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14"/>
  </p:notesMasterIdLst>
  <p:sldIdLst>
    <p:sldId id="257" r:id="rId2"/>
    <p:sldId id="263" r:id="rId3"/>
    <p:sldId id="260" r:id="rId4"/>
    <p:sldId id="261" r:id="rId5"/>
    <p:sldId id="267" r:id="rId6"/>
    <p:sldId id="262" r:id="rId7"/>
    <p:sldId id="268" r:id="rId8"/>
    <p:sldId id="269" r:id="rId9"/>
    <p:sldId id="264" r:id="rId10"/>
    <p:sldId id="266" r:id="rId11"/>
    <p:sldId id="270"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728" dt="2026-10-11T16:16:31.588"/>
    <p1510:client id="{1C3C53BF-2C6C-1AFB-1E55-A5C011F7E1CC}" v="612" dt="2026-10-09T19:13:08.551"/>
    <p1510:client id="{1D8E7542-50BB-FEFB-5E8D-3A737AEF6E8D}" v="1239" dt="2026-10-11T18:32:40.234"/>
    <p1510:client id="{234AE0E6-BC9C-06E1-ED68-B08C11E46C6B}" v="91" dt="2026-10-10T22:29:56.185"/>
    <p1510:client id="{28AB8F55-F3C2-79D8-3FA8-ACA4FD8DE973}" v="2" dt="2026-10-09T20:52:34.158"/>
    <p1510:client id="{4B6CFA4C-AC1C-F3A7-9D48-40F453224811}" v="5" dt="2026-10-11T01:06:53.697"/>
    <p1510:client id="{617635F0-785B-AEE3-3442-3981CDF3B87D}" v="61" dt="2026-10-11T12:38:37.547"/>
    <p1510:client id="{8129ED21-9854-6D4C-C344-950B93FC75B6}" v="41" dt="2026-10-09T23:35:00.996"/>
    <p1510:client id="{989B84BB-B2AC-2141-0D82-10893D25922A}" v="79" dt="2026-10-11T14:51:17.817"/>
    <p1510:client id="{9B6603BD-3071-3B45-CDBA-DA1F2CDAEE70}" v="2" dt="2026-10-11T14:18:35.664"/>
    <p1510:client id="{9DDC9EB5-B5DF-0571-2C41-9AFDC8667AC6}" v="89" dt="2026-10-11T00:50:31.135"/>
    <p1510:client id="{A491EAE7-6273-ABAF-C28B-89445EE0C048}" v="221" dt="2026-10-09T20:37:36.681"/>
    <p1510:client id="{A4E1BFA4-D205-FA46-54ED-D6F9C31C679A}" v="26" dt="2026-10-10T22:48:01.301"/>
    <p1510:client id="{C1B58D3F-0BAF-4344-AAB6-2A99D2075A63}" v="1" dt="2026-10-09T21:55:56.308"/>
    <p1510:client id="{D7EEA479-E8CC-6CF7-96C0-503E8C6D0C57}" v="473" dt="2026-10-10T23:34:25.586"/>
    <p1510:client id="{E515C75C-85AA-1EBA-7B80-E55FB03EB936}" v="3" dt="2026-10-11T13:44:53.156"/>
    <p1510:client id="{E707EA93-5C08-D7CE-14FF-70A64C93B06E}" v="146" dt="2026-10-11T01:50:06.258"/>
    <p1510:client id="{EFFD90B9-A04D-24FC-C07C-EF9F1A376300}" v="236" dt="2026-10-10T03:05:28.497"/>
    <p1510:client id="{F0DC8890-D265-5E3F-AC5A-0B945A303E02}" v="255" dt="2026-10-10T16:54:34.528"/>
    <p1510:client id="{F5171B44-3FAC-7C3C-C367-BACF9A10C44C}" v="45" dt="2026-10-10T16:36:30.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ina Cali Cumar (2607953)" userId="S::2607953@student.uwtsd.ac.uk::8cd7b1b2-1d01-44eb-88c8-9d54a2f74366" providerId="AD" clId="Web-{E515C75C-85AA-1EBA-7B80-E55FB03EB936}"/>
    <pc:docChg chg="modSld">
      <pc:chgData name="Shahina Cali Cumar (2607953)" userId="S::2607953@student.uwtsd.ac.uk::8cd7b1b2-1d01-44eb-88c8-9d54a2f74366" providerId="AD" clId="Web-{E515C75C-85AA-1EBA-7B80-E55FB03EB936}" dt="2026-10-11T13:44:53.156" v="38" actId="20577"/>
      <pc:docMkLst>
        <pc:docMk/>
      </pc:docMkLst>
      <pc:sldChg chg="modNotes">
        <pc:chgData name="Shahina Cali Cumar (2607953)" userId="S::2607953@student.uwtsd.ac.uk::8cd7b1b2-1d01-44eb-88c8-9d54a2f74366" providerId="AD" clId="Web-{E515C75C-85AA-1EBA-7B80-E55FB03EB936}" dt="2026-10-11T13:43:53.779" v="36"/>
        <pc:sldMkLst>
          <pc:docMk/>
          <pc:sldMk cId="3575882379" sldId="257"/>
        </pc:sldMkLst>
      </pc:sldChg>
      <pc:sldChg chg="modSp">
        <pc:chgData name="Shahina Cali Cumar (2607953)" userId="S::2607953@student.uwtsd.ac.uk::8cd7b1b2-1d01-44eb-88c8-9d54a2f74366" providerId="AD" clId="Web-{E515C75C-85AA-1EBA-7B80-E55FB03EB936}" dt="2026-10-11T13:44:53.156" v="38" actId="20577"/>
        <pc:sldMkLst>
          <pc:docMk/>
          <pc:sldMk cId="2817596934" sldId="269"/>
        </pc:sldMkLst>
        <pc:spChg chg="mod">
          <ac:chgData name="Shahina Cali Cumar (2607953)" userId="S::2607953@student.uwtsd.ac.uk::8cd7b1b2-1d01-44eb-88c8-9d54a2f74366" providerId="AD" clId="Web-{E515C75C-85AA-1EBA-7B80-E55FB03EB936}" dt="2026-10-11T13:44:53.156" v="38" actId="20577"/>
          <ac:spMkLst>
            <pc:docMk/>
            <pc:sldMk cId="2817596934" sldId="269"/>
            <ac:spMk id="14" creationId="{0E454410-4C38-B964-D24D-2D46567711CE}"/>
          </ac:spMkLst>
        </pc:spChg>
      </pc:sldChg>
    </pc:docChg>
  </pc:docChgLst>
  <pc:docChgLst>
    <pc:chgData name="Shahina Cali Cumar (2607953)" userId="S::2607953@student.uwtsd.ac.uk::8cd7b1b2-1d01-44eb-88c8-9d54a2f74366" providerId="AD" clId="Web-{996C467E-DCD4-5499-27BA-3F70CEA25D3A}"/>
    <pc:docChg chg="modSld">
      <pc:chgData name="Shahina Cali Cumar (2607953)" userId="S::2607953@student.uwtsd.ac.uk::8cd7b1b2-1d01-44eb-88c8-9d54a2f74366" providerId="AD" clId="Web-{996C467E-DCD4-5499-27BA-3F70CEA25D3A}" dt="2026-10-05T16:47:50.240" v="5" actId="20577"/>
      <pc:docMkLst>
        <pc:docMk/>
      </pc:docMkLst>
      <pc:sldChg chg="modSp">
        <pc:chgData name="Shahina Cali Cumar (2607953)" userId="S::2607953@student.uwtsd.ac.uk::8cd7b1b2-1d01-44eb-88c8-9d54a2f74366" providerId="AD" clId="Web-{996C467E-DCD4-5499-27BA-3F70CEA25D3A}" dt="2026-10-05T16:47:50.240" v="5" actId="20577"/>
        <pc:sldMkLst>
          <pc:docMk/>
          <pc:sldMk cId="107988573" sldId="261"/>
        </pc:sldMkLst>
        <pc:spChg chg="mod">
          <ac:chgData name="Shahina Cali Cumar (2607953)" userId="S::2607953@student.uwtsd.ac.uk::8cd7b1b2-1d01-44eb-88c8-9d54a2f74366" providerId="AD" clId="Web-{996C467E-DCD4-5499-27BA-3F70CEA25D3A}" dt="2026-10-05T16:46:36.222" v="1" actId="20577"/>
          <ac:spMkLst>
            <pc:docMk/>
            <pc:sldMk cId="107988573" sldId="261"/>
            <ac:spMk id="2" creationId="{A0580C9B-3089-A1FE-9BBC-4CDFCD349615}"/>
          </ac:spMkLst>
        </pc:spChg>
        <pc:spChg chg="mod">
          <ac:chgData name="Shahina Cali Cumar (2607953)" userId="S::2607953@student.uwtsd.ac.uk::8cd7b1b2-1d01-44eb-88c8-9d54a2f74366" providerId="AD" clId="Web-{996C467E-DCD4-5499-27BA-3F70CEA25D3A}" dt="2026-10-05T16:47:50.240" v="5" actId="20577"/>
          <ac:spMkLst>
            <pc:docMk/>
            <pc:sldMk cId="107988573" sldId="261"/>
            <ac:spMk id="3" creationId="{78241CC6-ADDC-7435-A001-F6F8079F858F}"/>
          </ac:spMkLst>
        </pc:spChg>
      </pc:sldChg>
    </pc:docChg>
  </pc:docChgLst>
  <pc:docChgLst>
    <pc:chgData name="Shahina Cali Cumar (2607953)" userId="S::2607953@student.uwtsd.ac.uk::8cd7b1b2-1d01-44eb-88c8-9d54a2f74366" providerId="AD" clId="Web-{AA0E3219-480D-EEF9-146F-950EA2E47F64}"/>
    <pc:docChg chg="modSld">
      <pc:chgData name="Shahina Cali Cumar (2607953)" userId="S::2607953@student.uwtsd.ac.uk::8cd7b1b2-1d01-44eb-88c8-9d54a2f74366" providerId="AD" clId="Web-{AA0E3219-480D-EEF9-146F-950EA2E47F64}" dt="2026-09-24T15:46:42.216" v="12"/>
      <pc:docMkLst>
        <pc:docMk/>
      </pc:docMkLst>
      <pc:sldChg chg="modSp addAnim delAnim modAnim">
        <pc:chgData name="Shahina Cali Cumar (2607953)" userId="S::2607953@student.uwtsd.ac.uk::8cd7b1b2-1d01-44eb-88c8-9d54a2f74366" providerId="AD" clId="Web-{AA0E3219-480D-EEF9-146F-950EA2E47F64}" dt="2026-09-24T15:46:42.216" v="12"/>
        <pc:sldMkLst>
          <pc:docMk/>
          <pc:sldMk cId="2485484899" sldId="260"/>
        </pc:sldMkLst>
        <pc:spChg chg="mod">
          <ac:chgData name="Shahina Cali Cumar (2607953)" userId="S::2607953@student.uwtsd.ac.uk::8cd7b1b2-1d01-44eb-88c8-9d54a2f74366" providerId="AD" clId="Web-{AA0E3219-480D-EEF9-146F-950EA2E47F64}" dt="2026-09-24T15:45:20.397" v="0" actId="1076"/>
          <ac:spMkLst>
            <pc:docMk/>
            <pc:sldMk cId="2485484899" sldId="260"/>
            <ac:spMk id="3" creationId="{7FA00850-68F0-DD25-AFFE-3733A44A6A11}"/>
          </ac:spMkLst>
        </pc:spChg>
      </pc:sldChg>
    </pc:docChg>
  </pc:docChgLst>
  <pc:docChgLst>
    <pc:chgData name="Olakunle ojo" userId="afb74f933718df9b" providerId="Windows Live" clId="Web-{FCA88F6F-78C8-420D-95A8-613D7450BEF3}"/>
    <pc:docChg chg="modSld">
      <pc:chgData name="Olakunle ojo" userId="afb74f933718df9b" providerId="Windows Live" clId="Web-{FCA88F6F-78C8-420D-95A8-613D7450BEF3}" dt="2026-10-11T18:40:53.323" v="0" actId="1076"/>
      <pc:docMkLst>
        <pc:docMk/>
      </pc:docMkLst>
      <pc:sldChg chg="modSp">
        <pc:chgData name="Olakunle ojo" userId="afb74f933718df9b" providerId="Windows Live" clId="Web-{FCA88F6F-78C8-420D-95A8-613D7450BEF3}" dt="2026-10-11T18:40:53.323" v="0" actId="1076"/>
        <pc:sldMkLst>
          <pc:docMk/>
          <pc:sldMk cId="3445275424" sldId="263"/>
        </pc:sldMkLst>
        <pc:graphicFrameChg chg="mod">
          <ac:chgData name="Olakunle ojo" userId="afb74f933718df9b" providerId="Windows Live" clId="Web-{FCA88F6F-78C8-420D-95A8-613D7450BEF3}" dt="2026-10-11T18:40:53.323" v="0" actId="1076"/>
          <ac:graphicFrameMkLst>
            <pc:docMk/>
            <pc:sldMk cId="3445275424" sldId="263"/>
            <ac:graphicFrameMk id="5" creationId="{75955863-4882-E232-96DF-2E1BF2D3A871}"/>
          </ac:graphicFrameMkLst>
        </pc:graphicFrameChg>
      </pc:sldChg>
    </pc:docChg>
  </pc:docChgLst>
  <pc:docChgLst>
    <pc:chgData name="Shahina Cali Cumar (2607953)" userId="S::2607953@student.uwtsd.ac.uk::8cd7b1b2-1d01-44eb-88c8-9d54a2f74366" providerId="AD" clId="Web-{F5F3C76B-3FE9-91E4-1FB6-1F5063506138}"/>
    <pc:docChg chg="addSld modSld">
      <pc:chgData name="Shahina Cali Cumar (2607953)" userId="S::2607953@student.uwtsd.ac.uk::8cd7b1b2-1d01-44eb-88c8-9d54a2f74366" providerId="AD" clId="Web-{F5F3C76B-3FE9-91E4-1FB6-1F5063506138}" dt="2026-10-01T16:20:40.955" v="15" actId="14100"/>
      <pc:docMkLst>
        <pc:docMk/>
      </pc:docMkLst>
      <pc:sldChg chg="modSp">
        <pc:chgData name="Shahina Cali Cumar (2607953)" userId="S::2607953@student.uwtsd.ac.uk::8cd7b1b2-1d01-44eb-88c8-9d54a2f74366" providerId="AD" clId="Web-{F5F3C76B-3FE9-91E4-1FB6-1F5063506138}" dt="2026-10-01T16:20:40.955" v="15" actId="14100"/>
        <pc:sldMkLst>
          <pc:docMk/>
          <pc:sldMk cId="3575882379" sldId="257"/>
        </pc:sldMkLst>
        <pc:spChg chg="mod">
          <ac:chgData name="Shahina Cali Cumar (2607953)" userId="S::2607953@student.uwtsd.ac.uk::8cd7b1b2-1d01-44eb-88c8-9d54a2f74366" providerId="AD" clId="Web-{F5F3C76B-3FE9-91E4-1FB6-1F5063506138}" dt="2026-10-01T16:20:40.955" v="15" actId="14100"/>
          <ac:spMkLst>
            <pc:docMk/>
            <pc:sldMk cId="3575882379" sldId="257"/>
            <ac:spMk id="2" creationId="{9896884B-6A8A-2F08-BEDE-5E8A084F4A3B}"/>
          </ac:spMkLst>
        </pc:spChg>
      </pc:sldChg>
      <pc:sldChg chg="modSp new">
        <pc:chgData name="Shahina Cali Cumar (2607953)" userId="S::2607953@student.uwtsd.ac.uk::8cd7b1b2-1d01-44eb-88c8-9d54a2f74366" providerId="AD" clId="Web-{F5F3C76B-3FE9-91E4-1FB6-1F5063506138}" dt="2026-10-01T16:18:28.717" v="4" actId="20577"/>
        <pc:sldMkLst>
          <pc:docMk/>
          <pc:sldMk cId="3445275424" sldId="263"/>
        </pc:sldMkLst>
        <pc:spChg chg="mod">
          <ac:chgData name="Shahina Cali Cumar (2607953)" userId="S::2607953@student.uwtsd.ac.uk::8cd7b1b2-1d01-44eb-88c8-9d54a2f74366" providerId="AD" clId="Web-{F5F3C76B-3FE9-91E4-1FB6-1F5063506138}" dt="2026-10-01T16:18:28.717" v="4" actId="20577"/>
          <ac:spMkLst>
            <pc:docMk/>
            <pc:sldMk cId="3445275424" sldId="263"/>
            <ac:spMk id="2" creationId="{734AC1A5-2FFA-611D-DA3A-51AB9C25B407}"/>
          </ac:spMkLst>
        </pc:spChg>
      </pc:sldChg>
    </pc:docChg>
  </pc:docChgLst>
  <pc:docChgLst>
    <pc:chgData name="Olakunle Ojo (2617168)" userId="S::2617168@student.uwtsd.ac.uk::471bc3c0-e201-464e-bc89-0444a5d326bd" providerId="AD" clId="Web-{EFFD90B9-A04D-24FC-C07C-EF9F1A376300}"/>
    <pc:docChg chg="addSld modSld">
      <pc:chgData name="Olakunle Ojo (2617168)" userId="S::2617168@student.uwtsd.ac.uk::471bc3c0-e201-464e-bc89-0444a5d326bd" providerId="AD" clId="Web-{EFFD90B9-A04D-24FC-C07C-EF9F1A376300}" dt="2026-10-10T03:05:28.497" v="235" actId="20577"/>
      <pc:docMkLst>
        <pc:docMk/>
      </pc:docMkLst>
      <pc:sldChg chg="modSp">
        <pc:chgData name="Olakunle Ojo (2617168)" userId="S::2617168@student.uwtsd.ac.uk::471bc3c0-e201-464e-bc89-0444a5d326bd" providerId="AD" clId="Web-{EFFD90B9-A04D-24FC-C07C-EF9F1A376300}" dt="2026-10-10T02:46:32.581" v="232" actId="14100"/>
        <pc:sldMkLst>
          <pc:docMk/>
          <pc:sldMk cId="783647038" sldId="262"/>
        </pc:sldMkLst>
        <pc:spChg chg="mod">
          <ac:chgData name="Olakunle Ojo (2617168)" userId="S::2617168@student.uwtsd.ac.uk::471bc3c0-e201-464e-bc89-0444a5d326bd" providerId="AD" clId="Web-{EFFD90B9-A04D-24FC-C07C-EF9F1A376300}" dt="2026-10-10T02:46:32.581" v="232" actId="14100"/>
          <ac:spMkLst>
            <pc:docMk/>
            <pc:sldMk cId="783647038" sldId="262"/>
            <ac:spMk id="3" creationId="{DCBEFECC-1440-2133-E8EC-2199D2E095B9}"/>
          </ac:spMkLst>
        </pc:spChg>
      </pc:sldChg>
      <pc:sldChg chg="modSp">
        <pc:chgData name="Olakunle Ojo (2617168)" userId="S::2617168@student.uwtsd.ac.uk::471bc3c0-e201-464e-bc89-0444a5d326bd" providerId="AD" clId="Web-{EFFD90B9-A04D-24FC-C07C-EF9F1A376300}" dt="2026-10-10T03:05:28.497" v="235" actId="20577"/>
        <pc:sldMkLst>
          <pc:docMk/>
          <pc:sldMk cId="1133656428" sldId="264"/>
        </pc:sldMkLst>
        <pc:spChg chg="mod">
          <ac:chgData name="Olakunle Ojo (2617168)" userId="S::2617168@student.uwtsd.ac.uk::471bc3c0-e201-464e-bc89-0444a5d326bd" providerId="AD" clId="Web-{EFFD90B9-A04D-24FC-C07C-EF9F1A376300}" dt="2026-10-10T03:05:28.497" v="235" actId="20577"/>
          <ac:spMkLst>
            <pc:docMk/>
            <pc:sldMk cId="1133656428" sldId="264"/>
            <ac:spMk id="3" creationId="{FE9858C2-7D6C-327E-02E8-0262F82BAAC1}"/>
          </ac:spMkLst>
        </pc:spChg>
      </pc:sldChg>
      <pc:sldChg chg="modSp new">
        <pc:chgData name="Olakunle Ojo (2617168)" userId="S::2617168@student.uwtsd.ac.uk::471bc3c0-e201-464e-bc89-0444a5d326bd" providerId="AD" clId="Web-{EFFD90B9-A04D-24FC-C07C-EF9F1A376300}" dt="2026-10-10T02:45:45.626" v="231" actId="20577"/>
        <pc:sldMkLst>
          <pc:docMk/>
          <pc:sldMk cId="2853662897" sldId="265"/>
        </pc:sldMkLst>
        <pc:spChg chg="mod">
          <ac:chgData name="Olakunle Ojo (2617168)" userId="S::2617168@student.uwtsd.ac.uk::471bc3c0-e201-464e-bc89-0444a5d326bd" providerId="AD" clId="Web-{EFFD90B9-A04D-24FC-C07C-EF9F1A376300}" dt="2026-10-10T00:28:34.015" v="4" actId="20577"/>
          <ac:spMkLst>
            <pc:docMk/>
            <pc:sldMk cId="2853662897" sldId="265"/>
            <ac:spMk id="2" creationId="{148B4F24-4BCE-824B-094A-4927AD40471E}"/>
          </ac:spMkLst>
        </pc:spChg>
        <pc:spChg chg="mod">
          <ac:chgData name="Olakunle Ojo (2617168)" userId="S::2617168@student.uwtsd.ac.uk::471bc3c0-e201-464e-bc89-0444a5d326bd" providerId="AD" clId="Web-{EFFD90B9-A04D-24FC-C07C-EF9F1A376300}" dt="2026-10-10T02:45:45.626" v="231" actId="20577"/>
          <ac:spMkLst>
            <pc:docMk/>
            <pc:sldMk cId="2853662897" sldId="265"/>
            <ac:spMk id="3" creationId="{10EDCAC4-BF7E-6614-1D9E-500BC8B62D55}"/>
          </ac:spMkLst>
        </pc:spChg>
      </pc:sldChg>
    </pc:docChg>
  </pc:docChgLst>
  <pc:docChgLst>
    <pc:chgData name="Shahina Cali Cumar (2607953)" userId="S::2607953@student.uwtsd.ac.uk::8cd7b1b2-1d01-44eb-88c8-9d54a2f74366" providerId="AD" clId="Web-{234AE0E6-BC9C-06E1-ED68-B08C11E46C6B}"/>
    <pc:docChg chg="modSld">
      <pc:chgData name="Shahina Cali Cumar (2607953)" userId="S::2607953@student.uwtsd.ac.uk::8cd7b1b2-1d01-44eb-88c8-9d54a2f74366" providerId="AD" clId="Web-{234AE0E6-BC9C-06E1-ED68-B08C11E46C6B}" dt="2026-10-10T22:29:51.013" v="89" actId="1076"/>
      <pc:docMkLst>
        <pc:docMk/>
      </pc:docMkLst>
      <pc:sldChg chg="modSp">
        <pc:chgData name="Shahina Cali Cumar (2607953)" userId="S::2607953@student.uwtsd.ac.uk::8cd7b1b2-1d01-44eb-88c8-9d54a2f74366" providerId="AD" clId="Web-{234AE0E6-BC9C-06E1-ED68-B08C11E46C6B}" dt="2026-10-10T22:29:51.013" v="89" actId="1076"/>
        <pc:sldMkLst>
          <pc:docMk/>
          <pc:sldMk cId="107988573" sldId="261"/>
        </pc:sldMkLst>
        <pc:spChg chg="mod">
          <ac:chgData name="Shahina Cali Cumar (2607953)" userId="S::2607953@student.uwtsd.ac.uk::8cd7b1b2-1d01-44eb-88c8-9d54a2f74366" providerId="AD" clId="Web-{234AE0E6-BC9C-06E1-ED68-B08C11E46C6B}" dt="2026-10-10T22:29:51.013" v="89" actId="1076"/>
          <ac:spMkLst>
            <pc:docMk/>
            <pc:sldMk cId="107988573" sldId="261"/>
            <ac:spMk id="3" creationId="{78241CC6-ADDC-7435-A001-F6F8079F858F}"/>
          </ac:spMkLst>
        </pc:spChg>
      </pc:sldChg>
    </pc:docChg>
  </pc:docChgLst>
  <pc:docChgLst>
    <pc:chgData clId="Web-{7C43B231-0A9E-8229-32ED-8EA66FC0A2E6}"/>
    <pc:docChg chg="modSld">
      <pc:chgData name="" userId="" providerId="" clId="Web-{7C43B231-0A9E-8229-32ED-8EA66FC0A2E6}" dt="2026-09-28T23:55:14.849" v="0" actId="1076"/>
      <pc:docMkLst>
        <pc:docMk/>
      </pc:docMkLst>
    </pc:docChg>
  </pc:docChgLst>
  <pc:docChgLst>
    <pc:chgData name="Shahina Cali Cumar (2607953)" userId="S::2607953@student.uwtsd.ac.uk::8cd7b1b2-1d01-44eb-88c8-9d54a2f74366" providerId="AD" clId="Web-{24647CB2-956E-3E8A-1AAE-37945D409A78}"/>
    <pc:docChg chg="modSld">
      <pc:chgData name="Shahina Cali Cumar (2607953)" userId="S::2607953@student.uwtsd.ac.uk::8cd7b1b2-1d01-44eb-88c8-9d54a2f74366" providerId="AD" clId="Web-{24647CB2-956E-3E8A-1AAE-37945D409A78}" dt="2026-10-05T20:24:16.339" v="22" actId="1076"/>
      <pc:docMkLst>
        <pc:docMk/>
      </pc:docMkLst>
      <pc:sldChg chg="modSp">
        <pc:chgData name="Shahina Cali Cumar (2607953)" userId="S::2607953@student.uwtsd.ac.uk::8cd7b1b2-1d01-44eb-88c8-9d54a2f74366" providerId="AD" clId="Web-{24647CB2-956E-3E8A-1AAE-37945D409A78}" dt="2026-10-05T20:23:06.993" v="16" actId="20577"/>
        <pc:sldMkLst>
          <pc:docMk/>
          <pc:sldMk cId="2485484899" sldId="260"/>
        </pc:sldMkLst>
        <pc:spChg chg="mod">
          <ac:chgData name="Shahina Cali Cumar (2607953)" userId="S::2607953@student.uwtsd.ac.uk::8cd7b1b2-1d01-44eb-88c8-9d54a2f74366" providerId="AD" clId="Web-{24647CB2-956E-3E8A-1AAE-37945D409A78}" dt="2026-10-05T20:22:34.133" v="15" actId="20577"/>
          <ac:spMkLst>
            <pc:docMk/>
            <pc:sldMk cId="2485484899" sldId="260"/>
            <ac:spMk id="2" creationId="{90793F39-29C3-E05E-4718-48567DC2009F}"/>
          </ac:spMkLst>
        </pc:spChg>
        <pc:spChg chg="mod">
          <ac:chgData name="Shahina Cali Cumar (2607953)" userId="S::2607953@student.uwtsd.ac.uk::8cd7b1b2-1d01-44eb-88c8-9d54a2f74366" providerId="AD" clId="Web-{24647CB2-956E-3E8A-1AAE-37945D409A78}" dt="2026-10-05T20:23:06.993" v="16" actId="20577"/>
          <ac:spMkLst>
            <pc:docMk/>
            <pc:sldMk cId="2485484899" sldId="260"/>
            <ac:spMk id="3" creationId="{7FA00850-68F0-DD25-AFFE-3733A44A6A11}"/>
          </ac:spMkLst>
        </pc:spChg>
      </pc:sldChg>
      <pc:sldChg chg="modSp">
        <pc:chgData name="Shahina Cali Cumar (2607953)" userId="S::2607953@student.uwtsd.ac.uk::8cd7b1b2-1d01-44eb-88c8-9d54a2f74366" providerId="AD" clId="Web-{24647CB2-956E-3E8A-1AAE-37945D409A78}" dt="2026-10-05T20:23:30.900" v="19" actId="20577"/>
        <pc:sldMkLst>
          <pc:docMk/>
          <pc:sldMk cId="107988573" sldId="261"/>
        </pc:sldMkLst>
        <pc:spChg chg="mod">
          <ac:chgData name="Shahina Cali Cumar (2607953)" userId="S::2607953@student.uwtsd.ac.uk::8cd7b1b2-1d01-44eb-88c8-9d54a2f74366" providerId="AD" clId="Web-{24647CB2-956E-3E8A-1AAE-37945D409A78}" dt="2026-10-05T20:23:30.900" v="19" actId="20577"/>
          <ac:spMkLst>
            <pc:docMk/>
            <pc:sldMk cId="107988573" sldId="261"/>
            <ac:spMk id="2" creationId="{A0580C9B-3089-A1FE-9BBC-4CDFCD349615}"/>
          </ac:spMkLst>
        </pc:spChg>
        <pc:spChg chg="mod">
          <ac:chgData name="Shahina Cali Cumar (2607953)" userId="S::2607953@student.uwtsd.ac.uk::8cd7b1b2-1d01-44eb-88c8-9d54a2f74366" providerId="AD" clId="Web-{24647CB2-956E-3E8A-1AAE-37945D409A78}" dt="2026-10-05T20:23:22.728" v="18" actId="1076"/>
          <ac:spMkLst>
            <pc:docMk/>
            <pc:sldMk cId="107988573" sldId="261"/>
            <ac:spMk id="3" creationId="{78241CC6-ADDC-7435-A001-F6F8079F858F}"/>
          </ac:spMkLst>
        </pc:spChg>
      </pc:sldChg>
      <pc:sldChg chg="modSp">
        <pc:chgData name="Shahina Cali Cumar (2607953)" userId="S::2607953@student.uwtsd.ac.uk::8cd7b1b2-1d01-44eb-88c8-9d54a2f74366" providerId="AD" clId="Web-{24647CB2-956E-3E8A-1AAE-37945D409A78}" dt="2026-10-05T20:24:16.339" v="22" actId="1076"/>
        <pc:sldMkLst>
          <pc:docMk/>
          <pc:sldMk cId="783647038" sldId="262"/>
        </pc:sldMkLst>
        <pc:spChg chg="mod">
          <ac:chgData name="Shahina Cali Cumar (2607953)" userId="S::2607953@student.uwtsd.ac.uk::8cd7b1b2-1d01-44eb-88c8-9d54a2f74366" providerId="AD" clId="Web-{24647CB2-956E-3E8A-1AAE-37945D409A78}" dt="2026-10-05T20:24:16.339" v="22" actId="1076"/>
          <ac:spMkLst>
            <pc:docMk/>
            <pc:sldMk cId="783647038" sldId="262"/>
            <ac:spMk id="3" creationId="{DCBEFECC-1440-2133-E8EC-2199D2E095B9}"/>
          </ac:spMkLst>
        </pc:spChg>
      </pc:sldChg>
      <pc:sldChg chg="modSp">
        <pc:chgData name="Shahina Cali Cumar (2607953)" userId="S::2607953@student.uwtsd.ac.uk::8cd7b1b2-1d01-44eb-88c8-9d54a2f74366" providerId="AD" clId="Web-{24647CB2-956E-3E8A-1AAE-37945D409A78}" dt="2026-10-05T20:22:16.179" v="14" actId="20577"/>
        <pc:sldMkLst>
          <pc:docMk/>
          <pc:sldMk cId="3445275424" sldId="263"/>
        </pc:sldMkLst>
        <pc:spChg chg="mod">
          <ac:chgData name="Shahina Cali Cumar (2607953)" userId="S::2607953@student.uwtsd.ac.uk::8cd7b1b2-1d01-44eb-88c8-9d54a2f74366" providerId="AD" clId="Web-{24647CB2-956E-3E8A-1AAE-37945D409A78}" dt="2026-10-05T20:22:16.179" v="14"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00000000-0000-0000-0000-000000000000}"/>
    <pc:docChg chg="addSld delSld modSld sldOrd">
      <pc:chgData name="Shahina Cali Cumar (2607953)" userId="S::2607953@student.uwtsd.ac.uk::8cd7b1b2-1d01-44eb-88c8-9d54a2f74366" providerId="AD" clId="Web-{00000000-0000-0000-0000-000000000000}" dt="2026-10-11T16:16:47.479" v="2612" actId="20577"/>
      <pc:docMkLst>
        <pc:docMk/>
      </pc:docMkLst>
      <pc:sldChg chg="addSp delSp modSp modNotes">
        <pc:chgData name="Shahina Cali Cumar (2607953)" userId="S::2607953@student.uwtsd.ac.uk::8cd7b1b2-1d01-44eb-88c8-9d54a2f74366" providerId="AD" clId="Web-{00000000-0000-0000-0000-000000000000}" dt="2026-10-11T14:03:30.666" v="2072" actId="14100"/>
        <pc:sldMkLst>
          <pc:docMk/>
          <pc:sldMk cId="3575882379" sldId="257"/>
        </pc:sldMkLst>
        <pc:spChg chg="mod">
          <ac:chgData name="Shahina Cali Cumar (2607953)" userId="S::2607953@student.uwtsd.ac.uk::8cd7b1b2-1d01-44eb-88c8-9d54a2f74366" providerId="AD" clId="Web-{00000000-0000-0000-0000-000000000000}" dt="2026-09-29T00:57:19.273" v="77" actId="1076"/>
          <ac:spMkLst>
            <pc:docMk/>
            <pc:sldMk cId="3575882379" sldId="257"/>
            <ac:spMk id="2" creationId="{9896884B-6A8A-2F08-BEDE-5E8A084F4A3B}"/>
          </ac:spMkLst>
        </pc:spChg>
        <pc:spChg chg="mod">
          <ac:chgData name="Shahina Cali Cumar (2607953)" userId="S::2607953@student.uwtsd.ac.uk::8cd7b1b2-1d01-44eb-88c8-9d54a2f74366" providerId="AD" clId="Web-{00000000-0000-0000-0000-000000000000}" dt="2026-10-04T19:43:53.163" v="1029" actId="20577"/>
          <ac:spMkLst>
            <pc:docMk/>
            <pc:sldMk cId="3575882379" sldId="257"/>
            <ac:spMk id="3" creationId="{B1143D4D-BB09-CD87-BA78-B82B3AC27AEE}"/>
          </ac:spMkLst>
        </pc:spChg>
        <pc:spChg chg="add del mod">
          <ac:chgData name="Shahina Cali Cumar (2607953)" userId="S::2607953@student.uwtsd.ac.uk::8cd7b1b2-1d01-44eb-88c8-9d54a2f74366" providerId="AD" clId="Web-{00000000-0000-0000-0000-000000000000}" dt="2026-10-10T23:38:10.574" v="1275"/>
          <ac:spMkLst>
            <pc:docMk/>
            <pc:sldMk cId="3575882379" sldId="257"/>
            <ac:spMk id="4" creationId="{D8F804CD-7EEA-75EB-2D75-8D6E6CD02B95}"/>
          </ac:spMkLst>
        </pc:spChg>
        <pc:spChg chg="add mod">
          <ac:chgData name="Shahina Cali Cumar (2607953)" userId="S::2607953@student.uwtsd.ac.uk::8cd7b1b2-1d01-44eb-88c8-9d54a2f74366" providerId="AD" clId="Web-{00000000-0000-0000-0000-000000000000}" dt="2026-10-11T14:03:30.666" v="2072" actId="14100"/>
          <ac:spMkLst>
            <pc:docMk/>
            <pc:sldMk cId="3575882379" sldId="257"/>
            <ac:spMk id="5" creationId="{30B9D5D1-9953-C0AA-384E-6675C9538238}"/>
          </ac:spMkLst>
        </pc:spChg>
        <pc:picChg chg="add mod">
          <ac:chgData name="Shahina Cali Cumar (2607953)" userId="S::2607953@student.uwtsd.ac.uk::8cd7b1b2-1d01-44eb-88c8-9d54a2f74366" providerId="AD" clId="Web-{00000000-0000-0000-0000-000000000000}" dt="2026-10-11T14:03:15.353" v="2070" actId="1076"/>
          <ac:picMkLst>
            <pc:docMk/>
            <pc:sldMk cId="3575882379" sldId="257"/>
            <ac:picMk id="4" creationId="{C4F3CFA4-44B6-9BD1-8698-513335365B63}"/>
          </ac:picMkLst>
        </pc:picChg>
        <pc:picChg chg="add del mod">
          <ac:chgData name="Shahina Cali Cumar (2607953)" userId="S::2607953@student.uwtsd.ac.uk::8cd7b1b2-1d01-44eb-88c8-9d54a2f74366" providerId="AD" clId="Web-{00000000-0000-0000-0000-000000000000}" dt="2026-10-10T23:39:45.096" v="1281"/>
          <ac:picMkLst>
            <pc:docMk/>
            <pc:sldMk cId="3575882379" sldId="257"/>
            <ac:picMk id="5" creationId="{A62EF768-52AA-5B12-6EAE-6D7ECE47B6F6}"/>
          </ac:picMkLst>
        </pc:picChg>
      </pc:sldChg>
      <pc:sldChg chg="modSp modNotes">
        <pc:chgData name="Shahina Cali Cumar (2607953)" userId="S::2607953@student.uwtsd.ac.uk::8cd7b1b2-1d01-44eb-88c8-9d54a2f74366" providerId="AD" clId="Web-{00000000-0000-0000-0000-000000000000}" dt="2026-10-11T15:59:46.057" v="2551" actId="20577"/>
        <pc:sldMkLst>
          <pc:docMk/>
          <pc:sldMk cId="2485484899" sldId="260"/>
        </pc:sldMkLst>
        <pc:spChg chg="mod">
          <ac:chgData name="Shahina Cali Cumar (2607953)" userId="S::2607953@student.uwtsd.ac.uk::8cd7b1b2-1d01-44eb-88c8-9d54a2f74366" providerId="AD" clId="Web-{00000000-0000-0000-0000-000000000000}" dt="2026-10-11T15:59:46.057" v="2551" actId="20577"/>
          <ac:spMkLst>
            <pc:docMk/>
            <pc:sldMk cId="2485484899" sldId="260"/>
            <ac:spMk id="2" creationId="{90793F39-29C3-E05E-4718-48567DC2009F}"/>
          </ac:spMkLst>
        </pc:spChg>
        <pc:spChg chg="mod">
          <ac:chgData name="Shahina Cali Cumar (2607953)" userId="S::2607953@student.uwtsd.ac.uk::8cd7b1b2-1d01-44eb-88c8-9d54a2f74366" providerId="AD" clId="Web-{00000000-0000-0000-0000-000000000000}" dt="2026-10-11T13:59:34.049" v="2055" actId="20577"/>
          <ac:spMkLst>
            <pc:docMk/>
            <pc:sldMk cId="2485484899" sldId="260"/>
            <ac:spMk id="3" creationId="{7FA00850-68F0-DD25-AFFE-3733A44A6A11}"/>
          </ac:spMkLst>
        </pc:spChg>
        <pc:picChg chg="mod">
          <ac:chgData name="Shahina Cali Cumar (2607953)" userId="S::2607953@student.uwtsd.ac.uk::8cd7b1b2-1d01-44eb-88c8-9d54a2f74366" providerId="AD" clId="Web-{00000000-0000-0000-0000-000000000000}" dt="2026-10-11T13:59:51.956" v="2058" actId="1076"/>
          <ac:picMkLst>
            <pc:docMk/>
            <pc:sldMk cId="2485484899" sldId="260"/>
            <ac:picMk id="4" creationId="{AE6FC312-4B55-4A3A-F22C-4BB1691CBF06}"/>
          </ac:picMkLst>
        </pc:picChg>
      </pc:sldChg>
      <pc:sldChg chg="modSp">
        <pc:chgData name="Shahina Cali Cumar (2607953)" userId="S::2607953@student.uwtsd.ac.uk::8cd7b1b2-1d01-44eb-88c8-9d54a2f74366" providerId="AD" clId="Web-{00000000-0000-0000-0000-000000000000}" dt="2026-10-11T15:05:20.892" v="2152" actId="14100"/>
        <pc:sldMkLst>
          <pc:docMk/>
          <pc:sldMk cId="107988573" sldId="261"/>
        </pc:sldMkLst>
        <pc:spChg chg="mod">
          <ac:chgData name="Shahina Cali Cumar (2607953)" userId="S::2607953@student.uwtsd.ac.uk::8cd7b1b2-1d01-44eb-88c8-9d54a2f74366" providerId="AD" clId="Web-{00000000-0000-0000-0000-000000000000}" dt="2026-10-11T15:05:20.892" v="2152" actId="14100"/>
          <ac:spMkLst>
            <pc:docMk/>
            <pc:sldMk cId="107988573" sldId="261"/>
            <ac:spMk id="2" creationId="{A0580C9B-3089-A1FE-9BBC-4CDFCD349615}"/>
          </ac:spMkLst>
        </pc:spChg>
        <pc:spChg chg="mod">
          <ac:chgData name="Shahina Cali Cumar (2607953)" userId="S::2607953@student.uwtsd.ac.uk::8cd7b1b2-1d01-44eb-88c8-9d54a2f74366" providerId="AD" clId="Web-{00000000-0000-0000-0000-000000000000}" dt="2026-10-10T23:45:35.651" v="1320" actId="20577"/>
          <ac:spMkLst>
            <pc:docMk/>
            <pc:sldMk cId="107988573" sldId="261"/>
            <ac:spMk id="3" creationId="{78241CC6-ADDC-7435-A001-F6F8079F858F}"/>
          </ac:spMkLst>
        </pc:spChg>
      </pc:sldChg>
      <pc:sldChg chg="modSp modNotes">
        <pc:chgData name="Shahina Cali Cumar (2607953)" userId="S::2607953@student.uwtsd.ac.uk::8cd7b1b2-1d01-44eb-88c8-9d54a2f74366" providerId="AD" clId="Web-{00000000-0000-0000-0000-000000000000}" dt="2026-10-11T16:06:15.038" v="2589" actId="20577"/>
        <pc:sldMkLst>
          <pc:docMk/>
          <pc:sldMk cId="783647038" sldId="262"/>
        </pc:sldMkLst>
        <pc:spChg chg="mod">
          <ac:chgData name="Shahina Cali Cumar (2607953)" userId="S::2607953@student.uwtsd.ac.uk::8cd7b1b2-1d01-44eb-88c8-9d54a2f74366" providerId="AD" clId="Web-{00000000-0000-0000-0000-000000000000}" dt="2026-10-11T15:03:58.730" v="2117" actId="20577"/>
          <ac:spMkLst>
            <pc:docMk/>
            <pc:sldMk cId="783647038" sldId="262"/>
            <ac:spMk id="2" creationId="{79DC7711-EBB9-8991-7E68-594F092AD658}"/>
          </ac:spMkLst>
        </pc:spChg>
        <pc:spChg chg="mod">
          <ac:chgData name="Shahina Cali Cumar (2607953)" userId="S::2607953@student.uwtsd.ac.uk::8cd7b1b2-1d01-44eb-88c8-9d54a2f74366" providerId="AD" clId="Web-{00000000-0000-0000-0000-000000000000}" dt="2026-10-11T16:06:15.038" v="2589" actId="20577"/>
          <ac:spMkLst>
            <pc:docMk/>
            <pc:sldMk cId="783647038" sldId="262"/>
            <ac:spMk id="3" creationId="{DCBEFECC-1440-2133-E8EC-2199D2E095B9}"/>
          </ac:spMkLst>
        </pc:spChg>
      </pc:sldChg>
      <pc:sldChg chg="addSp delSp modSp mod setBg modNotes">
        <pc:chgData name="Shahina Cali Cumar (2607953)" userId="S::2607953@student.uwtsd.ac.uk::8cd7b1b2-1d01-44eb-88c8-9d54a2f74366" providerId="AD" clId="Web-{00000000-0000-0000-0000-000000000000}" dt="2026-10-11T16:16:47.479" v="2612" actId="20577"/>
        <pc:sldMkLst>
          <pc:docMk/>
          <pc:sldMk cId="3445275424" sldId="263"/>
        </pc:sldMkLst>
        <pc:spChg chg="mod">
          <ac:chgData name="Shahina Cali Cumar (2607953)" userId="S::2607953@student.uwtsd.ac.uk::8cd7b1b2-1d01-44eb-88c8-9d54a2f74366" providerId="AD" clId="Web-{00000000-0000-0000-0000-000000000000}" dt="2026-10-11T16:16:31.588" v="2605" actId="20577"/>
          <ac:spMkLst>
            <pc:docMk/>
            <pc:sldMk cId="3445275424" sldId="263"/>
            <ac:spMk id="2" creationId="{734AC1A5-2FFA-611D-DA3A-51AB9C25B407}"/>
          </ac:spMkLst>
        </pc:spChg>
        <pc:spChg chg="del mod">
          <ac:chgData name="Shahina Cali Cumar (2607953)" userId="S::2607953@student.uwtsd.ac.uk::8cd7b1b2-1d01-44eb-88c8-9d54a2f74366" providerId="AD" clId="Web-{00000000-0000-0000-0000-000000000000}" dt="2026-10-10T23:47:36.232" v="1325"/>
          <ac:spMkLst>
            <pc:docMk/>
            <pc:sldMk cId="3445275424" sldId="263"/>
            <ac:spMk id="3" creationId="{D0BE3A5A-7247-AD55-809B-53187B3D0A58}"/>
          </ac:spMkLst>
        </pc:spChg>
        <pc:graphicFrameChg chg="add mod modGraphic">
          <ac:chgData name="Shahina Cali Cumar (2607953)" userId="S::2607953@student.uwtsd.ac.uk::8cd7b1b2-1d01-44eb-88c8-9d54a2f74366" providerId="AD" clId="Web-{00000000-0000-0000-0000-000000000000}" dt="2026-10-11T16:16:47.479" v="2612" actId="20577"/>
          <ac:graphicFrameMkLst>
            <pc:docMk/>
            <pc:sldMk cId="3445275424" sldId="263"/>
            <ac:graphicFrameMk id="5" creationId="{75955863-4882-E232-96DF-2E1BF2D3A871}"/>
          </ac:graphicFrameMkLst>
        </pc:graphicFrameChg>
        <pc:picChg chg="add del mod">
          <ac:chgData name="Shahina Cali Cumar (2607953)" userId="S::2607953@student.uwtsd.ac.uk::8cd7b1b2-1d01-44eb-88c8-9d54a2f74366" providerId="AD" clId="Web-{00000000-0000-0000-0000-000000000000}" dt="2026-10-10T23:47:29.279" v="1324"/>
          <ac:picMkLst>
            <pc:docMk/>
            <pc:sldMk cId="3445275424" sldId="263"/>
            <ac:picMk id="4" creationId="{4359DD0B-156B-B833-02E8-A8458B6C5448}"/>
          </ac:picMkLst>
        </pc:picChg>
      </pc:sldChg>
      <pc:sldChg chg="modSp modNotes">
        <pc:chgData name="Shahina Cali Cumar (2607953)" userId="S::2607953@student.uwtsd.ac.uk::8cd7b1b2-1d01-44eb-88c8-9d54a2f74366" providerId="AD" clId="Web-{00000000-0000-0000-0000-000000000000}" dt="2026-10-11T16:04:19.690" v="2587" actId="20577"/>
        <pc:sldMkLst>
          <pc:docMk/>
          <pc:sldMk cId="1133656428" sldId="264"/>
        </pc:sldMkLst>
        <pc:spChg chg="mod">
          <ac:chgData name="Shahina Cali Cumar (2607953)" userId="S::2607953@student.uwtsd.ac.uk::8cd7b1b2-1d01-44eb-88c8-9d54a2f74366" providerId="AD" clId="Web-{00000000-0000-0000-0000-000000000000}" dt="2026-10-11T16:04:19.690" v="2587" actId="20577"/>
          <ac:spMkLst>
            <pc:docMk/>
            <pc:sldMk cId="1133656428" sldId="264"/>
            <ac:spMk id="2" creationId="{6ACE6970-AD6B-F1BC-9C61-9B88A94A5349}"/>
          </ac:spMkLst>
        </pc:spChg>
      </pc:sldChg>
      <pc:sldChg chg="delSp modSp modTransition">
        <pc:chgData name="Shahina Cali Cumar (2607953)" userId="S::2607953@student.uwtsd.ac.uk::8cd7b1b2-1d01-44eb-88c8-9d54a2f74366" providerId="AD" clId="Web-{00000000-0000-0000-0000-000000000000}" dt="2026-10-11T16:08:48.698" v="2596" actId="20577"/>
        <pc:sldMkLst>
          <pc:docMk/>
          <pc:sldMk cId="2853662897" sldId="265"/>
        </pc:sldMkLst>
        <pc:spChg chg="mod">
          <ac:chgData name="Shahina Cali Cumar (2607953)" userId="S::2607953@student.uwtsd.ac.uk::8cd7b1b2-1d01-44eb-88c8-9d54a2f74366" providerId="AD" clId="Web-{00000000-0000-0000-0000-000000000000}" dt="2026-10-11T15:32:33.683" v="2447" actId="14100"/>
          <ac:spMkLst>
            <pc:docMk/>
            <pc:sldMk cId="2853662897" sldId="265"/>
            <ac:spMk id="2" creationId="{148B4F24-4BCE-824B-094A-4927AD40471E}"/>
          </ac:spMkLst>
        </pc:spChg>
        <pc:spChg chg="mod">
          <ac:chgData name="Shahina Cali Cumar (2607953)" userId="S::2607953@student.uwtsd.ac.uk::8cd7b1b2-1d01-44eb-88c8-9d54a2f74366" providerId="AD" clId="Web-{00000000-0000-0000-0000-000000000000}" dt="2026-10-11T16:08:48.698" v="2596" actId="20577"/>
          <ac:spMkLst>
            <pc:docMk/>
            <pc:sldMk cId="2853662897" sldId="265"/>
            <ac:spMk id="3" creationId="{10EDCAC4-BF7E-6614-1D9E-500BC8B62D55}"/>
          </ac:spMkLst>
        </pc:spChg>
        <pc:spChg chg="del mod">
          <ac:chgData name="Shahina Cali Cumar (2607953)" userId="S::2607953@student.uwtsd.ac.uk::8cd7b1b2-1d01-44eb-88c8-9d54a2f74366" providerId="AD" clId="Web-{00000000-0000-0000-0000-000000000000}" dt="2026-10-11T15:47:39.814" v="2496"/>
          <ac:spMkLst>
            <pc:docMk/>
            <pc:sldMk cId="2853662897" sldId="265"/>
            <ac:spMk id="4" creationId="{25C4B2D3-805E-3F29-AE0E-9EAB6EBE2612}"/>
          </ac:spMkLst>
        </pc:spChg>
      </pc:sldChg>
      <pc:sldChg chg="modSp modNotes">
        <pc:chgData name="Shahina Cali Cumar (2607953)" userId="S::2607953@student.uwtsd.ac.uk::8cd7b1b2-1d01-44eb-88c8-9d54a2f74366" providerId="AD" clId="Web-{00000000-0000-0000-0000-000000000000}" dt="2026-10-11T15:18:30.157" v="2338"/>
        <pc:sldMkLst>
          <pc:docMk/>
          <pc:sldMk cId="640575245" sldId="266"/>
        </pc:sldMkLst>
        <pc:spChg chg="mod">
          <ac:chgData name="Shahina Cali Cumar (2607953)" userId="S::2607953@student.uwtsd.ac.uk::8cd7b1b2-1d01-44eb-88c8-9d54a2f74366" providerId="AD" clId="Web-{00000000-0000-0000-0000-000000000000}" dt="2026-10-11T02:19:50.477" v="1917" actId="20577"/>
          <ac:spMkLst>
            <pc:docMk/>
            <pc:sldMk cId="640575245" sldId="266"/>
            <ac:spMk id="3" creationId="{861EFCAC-4623-1EC1-E2E5-B1FA428687A5}"/>
          </ac:spMkLst>
        </pc:spChg>
      </pc:sldChg>
      <pc:sldChg chg="modSp">
        <pc:chgData name="Shahina Cali Cumar (2607953)" userId="S::2607953@student.uwtsd.ac.uk::8cd7b1b2-1d01-44eb-88c8-9d54a2f74366" providerId="AD" clId="Web-{00000000-0000-0000-0000-000000000000}" dt="2026-10-11T15:20:38.884" v="2357" actId="20577"/>
        <pc:sldMkLst>
          <pc:docMk/>
          <pc:sldMk cId="1412211051" sldId="267"/>
        </pc:sldMkLst>
        <pc:spChg chg="mod">
          <ac:chgData name="Shahina Cali Cumar (2607953)" userId="S::2607953@student.uwtsd.ac.uk::8cd7b1b2-1d01-44eb-88c8-9d54a2f74366" providerId="AD" clId="Web-{00000000-0000-0000-0000-000000000000}" dt="2026-10-11T15:20:38.884" v="2357" actId="20577"/>
          <ac:spMkLst>
            <pc:docMk/>
            <pc:sldMk cId="1412211051" sldId="267"/>
            <ac:spMk id="2" creationId="{D040B239-CC3F-5D47-07CF-F6ECBAC9A242}"/>
          </ac:spMkLst>
        </pc:spChg>
        <pc:spChg chg="mod">
          <ac:chgData name="Shahina Cali Cumar (2607953)" userId="S::2607953@student.uwtsd.ac.uk::8cd7b1b2-1d01-44eb-88c8-9d54a2f74366" providerId="AD" clId="Web-{00000000-0000-0000-0000-000000000000}" dt="2026-10-11T00:14:13.820" v="1502" actId="20577"/>
          <ac:spMkLst>
            <pc:docMk/>
            <pc:sldMk cId="1412211051" sldId="267"/>
            <ac:spMk id="3" creationId="{E948BDBC-7962-FDB5-6328-BACDA73A45FA}"/>
          </ac:spMkLst>
        </pc:spChg>
      </pc:sldChg>
      <pc:sldChg chg="addSp delSp modSp modTransition">
        <pc:chgData name="Shahina Cali Cumar (2607953)" userId="S::2607953@student.uwtsd.ac.uk::8cd7b1b2-1d01-44eb-88c8-9d54a2f74366" providerId="AD" clId="Web-{00000000-0000-0000-0000-000000000000}" dt="2026-10-11T02:32:59.702" v="1994" actId="20577"/>
        <pc:sldMkLst>
          <pc:docMk/>
          <pc:sldMk cId="2382806127" sldId="268"/>
        </pc:sldMkLst>
        <pc:spChg chg="mod">
          <ac:chgData name="Shahina Cali Cumar (2607953)" userId="S::2607953@student.uwtsd.ac.uk::8cd7b1b2-1d01-44eb-88c8-9d54a2f74366" providerId="AD" clId="Web-{00000000-0000-0000-0000-000000000000}" dt="2026-10-11T02:30:42.013" v="1991" actId="1076"/>
          <ac:spMkLst>
            <pc:docMk/>
            <pc:sldMk cId="2382806127" sldId="268"/>
            <ac:spMk id="2" creationId="{C1F0767A-C300-3C01-2615-FCC9FD09FB09}"/>
          </ac:spMkLst>
        </pc:spChg>
        <pc:spChg chg="add del mod">
          <ac:chgData name="Shahina Cali Cumar (2607953)" userId="S::2607953@student.uwtsd.ac.uk::8cd7b1b2-1d01-44eb-88c8-9d54a2f74366" providerId="AD" clId="Web-{00000000-0000-0000-0000-000000000000}" dt="2026-10-11T01:24:40.394" v="1735" actId="14100"/>
          <ac:spMkLst>
            <pc:docMk/>
            <pc:sldMk cId="2382806127" sldId="268"/>
            <ac:spMk id="3" creationId="{5C805AD4-8B59-0300-B086-2FA20748341F}"/>
          </ac:spMkLst>
        </pc:spChg>
        <pc:spChg chg="add del mod">
          <ac:chgData name="Shahina Cali Cumar (2607953)" userId="S::2607953@student.uwtsd.ac.uk::8cd7b1b2-1d01-44eb-88c8-9d54a2f74366" providerId="AD" clId="Web-{00000000-0000-0000-0000-000000000000}" dt="2026-10-11T02:01:09.052" v="1849"/>
          <ac:spMkLst>
            <pc:docMk/>
            <pc:sldMk cId="2382806127" sldId="268"/>
            <ac:spMk id="4" creationId="{B5124062-7C6E-06AA-6B6B-F80470A20568}"/>
          </ac:spMkLst>
        </pc:spChg>
        <pc:spChg chg="mod">
          <ac:chgData name="Shahina Cali Cumar (2607953)" userId="S::2607953@student.uwtsd.ac.uk::8cd7b1b2-1d01-44eb-88c8-9d54a2f74366" providerId="AD" clId="Web-{00000000-0000-0000-0000-000000000000}" dt="2026-10-11T02:32:59.702" v="1994" actId="20577"/>
          <ac:spMkLst>
            <pc:docMk/>
            <pc:sldMk cId="2382806127" sldId="268"/>
            <ac:spMk id="11" creationId="{54045546-010C-3DEF-E3B9-7D7E8FFCDBCC}"/>
          </ac:spMkLst>
        </pc:spChg>
        <pc:graphicFrameChg chg="add del mod ord modGraphic">
          <ac:chgData name="Shahina Cali Cumar (2607953)" userId="S::2607953@student.uwtsd.ac.uk::8cd7b1b2-1d01-44eb-88c8-9d54a2f74366" providerId="AD" clId="Web-{00000000-0000-0000-0000-000000000000}" dt="2026-10-11T01:22:50.340" v="1714"/>
          <ac:graphicFrameMkLst>
            <pc:docMk/>
            <pc:sldMk cId="2382806127" sldId="268"/>
            <ac:graphicFrameMk id="5" creationId="{696D2B9C-FB67-ADCF-BFA4-09AE80BE40DC}"/>
          </ac:graphicFrameMkLst>
        </pc:graphicFrameChg>
      </pc:sldChg>
      <pc:sldChg chg="addSp delSp modSp new ord modNotes">
        <pc:chgData name="Shahina Cali Cumar (2607953)" userId="S::2607953@student.uwtsd.ac.uk::8cd7b1b2-1d01-44eb-88c8-9d54a2f74366" providerId="AD" clId="Web-{00000000-0000-0000-0000-000000000000}" dt="2026-10-11T15:10:31.678" v="2200"/>
        <pc:sldMkLst>
          <pc:docMk/>
          <pc:sldMk cId="2817596934" sldId="269"/>
        </pc:sldMkLst>
        <pc:spChg chg="add del mod">
          <ac:chgData name="Shahina Cali Cumar (2607953)" userId="S::2607953@student.uwtsd.ac.uk::8cd7b1b2-1d01-44eb-88c8-9d54a2f74366" providerId="AD" clId="Web-{00000000-0000-0000-0000-000000000000}" dt="2026-10-11T15:08:47.515" v="2184" actId="1076"/>
          <ac:spMkLst>
            <pc:docMk/>
            <pc:sldMk cId="2817596934" sldId="269"/>
            <ac:spMk id="2" creationId="{76E2885B-64D9-BB6F-6417-48A6A62E2252}"/>
          </ac:spMkLst>
        </pc:spChg>
        <pc:spChg chg="del">
          <ac:chgData name="Shahina Cali Cumar (2607953)" userId="S::2607953@student.uwtsd.ac.uk::8cd7b1b2-1d01-44eb-88c8-9d54a2f74366" providerId="AD" clId="Web-{00000000-0000-0000-0000-000000000000}" dt="2026-10-11T02:03:06.530" v="1876"/>
          <ac:spMkLst>
            <pc:docMk/>
            <pc:sldMk cId="2817596934" sldId="269"/>
            <ac:spMk id="3" creationId="{BA115525-77D1-36D6-9FF1-303AD744AA77}"/>
          </ac:spMkLst>
        </pc:spChg>
        <pc:spChg chg="add del mod">
          <ac:chgData name="Shahina Cali Cumar (2607953)" userId="S::2607953@student.uwtsd.ac.uk::8cd7b1b2-1d01-44eb-88c8-9d54a2f74366" providerId="AD" clId="Web-{00000000-0000-0000-0000-000000000000}" dt="2026-10-11T15:07:11.071" v="2165"/>
          <ac:spMkLst>
            <pc:docMk/>
            <pc:sldMk cId="2817596934" sldId="269"/>
            <ac:spMk id="4" creationId="{641C99E0-C6C0-E446-A39E-C7EF3023F849}"/>
          </ac:spMkLst>
        </pc:spChg>
        <pc:spChg chg="add del">
          <ac:chgData name="Shahina Cali Cumar (2607953)" userId="S::2607953@student.uwtsd.ac.uk::8cd7b1b2-1d01-44eb-88c8-9d54a2f74366" providerId="AD" clId="Web-{00000000-0000-0000-0000-000000000000}" dt="2026-10-11T02:03:24.093" v="1877"/>
          <ac:spMkLst>
            <pc:docMk/>
            <pc:sldMk cId="2817596934" sldId="269"/>
            <ac:spMk id="4" creationId="{ED6D6119-A4AC-3CB6-9BD3-C507E48FCCED}"/>
          </ac:spMkLst>
        </pc:spChg>
        <pc:spChg chg="add del mod">
          <ac:chgData name="Shahina Cali Cumar (2607953)" userId="S::2607953@student.uwtsd.ac.uk::8cd7b1b2-1d01-44eb-88c8-9d54a2f74366" providerId="AD" clId="Web-{00000000-0000-0000-0000-000000000000}" dt="2026-10-11T02:05:47.473" v="1884"/>
          <ac:spMkLst>
            <pc:docMk/>
            <pc:sldMk cId="2817596934" sldId="269"/>
            <ac:spMk id="13" creationId="{0831FAF6-9FC4-B3AE-4561-CB3E58F12338}"/>
          </ac:spMkLst>
        </pc:spChg>
        <pc:spChg chg="add mod">
          <ac:chgData name="Shahina Cali Cumar (2607953)" userId="S::2607953@student.uwtsd.ac.uk::8cd7b1b2-1d01-44eb-88c8-9d54a2f74366" providerId="AD" clId="Web-{00000000-0000-0000-0000-000000000000}" dt="2026-10-11T15:08:30.170" v="2177" actId="1076"/>
          <ac:spMkLst>
            <pc:docMk/>
            <pc:sldMk cId="2817596934" sldId="269"/>
            <ac:spMk id="14" creationId="{0E454410-4C38-B964-D24D-2D46567711CE}"/>
          </ac:spMkLst>
        </pc:spChg>
        <pc:graphicFrameChg chg="add del mod ord modGraphic">
          <ac:chgData name="Shahina Cali Cumar (2607953)" userId="S::2607953@student.uwtsd.ac.uk::8cd7b1b2-1d01-44eb-88c8-9d54a2f74366" providerId="AD" clId="Web-{00000000-0000-0000-0000-000000000000}" dt="2026-10-11T02:04:02.173" v="1881"/>
          <ac:graphicFrameMkLst>
            <pc:docMk/>
            <pc:sldMk cId="2817596934" sldId="269"/>
            <ac:graphicFrameMk id="5" creationId="{71143B31-B3E5-909F-26A8-53A04DAD9739}"/>
          </ac:graphicFrameMkLst>
        </pc:graphicFrameChg>
      </pc:sldChg>
      <pc:sldChg chg="modSp del">
        <pc:chgData name="Shahina Cali Cumar (2607953)" userId="S::2607953@student.uwtsd.ac.uk::8cd7b1b2-1d01-44eb-88c8-9d54a2f74366" providerId="AD" clId="Web-{00000000-0000-0000-0000-000000000000}" dt="2026-10-11T16:03:45.377" v="2553"/>
        <pc:sldMkLst>
          <pc:docMk/>
          <pc:sldMk cId="2811288466" sldId="270"/>
        </pc:sldMkLst>
        <pc:spChg chg="mod">
          <ac:chgData name="Shahina Cali Cumar (2607953)" userId="S::2607953@student.uwtsd.ac.uk::8cd7b1b2-1d01-44eb-88c8-9d54a2f74366" providerId="AD" clId="Web-{00000000-0000-0000-0000-000000000000}" dt="2026-10-11T15:44:25.760" v="2472" actId="20577"/>
          <ac:spMkLst>
            <pc:docMk/>
            <pc:sldMk cId="2811288466" sldId="270"/>
            <ac:spMk id="2" creationId="{2032492C-C691-6FFF-7A70-9C2912B65E73}"/>
          </ac:spMkLst>
        </pc:spChg>
      </pc:sldChg>
    </pc:docChg>
  </pc:docChgLst>
  <pc:docChgLst>
    <pc:chgData name="Shahina Cali Cumar (2607953)" userId="S::2607953@student.uwtsd.ac.uk::8cd7b1b2-1d01-44eb-88c8-9d54a2f74366" providerId="AD" clId="Web-{E707EA93-5C08-D7CE-14FF-70A64C93B06E}"/>
    <pc:docChg chg="modSld">
      <pc:chgData name="Shahina Cali Cumar (2607953)" userId="S::2607953@student.uwtsd.ac.uk::8cd7b1b2-1d01-44eb-88c8-9d54a2f74366" providerId="AD" clId="Web-{E707EA93-5C08-D7CE-14FF-70A64C93B06E}" dt="2026-10-11T01:50:06.258" v="94" actId="20577"/>
      <pc:docMkLst>
        <pc:docMk/>
      </pc:docMkLst>
      <pc:sldChg chg="modSp">
        <pc:chgData name="Shahina Cali Cumar (2607953)" userId="S::2607953@student.uwtsd.ac.uk::8cd7b1b2-1d01-44eb-88c8-9d54a2f74366" providerId="AD" clId="Web-{E707EA93-5C08-D7CE-14FF-70A64C93B06E}" dt="2026-10-11T01:50:06.258" v="94" actId="20577"/>
        <pc:sldMkLst>
          <pc:docMk/>
          <pc:sldMk cId="2382806127" sldId="268"/>
        </pc:sldMkLst>
        <pc:spChg chg="mod">
          <ac:chgData name="Shahina Cali Cumar (2607953)" userId="S::2607953@student.uwtsd.ac.uk::8cd7b1b2-1d01-44eb-88c8-9d54a2f74366" providerId="AD" clId="Web-{E707EA93-5C08-D7CE-14FF-70A64C93B06E}" dt="2026-10-11T01:50:06.258" v="94" actId="20577"/>
          <ac:spMkLst>
            <pc:docMk/>
            <pc:sldMk cId="2382806127" sldId="268"/>
            <ac:spMk id="4" creationId="{B5124062-7C6E-06AA-6B6B-F80470A20568}"/>
          </ac:spMkLst>
        </pc:spChg>
        <pc:spChg chg="mod">
          <ac:chgData name="Shahina Cali Cumar (2607953)" userId="S::2607953@student.uwtsd.ac.uk::8cd7b1b2-1d01-44eb-88c8-9d54a2f74366" providerId="AD" clId="Web-{E707EA93-5C08-D7CE-14FF-70A64C93B06E}" dt="2026-10-11T01:46:36.042" v="29" actId="1076"/>
          <ac:spMkLst>
            <pc:docMk/>
            <pc:sldMk cId="2382806127" sldId="268"/>
            <ac:spMk id="11" creationId="{54045546-010C-3DEF-E3B9-7D7E8FFCDBCC}"/>
          </ac:spMkLst>
        </pc:spChg>
      </pc:sldChg>
    </pc:docChg>
  </pc:docChgLst>
  <pc:docChgLst>
    <pc:chgData name="Shahina Cali Cumar (2607953)" userId="S::2607953@student.uwtsd.ac.uk::8cd7b1b2-1d01-44eb-88c8-9d54a2f74366" providerId="AD" clId="Web-{E21DC1CA-F1E5-B902-EB18-A1CA44474196}"/>
    <pc:docChg chg="modSld">
      <pc:chgData name="Shahina Cali Cumar (2607953)" userId="S::2607953@student.uwtsd.ac.uk::8cd7b1b2-1d01-44eb-88c8-9d54a2f74366" providerId="AD" clId="Web-{E21DC1CA-F1E5-B902-EB18-A1CA44474196}" dt="2026-10-04T19:33:56.629" v="22" actId="20577"/>
      <pc:docMkLst>
        <pc:docMk/>
      </pc:docMkLst>
      <pc:sldChg chg="modSp">
        <pc:chgData name="Shahina Cali Cumar (2607953)" userId="S::2607953@student.uwtsd.ac.uk::8cd7b1b2-1d01-44eb-88c8-9d54a2f74366" providerId="AD" clId="Web-{E21DC1CA-F1E5-B902-EB18-A1CA44474196}" dt="2026-10-04T19:33:56.629" v="22" actId="20577"/>
        <pc:sldMkLst>
          <pc:docMk/>
          <pc:sldMk cId="3575882379" sldId="257"/>
        </pc:sldMkLst>
        <pc:spChg chg="mod">
          <ac:chgData name="Shahina Cali Cumar (2607953)" userId="S::2607953@student.uwtsd.ac.uk::8cd7b1b2-1d01-44eb-88c8-9d54a2f74366" providerId="AD" clId="Web-{E21DC1CA-F1E5-B902-EB18-A1CA44474196}" dt="2026-10-04T19:33:56.629" v="22" actId="20577"/>
          <ac:spMkLst>
            <pc:docMk/>
            <pc:sldMk cId="3575882379" sldId="257"/>
            <ac:spMk id="3" creationId="{B1143D4D-BB09-CD87-BA78-B82B3AC27AEE}"/>
          </ac:spMkLst>
        </pc:spChg>
      </pc:sldChg>
    </pc:docChg>
  </pc:docChgLst>
  <pc:docChgLst>
    <pc:chgData name="Olakunle Ojo (2617168)" userId="S::2617168@student.uwtsd.ac.uk::471bc3c0-e201-464e-bc89-0444a5d326bd" providerId="AD" clId="Web-{8129ED21-9854-6D4C-C344-950B93FC75B6}"/>
    <pc:docChg chg="addSld modSld sldOrd">
      <pc:chgData name="Olakunle Ojo (2617168)" userId="S::2617168@student.uwtsd.ac.uk::471bc3c0-e201-464e-bc89-0444a5d326bd" providerId="AD" clId="Web-{8129ED21-9854-6D4C-C344-950B93FC75B6}" dt="2026-10-09T23:35:00.996" v="39" actId="20577"/>
      <pc:docMkLst>
        <pc:docMk/>
      </pc:docMkLst>
      <pc:sldChg chg="modSp">
        <pc:chgData name="Olakunle Ojo (2617168)" userId="S::2617168@student.uwtsd.ac.uk::471bc3c0-e201-464e-bc89-0444a5d326bd" providerId="AD" clId="Web-{8129ED21-9854-6D4C-C344-950B93FC75B6}" dt="2026-10-09T23:27:08.730" v="5" actId="20577"/>
        <pc:sldMkLst>
          <pc:docMk/>
          <pc:sldMk cId="107988573" sldId="261"/>
        </pc:sldMkLst>
        <pc:spChg chg="mod">
          <ac:chgData name="Olakunle Ojo (2617168)" userId="S::2617168@student.uwtsd.ac.uk::471bc3c0-e201-464e-bc89-0444a5d326bd" providerId="AD" clId="Web-{8129ED21-9854-6D4C-C344-950B93FC75B6}" dt="2026-10-09T23:27:08.730" v="5" actId="20577"/>
          <ac:spMkLst>
            <pc:docMk/>
            <pc:sldMk cId="107988573" sldId="261"/>
            <ac:spMk id="3" creationId="{78241CC6-ADDC-7435-A001-F6F8079F858F}"/>
          </ac:spMkLst>
        </pc:spChg>
      </pc:sldChg>
      <pc:sldChg chg="modSp new ord">
        <pc:chgData name="Olakunle Ojo (2617168)" userId="S::2617168@student.uwtsd.ac.uk::471bc3c0-e201-464e-bc89-0444a5d326bd" providerId="AD" clId="Web-{8129ED21-9854-6D4C-C344-950B93FC75B6}" dt="2026-10-09T23:35:00.996" v="39" actId="20577"/>
        <pc:sldMkLst>
          <pc:docMk/>
          <pc:sldMk cId="1133656428" sldId="264"/>
        </pc:sldMkLst>
        <pc:spChg chg="mod">
          <ac:chgData name="Olakunle Ojo (2617168)" userId="S::2617168@student.uwtsd.ac.uk::471bc3c0-e201-464e-bc89-0444a5d326bd" providerId="AD" clId="Web-{8129ED21-9854-6D4C-C344-950B93FC75B6}" dt="2026-10-09T23:35:00.996" v="39" actId="20577"/>
          <ac:spMkLst>
            <pc:docMk/>
            <pc:sldMk cId="1133656428" sldId="264"/>
            <ac:spMk id="2" creationId="{6ACE6970-AD6B-F1BC-9C61-9B88A94A5349}"/>
          </ac:spMkLst>
        </pc:spChg>
        <pc:spChg chg="mod">
          <ac:chgData name="Olakunle Ojo (2617168)" userId="S::2617168@student.uwtsd.ac.uk::471bc3c0-e201-464e-bc89-0444a5d326bd" providerId="AD" clId="Web-{8129ED21-9854-6D4C-C344-950B93FC75B6}" dt="2026-10-09T23:31:58.741" v="36" actId="20577"/>
          <ac:spMkLst>
            <pc:docMk/>
            <pc:sldMk cId="1133656428" sldId="264"/>
            <ac:spMk id="3" creationId="{FE9858C2-7D6C-327E-02E8-0262F82BAAC1}"/>
          </ac:spMkLst>
        </pc:spChg>
      </pc:sldChg>
    </pc:docChg>
  </pc:docChgLst>
  <pc:docChgLst>
    <pc:chgData name="Shahina Cali Cumar (2607953)" userId="S::2607953@student.uwtsd.ac.uk::8cd7b1b2-1d01-44eb-88c8-9d54a2f74366" providerId="AD" clId="Web-{290A6557-E555-F1FF-47CC-ACB245159CBD}"/>
    <pc:docChg chg="addSld modSld sldOrd">
      <pc:chgData name="Shahina Cali Cumar (2607953)" userId="S::2607953@student.uwtsd.ac.uk::8cd7b1b2-1d01-44eb-88c8-9d54a2f74366" providerId="AD" clId="Web-{290A6557-E555-F1FF-47CC-ACB245159CBD}" dt="2026-09-29T13:01:49.537" v="16" actId="20577"/>
      <pc:docMkLst>
        <pc:docMk/>
      </pc:docMkLst>
      <pc:sldChg chg="modSp new">
        <pc:chgData name="Shahina Cali Cumar (2607953)" userId="S::2607953@student.uwtsd.ac.uk::8cd7b1b2-1d01-44eb-88c8-9d54a2f74366" providerId="AD" clId="Web-{290A6557-E555-F1FF-47CC-ACB245159CBD}" dt="2026-09-29T13:01:49.537" v="16" actId="20577"/>
        <pc:sldMkLst>
          <pc:docMk/>
          <pc:sldMk cId="783647038" sldId="262"/>
        </pc:sldMkLst>
        <pc:spChg chg="mod">
          <ac:chgData name="Shahina Cali Cumar (2607953)" userId="S::2607953@student.uwtsd.ac.uk::8cd7b1b2-1d01-44eb-88c8-9d54a2f74366" providerId="AD" clId="Web-{290A6557-E555-F1FF-47CC-ACB245159CBD}" dt="2026-09-29T13:01:49.537" v="16" actId="20577"/>
          <ac:spMkLst>
            <pc:docMk/>
            <pc:sldMk cId="783647038" sldId="262"/>
            <ac:spMk id="2" creationId="{79DC7711-EBB9-8991-7E68-594F092AD658}"/>
          </ac:spMkLst>
        </pc:spChg>
      </pc:sldChg>
    </pc:docChg>
  </pc:docChgLst>
  <pc:docChgLst>
    <pc:chgData name="Shahina Cali Cumar (2607953)" userId="S::2607953@student.uwtsd.ac.uk::8cd7b1b2-1d01-44eb-88c8-9d54a2f74366" providerId="AD" clId="Web-{A491EAE7-6273-ABAF-C28B-89445EE0C048}"/>
    <pc:docChg chg="modSld">
      <pc:chgData name="Shahina Cali Cumar (2607953)" userId="S::2607953@student.uwtsd.ac.uk::8cd7b1b2-1d01-44eb-88c8-9d54a2f74366" providerId="AD" clId="Web-{A491EAE7-6273-ABAF-C28B-89445EE0C048}" dt="2026-10-09T20:37:36.384" v="229" actId="20577"/>
      <pc:docMkLst>
        <pc:docMk/>
      </pc:docMkLst>
      <pc:sldChg chg="modSp">
        <pc:chgData name="Shahina Cali Cumar (2607953)" userId="S::2607953@student.uwtsd.ac.uk::8cd7b1b2-1d01-44eb-88c8-9d54a2f74366" providerId="AD" clId="Web-{A491EAE7-6273-ABAF-C28B-89445EE0C048}" dt="2026-10-09T20:37:36.384" v="229" actId="20577"/>
        <pc:sldMkLst>
          <pc:docMk/>
          <pc:sldMk cId="107988573" sldId="261"/>
        </pc:sldMkLst>
        <pc:spChg chg="mod">
          <ac:chgData name="Shahina Cali Cumar (2607953)" userId="S::2607953@student.uwtsd.ac.uk::8cd7b1b2-1d01-44eb-88c8-9d54a2f74366" providerId="AD" clId="Web-{A491EAE7-6273-ABAF-C28B-89445EE0C048}" dt="2026-10-09T20:37:36.384" v="229" actId="20577"/>
          <ac:spMkLst>
            <pc:docMk/>
            <pc:sldMk cId="107988573" sldId="261"/>
            <ac:spMk id="3" creationId="{78241CC6-ADDC-7435-A001-F6F8079F858F}"/>
          </ac:spMkLst>
        </pc:spChg>
      </pc:sldChg>
      <pc:sldChg chg="modSp">
        <pc:chgData name="Shahina Cali Cumar (2607953)" userId="S::2607953@student.uwtsd.ac.uk::8cd7b1b2-1d01-44eb-88c8-9d54a2f74366" providerId="AD" clId="Web-{A491EAE7-6273-ABAF-C28B-89445EE0C048}" dt="2026-10-09T20:36:50.727" v="226" actId="20577"/>
        <pc:sldMkLst>
          <pc:docMk/>
          <pc:sldMk cId="783647038" sldId="262"/>
        </pc:sldMkLst>
        <pc:spChg chg="mod">
          <ac:chgData name="Shahina Cali Cumar (2607953)" userId="S::2607953@student.uwtsd.ac.uk::8cd7b1b2-1d01-44eb-88c8-9d54a2f74366" providerId="AD" clId="Web-{A491EAE7-6273-ABAF-C28B-89445EE0C048}" dt="2026-10-09T20:36:50.727" v="226" actId="20577"/>
          <ac:spMkLst>
            <pc:docMk/>
            <pc:sldMk cId="783647038" sldId="262"/>
            <ac:spMk id="3" creationId="{DCBEFECC-1440-2133-E8EC-2199D2E095B9}"/>
          </ac:spMkLst>
        </pc:spChg>
      </pc:sldChg>
    </pc:docChg>
  </pc:docChgLst>
  <pc:docChgLst>
    <pc:chgData name="Shahina Cali Cumar (2607953)" userId="S::2607953@student.uwtsd.ac.uk::8cd7b1b2-1d01-44eb-88c8-9d54a2f74366" providerId="AD" clId="Web-{EE701251-5FE3-7C2C-CB6A-885F767F7D96}"/>
    <pc:docChg chg="modSld">
      <pc:chgData name="Shahina Cali Cumar (2607953)" userId="S::2607953@student.uwtsd.ac.uk::8cd7b1b2-1d01-44eb-88c8-9d54a2f74366" providerId="AD" clId="Web-{EE701251-5FE3-7C2C-CB6A-885F767F7D96}" dt="2026-09-29T12:47:33.729" v="34"/>
      <pc:docMkLst>
        <pc:docMk/>
      </pc:docMkLst>
      <pc:sldChg chg="modSp">
        <pc:chgData name="Shahina Cali Cumar (2607953)" userId="S::2607953@student.uwtsd.ac.uk::8cd7b1b2-1d01-44eb-88c8-9d54a2f74366" providerId="AD" clId="Web-{EE701251-5FE3-7C2C-CB6A-885F767F7D96}" dt="2026-09-29T12:43:50.817" v="26" actId="1076"/>
        <pc:sldMkLst>
          <pc:docMk/>
          <pc:sldMk cId="2485484899" sldId="260"/>
        </pc:sldMkLst>
        <pc:picChg chg="mod">
          <ac:chgData name="Shahina Cali Cumar (2607953)" userId="S::2607953@student.uwtsd.ac.uk::8cd7b1b2-1d01-44eb-88c8-9d54a2f74366" providerId="AD" clId="Web-{EE701251-5FE3-7C2C-CB6A-885F767F7D96}" dt="2026-09-29T12:43:50.817" v="26" actId="1076"/>
          <ac:picMkLst>
            <pc:docMk/>
            <pc:sldMk cId="2485484899" sldId="260"/>
            <ac:picMk id="4" creationId="{AE6FC312-4B55-4A3A-F22C-4BB1691CBF06}"/>
          </ac:picMkLst>
        </pc:picChg>
      </pc:sldChg>
      <pc:sldChg chg="modSp">
        <pc:chgData name="Shahina Cali Cumar (2607953)" userId="S::2607953@student.uwtsd.ac.uk::8cd7b1b2-1d01-44eb-88c8-9d54a2f74366" providerId="AD" clId="Web-{EE701251-5FE3-7C2C-CB6A-885F767F7D96}" dt="2026-09-29T12:45:02.460" v="31" actId="20577"/>
        <pc:sldMkLst>
          <pc:docMk/>
          <pc:sldMk cId="107988573" sldId="261"/>
        </pc:sldMkLst>
        <pc:spChg chg="mod">
          <ac:chgData name="Shahina Cali Cumar (2607953)" userId="S::2607953@student.uwtsd.ac.uk::8cd7b1b2-1d01-44eb-88c8-9d54a2f74366" providerId="AD" clId="Web-{EE701251-5FE3-7C2C-CB6A-885F767F7D96}" dt="2026-09-29T12:43:37.895" v="25" actId="20577"/>
          <ac:spMkLst>
            <pc:docMk/>
            <pc:sldMk cId="107988573" sldId="261"/>
            <ac:spMk id="2" creationId="{A0580C9B-3089-A1FE-9BBC-4CDFCD349615}"/>
          </ac:spMkLst>
        </pc:spChg>
        <pc:spChg chg="mod">
          <ac:chgData name="Shahina Cali Cumar (2607953)" userId="S::2607953@student.uwtsd.ac.uk::8cd7b1b2-1d01-44eb-88c8-9d54a2f74366" providerId="AD" clId="Web-{EE701251-5FE3-7C2C-CB6A-885F767F7D96}" dt="2026-09-29T12:45:02.460" v="31" actId="20577"/>
          <ac:spMkLst>
            <pc:docMk/>
            <pc:sldMk cId="107988573" sldId="261"/>
            <ac:spMk id="3" creationId="{78241CC6-ADDC-7435-A001-F6F8079F858F}"/>
          </ac:spMkLst>
        </pc:spChg>
      </pc:sldChg>
    </pc:docChg>
  </pc:docChgLst>
  <pc:docChgLst>
    <pc:chgData name="Shahina Cali Cumar (2607953)" userId="S::2607953@student.uwtsd.ac.uk::8cd7b1b2-1d01-44eb-88c8-9d54a2f74366" providerId="AD" clId="Web-{2DB32C16-637A-2BFE-A1CE-441C1DC64B01}"/>
    <pc:docChg chg="mod modSld addMainMaster delMainMaster">
      <pc:chgData name="Shahina Cali Cumar (2607953)" userId="S::2607953@student.uwtsd.ac.uk::8cd7b1b2-1d01-44eb-88c8-9d54a2f74366" providerId="AD" clId="Web-{2DB32C16-637A-2BFE-A1CE-441C1DC64B01}" dt="2026-09-28T18:11:33.926" v="43" actId="20577"/>
      <pc:docMkLst>
        <pc:docMk/>
      </pc:docMkLst>
      <pc:sldChg chg="modSp mod modClrScheme chgLayout">
        <pc:chgData name="Shahina Cali Cumar (2607953)" userId="S::2607953@student.uwtsd.ac.uk::8cd7b1b2-1d01-44eb-88c8-9d54a2f74366" providerId="AD" clId="Web-{2DB32C16-637A-2BFE-A1CE-441C1DC64B01}" dt="2026-09-28T18:10:31.221" v="40" actId="1076"/>
        <pc:sldMkLst>
          <pc:docMk/>
          <pc:sldMk cId="3575882379" sldId="257"/>
        </pc:sldMkLst>
        <pc:spChg chg="mod ord">
          <ac:chgData name="Shahina Cali Cumar (2607953)" userId="S::2607953@student.uwtsd.ac.uk::8cd7b1b2-1d01-44eb-88c8-9d54a2f74366" providerId="AD" clId="Web-{2DB32C16-637A-2BFE-A1CE-441C1DC64B01}" dt="2026-09-28T18:09:55.188" v="39" actId="20577"/>
          <ac:spMkLst>
            <pc:docMk/>
            <pc:sldMk cId="3575882379" sldId="257"/>
            <ac:spMk id="2" creationId="{9896884B-6A8A-2F08-BEDE-5E8A084F4A3B}"/>
          </ac:spMkLst>
        </pc:spChg>
        <pc:spChg chg="mod ord">
          <ac:chgData name="Shahina Cali Cumar (2607953)" userId="S::2607953@student.uwtsd.ac.uk::8cd7b1b2-1d01-44eb-88c8-9d54a2f74366" providerId="AD" clId="Web-{2DB32C16-637A-2BFE-A1CE-441C1DC64B01}" dt="2026-09-28T18:10:31.221" v="40" actId="1076"/>
          <ac:spMkLst>
            <pc:docMk/>
            <pc:sldMk cId="3575882379" sldId="257"/>
            <ac:spMk id="3" creationId="{B1143D4D-BB09-CD87-BA78-B82B3AC27AEE}"/>
          </ac:spMkLst>
        </pc:spChg>
      </pc:sldChg>
      <pc:sldMasterChg chg="add addSldLayout modSldLayout">
        <pc:chgData name="Shahina Cali Cumar (2607953)" userId="S::2607953@student.uwtsd.ac.uk::8cd7b1b2-1d01-44eb-88c8-9d54a2f74366" providerId="AD" clId="Web-{2DB32C16-637A-2BFE-A1CE-441C1DC64B01}" dt="2026-09-28T18:05:52.678" v="27"/>
        <pc:sldMasterMkLst>
          <pc:docMk/>
          <pc:sldMasterMk cId="3428126573" sldId="2147483832"/>
        </pc:sldMasterMkLst>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1679134370" sldId="2147483833"/>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994198049" sldId="2147483834"/>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098192839" sldId="2147483835"/>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344970001" sldId="2147483836"/>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59373471" sldId="2147483837"/>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1965816883" sldId="2147483838"/>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68670133" sldId="2147483839"/>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526356605" sldId="2147483840"/>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1349117994" sldId="2147483841"/>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663073739" sldId="2147483842"/>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417712028" sldId="2147483843"/>
          </pc:sldLayoutMkLst>
        </pc:sldLayoutChg>
      </pc:sldMasterChg>
    </pc:docChg>
  </pc:docChgLst>
  <pc:docChgLst>
    <pc:chgData name="Shahina Cali Cumar (2607953)" userId="S::2607953@student.uwtsd.ac.uk::8cd7b1b2-1d01-44eb-88c8-9d54a2f74366" providerId="AD" clId="Web-{F67940D1-6BF2-3E94-64B7-BEDB2675816F}"/>
    <pc:docChg chg="modSld">
      <pc:chgData name="Shahina Cali Cumar (2607953)" userId="S::2607953@student.uwtsd.ac.uk::8cd7b1b2-1d01-44eb-88c8-9d54a2f74366" providerId="AD" clId="Web-{F67940D1-6BF2-3E94-64B7-BEDB2675816F}" dt="2026-10-04T19:11:20.220" v="20" actId="1076"/>
      <pc:docMkLst>
        <pc:docMk/>
      </pc:docMkLst>
      <pc:sldChg chg="modTransition">
        <pc:chgData name="Shahina Cali Cumar (2607953)" userId="S::2607953@student.uwtsd.ac.uk::8cd7b1b2-1d01-44eb-88c8-9d54a2f74366" providerId="AD" clId="Web-{F67940D1-6BF2-3E94-64B7-BEDB2675816F}" dt="2026-10-04T19:02:50.174" v="2"/>
        <pc:sldMkLst>
          <pc:docMk/>
          <pc:sldMk cId="2485484899" sldId="260"/>
        </pc:sldMkLst>
      </pc:sldChg>
    </pc:docChg>
  </pc:docChgLst>
  <pc:docChgLst>
    <pc:chgData name="Shahina Cali Cumar (2607953)" userId="S::2607953@student.uwtsd.ac.uk::8cd7b1b2-1d01-44eb-88c8-9d54a2f74366" providerId="AD" clId="Web-{57B3C923-BE62-B8E3-DD76-062816F70887}"/>
    <pc:docChg chg="modSld">
      <pc:chgData name="Shahina Cali Cumar (2607953)" userId="S::2607953@student.uwtsd.ac.uk::8cd7b1b2-1d01-44eb-88c8-9d54a2f74366" providerId="AD" clId="Web-{57B3C923-BE62-B8E3-DD76-062816F70887}" dt="2026-09-29T19:49:11.717" v="167" actId="20577"/>
      <pc:docMkLst>
        <pc:docMk/>
      </pc:docMkLst>
    </pc:docChg>
  </pc:docChgLst>
  <pc:docChgLst>
    <pc:chgData name="Shahina Cali Cumar (2607953)" userId="S::2607953@student.uwtsd.ac.uk::8cd7b1b2-1d01-44eb-88c8-9d54a2f74366" providerId="AD" clId="Web-{28AB8F55-F3C2-79D8-3FA8-ACA4FD8DE973}"/>
    <pc:docChg chg="delSld">
      <pc:chgData name="Shahina Cali Cumar (2607953)" userId="S::2607953@student.uwtsd.ac.uk::8cd7b1b2-1d01-44eb-88c8-9d54a2f74366" providerId="AD" clId="Web-{28AB8F55-F3C2-79D8-3FA8-ACA4FD8DE973}" dt="2026-10-09T20:52:34.158" v="1"/>
      <pc:docMkLst>
        <pc:docMk/>
      </pc:docMkLst>
    </pc:docChg>
  </pc:docChgLst>
  <pc:docChgLst>
    <pc:chgData name="Shahina Cali Cumar (2607953)" userId="S::2607953@student.uwtsd.ac.uk::8cd7b1b2-1d01-44eb-88c8-9d54a2f74366" providerId="AD" clId="Web-{CFA24279-6E4F-6FC1-B0DE-67B0AA8ABE77}"/>
    <pc:docChg chg="addSld delSld">
      <pc:chgData name="Shahina Cali Cumar (2607953)" userId="S::2607953@student.uwtsd.ac.uk::8cd7b1b2-1d01-44eb-88c8-9d54a2f74366" providerId="AD" clId="Web-{CFA24279-6E4F-6FC1-B0DE-67B0AA8ABE77}" dt="2026-09-24T13:50:29.013" v="1"/>
      <pc:docMkLst>
        <pc:docMk/>
      </pc:docMkLst>
      <pc:sldChg chg="new">
        <pc:chgData name="Shahina Cali Cumar (2607953)" userId="S::2607953@student.uwtsd.ac.uk::8cd7b1b2-1d01-44eb-88c8-9d54a2f74366" providerId="AD" clId="Web-{CFA24279-6E4F-6FC1-B0DE-67B0AA8ABE77}" dt="2026-09-24T13:49:23.789" v="0"/>
        <pc:sldMkLst>
          <pc:docMk/>
          <pc:sldMk cId="3575882379" sldId="257"/>
        </pc:sldMkLst>
      </pc:sldChg>
    </pc:docChg>
  </pc:docChgLst>
  <pc:docChgLst>
    <pc:chgData name="Olakunle Ojo (2617168)" userId="S::2617168@student.uwtsd.ac.uk::471bc3c0-e201-464e-bc89-0444a5d326bd" providerId="AD" clId="Web-{1D8E7542-50BB-FEFB-5E8D-3A737AEF6E8D}"/>
    <pc:docChg chg="addSld modSld sldOrd">
      <pc:chgData name="Olakunle Ojo (2617168)" userId="S::2617168@student.uwtsd.ac.uk::471bc3c0-e201-464e-bc89-0444a5d326bd" providerId="AD" clId="Web-{1D8E7542-50BB-FEFB-5E8D-3A737AEF6E8D}" dt="2026-10-11T18:32:40.234" v="1224"/>
      <pc:docMkLst>
        <pc:docMk/>
      </pc:docMkLst>
      <pc:sldChg chg="modSp">
        <pc:chgData name="Olakunle Ojo (2617168)" userId="S::2617168@student.uwtsd.ac.uk::471bc3c0-e201-464e-bc89-0444a5d326bd" providerId="AD" clId="Web-{1D8E7542-50BB-FEFB-5E8D-3A737AEF6E8D}" dt="2026-10-11T15:39:01.927" v="576" actId="20577"/>
        <pc:sldMkLst>
          <pc:docMk/>
          <pc:sldMk cId="1133656428" sldId="264"/>
        </pc:sldMkLst>
        <pc:spChg chg="mod">
          <ac:chgData name="Olakunle Ojo (2617168)" userId="S::2617168@student.uwtsd.ac.uk::471bc3c0-e201-464e-bc89-0444a5d326bd" providerId="AD" clId="Web-{1D8E7542-50BB-FEFB-5E8D-3A737AEF6E8D}" dt="2026-10-11T15:27:54.711" v="406" actId="20577"/>
          <ac:spMkLst>
            <pc:docMk/>
            <pc:sldMk cId="1133656428" sldId="264"/>
            <ac:spMk id="2" creationId="{6ACE6970-AD6B-F1BC-9C61-9B88A94A5349}"/>
          </ac:spMkLst>
        </pc:spChg>
        <pc:spChg chg="mod">
          <ac:chgData name="Olakunle Ojo (2617168)" userId="S::2617168@student.uwtsd.ac.uk::471bc3c0-e201-464e-bc89-0444a5d326bd" providerId="AD" clId="Web-{1D8E7542-50BB-FEFB-5E8D-3A737AEF6E8D}" dt="2026-10-11T15:39:01.927" v="576" actId="20577"/>
          <ac:spMkLst>
            <pc:docMk/>
            <pc:sldMk cId="1133656428" sldId="264"/>
            <ac:spMk id="3" creationId="{FE9858C2-7D6C-327E-02E8-0262F82BAAC1}"/>
          </ac:spMkLst>
        </pc:spChg>
      </pc:sldChg>
      <pc:sldChg chg="modSp">
        <pc:chgData name="Olakunle Ojo (2617168)" userId="S::2617168@student.uwtsd.ac.uk::471bc3c0-e201-464e-bc89-0444a5d326bd" providerId="AD" clId="Web-{1D8E7542-50BB-FEFB-5E8D-3A737AEF6E8D}" dt="2026-10-11T14:55:53.940" v="394" actId="20577"/>
        <pc:sldMkLst>
          <pc:docMk/>
          <pc:sldMk cId="2853662897" sldId="265"/>
        </pc:sldMkLst>
        <pc:spChg chg="mod">
          <ac:chgData name="Olakunle Ojo (2617168)" userId="S::2617168@student.uwtsd.ac.uk::471bc3c0-e201-464e-bc89-0444a5d326bd" providerId="AD" clId="Web-{1D8E7542-50BB-FEFB-5E8D-3A737AEF6E8D}" dt="2026-10-11T14:55:53.940" v="394" actId="20577"/>
          <ac:spMkLst>
            <pc:docMk/>
            <pc:sldMk cId="2853662897" sldId="265"/>
            <ac:spMk id="3" creationId="{10EDCAC4-BF7E-6614-1D9E-500BC8B62D55}"/>
          </ac:spMkLst>
        </pc:spChg>
        <pc:spChg chg="mod">
          <ac:chgData name="Olakunle Ojo (2617168)" userId="S::2617168@student.uwtsd.ac.uk::471bc3c0-e201-464e-bc89-0444a5d326bd" providerId="AD" clId="Web-{1D8E7542-50BB-FEFB-5E8D-3A737AEF6E8D}" dt="2026-10-11T14:51:03.583" v="360" actId="20577"/>
          <ac:spMkLst>
            <pc:docMk/>
            <pc:sldMk cId="2853662897" sldId="265"/>
            <ac:spMk id="4" creationId="{25C4B2D3-805E-3F29-AE0E-9EAB6EBE2612}"/>
          </ac:spMkLst>
        </pc:spChg>
      </pc:sldChg>
      <pc:sldChg chg="modSp">
        <pc:chgData name="Olakunle Ojo (2617168)" userId="S::2617168@student.uwtsd.ac.uk::471bc3c0-e201-464e-bc89-0444a5d326bd" providerId="AD" clId="Web-{1D8E7542-50BB-FEFB-5E8D-3A737AEF6E8D}" dt="2026-10-11T14:50:30.285" v="356" actId="20577"/>
        <pc:sldMkLst>
          <pc:docMk/>
          <pc:sldMk cId="640575245" sldId="266"/>
        </pc:sldMkLst>
        <pc:spChg chg="mod">
          <ac:chgData name="Olakunle Ojo (2617168)" userId="S::2617168@student.uwtsd.ac.uk::471bc3c0-e201-464e-bc89-0444a5d326bd" providerId="AD" clId="Web-{1D8E7542-50BB-FEFB-5E8D-3A737AEF6E8D}" dt="2026-10-11T14:50:30.285" v="356" actId="20577"/>
          <ac:spMkLst>
            <pc:docMk/>
            <pc:sldMk cId="640575245" sldId="266"/>
            <ac:spMk id="3" creationId="{861EFCAC-4623-1EC1-E2E5-B1FA428687A5}"/>
          </ac:spMkLst>
        </pc:spChg>
      </pc:sldChg>
      <pc:sldChg chg="modSp">
        <pc:chgData name="Olakunle Ojo (2617168)" userId="S::2617168@student.uwtsd.ac.uk::471bc3c0-e201-464e-bc89-0444a5d326bd" providerId="AD" clId="Web-{1D8E7542-50BB-FEFB-5E8D-3A737AEF6E8D}" dt="2026-10-11T14:02:22.787" v="13" actId="20577"/>
        <pc:sldMkLst>
          <pc:docMk/>
          <pc:sldMk cId="2382806127" sldId="268"/>
        </pc:sldMkLst>
        <pc:spChg chg="mod">
          <ac:chgData name="Olakunle Ojo (2617168)" userId="S::2617168@student.uwtsd.ac.uk::471bc3c0-e201-464e-bc89-0444a5d326bd" providerId="AD" clId="Web-{1D8E7542-50BB-FEFB-5E8D-3A737AEF6E8D}" dt="2026-10-11T14:02:22.787" v="13" actId="20577"/>
          <ac:spMkLst>
            <pc:docMk/>
            <pc:sldMk cId="2382806127" sldId="268"/>
            <ac:spMk id="6" creationId="{94E27DC3-65EE-43B9-A377-B7567426D96B}"/>
          </ac:spMkLst>
        </pc:spChg>
      </pc:sldChg>
      <pc:sldChg chg="modSp">
        <pc:chgData name="Olakunle Ojo (2617168)" userId="S::2617168@student.uwtsd.ac.uk::471bc3c0-e201-464e-bc89-0444a5d326bd" providerId="AD" clId="Web-{1D8E7542-50BB-FEFB-5E8D-3A737AEF6E8D}" dt="2026-10-11T14:57:01.631" v="398" actId="20577"/>
        <pc:sldMkLst>
          <pc:docMk/>
          <pc:sldMk cId="2817596934" sldId="269"/>
        </pc:sldMkLst>
        <pc:spChg chg="mod">
          <ac:chgData name="Olakunle Ojo (2617168)" userId="S::2617168@student.uwtsd.ac.uk::471bc3c0-e201-464e-bc89-0444a5d326bd" providerId="AD" clId="Web-{1D8E7542-50BB-FEFB-5E8D-3A737AEF6E8D}" dt="2026-10-11T14:57:01.631" v="398" actId="20577"/>
          <ac:spMkLst>
            <pc:docMk/>
            <pc:sldMk cId="2817596934" sldId="269"/>
            <ac:spMk id="14" creationId="{0E454410-4C38-B964-D24D-2D46567711CE}"/>
          </ac:spMkLst>
        </pc:spChg>
      </pc:sldChg>
      <pc:sldChg chg="modSp new ord">
        <pc:chgData name="Olakunle Ojo (2617168)" userId="S::2617168@student.uwtsd.ac.uk::471bc3c0-e201-464e-bc89-0444a5d326bd" providerId="AD" clId="Web-{1D8E7542-50BB-FEFB-5E8D-3A737AEF6E8D}" dt="2026-10-11T18:32:40.234" v="1224"/>
        <pc:sldMkLst>
          <pc:docMk/>
          <pc:sldMk cId="1548998670" sldId="270"/>
        </pc:sldMkLst>
        <pc:spChg chg="mod">
          <ac:chgData name="Olakunle Ojo (2617168)" userId="S::2617168@student.uwtsd.ac.uk::471bc3c0-e201-464e-bc89-0444a5d326bd" providerId="AD" clId="Web-{1D8E7542-50BB-FEFB-5E8D-3A737AEF6E8D}" dt="2026-10-11T17:35:02.265" v="661" actId="20577"/>
          <ac:spMkLst>
            <pc:docMk/>
            <pc:sldMk cId="1548998670" sldId="270"/>
            <ac:spMk id="2" creationId="{DCF40DA1-E933-73C1-86B9-9F72A1597337}"/>
          </ac:spMkLst>
        </pc:spChg>
        <pc:spChg chg="mod">
          <ac:chgData name="Olakunle Ojo (2617168)" userId="S::2617168@student.uwtsd.ac.uk::471bc3c0-e201-464e-bc89-0444a5d326bd" providerId="AD" clId="Web-{1D8E7542-50BB-FEFB-5E8D-3A737AEF6E8D}" dt="2026-10-11T18:31:20.246" v="1223" actId="20577"/>
          <ac:spMkLst>
            <pc:docMk/>
            <pc:sldMk cId="1548998670" sldId="270"/>
            <ac:spMk id="3" creationId="{446AAC78-B9DE-6F54-3AC5-7957EE345F7B}"/>
          </ac:spMkLst>
        </pc:spChg>
      </pc:sldChg>
      <pc:sldChg chg="modSp new">
        <pc:chgData name="Olakunle Ojo (2617168)" userId="S::2617168@student.uwtsd.ac.uk::471bc3c0-e201-464e-bc89-0444a5d326bd" providerId="AD" clId="Web-{1D8E7542-50BB-FEFB-5E8D-3A737AEF6E8D}" dt="2026-10-11T15:45:41.379" v="654" actId="20577"/>
        <pc:sldMkLst>
          <pc:docMk/>
          <pc:sldMk cId="2811288466" sldId="270"/>
        </pc:sldMkLst>
        <pc:spChg chg="mod">
          <ac:chgData name="Olakunle Ojo (2617168)" userId="S::2617168@student.uwtsd.ac.uk::471bc3c0-e201-464e-bc89-0444a5d326bd" providerId="AD" clId="Web-{1D8E7542-50BB-FEFB-5E8D-3A737AEF6E8D}" dt="2026-10-11T15:45:41.379" v="654" actId="20577"/>
          <ac:spMkLst>
            <pc:docMk/>
            <pc:sldMk cId="2811288466" sldId="270"/>
            <ac:spMk id="2" creationId="{2032492C-C691-6FFF-7A70-9C2912B65E73}"/>
          </ac:spMkLst>
        </pc:spChg>
        <pc:spChg chg="mod">
          <ac:chgData name="Olakunle Ojo (2617168)" userId="S::2617168@student.uwtsd.ac.uk::471bc3c0-e201-464e-bc89-0444a5d326bd" providerId="AD" clId="Web-{1D8E7542-50BB-FEFB-5E8D-3A737AEF6E8D}" dt="2026-10-11T15:40:17.945" v="640" actId="20577"/>
          <ac:spMkLst>
            <pc:docMk/>
            <pc:sldMk cId="2811288466" sldId="270"/>
            <ac:spMk id="3" creationId="{C2C22869-7EC4-38FA-2957-33C54882776C}"/>
          </ac:spMkLst>
        </pc:spChg>
      </pc:sldChg>
    </pc:docChg>
  </pc:docChgLst>
  <pc:docChgLst>
    <pc:chgData name="Shahina Cali Cumar (2607953)" userId="S::2607953@student.uwtsd.ac.uk::8cd7b1b2-1d01-44eb-88c8-9d54a2f74366" providerId="AD" clId="Web-{E8F44B87-7FAE-557A-6808-935560B9632C}"/>
    <pc:docChg chg="modSld">
      <pc:chgData name="Shahina Cali Cumar (2607953)" userId="S::2607953@student.uwtsd.ac.uk::8cd7b1b2-1d01-44eb-88c8-9d54a2f74366" providerId="AD" clId="Web-{E8F44B87-7FAE-557A-6808-935560B9632C}" dt="2026-10-09T15:29:37.338" v="27" actId="20577"/>
      <pc:docMkLst>
        <pc:docMk/>
      </pc:docMkLst>
    </pc:docChg>
  </pc:docChgLst>
  <pc:docChgLst>
    <pc:chgData name="Shahina Cali Cumar (2607953)" userId="S::2607953@student.uwtsd.ac.uk::8cd7b1b2-1d01-44eb-88c8-9d54a2f74366" providerId="AD" clId="Web-{58E9FC3A-2F0F-4E8B-953E-82956C1BD9FB}"/>
    <pc:docChg chg="modSld">
      <pc:chgData name="Shahina Cali Cumar (2607953)" userId="S::2607953@student.uwtsd.ac.uk::8cd7b1b2-1d01-44eb-88c8-9d54a2f74366" providerId="AD" clId="Web-{58E9FC3A-2F0F-4E8B-953E-82956C1BD9FB}" dt="2026-10-04T16:28:19.637" v="153" actId="20577"/>
      <pc:docMkLst>
        <pc:docMk/>
      </pc:docMkLst>
      <pc:sldChg chg="modSp">
        <pc:chgData name="Shahina Cali Cumar (2607953)" userId="S::2607953@student.uwtsd.ac.uk::8cd7b1b2-1d01-44eb-88c8-9d54a2f74366" providerId="AD" clId="Web-{58E9FC3A-2F0F-4E8B-953E-82956C1BD9FB}" dt="2026-10-04T16:23:43.989" v="114" actId="20577"/>
        <pc:sldMkLst>
          <pc:docMk/>
          <pc:sldMk cId="2485484899" sldId="260"/>
        </pc:sldMkLst>
        <pc:spChg chg="mod">
          <ac:chgData name="Shahina Cali Cumar (2607953)" userId="S::2607953@student.uwtsd.ac.uk::8cd7b1b2-1d01-44eb-88c8-9d54a2f74366" providerId="AD" clId="Web-{58E9FC3A-2F0F-4E8B-953E-82956C1BD9FB}" dt="2026-10-04T16:23:35.630" v="113" actId="20577"/>
          <ac:spMkLst>
            <pc:docMk/>
            <pc:sldMk cId="2485484899" sldId="260"/>
            <ac:spMk id="2" creationId="{90793F39-29C3-E05E-4718-48567DC2009F}"/>
          </ac:spMkLst>
        </pc:spChg>
        <pc:spChg chg="mod">
          <ac:chgData name="Shahina Cali Cumar (2607953)" userId="S::2607953@student.uwtsd.ac.uk::8cd7b1b2-1d01-44eb-88c8-9d54a2f74366" providerId="AD" clId="Web-{58E9FC3A-2F0F-4E8B-953E-82956C1BD9FB}" dt="2026-10-04T16:23:43.989" v="114" actId="20577"/>
          <ac:spMkLst>
            <pc:docMk/>
            <pc:sldMk cId="2485484899" sldId="260"/>
            <ac:spMk id="3" creationId="{7FA00850-68F0-DD25-AFFE-3733A44A6A11}"/>
          </ac:spMkLst>
        </pc:spChg>
      </pc:sldChg>
      <pc:sldChg chg="modSp">
        <pc:chgData name="Shahina Cali Cumar (2607953)" userId="S::2607953@student.uwtsd.ac.uk::8cd7b1b2-1d01-44eb-88c8-9d54a2f74366" providerId="AD" clId="Web-{58E9FC3A-2F0F-4E8B-953E-82956C1BD9FB}" dt="2026-10-04T16:24:34.959" v="117" actId="20577"/>
        <pc:sldMkLst>
          <pc:docMk/>
          <pc:sldMk cId="107988573" sldId="261"/>
        </pc:sldMkLst>
        <pc:spChg chg="mod">
          <ac:chgData name="Shahina Cali Cumar (2607953)" userId="S::2607953@student.uwtsd.ac.uk::8cd7b1b2-1d01-44eb-88c8-9d54a2f74366" providerId="AD" clId="Web-{58E9FC3A-2F0F-4E8B-953E-82956C1BD9FB}" dt="2026-10-04T16:24:34.959" v="117" actId="20577"/>
          <ac:spMkLst>
            <pc:docMk/>
            <pc:sldMk cId="107988573" sldId="261"/>
            <ac:spMk id="2" creationId="{A0580C9B-3089-A1FE-9BBC-4CDFCD349615}"/>
          </ac:spMkLst>
        </pc:spChg>
      </pc:sldChg>
      <pc:sldChg chg="modSp">
        <pc:chgData name="Shahina Cali Cumar (2607953)" userId="S::2607953@student.uwtsd.ac.uk::8cd7b1b2-1d01-44eb-88c8-9d54a2f74366" providerId="AD" clId="Web-{58E9FC3A-2F0F-4E8B-953E-82956C1BD9FB}" dt="2026-10-04T16:28:19.637" v="153" actId="20577"/>
        <pc:sldMkLst>
          <pc:docMk/>
          <pc:sldMk cId="3445275424" sldId="263"/>
        </pc:sldMkLst>
        <pc:spChg chg="mod">
          <ac:chgData name="Shahina Cali Cumar (2607953)" userId="S::2607953@student.uwtsd.ac.uk::8cd7b1b2-1d01-44eb-88c8-9d54a2f74366" providerId="AD" clId="Web-{58E9FC3A-2F0F-4E8B-953E-82956C1BD9FB}" dt="2026-10-04T16:17:18.762" v="2"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9DDC9EB5-B5DF-0571-2C41-9AFDC8667AC6}"/>
    <pc:docChg chg="addSld modSld">
      <pc:chgData name="Shahina Cali Cumar (2607953)" userId="S::2607953@student.uwtsd.ac.uk::8cd7b1b2-1d01-44eb-88c8-9d54a2f74366" providerId="AD" clId="Web-{9DDC9EB5-B5DF-0571-2C41-9AFDC8667AC6}" dt="2026-10-11T00:50:31.135" v="91"/>
      <pc:docMkLst>
        <pc:docMk/>
      </pc:docMkLst>
      <pc:sldChg chg="modSp">
        <pc:chgData name="Shahina Cali Cumar (2607953)" userId="S::2607953@student.uwtsd.ac.uk::8cd7b1b2-1d01-44eb-88c8-9d54a2f74366" providerId="AD" clId="Web-{9DDC9EB5-B5DF-0571-2C41-9AFDC8667AC6}" dt="2026-10-11T00:39:10.449" v="35" actId="20577"/>
        <pc:sldMkLst>
          <pc:docMk/>
          <pc:sldMk cId="783647038" sldId="262"/>
        </pc:sldMkLst>
        <pc:spChg chg="mod">
          <ac:chgData name="Shahina Cali Cumar (2607953)" userId="S::2607953@student.uwtsd.ac.uk::8cd7b1b2-1d01-44eb-88c8-9d54a2f74366" providerId="AD" clId="Web-{9DDC9EB5-B5DF-0571-2C41-9AFDC8667AC6}" dt="2026-10-11T00:39:10.449" v="35" actId="20577"/>
          <ac:spMkLst>
            <pc:docMk/>
            <pc:sldMk cId="783647038" sldId="262"/>
            <ac:spMk id="3" creationId="{DCBEFECC-1440-2133-E8EC-2199D2E095B9}"/>
          </ac:spMkLst>
        </pc:spChg>
      </pc:sldChg>
      <pc:sldChg chg="modSp">
        <pc:chgData name="Shahina Cali Cumar (2607953)" userId="S::2607953@student.uwtsd.ac.uk::8cd7b1b2-1d01-44eb-88c8-9d54a2f74366" providerId="AD" clId="Web-{9DDC9EB5-B5DF-0571-2C41-9AFDC8667AC6}" dt="2026-10-11T00:42:47.181" v="41" actId="20577"/>
        <pc:sldMkLst>
          <pc:docMk/>
          <pc:sldMk cId="1412211051" sldId="267"/>
        </pc:sldMkLst>
        <pc:spChg chg="mod">
          <ac:chgData name="Shahina Cali Cumar (2607953)" userId="S::2607953@student.uwtsd.ac.uk::8cd7b1b2-1d01-44eb-88c8-9d54a2f74366" providerId="AD" clId="Web-{9DDC9EB5-B5DF-0571-2C41-9AFDC8667AC6}" dt="2026-10-11T00:42:47.181" v="41" actId="20577"/>
          <ac:spMkLst>
            <pc:docMk/>
            <pc:sldMk cId="1412211051" sldId="267"/>
            <ac:spMk id="3" creationId="{E948BDBC-7962-FDB5-6328-BACDA73A45FA}"/>
          </ac:spMkLst>
        </pc:spChg>
      </pc:sldChg>
      <pc:sldChg chg="addSp delSp modSp new">
        <pc:chgData name="Shahina Cali Cumar (2607953)" userId="S::2607953@student.uwtsd.ac.uk::8cd7b1b2-1d01-44eb-88c8-9d54a2f74366" providerId="AD" clId="Web-{9DDC9EB5-B5DF-0571-2C41-9AFDC8667AC6}" dt="2026-10-11T00:50:31.135" v="91"/>
        <pc:sldMkLst>
          <pc:docMk/>
          <pc:sldMk cId="2382806127" sldId="268"/>
        </pc:sldMkLst>
        <pc:spChg chg="mod">
          <ac:chgData name="Shahina Cali Cumar (2607953)" userId="S::2607953@student.uwtsd.ac.uk::8cd7b1b2-1d01-44eb-88c8-9d54a2f74366" providerId="AD" clId="Web-{9DDC9EB5-B5DF-0571-2C41-9AFDC8667AC6}" dt="2026-10-11T00:48:34.237" v="80" actId="20577"/>
          <ac:spMkLst>
            <pc:docMk/>
            <pc:sldMk cId="2382806127" sldId="268"/>
            <ac:spMk id="2" creationId="{C1F0767A-C300-3C01-2615-FCC9FD09FB09}"/>
          </ac:spMkLst>
        </pc:spChg>
        <pc:spChg chg="add del">
          <ac:chgData name="Shahina Cali Cumar (2607953)" userId="S::2607953@student.uwtsd.ac.uk::8cd7b1b2-1d01-44eb-88c8-9d54a2f74366" providerId="AD" clId="Web-{9DDC9EB5-B5DF-0571-2C41-9AFDC8667AC6}" dt="2026-10-11T00:44:55.020" v="47"/>
          <ac:spMkLst>
            <pc:docMk/>
            <pc:sldMk cId="2382806127" sldId="268"/>
            <ac:spMk id="3" creationId="{5C805AD4-8B59-0300-B086-2FA20748341F}"/>
          </ac:spMkLst>
        </pc:spChg>
        <pc:spChg chg="add mod">
          <ac:chgData name="Shahina Cali Cumar (2607953)" userId="S::2607953@student.uwtsd.ac.uk::8cd7b1b2-1d01-44eb-88c8-9d54a2f74366" providerId="AD" clId="Web-{9DDC9EB5-B5DF-0571-2C41-9AFDC8667AC6}" dt="2026-10-11T00:46:27.026" v="50" actId="1076"/>
          <ac:spMkLst>
            <pc:docMk/>
            <pc:sldMk cId="2382806127" sldId="268"/>
            <ac:spMk id="11" creationId="{54045546-010C-3DEF-E3B9-7D7E8FFCDBCC}"/>
          </ac:spMkLst>
        </pc:spChg>
        <pc:spChg chg="add del mod">
          <ac:chgData name="Shahina Cali Cumar (2607953)" userId="S::2607953@student.uwtsd.ac.uk::8cd7b1b2-1d01-44eb-88c8-9d54a2f74366" providerId="AD" clId="Web-{9DDC9EB5-B5DF-0571-2C41-9AFDC8667AC6}" dt="2026-10-11T00:49:13.567" v="84"/>
          <ac:spMkLst>
            <pc:docMk/>
            <pc:sldMk cId="2382806127" sldId="268"/>
            <ac:spMk id="12" creationId="{9383DF2A-5112-ADF7-AF8C-B0E7B26FB800}"/>
          </ac:spMkLst>
        </pc:spChg>
        <pc:spChg chg="add del mod">
          <ac:chgData name="Shahina Cali Cumar (2607953)" userId="S::2607953@student.uwtsd.ac.uk::8cd7b1b2-1d01-44eb-88c8-9d54a2f74366" providerId="AD" clId="Web-{9DDC9EB5-B5DF-0571-2C41-9AFDC8667AC6}" dt="2026-10-11T00:50:08.711" v="89"/>
          <ac:spMkLst>
            <pc:docMk/>
            <pc:sldMk cId="2382806127" sldId="268"/>
            <ac:spMk id="13" creationId="{3A682E1F-4255-043A-119E-0E59AE216CB5}"/>
          </ac:spMkLst>
        </pc:spChg>
        <pc:spChg chg="add del">
          <ac:chgData name="Shahina Cali Cumar (2607953)" userId="S::2607953@student.uwtsd.ac.uk::8cd7b1b2-1d01-44eb-88c8-9d54a2f74366" providerId="AD" clId="Web-{9DDC9EB5-B5DF-0571-2C41-9AFDC8667AC6}" dt="2026-10-11T00:50:31.135" v="91"/>
          <ac:spMkLst>
            <pc:docMk/>
            <pc:sldMk cId="2382806127" sldId="268"/>
            <ac:spMk id="14" creationId="{1A6109FE-D2AD-5BCA-4682-3417F3295F79}"/>
          </ac:spMkLst>
        </pc:spChg>
        <pc:graphicFrameChg chg="add del mod ord modGraphic">
          <ac:chgData name="Shahina Cali Cumar (2607953)" userId="S::2607953@student.uwtsd.ac.uk::8cd7b1b2-1d01-44eb-88c8-9d54a2f74366" providerId="AD" clId="Web-{9DDC9EB5-B5DF-0571-2C41-9AFDC8667AC6}" dt="2026-10-11T00:44:55.020" v="47"/>
          <ac:graphicFrameMkLst>
            <pc:docMk/>
            <pc:sldMk cId="2382806127" sldId="268"/>
            <ac:graphicFrameMk id="4" creationId="{501DF355-B3CC-97A9-2C2D-5300BCF024E7}"/>
          </ac:graphicFrameMkLst>
        </pc:graphicFrameChg>
      </pc:sldChg>
    </pc:docChg>
  </pc:docChgLst>
  <pc:docChgLst>
    <pc:chgData name="Shahina Cali Cumar (2607953)" userId="S::2607953@student.uwtsd.ac.uk::8cd7b1b2-1d01-44eb-88c8-9d54a2f74366" providerId="AD" clId="Web-{C7869729-C325-4FE9-D5A4-8448236F3BAC}"/>
    <pc:docChg chg="modSld">
      <pc:chgData name="Shahina Cali Cumar (2607953)" userId="S::2607953@student.uwtsd.ac.uk::8cd7b1b2-1d01-44eb-88c8-9d54a2f74366" providerId="AD" clId="Web-{C7869729-C325-4FE9-D5A4-8448236F3BAC}" dt="2026-10-04T18:38:10.367" v="266" actId="20577"/>
      <pc:docMkLst>
        <pc:docMk/>
      </pc:docMkLst>
      <pc:sldChg chg="modSp">
        <pc:chgData name="Shahina Cali Cumar (2607953)" userId="S::2607953@student.uwtsd.ac.uk::8cd7b1b2-1d01-44eb-88c8-9d54a2f74366" providerId="AD" clId="Web-{C7869729-C325-4FE9-D5A4-8448236F3BAC}" dt="2026-10-04T18:38:10.367" v="266" actId="20577"/>
        <pc:sldMkLst>
          <pc:docMk/>
          <pc:sldMk cId="107988573" sldId="261"/>
        </pc:sldMkLst>
        <pc:spChg chg="mod">
          <ac:chgData name="Shahina Cali Cumar (2607953)" userId="S::2607953@student.uwtsd.ac.uk::8cd7b1b2-1d01-44eb-88c8-9d54a2f74366" providerId="AD" clId="Web-{C7869729-C325-4FE9-D5A4-8448236F3BAC}" dt="2026-10-04T18:38:10.367" v="266" actId="20577"/>
          <ac:spMkLst>
            <pc:docMk/>
            <pc:sldMk cId="107988573" sldId="261"/>
            <ac:spMk id="3" creationId="{78241CC6-ADDC-7435-A001-F6F8079F858F}"/>
          </ac:spMkLst>
        </pc:spChg>
      </pc:sldChg>
      <pc:sldChg chg="modSp">
        <pc:chgData name="Shahina Cali Cumar (2607953)" userId="S::2607953@student.uwtsd.ac.uk::8cd7b1b2-1d01-44eb-88c8-9d54a2f74366" providerId="AD" clId="Web-{C7869729-C325-4FE9-D5A4-8448236F3BAC}" dt="2026-10-04T18:35:04.447" v="259" actId="20577"/>
        <pc:sldMkLst>
          <pc:docMk/>
          <pc:sldMk cId="783647038" sldId="262"/>
        </pc:sldMkLst>
        <pc:spChg chg="mod">
          <ac:chgData name="Shahina Cali Cumar (2607953)" userId="S::2607953@student.uwtsd.ac.uk::8cd7b1b2-1d01-44eb-88c8-9d54a2f74366" providerId="AD" clId="Web-{C7869729-C325-4FE9-D5A4-8448236F3BAC}" dt="2026-10-04T18:35:04.447" v="259" actId="20577"/>
          <ac:spMkLst>
            <pc:docMk/>
            <pc:sldMk cId="783647038" sldId="262"/>
            <ac:spMk id="3" creationId="{DCBEFECC-1440-2133-E8EC-2199D2E095B9}"/>
          </ac:spMkLst>
        </pc:spChg>
      </pc:sldChg>
    </pc:docChg>
  </pc:docChgLst>
  <pc:docChgLst>
    <pc:chgData clId="Web-{E21DC1CA-F1E5-B902-EB18-A1CA44474196}"/>
    <pc:docChg chg="modSld">
      <pc:chgData name="" userId="" providerId="" clId="Web-{E21DC1CA-F1E5-B902-EB18-A1CA44474196}" dt="2026-10-04T19:25:18.740" v="5" actId="20577"/>
      <pc:docMkLst>
        <pc:docMk/>
      </pc:docMkLst>
      <pc:sldChg chg="modSp">
        <pc:chgData name="" userId="" providerId="" clId="Web-{E21DC1CA-F1E5-B902-EB18-A1CA44474196}" dt="2026-10-04T19:25:18.740" v="5" actId="20577"/>
        <pc:sldMkLst>
          <pc:docMk/>
          <pc:sldMk cId="3575882379" sldId="257"/>
        </pc:sldMkLst>
        <pc:spChg chg="mod">
          <ac:chgData name="" userId="" providerId="" clId="Web-{E21DC1CA-F1E5-B902-EB18-A1CA44474196}" dt="2026-10-04T19:25:18.740" v="5" actId="20577"/>
          <ac:spMkLst>
            <pc:docMk/>
            <pc:sldMk cId="3575882379" sldId="257"/>
            <ac:spMk id="3" creationId="{B1143D4D-BB09-CD87-BA78-B82B3AC27AEE}"/>
          </ac:spMkLst>
        </pc:spChg>
      </pc:sldChg>
    </pc:docChg>
  </pc:docChgLst>
  <pc:docChgLst>
    <pc:chgData name="Shahina Cali Cumar (2607953)" userId="S::2607953@student.uwtsd.ac.uk::8cd7b1b2-1d01-44eb-88c8-9d54a2f74366" providerId="AD" clId="Web-{EA759DEE-57E1-1531-E8E5-9161066C46F1}"/>
    <pc:docChg chg="modSld">
      <pc:chgData name="Shahina Cali Cumar (2607953)" userId="S::2607953@student.uwtsd.ac.uk::8cd7b1b2-1d01-44eb-88c8-9d54a2f74366" providerId="AD" clId="Web-{EA759DEE-57E1-1531-E8E5-9161066C46F1}" dt="2026-09-29T22:29:17.595" v="37" actId="1076"/>
      <pc:docMkLst>
        <pc:docMk/>
      </pc:docMkLst>
    </pc:docChg>
  </pc:docChgLst>
  <pc:docChgLst>
    <pc:chgData name="Shahina Cali Cumar (2607953)" userId="S::2607953@student.uwtsd.ac.uk::8cd7b1b2-1d01-44eb-88c8-9d54a2f74366" providerId="AD" clId="Web-{617635F0-785B-AEE3-3442-3981CDF3B87D}"/>
    <pc:docChg chg="modSld">
      <pc:chgData name="Shahina Cali Cumar (2607953)" userId="S::2607953@student.uwtsd.ac.uk::8cd7b1b2-1d01-44eb-88c8-9d54a2f74366" providerId="AD" clId="Web-{617635F0-785B-AEE3-3442-3981CDF3B87D}" dt="2026-10-11T12:38:37.547" v="62" actId="14100"/>
      <pc:docMkLst>
        <pc:docMk/>
      </pc:docMkLst>
      <pc:sldChg chg="addSp delSp modSp">
        <pc:chgData name="Shahina Cali Cumar (2607953)" userId="S::2607953@student.uwtsd.ac.uk::8cd7b1b2-1d01-44eb-88c8-9d54a2f74366" providerId="AD" clId="Web-{617635F0-785B-AEE3-3442-3981CDF3B87D}" dt="2026-10-11T12:37:53.249" v="60" actId="1076"/>
        <pc:sldMkLst>
          <pc:docMk/>
          <pc:sldMk cId="2382806127" sldId="268"/>
        </pc:sldMkLst>
        <pc:spChg chg="del mod">
          <ac:chgData name="Shahina Cali Cumar (2607953)" userId="S::2607953@student.uwtsd.ac.uk::8cd7b1b2-1d01-44eb-88c8-9d54a2f74366" providerId="AD" clId="Web-{617635F0-785B-AEE3-3442-3981CDF3B87D}" dt="2026-10-11T12:11:21.160" v="11"/>
          <ac:spMkLst>
            <pc:docMk/>
            <pc:sldMk cId="2382806127" sldId="268"/>
            <ac:spMk id="3" creationId="{5C805AD4-8B59-0300-B086-2FA20748341F}"/>
          </ac:spMkLst>
        </pc:spChg>
        <pc:spChg chg="add del mod">
          <ac:chgData name="Shahina Cali Cumar (2607953)" userId="S::2607953@student.uwtsd.ac.uk::8cd7b1b2-1d01-44eb-88c8-9d54a2f74366" providerId="AD" clId="Web-{617635F0-785B-AEE3-3442-3981CDF3B87D}" dt="2026-10-11T12:11:05.753" v="9"/>
          <ac:spMkLst>
            <pc:docMk/>
            <pc:sldMk cId="2382806127" sldId="268"/>
            <ac:spMk id="4" creationId="{0EAC5B9E-01F8-2A5C-30DA-2FEDABE01AE8}"/>
          </ac:spMkLst>
        </pc:spChg>
        <pc:spChg chg="add del mod">
          <ac:chgData name="Shahina Cali Cumar (2607953)" userId="S::2607953@student.uwtsd.ac.uk::8cd7b1b2-1d01-44eb-88c8-9d54a2f74366" providerId="AD" clId="Web-{617635F0-785B-AEE3-3442-3981CDF3B87D}" dt="2026-10-11T12:14:12.696" v="30"/>
          <ac:spMkLst>
            <pc:docMk/>
            <pc:sldMk cId="2382806127" sldId="268"/>
            <ac:spMk id="5" creationId="{D92DFC42-A7D6-46CD-6895-E355F0A93202}"/>
          </ac:spMkLst>
        </pc:spChg>
        <pc:spChg chg="add mod">
          <ac:chgData name="Shahina Cali Cumar (2607953)" userId="S::2607953@student.uwtsd.ac.uk::8cd7b1b2-1d01-44eb-88c8-9d54a2f74366" providerId="AD" clId="Web-{617635F0-785B-AEE3-3442-3981CDF3B87D}" dt="2026-10-11T12:37:53.249" v="60" actId="1076"/>
          <ac:spMkLst>
            <pc:docMk/>
            <pc:sldMk cId="2382806127" sldId="268"/>
            <ac:spMk id="6" creationId="{94E27DC3-65EE-43B9-A377-B7567426D96B}"/>
          </ac:spMkLst>
        </pc:spChg>
        <pc:spChg chg="del mod">
          <ac:chgData name="Shahina Cali Cumar (2607953)" userId="S::2607953@student.uwtsd.ac.uk::8cd7b1b2-1d01-44eb-88c8-9d54a2f74366" providerId="AD" clId="Web-{617635F0-785B-AEE3-3442-3981CDF3B87D}" dt="2026-10-11T12:09:06.626" v="2"/>
          <ac:spMkLst>
            <pc:docMk/>
            <pc:sldMk cId="2382806127" sldId="268"/>
            <ac:spMk id="11" creationId="{54045546-010C-3DEF-E3B9-7D7E8FFCDBCC}"/>
          </ac:spMkLst>
        </pc:spChg>
      </pc:sldChg>
      <pc:sldChg chg="modSp">
        <pc:chgData name="Shahina Cali Cumar (2607953)" userId="S::2607953@student.uwtsd.ac.uk::8cd7b1b2-1d01-44eb-88c8-9d54a2f74366" providerId="AD" clId="Web-{617635F0-785B-AEE3-3442-3981CDF3B87D}" dt="2026-10-11T12:38:37.547" v="62" actId="14100"/>
        <pc:sldMkLst>
          <pc:docMk/>
          <pc:sldMk cId="2817596934" sldId="269"/>
        </pc:sldMkLst>
        <pc:spChg chg="mod">
          <ac:chgData name="Shahina Cali Cumar (2607953)" userId="S::2607953@student.uwtsd.ac.uk::8cd7b1b2-1d01-44eb-88c8-9d54a2f74366" providerId="AD" clId="Web-{617635F0-785B-AEE3-3442-3981CDF3B87D}" dt="2026-10-11T12:38:37.547" v="62" actId="14100"/>
          <ac:spMkLst>
            <pc:docMk/>
            <pc:sldMk cId="2817596934" sldId="269"/>
            <ac:spMk id="14" creationId="{0E454410-4C38-B964-D24D-2D46567711CE}"/>
          </ac:spMkLst>
        </pc:spChg>
      </pc:sldChg>
    </pc:docChg>
  </pc:docChgLst>
  <pc:docChgLst>
    <pc:chgData name="Olakunle Ojo (2617168)" userId="471bc3c0-e201-464e-bc89-0444a5d326bd" providerId="ADAL" clId="{6E21F098-D4A3-4BB2-AA48-8E7AE4820671}"/>
    <pc:docChg chg="modSld">
      <pc:chgData name="Olakunle Ojo (2617168)" userId="471bc3c0-e201-464e-bc89-0444a5d326bd" providerId="ADAL" clId="{6E21F098-D4A3-4BB2-AA48-8E7AE4820671}" dt="2026-10-09T21:55:56.308" v="0" actId="1076"/>
      <pc:docMkLst>
        <pc:docMk/>
      </pc:docMkLst>
      <pc:sldChg chg="modSp mod">
        <pc:chgData name="Olakunle Ojo (2617168)" userId="471bc3c0-e201-464e-bc89-0444a5d326bd" providerId="ADAL" clId="{6E21F098-D4A3-4BB2-AA48-8E7AE4820671}" dt="2026-10-09T21:55:56.308" v="0" actId="1076"/>
        <pc:sldMkLst>
          <pc:docMk/>
          <pc:sldMk cId="3445275424" sldId="263"/>
        </pc:sldMkLst>
      </pc:sldChg>
    </pc:docChg>
  </pc:docChgLst>
  <pc:docChgLst>
    <pc:chgData name="Shahina Cali Cumar (2607953)" userId="S::2607953@student.uwtsd.ac.uk::8cd7b1b2-1d01-44eb-88c8-9d54a2f74366" providerId="AD" clId="Web-{EE9080D1-D63B-24A7-AD84-D31CD1DD46D9}"/>
    <pc:docChg chg="modSld">
      <pc:chgData name="Shahina Cali Cumar (2607953)" userId="S::2607953@student.uwtsd.ac.uk::8cd7b1b2-1d01-44eb-88c8-9d54a2f74366" providerId="AD" clId="Web-{EE9080D1-D63B-24A7-AD84-D31CD1DD46D9}" dt="2026-10-07T00:39:31.294" v="9" actId="20577"/>
      <pc:docMkLst>
        <pc:docMk/>
      </pc:docMkLst>
    </pc:docChg>
  </pc:docChgLst>
  <pc:docChgLst>
    <pc:chgData name="Olakunle Ojo (2617168)" userId="S::2617168@student.uwtsd.ac.uk::471bc3c0-e201-464e-bc89-0444a5d326bd" providerId="AD" clId="Web-{00000000-0000-0000-0000-000000000000}"/>
    <pc:docChg chg="modSld">
      <pc:chgData name="Olakunle Ojo (2617168)" userId="S::2617168@student.uwtsd.ac.uk::471bc3c0-e201-464e-bc89-0444a5d326bd" providerId="AD" clId="Web-{00000000-0000-0000-0000-000000000000}" dt="2026-10-10T03:30:02.306" v="270" actId="14100"/>
      <pc:docMkLst>
        <pc:docMk/>
      </pc:docMkLst>
      <pc:sldChg chg="modSp">
        <pc:chgData name="Olakunle Ojo (2617168)" userId="S::2617168@student.uwtsd.ac.uk::471bc3c0-e201-464e-bc89-0444a5d326bd" providerId="AD" clId="Web-{00000000-0000-0000-0000-000000000000}" dt="2026-10-10T03:30:02.306" v="270" actId="14100"/>
        <pc:sldMkLst>
          <pc:docMk/>
          <pc:sldMk cId="1133656428" sldId="264"/>
        </pc:sldMkLst>
        <pc:spChg chg="mod">
          <ac:chgData name="Olakunle Ojo (2617168)" userId="S::2617168@student.uwtsd.ac.uk::471bc3c0-e201-464e-bc89-0444a5d326bd" providerId="AD" clId="Web-{00000000-0000-0000-0000-000000000000}" dt="2026-10-09T23:38:41.931" v="0" actId="20577"/>
          <ac:spMkLst>
            <pc:docMk/>
            <pc:sldMk cId="1133656428" sldId="264"/>
            <ac:spMk id="2" creationId="{6ACE6970-AD6B-F1BC-9C61-9B88A94A5349}"/>
          </ac:spMkLst>
        </pc:spChg>
        <pc:spChg chg="mod">
          <ac:chgData name="Olakunle Ojo (2617168)" userId="S::2617168@student.uwtsd.ac.uk::471bc3c0-e201-464e-bc89-0444a5d326bd" providerId="AD" clId="Web-{00000000-0000-0000-0000-000000000000}" dt="2026-10-10T03:30:02.306" v="270" actId="14100"/>
          <ac:spMkLst>
            <pc:docMk/>
            <pc:sldMk cId="1133656428" sldId="264"/>
            <ac:spMk id="3" creationId="{FE9858C2-7D6C-327E-02E8-0262F82BAAC1}"/>
          </ac:spMkLst>
        </pc:spChg>
      </pc:sldChg>
      <pc:sldChg chg="addSp modSp">
        <pc:chgData name="Olakunle Ojo (2617168)" userId="S::2617168@student.uwtsd.ac.uk::471bc3c0-e201-464e-bc89-0444a5d326bd" providerId="AD" clId="Web-{00000000-0000-0000-0000-000000000000}" dt="2026-10-10T03:14:44.460" v="69" actId="14100"/>
        <pc:sldMkLst>
          <pc:docMk/>
          <pc:sldMk cId="2853662897" sldId="265"/>
        </pc:sldMkLst>
        <pc:spChg chg="add mod">
          <ac:chgData name="Olakunle Ojo (2617168)" userId="S::2617168@student.uwtsd.ac.uk::471bc3c0-e201-464e-bc89-0444a5d326bd" providerId="AD" clId="Web-{00000000-0000-0000-0000-000000000000}" dt="2026-10-10T03:14:44.460" v="69" actId="14100"/>
          <ac:spMkLst>
            <pc:docMk/>
            <pc:sldMk cId="2853662897" sldId="265"/>
            <ac:spMk id="4" creationId="{25C4B2D3-805E-3F29-AE0E-9EAB6EBE2612}"/>
          </ac:spMkLst>
        </pc:spChg>
      </pc:sldChg>
    </pc:docChg>
  </pc:docChgLst>
  <pc:docChgLst>
    <pc:chgData name="Shahina Cali Cumar (2607953)" userId="S::2607953@student.uwtsd.ac.uk::8cd7b1b2-1d01-44eb-88c8-9d54a2f74366" providerId="AD" clId="Web-{4B6CFA4C-AC1C-F3A7-9D48-40F453224811}"/>
    <pc:docChg chg="modSld">
      <pc:chgData name="Shahina Cali Cumar (2607953)" userId="S::2607953@student.uwtsd.ac.uk::8cd7b1b2-1d01-44eb-88c8-9d54a2f74366" providerId="AD" clId="Web-{4B6CFA4C-AC1C-F3A7-9D48-40F453224811}" dt="2026-10-11T01:06:53.697" v="4" actId="20577"/>
      <pc:docMkLst>
        <pc:docMk/>
      </pc:docMkLst>
      <pc:sldChg chg="modSp">
        <pc:chgData name="Shahina Cali Cumar (2607953)" userId="S::2607953@student.uwtsd.ac.uk::8cd7b1b2-1d01-44eb-88c8-9d54a2f74366" providerId="AD" clId="Web-{4B6CFA4C-AC1C-F3A7-9D48-40F453224811}" dt="2026-10-11T01:06:53.697" v="4" actId="20577"/>
        <pc:sldMkLst>
          <pc:docMk/>
          <pc:sldMk cId="2382806127" sldId="268"/>
        </pc:sldMkLst>
        <pc:spChg chg="mod">
          <ac:chgData name="Shahina Cali Cumar (2607953)" userId="S::2607953@student.uwtsd.ac.uk::8cd7b1b2-1d01-44eb-88c8-9d54a2f74366" providerId="AD" clId="Web-{4B6CFA4C-AC1C-F3A7-9D48-40F453224811}" dt="2026-10-11T01:06:53.697" v="4" actId="20577"/>
          <ac:spMkLst>
            <pc:docMk/>
            <pc:sldMk cId="2382806127" sldId="268"/>
            <ac:spMk id="11" creationId="{54045546-010C-3DEF-E3B9-7D7E8FFCDBCC}"/>
          </ac:spMkLst>
        </pc:spChg>
      </pc:sldChg>
    </pc:docChg>
  </pc:docChgLst>
  <pc:docChgLst>
    <pc:chgData name="Shahina Cali Cumar (2607953)" userId="S::2607953@student.uwtsd.ac.uk::8cd7b1b2-1d01-44eb-88c8-9d54a2f74366" providerId="AD" clId="Web-{83F1AC88-4430-0622-5EFB-B5A184613C28}"/>
    <pc:docChg chg="modSld">
      <pc:chgData name="Shahina Cali Cumar (2607953)" userId="S::2607953@student.uwtsd.ac.uk::8cd7b1b2-1d01-44eb-88c8-9d54a2f74366" providerId="AD" clId="Web-{83F1AC88-4430-0622-5EFB-B5A184613C28}" dt="2026-10-08T22:46:43.824" v="133" actId="20577"/>
      <pc:docMkLst>
        <pc:docMk/>
      </pc:docMkLst>
      <pc:sldChg chg="modSp">
        <pc:chgData name="Shahina Cali Cumar (2607953)" userId="S::2607953@student.uwtsd.ac.uk::8cd7b1b2-1d01-44eb-88c8-9d54a2f74366" providerId="AD" clId="Web-{83F1AC88-4430-0622-5EFB-B5A184613C28}" dt="2026-10-08T22:42:19.081" v="127" actId="20577"/>
        <pc:sldMkLst>
          <pc:docMk/>
          <pc:sldMk cId="3575882379" sldId="257"/>
        </pc:sldMkLst>
        <pc:spChg chg="mod">
          <ac:chgData name="Shahina Cali Cumar (2607953)" userId="S::2607953@student.uwtsd.ac.uk::8cd7b1b2-1d01-44eb-88c8-9d54a2f74366" providerId="AD" clId="Web-{83F1AC88-4430-0622-5EFB-B5A184613C28}" dt="2026-10-08T22:34:54.099" v="84" actId="1076"/>
          <ac:spMkLst>
            <pc:docMk/>
            <pc:sldMk cId="3575882379" sldId="257"/>
            <ac:spMk id="2" creationId="{9896884B-6A8A-2F08-BEDE-5E8A084F4A3B}"/>
          </ac:spMkLst>
        </pc:spChg>
        <pc:spChg chg="mod">
          <ac:chgData name="Shahina Cali Cumar (2607953)" userId="S::2607953@student.uwtsd.ac.uk::8cd7b1b2-1d01-44eb-88c8-9d54a2f74366" providerId="AD" clId="Web-{83F1AC88-4430-0622-5EFB-B5A184613C28}" dt="2026-10-08T22:42:19.081" v="127" actId="20577"/>
          <ac:spMkLst>
            <pc:docMk/>
            <pc:sldMk cId="3575882379" sldId="257"/>
            <ac:spMk id="3" creationId="{B1143D4D-BB09-CD87-BA78-B82B3AC27AEE}"/>
          </ac:spMkLst>
        </pc:spChg>
      </pc:sldChg>
      <pc:sldChg chg="modSp">
        <pc:chgData name="Shahina Cali Cumar (2607953)" userId="S::2607953@student.uwtsd.ac.uk::8cd7b1b2-1d01-44eb-88c8-9d54a2f74366" providerId="AD" clId="Web-{83F1AC88-4430-0622-5EFB-B5A184613C28}" dt="2026-10-08T22:32:57.501" v="65" actId="20577"/>
        <pc:sldMkLst>
          <pc:docMk/>
          <pc:sldMk cId="783647038" sldId="262"/>
        </pc:sldMkLst>
        <pc:spChg chg="mod">
          <ac:chgData name="Shahina Cali Cumar (2607953)" userId="S::2607953@student.uwtsd.ac.uk::8cd7b1b2-1d01-44eb-88c8-9d54a2f74366" providerId="AD" clId="Web-{83F1AC88-4430-0622-5EFB-B5A184613C28}" dt="2026-10-08T22:32:57.501" v="65" actId="20577"/>
          <ac:spMkLst>
            <pc:docMk/>
            <pc:sldMk cId="783647038" sldId="262"/>
            <ac:spMk id="3" creationId="{DCBEFECC-1440-2133-E8EC-2199D2E095B9}"/>
          </ac:spMkLst>
        </pc:spChg>
      </pc:sldChg>
      <pc:sldChg chg="modSp">
        <pc:chgData name="Shahina Cali Cumar (2607953)" userId="S::2607953@student.uwtsd.ac.uk::8cd7b1b2-1d01-44eb-88c8-9d54a2f74366" providerId="AD" clId="Web-{83F1AC88-4430-0622-5EFB-B5A184613C28}" dt="2026-10-08T22:03:21.650" v="9" actId="20577"/>
        <pc:sldMkLst>
          <pc:docMk/>
          <pc:sldMk cId="3445275424" sldId="263"/>
        </pc:sldMkLst>
        <pc:spChg chg="mod">
          <ac:chgData name="Shahina Cali Cumar (2607953)" userId="S::2607953@student.uwtsd.ac.uk::8cd7b1b2-1d01-44eb-88c8-9d54a2f74366" providerId="AD" clId="Web-{83F1AC88-4430-0622-5EFB-B5A184613C28}" dt="2026-10-08T22:03:21.650" v="9"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C0523CF7-E841-1D37-4FA8-731317BBCA38}"/>
    <pc:docChg chg="modSld">
      <pc:chgData name="Shahina Cali Cumar (2607953)" userId="S::2607953@student.uwtsd.ac.uk::8cd7b1b2-1d01-44eb-88c8-9d54a2f74366" providerId="AD" clId="Web-{C0523CF7-E841-1D37-4FA8-731317BBCA38}" dt="2026-09-29T10:57:09.463" v="41" actId="20577"/>
      <pc:docMkLst>
        <pc:docMk/>
      </pc:docMkLst>
      <pc:sldChg chg="addSp modSp mod setBg">
        <pc:chgData name="Shahina Cali Cumar (2607953)" userId="S::2607953@student.uwtsd.ac.uk::8cd7b1b2-1d01-44eb-88c8-9d54a2f74366" providerId="AD" clId="Web-{C0523CF7-E841-1D37-4FA8-731317BBCA38}" dt="2026-09-29T10:57:09.463" v="41" actId="20577"/>
        <pc:sldMkLst>
          <pc:docMk/>
          <pc:sldMk cId="2485484899" sldId="260"/>
        </pc:sldMkLst>
        <pc:spChg chg="mod">
          <ac:chgData name="Shahina Cali Cumar (2607953)" userId="S::2607953@student.uwtsd.ac.uk::8cd7b1b2-1d01-44eb-88c8-9d54a2f74366" providerId="AD" clId="Web-{C0523CF7-E841-1D37-4FA8-731317BBCA38}" dt="2026-09-29T10:51:09.213" v="5"/>
          <ac:spMkLst>
            <pc:docMk/>
            <pc:sldMk cId="2485484899" sldId="260"/>
            <ac:spMk id="2" creationId="{90793F39-29C3-E05E-4718-48567DC2009F}"/>
          </ac:spMkLst>
        </pc:spChg>
        <pc:spChg chg="mod">
          <ac:chgData name="Shahina Cali Cumar (2607953)" userId="S::2607953@student.uwtsd.ac.uk::8cd7b1b2-1d01-44eb-88c8-9d54a2f74366" providerId="AD" clId="Web-{C0523CF7-E841-1D37-4FA8-731317BBCA38}" dt="2026-09-29T10:57:09.463" v="41" actId="20577"/>
          <ac:spMkLst>
            <pc:docMk/>
            <pc:sldMk cId="2485484899" sldId="260"/>
            <ac:spMk id="3" creationId="{7FA00850-68F0-DD25-AFFE-3733A44A6A11}"/>
          </ac:spMkLst>
        </pc:spChg>
        <pc:picChg chg="add mod">
          <ac:chgData name="Shahina Cali Cumar (2607953)" userId="S::2607953@student.uwtsd.ac.uk::8cd7b1b2-1d01-44eb-88c8-9d54a2f74366" providerId="AD" clId="Web-{C0523CF7-E841-1D37-4FA8-731317BBCA38}" dt="2026-09-29T10:56:55.260" v="38" actId="1076"/>
          <ac:picMkLst>
            <pc:docMk/>
            <pc:sldMk cId="2485484899" sldId="260"/>
            <ac:picMk id="4" creationId="{AE6FC312-4B55-4A3A-F22C-4BB1691CBF06}"/>
          </ac:picMkLst>
        </pc:picChg>
      </pc:sldChg>
    </pc:docChg>
  </pc:docChgLst>
  <pc:docChgLst>
    <pc:chgData clId="Web-{00000000-0000-0000-0000-000000000000}"/>
    <pc:docChg chg="modSld">
      <pc:chgData name="" userId="" providerId="" clId="Web-{00000000-0000-0000-0000-000000000000}" dt="2026-09-28T18:12:37.804" v="1" actId="20577"/>
      <pc:docMkLst>
        <pc:docMk/>
      </pc:docMkLst>
      <pc:sldChg chg="modSp">
        <pc:chgData name="" userId="" providerId="" clId="Web-{00000000-0000-0000-0000-000000000000}" dt="2026-09-28T18:12:37.804" v="1" actId="20577"/>
        <pc:sldMkLst>
          <pc:docMk/>
          <pc:sldMk cId="2485484899" sldId="260"/>
        </pc:sldMkLst>
        <pc:spChg chg="mod">
          <ac:chgData name="" userId="" providerId="" clId="Web-{00000000-0000-0000-0000-000000000000}" dt="2026-09-28T18:12:37.804" v="1" actId="20577"/>
          <ac:spMkLst>
            <pc:docMk/>
            <pc:sldMk cId="2485484899" sldId="260"/>
            <ac:spMk id="3" creationId="{7FA00850-68F0-DD25-AFFE-3733A44A6A11}"/>
          </ac:spMkLst>
        </pc:spChg>
      </pc:sldChg>
    </pc:docChg>
  </pc:docChgLst>
  <pc:docChgLst>
    <pc:chgData name="Olakunle Ojo (2617168)" userId="S::2617168@student.uwtsd.ac.uk::471bc3c0-e201-464e-bc89-0444a5d326bd" providerId="AD" clId="Web-{F0DC8890-D265-5E3F-AC5A-0B945A303E02}"/>
    <pc:docChg chg="addSld modSld">
      <pc:chgData name="Olakunle Ojo (2617168)" userId="S::2617168@student.uwtsd.ac.uk::471bc3c0-e201-464e-bc89-0444a5d326bd" providerId="AD" clId="Web-{F0DC8890-D265-5E3F-AC5A-0B945A303E02}" dt="2026-10-10T16:54:34.528" v="254" actId="20577"/>
      <pc:docMkLst>
        <pc:docMk/>
      </pc:docMkLst>
      <pc:sldChg chg="modSp new">
        <pc:chgData name="Olakunle Ojo (2617168)" userId="S::2617168@student.uwtsd.ac.uk::471bc3c0-e201-464e-bc89-0444a5d326bd" providerId="AD" clId="Web-{F0DC8890-D265-5E3F-AC5A-0B945A303E02}" dt="2026-10-10T16:54:34.528" v="254" actId="20577"/>
        <pc:sldMkLst>
          <pc:docMk/>
          <pc:sldMk cId="640575245" sldId="266"/>
        </pc:sldMkLst>
        <pc:spChg chg="mod">
          <ac:chgData name="Olakunle Ojo (2617168)" userId="S::2617168@student.uwtsd.ac.uk::471bc3c0-e201-464e-bc89-0444a5d326bd" providerId="AD" clId="Web-{F0DC8890-D265-5E3F-AC5A-0B945A303E02}" dt="2026-10-10T16:52:00.494" v="19" actId="20577"/>
          <ac:spMkLst>
            <pc:docMk/>
            <pc:sldMk cId="640575245" sldId="266"/>
            <ac:spMk id="2" creationId="{C22B992B-67C6-C7F9-9D68-0435D0343811}"/>
          </ac:spMkLst>
        </pc:spChg>
        <pc:spChg chg="mod">
          <ac:chgData name="Olakunle Ojo (2617168)" userId="S::2617168@student.uwtsd.ac.uk::471bc3c0-e201-464e-bc89-0444a5d326bd" providerId="AD" clId="Web-{F0DC8890-D265-5E3F-AC5A-0B945A303E02}" dt="2026-10-10T16:54:34.528" v="254" actId="20577"/>
          <ac:spMkLst>
            <pc:docMk/>
            <pc:sldMk cId="640575245" sldId="266"/>
            <ac:spMk id="3" creationId="{861EFCAC-4623-1EC1-E2E5-B1FA428687A5}"/>
          </ac:spMkLst>
        </pc:spChg>
      </pc:sldChg>
    </pc:docChg>
  </pc:docChgLst>
  <pc:docChgLst>
    <pc:chgData name="Shahina Cali Cumar (2607953)" userId="S::2607953@student.uwtsd.ac.uk::8cd7b1b2-1d01-44eb-88c8-9d54a2f74366" providerId="AD" clId="Web-{2DCF9D48-05F3-DBA8-55D9-6052CCFBDE7C}"/>
    <pc:docChg chg="modSld sldOrd">
      <pc:chgData name="Shahina Cali Cumar (2607953)" userId="S::2607953@student.uwtsd.ac.uk::8cd7b1b2-1d01-44eb-88c8-9d54a2f74366" providerId="AD" clId="Web-{2DCF9D48-05F3-DBA8-55D9-6052CCFBDE7C}" dt="2026-09-29T10:31:26.620" v="1" actId="20577"/>
      <pc:docMkLst>
        <pc:docMk/>
      </pc:docMkLst>
    </pc:docChg>
  </pc:docChgLst>
  <pc:docChgLst>
    <pc:chgData name="Shahina Cali Cumar (2607953)" userId="S::2607953@student.uwtsd.ac.uk::8cd7b1b2-1d01-44eb-88c8-9d54a2f74366" providerId="AD" clId="Web-{9B6603BD-3071-3B45-CDBA-DA1F2CDAEE70}"/>
    <pc:docChg chg="modSld">
      <pc:chgData name="Shahina Cali Cumar (2607953)" userId="S::2607953@student.uwtsd.ac.uk::8cd7b1b2-1d01-44eb-88c8-9d54a2f74366" providerId="AD" clId="Web-{9B6603BD-3071-3B45-CDBA-DA1F2CDAEE70}" dt="2026-10-11T14:18:35.664" v="1" actId="20577"/>
      <pc:docMkLst>
        <pc:docMk/>
      </pc:docMkLst>
      <pc:sldChg chg="modSp">
        <pc:chgData name="Shahina Cali Cumar (2607953)" userId="S::2607953@student.uwtsd.ac.uk::8cd7b1b2-1d01-44eb-88c8-9d54a2f74366" providerId="AD" clId="Web-{9B6603BD-3071-3B45-CDBA-DA1F2CDAEE70}" dt="2026-10-11T14:18:35.664" v="1" actId="20577"/>
        <pc:sldMkLst>
          <pc:docMk/>
          <pc:sldMk cId="2817596934" sldId="269"/>
        </pc:sldMkLst>
        <pc:spChg chg="mod">
          <ac:chgData name="Shahina Cali Cumar (2607953)" userId="S::2607953@student.uwtsd.ac.uk::8cd7b1b2-1d01-44eb-88c8-9d54a2f74366" providerId="AD" clId="Web-{9B6603BD-3071-3B45-CDBA-DA1F2CDAEE70}" dt="2026-10-11T14:18:35.664" v="1" actId="20577"/>
          <ac:spMkLst>
            <pc:docMk/>
            <pc:sldMk cId="2817596934" sldId="269"/>
            <ac:spMk id="14" creationId="{0E454410-4C38-B964-D24D-2D46567711CE}"/>
          </ac:spMkLst>
        </pc:spChg>
      </pc:sldChg>
    </pc:docChg>
  </pc:docChgLst>
  <pc:docChgLst>
    <pc:chgData name="Shahina Cali Cumar (2607953)" userId="S::2607953@student.uwtsd.ac.uk::8cd7b1b2-1d01-44eb-88c8-9d54a2f74366" providerId="AD" clId="Web-{3DC6BFA0-5FFB-491B-BF5D-52BCF3903B56}"/>
    <pc:docChg chg="modSld">
      <pc:chgData name="Shahina Cali Cumar (2607953)" userId="S::2607953@student.uwtsd.ac.uk::8cd7b1b2-1d01-44eb-88c8-9d54a2f74366" providerId="AD" clId="Web-{3DC6BFA0-5FFB-491B-BF5D-52BCF3903B56}" dt="2026-09-29T11:50:59.831" v="19" actId="20577"/>
      <pc:docMkLst>
        <pc:docMk/>
      </pc:docMkLst>
      <pc:sldChg chg="modSp">
        <pc:chgData name="Shahina Cali Cumar (2607953)" userId="S::2607953@student.uwtsd.ac.uk::8cd7b1b2-1d01-44eb-88c8-9d54a2f74366" providerId="AD" clId="Web-{3DC6BFA0-5FFB-491B-BF5D-52BCF3903B56}" dt="2026-09-29T11:50:59.831" v="19" actId="20577"/>
        <pc:sldMkLst>
          <pc:docMk/>
          <pc:sldMk cId="2485484899" sldId="260"/>
        </pc:sldMkLst>
        <pc:spChg chg="mod">
          <ac:chgData name="Shahina Cali Cumar (2607953)" userId="S::2607953@student.uwtsd.ac.uk::8cd7b1b2-1d01-44eb-88c8-9d54a2f74366" providerId="AD" clId="Web-{3DC6BFA0-5FFB-491B-BF5D-52BCF3903B56}" dt="2026-09-29T11:50:59.831" v="19" actId="20577"/>
          <ac:spMkLst>
            <pc:docMk/>
            <pc:sldMk cId="2485484899" sldId="260"/>
            <ac:spMk id="3" creationId="{7FA00850-68F0-DD25-AFFE-3733A44A6A11}"/>
          </ac:spMkLst>
        </pc:spChg>
      </pc:sldChg>
    </pc:docChg>
  </pc:docChgLst>
  <pc:docChgLst>
    <pc:chgData clId="Web-{83F1AC88-4430-0622-5EFB-B5A184613C28}"/>
    <pc:docChg chg="modSld">
      <pc:chgData name="" userId="" providerId="" clId="Web-{83F1AC88-4430-0622-5EFB-B5A184613C28}" dt="2026-10-08T22:03:12.166" v="3" actId="20577"/>
      <pc:docMkLst>
        <pc:docMk/>
      </pc:docMkLst>
      <pc:sldChg chg="modSp">
        <pc:chgData name="" userId="" providerId="" clId="Web-{83F1AC88-4430-0622-5EFB-B5A184613C28}" dt="2026-10-08T22:03:12.166" v="3" actId="20577"/>
        <pc:sldMkLst>
          <pc:docMk/>
          <pc:sldMk cId="3445275424" sldId="263"/>
        </pc:sldMkLst>
        <pc:spChg chg="mod">
          <ac:chgData name="" userId="" providerId="" clId="Web-{83F1AC88-4430-0622-5EFB-B5A184613C28}" dt="2026-10-08T22:03:12.166" v="3"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C6C08E6A-7350-125F-317F-8FD1C344B0CC}"/>
    <pc:docChg chg="modSld">
      <pc:chgData name="Shahina Cali Cumar (2607953)" userId="S::2607953@student.uwtsd.ac.uk::8cd7b1b2-1d01-44eb-88c8-9d54a2f74366" providerId="AD" clId="Web-{C6C08E6A-7350-125F-317F-8FD1C344B0CC}" dt="2026-09-29T20:54:10.279" v="14"/>
      <pc:docMkLst>
        <pc:docMk/>
      </pc:docMkLst>
    </pc:docChg>
  </pc:docChgLst>
  <pc:docChgLst>
    <pc:chgData name="Shahina Cali Cumar (2607953)" userId="S::2607953@student.uwtsd.ac.uk::8cd7b1b2-1d01-44eb-88c8-9d54a2f74366" providerId="AD" clId="Web-{2D8A322A-4D2C-9A24-E3AE-5A50D49DE4B3}"/>
    <pc:docChg chg="modSld">
      <pc:chgData name="Shahina Cali Cumar (2607953)" userId="S::2607953@student.uwtsd.ac.uk::8cd7b1b2-1d01-44eb-88c8-9d54a2f74366" providerId="AD" clId="Web-{2D8A322A-4D2C-9A24-E3AE-5A50D49DE4B3}" dt="2026-10-06T23:46:09.507" v="2" actId="20577"/>
      <pc:docMkLst>
        <pc:docMk/>
      </pc:docMkLst>
      <pc:sldChg chg="modSp">
        <pc:chgData name="Shahina Cali Cumar (2607953)" userId="S::2607953@student.uwtsd.ac.uk::8cd7b1b2-1d01-44eb-88c8-9d54a2f74366" providerId="AD" clId="Web-{2D8A322A-4D2C-9A24-E3AE-5A50D49DE4B3}" dt="2026-10-06T23:46:09.507" v="2" actId="20577"/>
        <pc:sldMkLst>
          <pc:docMk/>
          <pc:sldMk cId="783647038" sldId="262"/>
        </pc:sldMkLst>
        <pc:spChg chg="mod">
          <ac:chgData name="Shahina Cali Cumar (2607953)" userId="S::2607953@student.uwtsd.ac.uk::8cd7b1b2-1d01-44eb-88c8-9d54a2f74366" providerId="AD" clId="Web-{2D8A322A-4D2C-9A24-E3AE-5A50D49DE4B3}" dt="2026-10-06T23:46:09.507" v="2" actId="20577"/>
          <ac:spMkLst>
            <pc:docMk/>
            <pc:sldMk cId="783647038" sldId="262"/>
            <ac:spMk id="3" creationId="{DCBEFECC-1440-2133-E8EC-2199D2E095B9}"/>
          </ac:spMkLst>
        </pc:spChg>
      </pc:sldChg>
    </pc:docChg>
  </pc:docChgLst>
  <pc:docChgLst>
    <pc:chgData name="Shahina Cali Cumar (2607953)" userId="S::2607953@student.uwtsd.ac.uk::8cd7b1b2-1d01-44eb-88c8-9d54a2f74366" providerId="AD" clId="Web-{A4E1BFA4-D205-FA46-54ED-D6F9C31C679A}"/>
    <pc:docChg chg="modSld">
      <pc:chgData name="Shahina Cali Cumar (2607953)" userId="S::2607953@student.uwtsd.ac.uk::8cd7b1b2-1d01-44eb-88c8-9d54a2f74366" providerId="AD" clId="Web-{A4E1BFA4-D205-FA46-54ED-D6F9C31C679A}" dt="2026-10-10T22:48:01.301" v="25" actId="20577"/>
      <pc:docMkLst>
        <pc:docMk/>
      </pc:docMkLst>
    </pc:docChg>
  </pc:docChgLst>
  <pc:docChgLst>
    <pc:chgData name="Shahina Cali Cumar (2607953)" userId="S::2607953@student.uwtsd.ac.uk::8cd7b1b2-1d01-44eb-88c8-9d54a2f74366" providerId="AD" clId="Web-{D7EEA479-E8CC-6CF7-96C0-503E8C6D0C57}"/>
    <pc:docChg chg="addSld modSld">
      <pc:chgData name="Shahina Cali Cumar (2607953)" userId="S::2607953@student.uwtsd.ac.uk::8cd7b1b2-1d01-44eb-88c8-9d54a2f74366" providerId="AD" clId="Web-{D7EEA479-E8CC-6CF7-96C0-503E8C6D0C57}" dt="2026-10-10T23:34:25.586" v="473" actId="1076"/>
      <pc:docMkLst>
        <pc:docMk/>
      </pc:docMkLst>
      <pc:sldChg chg="modSp">
        <pc:chgData name="Shahina Cali Cumar (2607953)" userId="S::2607953@student.uwtsd.ac.uk::8cd7b1b2-1d01-44eb-88c8-9d54a2f74366" providerId="AD" clId="Web-{D7EEA479-E8CC-6CF7-96C0-503E8C6D0C57}" dt="2026-10-10T23:34:25.586" v="473" actId="1076"/>
        <pc:sldMkLst>
          <pc:docMk/>
          <pc:sldMk cId="3445275424" sldId="263"/>
        </pc:sldMkLst>
        <pc:spChg chg="mod">
          <ac:chgData name="Shahina Cali Cumar (2607953)" userId="S::2607953@student.uwtsd.ac.uk::8cd7b1b2-1d01-44eb-88c8-9d54a2f74366" providerId="AD" clId="Web-{D7EEA479-E8CC-6CF7-96C0-503E8C6D0C57}" dt="2026-10-10T23:34:16.382" v="472" actId="1076"/>
          <ac:spMkLst>
            <pc:docMk/>
            <pc:sldMk cId="3445275424" sldId="263"/>
            <ac:spMk id="2" creationId="{734AC1A5-2FFA-611D-DA3A-51AB9C25B407}"/>
          </ac:spMkLst>
        </pc:spChg>
        <pc:spChg chg="mod">
          <ac:chgData name="Shahina Cali Cumar (2607953)" userId="S::2607953@student.uwtsd.ac.uk::8cd7b1b2-1d01-44eb-88c8-9d54a2f74366" providerId="AD" clId="Web-{D7EEA479-E8CC-6CF7-96C0-503E8C6D0C57}" dt="2026-10-10T23:34:25.586" v="473" actId="1076"/>
          <ac:spMkLst>
            <pc:docMk/>
            <pc:sldMk cId="3445275424" sldId="263"/>
            <ac:spMk id="3" creationId="{D0BE3A5A-7247-AD55-809B-53187B3D0A58}"/>
          </ac:spMkLst>
        </pc:spChg>
      </pc:sldChg>
      <pc:sldChg chg="modSp new">
        <pc:chgData name="Shahina Cali Cumar (2607953)" userId="S::2607953@student.uwtsd.ac.uk::8cd7b1b2-1d01-44eb-88c8-9d54a2f74366" providerId="AD" clId="Web-{D7EEA479-E8CC-6CF7-96C0-503E8C6D0C57}" dt="2026-10-10T23:33:16.285" v="471" actId="20577"/>
        <pc:sldMkLst>
          <pc:docMk/>
          <pc:sldMk cId="1412211051" sldId="267"/>
        </pc:sldMkLst>
        <pc:spChg chg="mod">
          <ac:chgData name="Shahina Cali Cumar (2607953)" userId="S::2607953@student.uwtsd.ac.uk::8cd7b1b2-1d01-44eb-88c8-9d54a2f74366" providerId="AD" clId="Web-{D7EEA479-E8CC-6CF7-96C0-503E8C6D0C57}" dt="2026-10-10T23:17:31.275" v="257" actId="20577"/>
          <ac:spMkLst>
            <pc:docMk/>
            <pc:sldMk cId="1412211051" sldId="267"/>
            <ac:spMk id="2" creationId="{D040B239-CC3F-5D47-07CF-F6ECBAC9A242}"/>
          </ac:spMkLst>
        </pc:spChg>
        <pc:spChg chg="mod">
          <ac:chgData name="Shahina Cali Cumar (2607953)" userId="S::2607953@student.uwtsd.ac.uk::8cd7b1b2-1d01-44eb-88c8-9d54a2f74366" providerId="AD" clId="Web-{D7EEA479-E8CC-6CF7-96C0-503E8C6D0C57}" dt="2026-10-10T23:33:16.285" v="471" actId="20577"/>
          <ac:spMkLst>
            <pc:docMk/>
            <pc:sldMk cId="1412211051" sldId="267"/>
            <ac:spMk id="3" creationId="{E948BDBC-7962-FDB5-6328-BACDA73A45FA}"/>
          </ac:spMkLst>
        </pc:spChg>
      </pc:sldChg>
    </pc:docChg>
  </pc:docChgLst>
  <pc:docChgLst>
    <pc:chgData name="Shahina Cali Cumar (2607953)" userId="S::2607953@student.uwtsd.ac.uk::8cd7b1b2-1d01-44eb-88c8-9d54a2f74366" providerId="AD" clId="Web-{F5171B44-3FAC-7C3C-C367-BACF9A10C44C}"/>
    <pc:docChg chg="modSld sldOrd">
      <pc:chgData name="Shahina Cali Cumar (2607953)" userId="S::2607953@student.uwtsd.ac.uk::8cd7b1b2-1d01-44eb-88c8-9d54a2f74366" providerId="AD" clId="Web-{F5171B44-3FAC-7C3C-C367-BACF9A10C44C}" dt="2026-10-10T16:32:41.908" v="45" actId="20577"/>
      <pc:docMkLst>
        <pc:docMk/>
      </pc:docMkLst>
      <pc:sldChg chg="modSp">
        <pc:chgData name="Shahina Cali Cumar (2607953)" userId="S::2607953@student.uwtsd.ac.uk::8cd7b1b2-1d01-44eb-88c8-9d54a2f74366" providerId="AD" clId="Web-{F5171B44-3FAC-7C3C-C367-BACF9A10C44C}" dt="2026-10-10T16:32:41.908" v="45" actId="20577"/>
        <pc:sldMkLst>
          <pc:docMk/>
          <pc:sldMk cId="1133656428" sldId="264"/>
        </pc:sldMkLst>
        <pc:spChg chg="mod">
          <ac:chgData name="Shahina Cali Cumar (2607953)" userId="S::2607953@student.uwtsd.ac.uk::8cd7b1b2-1d01-44eb-88c8-9d54a2f74366" providerId="AD" clId="Web-{F5171B44-3FAC-7C3C-C367-BACF9A10C44C}" dt="2026-10-10T16:32:41.908" v="45" actId="20577"/>
          <ac:spMkLst>
            <pc:docMk/>
            <pc:sldMk cId="1133656428" sldId="264"/>
            <ac:spMk id="3" creationId="{FE9858C2-7D6C-327E-02E8-0262F82BAAC1}"/>
          </ac:spMkLst>
        </pc:spChg>
      </pc:sldChg>
      <pc:sldChg chg="ord">
        <pc:chgData name="Shahina Cali Cumar (2607953)" userId="S::2607953@student.uwtsd.ac.uk::8cd7b1b2-1d01-44eb-88c8-9d54a2f74366" providerId="AD" clId="Web-{F5171B44-3FAC-7C3C-C367-BACF9A10C44C}" dt="2026-10-10T16:32:11.516" v="44"/>
        <pc:sldMkLst>
          <pc:docMk/>
          <pc:sldMk cId="2853662897" sldId="265"/>
        </pc:sldMkLst>
      </pc:sldChg>
    </pc:docChg>
  </pc:docChgLst>
  <pc:docChgLst>
    <pc:chgData name="Shahina Cali Cumar (2607953)" userId="S::2607953@student.uwtsd.ac.uk::8cd7b1b2-1d01-44eb-88c8-9d54a2f74366" providerId="AD" clId="Web-{603B8266-AFF3-25DD-7B27-5EDD3B1ADDEF}"/>
    <pc:docChg chg="addSld modSld">
      <pc:chgData name="Shahina Cali Cumar (2607953)" userId="S::2607953@student.uwtsd.ac.uk::8cd7b1b2-1d01-44eb-88c8-9d54a2f74366" providerId="AD" clId="Web-{603B8266-AFF3-25DD-7B27-5EDD3B1ADDEF}" dt="2026-09-24T15:27:50.660" v="123" actId="20577"/>
      <pc:docMkLst>
        <pc:docMk/>
      </pc:docMkLst>
      <pc:sldChg chg="modSp">
        <pc:chgData name="Shahina Cali Cumar (2607953)" userId="S::2607953@student.uwtsd.ac.uk::8cd7b1b2-1d01-44eb-88c8-9d54a2f74366" providerId="AD" clId="Web-{603B8266-AFF3-25DD-7B27-5EDD3B1ADDEF}" dt="2026-09-24T15:27:50.660" v="123" actId="20577"/>
        <pc:sldMkLst>
          <pc:docMk/>
          <pc:sldMk cId="3575882379" sldId="257"/>
        </pc:sldMkLst>
        <pc:spChg chg="mod">
          <ac:chgData name="Shahina Cali Cumar (2607953)" userId="S::2607953@student.uwtsd.ac.uk::8cd7b1b2-1d01-44eb-88c8-9d54a2f74366" providerId="AD" clId="Web-{603B8266-AFF3-25DD-7B27-5EDD3B1ADDEF}" dt="2026-09-24T15:27:50.660" v="123" actId="20577"/>
          <ac:spMkLst>
            <pc:docMk/>
            <pc:sldMk cId="3575882379" sldId="257"/>
            <ac:spMk id="2" creationId="{9896884B-6A8A-2F08-BEDE-5E8A084F4A3B}"/>
          </ac:spMkLst>
        </pc:spChg>
        <pc:spChg chg="mod">
          <ac:chgData name="Shahina Cali Cumar (2607953)" userId="S::2607953@student.uwtsd.ac.uk::8cd7b1b2-1d01-44eb-88c8-9d54a2f74366" providerId="AD" clId="Web-{603B8266-AFF3-25DD-7B27-5EDD3B1ADDEF}" dt="2026-09-24T15:25:05.680" v="92" actId="1076"/>
          <ac:spMkLst>
            <pc:docMk/>
            <pc:sldMk cId="3575882379" sldId="257"/>
            <ac:spMk id="3" creationId="{B1143D4D-BB09-CD87-BA78-B82B3AC27AEE}"/>
          </ac:spMkLst>
        </pc:spChg>
      </pc:sldChg>
    </pc:docChg>
  </pc:docChgLst>
  <pc:docChgLst>
    <pc:chgData name="Shahina Cali Cumar (2607953)" userId="S::2607953@student.uwtsd.ac.uk::8cd7b1b2-1d01-44eb-88c8-9d54a2f74366" providerId="AD" clId="Web-{1C3C53BF-2C6C-1AFB-1E55-A5C011F7E1CC}"/>
    <pc:docChg chg="addSld delSld modSld">
      <pc:chgData name="Shahina Cali Cumar (2607953)" userId="S::2607953@student.uwtsd.ac.uk::8cd7b1b2-1d01-44eb-88c8-9d54a2f74366" providerId="AD" clId="Web-{1C3C53BF-2C6C-1AFB-1E55-A5C011F7E1CC}" dt="2026-10-09T19:13:08.551" v="625" actId="20577"/>
      <pc:docMkLst>
        <pc:docMk/>
      </pc:docMkLst>
    </pc:docChg>
  </pc:docChgLst>
  <pc:docChgLst>
    <pc:chgData name="Shahina Cali Cumar (2607953)" userId="S::2607953@student.uwtsd.ac.uk::8cd7b1b2-1d01-44eb-88c8-9d54a2f74366" providerId="AD" clId="Web-{19EC9CE0-0BA3-7E15-CD6A-09E7136642B3}"/>
    <pc:docChg chg="modSld">
      <pc:chgData name="Shahina Cali Cumar (2607953)" userId="S::2607953@student.uwtsd.ac.uk::8cd7b1b2-1d01-44eb-88c8-9d54a2f74366" providerId="AD" clId="Web-{19EC9CE0-0BA3-7E15-CD6A-09E7136642B3}" dt="2026-10-02T16:55:57.923" v="15" actId="20577"/>
      <pc:docMkLst>
        <pc:docMk/>
      </pc:docMkLst>
    </pc:docChg>
  </pc:docChgLst>
  <pc:docChgLst>
    <pc:chgData name="Shahina Cali Cumar (2607953)" userId="S::2607953@student.uwtsd.ac.uk::8cd7b1b2-1d01-44eb-88c8-9d54a2f74366" providerId="AD" clId="Web-{7C43B231-0A9E-8229-32ED-8EA66FC0A2E6}"/>
    <pc:docChg chg="modSld">
      <pc:chgData name="Shahina Cali Cumar (2607953)" userId="S::2607953@student.uwtsd.ac.uk::8cd7b1b2-1d01-44eb-88c8-9d54a2f74366" providerId="AD" clId="Web-{7C43B231-0A9E-8229-32ED-8EA66FC0A2E6}" dt="2026-09-28T23:55:34.131" v="0"/>
      <pc:docMkLst>
        <pc:docMk/>
      </pc:docMkLst>
    </pc:docChg>
  </pc:docChgLst>
  <pc:docChgLst>
    <pc:chgData name="Shahina Cali Cumar (2607953)" userId="S::2607953@student.uwtsd.ac.uk::8cd7b1b2-1d01-44eb-88c8-9d54a2f74366" providerId="AD" clId="Web-{989B84BB-B2AC-2141-0D82-10893D25922A}"/>
    <pc:docChg chg="modSld">
      <pc:chgData name="Shahina Cali Cumar (2607953)" userId="S::2607953@student.uwtsd.ac.uk::8cd7b1b2-1d01-44eb-88c8-9d54a2f74366" providerId="AD" clId="Web-{989B84BB-B2AC-2141-0D82-10893D25922A}" dt="2026-10-11T14:51:17.817" v="609" actId="1076"/>
      <pc:docMkLst>
        <pc:docMk/>
      </pc:docMkLst>
      <pc:sldChg chg="modSp">
        <pc:chgData name="Shahina Cali Cumar (2607953)" userId="S::2607953@student.uwtsd.ac.uk::8cd7b1b2-1d01-44eb-88c8-9d54a2f74366" providerId="AD" clId="Web-{989B84BB-B2AC-2141-0D82-10893D25922A}" dt="2026-10-11T14:34:30.462" v="10" actId="20577"/>
        <pc:sldMkLst>
          <pc:docMk/>
          <pc:sldMk cId="2853662897" sldId="265"/>
        </pc:sldMkLst>
        <pc:spChg chg="mod">
          <ac:chgData name="Shahina Cali Cumar (2607953)" userId="S::2607953@student.uwtsd.ac.uk::8cd7b1b2-1d01-44eb-88c8-9d54a2f74366" providerId="AD" clId="Web-{989B84BB-B2AC-2141-0D82-10893D25922A}" dt="2026-10-11T14:34:30.462" v="10" actId="20577"/>
          <ac:spMkLst>
            <pc:docMk/>
            <pc:sldMk cId="2853662897" sldId="265"/>
            <ac:spMk id="2" creationId="{148B4F24-4BCE-824B-094A-4927AD40471E}"/>
          </ac:spMkLst>
        </pc:spChg>
      </pc:sldChg>
      <pc:sldChg chg="modNotes">
        <pc:chgData name="Shahina Cali Cumar (2607953)" userId="S::2607953@student.uwtsd.ac.uk::8cd7b1b2-1d01-44eb-88c8-9d54a2f74366" providerId="AD" clId="Web-{989B84BB-B2AC-2141-0D82-10893D25922A}" dt="2026-10-11T14:43:19.158" v="306"/>
        <pc:sldMkLst>
          <pc:docMk/>
          <pc:sldMk cId="1412211051" sldId="267"/>
        </pc:sldMkLst>
      </pc:sldChg>
      <pc:sldChg chg="modSp modNotes">
        <pc:chgData name="Shahina Cali Cumar (2607953)" userId="S::2607953@student.uwtsd.ac.uk::8cd7b1b2-1d01-44eb-88c8-9d54a2f74366" providerId="AD" clId="Web-{989B84BB-B2AC-2141-0D82-10893D25922A}" dt="2026-10-11T14:47:38.605" v="495"/>
        <pc:sldMkLst>
          <pc:docMk/>
          <pc:sldMk cId="2382806127" sldId="268"/>
        </pc:sldMkLst>
        <pc:spChg chg="mod">
          <ac:chgData name="Shahina Cali Cumar (2607953)" userId="S::2607953@student.uwtsd.ac.uk::8cd7b1b2-1d01-44eb-88c8-9d54a2f74366" providerId="AD" clId="Web-{989B84BB-B2AC-2141-0D82-10893D25922A}" dt="2026-10-11T14:47:04.869" v="456" actId="20577"/>
          <ac:spMkLst>
            <pc:docMk/>
            <pc:sldMk cId="2382806127" sldId="268"/>
            <ac:spMk id="2" creationId="{C1F0767A-C300-3C01-2615-FCC9FD09FB09}"/>
          </ac:spMkLst>
        </pc:spChg>
      </pc:sldChg>
      <pc:sldChg chg="modSp modNotes">
        <pc:chgData name="Shahina Cali Cumar (2607953)" userId="S::2607953@student.uwtsd.ac.uk::8cd7b1b2-1d01-44eb-88c8-9d54a2f74366" providerId="AD" clId="Web-{989B84BB-B2AC-2141-0D82-10893D25922A}" dt="2026-10-11T14:51:17.817" v="609" actId="1076"/>
        <pc:sldMkLst>
          <pc:docMk/>
          <pc:sldMk cId="2817596934" sldId="269"/>
        </pc:sldMkLst>
        <pc:spChg chg="mod">
          <ac:chgData name="Shahina Cali Cumar (2607953)" userId="S::2607953@student.uwtsd.ac.uk::8cd7b1b2-1d01-44eb-88c8-9d54a2f74366" providerId="AD" clId="Web-{989B84BB-B2AC-2141-0D82-10893D25922A}" dt="2026-10-11T14:50:34.799" v="592" actId="20577"/>
          <ac:spMkLst>
            <pc:docMk/>
            <pc:sldMk cId="2817596934" sldId="269"/>
            <ac:spMk id="2" creationId="{76E2885B-64D9-BB6F-6417-48A6A62E2252}"/>
          </ac:spMkLst>
        </pc:spChg>
        <pc:spChg chg="mod">
          <ac:chgData name="Shahina Cali Cumar (2607953)" userId="S::2607953@student.uwtsd.ac.uk::8cd7b1b2-1d01-44eb-88c8-9d54a2f74366" providerId="AD" clId="Web-{989B84BB-B2AC-2141-0D82-10893D25922A}" dt="2026-10-11T14:51:17.817" v="609" actId="1076"/>
          <ac:spMkLst>
            <pc:docMk/>
            <pc:sldMk cId="2817596934" sldId="269"/>
            <ac:spMk id="14" creationId="{0E454410-4C38-B964-D24D-2D46567711CE}"/>
          </ac:spMkLst>
        </pc:spChg>
      </pc:sldChg>
    </pc:docChg>
  </pc:docChgLst>
  <pc:docChgLst>
    <pc:chgData name="Shahina Cali Cumar (2607953)" userId="S::2607953@student.uwtsd.ac.uk::8cd7b1b2-1d01-44eb-88c8-9d54a2f74366" providerId="AD" clId="Web-{BB9F11E8-E95E-EFC8-EAF0-B02CF486160E}"/>
    <pc:docChg chg="modSld">
      <pc:chgData name="Shahina Cali Cumar (2607953)" userId="S::2607953@student.uwtsd.ac.uk::8cd7b1b2-1d01-44eb-88c8-9d54a2f74366" providerId="AD" clId="Web-{BB9F11E8-E95E-EFC8-EAF0-B02CF486160E}" dt="2026-09-29T21:27:32.484" v="0" actId="1076"/>
      <pc:docMkLst>
        <pc:docMk/>
      </pc:docMkLst>
    </pc:docChg>
  </pc:docChgLst>
  <pc:docChgLst>
    <pc:chgData name="Shahina Cali Cumar (2607953)" userId="S::2607953@student.uwtsd.ac.uk::8cd7b1b2-1d01-44eb-88c8-9d54a2f74366" providerId="AD" clId="Web-{04EC70B6-7B36-E90C-EBC0-0A689384BE5E}"/>
    <pc:docChg chg="modSld">
      <pc:chgData name="Shahina Cali Cumar (2607953)" userId="S::2607953@student.uwtsd.ac.uk::8cd7b1b2-1d01-44eb-88c8-9d54a2f74366" providerId="AD" clId="Web-{04EC70B6-7B36-E90C-EBC0-0A689384BE5E}" dt="2026-10-05T19:53:14.286" v="22"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5E84A9-D4D1-40FB-BE14-24CB13CFB76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E1419F0-EBD0-4C22-BEEB-7679E663777D}">
      <dgm:prSet phldrT="[Text]" phldr="0" custT="1"/>
      <dgm:spPr/>
      <dgm:t>
        <a:bodyPr/>
        <a:lstStyle/>
        <a:p>
          <a:pPr>
            <a:lnSpc>
              <a:spcPct val="100000"/>
            </a:lnSpc>
            <a:defRPr cap="all"/>
          </a:pPr>
          <a:r>
            <a:rPr lang="en-US" sz="1800" b="0">
              <a:latin typeface="Corbel" panose="020B0503020204020204"/>
            </a:rPr>
            <a:t>Advantages and disadvantages of using chosen tool</a:t>
          </a:r>
          <a:endParaRPr lang="en-US" sz="1800" b="0"/>
        </a:p>
      </dgm:t>
    </dgm:pt>
    <dgm:pt modelId="{E6707077-56A7-43D8-AEF5-81E2C51EF106}" type="parTrans" cxnId="{9256B29B-90E9-493E-B62D-B2B1A46D8811}">
      <dgm:prSet/>
      <dgm:spPr/>
    </dgm:pt>
    <dgm:pt modelId="{66F88A05-3DB6-4E3B-927D-7715929F487E}" type="sibTrans" cxnId="{9256B29B-90E9-493E-B62D-B2B1A46D8811}">
      <dgm:prSet/>
      <dgm:spPr/>
      <dgm:t>
        <a:bodyPr/>
        <a:lstStyle/>
        <a:p>
          <a:endParaRPr lang="en-US"/>
        </a:p>
      </dgm:t>
    </dgm:pt>
    <dgm:pt modelId="{E1232BDE-3A0C-4B7B-B4E6-B07EE1B0A657}">
      <dgm:prSet phldrT="[Text]" phldr="0" custT="1"/>
      <dgm:spPr/>
      <dgm:t>
        <a:bodyPr/>
        <a:lstStyle/>
        <a:p>
          <a:pPr>
            <a:lnSpc>
              <a:spcPct val="100000"/>
            </a:lnSpc>
            <a:defRPr cap="all"/>
          </a:pPr>
          <a:r>
            <a:rPr lang="en-US" sz="1800" b="0">
              <a:latin typeface="Corbel" panose="020B0503020204020204"/>
            </a:rPr>
            <a:t>Chosen workplace task</a:t>
          </a:r>
        </a:p>
      </dgm:t>
    </dgm:pt>
    <dgm:pt modelId="{4D814EF8-4E59-4DD4-A4B9-ABA02E0A6CC0}" type="parTrans" cxnId="{A5EB2290-A19A-44A6-AE41-9152CF68565C}">
      <dgm:prSet/>
      <dgm:spPr/>
    </dgm:pt>
    <dgm:pt modelId="{BC27494C-3DB6-4CB7-9044-CE5AA19BECE7}" type="sibTrans" cxnId="{A5EB2290-A19A-44A6-AE41-9152CF68565C}">
      <dgm:prSet/>
      <dgm:spPr/>
      <dgm:t>
        <a:bodyPr/>
        <a:lstStyle/>
        <a:p>
          <a:endParaRPr lang="en-US"/>
        </a:p>
      </dgm:t>
    </dgm:pt>
    <dgm:pt modelId="{A4D714B3-0D89-4772-B1BB-E34264BC77C3}">
      <dgm:prSet phldrT="[Text]" phldr="0" custT="1"/>
      <dgm:spPr/>
      <dgm:t>
        <a:bodyPr/>
        <a:lstStyle/>
        <a:p>
          <a:pPr>
            <a:lnSpc>
              <a:spcPct val="100000"/>
            </a:lnSpc>
            <a:defRPr cap="all"/>
          </a:pPr>
          <a:r>
            <a:rPr lang="en-US" sz="1800" b="0">
              <a:latin typeface="Corbel" panose="020B0503020204020204"/>
            </a:rPr>
            <a:t>Microsoft 365 tool selected</a:t>
          </a:r>
          <a:endParaRPr lang="en-US" sz="1800" b="0"/>
        </a:p>
      </dgm:t>
    </dgm:pt>
    <dgm:pt modelId="{80E5FD6B-BA91-4ED1-82A7-54275B71291D}" type="parTrans" cxnId="{BCCE1808-AF8F-4A12-9AAD-B31E963AAE86}">
      <dgm:prSet/>
      <dgm:spPr/>
    </dgm:pt>
    <dgm:pt modelId="{3453A584-283D-4155-B769-0D4425DED360}" type="sibTrans" cxnId="{BCCE1808-AF8F-4A12-9AAD-B31E963AAE86}">
      <dgm:prSet/>
      <dgm:spPr/>
      <dgm:t>
        <a:bodyPr/>
        <a:lstStyle/>
        <a:p>
          <a:endParaRPr lang="en-US"/>
        </a:p>
      </dgm:t>
    </dgm:pt>
    <dgm:pt modelId="{2483EF45-2B0A-43FD-A172-D4457B4CCC30}">
      <dgm:prSet phldrT="[Text]" phldr="0" custT="1"/>
      <dgm:spPr/>
      <dgm:t>
        <a:bodyPr/>
        <a:lstStyle/>
        <a:p>
          <a:pPr>
            <a:lnSpc>
              <a:spcPct val="100000"/>
            </a:lnSpc>
            <a:defRPr cap="all"/>
          </a:pPr>
          <a:r>
            <a:rPr lang="en-US" sz="1800" b="0">
              <a:latin typeface="Corbel" panose="020B0503020204020204"/>
            </a:rPr>
            <a:t>Why this tool is suitable for this task</a:t>
          </a:r>
          <a:endParaRPr lang="en-US" sz="1800" b="0"/>
        </a:p>
      </dgm:t>
    </dgm:pt>
    <dgm:pt modelId="{F89AB1C7-477F-4DD7-888F-113571BE6D80}" type="parTrans" cxnId="{0B0A173A-F543-48F5-917F-EAF06239CA9B}">
      <dgm:prSet/>
      <dgm:spPr/>
    </dgm:pt>
    <dgm:pt modelId="{1670F5E6-7EE4-419F-A9CD-C7DD977191F9}" type="sibTrans" cxnId="{0B0A173A-F543-48F5-917F-EAF06239CA9B}">
      <dgm:prSet/>
      <dgm:spPr/>
      <dgm:t>
        <a:bodyPr/>
        <a:lstStyle/>
        <a:p>
          <a:endParaRPr lang="en-US"/>
        </a:p>
      </dgm:t>
    </dgm:pt>
    <dgm:pt modelId="{F0782991-EC9B-4899-882F-38B68652B514}">
      <dgm:prSet phldrT="[Text]" phldr="0" custT="1"/>
      <dgm:spPr/>
      <dgm:t>
        <a:bodyPr/>
        <a:lstStyle/>
        <a:p>
          <a:pPr>
            <a:lnSpc>
              <a:spcPct val="100000"/>
            </a:lnSpc>
            <a:defRPr cap="all"/>
          </a:pPr>
          <a:r>
            <a:rPr lang="en-US" sz="1800" b="0">
              <a:latin typeface="Corbel" panose="020B0503020204020204"/>
            </a:rPr>
            <a:t>How it improves efficiency or communication</a:t>
          </a:r>
          <a:endParaRPr lang="en-US" sz="1800" b="0"/>
        </a:p>
      </dgm:t>
    </dgm:pt>
    <dgm:pt modelId="{C8ADF1D4-66C3-4649-8DE6-B2DED157C94A}" type="parTrans" cxnId="{AAC5CD50-E201-4FE8-B73A-C2504E2FB6C8}">
      <dgm:prSet/>
      <dgm:spPr/>
    </dgm:pt>
    <dgm:pt modelId="{A78C38B0-CB9E-4C10-A6FB-EBCF05EAD736}" type="sibTrans" cxnId="{AAC5CD50-E201-4FE8-B73A-C2504E2FB6C8}">
      <dgm:prSet/>
      <dgm:spPr/>
      <dgm:t>
        <a:bodyPr/>
        <a:lstStyle/>
        <a:p>
          <a:endParaRPr lang="en-US"/>
        </a:p>
      </dgm:t>
    </dgm:pt>
    <dgm:pt modelId="{C79B61DD-A856-4158-90DC-130D2BE8D071}">
      <dgm:prSet phldrT="[Text]" phldr="0" custT="1"/>
      <dgm:spPr/>
      <dgm:t>
        <a:bodyPr/>
        <a:lstStyle/>
        <a:p>
          <a:pPr>
            <a:lnSpc>
              <a:spcPct val="100000"/>
            </a:lnSpc>
            <a:defRPr cap="all"/>
          </a:pPr>
          <a:r>
            <a:rPr lang="en-US" sz="1800" b="0">
              <a:latin typeface="Corbel" panose="020B0503020204020204"/>
            </a:rPr>
            <a:t>Recommendations on how </a:t>
          </a:r>
          <a:r>
            <a:rPr lang="en-US" sz="1800" b="0" err="1">
              <a:latin typeface="Corbel" panose="020B0503020204020204"/>
            </a:rPr>
            <a:t>ashford</a:t>
          </a:r>
          <a:r>
            <a:rPr lang="en-US" sz="1800" b="0">
              <a:latin typeface="Corbel" panose="020B0503020204020204"/>
            </a:rPr>
            <a:t> can implement these changes.</a:t>
          </a:r>
          <a:endParaRPr lang="en-US" sz="1800" b="0"/>
        </a:p>
      </dgm:t>
    </dgm:pt>
    <dgm:pt modelId="{482F7638-C308-4008-99D2-BE2907BCA3C3}" type="parTrans" cxnId="{18E6DBA8-38B8-4412-BA8F-EE49D7D3D909}">
      <dgm:prSet/>
      <dgm:spPr/>
    </dgm:pt>
    <dgm:pt modelId="{CB341C89-5DB0-4CA3-B7FF-C637FFA6D44C}" type="sibTrans" cxnId="{18E6DBA8-38B8-4412-BA8F-EE49D7D3D909}">
      <dgm:prSet/>
      <dgm:spPr/>
      <dgm:t>
        <a:bodyPr/>
        <a:lstStyle/>
        <a:p>
          <a:endParaRPr lang="en-US"/>
        </a:p>
      </dgm:t>
    </dgm:pt>
    <dgm:pt modelId="{62D6B49D-2DAE-485D-AA8F-22F381D2E8AA}">
      <dgm:prSet phldrT="[Text]" phldr="0"/>
      <dgm:spPr/>
      <dgm:t>
        <a:bodyPr/>
        <a:lstStyle/>
        <a:p>
          <a:pPr>
            <a:lnSpc>
              <a:spcPct val="100000"/>
            </a:lnSpc>
            <a:defRPr cap="all"/>
          </a:pPr>
          <a:r>
            <a:rPr lang="en-US" sz="1800" b="0">
              <a:latin typeface="Corbel" panose="020B0503020204020204"/>
            </a:rPr>
            <a:t>conclusion</a:t>
          </a:r>
        </a:p>
      </dgm:t>
    </dgm:pt>
    <dgm:pt modelId="{764981A7-F2CE-4FDB-BA8D-8A35D7DA3AA0}" type="parTrans" cxnId="{0B9C64CF-0386-4193-982C-7D7834F31E16}">
      <dgm:prSet/>
      <dgm:spPr/>
    </dgm:pt>
    <dgm:pt modelId="{2FE7D621-2FCA-409B-A371-4F8DD9C05F63}" type="sibTrans" cxnId="{0B9C64CF-0386-4193-982C-7D7834F31E16}">
      <dgm:prSet/>
      <dgm:spPr/>
    </dgm:pt>
    <dgm:pt modelId="{15556057-7B25-4A3B-9D0E-785CCF69DE22}" type="pres">
      <dgm:prSet presAssocID="{295E84A9-D4D1-40FB-BE14-24CB13CFB766}" presName="root" presStyleCnt="0">
        <dgm:presLayoutVars>
          <dgm:dir/>
          <dgm:resizeHandles val="exact"/>
        </dgm:presLayoutVars>
      </dgm:prSet>
      <dgm:spPr/>
    </dgm:pt>
    <dgm:pt modelId="{82698D8E-D8E5-461B-B536-FBCC6CF574E2}" type="pres">
      <dgm:prSet presAssocID="{E1232BDE-3A0C-4B7B-B4E6-B07EE1B0A657}" presName="compNode" presStyleCnt="0"/>
      <dgm:spPr/>
    </dgm:pt>
    <dgm:pt modelId="{B262769A-9427-4211-AD3F-C2FCCEC98385}" type="pres">
      <dgm:prSet presAssocID="{E1232BDE-3A0C-4B7B-B4E6-B07EE1B0A657}" presName="iconBgRect" presStyleLbl="bgShp" presStyleIdx="0" presStyleCnt="7"/>
      <dgm:spPr/>
    </dgm:pt>
    <dgm:pt modelId="{541F0A6F-E98E-4BE2-9FCA-BF1905B6306B}" type="pres">
      <dgm:prSet presAssocID="{E1232BDE-3A0C-4B7B-B4E6-B07EE1B0A657}" presName="iconRect" presStyleLbl="node1" presStyleIdx="0" presStyleCnt="7"/>
      <dgm:spPr/>
    </dgm:pt>
    <dgm:pt modelId="{97B663CD-7D0E-4612-B72D-BF3B9B4CB1E0}" type="pres">
      <dgm:prSet presAssocID="{E1232BDE-3A0C-4B7B-B4E6-B07EE1B0A657}" presName="spaceRect" presStyleCnt="0"/>
      <dgm:spPr/>
    </dgm:pt>
    <dgm:pt modelId="{9ADAC60E-718C-423A-AD8A-74DEEB89158C}" type="pres">
      <dgm:prSet presAssocID="{E1232BDE-3A0C-4B7B-B4E6-B07EE1B0A657}" presName="textRect" presStyleLbl="revTx" presStyleIdx="0" presStyleCnt="7">
        <dgm:presLayoutVars>
          <dgm:chMax val="1"/>
          <dgm:chPref val="1"/>
        </dgm:presLayoutVars>
      </dgm:prSet>
      <dgm:spPr/>
    </dgm:pt>
    <dgm:pt modelId="{E356B58E-08C2-4E45-AACD-011D58D6D6EB}" type="pres">
      <dgm:prSet presAssocID="{BC27494C-3DB6-4CB7-9044-CE5AA19BECE7}" presName="sibTrans" presStyleCnt="0"/>
      <dgm:spPr/>
    </dgm:pt>
    <dgm:pt modelId="{E6CAF9C8-7BDC-4A9D-B603-D9685F9DB5A8}" type="pres">
      <dgm:prSet presAssocID="{A4D714B3-0D89-4772-B1BB-E34264BC77C3}" presName="compNode" presStyleCnt="0"/>
      <dgm:spPr/>
    </dgm:pt>
    <dgm:pt modelId="{76C15045-A819-4F97-AECA-069FEBCC9CEB}" type="pres">
      <dgm:prSet presAssocID="{A4D714B3-0D89-4772-B1BB-E34264BC77C3}" presName="iconBgRect" presStyleLbl="bgShp" presStyleIdx="1" presStyleCnt="7"/>
      <dgm:spPr/>
    </dgm:pt>
    <dgm:pt modelId="{B9A0411E-AC37-4BC8-AFA6-3A73AF1A898A}" type="pres">
      <dgm:prSet presAssocID="{A4D714B3-0D89-4772-B1BB-E34264BC77C3}" presName="iconRect" presStyleLbl="node1" presStyleIdx="1" presStyleCnt="7"/>
      <dgm:spPr/>
    </dgm:pt>
    <dgm:pt modelId="{CB14AE8D-6F66-47FA-A716-65D271F466C9}" type="pres">
      <dgm:prSet presAssocID="{A4D714B3-0D89-4772-B1BB-E34264BC77C3}" presName="spaceRect" presStyleCnt="0"/>
      <dgm:spPr/>
    </dgm:pt>
    <dgm:pt modelId="{A58F742A-419A-40FF-AA2F-0B4474FDD045}" type="pres">
      <dgm:prSet presAssocID="{A4D714B3-0D89-4772-B1BB-E34264BC77C3}" presName="textRect" presStyleLbl="revTx" presStyleIdx="1" presStyleCnt="7">
        <dgm:presLayoutVars>
          <dgm:chMax val="1"/>
          <dgm:chPref val="1"/>
        </dgm:presLayoutVars>
      </dgm:prSet>
      <dgm:spPr/>
    </dgm:pt>
    <dgm:pt modelId="{C86729B3-8EBD-40FB-A2F9-72ACD4F29E02}" type="pres">
      <dgm:prSet presAssocID="{3453A584-283D-4155-B769-0D4425DED360}" presName="sibTrans" presStyleCnt="0"/>
      <dgm:spPr/>
    </dgm:pt>
    <dgm:pt modelId="{3ED8F3E5-754A-455C-81DF-3D97F6B50C3F}" type="pres">
      <dgm:prSet presAssocID="{2483EF45-2B0A-43FD-A172-D4457B4CCC30}" presName="compNode" presStyleCnt="0"/>
      <dgm:spPr/>
    </dgm:pt>
    <dgm:pt modelId="{0A11540D-6390-414C-888A-D78CDA01FE06}" type="pres">
      <dgm:prSet presAssocID="{2483EF45-2B0A-43FD-A172-D4457B4CCC30}" presName="iconBgRect" presStyleLbl="bgShp" presStyleIdx="2" presStyleCnt="7"/>
      <dgm:spPr/>
    </dgm:pt>
    <dgm:pt modelId="{74EE77AF-7FCB-4F76-95C6-B84D9E003AD2}" type="pres">
      <dgm:prSet presAssocID="{2483EF45-2B0A-43FD-A172-D4457B4CCC30}" presName="iconRect" presStyleLbl="node1" presStyleIdx="2" presStyleCnt="7"/>
      <dgm:spPr/>
    </dgm:pt>
    <dgm:pt modelId="{B9F136A3-FD9C-41A3-95E8-EBD59C1ADCDA}" type="pres">
      <dgm:prSet presAssocID="{2483EF45-2B0A-43FD-A172-D4457B4CCC30}" presName="spaceRect" presStyleCnt="0"/>
      <dgm:spPr/>
    </dgm:pt>
    <dgm:pt modelId="{4A1BFA3F-2BF9-4AA0-AEDC-AFFD97E00A37}" type="pres">
      <dgm:prSet presAssocID="{2483EF45-2B0A-43FD-A172-D4457B4CCC30}" presName="textRect" presStyleLbl="revTx" presStyleIdx="2" presStyleCnt="7">
        <dgm:presLayoutVars>
          <dgm:chMax val="1"/>
          <dgm:chPref val="1"/>
        </dgm:presLayoutVars>
      </dgm:prSet>
      <dgm:spPr/>
    </dgm:pt>
    <dgm:pt modelId="{D4ADC5A2-B049-4B7F-8DD2-1AF628FCDA11}" type="pres">
      <dgm:prSet presAssocID="{1670F5E6-7EE4-419F-A9CD-C7DD977191F9}" presName="sibTrans" presStyleCnt="0"/>
      <dgm:spPr/>
    </dgm:pt>
    <dgm:pt modelId="{E7FC3B77-2613-4F0D-A267-0A909054EB12}" type="pres">
      <dgm:prSet presAssocID="{F0782991-EC9B-4899-882F-38B68652B514}" presName="compNode" presStyleCnt="0"/>
      <dgm:spPr/>
    </dgm:pt>
    <dgm:pt modelId="{EDED6B27-9FD2-403B-8CC3-DD25766938B2}" type="pres">
      <dgm:prSet presAssocID="{F0782991-EC9B-4899-882F-38B68652B514}" presName="iconBgRect" presStyleLbl="bgShp" presStyleIdx="3" presStyleCnt="7"/>
      <dgm:spPr/>
    </dgm:pt>
    <dgm:pt modelId="{49EABD5E-5536-473A-AD5C-339AEAF13382}" type="pres">
      <dgm:prSet presAssocID="{F0782991-EC9B-4899-882F-38B68652B514}" presName="iconRect" presStyleLbl="node1" presStyleIdx="3" presStyleCnt="7"/>
      <dgm:spPr/>
    </dgm:pt>
    <dgm:pt modelId="{E901149A-9DFC-49E0-B8C8-14B6AB62D1BC}" type="pres">
      <dgm:prSet presAssocID="{F0782991-EC9B-4899-882F-38B68652B514}" presName="spaceRect" presStyleCnt="0"/>
      <dgm:spPr/>
    </dgm:pt>
    <dgm:pt modelId="{38D6CBA1-2AF7-4E8B-8150-DBA79F033D0E}" type="pres">
      <dgm:prSet presAssocID="{F0782991-EC9B-4899-882F-38B68652B514}" presName="textRect" presStyleLbl="revTx" presStyleIdx="3" presStyleCnt="7">
        <dgm:presLayoutVars>
          <dgm:chMax val="1"/>
          <dgm:chPref val="1"/>
        </dgm:presLayoutVars>
      </dgm:prSet>
      <dgm:spPr/>
    </dgm:pt>
    <dgm:pt modelId="{D0115E37-9100-4DF6-A7AC-F0578172598F}" type="pres">
      <dgm:prSet presAssocID="{A78C38B0-CB9E-4C10-A6FB-EBCF05EAD736}" presName="sibTrans" presStyleCnt="0"/>
      <dgm:spPr/>
    </dgm:pt>
    <dgm:pt modelId="{220485A7-9F8E-4E3C-85F8-287D6B766A5B}" type="pres">
      <dgm:prSet presAssocID="{8E1419F0-EBD0-4C22-BEEB-7679E663777D}" presName="compNode" presStyleCnt="0"/>
      <dgm:spPr/>
    </dgm:pt>
    <dgm:pt modelId="{08F69DCB-20C8-45DA-84FC-66856265158E}" type="pres">
      <dgm:prSet presAssocID="{8E1419F0-EBD0-4C22-BEEB-7679E663777D}" presName="iconBgRect" presStyleLbl="bgShp" presStyleIdx="4" presStyleCnt="7"/>
      <dgm:spPr/>
    </dgm:pt>
    <dgm:pt modelId="{FBBC8516-2FFF-46DB-8961-98617D7D7BD1}" type="pres">
      <dgm:prSet presAssocID="{8E1419F0-EBD0-4C22-BEEB-7679E663777D}" presName="iconRect" presStyleLbl="node1" presStyleIdx="4" presStyleCnt="7"/>
      <dgm:spPr/>
    </dgm:pt>
    <dgm:pt modelId="{2C55B550-6F6E-4E01-8200-9FD680C652EE}" type="pres">
      <dgm:prSet presAssocID="{8E1419F0-EBD0-4C22-BEEB-7679E663777D}" presName="spaceRect" presStyleCnt="0"/>
      <dgm:spPr/>
    </dgm:pt>
    <dgm:pt modelId="{7AB4A0EE-99B7-4850-BE3E-30EF20FB9F6A}" type="pres">
      <dgm:prSet presAssocID="{8E1419F0-EBD0-4C22-BEEB-7679E663777D}" presName="textRect" presStyleLbl="revTx" presStyleIdx="4" presStyleCnt="7">
        <dgm:presLayoutVars>
          <dgm:chMax val="1"/>
          <dgm:chPref val="1"/>
        </dgm:presLayoutVars>
      </dgm:prSet>
      <dgm:spPr/>
    </dgm:pt>
    <dgm:pt modelId="{7207FBDC-04F5-46DC-B0F9-B0B0553A3360}" type="pres">
      <dgm:prSet presAssocID="{66F88A05-3DB6-4E3B-927D-7715929F487E}" presName="sibTrans" presStyleCnt="0"/>
      <dgm:spPr/>
    </dgm:pt>
    <dgm:pt modelId="{440AFF65-C8A5-4823-A8BD-FFD124C4A7FB}" type="pres">
      <dgm:prSet presAssocID="{C79B61DD-A856-4158-90DC-130D2BE8D071}" presName="compNode" presStyleCnt="0"/>
      <dgm:spPr/>
    </dgm:pt>
    <dgm:pt modelId="{9F6CAFF9-4D0B-434B-A8CA-3099236364A4}" type="pres">
      <dgm:prSet presAssocID="{C79B61DD-A856-4158-90DC-130D2BE8D071}" presName="iconBgRect" presStyleLbl="bgShp" presStyleIdx="5" presStyleCnt="7"/>
      <dgm:spPr/>
    </dgm:pt>
    <dgm:pt modelId="{8CDEEBF2-7425-4BF8-A284-11CCED2FD1A9}" type="pres">
      <dgm:prSet presAssocID="{C79B61DD-A856-4158-90DC-130D2BE8D071}" presName="iconRect" presStyleLbl="node1" presStyleIdx="5" presStyleCnt="7"/>
      <dgm:spPr/>
    </dgm:pt>
    <dgm:pt modelId="{DEE500B4-7F31-40B6-AA23-80D1DE2A8EFB}" type="pres">
      <dgm:prSet presAssocID="{C79B61DD-A856-4158-90DC-130D2BE8D071}" presName="spaceRect" presStyleCnt="0"/>
      <dgm:spPr/>
    </dgm:pt>
    <dgm:pt modelId="{5B4AF3D5-9A0C-4F13-8971-5EC95ACC4A5D}" type="pres">
      <dgm:prSet presAssocID="{C79B61DD-A856-4158-90DC-130D2BE8D071}" presName="textRect" presStyleLbl="revTx" presStyleIdx="5" presStyleCnt="7">
        <dgm:presLayoutVars>
          <dgm:chMax val="1"/>
          <dgm:chPref val="1"/>
        </dgm:presLayoutVars>
      </dgm:prSet>
      <dgm:spPr/>
    </dgm:pt>
    <dgm:pt modelId="{D953B9E8-69C5-47F3-B57D-FABC76AF7236}" type="pres">
      <dgm:prSet presAssocID="{CB341C89-5DB0-4CA3-B7FF-C637FFA6D44C}" presName="sibTrans" presStyleCnt="0"/>
      <dgm:spPr/>
    </dgm:pt>
    <dgm:pt modelId="{BCA7C1AF-8B27-49DC-9429-298EAFD8885E}" type="pres">
      <dgm:prSet presAssocID="{62D6B49D-2DAE-485D-AA8F-22F381D2E8AA}" presName="compNode" presStyleCnt="0"/>
      <dgm:spPr/>
    </dgm:pt>
    <dgm:pt modelId="{EB5D36C2-2A4F-468F-BDFC-E8138388A080}" type="pres">
      <dgm:prSet presAssocID="{62D6B49D-2DAE-485D-AA8F-22F381D2E8AA}" presName="iconBgRect" presStyleLbl="bgShp" presStyleIdx="6" presStyleCnt="7"/>
      <dgm:spPr/>
    </dgm:pt>
    <dgm:pt modelId="{4D3CB386-D5D1-4494-8655-84A65B2C5D0A}" type="pres">
      <dgm:prSet presAssocID="{62D6B49D-2DAE-485D-AA8F-22F381D2E8AA}" presName="iconRect" presStyleLbl="node1" presStyleIdx="6" presStyleCnt="7"/>
      <dgm:spPr/>
    </dgm:pt>
    <dgm:pt modelId="{7618F8CE-7B4B-4998-9EE4-56D6ECF08D1E}" type="pres">
      <dgm:prSet presAssocID="{62D6B49D-2DAE-485D-AA8F-22F381D2E8AA}" presName="spaceRect" presStyleCnt="0"/>
      <dgm:spPr/>
    </dgm:pt>
    <dgm:pt modelId="{7D658731-ACF4-4C90-BC28-67A1EEB1E6CF}" type="pres">
      <dgm:prSet presAssocID="{62D6B49D-2DAE-485D-AA8F-22F381D2E8AA}" presName="textRect" presStyleLbl="revTx" presStyleIdx="6" presStyleCnt="7">
        <dgm:presLayoutVars>
          <dgm:chMax val="1"/>
          <dgm:chPref val="1"/>
        </dgm:presLayoutVars>
      </dgm:prSet>
      <dgm:spPr/>
    </dgm:pt>
  </dgm:ptLst>
  <dgm:cxnLst>
    <dgm:cxn modelId="{BCCE1808-AF8F-4A12-9AAD-B31E963AAE86}" srcId="{295E84A9-D4D1-40FB-BE14-24CB13CFB766}" destId="{A4D714B3-0D89-4772-B1BB-E34264BC77C3}" srcOrd="1" destOrd="0" parTransId="{80E5FD6B-BA91-4ED1-82A7-54275B71291D}" sibTransId="{3453A584-283D-4155-B769-0D4425DED360}"/>
    <dgm:cxn modelId="{0B0A173A-F543-48F5-917F-EAF06239CA9B}" srcId="{295E84A9-D4D1-40FB-BE14-24CB13CFB766}" destId="{2483EF45-2B0A-43FD-A172-D4457B4CCC30}" srcOrd="2" destOrd="0" parTransId="{F89AB1C7-477F-4DD7-888F-113571BE6D80}" sibTransId="{1670F5E6-7EE4-419F-A9CD-C7DD977191F9}"/>
    <dgm:cxn modelId="{51F6EB69-2BF0-4A24-A228-37402F4464EA}" type="presOf" srcId="{295E84A9-D4D1-40FB-BE14-24CB13CFB766}" destId="{15556057-7B25-4A3B-9D0E-785CCF69DE22}" srcOrd="0" destOrd="0" presId="urn:microsoft.com/office/officeart/2018/5/layout/IconCircleLabelList"/>
    <dgm:cxn modelId="{AAC5CD50-E201-4FE8-B73A-C2504E2FB6C8}" srcId="{295E84A9-D4D1-40FB-BE14-24CB13CFB766}" destId="{F0782991-EC9B-4899-882F-38B68652B514}" srcOrd="3" destOrd="0" parTransId="{C8ADF1D4-66C3-4649-8DE6-B2DED157C94A}" sibTransId="{A78C38B0-CB9E-4C10-A6FB-EBCF05EAD736}"/>
    <dgm:cxn modelId="{56B49051-30F8-4A10-8E64-BE37FEB42AA1}" type="presOf" srcId="{62D6B49D-2DAE-485D-AA8F-22F381D2E8AA}" destId="{7D658731-ACF4-4C90-BC28-67A1EEB1E6CF}" srcOrd="0" destOrd="0" presId="urn:microsoft.com/office/officeart/2018/5/layout/IconCircleLabelList"/>
    <dgm:cxn modelId="{200FB572-6C80-4C43-8029-889516FE3893}" type="presOf" srcId="{2483EF45-2B0A-43FD-A172-D4457B4CCC30}" destId="{4A1BFA3F-2BF9-4AA0-AEDC-AFFD97E00A37}" srcOrd="0" destOrd="0" presId="urn:microsoft.com/office/officeart/2018/5/layout/IconCircleLabelList"/>
    <dgm:cxn modelId="{66FCBE89-B331-4E70-A541-721333BE0467}" type="presOf" srcId="{A4D714B3-0D89-4772-B1BB-E34264BC77C3}" destId="{A58F742A-419A-40FF-AA2F-0B4474FDD045}" srcOrd="0" destOrd="0" presId="urn:microsoft.com/office/officeart/2018/5/layout/IconCircleLabelList"/>
    <dgm:cxn modelId="{FA55738C-1F28-49BC-8D33-C93030340F87}" type="presOf" srcId="{F0782991-EC9B-4899-882F-38B68652B514}" destId="{38D6CBA1-2AF7-4E8B-8150-DBA79F033D0E}" srcOrd="0" destOrd="0" presId="urn:microsoft.com/office/officeart/2018/5/layout/IconCircleLabelList"/>
    <dgm:cxn modelId="{A5EB2290-A19A-44A6-AE41-9152CF68565C}" srcId="{295E84A9-D4D1-40FB-BE14-24CB13CFB766}" destId="{E1232BDE-3A0C-4B7B-B4E6-B07EE1B0A657}" srcOrd="0" destOrd="0" parTransId="{4D814EF8-4E59-4DD4-A4B9-ABA02E0A6CC0}" sibTransId="{BC27494C-3DB6-4CB7-9044-CE5AA19BECE7}"/>
    <dgm:cxn modelId="{9256B29B-90E9-493E-B62D-B2B1A46D8811}" srcId="{295E84A9-D4D1-40FB-BE14-24CB13CFB766}" destId="{8E1419F0-EBD0-4C22-BEEB-7679E663777D}" srcOrd="4" destOrd="0" parTransId="{E6707077-56A7-43D8-AEF5-81E2C51EF106}" sibTransId="{66F88A05-3DB6-4E3B-927D-7715929F487E}"/>
    <dgm:cxn modelId="{C7EACE9E-2622-4DC4-A033-C76EEB68AF11}" type="presOf" srcId="{8E1419F0-EBD0-4C22-BEEB-7679E663777D}" destId="{7AB4A0EE-99B7-4850-BE3E-30EF20FB9F6A}" srcOrd="0" destOrd="0" presId="urn:microsoft.com/office/officeart/2018/5/layout/IconCircleLabelList"/>
    <dgm:cxn modelId="{18E6DBA8-38B8-4412-BA8F-EE49D7D3D909}" srcId="{295E84A9-D4D1-40FB-BE14-24CB13CFB766}" destId="{C79B61DD-A856-4158-90DC-130D2BE8D071}" srcOrd="5" destOrd="0" parTransId="{482F7638-C308-4008-99D2-BE2907BCA3C3}" sibTransId="{CB341C89-5DB0-4CA3-B7FF-C637FFA6D44C}"/>
    <dgm:cxn modelId="{6CBBD2BC-7019-4542-9513-31A1C0B07F41}" type="presOf" srcId="{C79B61DD-A856-4158-90DC-130D2BE8D071}" destId="{5B4AF3D5-9A0C-4F13-8971-5EC95ACC4A5D}" srcOrd="0" destOrd="0" presId="urn:microsoft.com/office/officeart/2018/5/layout/IconCircleLabelList"/>
    <dgm:cxn modelId="{0B9C64CF-0386-4193-982C-7D7834F31E16}" srcId="{295E84A9-D4D1-40FB-BE14-24CB13CFB766}" destId="{62D6B49D-2DAE-485D-AA8F-22F381D2E8AA}" srcOrd="6" destOrd="0" parTransId="{764981A7-F2CE-4FDB-BA8D-8A35D7DA3AA0}" sibTransId="{2FE7D621-2FCA-409B-A371-4F8DD9C05F63}"/>
    <dgm:cxn modelId="{78D3E6D7-B5A1-4417-85B1-47A890FA0B67}" type="presOf" srcId="{E1232BDE-3A0C-4B7B-B4E6-B07EE1B0A657}" destId="{9ADAC60E-718C-423A-AD8A-74DEEB89158C}" srcOrd="0" destOrd="0" presId="urn:microsoft.com/office/officeart/2018/5/layout/IconCircleLabelList"/>
    <dgm:cxn modelId="{FAB3E6A0-EF75-40B4-83A9-78F9578C7ECD}" type="presParOf" srcId="{15556057-7B25-4A3B-9D0E-785CCF69DE22}" destId="{82698D8E-D8E5-461B-B536-FBCC6CF574E2}" srcOrd="0" destOrd="0" presId="urn:microsoft.com/office/officeart/2018/5/layout/IconCircleLabelList"/>
    <dgm:cxn modelId="{7F066ECD-D225-4FF2-ACAA-2B63A5F43317}" type="presParOf" srcId="{82698D8E-D8E5-461B-B536-FBCC6CF574E2}" destId="{B262769A-9427-4211-AD3F-C2FCCEC98385}" srcOrd="0" destOrd="0" presId="urn:microsoft.com/office/officeart/2018/5/layout/IconCircleLabelList"/>
    <dgm:cxn modelId="{ACFE8933-8984-4CF6-B0A4-2A745AE2B0BD}" type="presParOf" srcId="{82698D8E-D8E5-461B-B536-FBCC6CF574E2}" destId="{541F0A6F-E98E-4BE2-9FCA-BF1905B6306B}" srcOrd="1" destOrd="0" presId="urn:microsoft.com/office/officeart/2018/5/layout/IconCircleLabelList"/>
    <dgm:cxn modelId="{913249B4-CDA9-4896-B2ED-42C237968025}" type="presParOf" srcId="{82698D8E-D8E5-461B-B536-FBCC6CF574E2}" destId="{97B663CD-7D0E-4612-B72D-BF3B9B4CB1E0}" srcOrd="2" destOrd="0" presId="urn:microsoft.com/office/officeart/2018/5/layout/IconCircleLabelList"/>
    <dgm:cxn modelId="{E5869A18-CAA0-4925-9ECE-01C0232C3A65}" type="presParOf" srcId="{82698D8E-D8E5-461B-B536-FBCC6CF574E2}" destId="{9ADAC60E-718C-423A-AD8A-74DEEB89158C}" srcOrd="3" destOrd="0" presId="urn:microsoft.com/office/officeart/2018/5/layout/IconCircleLabelList"/>
    <dgm:cxn modelId="{4E7DDD89-FD3A-48B5-ACDD-4F48FAD878D0}" type="presParOf" srcId="{15556057-7B25-4A3B-9D0E-785CCF69DE22}" destId="{E356B58E-08C2-4E45-AACD-011D58D6D6EB}" srcOrd="1" destOrd="0" presId="urn:microsoft.com/office/officeart/2018/5/layout/IconCircleLabelList"/>
    <dgm:cxn modelId="{D4CA6582-E145-471F-A8EA-0281CC347CB7}" type="presParOf" srcId="{15556057-7B25-4A3B-9D0E-785CCF69DE22}" destId="{E6CAF9C8-7BDC-4A9D-B603-D9685F9DB5A8}" srcOrd="2" destOrd="0" presId="urn:microsoft.com/office/officeart/2018/5/layout/IconCircleLabelList"/>
    <dgm:cxn modelId="{32331C40-B768-4187-B0F2-BC8839258EEC}" type="presParOf" srcId="{E6CAF9C8-7BDC-4A9D-B603-D9685F9DB5A8}" destId="{76C15045-A819-4F97-AECA-069FEBCC9CEB}" srcOrd="0" destOrd="0" presId="urn:microsoft.com/office/officeart/2018/5/layout/IconCircleLabelList"/>
    <dgm:cxn modelId="{6E008305-F9D5-48E5-AAB8-8CAABB030B30}" type="presParOf" srcId="{E6CAF9C8-7BDC-4A9D-B603-D9685F9DB5A8}" destId="{B9A0411E-AC37-4BC8-AFA6-3A73AF1A898A}" srcOrd="1" destOrd="0" presId="urn:microsoft.com/office/officeart/2018/5/layout/IconCircleLabelList"/>
    <dgm:cxn modelId="{D1CA61C7-3404-4478-82C0-3A3DDA03E8BB}" type="presParOf" srcId="{E6CAF9C8-7BDC-4A9D-B603-D9685F9DB5A8}" destId="{CB14AE8D-6F66-47FA-A716-65D271F466C9}" srcOrd="2" destOrd="0" presId="urn:microsoft.com/office/officeart/2018/5/layout/IconCircleLabelList"/>
    <dgm:cxn modelId="{4F280FD7-2658-4522-A102-736DBE4A43F3}" type="presParOf" srcId="{E6CAF9C8-7BDC-4A9D-B603-D9685F9DB5A8}" destId="{A58F742A-419A-40FF-AA2F-0B4474FDD045}" srcOrd="3" destOrd="0" presId="urn:microsoft.com/office/officeart/2018/5/layout/IconCircleLabelList"/>
    <dgm:cxn modelId="{7F1622EA-874D-4622-984E-79B0B687623C}" type="presParOf" srcId="{15556057-7B25-4A3B-9D0E-785CCF69DE22}" destId="{C86729B3-8EBD-40FB-A2F9-72ACD4F29E02}" srcOrd="3" destOrd="0" presId="urn:microsoft.com/office/officeart/2018/5/layout/IconCircleLabelList"/>
    <dgm:cxn modelId="{DD2F1614-E3B5-4C92-87B2-1B7B0FA2DAC1}" type="presParOf" srcId="{15556057-7B25-4A3B-9D0E-785CCF69DE22}" destId="{3ED8F3E5-754A-455C-81DF-3D97F6B50C3F}" srcOrd="4" destOrd="0" presId="urn:microsoft.com/office/officeart/2018/5/layout/IconCircleLabelList"/>
    <dgm:cxn modelId="{E9335EBB-7B2C-425E-BD1A-3A6BF45F85ED}" type="presParOf" srcId="{3ED8F3E5-754A-455C-81DF-3D97F6B50C3F}" destId="{0A11540D-6390-414C-888A-D78CDA01FE06}" srcOrd="0" destOrd="0" presId="urn:microsoft.com/office/officeart/2018/5/layout/IconCircleLabelList"/>
    <dgm:cxn modelId="{8E4A690B-C9AA-4BCF-AD6B-988457A3AC4C}" type="presParOf" srcId="{3ED8F3E5-754A-455C-81DF-3D97F6B50C3F}" destId="{74EE77AF-7FCB-4F76-95C6-B84D9E003AD2}" srcOrd="1" destOrd="0" presId="urn:microsoft.com/office/officeart/2018/5/layout/IconCircleLabelList"/>
    <dgm:cxn modelId="{E688A050-2A84-4468-827B-A168E259435F}" type="presParOf" srcId="{3ED8F3E5-754A-455C-81DF-3D97F6B50C3F}" destId="{B9F136A3-FD9C-41A3-95E8-EBD59C1ADCDA}" srcOrd="2" destOrd="0" presId="urn:microsoft.com/office/officeart/2018/5/layout/IconCircleLabelList"/>
    <dgm:cxn modelId="{22F2E153-284A-40A2-9588-806D41A8595C}" type="presParOf" srcId="{3ED8F3E5-754A-455C-81DF-3D97F6B50C3F}" destId="{4A1BFA3F-2BF9-4AA0-AEDC-AFFD97E00A37}" srcOrd="3" destOrd="0" presId="urn:microsoft.com/office/officeart/2018/5/layout/IconCircleLabelList"/>
    <dgm:cxn modelId="{8C13C74E-EF3F-4B48-8FEE-A18D6DBDE026}" type="presParOf" srcId="{15556057-7B25-4A3B-9D0E-785CCF69DE22}" destId="{D4ADC5A2-B049-4B7F-8DD2-1AF628FCDA11}" srcOrd="5" destOrd="0" presId="urn:microsoft.com/office/officeart/2018/5/layout/IconCircleLabelList"/>
    <dgm:cxn modelId="{86CC2610-9754-44ED-9263-C893D85653B4}" type="presParOf" srcId="{15556057-7B25-4A3B-9D0E-785CCF69DE22}" destId="{E7FC3B77-2613-4F0D-A267-0A909054EB12}" srcOrd="6" destOrd="0" presId="urn:microsoft.com/office/officeart/2018/5/layout/IconCircleLabelList"/>
    <dgm:cxn modelId="{F19DD906-C966-4581-A5B6-CB8539B5F72B}" type="presParOf" srcId="{E7FC3B77-2613-4F0D-A267-0A909054EB12}" destId="{EDED6B27-9FD2-403B-8CC3-DD25766938B2}" srcOrd="0" destOrd="0" presId="urn:microsoft.com/office/officeart/2018/5/layout/IconCircleLabelList"/>
    <dgm:cxn modelId="{F58F0A54-B044-4148-9C87-D80F87A5C289}" type="presParOf" srcId="{E7FC3B77-2613-4F0D-A267-0A909054EB12}" destId="{49EABD5E-5536-473A-AD5C-339AEAF13382}" srcOrd="1" destOrd="0" presId="urn:microsoft.com/office/officeart/2018/5/layout/IconCircleLabelList"/>
    <dgm:cxn modelId="{D54BD937-2622-49C6-9DEC-B35573A679BE}" type="presParOf" srcId="{E7FC3B77-2613-4F0D-A267-0A909054EB12}" destId="{E901149A-9DFC-49E0-B8C8-14B6AB62D1BC}" srcOrd="2" destOrd="0" presId="urn:microsoft.com/office/officeart/2018/5/layout/IconCircleLabelList"/>
    <dgm:cxn modelId="{1C03294F-7C7E-45CA-B9C7-FE7136BFCA8D}" type="presParOf" srcId="{E7FC3B77-2613-4F0D-A267-0A909054EB12}" destId="{38D6CBA1-2AF7-4E8B-8150-DBA79F033D0E}" srcOrd="3" destOrd="0" presId="urn:microsoft.com/office/officeart/2018/5/layout/IconCircleLabelList"/>
    <dgm:cxn modelId="{E388CA92-5915-40D4-9EA6-B155A8BD4206}" type="presParOf" srcId="{15556057-7B25-4A3B-9D0E-785CCF69DE22}" destId="{D0115E37-9100-4DF6-A7AC-F0578172598F}" srcOrd="7" destOrd="0" presId="urn:microsoft.com/office/officeart/2018/5/layout/IconCircleLabelList"/>
    <dgm:cxn modelId="{C782A8C5-68DC-4052-AB87-24595C431EAB}" type="presParOf" srcId="{15556057-7B25-4A3B-9D0E-785CCF69DE22}" destId="{220485A7-9F8E-4E3C-85F8-287D6B766A5B}" srcOrd="8" destOrd="0" presId="urn:microsoft.com/office/officeart/2018/5/layout/IconCircleLabelList"/>
    <dgm:cxn modelId="{D75E904B-ED1F-4A09-861D-B96DB485C067}" type="presParOf" srcId="{220485A7-9F8E-4E3C-85F8-287D6B766A5B}" destId="{08F69DCB-20C8-45DA-84FC-66856265158E}" srcOrd="0" destOrd="0" presId="urn:microsoft.com/office/officeart/2018/5/layout/IconCircleLabelList"/>
    <dgm:cxn modelId="{AAF917F1-19E8-4F85-845F-F2670A7550B5}" type="presParOf" srcId="{220485A7-9F8E-4E3C-85F8-287D6B766A5B}" destId="{FBBC8516-2FFF-46DB-8961-98617D7D7BD1}" srcOrd="1" destOrd="0" presId="urn:microsoft.com/office/officeart/2018/5/layout/IconCircleLabelList"/>
    <dgm:cxn modelId="{222E5AF8-4D93-4249-BC3F-C1835955AC40}" type="presParOf" srcId="{220485A7-9F8E-4E3C-85F8-287D6B766A5B}" destId="{2C55B550-6F6E-4E01-8200-9FD680C652EE}" srcOrd="2" destOrd="0" presId="urn:microsoft.com/office/officeart/2018/5/layout/IconCircleLabelList"/>
    <dgm:cxn modelId="{1A6BE390-CB1A-42FF-9207-E99DB698E977}" type="presParOf" srcId="{220485A7-9F8E-4E3C-85F8-287D6B766A5B}" destId="{7AB4A0EE-99B7-4850-BE3E-30EF20FB9F6A}" srcOrd="3" destOrd="0" presId="urn:microsoft.com/office/officeart/2018/5/layout/IconCircleLabelList"/>
    <dgm:cxn modelId="{8150CFDC-38BA-4E6F-AB64-D88E32022B4E}" type="presParOf" srcId="{15556057-7B25-4A3B-9D0E-785CCF69DE22}" destId="{7207FBDC-04F5-46DC-B0F9-B0B0553A3360}" srcOrd="9" destOrd="0" presId="urn:microsoft.com/office/officeart/2018/5/layout/IconCircleLabelList"/>
    <dgm:cxn modelId="{080D7E15-C17B-41E7-B3FC-CAF5426715D3}" type="presParOf" srcId="{15556057-7B25-4A3B-9D0E-785CCF69DE22}" destId="{440AFF65-C8A5-4823-A8BD-FFD124C4A7FB}" srcOrd="10" destOrd="0" presId="urn:microsoft.com/office/officeart/2018/5/layout/IconCircleLabelList"/>
    <dgm:cxn modelId="{06739E32-8AA9-448F-BB91-23FEFEEB313F}" type="presParOf" srcId="{440AFF65-C8A5-4823-A8BD-FFD124C4A7FB}" destId="{9F6CAFF9-4D0B-434B-A8CA-3099236364A4}" srcOrd="0" destOrd="0" presId="urn:microsoft.com/office/officeart/2018/5/layout/IconCircleLabelList"/>
    <dgm:cxn modelId="{86848E82-7E05-40D2-9019-DC4BA48B10A2}" type="presParOf" srcId="{440AFF65-C8A5-4823-A8BD-FFD124C4A7FB}" destId="{8CDEEBF2-7425-4BF8-A284-11CCED2FD1A9}" srcOrd="1" destOrd="0" presId="urn:microsoft.com/office/officeart/2018/5/layout/IconCircleLabelList"/>
    <dgm:cxn modelId="{F975E1C9-7804-41FA-BFDA-F49FD5D3134A}" type="presParOf" srcId="{440AFF65-C8A5-4823-A8BD-FFD124C4A7FB}" destId="{DEE500B4-7F31-40B6-AA23-80D1DE2A8EFB}" srcOrd="2" destOrd="0" presId="urn:microsoft.com/office/officeart/2018/5/layout/IconCircleLabelList"/>
    <dgm:cxn modelId="{C5436725-EC81-4536-9323-B7D2B6EBE85D}" type="presParOf" srcId="{440AFF65-C8A5-4823-A8BD-FFD124C4A7FB}" destId="{5B4AF3D5-9A0C-4F13-8971-5EC95ACC4A5D}" srcOrd="3" destOrd="0" presId="urn:microsoft.com/office/officeart/2018/5/layout/IconCircleLabelList"/>
    <dgm:cxn modelId="{4B570266-1DFA-4122-B132-32A51B41F093}" type="presParOf" srcId="{15556057-7B25-4A3B-9D0E-785CCF69DE22}" destId="{D953B9E8-69C5-47F3-B57D-FABC76AF7236}" srcOrd="11" destOrd="0" presId="urn:microsoft.com/office/officeart/2018/5/layout/IconCircleLabelList"/>
    <dgm:cxn modelId="{CCE2F69B-DAEF-44B1-898A-A1DDB517EBA5}" type="presParOf" srcId="{15556057-7B25-4A3B-9D0E-785CCF69DE22}" destId="{BCA7C1AF-8B27-49DC-9429-298EAFD8885E}" srcOrd="12" destOrd="0" presId="urn:microsoft.com/office/officeart/2018/5/layout/IconCircleLabelList"/>
    <dgm:cxn modelId="{7EF97289-E618-4C8E-BBD8-288AF8C1F08F}" type="presParOf" srcId="{BCA7C1AF-8B27-49DC-9429-298EAFD8885E}" destId="{EB5D36C2-2A4F-468F-BDFC-E8138388A080}" srcOrd="0" destOrd="0" presId="urn:microsoft.com/office/officeart/2018/5/layout/IconCircleLabelList"/>
    <dgm:cxn modelId="{F2CBD1EF-0446-4322-8E21-1E2AEECE553C}" type="presParOf" srcId="{BCA7C1AF-8B27-49DC-9429-298EAFD8885E}" destId="{4D3CB386-D5D1-4494-8655-84A65B2C5D0A}" srcOrd="1" destOrd="0" presId="urn:microsoft.com/office/officeart/2018/5/layout/IconCircleLabelList"/>
    <dgm:cxn modelId="{9416863F-109E-45E5-BF3A-90CEA3B80074}" type="presParOf" srcId="{BCA7C1AF-8B27-49DC-9429-298EAFD8885E}" destId="{7618F8CE-7B4B-4998-9EE4-56D6ECF08D1E}" srcOrd="2" destOrd="0" presId="urn:microsoft.com/office/officeart/2018/5/layout/IconCircleLabelList"/>
    <dgm:cxn modelId="{D506DB23-7164-4A74-8E4A-EA15544DEA8D}" type="presParOf" srcId="{BCA7C1AF-8B27-49DC-9429-298EAFD8885E}" destId="{7D658731-ACF4-4C90-BC28-67A1EEB1E6C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2769A-9427-4211-AD3F-C2FCCEC98385}">
      <dsp:nvSpPr>
        <dsp:cNvPr id="0" name=""/>
        <dsp:cNvSpPr/>
      </dsp:nvSpPr>
      <dsp:spPr>
        <a:xfrm>
          <a:off x="283370" y="1069100"/>
          <a:ext cx="869607" cy="8696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F0A6F-E98E-4BE2-9FCA-BF1905B6306B}">
      <dsp:nvSpPr>
        <dsp:cNvPr id="0" name=""/>
        <dsp:cNvSpPr/>
      </dsp:nvSpPr>
      <dsp:spPr>
        <a:xfrm>
          <a:off x="468696"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AC60E-718C-423A-AD8A-74DEEB89158C}">
      <dsp:nvSpPr>
        <dsp:cNvPr id="0" name=""/>
        <dsp:cNvSpPr/>
      </dsp:nvSpPr>
      <dsp:spPr>
        <a:xfrm>
          <a:off x="5381"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Chosen workplace task</a:t>
          </a:r>
        </a:p>
      </dsp:txBody>
      <dsp:txXfrm>
        <a:off x="5381" y="2209569"/>
        <a:ext cx="1425585" cy="1121535"/>
      </dsp:txXfrm>
    </dsp:sp>
    <dsp:sp modelId="{76C15045-A819-4F97-AECA-069FEBCC9CEB}">
      <dsp:nvSpPr>
        <dsp:cNvPr id="0" name=""/>
        <dsp:cNvSpPr/>
      </dsp:nvSpPr>
      <dsp:spPr>
        <a:xfrm>
          <a:off x="1958433" y="1069100"/>
          <a:ext cx="869607" cy="8696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0411E-AC37-4BC8-AFA6-3A73AF1A898A}">
      <dsp:nvSpPr>
        <dsp:cNvPr id="0" name=""/>
        <dsp:cNvSpPr/>
      </dsp:nvSpPr>
      <dsp:spPr>
        <a:xfrm>
          <a:off x="2143760"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8F742A-419A-40FF-AA2F-0B4474FDD045}">
      <dsp:nvSpPr>
        <dsp:cNvPr id="0" name=""/>
        <dsp:cNvSpPr/>
      </dsp:nvSpPr>
      <dsp:spPr>
        <a:xfrm>
          <a:off x="1680444"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Microsoft 365 tool selected</a:t>
          </a:r>
          <a:endParaRPr lang="en-US" sz="1800" b="0" kern="1200"/>
        </a:p>
      </dsp:txBody>
      <dsp:txXfrm>
        <a:off x="1680444" y="2209569"/>
        <a:ext cx="1425585" cy="1121535"/>
      </dsp:txXfrm>
    </dsp:sp>
    <dsp:sp modelId="{0A11540D-6390-414C-888A-D78CDA01FE06}">
      <dsp:nvSpPr>
        <dsp:cNvPr id="0" name=""/>
        <dsp:cNvSpPr/>
      </dsp:nvSpPr>
      <dsp:spPr>
        <a:xfrm>
          <a:off x="3633497" y="1069100"/>
          <a:ext cx="869607" cy="8696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EE77AF-7FCB-4F76-95C6-B84D9E003AD2}">
      <dsp:nvSpPr>
        <dsp:cNvPr id="0" name=""/>
        <dsp:cNvSpPr/>
      </dsp:nvSpPr>
      <dsp:spPr>
        <a:xfrm>
          <a:off x="3818823"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1BFA3F-2BF9-4AA0-AEDC-AFFD97E00A37}">
      <dsp:nvSpPr>
        <dsp:cNvPr id="0" name=""/>
        <dsp:cNvSpPr/>
      </dsp:nvSpPr>
      <dsp:spPr>
        <a:xfrm>
          <a:off x="3355508"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Why this tool is suitable for this task</a:t>
          </a:r>
          <a:endParaRPr lang="en-US" sz="1800" b="0" kern="1200"/>
        </a:p>
      </dsp:txBody>
      <dsp:txXfrm>
        <a:off x="3355508" y="2209569"/>
        <a:ext cx="1425585" cy="1121535"/>
      </dsp:txXfrm>
    </dsp:sp>
    <dsp:sp modelId="{EDED6B27-9FD2-403B-8CC3-DD25766938B2}">
      <dsp:nvSpPr>
        <dsp:cNvPr id="0" name=""/>
        <dsp:cNvSpPr/>
      </dsp:nvSpPr>
      <dsp:spPr>
        <a:xfrm>
          <a:off x="5308560" y="1069100"/>
          <a:ext cx="869607" cy="8696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EABD5E-5536-473A-AD5C-339AEAF13382}">
      <dsp:nvSpPr>
        <dsp:cNvPr id="0" name=""/>
        <dsp:cNvSpPr/>
      </dsp:nvSpPr>
      <dsp:spPr>
        <a:xfrm>
          <a:off x="5493886"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D6CBA1-2AF7-4E8B-8150-DBA79F033D0E}">
      <dsp:nvSpPr>
        <dsp:cNvPr id="0" name=""/>
        <dsp:cNvSpPr/>
      </dsp:nvSpPr>
      <dsp:spPr>
        <a:xfrm>
          <a:off x="5030571"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How it improves efficiency or communication</a:t>
          </a:r>
          <a:endParaRPr lang="en-US" sz="1800" b="0" kern="1200"/>
        </a:p>
      </dsp:txBody>
      <dsp:txXfrm>
        <a:off x="5030571" y="2209569"/>
        <a:ext cx="1425585" cy="1121535"/>
      </dsp:txXfrm>
    </dsp:sp>
    <dsp:sp modelId="{08F69DCB-20C8-45DA-84FC-66856265158E}">
      <dsp:nvSpPr>
        <dsp:cNvPr id="0" name=""/>
        <dsp:cNvSpPr/>
      </dsp:nvSpPr>
      <dsp:spPr>
        <a:xfrm>
          <a:off x="6983624" y="1069100"/>
          <a:ext cx="869607" cy="8696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C8516-2FFF-46DB-8961-98617D7D7BD1}">
      <dsp:nvSpPr>
        <dsp:cNvPr id="0" name=""/>
        <dsp:cNvSpPr/>
      </dsp:nvSpPr>
      <dsp:spPr>
        <a:xfrm>
          <a:off x="7168950"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B4A0EE-99B7-4850-BE3E-30EF20FB9F6A}">
      <dsp:nvSpPr>
        <dsp:cNvPr id="0" name=""/>
        <dsp:cNvSpPr/>
      </dsp:nvSpPr>
      <dsp:spPr>
        <a:xfrm>
          <a:off x="6705635"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Advantages and disadvantages of using chosen tool</a:t>
          </a:r>
          <a:endParaRPr lang="en-US" sz="1800" b="0" kern="1200"/>
        </a:p>
      </dsp:txBody>
      <dsp:txXfrm>
        <a:off x="6705635" y="2209569"/>
        <a:ext cx="1425585" cy="1121535"/>
      </dsp:txXfrm>
    </dsp:sp>
    <dsp:sp modelId="{9F6CAFF9-4D0B-434B-A8CA-3099236364A4}">
      <dsp:nvSpPr>
        <dsp:cNvPr id="0" name=""/>
        <dsp:cNvSpPr/>
      </dsp:nvSpPr>
      <dsp:spPr>
        <a:xfrm>
          <a:off x="8658687" y="1069100"/>
          <a:ext cx="869607" cy="8696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EEBF2-7425-4BF8-A284-11CCED2FD1A9}">
      <dsp:nvSpPr>
        <dsp:cNvPr id="0" name=""/>
        <dsp:cNvSpPr/>
      </dsp:nvSpPr>
      <dsp:spPr>
        <a:xfrm>
          <a:off x="8844013"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4AF3D5-9A0C-4F13-8971-5EC95ACC4A5D}">
      <dsp:nvSpPr>
        <dsp:cNvPr id="0" name=""/>
        <dsp:cNvSpPr/>
      </dsp:nvSpPr>
      <dsp:spPr>
        <a:xfrm>
          <a:off x="8380698"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Recommendations on how </a:t>
          </a:r>
          <a:r>
            <a:rPr lang="en-US" sz="1800" b="0" kern="1200" err="1">
              <a:latin typeface="Corbel" panose="020B0503020204020204"/>
            </a:rPr>
            <a:t>ashford</a:t>
          </a:r>
          <a:r>
            <a:rPr lang="en-US" sz="1800" b="0" kern="1200">
              <a:latin typeface="Corbel" panose="020B0503020204020204"/>
            </a:rPr>
            <a:t> can implement these changes.</a:t>
          </a:r>
          <a:endParaRPr lang="en-US" sz="1800" b="0" kern="1200"/>
        </a:p>
      </dsp:txBody>
      <dsp:txXfrm>
        <a:off x="8380698" y="2209569"/>
        <a:ext cx="1425585" cy="1121535"/>
      </dsp:txXfrm>
    </dsp:sp>
    <dsp:sp modelId="{EB5D36C2-2A4F-468F-BDFC-E8138388A080}">
      <dsp:nvSpPr>
        <dsp:cNvPr id="0" name=""/>
        <dsp:cNvSpPr/>
      </dsp:nvSpPr>
      <dsp:spPr>
        <a:xfrm>
          <a:off x="10333751" y="1069100"/>
          <a:ext cx="869607" cy="8696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CB386-D5D1-4494-8655-84A65B2C5D0A}">
      <dsp:nvSpPr>
        <dsp:cNvPr id="0" name=""/>
        <dsp:cNvSpPr/>
      </dsp:nvSpPr>
      <dsp:spPr>
        <a:xfrm>
          <a:off x="10519077"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658731-ACF4-4C90-BC28-67A1EEB1E6CF}">
      <dsp:nvSpPr>
        <dsp:cNvPr id="0" name=""/>
        <dsp:cNvSpPr/>
      </dsp:nvSpPr>
      <dsp:spPr>
        <a:xfrm>
          <a:off x="10055761"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conclusion</a:t>
          </a:r>
        </a:p>
      </dsp:txBody>
      <dsp:txXfrm>
        <a:off x="10055761" y="2209569"/>
        <a:ext cx="1425585" cy="11215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B15A9-7537-4C3C-913D-DB56A69A66F9}" type="datetimeFigureOut">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F6A65-D929-4CE4-9BAA-8B4A4F616CCC}" type="slidenum">
              <a:t>‹#›</a:t>
            </a:fld>
            <a:endParaRPr lang="en-US"/>
          </a:p>
        </p:txBody>
      </p:sp>
    </p:spTree>
    <p:extLst>
      <p:ext uri="{BB962C8B-B14F-4D97-AF65-F5344CB8AC3E}">
        <p14:creationId xmlns:p14="http://schemas.microsoft.com/office/powerpoint/2010/main" val="1573766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a:t>
            </a:r>
            <a:r>
              <a:rPr lang="en-US" err="1">
                <a:ea typeface="Calibri"/>
                <a:cs typeface="Calibri"/>
              </a:rPr>
              <a:t>powerpo</a:t>
            </a:r>
            <a:r>
              <a:rPr lang="en-US" err="1">
                <a:solidFill>
                  <a:srgbClr val="000000"/>
                </a:solidFill>
                <a:latin typeface="Calibri"/>
                <a:ea typeface="Calibri"/>
                <a:cs typeface="Calibri"/>
              </a:rPr>
              <a:t>int</a:t>
            </a:r>
            <a:r>
              <a:rPr lang="en-US">
                <a:solidFill>
                  <a:srgbClr val="000000"/>
                </a:solidFill>
                <a:latin typeface="Calibri"/>
                <a:ea typeface="Calibri"/>
                <a:cs typeface="Calibri"/>
              </a:rPr>
              <a:t> , web images 2026).</a:t>
            </a:r>
          </a:p>
          <a:p>
            <a:r>
              <a:rPr lang="en-US">
                <a:ea typeface="Calibri"/>
                <a:cs typeface="Calibri"/>
              </a:rPr>
              <a:t>My names </a:t>
            </a:r>
            <a:r>
              <a:rPr lang="en-US" err="1">
                <a:ea typeface="Calibri"/>
                <a:cs typeface="Calibri"/>
              </a:rPr>
              <a:t>shahina</a:t>
            </a:r>
            <a:r>
              <a:rPr lang="en-US">
                <a:ea typeface="Calibri"/>
                <a:cs typeface="Calibri"/>
              </a:rPr>
              <a:t> and I done </a:t>
            </a:r>
            <a:r>
              <a:rPr lang="en-US" err="1">
                <a:ea typeface="Calibri"/>
                <a:cs typeface="Calibri"/>
              </a:rPr>
              <a:t>th</a:t>
            </a:r>
            <a:r>
              <a:rPr lang="en-US">
                <a:ea typeface="Calibri"/>
                <a:cs typeface="Calibri"/>
              </a:rPr>
              <a:t>e title slide.</a:t>
            </a:r>
          </a:p>
        </p:txBody>
      </p:sp>
      <p:sp>
        <p:nvSpPr>
          <p:cNvPr id="4" name="Slide Number Placeholder 3"/>
          <p:cNvSpPr>
            <a:spLocks noGrp="1"/>
          </p:cNvSpPr>
          <p:nvPr>
            <p:ph type="sldNum" sz="quarter" idx="5"/>
          </p:nvPr>
        </p:nvSpPr>
        <p:spPr/>
        <p:txBody>
          <a:bodyPr/>
          <a:lstStyle/>
          <a:p>
            <a:fld id="{2D2F6A65-D929-4CE4-9BAA-8B4A4F616CCC}" type="slidenum">
              <a:rPr lang="en-GB"/>
              <a:t>1</a:t>
            </a:fld>
            <a:endParaRPr lang="en-GB"/>
          </a:p>
        </p:txBody>
      </p:sp>
    </p:spTree>
    <p:extLst>
      <p:ext uri="{BB962C8B-B14F-4D97-AF65-F5344CB8AC3E}">
        <p14:creationId xmlns:p14="http://schemas.microsoft.com/office/powerpoint/2010/main" val="368476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r>
              <a:rPr lang="en-US" err="1"/>
              <a:t>Powerpoint</a:t>
            </a:r>
            <a:r>
              <a:rPr lang="en-US"/>
              <a:t> </a:t>
            </a:r>
            <a:r>
              <a:rPr lang="en-US" err="1"/>
              <a:t>Smartart</a:t>
            </a:r>
            <a:r>
              <a:rPr lang="en-US"/>
              <a:t>, 2026).</a:t>
            </a:r>
          </a:p>
          <a:p>
            <a:r>
              <a:rPr lang="en-US">
                <a:ea typeface="Calibri"/>
                <a:cs typeface="Calibri"/>
              </a:rPr>
              <a:t>Shahina  done the conclusion slide.</a:t>
            </a:r>
          </a:p>
        </p:txBody>
      </p:sp>
      <p:sp>
        <p:nvSpPr>
          <p:cNvPr id="4" name="Slide Number Placeholder 3"/>
          <p:cNvSpPr>
            <a:spLocks noGrp="1"/>
          </p:cNvSpPr>
          <p:nvPr>
            <p:ph type="sldNum" sz="quarter" idx="5"/>
          </p:nvPr>
        </p:nvSpPr>
        <p:spPr/>
        <p:txBody>
          <a:bodyPr/>
          <a:lstStyle/>
          <a:p>
            <a:fld id="{2D2F6A65-D929-4CE4-9BAA-8B4A4F616CCC}" type="slidenum">
              <a:rPr lang="en-US"/>
              <a:t>2</a:t>
            </a:fld>
            <a:endParaRPr lang="en-US"/>
          </a:p>
        </p:txBody>
      </p:sp>
    </p:spTree>
    <p:extLst>
      <p:ext uri="{BB962C8B-B14F-4D97-AF65-F5344CB8AC3E}">
        <p14:creationId xmlns:p14="http://schemas.microsoft.com/office/powerpoint/2010/main" val="1277183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a:t>
            </a:r>
            <a:r>
              <a:rPr lang="en-US" err="1">
                <a:ea typeface="Calibri"/>
                <a:cs typeface="Calibri"/>
              </a:rPr>
              <a:t>shahina</a:t>
            </a:r>
            <a:r>
              <a:rPr lang="en-US">
                <a:ea typeface="Calibri"/>
                <a:cs typeface="Calibri"/>
              </a:rPr>
              <a:t> and I done the outline slide.</a:t>
            </a:r>
          </a:p>
        </p:txBody>
      </p:sp>
      <p:sp>
        <p:nvSpPr>
          <p:cNvPr id="4" name="Slide Number Placeholder 3"/>
          <p:cNvSpPr>
            <a:spLocks noGrp="1"/>
          </p:cNvSpPr>
          <p:nvPr>
            <p:ph type="sldNum" sz="quarter" idx="5"/>
          </p:nvPr>
        </p:nvSpPr>
        <p:spPr/>
        <p:txBody>
          <a:bodyPr/>
          <a:lstStyle/>
          <a:p>
            <a:fld id="{2D2F6A65-D929-4CE4-9BAA-8B4A4F616CCC}" type="slidenum">
              <a:t>3</a:t>
            </a:fld>
            <a:endParaRPr lang="en-US"/>
          </a:p>
        </p:txBody>
      </p:sp>
    </p:spTree>
    <p:extLst>
      <p:ext uri="{BB962C8B-B14F-4D97-AF65-F5344CB8AC3E}">
        <p14:creationId xmlns:p14="http://schemas.microsoft.com/office/powerpoint/2010/main" val="339536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a:t>
            </a:r>
            <a:r>
              <a:rPr lang="en-US" err="1">
                <a:ea typeface="Calibri"/>
                <a:cs typeface="Calibri"/>
              </a:rPr>
              <a:t>shahina</a:t>
            </a:r>
            <a:r>
              <a:rPr lang="en-US">
                <a:ea typeface="Calibri"/>
                <a:cs typeface="Calibri"/>
              </a:rPr>
              <a:t> and I will be talking about why this tool is suitable for the task.</a:t>
            </a:r>
          </a:p>
        </p:txBody>
      </p:sp>
      <p:sp>
        <p:nvSpPr>
          <p:cNvPr id="4" name="Slide Number Placeholder 3"/>
          <p:cNvSpPr>
            <a:spLocks noGrp="1"/>
          </p:cNvSpPr>
          <p:nvPr>
            <p:ph type="sldNum" sz="quarter" idx="5"/>
          </p:nvPr>
        </p:nvSpPr>
        <p:spPr/>
        <p:txBody>
          <a:bodyPr/>
          <a:lstStyle/>
          <a:p>
            <a:fld id="{2D2F6A65-D929-4CE4-9BAA-8B4A4F616CCC}" type="slidenum">
              <a:rPr lang="en-US"/>
              <a:t>4</a:t>
            </a:fld>
            <a:endParaRPr lang="en-US"/>
          </a:p>
        </p:txBody>
      </p:sp>
    </p:spTree>
    <p:extLst>
      <p:ext uri="{BB962C8B-B14F-4D97-AF65-F5344CB8AC3E}">
        <p14:creationId xmlns:p14="http://schemas.microsoft.com/office/powerpoint/2010/main" val="3523618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Shahina and I will be continuing on why this tool is suitable for the task.</a:t>
            </a:r>
          </a:p>
        </p:txBody>
      </p:sp>
      <p:sp>
        <p:nvSpPr>
          <p:cNvPr id="4" name="Slide Number Placeholder 3"/>
          <p:cNvSpPr>
            <a:spLocks noGrp="1"/>
          </p:cNvSpPr>
          <p:nvPr>
            <p:ph type="sldNum" sz="quarter" idx="5"/>
          </p:nvPr>
        </p:nvSpPr>
        <p:spPr/>
        <p:txBody>
          <a:bodyPr/>
          <a:lstStyle/>
          <a:p>
            <a:fld id="{2D2F6A65-D929-4CE4-9BAA-8B4A4F616CCC}" type="slidenum">
              <a:rPr lang="en-US"/>
              <a:t>5</a:t>
            </a:fld>
            <a:endParaRPr lang="en-US"/>
          </a:p>
        </p:txBody>
      </p:sp>
    </p:spTree>
    <p:extLst>
      <p:ext uri="{BB962C8B-B14F-4D97-AF65-F5344CB8AC3E}">
        <p14:creationId xmlns:p14="http://schemas.microsoft.com/office/powerpoint/2010/main" val="24696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Shahina  has also done this slide and is going to talk about how this tool improves efficiency or communication.</a:t>
            </a:r>
          </a:p>
        </p:txBody>
      </p:sp>
      <p:sp>
        <p:nvSpPr>
          <p:cNvPr id="4" name="Slide Number Placeholder 3"/>
          <p:cNvSpPr>
            <a:spLocks noGrp="1"/>
          </p:cNvSpPr>
          <p:nvPr>
            <p:ph type="sldNum" sz="quarter" idx="5"/>
          </p:nvPr>
        </p:nvSpPr>
        <p:spPr/>
        <p:txBody>
          <a:bodyPr/>
          <a:lstStyle/>
          <a:p>
            <a:fld id="{2D2F6A65-D929-4CE4-9BAA-8B4A4F616CCC}" type="slidenum">
              <a:rPr lang="en-US"/>
              <a:t>6</a:t>
            </a:fld>
            <a:endParaRPr lang="en-US"/>
          </a:p>
        </p:txBody>
      </p:sp>
    </p:spTree>
    <p:extLst>
      <p:ext uri="{BB962C8B-B14F-4D97-AF65-F5344CB8AC3E}">
        <p14:creationId xmlns:p14="http://schemas.microsoft.com/office/powerpoint/2010/main" val="2176143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Yannick done this slide on advantages of the chosen tool and will be talking about this.</a:t>
            </a:r>
          </a:p>
        </p:txBody>
      </p:sp>
      <p:sp>
        <p:nvSpPr>
          <p:cNvPr id="4" name="Slide Number Placeholder 3"/>
          <p:cNvSpPr>
            <a:spLocks noGrp="1"/>
          </p:cNvSpPr>
          <p:nvPr>
            <p:ph type="sldNum" sz="quarter" idx="5"/>
          </p:nvPr>
        </p:nvSpPr>
        <p:spPr/>
        <p:txBody>
          <a:bodyPr/>
          <a:lstStyle/>
          <a:p>
            <a:fld id="{2D2F6A65-D929-4CE4-9BAA-8B4A4F616CCC}" type="slidenum">
              <a:rPr lang="en-US"/>
              <a:t>7</a:t>
            </a:fld>
            <a:endParaRPr lang="en-US"/>
          </a:p>
        </p:txBody>
      </p:sp>
    </p:spTree>
    <p:extLst>
      <p:ext uri="{BB962C8B-B14F-4D97-AF65-F5344CB8AC3E}">
        <p14:creationId xmlns:p14="http://schemas.microsoft.com/office/powerpoint/2010/main" val="1789781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is Yannick and  I done this slide on limitations of the chosen tool.</a:t>
            </a:r>
          </a:p>
        </p:txBody>
      </p:sp>
      <p:sp>
        <p:nvSpPr>
          <p:cNvPr id="4" name="Slide Number Placeholder 3"/>
          <p:cNvSpPr>
            <a:spLocks noGrp="1"/>
          </p:cNvSpPr>
          <p:nvPr>
            <p:ph type="sldNum" sz="quarter" idx="5"/>
          </p:nvPr>
        </p:nvSpPr>
        <p:spPr/>
        <p:txBody>
          <a:bodyPr/>
          <a:lstStyle/>
          <a:p>
            <a:fld id="{2D2F6A65-D929-4CE4-9BAA-8B4A4F616CCC}" type="slidenum">
              <a:rPr lang="en-US"/>
              <a:t>8</a:t>
            </a:fld>
            <a:endParaRPr lang="en-US"/>
          </a:p>
        </p:txBody>
      </p:sp>
    </p:spTree>
    <p:extLst>
      <p:ext uri="{BB962C8B-B14F-4D97-AF65-F5344CB8AC3E}">
        <p14:creationId xmlns:p14="http://schemas.microsoft.com/office/powerpoint/2010/main" val="2184340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is Ola and I done the slide on conclusion and </a:t>
            </a:r>
            <a:r>
              <a:rPr lang="en-US" err="1">
                <a:ea typeface="Calibri"/>
                <a:cs typeface="Calibri"/>
              </a:rPr>
              <a:t>reccomendation</a:t>
            </a:r>
            <a:r>
              <a:rPr lang="en-US">
                <a:ea typeface="Calibri"/>
                <a:cs typeface="Calibri"/>
              </a:rPr>
              <a:t> on how </a:t>
            </a:r>
            <a:r>
              <a:rPr lang="en-US" err="1">
                <a:ea typeface="Calibri"/>
                <a:cs typeface="Calibri"/>
              </a:rPr>
              <a:t>ashford</a:t>
            </a:r>
            <a:r>
              <a:rPr lang="en-US">
                <a:ea typeface="Calibri"/>
                <a:cs typeface="Calibri"/>
              </a:rPr>
              <a:t> community care service can </a:t>
            </a:r>
            <a:r>
              <a:rPr lang="en-US" err="1">
                <a:ea typeface="Calibri"/>
                <a:cs typeface="Calibri"/>
              </a:rPr>
              <a:t>implent</a:t>
            </a:r>
            <a:r>
              <a:rPr lang="en-US">
                <a:ea typeface="Calibri"/>
                <a:cs typeface="Calibri"/>
              </a:rPr>
              <a:t> these changes.</a:t>
            </a:r>
          </a:p>
        </p:txBody>
      </p:sp>
      <p:sp>
        <p:nvSpPr>
          <p:cNvPr id="4" name="Slide Number Placeholder 3"/>
          <p:cNvSpPr>
            <a:spLocks noGrp="1"/>
          </p:cNvSpPr>
          <p:nvPr>
            <p:ph type="sldNum" sz="quarter" idx="5"/>
          </p:nvPr>
        </p:nvSpPr>
        <p:spPr/>
        <p:txBody>
          <a:bodyPr/>
          <a:lstStyle/>
          <a:p>
            <a:fld id="{2D2F6A65-D929-4CE4-9BAA-8B4A4F616CCC}" type="slidenum">
              <a:rPr lang="en-US"/>
              <a:t>9</a:t>
            </a:fld>
            <a:endParaRPr lang="en-US"/>
          </a:p>
        </p:txBody>
      </p:sp>
    </p:spTree>
    <p:extLst>
      <p:ext uri="{BB962C8B-B14F-4D97-AF65-F5344CB8AC3E}">
        <p14:creationId xmlns:p14="http://schemas.microsoft.com/office/powerpoint/2010/main" val="4237308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 is ola and I done this slide on operational changes.</a:t>
            </a:r>
          </a:p>
        </p:txBody>
      </p:sp>
      <p:sp>
        <p:nvSpPr>
          <p:cNvPr id="4" name="Slide Number Placeholder 3"/>
          <p:cNvSpPr>
            <a:spLocks noGrp="1"/>
          </p:cNvSpPr>
          <p:nvPr>
            <p:ph type="sldNum" sz="quarter" idx="5"/>
          </p:nvPr>
        </p:nvSpPr>
        <p:spPr/>
        <p:txBody>
          <a:bodyPr/>
          <a:lstStyle/>
          <a:p>
            <a:fld id="{2D2F6A65-D929-4CE4-9BAA-8B4A4F616CCC}" type="slidenum">
              <a:rPr lang="en-US"/>
              <a:t>10</a:t>
            </a:fld>
            <a:endParaRPr lang="en-US"/>
          </a:p>
        </p:txBody>
      </p:sp>
    </p:spTree>
    <p:extLst>
      <p:ext uri="{BB962C8B-B14F-4D97-AF65-F5344CB8AC3E}">
        <p14:creationId xmlns:p14="http://schemas.microsoft.com/office/powerpoint/2010/main" val="3181037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9134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94198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8192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44970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9373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6581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8670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26356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49117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63073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7712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10/11/2026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28126573"/>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long-read/providing-proactive-care-for-people-living-in-care-homes-enhanced-health-in-care-homes-framework/" TargetMode="External"/><Relationship Id="rId2" Type="http://schemas.openxmlformats.org/officeDocument/2006/relationships/hyperlink" Target="https://doi.org/10.59188/eduvest.v5i3.5090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6884B-6A8A-2F08-BEDE-5E8A084F4A3B}"/>
              </a:ext>
            </a:extLst>
          </p:cNvPr>
          <p:cNvSpPr>
            <a:spLocks noGrp="1"/>
          </p:cNvSpPr>
          <p:nvPr>
            <p:ph type="title"/>
          </p:nvPr>
        </p:nvSpPr>
        <p:spPr>
          <a:xfrm>
            <a:off x="1190039" y="1028674"/>
            <a:ext cx="7929658" cy="2402866"/>
          </a:xfrm>
        </p:spPr>
        <p:txBody>
          <a:bodyPr>
            <a:noAutofit/>
          </a:bodyPr>
          <a:lstStyle/>
          <a:p>
            <a:r>
              <a:rPr lang="en-GB">
                <a:latin typeface="Matura MT Script Capitals"/>
              </a:rPr>
              <a:t>Component 1 assessment : Chosen workplace task (staff communication and daily updates)</a:t>
            </a:r>
          </a:p>
        </p:txBody>
      </p:sp>
      <p:sp>
        <p:nvSpPr>
          <p:cNvPr id="3" name="Content Placeholder 2">
            <a:extLst>
              <a:ext uri="{FF2B5EF4-FFF2-40B4-BE49-F238E27FC236}">
                <a16:creationId xmlns:a16="http://schemas.microsoft.com/office/drawing/2014/main" id="{B1143D4D-BB09-CD87-BA78-B82B3AC27AEE}"/>
              </a:ext>
            </a:extLst>
          </p:cNvPr>
          <p:cNvSpPr>
            <a:spLocks noGrp="1"/>
          </p:cNvSpPr>
          <p:nvPr>
            <p:ph idx="1"/>
          </p:nvPr>
        </p:nvSpPr>
        <p:spPr>
          <a:xfrm>
            <a:off x="506370" y="4477800"/>
            <a:ext cx="6863036" cy="1994305"/>
          </a:xfrm>
        </p:spPr>
        <p:txBody>
          <a:bodyPr vert="horz" lIns="91440" tIns="45720" rIns="91440" bIns="45720" rtlCol="0" anchor="t">
            <a:normAutofit fontScale="92500"/>
          </a:bodyPr>
          <a:lstStyle/>
          <a:p>
            <a:pPr marL="0" indent="0">
              <a:buNone/>
            </a:pPr>
            <a:r>
              <a:rPr lang="en-GB" sz="2400" b="1">
                <a:solidFill>
                  <a:schemeClr val="tx1"/>
                </a:solidFill>
              </a:rPr>
              <a:t>Lecturer name : Zahida khan</a:t>
            </a:r>
          </a:p>
          <a:p>
            <a:pPr marL="0" indent="0">
              <a:buNone/>
            </a:pPr>
            <a:r>
              <a:rPr lang="en-GB" sz="2400" b="1">
                <a:solidFill>
                  <a:schemeClr val="tx1"/>
                </a:solidFill>
              </a:rPr>
              <a:t>Module Code:</a:t>
            </a:r>
            <a:r>
              <a:rPr lang="en-GB" sz="2400" b="1">
                <a:solidFill>
                  <a:schemeClr val="tx1"/>
                </a:solidFill>
                <a:ea typeface="+mn-lt"/>
                <a:cs typeface="+mn-lt"/>
              </a:rPr>
              <a:t>LCHS4007</a:t>
            </a:r>
            <a:endParaRPr lang="en-GB" sz="2400" b="1">
              <a:solidFill>
                <a:schemeClr val="tx1"/>
              </a:solidFill>
            </a:endParaRPr>
          </a:p>
          <a:p>
            <a:pPr marL="0" indent="0">
              <a:buNone/>
            </a:pPr>
            <a:r>
              <a:rPr lang="en-GB" sz="2800" b="1">
                <a:solidFill>
                  <a:schemeClr val="tx1"/>
                </a:solidFill>
              </a:rPr>
              <a:t>Group members: </a:t>
            </a:r>
            <a:r>
              <a:rPr lang="en-GB" sz="2800" b="1" err="1">
                <a:solidFill>
                  <a:schemeClr val="tx1"/>
                </a:solidFill>
              </a:rPr>
              <a:t>Shahina,Yannick,Ola</a:t>
            </a:r>
          </a:p>
          <a:p>
            <a:pPr marL="0" indent="0">
              <a:buNone/>
            </a:pPr>
            <a:r>
              <a:rPr lang="en-GB" sz="2800" b="1">
                <a:solidFill>
                  <a:schemeClr val="tx1"/>
                </a:solidFill>
              </a:rPr>
              <a:t>Student numbers:2607953,2604695,2617168</a:t>
            </a:r>
          </a:p>
          <a:p>
            <a:pPr marL="0" indent="0">
              <a:buNone/>
            </a:pPr>
            <a:endParaRPr lang="en-GB" sz="2800">
              <a:solidFill>
                <a:schemeClr val="tx1"/>
              </a:solidFill>
            </a:endParaRPr>
          </a:p>
        </p:txBody>
      </p:sp>
      <p:pic>
        <p:nvPicPr>
          <p:cNvPr id="4" name="Picture 3" descr="Clip Art Smiley Face Free Stock Photo - Public Domain Pictures">
            <a:extLst>
              <a:ext uri="{FF2B5EF4-FFF2-40B4-BE49-F238E27FC236}">
                <a16:creationId xmlns:a16="http://schemas.microsoft.com/office/drawing/2014/main" id="{C4F3CFA4-44B6-9BD1-8698-513335365B63}"/>
              </a:ext>
            </a:extLst>
          </p:cNvPr>
          <p:cNvPicPr>
            <a:picLocks noChangeAspect="1"/>
          </p:cNvPicPr>
          <p:nvPr/>
        </p:nvPicPr>
        <p:blipFill>
          <a:blip r:embed="rId3"/>
          <a:stretch>
            <a:fillRect/>
          </a:stretch>
        </p:blipFill>
        <p:spPr>
          <a:xfrm>
            <a:off x="7778990" y="2740441"/>
            <a:ext cx="3358153" cy="2653982"/>
          </a:xfrm>
          <a:prstGeom prst="rect">
            <a:avLst/>
          </a:prstGeom>
        </p:spPr>
      </p:pic>
      <p:sp>
        <p:nvSpPr>
          <p:cNvPr id="5" name="TextBox 4">
            <a:extLst>
              <a:ext uri="{FF2B5EF4-FFF2-40B4-BE49-F238E27FC236}">
                <a16:creationId xmlns:a16="http://schemas.microsoft.com/office/drawing/2014/main" id="{30B9D5D1-9953-C0AA-384E-6675C9538238}"/>
              </a:ext>
            </a:extLst>
          </p:cNvPr>
          <p:cNvSpPr txBox="1"/>
          <p:nvPr/>
        </p:nvSpPr>
        <p:spPr>
          <a:xfrm>
            <a:off x="7774460" y="5817973"/>
            <a:ext cx="3810001" cy="6669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000000"/>
                </a:solidFill>
                <a:latin typeface="Calibri"/>
              </a:rPr>
              <a:t>(powerpoint , web images 2026).</a:t>
            </a:r>
            <a:r>
              <a:rPr b="0" i="0">
                <a:solidFill>
                  <a:srgbClr val="000000"/>
                </a:solidFill>
                <a:latin typeface="Calibri"/>
                <a:ea typeface="Calibri"/>
                <a:cs typeface="Calibri"/>
              </a:rPr>
              <a:t>​</a:t>
            </a:r>
            <a:endParaRPr lang="en-US"/>
          </a:p>
          <a:p>
            <a:pPr algn="ctr"/>
            <a:endParaRPr lang="en-US"/>
          </a:p>
        </p:txBody>
      </p:sp>
    </p:spTree>
    <p:extLst>
      <p:ext uri="{BB962C8B-B14F-4D97-AF65-F5344CB8AC3E}">
        <p14:creationId xmlns:p14="http://schemas.microsoft.com/office/powerpoint/2010/main" val="3575882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C1A5-2FFA-611D-DA3A-51AB9C25B407}"/>
              </a:ext>
            </a:extLst>
          </p:cNvPr>
          <p:cNvSpPr>
            <a:spLocks noGrp="1"/>
          </p:cNvSpPr>
          <p:nvPr>
            <p:ph type="title"/>
          </p:nvPr>
        </p:nvSpPr>
        <p:spPr>
          <a:xfrm>
            <a:off x="1143000" y="609600"/>
            <a:ext cx="9875520" cy="1356360"/>
          </a:xfrm>
        </p:spPr>
        <p:txBody>
          <a:bodyPr>
            <a:normAutofit/>
          </a:bodyPr>
          <a:lstStyle/>
          <a:p>
            <a:r>
              <a:rPr lang="en-US" b="1" i="1"/>
              <a:t>Brief summary</a:t>
            </a:r>
          </a:p>
        </p:txBody>
      </p:sp>
      <p:graphicFrame>
        <p:nvGraphicFramePr>
          <p:cNvPr id="5" name="Content Placeholder 2">
            <a:extLst>
              <a:ext uri="{FF2B5EF4-FFF2-40B4-BE49-F238E27FC236}">
                <a16:creationId xmlns:a16="http://schemas.microsoft.com/office/drawing/2014/main" id="{75955863-4882-E232-96DF-2E1BF2D3A871}"/>
              </a:ext>
            </a:extLst>
          </p:cNvPr>
          <p:cNvGraphicFramePr>
            <a:graphicFrameLocks noGrp="1"/>
          </p:cNvGraphicFramePr>
          <p:nvPr>
            <p:ph idx="1"/>
            <p:extLst>
              <p:ext uri="{D42A27DB-BD31-4B8C-83A1-F6EECF244321}">
                <p14:modId xmlns:p14="http://schemas.microsoft.com/office/powerpoint/2010/main" val="1005564375"/>
              </p:ext>
            </p:extLst>
          </p:nvPr>
        </p:nvGraphicFramePr>
        <p:xfrm>
          <a:off x="-301574" y="760457"/>
          <a:ext cx="11486729" cy="4400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5275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3F39-29C3-E05E-4718-48567DC2009F}"/>
              </a:ext>
            </a:extLst>
          </p:cNvPr>
          <p:cNvSpPr>
            <a:spLocks noGrp="1"/>
          </p:cNvSpPr>
          <p:nvPr>
            <p:ph type="title"/>
          </p:nvPr>
        </p:nvSpPr>
        <p:spPr>
          <a:xfrm>
            <a:off x="1133476" y="708385"/>
            <a:ext cx="5199926" cy="1443269"/>
          </a:xfrm>
        </p:spPr>
        <p:txBody>
          <a:bodyPr>
            <a:normAutofit/>
          </a:bodyPr>
          <a:lstStyle/>
          <a:p>
            <a:r>
              <a:rPr lang="en-GB" sz="3200"/>
              <a:t>outline</a:t>
            </a:r>
          </a:p>
        </p:txBody>
      </p:sp>
      <p:sp>
        <p:nvSpPr>
          <p:cNvPr id="3" name="Content Placeholder 2">
            <a:extLst>
              <a:ext uri="{FF2B5EF4-FFF2-40B4-BE49-F238E27FC236}">
                <a16:creationId xmlns:a16="http://schemas.microsoft.com/office/drawing/2014/main" id="{7FA00850-68F0-DD25-AFFE-3733A44A6A11}"/>
              </a:ext>
            </a:extLst>
          </p:cNvPr>
          <p:cNvSpPr>
            <a:spLocks noGrp="1"/>
          </p:cNvSpPr>
          <p:nvPr>
            <p:ph idx="1"/>
          </p:nvPr>
        </p:nvSpPr>
        <p:spPr>
          <a:xfrm>
            <a:off x="762002" y="2273561"/>
            <a:ext cx="10982783" cy="3822439"/>
          </a:xfrm>
        </p:spPr>
        <p:txBody>
          <a:bodyPr vert="horz" lIns="91440" tIns="45720" rIns="91440" bIns="45720" rtlCol="0" anchor="t">
            <a:normAutofit/>
          </a:bodyPr>
          <a:lstStyle/>
          <a:p>
            <a:pPr>
              <a:buFont typeface="Arial" pitchFamily="34" charset="0"/>
              <a:buChar char="•"/>
            </a:pPr>
            <a:r>
              <a:rPr lang="en-GB" sz="2800">
                <a:solidFill>
                  <a:schemeClr val="tx1"/>
                </a:solidFill>
              </a:rPr>
              <a:t>The Microsoft 365 tool our group chose was Microsoft  teams.</a:t>
            </a:r>
          </a:p>
          <a:p>
            <a:pPr>
              <a:buFont typeface="Corbel" pitchFamily="34" charset="0"/>
              <a:buChar char="•"/>
            </a:pPr>
            <a:r>
              <a:rPr lang="en-US" sz="1800" b="1">
                <a:solidFill>
                  <a:schemeClr val="tx1"/>
                </a:solidFill>
                <a:latin typeface="Calibri"/>
                <a:ea typeface="Calibri"/>
                <a:cs typeface="Calibri"/>
              </a:rPr>
              <a:t>(</a:t>
            </a:r>
            <a:r>
              <a:rPr lang="en-US" sz="1800" b="1" err="1">
                <a:solidFill>
                  <a:schemeClr val="tx1"/>
                </a:solidFill>
                <a:latin typeface="Calibri"/>
                <a:ea typeface="Calibri"/>
                <a:cs typeface="Calibri"/>
              </a:rPr>
              <a:t>Powerpoint</a:t>
            </a:r>
            <a:r>
              <a:rPr lang="en-US" sz="1800" b="1">
                <a:solidFill>
                  <a:schemeClr val="tx1"/>
                </a:solidFill>
                <a:latin typeface="Calibri"/>
                <a:ea typeface="Calibri"/>
                <a:cs typeface="Calibri"/>
              </a:rPr>
              <a:t> web image ,2026).</a:t>
            </a:r>
            <a:endParaRPr lang="en-GB" sz="1800" b="1">
              <a:solidFill>
                <a:schemeClr val="tx1"/>
              </a:solidFill>
              <a:latin typeface="Calibri"/>
              <a:ea typeface="Calibri"/>
              <a:cs typeface="Calibri"/>
            </a:endParaRPr>
          </a:p>
          <a:p>
            <a:pPr>
              <a:buFont typeface="Arial" pitchFamily="34" charset="0"/>
              <a:buChar char="•"/>
            </a:pPr>
            <a:endParaRPr lang="en-GB" sz="2800">
              <a:solidFill>
                <a:schemeClr val="tx1"/>
              </a:solidFill>
            </a:endParaRPr>
          </a:p>
          <a:p>
            <a:pPr>
              <a:buFont typeface="Arial" pitchFamily="34" charset="0"/>
              <a:buChar char="•"/>
            </a:pPr>
            <a:endParaRPr lang="en-GB" sz="2800">
              <a:solidFill>
                <a:schemeClr val="tx1"/>
              </a:solidFill>
            </a:endParaRPr>
          </a:p>
        </p:txBody>
      </p:sp>
      <p:pic>
        <p:nvPicPr>
          <p:cNvPr id="4" name="Picture 3" descr="Microsoft Teams – A Guide for Professionals - UK Safer Internet Centre">
            <a:extLst>
              <a:ext uri="{FF2B5EF4-FFF2-40B4-BE49-F238E27FC236}">
                <a16:creationId xmlns:a16="http://schemas.microsoft.com/office/drawing/2014/main" id="{AE6FC312-4B55-4A3A-F22C-4BB1691CBF06}"/>
              </a:ext>
            </a:extLst>
          </p:cNvPr>
          <p:cNvPicPr>
            <a:picLocks noChangeAspect="1"/>
          </p:cNvPicPr>
          <p:nvPr/>
        </p:nvPicPr>
        <p:blipFill>
          <a:blip r:embed="rId3"/>
          <a:srcRect l="15714" r="24930" b="-1"/>
          <a:stretch>
            <a:fillRect/>
          </a:stretch>
        </p:blipFill>
        <p:spPr>
          <a:xfrm>
            <a:off x="4324656" y="3217568"/>
            <a:ext cx="3859378" cy="2864558"/>
          </a:xfrm>
          <a:prstGeom prst="rect">
            <a:avLst/>
          </a:prstGeom>
        </p:spPr>
      </p:pic>
    </p:spTree>
    <p:extLst>
      <p:ext uri="{BB962C8B-B14F-4D97-AF65-F5344CB8AC3E}">
        <p14:creationId xmlns:p14="http://schemas.microsoft.com/office/powerpoint/2010/main" val="2485484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80C9B-3089-A1FE-9BBC-4CDFCD349615}"/>
              </a:ext>
            </a:extLst>
          </p:cNvPr>
          <p:cNvSpPr>
            <a:spLocks noGrp="1"/>
          </p:cNvSpPr>
          <p:nvPr>
            <p:ph type="title"/>
          </p:nvPr>
        </p:nvSpPr>
        <p:spPr>
          <a:xfrm>
            <a:off x="1447569" y="320097"/>
            <a:ext cx="7620000" cy="1121295"/>
          </a:xfrm>
        </p:spPr>
        <p:txBody>
          <a:bodyPr>
            <a:normAutofit/>
          </a:bodyPr>
          <a:lstStyle/>
          <a:p>
            <a:r>
              <a:rPr lang="en-US" sz="3200" b="1" i="1"/>
              <a:t>Why </a:t>
            </a:r>
            <a:r>
              <a:rPr lang="en-US" sz="3200" b="1" i="1" err="1"/>
              <a:t>microsoft</a:t>
            </a:r>
            <a:r>
              <a:rPr lang="en-US" sz="3200" b="1" i="1"/>
              <a:t> teams  is suitable for the task ?</a:t>
            </a:r>
          </a:p>
        </p:txBody>
      </p:sp>
      <p:sp>
        <p:nvSpPr>
          <p:cNvPr id="3" name="Content Placeholder 2">
            <a:extLst>
              <a:ext uri="{FF2B5EF4-FFF2-40B4-BE49-F238E27FC236}">
                <a16:creationId xmlns:a16="http://schemas.microsoft.com/office/drawing/2014/main" id="{78241CC6-ADDC-7435-A001-F6F8079F858F}"/>
              </a:ext>
            </a:extLst>
          </p:cNvPr>
          <p:cNvSpPr>
            <a:spLocks noGrp="1"/>
          </p:cNvSpPr>
          <p:nvPr>
            <p:ph idx="1"/>
          </p:nvPr>
        </p:nvSpPr>
        <p:spPr>
          <a:xfrm>
            <a:off x="370616" y="1454898"/>
            <a:ext cx="11461538" cy="4874894"/>
          </a:xfrm>
        </p:spPr>
        <p:txBody>
          <a:bodyPr vert="horz" lIns="91440" tIns="45720" rIns="91440" bIns="45720" rtlCol="0" anchor="t">
            <a:noAutofit/>
          </a:bodyPr>
          <a:lstStyle/>
          <a:p>
            <a:pPr marL="388620" indent="-342900"/>
            <a:r>
              <a:rPr lang="en-GB" sz="2800">
                <a:solidFill>
                  <a:schemeClr val="tx1"/>
                </a:solidFill>
              </a:rPr>
              <a:t>Microsoft teams is a good tool for communication it is  easy to use and faster for people that that are in the care setting such as Ashford community care service .</a:t>
            </a:r>
          </a:p>
          <a:p>
            <a:r>
              <a:rPr lang="en-GB" sz="2800">
                <a:solidFill>
                  <a:schemeClr val="tx1"/>
                </a:solidFill>
              </a:rPr>
              <a:t>For communication and daily  update's  the staff members including </a:t>
            </a:r>
            <a:r>
              <a:rPr lang="en-GB" sz="2800">
                <a:solidFill>
                  <a:schemeClr val="tx1"/>
                </a:solidFill>
                <a:ea typeface="+mn-lt"/>
                <a:cs typeface="+mn-lt"/>
              </a:rPr>
              <a:t>support workers, senior care workers, nurses, care coordinators</a:t>
            </a:r>
            <a:r>
              <a:rPr lang="en-GB" sz="2800">
                <a:solidFill>
                  <a:schemeClr val="tx1"/>
                </a:solidFill>
              </a:rPr>
              <a:t> and administrative staff in </a:t>
            </a:r>
            <a:r>
              <a:rPr lang="en-GB" sz="2800" err="1">
                <a:solidFill>
                  <a:schemeClr val="tx1"/>
                </a:solidFill>
              </a:rPr>
              <a:t>ashford</a:t>
            </a:r>
            <a:r>
              <a:rPr lang="en-GB" sz="2800">
                <a:solidFill>
                  <a:schemeClr val="tx1"/>
                </a:solidFill>
              </a:rPr>
              <a:t> community care service can work remotely or as a lone worker knowing they are reachable in cases of emergencies or critical handover updates. </a:t>
            </a:r>
          </a:p>
          <a:p>
            <a:r>
              <a:rPr lang="en-GB" sz="2800">
                <a:solidFill>
                  <a:schemeClr val="tx1"/>
                </a:solidFill>
              </a:rPr>
              <a:t>Working by instant messaging, video calls on teams and contact each other for updates on medication reminders can help with appointment supports  .</a:t>
            </a:r>
          </a:p>
          <a:p>
            <a:r>
              <a:rPr lang="en-GB" sz="2800">
                <a:solidFill>
                  <a:schemeClr val="tx1"/>
                </a:solidFill>
                <a:latin typeface="Corbel" panose="020B0503020204020204"/>
                <a:ea typeface="Noto Sans"/>
                <a:cs typeface="Noto Sans"/>
              </a:rPr>
              <a:t>(Goodwin and </a:t>
            </a:r>
            <a:r>
              <a:rPr lang="en-GB" sz="2800" err="1">
                <a:solidFill>
                  <a:schemeClr val="tx1"/>
                </a:solidFill>
                <a:latin typeface="Corbel" panose="020B0503020204020204"/>
                <a:ea typeface="Noto Sans"/>
                <a:cs typeface="Noto Sans"/>
              </a:rPr>
              <a:t>kappler</a:t>
            </a:r>
            <a:r>
              <a:rPr lang="en-GB" sz="2800">
                <a:solidFill>
                  <a:schemeClr val="tx1"/>
                </a:solidFill>
                <a:latin typeface="Corbel" panose="020B0503020204020204"/>
                <a:ea typeface="Noto Sans"/>
                <a:cs typeface="Noto Sans"/>
              </a:rPr>
              <a:t> 2026).</a:t>
            </a:r>
          </a:p>
        </p:txBody>
      </p:sp>
    </p:spTree>
    <p:extLst>
      <p:ext uri="{BB962C8B-B14F-4D97-AF65-F5344CB8AC3E}">
        <p14:creationId xmlns:p14="http://schemas.microsoft.com/office/powerpoint/2010/main" val="107988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B239-CC3F-5D47-07CF-F6ECBAC9A242}"/>
              </a:ext>
            </a:extLst>
          </p:cNvPr>
          <p:cNvSpPr>
            <a:spLocks noGrp="1"/>
          </p:cNvSpPr>
          <p:nvPr>
            <p:ph type="title"/>
          </p:nvPr>
        </p:nvSpPr>
        <p:spPr>
          <a:xfrm>
            <a:off x="1143000" y="609600"/>
            <a:ext cx="9609975" cy="963815"/>
          </a:xfrm>
        </p:spPr>
        <p:txBody>
          <a:bodyPr>
            <a:normAutofit fontScale="90000"/>
          </a:bodyPr>
          <a:lstStyle/>
          <a:p>
            <a:r>
              <a:rPr lang="en-US"/>
              <a:t>Why microsoft teams is suitable for the task?</a:t>
            </a:r>
          </a:p>
        </p:txBody>
      </p:sp>
      <p:sp>
        <p:nvSpPr>
          <p:cNvPr id="3" name="Content Placeholder 2">
            <a:extLst>
              <a:ext uri="{FF2B5EF4-FFF2-40B4-BE49-F238E27FC236}">
                <a16:creationId xmlns:a16="http://schemas.microsoft.com/office/drawing/2014/main" id="{E948BDBC-7962-FDB5-6328-BACDA73A45FA}"/>
              </a:ext>
            </a:extLst>
          </p:cNvPr>
          <p:cNvSpPr>
            <a:spLocks noGrp="1"/>
          </p:cNvSpPr>
          <p:nvPr>
            <p:ph idx="1"/>
          </p:nvPr>
        </p:nvSpPr>
        <p:spPr>
          <a:xfrm>
            <a:off x="872490" y="1715135"/>
            <a:ext cx="9872871" cy="4665980"/>
          </a:xfrm>
        </p:spPr>
        <p:txBody>
          <a:bodyPr vert="horz" lIns="91440" tIns="45720" rIns="91440" bIns="45720" rtlCol="0" anchor="t">
            <a:normAutofit lnSpcReduction="10000"/>
          </a:bodyPr>
          <a:lstStyle/>
          <a:p>
            <a:pPr marL="285750" indent="-285750">
              <a:buFont typeface="Corbel"/>
              <a:buChar char="•"/>
            </a:pPr>
            <a:r>
              <a:rPr lang="en-GB" sz="2800">
                <a:solidFill>
                  <a:schemeClr val="tx1"/>
                </a:solidFill>
              </a:rPr>
              <a:t>Microsoft teams combines the locations together in one platform. This way the members of staff can check on who has done what for care record, rotas and well- being checks instead  of getting confused not knowing what tool to use </a:t>
            </a:r>
            <a:r>
              <a:rPr lang="en-GB" sz="2800" err="1">
                <a:solidFill>
                  <a:schemeClr val="tx1"/>
                </a:solidFill>
              </a:rPr>
              <a:t>microsoft</a:t>
            </a:r>
            <a:r>
              <a:rPr lang="en-GB" sz="2800">
                <a:solidFill>
                  <a:schemeClr val="tx1"/>
                </a:solidFill>
              </a:rPr>
              <a:t> teams does it all for you.</a:t>
            </a:r>
          </a:p>
          <a:p>
            <a:pPr>
              <a:buFont typeface="Corbel"/>
              <a:buChar char="•"/>
            </a:pPr>
            <a:r>
              <a:rPr lang="en-US" sz="2800">
                <a:solidFill>
                  <a:schemeClr val="tx1"/>
                </a:solidFill>
              </a:rPr>
              <a:t>The staff members working in different locations across service  user homes can now use </a:t>
            </a:r>
            <a:r>
              <a:rPr lang="en-US" sz="2800" err="1">
                <a:solidFill>
                  <a:schemeClr val="tx1"/>
                </a:solidFill>
              </a:rPr>
              <a:t>microsoft</a:t>
            </a:r>
            <a:r>
              <a:rPr lang="en-US" sz="2800">
                <a:solidFill>
                  <a:schemeClr val="tx1"/>
                </a:solidFill>
              </a:rPr>
              <a:t> teams as this tool has many channels to go through and supports with communication furthermore this is the reason why  we chose as a group that </a:t>
            </a:r>
            <a:r>
              <a:rPr lang="en-US" sz="2800" err="1">
                <a:solidFill>
                  <a:schemeClr val="tx1"/>
                </a:solidFill>
              </a:rPr>
              <a:t>microsoft</a:t>
            </a:r>
            <a:r>
              <a:rPr lang="en-US" sz="2800">
                <a:solidFill>
                  <a:schemeClr val="tx1"/>
                </a:solidFill>
              </a:rPr>
              <a:t> teams is a suitable tool.</a:t>
            </a:r>
          </a:p>
          <a:p>
            <a:pPr>
              <a:buFont typeface="Corbel"/>
              <a:buChar char="•"/>
            </a:pPr>
            <a:r>
              <a:rPr lang="en-US" sz="2800">
                <a:solidFill>
                  <a:schemeClr val="tx1"/>
                </a:solidFill>
              </a:rPr>
              <a:t>(Goodwin and kappler,2026)</a:t>
            </a:r>
          </a:p>
          <a:p>
            <a:pPr>
              <a:buFont typeface="Corbel"/>
              <a:buChar char="•"/>
            </a:pPr>
            <a:endParaRPr lang="en-US" sz="2800">
              <a:solidFill>
                <a:schemeClr val="tx1"/>
              </a:solidFill>
            </a:endParaRPr>
          </a:p>
          <a:p>
            <a:pPr marL="285750" indent="-285750">
              <a:buFont typeface="Corbel"/>
              <a:buChar char="•"/>
            </a:pPr>
            <a:endParaRPr lang="en-GB" sz="2800">
              <a:solidFill>
                <a:schemeClr val="tx1"/>
              </a:solidFill>
            </a:endParaRPr>
          </a:p>
          <a:p>
            <a:pPr marL="285750" indent="-285750">
              <a:buFont typeface="Corbel"/>
              <a:buChar char="•"/>
            </a:pPr>
            <a:endParaRPr lang="en-GB" sz="2800">
              <a:solidFill>
                <a:schemeClr val="tx1"/>
              </a:solidFill>
            </a:endParaRPr>
          </a:p>
          <a:p>
            <a:pPr marL="45720" indent="0">
              <a:buNone/>
            </a:pPr>
            <a:endParaRPr lang="en-US" sz="2800">
              <a:solidFill>
                <a:schemeClr val="tx1"/>
              </a:solidFill>
            </a:endParaRPr>
          </a:p>
        </p:txBody>
      </p:sp>
    </p:spTree>
    <p:extLst>
      <p:ext uri="{BB962C8B-B14F-4D97-AF65-F5344CB8AC3E}">
        <p14:creationId xmlns:p14="http://schemas.microsoft.com/office/powerpoint/2010/main" val="1412211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C7711-EBB9-8991-7E68-594F092AD658}"/>
              </a:ext>
            </a:extLst>
          </p:cNvPr>
          <p:cNvSpPr>
            <a:spLocks noGrp="1"/>
          </p:cNvSpPr>
          <p:nvPr>
            <p:ph type="title"/>
          </p:nvPr>
        </p:nvSpPr>
        <p:spPr>
          <a:xfrm>
            <a:off x="914400" y="428625"/>
            <a:ext cx="9875520" cy="1356360"/>
          </a:xfrm>
        </p:spPr>
        <p:txBody>
          <a:bodyPr>
            <a:normAutofit/>
          </a:bodyPr>
          <a:lstStyle/>
          <a:p>
            <a:r>
              <a:rPr lang="en-US" sz="4000"/>
              <a:t>How </a:t>
            </a:r>
            <a:r>
              <a:rPr lang="en-US" sz="4000" err="1"/>
              <a:t>microsoft</a:t>
            </a:r>
            <a:r>
              <a:rPr lang="en-US" sz="4000"/>
              <a:t> teams improves efficiency or communication?</a:t>
            </a:r>
          </a:p>
        </p:txBody>
      </p:sp>
      <p:sp>
        <p:nvSpPr>
          <p:cNvPr id="3" name="Content Placeholder 2">
            <a:extLst>
              <a:ext uri="{FF2B5EF4-FFF2-40B4-BE49-F238E27FC236}">
                <a16:creationId xmlns:a16="http://schemas.microsoft.com/office/drawing/2014/main" id="{DCBEFECC-1440-2133-E8EC-2199D2E095B9}"/>
              </a:ext>
            </a:extLst>
          </p:cNvPr>
          <p:cNvSpPr>
            <a:spLocks noGrp="1"/>
          </p:cNvSpPr>
          <p:nvPr>
            <p:ph idx="1"/>
          </p:nvPr>
        </p:nvSpPr>
        <p:spPr>
          <a:xfrm>
            <a:off x="529070" y="1922649"/>
            <a:ext cx="10657731" cy="4521562"/>
          </a:xfrm>
        </p:spPr>
        <p:txBody>
          <a:bodyPr vert="horz" lIns="91440" tIns="45720" rIns="91440" bIns="45720" rtlCol="0" anchor="t">
            <a:normAutofit fontScale="55000" lnSpcReduction="20000"/>
          </a:bodyPr>
          <a:lstStyle/>
          <a:p>
            <a:r>
              <a:rPr lang="en-US" sz="4800">
                <a:solidFill>
                  <a:schemeClr val="tx1"/>
                </a:solidFill>
                <a:highlight>
                  <a:srgbClr val="FFFFFF"/>
                </a:highlight>
                <a:latin typeface="Karla"/>
              </a:rPr>
              <a:t> </a:t>
            </a:r>
            <a:r>
              <a:rPr lang="en-US" sz="4800">
                <a:solidFill>
                  <a:schemeClr val="tx1"/>
                </a:solidFill>
                <a:highlight>
                  <a:srgbClr val="FFFFFF"/>
                </a:highlight>
                <a:latin typeface="Arial"/>
                <a:ea typeface="Calibri"/>
                <a:cs typeface="Arial"/>
              </a:rPr>
              <a:t>Microsoft teams has many assets in the workplace. Communication and </a:t>
            </a:r>
            <a:r>
              <a:rPr lang="en-US" sz="4800" err="1">
                <a:solidFill>
                  <a:schemeClr val="tx1"/>
                </a:solidFill>
                <a:highlight>
                  <a:srgbClr val="FFFFFF"/>
                </a:highlight>
                <a:latin typeface="Arial"/>
                <a:ea typeface="Calibri"/>
                <a:cs typeface="Arial"/>
              </a:rPr>
              <a:t>teamwork,adaptabiity,upgradability</a:t>
            </a:r>
            <a:r>
              <a:rPr lang="en-US" sz="4800">
                <a:solidFill>
                  <a:schemeClr val="tx1"/>
                </a:solidFill>
                <a:highlight>
                  <a:srgbClr val="FFFFFF"/>
                </a:highlight>
                <a:latin typeface="Arial"/>
                <a:ea typeface="Calibri"/>
                <a:cs typeface="Arial"/>
              </a:rPr>
              <a:t>, holistic communication aspects, top security and code of practice . The use of </a:t>
            </a:r>
            <a:r>
              <a:rPr lang="en-US" sz="4800" err="1">
                <a:solidFill>
                  <a:schemeClr val="tx1"/>
                </a:solidFill>
                <a:highlight>
                  <a:srgbClr val="FFFFFF"/>
                </a:highlight>
                <a:latin typeface="Arial"/>
                <a:ea typeface="Calibri"/>
                <a:cs typeface="Arial"/>
              </a:rPr>
              <a:t>microsoft</a:t>
            </a:r>
            <a:r>
              <a:rPr lang="en-US" sz="4800">
                <a:solidFill>
                  <a:schemeClr val="tx1"/>
                </a:solidFill>
                <a:highlight>
                  <a:srgbClr val="FFFFFF"/>
                </a:highlight>
                <a:latin typeface="Arial"/>
                <a:ea typeface="Calibri"/>
                <a:cs typeface="Arial"/>
              </a:rPr>
              <a:t> teams has been demonstrated to expand staff proficiency by up 20 %, boost employee commitment, promote web-based training conference , online training and cross organizational teamwork.</a:t>
            </a:r>
          </a:p>
          <a:p>
            <a:r>
              <a:rPr lang="en-US" sz="4800">
                <a:solidFill>
                  <a:schemeClr val="tx1"/>
                </a:solidFill>
                <a:highlight>
                  <a:srgbClr val="FFFFFF"/>
                </a:highlight>
                <a:ea typeface="+mn-lt"/>
                <a:cs typeface="+mn-lt"/>
              </a:rPr>
              <a:t>Being comfortable with Microsoft Teams and being able to use it on both desktop and mobile, makes communication and teamwork more efficient. The platform has proven to be a practical, effective tool that brings document sharing, video conferencing, instant messaging, and scheduling together in one place, which makes it a strong fit for workplaces of all kinds.</a:t>
            </a:r>
            <a:endParaRPr lang="en-US" sz="4800">
              <a:solidFill>
                <a:schemeClr val="tx1"/>
              </a:solidFill>
              <a:highlight>
                <a:srgbClr val="FFFFFF"/>
              </a:highlight>
              <a:latin typeface="Arial"/>
              <a:ea typeface="Calibri"/>
              <a:cs typeface="Arial"/>
            </a:endParaRPr>
          </a:p>
          <a:p>
            <a:endParaRPr lang="en-US" sz="4800">
              <a:solidFill>
                <a:schemeClr val="tx1"/>
              </a:solidFill>
              <a:highlight>
                <a:srgbClr val="FFFFFF"/>
              </a:highlight>
              <a:latin typeface="Arial"/>
              <a:ea typeface="Calibri"/>
              <a:cs typeface="Arial"/>
            </a:endParaRPr>
          </a:p>
          <a:p>
            <a:r>
              <a:rPr lang="en-US" sz="3600" b="1">
                <a:solidFill>
                  <a:schemeClr val="tx1"/>
                </a:solidFill>
                <a:highlight>
                  <a:srgbClr val="FFFFFF"/>
                </a:highlight>
                <a:latin typeface="Arial"/>
                <a:ea typeface="Calibri"/>
                <a:cs typeface="Arial"/>
              </a:rPr>
              <a:t>(Melati, R, 2025 ) (Goodwin and kappler,2026)</a:t>
            </a:r>
          </a:p>
          <a:p>
            <a:endParaRPr lang="en-US" sz="2800" b="1">
              <a:solidFill>
                <a:schemeClr val="tx1"/>
              </a:solidFill>
              <a:highlight>
                <a:srgbClr val="FFFFFF"/>
              </a:highlight>
              <a:latin typeface="Calibri"/>
              <a:ea typeface="Calibri"/>
              <a:cs typeface="Calibri"/>
            </a:endParaRPr>
          </a:p>
          <a:p>
            <a:pPr marL="45720" indent="0">
              <a:buNone/>
            </a:pPr>
            <a:endParaRPr lang="en-US" sz="4800">
              <a:solidFill>
                <a:schemeClr val="tx1"/>
              </a:solidFill>
              <a:highlight>
                <a:srgbClr val="FFFFFF"/>
              </a:highlight>
              <a:latin typeface="Calibri"/>
              <a:ea typeface="Calibri"/>
              <a:cs typeface="Calibri"/>
            </a:endParaRPr>
          </a:p>
          <a:p>
            <a:endParaRPr lang="en-US" sz="4800">
              <a:solidFill>
                <a:schemeClr val="tx1"/>
              </a:solidFill>
              <a:highlight>
                <a:srgbClr val="FFFFFF"/>
              </a:highlight>
              <a:latin typeface="Karla"/>
              <a:ea typeface="Calibri"/>
              <a:cs typeface="Calibri"/>
            </a:endParaRPr>
          </a:p>
          <a:p>
            <a:endParaRPr lang="en-US" sz="4800">
              <a:solidFill>
                <a:schemeClr val="tx1"/>
              </a:solidFill>
              <a:highlight>
                <a:srgbClr val="FFFFFF"/>
              </a:highlight>
              <a:latin typeface="Karla"/>
              <a:cs typeface="Arial"/>
            </a:endParaRPr>
          </a:p>
          <a:p>
            <a:endParaRPr lang="en-US" sz="4000">
              <a:solidFill>
                <a:schemeClr val="tx1"/>
              </a:solidFill>
              <a:highlight>
                <a:srgbClr val="FFFFFF"/>
              </a:highlight>
              <a:latin typeface="Arial"/>
              <a:cs typeface="Arial"/>
            </a:endParaRPr>
          </a:p>
          <a:p>
            <a:endParaRPr lang="en-US" sz="2800">
              <a:solidFill>
                <a:schemeClr val="tx1"/>
              </a:solidFill>
              <a:highlight>
                <a:srgbClr val="FFFFFF"/>
              </a:highlight>
              <a:latin typeface="Arial"/>
              <a:cs typeface="Arial"/>
            </a:endParaRPr>
          </a:p>
          <a:p>
            <a:endParaRPr lang="en-US" sz="2800">
              <a:solidFill>
                <a:schemeClr val="tx1"/>
              </a:solidFill>
              <a:highlight>
                <a:srgbClr val="FFFFFF"/>
              </a:highlight>
              <a:latin typeface="Karla"/>
            </a:endParaRPr>
          </a:p>
          <a:p>
            <a:endParaRPr lang="en-US" sz="2800">
              <a:solidFill>
                <a:schemeClr val="tx1"/>
              </a:solidFill>
              <a:highlight>
                <a:srgbClr val="FFFFFF"/>
              </a:highlight>
              <a:latin typeface="Karla"/>
            </a:endParaRPr>
          </a:p>
          <a:p>
            <a:endParaRPr lang="en-US" sz="2800">
              <a:solidFill>
                <a:schemeClr val="tx1"/>
              </a:solidFill>
              <a:highlight>
                <a:srgbClr val="FFFFFF"/>
              </a:highlight>
              <a:latin typeface="Karla"/>
            </a:endParaRPr>
          </a:p>
          <a:p>
            <a:endParaRPr lang="en-US" sz="2800">
              <a:solidFill>
                <a:schemeClr val="tx1"/>
              </a:solidFill>
              <a:highlight>
                <a:srgbClr val="FFFFFF"/>
              </a:highlight>
              <a:latin typeface="Karla"/>
            </a:endParaRPr>
          </a:p>
        </p:txBody>
      </p:sp>
    </p:spTree>
    <p:extLst>
      <p:ext uri="{BB962C8B-B14F-4D97-AF65-F5344CB8AC3E}">
        <p14:creationId xmlns:p14="http://schemas.microsoft.com/office/powerpoint/2010/main" val="783647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767A-C300-3C01-2615-FCC9FD09FB09}"/>
              </a:ext>
            </a:extLst>
          </p:cNvPr>
          <p:cNvSpPr>
            <a:spLocks noGrp="1"/>
          </p:cNvSpPr>
          <p:nvPr>
            <p:ph type="title"/>
          </p:nvPr>
        </p:nvSpPr>
        <p:spPr>
          <a:xfrm>
            <a:off x="1965960" y="325120"/>
            <a:ext cx="8879840" cy="970280"/>
          </a:xfrm>
        </p:spPr>
        <p:txBody>
          <a:bodyPr>
            <a:normAutofit fontScale="90000"/>
          </a:bodyPr>
          <a:lstStyle/>
          <a:p>
            <a:r>
              <a:rPr lang="en-US"/>
              <a:t>Advantages  of  chosen tool (</a:t>
            </a:r>
            <a:r>
              <a:rPr lang="en-US" err="1"/>
              <a:t>microsoft</a:t>
            </a:r>
            <a:r>
              <a:rPr lang="en-US"/>
              <a:t> teams)</a:t>
            </a:r>
          </a:p>
        </p:txBody>
      </p:sp>
      <p:sp>
        <p:nvSpPr>
          <p:cNvPr id="6" name="Rectangle 5">
            <a:extLst>
              <a:ext uri="{FF2B5EF4-FFF2-40B4-BE49-F238E27FC236}">
                <a16:creationId xmlns:a16="http://schemas.microsoft.com/office/drawing/2014/main" id="{94E27DC3-65EE-43B9-A377-B7567426D96B}"/>
              </a:ext>
            </a:extLst>
          </p:cNvPr>
          <p:cNvSpPr/>
          <p:nvPr/>
        </p:nvSpPr>
        <p:spPr>
          <a:xfrm>
            <a:off x="950119" y="1523999"/>
            <a:ext cx="10113168" cy="433149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Sans-Serif"/>
              <a:buChar char="•"/>
            </a:pPr>
            <a:r>
              <a:rPr lang="en-US" sz="2400">
                <a:solidFill>
                  <a:schemeClr val="tx1"/>
                </a:solidFill>
              </a:rPr>
              <a:t>Confidentiality.</a:t>
            </a:r>
          </a:p>
          <a:p>
            <a:pPr marL="285750" indent="-285750" algn="ctr">
              <a:buFont typeface="Arial,Sans-Serif"/>
              <a:buChar char="•"/>
            </a:pPr>
            <a:r>
              <a:rPr lang="en-US" sz="2400">
                <a:solidFill>
                  <a:schemeClr val="tx1"/>
                </a:solidFill>
              </a:rPr>
              <a:t>Good for communication</a:t>
            </a:r>
          </a:p>
          <a:p>
            <a:pPr marL="285750" indent="-285750" algn="ctr">
              <a:buFont typeface="Arial,Sans-Serif"/>
              <a:buChar char="•"/>
            </a:pPr>
            <a:r>
              <a:rPr lang="en-US" sz="2400">
                <a:solidFill>
                  <a:schemeClr val="tx1"/>
                </a:solidFill>
              </a:rPr>
              <a:t>Brings tools together within one location.</a:t>
            </a:r>
          </a:p>
          <a:p>
            <a:pPr marL="285750" indent="-285750" algn="ctr">
              <a:buFont typeface="Arial,Sans-Serif"/>
              <a:buChar char="•"/>
            </a:pPr>
            <a:r>
              <a:rPr lang="en-US" sz="2400">
                <a:solidFill>
                  <a:schemeClr val="tx1"/>
                </a:solidFill>
              </a:rPr>
              <a:t>Microsoft Teams can do more than other social platforms like discussion forums. People can talk together, share files and content, and use many helpful tools. Because of this, Teams can also grow into a good place for online learning.</a:t>
            </a:r>
          </a:p>
          <a:p>
            <a:pPr marL="285750" indent="-285750" algn="ctr">
              <a:buFont typeface="Arial,Sans-Serif"/>
              <a:buChar char="•"/>
            </a:pPr>
            <a:r>
              <a:rPr lang="en-US" sz="2400">
                <a:solidFill>
                  <a:schemeClr val="tx1"/>
                </a:solidFill>
              </a:rPr>
              <a:t>Easy to download on both desktops</a:t>
            </a:r>
          </a:p>
          <a:p>
            <a:pPr marL="285750" indent="-285750" algn="ctr">
              <a:buFont typeface="Arial,Sans-Serif"/>
              <a:buChar char="•"/>
            </a:pPr>
            <a:r>
              <a:rPr lang="en-US" sz="2400">
                <a:solidFill>
                  <a:schemeClr val="tx1"/>
                </a:solidFill>
              </a:rPr>
              <a:t>Has Many channels on the app.</a:t>
            </a:r>
          </a:p>
          <a:p>
            <a:pPr marL="285750" indent="-285750" algn="ctr">
              <a:buFont typeface="Arial,Sans-Serif"/>
              <a:buChar char="•"/>
            </a:pPr>
            <a:r>
              <a:rPr lang="en-US" sz="2400">
                <a:solidFill>
                  <a:schemeClr val="tx1"/>
                </a:solidFill>
              </a:rPr>
              <a:t>(</a:t>
            </a:r>
            <a:r>
              <a:rPr lang="en-US" sz="2400" err="1">
                <a:solidFill>
                  <a:schemeClr val="tx1"/>
                </a:solidFill>
              </a:rPr>
              <a:t>Khidir,Mohammad</a:t>
            </a:r>
            <a:r>
              <a:rPr lang="en-US" sz="2400">
                <a:solidFill>
                  <a:schemeClr val="tx1"/>
                </a:solidFill>
              </a:rPr>
              <a:t> 2022)</a:t>
            </a:r>
          </a:p>
          <a:p>
            <a:pPr algn="ctr"/>
            <a:endParaRPr lang="en-US" sz="2400"/>
          </a:p>
        </p:txBody>
      </p:sp>
    </p:spTree>
    <p:extLst>
      <p:ext uri="{BB962C8B-B14F-4D97-AF65-F5344CB8AC3E}">
        <p14:creationId xmlns:p14="http://schemas.microsoft.com/office/powerpoint/2010/main" val="2382806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2885B-64D9-BB6F-6417-48A6A62E2252}"/>
              </a:ext>
            </a:extLst>
          </p:cNvPr>
          <p:cNvSpPr>
            <a:spLocks noGrp="1"/>
          </p:cNvSpPr>
          <p:nvPr>
            <p:ph type="title"/>
          </p:nvPr>
        </p:nvSpPr>
        <p:spPr>
          <a:xfrm>
            <a:off x="673044" y="467648"/>
            <a:ext cx="9738111" cy="1252451"/>
          </a:xfrm>
        </p:spPr>
        <p:txBody>
          <a:bodyPr>
            <a:normAutofit fontScale="90000"/>
          </a:bodyPr>
          <a:lstStyle/>
          <a:p>
            <a:br>
              <a:rPr lang="en-US"/>
            </a:br>
            <a:r>
              <a:rPr lang="en-US"/>
              <a:t>Disadvantages of chosen tool (</a:t>
            </a:r>
            <a:r>
              <a:rPr lang="en-US" err="1"/>
              <a:t>microsoft</a:t>
            </a:r>
            <a:r>
              <a:rPr lang="en-US"/>
              <a:t>  teams) </a:t>
            </a:r>
            <a:br>
              <a:rPr lang="en-US"/>
            </a:br>
            <a:endParaRPr lang="en-US"/>
          </a:p>
        </p:txBody>
      </p:sp>
      <p:sp>
        <p:nvSpPr>
          <p:cNvPr id="14" name="TextBox 13">
            <a:extLst>
              <a:ext uri="{FF2B5EF4-FFF2-40B4-BE49-F238E27FC236}">
                <a16:creationId xmlns:a16="http://schemas.microsoft.com/office/drawing/2014/main" id="{0E454410-4C38-B964-D24D-2D46567711CE}"/>
              </a:ext>
            </a:extLst>
          </p:cNvPr>
          <p:cNvSpPr txBox="1"/>
          <p:nvPr/>
        </p:nvSpPr>
        <p:spPr>
          <a:xfrm>
            <a:off x="471358" y="1938882"/>
            <a:ext cx="11022445" cy="4462760"/>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Sans-Serif"/>
              <a:buChar char="•"/>
            </a:pPr>
            <a:r>
              <a:rPr lang="en-US" sz="2000"/>
              <a:t>Not everyone has </a:t>
            </a:r>
            <a:r>
              <a:rPr lang="en-US" sz="2000" err="1"/>
              <a:t>acsess</a:t>
            </a:r>
            <a:r>
              <a:rPr lang="en-US" sz="2000"/>
              <a:t> to the internet</a:t>
            </a:r>
          </a:p>
          <a:p>
            <a:pPr marL="285750" indent="-285750" algn="ctr">
              <a:buFont typeface="Arial,Sans-Serif"/>
              <a:buChar char="•"/>
            </a:pPr>
            <a:r>
              <a:rPr lang="en-US" sz="2000"/>
              <a:t>Can put other users in danger </a:t>
            </a:r>
            <a:r>
              <a:rPr lang="en-US" sz="2000">
                <a:ea typeface="+mn-lt"/>
                <a:cs typeface="+mn-lt"/>
              </a:rPr>
              <a:t>Using electronic communication also brings risks for the care </a:t>
            </a:r>
            <a:r>
              <a:rPr lang="en-US" sz="2000" err="1">
                <a:ea typeface="+mn-lt"/>
                <a:cs typeface="+mn-lt"/>
              </a:rPr>
              <a:t>organisation</a:t>
            </a:r>
            <a:r>
              <a:rPr lang="en-US" sz="2000">
                <a:ea typeface="+mn-lt"/>
                <a:cs typeface="+mn-lt"/>
              </a:rPr>
              <a:t> and for the individuals who work in it. These include legal action for breaches of data protection and confidentiality requirements, threats to IT and information security, and communication that doesn’t work as intended. If any of these risks occur, the </a:t>
            </a:r>
            <a:r>
              <a:rPr lang="en-US" sz="2000" err="1">
                <a:ea typeface="+mn-lt"/>
                <a:cs typeface="+mn-lt"/>
              </a:rPr>
              <a:t>organisation</a:t>
            </a:r>
            <a:r>
              <a:rPr lang="en-US" sz="2000">
                <a:ea typeface="+mn-lt"/>
                <a:cs typeface="+mn-lt"/>
              </a:rPr>
              <a:t> or the individual employee could face prosecution, which would damage the </a:t>
            </a:r>
            <a:r>
              <a:rPr lang="en-US" sz="2000" err="1">
                <a:ea typeface="+mn-lt"/>
                <a:cs typeface="+mn-lt"/>
              </a:rPr>
              <a:t>organisation’s</a:t>
            </a:r>
            <a:r>
              <a:rPr lang="en-US" sz="2000">
                <a:ea typeface="+mn-lt"/>
                <a:cs typeface="+mn-lt"/>
              </a:rPr>
              <a:t> reputation and could result in financial penalties after legal action. Staff must therefore always take care to confirm that they are communicating with the intended recipient and that the content is suitable to send in the chosen format.</a:t>
            </a:r>
          </a:p>
          <a:p>
            <a:pPr marL="285750" indent="-285750" algn="ctr">
              <a:buFont typeface="Arial,Sans-Serif"/>
              <a:buChar char="•"/>
            </a:pPr>
            <a:r>
              <a:rPr lang="en-US" sz="2000">
                <a:ea typeface="+mn-lt"/>
                <a:cs typeface="+mn-lt"/>
              </a:rPr>
              <a:t>(Cornwall Partnership NHS Foundation Trust 2026).</a:t>
            </a:r>
            <a:endParaRPr lang="en-US" sz="2000"/>
          </a:p>
          <a:p>
            <a:pPr marL="285750" indent="-285750" algn="ctr">
              <a:buFont typeface="Arial,Sans-Serif"/>
              <a:buChar char="•"/>
            </a:pPr>
            <a:endParaRPr lang="en-US" sz="2000"/>
          </a:p>
          <a:p>
            <a:pPr marL="285750" indent="-285750" algn="ctr">
              <a:buFont typeface="Arial,Sans-Serif"/>
              <a:buChar char="•"/>
            </a:pPr>
            <a:endParaRPr lang="en-US" sz="2000"/>
          </a:p>
          <a:p>
            <a:pPr marL="285750" indent="-285750" algn="ctr">
              <a:buFont typeface="Arial,Sans-Serif"/>
              <a:buChar char="•"/>
            </a:pPr>
            <a:endParaRPr lang="en-US" sz="2000"/>
          </a:p>
          <a:p>
            <a:pPr algn="ctr"/>
            <a:endParaRPr lang="en-US" sz="2400"/>
          </a:p>
        </p:txBody>
      </p:sp>
    </p:spTree>
    <p:extLst>
      <p:ext uri="{BB962C8B-B14F-4D97-AF65-F5344CB8AC3E}">
        <p14:creationId xmlns:p14="http://schemas.microsoft.com/office/powerpoint/2010/main" val="2817596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6970-AD6B-F1BC-9C61-9B88A94A5349}"/>
              </a:ext>
            </a:extLst>
          </p:cNvPr>
          <p:cNvSpPr>
            <a:spLocks noGrp="1"/>
          </p:cNvSpPr>
          <p:nvPr>
            <p:ph type="title"/>
          </p:nvPr>
        </p:nvSpPr>
        <p:spPr/>
        <p:txBody>
          <a:bodyPr/>
          <a:lstStyle/>
          <a:p>
            <a:r>
              <a:rPr lang="en-US" dirty="0"/>
              <a:t>Recommendations on how </a:t>
            </a:r>
            <a:r>
              <a:rPr lang="en-US" dirty="0" err="1"/>
              <a:t>ashford</a:t>
            </a:r>
            <a:r>
              <a:rPr lang="en-US" dirty="0"/>
              <a:t> can implement these changes.</a:t>
            </a:r>
          </a:p>
        </p:txBody>
      </p:sp>
      <p:sp>
        <p:nvSpPr>
          <p:cNvPr id="3" name="Content Placeholder 2">
            <a:extLst>
              <a:ext uri="{FF2B5EF4-FFF2-40B4-BE49-F238E27FC236}">
                <a16:creationId xmlns:a16="http://schemas.microsoft.com/office/drawing/2014/main" id="{FE9858C2-7D6C-327E-02E8-0262F82BAAC1}"/>
              </a:ext>
            </a:extLst>
          </p:cNvPr>
          <p:cNvSpPr>
            <a:spLocks noGrp="1"/>
          </p:cNvSpPr>
          <p:nvPr>
            <p:ph idx="1"/>
          </p:nvPr>
        </p:nvSpPr>
        <p:spPr>
          <a:xfrm>
            <a:off x="939800" y="1981200"/>
            <a:ext cx="10088771" cy="4699000"/>
          </a:xfrm>
        </p:spPr>
        <p:txBody>
          <a:bodyPr vert="horz" lIns="91440" tIns="45720" rIns="91440" bIns="45720" rtlCol="0" anchor="t">
            <a:normAutofit/>
          </a:bodyPr>
          <a:lstStyle/>
          <a:p>
            <a:r>
              <a:rPr lang="en-US">
                <a:solidFill>
                  <a:schemeClr val="tx1"/>
                </a:solidFill>
              </a:rPr>
              <a:t>Clinical changes</a:t>
            </a:r>
          </a:p>
          <a:p>
            <a:r>
              <a:rPr lang="en-US">
                <a:solidFill>
                  <a:schemeClr val="tx1"/>
                </a:solidFill>
              </a:rPr>
              <a:t>Operational changes</a:t>
            </a:r>
          </a:p>
          <a:p>
            <a:endParaRPr lang="en-US">
              <a:solidFill>
                <a:schemeClr val="tx1"/>
              </a:solidFill>
            </a:endParaRPr>
          </a:p>
          <a:p>
            <a:endParaRPr lang="en-US">
              <a:solidFill>
                <a:schemeClr val="tx1"/>
              </a:solidFill>
            </a:endParaRPr>
          </a:p>
          <a:p>
            <a:r>
              <a:rPr lang="en-US">
                <a:solidFill>
                  <a:schemeClr val="tx1"/>
                </a:solidFill>
              </a:rPr>
              <a:t>Clinical management decides what care resident need ,how safe it is ,monitors both progress and deterioration of residents' health ,reducing unplanned hospitals appointments ,ensuring good quality of life while involving patients in decisions making that affects their health.(</a:t>
            </a:r>
            <a:r>
              <a:rPr lang="en-US" err="1">
                <a:solidFill>
                  <a:schemeClr val="tx1"/>
                </a:solidFill>
              </a:rPr>
              <a:t>Nhs</a:t>
            </a:r>
            <a:r>
              <a:rPr lang="en-US">
                <a:solidFill>
                  <a:schemeClr val="tx1"/>
                </a:solidFill>
              </a:rPr>
              <a:t>, England .2023). In  Ashford care </a:t>
            </a:r>
            <a:r>
              <a:rPr lang="en-US" err="1">
                <a:solidFill>
                  <a:schemeClr val="tx1"/>
                </a:solidFill>
              </a:rPr>
              <a:t>centre</a:t>
            </a:r>
            <a:r>
              <a:rPr lang="en-US">
                <a:solidFill>
                  <a:schemeClr val="tx1"/>
                </a:solidFill>
              </a:rPr>
              <a:t> , where medications errors are being  made, hospital appointment being missed. A Team channel can be created setting medications and hospital appointment reminder, thorough and clarity in staff handovers. Risks assessment and falls update also can be kept on this channel. </a:t>
            </a:r>
          </a:p>
          <a:p>
            <a:endParaRPr lang="en-US">
              <a:solidFill>
                <a:schemeClr val="tx1"/>
              </a:solidFill>
            </a:endParaRPr>
          </a:p>
          <a:p>
            <a:endParaRPr lang="en-US">
              <a:solidFill>
                <a:schemeClr val="tx1"/>
              </a:solidFill>
            </a:endParaRPr>
          </a:p>
        </p:txBody>
      </p:sp>
    </p:spTree>
    <p:extLst>
      <p:ext uri="{BB962C8B-B14F-4D97-AF65-F5344CB8AC3E}">
        <p14:creationId xmlns:p14="http://schemas.microsoft.com/office/powerpoint/2010/main" val="1133656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B992B-67C6-C7F9-9D68-0435D0343811}"/>
              </a:ext>
            </a:extLst>
          </p:cNvPr>
          <p:cNvSpPr>
            <a:spLocks noGrp="1"/>
          </p:cNvSpPr>
          <p:nvPr>
            <p:ph type="title"/>
          </p:nvPr>
        </p:nvSpPr>
        <p:spPr/>
        <p:txBody>
          <a:bodyPr/>
          <a:lstStyle/>
          <a:p>
            <a:r>
              <a:rPr lang="en-GB"/>
              <a:t>Operational changes </a:t>
            </a:r>
          </a:p>
        </p:txBody>
      </p:sp>
      <p:sp>
        <p:nvSpPr>
          <p:cNvPr id="3" name="Content Placeholder 2">
            <a:extLst>
              <a:ext uri="{FF2B5EF4-FFF2-40B4-BE49-F238E27FC236}">
                <a16:creationId xmlns:a16="http://schemas.microsoft.com/office/drawing/2014/main" id="{861EFCAC-4623-1EC1-E2E5-B1FA428687A5}"/>
              </a:ext>
            </a:extLst>
          </p:cNvPr>
          <p:cNvSpPr>
            <a:spLocks noGrp="1"/>
          </p:cNvSpPr>
          <p:nvPr>
            <p:ph idx="1"/>
          </p:nvPr>
        </p:nvSpPr>
        <p:spPr/>
        <p:txBody>
          <a:bodyPr vert="horz" lIns="91440" tIns="45720" rIns="91440" bIns="45720" rtlCol="0" anchor="t">
            <a:normAutofit/>
          </a:bodyPr>
          <a:lstStyle/>
          <a:p>
            <a:r>
              <a:rPr lang="en-GB">
                <a:solidFill>
                  <a:schemeClr val="tx1"/>
                </a:solidFill>
              </a:rPr>
              <a:t>Operational is a crucial aspect in care as it handles day to day activities such as staffing, recruitment, training as well as ensuring compliance with procedures and legislation. Integrating Teams into daily workflows will promote  better interaction between staff, residents , families, and other healthcare professionals .(</a:t>
            </a:r>
            <a:r>
              <a:rPr lang="en-GB" err="1">
                <a:solidFill>
                  <a:schemeClr val="tx1"/>
                </a:solidFill>
              </a:rPr>
              <a:t>Nhs,england</a:t>
            </a:r>
            <a:r>
              <a:rPr lang="en-GB">
                <a:solidFill>
                  <a:schemeClr val="tx1"/>
                </a:solidFill>
              </a:rPr>
              <a:t> 2022).</a:t>
            </a: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640575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0DA1-E933-73C1-86B9-9F72A1597337}"/>
              </a:ext>
            </a:extLst>
          </p:cNvPr>
          <p:cNvSpPr>
            <a:spLocks noGrp="1"/>
          </p:cNvSpPr>
          <p:nvPr>
            <p:ph type="title"/>
          </p:nvPr>
        </p:nvSpPr>
        <p:spPr/>
        <p:txBody>
          <a:bodyPr/>
          <a:lstStyle/>
          <a:p>
            <a:r>
              <a:rPr lang="en-GB" dirty="0"/>
              <a:t>concl</a:t>
            </a:r>
            <a:r>
              <a:rPr lang="en-GB"/>
              <a:t>usion</a:t>
            </a:r>
          </a:p>
        </p:txBody>
      </p:sp>
      <p:sp>
        <p:nvSpPr>
          <p:cNvPr id="3" name="Content Placeholder 2">
            <a:extLst>
              <a:ext uri="{FF2B5EF4-FFF2-40B4-BE49-F238E27FC236}">
                <a16:creationId xmlns:a16="http://schemas.microsoft.com/office/drawing/2014/main" id="{446AAC78-B9DE-6F54-3AC5-7957EE345F7B}"/>
              </a:ext>
            </a:extLst>
          </p:cNvPr>
          <p:cNvSpPr>
            <a:spLocks noGrp="1"/>
          </p:cNvSpPr>
          <p:nvPr>
            <p:ph idx="1"/>
          </p:nvPr>
        </p:nvSpPr>
        <p:spPr/>
        <p:txBody>
          <a:bodyPr vert="horz" lIns="91440" tIns="45720" rIns="91440" bIns="45720" rtlCol="0" anchor="t">
            <a:normAutofit/>
          </a:bodyPr>
          <a:lstStyle/>
          <a:p>
            <a:r>
              <a:rPr lang="en-GB" dirty="0"/>
              <a:t>Furthermore , communication , as mentioned above, will go a long way helping staff collaborate  and work better as staff at Ashford care centre can see all important updates  like handover, changes in staff rota and allocation , staff training , patients  appointments and medical records , as well as ,updates on </a:t>
            </a:r>
            <a:r>
              <a:rPr lang="en-GB"/>
              <a:t>compliances, can</a:t>
            </a:r>
            <a:r>
              <a:rPr lang="en-GB" dirty="0"/>
              <a:t> all be put on secured channels on Team . </a:t>
            </a:r>
          </a:p>
          <a:p>
            <a:endParaRPr lang="en-GB" dirty="0"/>
          </a:p>
        </p:txBody>
      </p:sp>
    </p:spTree>
    <p:extLst>
      <p:ext uri="{BB962C8B-B14F-4D97-AF65-F5344CB8AC3E}">
        <p14:creationId xmlns:p14="http://schemas.microsoft.com/office/powerpoint/2010/main" val="1548998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4F24-4BCE-824B-094A-4927AD40471E}"/>
              </a:ext>
            </a:extLst>
          </p:cNvPr>
          <p:cNvSpPr>
            <a:spLocks noGrp="1"/>
          </p:cNvSpPr>
          <p:nvPr>
            <p:ph type="title"/>
          </p:nvPr>
        </p:nvSpPr>
        <p:spPr>
          <a:xfrm>
            <a:off x="1000760" y="355600"/>
            <a:ext cx="9875520" cy="1000760"/>
          </a:xfrm>
        </p:spPr>
        <p:txBody>
          <a:bodyPr/>
          <a:lstStyle/>
          <a:p>
            <a:r>
              <a:rPr lang="en-GB"/>
              <a:t>References list</a:t>
            </a:r>
          </a:p>
        </p:txBody>
      </p:sp>
      <p:sp>
        <p:nvSpPr>
          <p:cNvPr id="3" name="Content Placeholder 2">
            <a:extLst>
              <a:ext uri="{FF2B5EF4-FFF2-40B4-BE49-F238E27FC236}">
                <a16:creationId xmlns:a16="http://schemas.microsoft.com/office/drawing/2014/main" id="{10EDCAC4-BF7E-6614-1D9E-500BC8B62D55}"/>
              </a:ext>
            </a:extLst>
          </p:cNvPr>
          <p:cNvSpPr>
            <a:spLocks noGrp="1"/>
          </p:cNvSpPr>
          <p:nvPr>
            <p:ph idx="1"/>
          </p:nvPr>
        </p:nvSpPr>
        <p:spPr>
          <a:xfrm>
            <a:off x="858520" y="1701800"/>
            <a:ext cx="10167511" cy="4627880"/>
          </a:xfrm>
        </p:spPr>
        <p:txBody>
          <a:bodyPr vert="horz" lIns="91440" tIns="45720" rIns="91440" bIns="45720" rtlCol="0" anchor="t">
            <a:normAutofit fontScale="55000" lnSpcReduction="20000"/>
          </a:bodyPr>
          <a:lstStyle/>
          <a:p>
            <a:pPr>
              <a:buFont typeface="Corbel,Sans-Serif" pitchFamily="34" charset="0"/>
            </a:pPr>
            <a:r>
              <a:rPr lang="en-US" sz="2000">
                <a:solidFill>
                  <a:schemeClr val="tx1"/>
                </a:solidFill>
                <a:latin typeface="Corbel"/>
                <a:ea typeface="ltr-font"/>
                <a:cs typeface="ltr-font"/>
              </a:rPr>
              <a:t>(Cornwall Partnership and  NHS Foundation Trust 2026) </a:t>
            </a:r>
            <a:r>
              <a:rPr lang="en-US" sz="2000">
                <a:solidFill>
                  <a:schemeClr val="tx1"/>
                </a:solidFill>
                <a:ea typeface="+mn-lt"/>
                <a:cs typeface="+mn-lt"/>
              </a:rPr>
              <a:t>https://doclibrary-rcht.cornwall.nhs.uk/DocumentsLibrary/RoyalCornwallHospitalsTrust/HealthInformatics/InformationGovernance/CollaborationEmailChatAndInstantMessagingPolicy.pdf</a:t>
            </a:r>
            <a:endParaRPr lang="en-US" sz="2000">
              <a:solidFill>
                <a:schemeClr val="tx1"/>
              </a:solidFill>
              <a:latin typeface="Corbel"/>
              <a:ea typeface="ltr-font"/>
              <a:cs typeface="ltr-font"/>
            </a:endParaRPr>
          </a:p>
          <a:p>
            <a:pPr>
              <a:buFont typeface="Corbel,Sans-Serif" pitchFamily="34" charset="0"/>
            </a:pPr>
            <a:r>
              <a:rPr lang="en-US" sz="2000">
                <a:solidFill>
                  <a:schemeClr val="tx1"/>
                </a:solidFill>
                <a:latin typeface="Corbel"/>
                <a:ea typeface="ltr-font"/>
                <a:cs typeface="ltr-font"/>
              </a:rPr>
              <a:t>(Goodwin and kappler,2026)</a:t>
            </a:r>
            <a:r>
              <a:rPr lang="en-US" sz="2000">
                <a:solidFill>
                  <a:schemeClr val="tx1"/>
                </a:solidFill>
                <a:latin typeface="Corbel"/>
                <a:ea typeface="Noto Sans"/>
                <a:cs typeface="Noto Sans"/>
              </a:rPr>
              <a:t> </a:t>
            </a:r>
            <a:r>
              <a:rPr lang="en-US" sz="2000">
                <a:solidFill>
                  <a:srgbClr val="181817"/>
                </a:solidFill>
                <a:highlight>
                  <a:srgbClr val="CAE7FF"/>
                </a:highlight>
                <a:latin typeface="Noto Sans"/>
                <a:ea typeface="Noto Sans"/>
                <a:cs typeface="Noto Sans"/>
              </a:rPr>
              <a:t>Goodwin T, Kappler S. Novel Use of Microsoft Teams in Health Care Disaster Response: Enhancing HICS Communication and Beyond. </a:t>
            </a:r>
            <a:r>
              <a:rPr lang="en-US" sz="2000" i="1">
                <a:solidFill>
                  <a:srgbClr val="181817"/>
                </a:solidFill>
                <a:highlight>
                  <a:srgbClr val="CAE7FF"/>
                </a:highlight>
                <a:latin typeface="Noto Sans"/>
                <a:ea typeface="Noto Sans"/>
                <a:cs typeface="Noto Sans"/>
              </a:rPr>
              <a:t>Prehospital and Disaster Medicine</a:t>
            </a:r>
            <a:r>
              <a:rPr lang="en-US" sz="2000">
                <a:solidFill>
                  <a:srgbClr val="181817"/>
                </a:solidFill>
                <a:highlight>
                  <a:srgbClr val="CAE7FF"/>
                </a:highlight>
                <a:latin typeface="Noto Sans"/>
                <a:ea typeface="Noto Sans"/>
                <a:cs typeface="Noto Sans"/>
              </a:rPr>
              <a:t>. 2026;41(S1):s258-s259. doi:10.1017/S1049023X26107900</a:t>
            </a:r>
            <a:endParaRPr lang="en-US" sz="2000"/>
          </a:p>
          <a:p>
            <a:pPr>
              <a:buFont typeface="Corbel,Sans-Serif" pitchFamily="34" charset="0"/>
            </a:pPr>
            <a:r>
              <a:rPr lang="en-US" sz="2000">
                <a:solidFill>
                  <a:schemeClr val="tx1"/>
                </a:solidFill>
                <a:highlight>
                  <a:srgbClr val="CAE7FF"/>
                </a:highlight>
                <a:latin typeface="Corbel"/>
                <a:ea typeface="Noto Sans"/>
                <a:cs typeface="Noto Sans"/>
              </a:rPr>
              <a:t>(</a:t>
            </a:r>
            <a:r>
              <a:rPr lang="en-US" sz="2000" err="1">
                <a:solidFill>
                  <a:schemeClr val="tx1"/>
                </a:solidFill>
                <a:highlight>
                  <a:srgbClr val="CAE7FF"/>
                </a:highlight>
                <a:latin typeface="Corbel"/>
                <a:ea typeface="Noto Sans"/>
                <a:cs typeface="Noto Sans"/>
              </a:rPr>
              <a:t>Khidir,Mohammad</a:t>
            </a:r>
            <a:r>
              <a:rPr lang="en-US" sz="2000">
                <a:solidFill>
                  <a:schemeClr val="tx1"/>
                </a:solidFill>
                <a:highlight>
                  <a:srgbClr val="CAE7FF"/>
                </a:highlight>
                <a:latin typeface="Corbel"/>
                <a:ea typeface="Noto Sans"/>
                <a:cs typeface="Noto Sans"/>
              </a:rPr>
              <a:t> 2022)</a:t>
            </a:r>
            <a:r>
              <a:rPr lang="en-US" sz="2000">
                <a:solidFill>
                  <a:srgbClr val="181817"/>
                </a:solidFill>
                <a:highlight>
                  <a:srgbClr val="CAE7FF"/>
                </a:highlight>
                <a:latin typeface="Corbel"/>
                <a:ea typeface="Noto Sans"/>
                <a:cs typeface="Noto Sans"/>
              </a:rPr>
              <a:t>https</a:t>
            </a:r>
            <a:r>
              <a:rPr lang="en-US" sz="2000">
                <a:solidFill>
                  <a:srgbClr val="181817"/>
                </a:solidFill>
                <a:highlight>
                  <a:srgbClr val="CAE7FF"/>
                </a:highlight>
                <a:ea typeface="+mn-lt"/>
                <a:cs typeface="+mn-lt"/>
              </a:rPr>
              <a:t>://d1wqtxts1xzle7.cloudfront.net/86953481/5.EPRA_JOURNALS_10260-libre.pdf?1654290413=&amp;response-content-disposition=inline%3B+filename%3DEFFECTIVENESS_OF_ONLINE_LEARNING_WITH_MI.pdf&amp;Expires=1791584679&amp;Signature=ZDD1fUHtm7l~lkGN6GgmI9cuNl8IC8cbRnG4e-8zZDSWJTKwehg-E-y~LdxEe7xELikMkAXP2qSupvQe50SM2XOxFf4FtJ0IEH6YnlkKXLncZKXfjd3-UxaiJzy2fWZ~cGp5szaW~kY7yDDvekfYXuFwpftH4YQv4AHKI01mMQIFm-olHKWiJQXImwLFoG9Uvy3S7go~Cn9r6T6L3X7nwmNoZeMzy3XMXYAjuTPXWEmJJSOs~C9LPfivBzMvGpIkAEqusxUaKTzlNV5jzHcy9hipzijU6ydG5NXjaXoAcLOu8eM~hytX7F5Adg7h0tEIOdRvsp8abedopAsfMlFVcQ__&amp;Key-Pair-Id=APKAJLOHF5GGSLRBV4ZA</a:t>
            </a:r>
            <a:endParaRPr lang="en-US" sz="2000">
              <a:solidFill>
                <a:srgbClr val="181817"/>
              </a:solidFill>
              <a:highlight>
                <a:srgbClr val="CAE7FF"/>
              </a:highlight>
              <a:latin typeface="Noto Sans"/>
              <a:ea typeface="Noto Sans"/>
              <a:cs typeface="Noto Sans"/>
            </a:endParaRPr>
          </a:p>
          <a:p>
            <a:pPr>
              <a:buFont typeface="Corbel,Sans-Serif" pitchFamily="34" charset="0"/>
            </a:pPr>
            <a:endParaRPr lang="en-US" sz="2000">
              <a:solidFill>
                <a:schemeClr val="tx1"/>
              </a:solidFill>
              <a:highlight>
                <a:srgbClr val="CAE7FF"/>
              </a:highlight>
              <a:latin typeface="Corbel"/>
              <a:ea typeface="Noto Sans"/>
              <a:cs typeface="Noto Sans"/>
            </a:endParaRPr>
          </a:p>
          <a:p>
            <a:pPr>
              <a:buFont typeface="Corbel,Sans-Serif" pitchFamily="34" charset="0"/>
              <a:buChar char="•"/>
            </a:pPr>
            <a:endParaRPr lang="en-US" sz="2000">
              <a:solidFill>
                <a:srgbClr val="181817"/>
              </a:solidFill>
              <a:highlight>
                <a:srgbClr val="CAE7FF"/>
              </a:highlight>
              <a:latin typeface="Noto Sans"/>
              <a:ea typeface="Noto Sans"/>
              <a:cs typeface="Noto Sans"/>
            </a:endParaRPr>
          </a:p>
          <a:p>
            <a:r>
              <a:rPr lang="en-US" sz="2000" b="1">
                <a:solidFill>
                  <a:schemeClr val="tx1"/>
                </a:solidFill>
                <a:highlight>
                  <a:srgbClr val="FFFFFF"/>
                </a:highlight>
                <a:latin typeface="Arial"/>
                <a:ea typeface="ltr-font"/>
                <a:cs typeface="Arial"/>
              </a:rPr>
              <a:t>(Melati, R, 2025 ) </a:t>
            </a:r>
            <a:r>
              <a:rPr lang="en-US" sz="2000">
                <a:solidFill>
                  <a:schemeClr val="tx1"/>
                </a:solidFill>
                <a:highlight>
                  <a:srgbClr val="FFFFFF"/>
                </a:highlight>
                <a:latin typeface="Karla"/>
                <a:ea typeface="ltr-font"/>
                <a:cs typeface="Arial"/>
              </a:rPr>
              <a:t>Analysis of The Advantages of Microsoft Teams as A Corporate Communication Tool in Supporting Employee Performance. </a:t>
            </a:r>
            <a:r>
              <a:rPr lang="en-US" sz="2000" i="1" err="1">
                <a:solidFill>
                  <a:schemeClr val="tx1"/>
                </a:solidFill>
                <a:highlight>
                  <a:srgbClr val="FFFFFF"/>
                </a:highlight>
                <a:latin typeface="Karla"/>
                <a:ea typeface="ltr-font"/>
                <a:cs typeface="Arial"/>
              </a:rPr>
              <a:t>Eduvest</a:t>
            </a:r>
            <a:r>
              <a:rPr lang="en-US" sz="2000" i="1">
                <a:solidFill>
                  <a:schemeClr val="tx1"/>
                </a:solidFill>
                <a:highlight>
                  <a:srgbClr val="FFFFFF"/>
                </a:highlight>
                <a:latin typeface="Karla"/>
                <a:ea typeface="ltr-font"/>
                <a:cs typeface="Arial"/>
              </a:rPr>
              <a:t> - Journal of Universal Studies</a:t>
            </a:r>
            <a:r>
              <a:rPr lang="en-US" sz="2000">
                <a:solidFill>
                  <a:schemeClr val="tx1"/>
                </a:solidFill>
                <a:highlight>
                  <a:srgbClr val="FFFFFF"/>
                </a:highlight>
                <a:latin typeface="Karla"/>
                <a:ea typeface="ltr-font"/>
                <a:cs typeface="Arial"/>
              </a:rPr>
              <a:t>, </a:t>
            </a:r>
            <a:r>
              <a:rPr lang="en-US" sz="2000" i="1">
                <a:solidFill>
                  <a:schemeClr val="tx1"/>
                </a:solidFill>
                <a:highlight>
                  <a:srgbClr val="FFFFFF"/>
                </a:highlight>
                <a:latin typeface="Karla"/>
                <a:ea typeface="ltr-font"/>
                <a:cs typeface="Arial"/>
              </a:rPr>
              <a:t>5</a:t>
            </a:r>
            <a:r>
              <a:rPr lang="en-US" sz="2000">
                <a:solidFill>
                  <a:schemeClr val="tx1"/>
                </a:solidFill>
                <a:highlight>
                  <a:srgbClr val="FFFFFF"/>
                </a:highlight>
                <a:latin typeface="Karla"/>
                <a:ea typeface="ltr-font"/>
                <a:cs typeface="Arial"/>
              </a:rPr>
              <a:t>(3), 2893–2899. </a:t>
            </a:r>
            <a:r>
              <a:rPr lang="en-US" sz="2000">
                <a:solidFill>
                  <a:schemeClr val="tx1"/>
                </a:solidFill>
                <a:highlight>
                  <a:srgbClr val="FFFFFF"/>
                </a:highlight>
                <a:latin typeface="Karla"/>
                <a:ea typeface="ltr-font"/>
                <a:cs typeface="Arial"/>
                <a:hlinkClick r:id="rId2">
                  <a:extLst>
                    <a:ext uri="{A12FA001-AC4F-418D-AE19-62706E023703}">
                      <ahyp:hlinkClr xmlns:ahyp="http://schemas.microsoft.com/office/drawing/2018/hyperlinkcolor" val="tx"/>
                    </a:ext>
                  </a:extLst>
                </a:hlinkClick>
              </a:rPr>
              <a:t>https://doi.org/10.59188/eduvest.v5i3.50900</a:t>
            </a:r>
            <a:endParaRPr lang="en-US" sz="2000">
              <a:solidFill>
                <a:schemeClr val="tx1"/>
              </a:solidFill>
              <a:latin typeface="Corbel"/>
              <a:ea typeface="ltr-font"/>
              <a:cs typeface="Arial"/>
            </a:endParaRPr>
          </a:p>
          <a:p>
            <a:pPr>
              <a:buFont typeface="Corbel,Sans-Serif" pitchFamily="34" charset="0"/>
            </a:pPr>
            <a:endParaRPr lang="en-US" sz="2000"/>
          </a:p>
          <a:p>
            <a:pPr>
              <a:lnSpc>
                <a:spcPct val="100000"/>
              </a:lnSpc>
              <a:spcBef>
                <a:spcPts val="0"/>
              </a:spcBef>
            </a:pPr>
            <a:r>
              <a:rPr lang="en-US" sz="2000">
                <a:solidFill>
                  <a:srgbClr val="000000"/>
                </a:solidFill>
              </a:rPr>
              <a:t>NHS England (2023) </a:t>
            </a:r>
            <a:r>
              <a:rPr lang="en-US" sz="2000" i="1">
                <a:solidFill>
                  <a:srgbClr val="000000"/>
                </a:solidFill>
              </a:rPr>
              <a:t>Providing proactive care for people living in care homes: enhanced health in care homes framework</a:t>
            </a:r>
            <a:r>
              <a:rPr lang="en-US" sz="2000">
                <a:solidFill>
                  <a:srgbClr val="000000"/>
                </a:solidFill>
              </a:rPr>
              <a:t>. Available at: </a:t>
            </a:r>
            <a:r>
              <a:rPr lang="en-US" sz="2000">
                <a:solidFill>
                  <a:srgbClr val="000000"/>
                </a:solidFill>
                <a:hlinkClick r:id="rId3">
                  <a:extLst>
                    <a:ext uri="{A12FA001-AC4F-418D-AE19-62706E023703}">
                      <ahyp:hlinkClr xmlns:ahyp="http://schemas.microsoft.com/office/drawing/2018/hyperlinkcolor" val="tx"/>
                    </a:ext>
                  </a:extLst>
                </a:hlinkClick>
              </a:rPr>
              <a:t>https://www.england.nhs.uk/long-read/providing-proactive-care-for-people-living-in-care-homes-enhanced-health-in-care-homes-framework/</a:t>
            </a:r>
            <a:r>
              <a:rPr lang="en-US" sz="2000">
                <a:solidFill>
                  <a:srgbClr val="000000"/>
                </a:solidFill>
              </a:rPr>
              <a:t> (Accessed: 10 October 2026).</a:t>
            </a:r>
          </a:p>
          <a:p>
            <a:pPr>
              <a:lnSpc>
                <a:spcPct val="100000"/>
              </a:lnSpc>
              <a:spcBef>
                <a:spcPts val="0"/>
              </a:spcBef>
            </a:pPr>
            <a:endParaRPr lang="en-US" sz="2000">
              <a:solidFill>
                <a:srgbClr val="000000"/>
              </a:solidFill>
            </a:endParaRPr>
          </a:p>
          <a:p>
            <a:pPr>
              <a:lnSpc>
                <a:spcPct val="100000"/>
              </a:lnSpc>
              <a:spcBef>
                <a:spcPts val="0"/>
              </a:spcBef>
            </a:pPr>
            <a:endParaRPr lang="en-US" sz="2000">
              <a:solidFill>
                <a:srgbClr val="000000"/>
              </a:solidFill>
            </a:endParaRPr>
          </a:p>
          <a:p>
            <a:pPr>
              <a:buFont typeface="Corbel,Sans-Serif" pitchFamily="34" charset="0"/>
            </a:pPr>
            <a:br>
              <a:rPr lang="en-US"/>
            </a:br>
            <a:endParaRPr lang="en-US" sz="2000"/>
          </a:p>
          <a:p>
            <a:pPr>
              <a:buFont typeface="Corbel,Sans-Serif" pitchFamily="34" charset="0"/>
            </a:pPr>
            <a:endParaRPr lang="en-US" sz="1800" b="1">
              <a:solidFill>
                <a:schemeClr val="tx1"/>
              </a:solidFill>
              <a:highlight>
                <a:srgbClr val="FFFFFF"/>
              </a:highlight>
              <a:latin typeface="Arial"/>
              <a:ea typeface="ltr-font"/>
              <a:cs typeface="Arial"/>
            </a:endParaRPr>
          </a:p>
          <a:p>
            <a:pPr>
              <a:buFont typeface="Corbel,Sans-Serif" pitchFamily="34" charset="0"/>
            </a:pPr>
            <a:endParaRPr lang="en-US" sz="1800">
              <a:solidFill>
                <a:srgbClr val="000000"/>
              </a:solidFill>
              <a:latin typeface="Corbel"/>
            </a:endParaRPr>
          </a:p>
          <a:p>
            <a:pPr>
              <a:buFont typeface="Corbel,Sans-Serif" pitchFamily="34" charset="0"/>
            </a:pPr>
            <a:endParaRPr lang="en-US" sz="1800">
              <a:solidFill>
                <a:srgbClr val="000000"/>
              </a:solidFill>
              <a:latin typeface="Corbel"/>
            </a:endParaRPr>
          </a:p>
          <a:p>
            <a:endParaRPr lang="en-GB" sz="1800">
              <a:solidFill>
                <a:srgbClr val="212529"/>
              </a:solidFill>
              <a:latin typeface="ltr-font"/>
            </a:endParaRPr>
          </a:p>
          <a:p>
            <a:endParaRPr lang="en-GB" sz="1800">
              <a:solidFill>
                <a:srgbClr val="212529"/>
              </a:solidFill>
              <a:latin typeface="ltr-font"/>
            </a:endParaRPr>
          </a:p>
          <a:p>
            <a:pPr marL="45720" indent="0">
              <a:buNone/>
            </a:pPr>
            <a:endParaRPr lang="en-GB" sz="1800">
              <a:solidFill>
                <a:srgbClr val="212529"/>
              </a:solidFill>
              <a:latin typeface="ltr-font"/>
            </a:endParaRPr>
          </a:p>
        </p:txBody>
      </p:sp>
    </p:spTree>
    <p:extLst>
      <p:ext uri="{BB962C8B-B14F-4D97-AF65-F5344CB8AC3E}">
        <p14:creationId xmlns:p14="http://schemas.microsoft.com/office/powerpoint/2010/main" val="2853662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Basis</vt:lpstr>
      <vt:lpstr>Component 1 assessment : Chosen workplace task (staff communication and daily updates)</vt:lpstr>
      <vt:lpstr>Brief summary</vt:lpstr>
      <vt:lpstr>outline</vt:lpstr>
      <vt:lpstr>Why microsoft teams  is suitable for the task ?</vt:lpstr>
      <vt:lpstr>Why microsoft teams is suitable for the task?</vt:lpstr>
      <vt:lpstr>How microsoft teams improves efficiency or communication?</vt:lpstr>
      <vt:lpstr>Advantages  of  chosen tool (microsoft teams)</vt:lpstr>
      <vt:lpstr> Disadvantages of chosen tool (microsoft  teams)  </vt:lpstr>
      <vt:lpstr>Recommendations on how ashford can implement these changes.</vt:lpstr>
      <vt:lpstr>Operational changes </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assessment : Chosen workplace task (staff communication and daily updates)</dc:title>
  <dc:creator/>
  <cp:revision>119</cp:revision>
  <dcterms:created xsi:type="dcterms:W3CDTF">2026-09-24T13:49:00Z</dcterms:created>
  <dcterms:modified xsi:type="dcterms:W3CDTF">2026-10-11T18:40:53Z</dcterms:modified>
</cp:coreProperties>
</file>