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4"/>
  </p:sldMasterIdLst>
  <p:notesMasterIdLst>
    <p:notesMasterId r:id="rId14"/>
  </p:notesMasterIdLst>
  <p:sldIdLst>
    <p:sldId id="256" r:id="rId5"/>
    <p:sldId id="257" r:id="rId6"/>
    <p:sldId id="258" r:id="rId7"/>
    <p:sldId id="259" r:id="rId8"/>
    <p:sldId id="261" r:id="rId9"/>
    <p:sldId id="260"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F1D017-19A4-4F4C-A468-01761A3F1B7F}" v="16" dt="2024-07-03T12:13:05.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8" d="100"/>
          <a:sy n="78" d="100"/>
        </p:scale>
        <p:origin x="96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7DF8B1-04D2-4AA0-A81A-FBABFD5FA110}" type="datetimeFigureOut">
              <a:rPr lang="en-GB" smtClean="0"/>
              <a:t>10/07/2024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3BD4F9-1171-4BBF-921D-E22A707D0046}" type="slidenum">
              <a:rPr lang="en-GB" smtClean="0"/>
              <a:t>‹#›</a:t>
            </a:fld>
            <a:endParaRPr lang="en-GB"/>
          </a:p>
        </p:txBody>
      </p:sp>
    </p:spTree>
    <p:extLst>
      <p:ext uri="{BB962C8B-B14F-4D97-AF65-F5344CB8AC3E}">
        <p14:creationId xmlns:p14="http://schemas.microsoft.com/office/powerpoint/2010/main" val="321514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DENTAL  CARE  :   The  care  and  maintenance  of  the  teeth, mouth , </a:t>
            </a:r>
            <a:r>
              <a:rPr lang="en-GB" dirty="0" err="1"/>
              <a:t>Oralfacial</a:t>
            </a:r>
            <a:r>
              <a:rPr lang="en-GB" dirty="0"/>
              <a:t>  structure  of  human beings  is  professionally  done  by  dentist  .  NOW  we are  going  back  to  the  old times </a:t>
            </a:r>
          </a:p>
          <a:p>
            <a:r>
              <a:rPr lang="en-GB" dirty="0"/>
              <a:t>And  </a:t>
            </a:r>
            <a:r>
              <a:rPr lang="en-GB" dirty="0" err="1"/>
              <a:t>echic</a:t>
            </a:r>
            <a:r>
              <a:rPr lang="en-GB" dirty="0"/>
              <a:t>-days  of  non  or  undeveloped  dental  care  throughout  the  world.  In  such  times  our  entire  practice,  observance  and  tolerance was tooth –root  or  rotten  teeth, mouth odour,</a:t>
            </a:r>
          </a:p>
          <a:p>
            <a:r>
              <a:rPr lang="en-GB" dirty="0"/>
              <a:t>  bad breath and  other  damaged  properties  of  the  mouth  and  teeth.  There  was  absolutely  no  care  for  tooth and mouth  in  the  past.  Less  I forget  virtually  everyone  cannot  afford  </a:t>
            </a:r>
            <a:r>
              <a:rPr lang="en-GB" dirty="0" err="1"/>
              <a:t>dentit</a:t>
            </a:r>
            <a:r>
              <a:rPr lang="en-GB" dirty="0"/>
              <a:t>  in  the  olden  days  before  NHS  was  ever  and  never   thought  of  by  anyone  but  by  labour  leader  only  at  the   end  of  the  2</a:t>
            </a:r>
            <a:r>
              <a:rPr lang="en-GB" baseline="30000" dirty="0"/>
              <a:t>nd</a:t>
            </a:r>
            <a:r>
              <a:rPr lang="en-GB" dirty="0"/>
              <a:t>  world  war.</a:t>
            </a:r>
          </a:p>
          <a:p>
            <a:r>
              <a:rPr lang="en-GB" dirty="0"/>
              <a:t>Also  in  1948  on  5</a:t>
            </a:r>
            <a:r>
              <a:rPr lang="en-GB" baseline="30000" dirty="0"/>
              <a:t>th</a:t>
            </a:r>
            <a:r>
              <a:rPr lang="en-GB" dirty="0"/>
              <a:t>  July, official  birth  of  the  NHS  by  labour  Leader  Clement  Attlee , they  were  very  poor  o  pay  for  dental charges.</a:t>
            </a:r>
          </a:p>
          <a:p>
            <a:r>
              <a:rPr lang="en-GB" dirty="0"/>
              <a:t>NHS  inauguration  lunch   had  to  drop  free  dental  care  because  of  its  cost   and  charges  on  dental  care  was  restored   due to  cost, wasteful  production  of  false  gums  and  teeth.</a:t>
            </a:r>
          </a:p>
          <a:p>
            <a:r>
              <a:rPr lang="en-GB" dirty="0"/>
              <a:t>The  time  fees was  restored  NHS  was  said  to  have  wasted  about  30  000  000  of  false  gum  and  teeth.    Then  those  diagnosed  within  1952  when  fees  were  restored had  to  pay.</a:t>
            </a:r>
          </a:p>
          <a:p>
            <a:r>
              <a:rPr lang="en-GB" dirty="0"/>
              <a:t>However , the  old  times  </a:t>
            </a:r>
            <a:r>
              <a:rPr lang="en-GB" dirty="0" err="1"/>
              <a:t>times</a:t>
            </a:r>
            <a:r>
              <a:rPr lang="en-GB" dirty="0"/>
              <a:t>  dental  care  was  marked  with  neglect,  if  rotten  or  fallen  or  broken  , the  victim  dies  with  it without  doing  anything  to  fix it  due  to  its  expensive  </a:t>
            </a:r>
          </a:p>
          <a:p>
            <a:r>
              <a:rPr lang="en-GB" dirty="0"/>
              <a:t>Cost  which  majority  </a:t>
            </a:r>
            <a:r>
              <a:rPr lang="en-GB"/>
              <a:t>cannot  afford.</a:t>
            </a:r>
            <a:endParaRPr lang="en-GB" dirty="0"/>
          </a:p>
        </p:txBody>
      </p:sp>
      <p:sp>
        <p:nvSpPr>
          <p:cNvPr id="4" name="Slide Number Placeholder 3"/>
          <p:cNvSpPr>
            <a:spLocks noGrp="1"/>
          </p:cNvSpPr>
          <p:nvPr>
            <p:ph type="sldNum" sz="quarter" idx="5"/>
          </p:nvPr>
        </p:nvSpPr>
        <p:spPr/>
        <p:txBody>
          <a:bodyPr/>
          <a:lstStyle/>
          <a:p>
            <a:fld id="{803BD4F9-1171-4BBF-921D-E22A707D0046}" type="slidenum">
              <a:rPr lang="en-GB" smtClean="0"/>
              <a:t>1</a:t>
            </a:fld>
            <a:endParaRPr lang="en-GB"/>
          </a:p>
        </p:txBody>
      </p:sp>
    </p:spTree>
    <p:extLst>
      <p:ext uri="{BB962C8B-B14F-4D97-AF65-F5344CB8AC3E}">
        <p14:creationId xmlns:p14="http://schemas.microsoft.com/office/powerpoint/2010/main" val="1007083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3BD4F9-1171-4BBF-921D-E22A707D0046}" type="slidenum">
              <a:rPr lang="en-GB" smtClean="0"/>
              <a:t>2</a:t>
            </a:fld>
            <a:endParaRPr lang="en-GB"/>
          </a:p>
        </p:txBody>
      </p:sp>
    </p:spTree>
    <p:extLst>
      <p:ext uri="{BB962C8B-B14F-4D97-AF65-F5344CB8AC3E}">
        <p14:creationId xmlns:p14="http://schemas.microsoft.com/office/powerpoint/2010/main" val="1455403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737743-7944-4426-B6A9-72C5F727FD6A}" type="datetimeFigureOut">
              <a:rPr lang="en-GB" smtClean="0"/>
              <a:t>10/07/2024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1104298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737743-7944-4426-B6A9-72C5F727FD6A}" type="datetimeFigureOut">
              <a:rPr lang="en-GB" smtClean="0"/>
              <a:t>10/07/2024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3605287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1737743-7944-4426-B6A9-72C5F727FD6A}" type="datetimeFigureOut">
              <a:rPr lang="en-GB" smtClean="0"/>
              <a:t>10/07/2024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2036226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1737743-7944-4426-B6A9-72C5F727FD6A}" type="datetimeFigureOut">
              <a:rPr lang="en-GB" smtClean="0"/>
              <a:t>10/07/2024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426241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1737743-7944-4426-B6A9-72C5F727FD6A}" type="datetimeFigureOut">
              <a:rPr lang="en-GB" smtClean="0"/>
              <a:t>10/07/2024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3480210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1737743-7944-4426-B6A9-72C5F727FD6A}" type="datetimeFigureOut">
              <a:rPr lang="en-GB" smtClean="0"/>
              <a:t>10/07/2024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2461757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737743-7944-4426-B6A9-72C5F727FD6A}" type="datetimeFigureOut">
              <a:rPr lang="en-GB" smtClean="0"/>
              <a:t>10/07/2024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354262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737743-7944-4426-B6A9-72C5F727FD6A}" type="datetimeFigureOut">
              <a:rPr lang="en-GB" smtClean="0"/>
              <a:t>10/07/2024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3247291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1737743-7944-4426-B6A9-72C5F727FD6A}" type="datetimeFigureOut">
              <a:rPr lang="en-GB" smtClean="0"/>
              <a:t>10/07/2024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254537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737743-7944-4426-B6A9-72C5F727FD6A}" type="datetimeFigureOut">
              <a:rPr lang="en-GB" smtClean="0"/>
              <a:t>10/07/2024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4265339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737743-7944-4426-B6A9-72C5F727FD6A}" type="datetimeFigureOut">
              <a:rPr lang="en-GB" smtClean="0"/>
              <a:t>10/07/2024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72E4-B0DE-4A8C-91D0-9991E7746B97}" type="slidenum">
              <a:rPr lang="en-GB" smtClean="0"/>
              <a:t>‹#›</a:t>
            </a:fld>
            <a:endParaRPr lang="en-GB"/>
          </a:p>
        </p:txBody>
      </p:sp>
    </p:spTree>
    <p:extLst>
      <p:ext uri="{BB962C8B-B14F-4D97-AF65-F5344CB8AC3E}">
        <p14:creationId xmlns:p14="http://schemas.microsoft.com/office/powerpoint/2010/main" val="866603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737743-7944-4426-B6A9-72C5F727FD6A}" type="datetimeFigureOut">
              <a:rPr lang="en-GB" smtClean="0"/>
              <a:t>10/07/2024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7172E4-B0DE-4A8C-91D0-9991E7746B97}" type="slidenum">
              <a:rPr lang="en-GB" smtClean="0"/>
              <a:t>‹#›</a:t>
            </a:fld>
            <a:endParaRPr lang="en-GB"/>
          </a:p>
        </p:txBody>
      </p:sp>
    </p:spTree>
    <p:extLst>
      <p:ext uri="{BB962C8B-B14F-4D97-AF65-F5344CB8AC3E}">
        <p14:creationId xmlns:p14="http://schemas.microsoft.com/office/powerpoint/2010/main" val="214820108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3212-0008-40D8-D718-089125F813C2}"/>
              </a:ext>
            </a:extLst>
          </p:cNvPr>
          <p:cNvSpPr>
            <a:spLocks noGrp="1"/>
          </p:cNvSpPr>
          <p:nvPr>
            <p:ph type="ctrTitle"/>
          </p:nvPr>
        </p:nvSpPr>
        <p:spPr>
          <a:xfrm>
            <a:off x="624349" y="5225608"/>
            <a:ext cx="7772400" cy="1463040"/>
          </a:xfrm>
        </p:spPr>
        <p:txBody>
          <a:bodyPr/>
          <a:lstStyle/>
          <a:p>
            <a:r>
              <a:rPr lang="en-GB" dirty="0"/>
              <a:t>+</a:t>
            </a:r>
          </a:p>
        </p:txBody>
      </p:sp>
      <p:sp>
        <p:nvSpPr>
          <p:cNvPr id="3" name="Subtitle 2">
            <a:extLst>
              <a:ext uri="{FF2B5EF4-FFF2-40B4-BE49-F238E27FC236}">
                <a16:creationId xmlns:a16="http://schemas.microsoft.com/office/drawing/2014/main" id="{181F7327-2136-89B9-8D36-F0AB8E56698E}"/>
              </a:ext>
            </a:extLst>
          </p:cNvPr>
          <p:cNvSpPr>
            <a:spLocks noGrp="1"/>
          </p:cNvSpPr>
          <p:nvPr>
            <p:ph type="subTitle" idx="1"/>
          </p:nvPr>
        </p:nvSpPr>
        <p:spPr>
          <a:xfrm>
            <a:off x="-1987413" y="311499"/>
            <a:ext cx="15684911" cy="6206327"/>
          </a:xfrm>
        </p:spPr>
        <p:txBody>
          <a:bodyPr>
            <a:noAutofit/>
          </a:bodyPr>
          <a:lstStyle/>
          <a:p>
            <a:r>
              <a:rPr lang="en-GB" sz="1400" b="1" dirty="0"/>
              <a:t>DENTAL    CARE       TASK    1      </a:t>
            </a:r>
          </a:p>
          <a:p>
            <a:r>
              <a:rPr lang="en-GB" sz="1400" b="1" dirty="0"/>
              <a:t>STUDENT   ID     2320157 </a:t>
            </a:r>
          </a:p>
          <a:p>
            <a:r>
              <a:rPr lang="en-GB" sz="1400" b="1" dirty="0"/>
              <a:t>CHUKS     IBELECHE   </a:t>
            </a:r>
          </a:p>
          <a:p>
            <a:r>
              <a:rPr lang="en-GB" sz="1400" b="1" dirty="0"/>
              <a:t> HEALTH   AND    SOCIAL    CARE</a:t>
            </a:r>
          </a:p>
          <a:p>
            <a:r>
              <a:rPr lang="en-GB" sz="1400" b="1" dirty="0"/>
              <a:t>LCHS       4003</a:t>
            </a:r>
          </a:p>
          <a:p>
            <a:r>
              <a:rPr lang="en-GB" sz="1400" b="1" dirty="0"/>
              <a:t>LECTURER      JOLLY     NWANKWO       </a:t>
            </a:r>
          </a:p>
          <a:p>
            <a:r>
              <a:rPr lang="en-GB" sz="1400" b="1" dirty="0"/>
              <a:t>MY   PRESENTATION      </a:t>
            </a:r>
          </a:p>
          <a:p>
            <a:r>
              <a:rPr lang="en-GB" sz="1400" b="1" dirty="0"/>
              <a:t>5</a:t>
            </a:r>
            <a:r>
              <a:rPr lang="en-GB" sz="1400" b="1" baseline="30000" dirty="0"/>
              <a:t>th</a:t>
            </a:r>
            <a:r>
              <a:rPr lang="en-GB" sz="1400" b="1" dirty="0"/>
              <a:t>   July    2024  </a:t>
            </a:r>
          </a:p>
          <a:p>
            <a:r>
              <a:rPr lang="en-GB" sz="1400" b="1" dirty="0"/>
              <a:t>TOPIC </a:t>
            </a:r>
          </a:p>
          <a:p>
            <a:r>
              <a:rPr lang="en-GB" sz="1400" b="1" dirty="0"/>
              <a:t>DENTAL  CARE </a:t>
            </a:r>
          </a:p>
          <a:p>
            <a:endParaRPr lang="en-GB" sz="1400" b="1" dirty="0"/>
          </a:p>
          <a:p>
            <a:endParaRPr lang="en-GB" sz="1400" b="1" dirty="0"/>
          </a:p>
          <a:p>
            <a:endParaRPr lang="en-GB" sz="1400" b="1" dirty="0"/>
          </a:p>
        </p:txBody>
      </p:sp>
    </p:spTree>
    <p:extLst>
      <p:ext uri="{BB962C8B-B14F-4D97-AF65-F5344CB8AC3E}">
        <p14:creationId xmlns:p14="http://schemas.microsoft.com/office/powerpoint/2010/main" val="80008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270D2-58E9-E8A6-9468-719D2B920FCC}"/>
              </a:ext>
            </a:extLst>
          </p:cNvPr>
          <p:cNvSpPr>
            <a:spLocks noGrp="1"/>
          </p:cNvSpPr>
          <p:nvPr>
            <p:ph type="title"/>
          </p:nvPr>
        </p:nvSpPr>
        <p:spPr/>
        <p:txBody>
          <a:bodyPr/>
          <a:lstStyle/>
          <a:p>
            <a:r>
              <a:rPr lang="en-GB" dirty="0"/>
              <a:t>DENTAL PROBLEMS  PRIOR  NHS</a:t>
            </a:r>
          </a:p>
        </p:txBody>
      </p:sp>
      <p:sp>
        <p:nvSpPr>
          <p:cNvPr id="3" name="Content Placeholder 2">
            <a:extLst>
              <a:ext uri="{FF2B5EF4-FFF2-40B4-BE49-F238E27FC236}">
                <a16:creationId xmlns:a16="http://schemas.microsoft.com/office/drawing/2014/main" id="{981BED8C-C295-74A1-56B9-3753CB6BC955}"/>
              </a:ext>
            </a:extLst>
          </p:cNvPr>
          <p:cNvSpPr>
            <a:spLocks noGrp="1"/>
          </p:cNvSpPr>
          <p:nvPr>
            <p:ph sz="half" idx="1"/>
          </p:nvPr>
        </p:nvSpPr>
        <p:spPr/>
        <p:txBody>
          <a:bodyPr>
            <a:normAutofit fontScale="70000" lnSpcReduction="20000"/>
          </a:bodyPr>
          <a:lstStyle/>
          <a:p>
            <a:r>
              <a:rPr lang="en-GB" dirty="0"/>
              <a:t>DAMAGED TEETH AND  DENTAL  CARE</a:t>
            </a:r>
            <a:br>
              <a:rPr lang="en-GB" dirty="0"/>
            </a:br>
            <a:r>
              <a:rPr lang="en-GB" dirty="0"/>
              <a:t>NEEDED.</a:t>
            </a:r>
          </a:p>
          <a:p>
            <a:r>
              <a:rPr lang="en-GB" dirty="0"/>
              <a:t>MOUTH ODOUR  DUE TO UNHARMFUL</a:t>
            </a:r>
            <a:br>
              <a:rPr lang="en-GB" dirty="0"/>
            </a:br>
            <a:r>
              <a:rPr lang="en-GB" dirty="0"/>
              <a:t>MOUTH ORGANISMS WHICH CAUSES </a:t>
            </a:r>
            <a:br>
              <a:rPr lang="en-GB" dirty="0"/>
            </a:br>
            <a:r>
              <a:rPr lang="en-GB" dirty="0"/>
              <a:t>ODOUR AND BAD BREATH.</a:t>
            </a:r>
          </a:p>
          <a:p>
            <a:r>
              <a:rPr lang="en-GB" dirty="0"/>
              <a:t>TEETH  FALLS  OUT AS DECAY  OCCURS.</a:t>
            </a:r>
          </a:p>
          <a:p>
            <a:r>
              <a:rPr lang="en-GB" dirty="0"/>
              <a:t>SWOLLEN GUMS ATTACKED BY BACTERIALS  IN THE MOUTH DUE SCRATCHES ON GUM SURFACE WITH HARD BRUSH CONTACT CAUSES DECAY, BAD ODOUR AND TOOTH FALL OUT OR</a:t>
            </a:r>
            <a:br>
              <a:rPr lang="en-GB" dirty="0"/>
            </a:br>
            <a:r>
              <a:rPr lang="en-GB" dirty="0"/>
              <a:t>BREAKAGE.</a:t>
            </a:r>
            <a:br>
              <a:rPr lang="en-GB" dirty="0"/>
            </a:br>
            <a:br>
              <a:rPr lang="en-GB" dirty="0"/>
            </a:br>
            <a:r>
              <a:rPr lang="en-GB" dirty="0"/>
              <a:t>DENTAL  CARE  WILL FIX THE  TOOTH  AND  FALSE GUM MAY BE FIXED BY A DENTIST.</a:t>
            </a:r>
          </a:p>
          <a:p>
            <a:r>
              <a:rPr lang="en-GB" dirty="0"/>
              <a:t>OVER 100,000  UNHARMFULL BACTERIALS  LIVE  INSIDE  THE  </a:t>
            </a:r>
            <a:r>
              <a:rPr lang="en-GB"/>
              <a:t>MOUTH.</a:t>
            </a:r>
          </a:p>
          <a:p>
            <a:endParaRPr lang="en-GB" dirty="0"/>
          </a:p>
        </p:txBody>
      </p:sp>
      <p:pic>
        <p:nvPicPr>
          <p:cNvPr id="7" name="Content Placeholder 6" descr="Close-up of teeth and gums&#10;&#10;Description automatically generated">
            <a:extLst>
              <a:ext uri="{FF2B5EF4-FFF2-40B4-BE49-F238E27FC236}">
                <a16:creationId xmlns:a16="http://schemas.microsoft.com/office/drawing/2014/main" id="{ECC3CEA4-3CB9-E332-F4FB-95998312462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545968"/>
            <a:ext cx="5181600" cy="2910651"/>
          </a:xfrm>
        </p:spPr>
      </p:pic>
    </p:spTree>
    <p:extLst>
      <p:ext uri="{BB962C8B-B14F-4D97-AF65-F5344CB8AC3E}">
        <p14:creationId xmlns:p14="http://schemas.microsoft.com/office/powerpoint/2010/main" val="1427301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C44E7-5F8E-C9CA-1FB2-D1D798B5B945}"/>
              </a:ext>
            </a:extLst>
          </p:cNvPr>
          <p:cNvSpPr>
            <a:spLocks noGrp="1"/>
          </p:cNvSpPr>
          <p:nvPr>
            <p:ph type="title"/>
          </p:nvPr>
        </p:nvSpPr>
        <p:spPr/>
        <p:txBody>
          <a:bodyPr>
            <a:normAutofit fontScale="90000"/>
          </a:bodyPr>
          <a:lstStyle/>
          <a:p>
            <a:r>
              <a:rPr lang="en-GB" dirty="0"/>
              <a:t>DENTAL  PROBLEMS PRIOR  TO  NHS </a:t>
            </a:r>
            <a:br>
              <a:rPr lang="en-GB" dirty="0"/>
            </a:br>
            <a:r>
              <a:rPr lang="en-GB" dirty="0"/>
              <a:t>BAD TEETH AND GUM INCLUDING ORAL BAD mouth ORDOUR AND TEETH DECAY .</a:t>
            </a:r>
            <a:br>
              <a:rPr lang="en-GB" dirty="0"/>
            </a:br>
            <a:br>
              <a:rPr lang="en-GB" sz="1200" dirty="0"/>
            </a:br>
            <a:r>
              <a:rPr lang="en-GB" sz="1200" dirty="0"/>
              <a:t>HOW   BIG   THE  DENTAL  PROBLEM  WAS  BEFORE  NHS</a:t>
            </a:r>
            <a:endParaRPr lang="en-GB" dirty="0"/>
          </a:p>
        </p:txBody>
      </p:sp>
      <p:sp>
        <p:nvSpPr>
          <p:cNvPr id="3" name="Content Placeholder 2">
            <a:extLst>
              <a:ext uri="{FF2B5EF4-FFF2-40B4-BE49-F238E27FC236}">
                <a16:creationId xmlns:a16="http://schemas.microsoft.com/office/drawing/2014/main" id="{EB8593E5-FA85-C00E-5F67-43B7AD2E65E5}"/>
              </a:ext>
            </a:extLst>
          </p:cNvPr>
          <p:cNvSpPr>
            <a:spLocks noGrp="1"/>
          </p:cNvSpPr>
          <p:nvPr>
            <p:ph sz="half" idx="1"/>
          </p:nvPr>
        </p:nvSpPr>
        <p:spPr>
          <a:xfrm>
            <a:off x="1024127" y="2286000"/>
            <a:ext cx="4754880" cy="4572000"/>
          </a:xfrm>
        </p:spPr>
        <p:txBody>
          <a:bodyPr>
            <a:normAutofit fontScale="85000" lnSpcReduction="20000"/>
          </a:bodyPr>
          <a:lstStyle/>
          <a:p>
            <a:r>
              <a:rPr lang="en-GB" dirty="0"/>
              <a:t>POOR ORAL DISEASES ARE  GENERALLY COMMON IN OLD</a:t>
            </a:r>
            <a:br>
              <a:rPr lang="en-GB" dirty="0"/>
            </a:br>
            <a:r>
              <a:rPr lang="en-GB" dirty="0"/>
              <a:t>AND DIS ADVANTAGE  </a:t>
            </a:r>
          </a:p>
          <a:p>
            <a:r>
              <a:rPr lang="en-GB" dirty="0"/>
              <a:t>PEOPLE.</a:t>
            </a:r>
          </a:p>
          <a:p>
            <a:r>
              <a:rPr lang="en-GB" dirty="0"/>
              <a:t>BROKEN TEETH AND FALLEN OR TOTALLY  LOST  AND ROTTEN  TEETH DUE TO POOR  DENTAL CARE.</a:t>
            </a:r>
          </a:p>
          <a:p>
            <a:r>
              <a:rPr lang="en-GB" dirty="0"/>
              <a:t>THE ORALFACIAL STRUCTURE OF MOUTH AND TEETH LOOKS  VERY URGLY.</a:t>
            </a:r>
            <a:br>
              <a:rPr lang="en-GB" dirty="0"/>
            </a:br>
            <a:r>
              <a:rPr lang="en-GB" dirty="0"/>
              <a:t>NHS CARED BEFORE BUT COST LEAD TO REMOVAL OF DENTAL</a:t>
            </a:r>
            <a:br>
              <a:rPr lang="en-GB" dirty="0"/>
            </a:br>
            <a:r>
              <a:rPr lang="en-GB" dirty="0"/>
              <a:t>CARE FROM IT  ; TO INDIVIDUAL CARE IN 1952.    </a:t>
            </a:r>
          </a:p>
        </p:txBody>
      </p:sp>
      <p:pic>
        <p:nvPicPr>
          <p:cNvPr id="8" name="Content Placeholder 7" descr="Close-up of a person's mouth&#10;&#10;Description automatically generated">
            <a:extLst>
              <a:ext uri="{FF2B5EF4-FFF2-40B4-BE49-F238E27FC236}">
                <a16:creationId xmlns:a16="http://schemas.microsoft.com/office/drawing/2014/main" id="{649669AD-C30A-6D2C-B64F-AA7BED23042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28772" y="2083157"/>
            <a:ext cx="5068455" cy="3836274"/>
          </a:xfrm>
        </p:spPr>
      </p:pic>
    </p:spTree>
    <p:extLst>
      <p:ext uri="{BB962C8B-B14F-4D97-AF65-F5344CB8AC3E}">
        <p14:creationId xmlns:p14="http://schemas.microsoft.com/office/powerpoint/2010/main" val="59655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F81E7-1C45-2AB3-63EC-1F09694EE0E1}"/>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3400" dirty="0"/>
              <a:t>PROPER  CARED  TEETH DAZZELS  SPARKLING NHS DENTAL CARE  AND</a:t>
            </a:r>
            <a:br>
              <a:rPr lang="en-US" sz="3400" dirty="0"/>
            </a:br>
            <a:r>
              <a:rPr lang="en-US" sz="3400" dirty="0"/>
              <a:t>PROFESSIONAL EXRARTISE.</a:t>
            </a:r>
            <a:br>
              <a:rPr lang="en-US" sz="3400" dirty="0"/>
            </a:br>
            <a:r>
              <a:rPr lang="en-US" sz="3400" dirty="0"/>
              <a:t>.</a:t>
            </a:r>
          </a:p>
        </p:txBody>
      </p:sp>
      <p:sp>
        <p:nvSpPr>
          <p:cNvPr id="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E09F7C-BF91-40E0-1DBB-8DA5AB5DA343}"/>
              </a:ext>
            </a:extLst>
          </p:cNvPr>
          <p:cNvSpPr>
            <a:spLocks noGrp="1"/>
          </p:cNvSpPr>
          <p:nvPr>
            <p:ph sz="half" idx="1"/>
          </p:nvPr>
        </p:nvSpPr>
        <p:spPr>
          <a:xfrm>
            <a:off x="640080" y="2872899"/>
            <a:ext cx="4243589" cy="3320668"/>
          </a:xfrm>
        </p:spPr>
        <p:txBody>
          <a:bodyPr vert="horz" lIns="91440" tIns="45720" rIns="91440" bIns="45720" rtlCol="0">
            <a:normAutofit lnSpcReduction="10000"/>
          </a:bodyPr>
          <a:lstStyle/>
          <a:p>
            <a:r>
              <a:rPr lang="en-US" sz="1400" dirty="0"/>
              <a:t>DENTAL  CARE  NHS </a:t>
            </a:r>
          </a:p>
          <a:p>
            <a:r>
              <a:rPr lang="en-US" sz="1400" dirty="0"/>
              <a:t>REGULARLY  BRUSHED  AND  CLEANED BY EXCELLENT</a:t>
            </a:r>
          </a:p>
          <a:p>
            <a:r>
              <a:rPr lang="en-US" sz="1400" dirty="0"/>
              <a:t>DENTAL  ADVICE. </a:t>
            </a:r>
          </a:p>
          <a:p>
            <a:r>
              <a:rPr lang="en-US" sz="1400" dirty="0"/>
              <a:t>REGULARLY  WITH  CARED  FOR  WITH</a:t>
            </a:r>
            <a:br>
              <a:rPr lang="en-US" sz="1400" dirty="0"/>
            </a:br>
            <a:r>
              <a:rPr lang="en-US" sz="1400" dirty="0"/>
              <a:t>TOOTHBRUSH  AND  PASTE.</a:t>
            </a:r>
          </a:p>
          <a:p>
            <a:r>
              <a:rPr lang="en-US" sz="1400" dirty="0"/>
              <a:t>SPARKS AND  GLARE  MODERN  ACRYLICS, SILICONES, MOUTHWASH,</a:t>
            </a:r>
            <a:br>
              <a:rPr lang="en-US" sz="1400" dirty="0"/>
            </a:br>
            <a:r>
              <a:rPr lang="en-US" sz="1400" dirty="0"/>
              <a:t>EG ANTISEPTICS,  KILLS UNHARMFUL  GERMS AND ORGANISMS LIVING  IN  THE  MOUTH.</a:t>
            </a:r>
          </a:p>
          <a:p>
            <a:r>
              <a:rPr lang="en-US" sz="1400" dirty="0"/>
              <a:t>ROUTINAL BRUSHING ( ADVICED)  BUT  THREE  TIMES  DAILY , BUT  MINIMAL  OF  TWO TIMES . MORNING  AND  NIGHT .</a:t>
            </a:r>
          </a:p>
          <a:p>
            <a:r>
              <a:rPr lang="en-US" sz="1400" dirty="0"/>
              <a:t>USE  FLEXIBLE BRUSHES OR  ELECTRIC- THOOTH BRUSHES . GIVES YOU DEEP CLEAN.</a:t>
            </a:r>
          </a:p>
        </p:txBody>
      </p:sp>
      <p:pic>
        <p:nvPicPr>
          <p:cNvPr id="6" name="Content Placeholder 5" descr="Close-up of a person's smile&#10;&#10;Description automatically generated">
            <a:extLst>
              <a:ext uri="{FF2B5EF4-FFF2-40B4-BE49-F238E27FC236}">
                <a16:creationId xmlns:a16="http://schemas.microsoft.com/office/drawing/2014/main" id="{59909011-78B7-C1F9-8AE8-CC873759511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980" r="1254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8933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37838-D6E1-AB60-4077-3CAD4E9E42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AE491D-C661-036E-95C5-0A625415EBD7}"/>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1E3860C6-5748-E20F-8286-B6A028560360}"/>
              </a:ext>
            </a:extLst>
          </p:cNvPr>
          <p:cNvSpPr>
            <a:spLocks noGrp="1"/>
          </p:cNvSpPr>
          <p:nvPr>
            <p:ph sz="half" idx="2"/>
          </p:nvPr>
        </p:nvSpPr>
        <p:spPr/>
        <p:txBody>
          <a:bodyPr/>
          <a:lstStyle/>
          <a:p>
            <a:r>
              <a:rPr lang="en-GB" dirty="0"/>
              <a:t> DENTAL FALSE TEETH AND GUMS PRODUCED UNDER NHS</a:t>
            </a:r>
          </a:p>
          <a:p>
            <a:r>
              <a:rPr lang="en-GB" dirty="0"/>
              <a:t>IN ENGLAND AND WALSE WAS </a:t>
            </a:r>
            <a:br>
              <a:rPr lang="en-GB" dirty="0"/>
            </a:br>
            <a:r>
              <a:rPr lang="en-GB" dirty="0"/>
              <a:t> 30,000000 WASTE LITTERED </a:t>
            </a:r>
            <a:br>
              <a:rPr lang="en-GB" dirty="0"/>
            </a:br>
            <a:r>
              <a:rPr lang="en-GB" dirty="0"/>
              <a:t>ALL OVER  THE PLACE  IN  UNITED  KINGDOM.</a:t>
            </a:r>
          </a:p>
          <a:p>
            <a:r>
              <a:rPr lang="en-GB" dirty="0"/>
              <a:t>IN 1952 DENTAL CARE BECAME </a:t>
            </a:r>
          </a:p>
          <a:p>
            <a:r>
              <a:rPr lang="en-GB" dirty="0"/>
              <a:t>PERSON’S CARE  AND  RESPONSIBILITY.</a:t>
            </a:r>
          </a:p>
        </p:txBody>
      </p:sp>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70809334-2DEE-DD5D-B95F-BD9E3E69B908}"/>
                  </a:ext>
                </a:extLst>
              </p:cNvPr>
              <p:cNvGraphicFramePr>
                <a:graphicFrameLocks noChangeAspect="1"/>
              </p:cNvGraphicFramePr>
              <p:nvPr>
                <p:extLst>
                  <p:ext uri="{D42A27DB-BD31-4B8C-83A1-F6EECF244321}">
                    <p14:modId xmlns:p14="http://schemas.microsoft.com/office/powerpoint/2010/main" val="342609618"/>
                  </p:ext>
                </p:extLst>
              </p:nvPr>
            </p:nvGraphicFramePr>
            <p:xfrm>
              <a:off x="1524000" y="1604009"/>
              <a:ext cx="3048000" cy="4464281"/>
            </p:xfrm>
            <a:graphic>
              <a:graphicData uri="http://schemas.microsoft.com/office/powerpoint/2016/slidezoom">
                <pslz:sldZm>
                  <pslz:sldZmObj sldId="260" cId="669913850">
                    <pslz:zmPr id="{2BCC3F26-E957-466E-880B-F1B28AD8BC1E}" returnToParent="0" transitionDur="1000">
                      <p166:blipFill xmlns:p166="http://schemas.microsoft.com/office/powerpoint/2016/6/main">
                        <a:blip r:embed="rId2"/>
                        <a:stretch>
                          <a:fillRect/>
                        </a:stretch>
                      </p166:blipFill>
                      <p166:spPr xmlns:p166="http://schemas.microsoft.com/office/powerpoint/2016/6/main">
                        <a:xfrm>
                          <a:off x="0" y="0"/>
                          <a:ext cx="3048000" cy="4464281"/>
                        </a:xfrm>
                        <a:prstGeom prst="rect">
                          <a:avLst/>
                        </a:prstGeom>
                        <a:ln w="3175">
                          <a:solidFill>
                            <a:prstClr val="ltGray"/>
                          </a:solidFill>
                        </a:ln>
                      </p166:spPr>
                    </pslz:zmPr>
                  </pslz:sldZmObj>
                </pslz:sldZm>
              </a:graphicData>
            </a:graphic>
          </p:graphicFrame>
        </mc:Choice>
        <mc:Fallback xmlns="">
          <p:pic>
            <p:nvPicPr>
              <p:cNvPr id="6" name="Slide Zoom 5">
                <a:extLst>
                  <a:ext uri="{FF2B5EF4-FFF2-40B4-BE49-F238E27FC236}">
                    <a16:creationId xmlns:a16="http://schemas.microsoft.com/office/drawing/2014/main" id="{70809334-2DEE-DD5D-B95F-BD9E3E69B908}"/>
                  </a:ext>
                </a:extLst>
              </p:cNvPr>
              <p:cNvPicPr>
                <a:picLocks noGrp="1" noRot="1" noChangeAspect="1" noMove="1" noResize="1" noEditPoints="1" noAdjustHandles="1" noChangeArrowheads="1" noChangeShapeType="1"/>
              </p:cNvPicPr>
              <p:nvPr/>
            </p:nvPicPr>
            <p:blipFill>
              <a:blip r:embed="rId3"/>
              <a:stretch>
                <a:fillRect/>
              </a:stretch>
            </p:blipFill>
            <p:spPr>
              <a:xfrm>
                <a:off x="1524000" y="1604009"/>
                <a:ext cx="3048000" cy="4464281"/>
              </a:xfrm>
              <a:prstGeom prst="rect">
                <a:avLst/>
              </a:prstGeom>
              <a:ln w="3175">
                <a:solidFill>
                  <a:prstClr val="ltGray"/>
                </a:solidFill>
              </a:ln>
            </p:spPr>
          </p:pic>
        </mc:Fallback>
      </mc:AlternateContent>
    </p:spTree>
    <p:extLst>
      <p:ext uri="{BB962C8B-B14F-4D97-AF65-F5344CB8AC3E}">
        <p14:creationId xmlns:p14="http://schemas.microsoft.com/office/powerpoint/2010/main" val="2114004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06D6-7CAF-414D-1356-471CB16B1D62}"/>
              </a:ext>
            </a:extLst>
          </p:cNvPr>
          <p:cNvSpPr>
            <a:spLocks noGrp="1"/>
          </p:cNvSpPr>
          <p:nvPr>
            <p:ph type="title"/>
          </p:nvPr>
        </p:nvSpPr>
        <p:spPr>
          <a:xfrm>
            <a:off x="1117733" y="779272"/>
            <a:ext cx="3779085" cy="7196328"/>
          </a:xfrm>
        </p:spPr>
        <p:txBody>
          <a:bodyPr vert="horz" lIns="91440" tIns="45720" rIns="91440" bIns="45720" rtlCol="0" anchor="ctr">
            <a:normAutofit fontScale="90000"/>
          </a:bodyPr>
          <a:lstStyle/>
          <a:p>
            <a:r>
              <a:rPr lang="en-US" dirty="0">
                <a:solidFill>
                  <a:srgbClr val="FFFFFF"/>
                </a:solidFill>
              </a:rPr>
              <a:t>AND  GUM PRODUCTION.(FREE FOR ALL) BUT HIGH COST EXCESS </a:t>
            </a:r>
            <a:r>
              <a:rPr lang="en-US" dirty="0" err="1">
                <a:solidFill>
                  <a:srgbClr val="FFFFFF"/>
                </a:solidFill>
              </a:rPr>
              <a:t>PRODUCTEjjjION</a:t>
            </a:r>
            <a:r>
              <a:rPr lang="en-US" dirty="0">
                <a:solidFill>
                  <a:srgbClr val="FFFFFF"/>
                </a:solidFill>
              </a:rPr>
              <a:t> LEAD TO TEETH AND ORALFACIAL DENTAL CARE SCRAPED IN 1952 TILL DATE. </a:t>
            </a:r>
            <a:br>
              <a:rPr lang="en-US" dirty="0">
                <a:solidFill>
                  <a:srgbClr val="FFFFFF"/>
                </a:solidFill>
              </a:rPr>
            </a:br>
            <a:r>
              <a:rPr lang="en-US" dirty="0">
                <a:solidFill>
                  <a:srgbClr val="FFFFFF"/>
                </a:solidFill>
              </a:rPr>
              <a:t>DENTAL NHS PRODUCTION OEEEEEEEEF FALSE TEETH AND GUMS.  NHS  FREE  </a:t>
            </a:r>
            <a:br>
              <a:rPr lang="en-US" dirty="0">
                <a:solidFill>
                  <a:srgbClr val="FFFFFF"/>
                </a:solidFill>
              </a:rPr>
            </a:br>
            <a:r>
              <a:rPr lang="en-US" dirty="0">
                <a:solidFill>
                  <a:srgbClr val="FFFFFF"/>
                </a:solidFill>
              </a:rPr>
              <a:t>DENTAL  CARE LEAD</a:t>
            </a:r>
            <a:br>
              <a:rPr lang="en-US" dirty="0">
                <a:solidFill>
                  <a:srgbClr val="FFFFFF"/>
                </a:solidFill>
              </a:rPr>
            </a:br>
            <a:r>
              <a:rPr lang="en-US" dirty="0">
                <a:solidFill>
                  <a:srgbClr val="FFFFFF"/>
                </a:solidFill>
              </a:rPr>
              <a:t>TO FALSE TEETH </a:t>
            </a:r>
          </a:p>
        </p:txBody>
      </p:sp>
      <p:pic>
        <p:nvPicPr>
          <p:cNvPr id="8" name="Content Placeholder 7" descr="Fake teeth in a plastic bag&#10;&#10;Description automatically generated">
            <a:extLst>
              <a:ext uri="{FF2B5EF4-FFF2-40B4-BE49-F238E27FC236}">
                <a16:creationId xmlns:a16="http://schemas.microsoft.com/office/drawing/2014/main" id="{44AD7DE5-9F7A-DEFD-F2F6-4E1DF919A53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8121" y="2514600"/>
            <a:ext cx="7866696" cy="3296414"/>
          </a:xfrm>
        </p:spPr>
      </p:pic>
      <p:pic>
        <p:nvPicPr>
          <p:cNvPr id="6" name="Content Placeholder 5" descr="Fake teeth in a plastic bag&#10;&#10;Description automatically generated">
            <a:extLst>
              <a:ext uri="{FF2B5EF4-FFF2-40B4-BE49-F238E27FC236}">
                <a16:creationId xmlns:a16="http://schemas.microsoft.com/office/drawing/2014/main" id="{248AD026-57A3-5880-688C-A94892E87EF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41486" y="893572"/>
            <a:ext cx="4450514" cy="5659628"/>
          </a:xfrm>
          <a:prstGeom prst="rect">
            <a:avLst/>
          </a:prstGeom>
        </p:spPr>
      </p:pic>
    </p:spTree>
    <p:extLst>
      <p:ext uri="{BB962C8B-B14F-4D97-AF65-F5344CB8AC3E}">
        <p14:creationId xmlns:p14="http://schemas.microsoft.com/office/powerpoint/2010/main" val="669913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5273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8085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049860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D9644D8744A0F4B81A92F2F31CC48D8" ma:contentTypeVersion="5" ma:contentTypeDescription="Create a new document." ma:contentTypeScope="" ma:versionID="0c3b779d5d2df2c3b41fa2c4a242ea53">
  <xsd:schema xmlns:xsd="http://www.w3.org/2001/XMLSchema" xmlns:xs="http://www.w3.org/2001/XMLSchema" xmlns:p="http://schemas.microsoft.com/office/2006/metadata/properties" xmlns:ns3="24118c1d-9c57-4544-8bbc-2ac5ece2c856" targetNamespace="http://schemas.microsoft.com/office/2006/metadata/properties" ma:root="true" ma:fieldsID="972673927c31237daccc02d157c47085" ns3:_="">
    <xsd:import namespace="24118c1d-9c57-4544-8bbc-2ac5ece2c85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118c1d-9c57-4544-8bbc-2ac5ece2c85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632E876-18EF-4644-8FCD-F4769F45300B}">
  <ds:schemaRefs>
    <ds:schemaRef ds:uri="http://schemas.microsoft.com/sharepoint/v3/contenttype/forms"/>
  </ds:schemaRefs>
</ds:datastoreItem>
</file>

<file path=customXml/itemProps2.xml><?xml version="1.0" encoding="utf-8"?>
<ds:datastoreItem xmlns:ds="http://schemas.openxmlformats.org/officeDocument/2006/customXml" ds:itemID="{D14ECBBC-9728-4167-8DD5-E57C47C02B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118c1d-9c57-4544-8bbc-2ac5ece2c8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4717044-2AAE-47EA-863F-71C46AC14D56}">
  <ds:schemaRefs>
    <ds:schemaRef ds:uri="http://schemas.microsoft.com/office/2006/documentManagement/types"/>
    <ds:schemaRef ds:uri="http://www.w3.org/XML/1998/namespace"/>
    <ds:schemaRef ds:uri="24118c1d-9c57-4544-8bbc-2ac5ece2c856"/>
    <ds:schemaRef ds:uri="http://purl.org/dc/dcmitype/"/>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9069</TotalTime>
  <Words>655</Words>
  <Application>Microsoft Office PowerPoint</Application>
  <PresentationFormat>Widescreen</PresentationFormat>
  <Paragraphs>46</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Calibri Light</vt:lpstr>
      <vt:lpstr>Office 2013 - 2022 Theme</vt:lpstr>
      <vt:lpstr>+</vt:lpstr>
      <vt:lpstr>DENTAL PROBLEMS  PRIOR  NHS</vt:lpstr>
      <vt:lpstr>DENTAL  PROBLEMS PRIOR  TO  NHS  BAD TEETH AND GUM INCLUDING ORAL BAD mouth ORDOUR AND TEETH DECAY .  HOW   BIG   THE  DENTAL  PROBLEM  WAS  BEFORE  NHS</vt:lpstr>
      <vt:lpstr>PROPER  CARED  TEETH DAZZELS  SPARKLING NHS DENTAL CARE  AND PROFESSIONAL EXRARTISE. .</vt:lpstr>
      <vt:lpstr>PowerPoint Presentation</vt:lpstr>
      <vt:lpstr>AND  GUM PRODUCTION.(FREE FOR ALL) BUT HIGH COST EXCESS PRODUCTEjjjION LEAD TO TEETH AND ORALFACIAL DENTAL CARE SCRAPED IN 1952 TILL DATE.  DENTAL NHS PRODUCTION OEEEEEEEEF FALSE TEETH AND GUMS.  NHS  FREE   DENTAL  CARE LEAD TO FALSE TEETH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Chuks Ibeleche (2320157)</dc:creator>
  <cp:lastModifiedBy>Chuks Ibeleche (2320157)</cp:lastModifiedBy>
  <cp:revision>2</cp:revision>
  <dcterms:created xsi:type="dcterms:W3CDTF">2024-07-02T12:51:06Z</dcterms:created>
  <dcterms:modified xsi:type="dcterms:W3CDTF">2024-07-10T09:18:33Z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0x0101003D9644D8744A0F4B81A92F2F31CC48D8</vt:lpwstr>
  </property>
</Properties>
</file>