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256" r:id="rId5"/>
    <p:sldId id="257" r:id="rId6"/>
    <p:sldId id="269" r:id="rId7"/>
    <p:sldId id="258" r:id="rId8"/>
    <p:sldId id="259" r:id="rId9"/>
    <p:sldId id="270" r:id="rId10"/>
    <p:sldId id="261" r:id="rId11"/>
    <p:sldId id="262" r:id="rId12"/>
    <p:sldId id="260" r:id="rId13"/>
    <p:sldId id="263" r:id="rId14"/>
    <p:sldId id="264" r:id="rId15"/>
    <p:sldId id="267" r:id="rId16"/>
    <p:sldId id="268" r:id="rId17"/>
    <p:sldId id="265" r:id="rId18"/>
    <p:sldId id="266" r:id="rId19"/>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86432" autoAdjust="0"/>
  </p:normalViewPr>
  <p:slideViewPr>
    <p:cSldViewPr snapToGrid="0">
      <p:cViewPr varScale="1">
        <p:scale>
          <a:sx n="89" d="100"/>
          <a:sy n="89" d="100"/>
        </p:scale>
        <p:origin x="318" y="8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3.8517267286586658E-2"/>
          <c:y val="2.1660344076633545E-2"/>
          <c:w val="0.94546628937007871"/>
          <c:h val="0.79350175371289378"/>
        </c:manualLayout>
      </c:layout>
      <c:barChart>
        <c:barDir val="col"/>
        <c:grouping val="clustered"/>
        <c:varyColors val="0"/>
        <c:ser>
          <c:idx val="0"/>
          <c:order val="0"/>
          <c:tx>
            <c:strRef>
              <c:f>Sheet1!$B$1</c:f>
              <c:strCache>
                <c:ptCount val="1"/>
                <c:pt idx="0">
                  <c:v>Series 1</c:v>
                </c:pt>
              </c:strCache>
            </c:strRef>
          </c:tx>
          <c:spPr>
            <a:noFill/>
            <a:ln w="25400" cap="flat" cmpd="sng" algn="ctr">
              <a:solidFill>
                <a:schemeClr val="accent6"/>
              </a:solidFill>
              <a:miter lim="800000"/>
            </a:ln>
            <a:effectLst/>
          </c:spPr>
          <c:invertIfNegative val="0"/>
          <c:dLbls>
            <c:spPr>
              <a:noFill/>
              <a:ln>
                <a:noFill/>
              </a:ln>
              <a:effectLst/>
            </c:spPr>
            <c:txPr>
              <a:bodyPr rot="0" spcFirstLastPara="1" vertOverflow="ellipsis" vert="horz" wrap="square" anchor="ctr" anchorCtr="1"/>
              <a:lstStyle/>
              <a:p>
                <a:pPr>
                  <a:defRPr lang="en-GB" sz="1197" b="0" i="0" u="none" strike="noStrike" kern="1200" baseline="0" noProof="1" dirty="0">
                    <a:solidFill>
                      <a:schemeClr val="tx1">
                        <a:lumMod val="65000"/>
                        <a:lumOff val="3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0D15-46E3-BA13-B688F0763B94}"/>
            </c:ext>
          </c:extLst>
        </c:ser>
        <c:ser>
          <c:idx val="1"/>
          <c:order val="1"/>
          <c:tx>
            <c:strRef>
              <c:f>Sheet1!$C$1</c:f>
              <c:strCache>
                <c:ptCount val="1"/>
                <c:pt idx="0">
                  <c:v>Series 2</c:v>
                </c:pt>
              </c:strCache>
            </c:strRef>
          </c:tx>
          <c:spPr>
            <a:noFill/>
            <a:ln w="25400" cap="flat" cmpd="sng" algn="ctr">
              <a:solidFill>
                <a:schemeClr val="accent5"/>
              </a:solidFill>
              <a:miter lim="800000"/>
            </a:ln>
            <a:effectLst/>
          </c:spPr>
          <c:invertIfNegative val="0"/>
          <c:dLbls>
            <c:spPr>
              <a:noFill/>
              <a:ln>
                <a:noFill/>
              </a:ln>
              <a:effectLst/>
            </c:spPr>
            <c:txPr>
              <a:bodyPr rot="0" spcFirstLastPara="1" vertOverflow="ellipsis" vert="horz" wrap="square" anchor="ctr" anchorCtr="1"/>
              <a:lstStyle/>
              <a:p>
                <a:pPr>
                  <a:defRPr lang="en-GB" sz="1197" b="0" i="0" u="none" strike="noStrike" kern="1200" baseline="0" noProof="1" dirty="0">
                    <a:solidFill>
                      <a:schemeClr val="tx1">
                        <a:lumMod val="65000"/>
                        <a:lumOff val="3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0D15-46E3-BA13-B688F0763B94}"/>
            </c:ext>
          </c:extLst>
        </c:ser>
        <c:ser>
          <c:idx val="2"/>
          <c:order val="2"/>
          <c:tx>
            <c:strRef>
              <c:f>Sheet1!$D$1</c:f>
              <c:strCache>
                <c:ptCount val="1"/>
                <c:pt idx="0">
                  <c:v>Series 3</c:v>
                </c:pt>
              </c:strCache>
            </c:strRef>
          </c:tx>
          <c:spPr>
            <a:noFill/>
            <a:ln w="25400" cap="flat" cmpd="sng" algn="ctr">
              <a:solidFill>
                <a:schemeClr val="accent4"/>
              </a:solidFill>
              <a:miter lim="800000"/>
            </a:ln>
            <a:effectLst/>
          </c:spPr>
          <c:invertIfNegative val="0"/>
          <c:dLbls>
            <c:numFmt formatCode="#,##0.0" sourceLinked="0"/>
            <c:spPr>
              <a:noFill/>
              <a:ln>
                <a:noFill/>
              </a:ln>
              <a:effectLst/>
            </c:spPr>
            <c:txPr>
              <a:bodyPr rot="0" spcFirstLastPara="1" vertOverflow="ellipsis" vert="horz" wrap="square" anchor="ctr" anchorCtr="1"/>
              <a:lstStyle/>
              <a:p>
                <a:pPr>
                  <a:defRPr lang="en-GB" sz="1197" b="0" i="0" u="none" strike="noStrike" kern="1200" baseline="0" noProof="1" dirty="0">
                    <a:solidFill>
                      <a:schemeClr val="tx1">
                        <a:lumMod val="65000"/>
                        <a:lumOff val="3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0D15-46E3-BA13-B688F0763B94}"/>
            </c:ext>
          </c:extLst>
        </c:ser>
        <c:dLbls>
          <c:dLblPos val="inEnd"/>
          <c:showLegendKey val="0"/>
          <c:showVal val="1"/>
          <c:showCatName val="0"/>
          <c:showSerName val="0"/>
          <c:showPercent val="0"/>
          <c:showBubbleSize val="0"/>
        </c:dLbls>
        <c:gapWidth val="164"/>
        <c:overlap val="-35"/>
        <c:axId val="40942159"/>
        <c:axId val="40955887"/>
      </c:barChart>
      <c:catAx>
        <c:axId val="4094215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GB" sz="1197" b="0" i="0" u="none" strike="noStrike" kern="1200" baseline="0" noProof="1" dirty="0">
                <a:solidFill>
                  <a:schemeClr val="tx1">
                    <a:lumMod val="50000"/>
                    <a:lumOff val="50000"/>
                  </a:schemeClr>
                </a:solidFill>
                <a:latin typeface="+mn-lt"/>
                <a:ea typeface="+mn-ea"/>
                <a:cs typeface="+mn-cs"/>
              </a:defRPr>
            </a:pPr>
            <a:endParaRPr lang="en-US"/>
          </a:p>
        </c:txPr>
        <c:crossAx val="40955887"/>
        <c:crosses val="autoZero"/>
        <c:auto val="1"/>
        <c:lblAlgn val="ctr"/>
        <c:lblOffset val="100"/>
        <c:noMultiLvlLbl val="0"/>
      </c:catAx>
      <c:valAx>
        <c:axId val="40955887"/>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GB" sz="1197" b="0" i="0" u="none" strike="noStrike" kern="1200" baseline="0" noProof="1" dirty="0">
                <a:solidFill>
                  <a:schemeClr val="tx1">
                    <a:lumMod val="50000"/>
                    <a:lumOff val="50000"/>
                  </a:schemeClr>
                </a:solidFill>
                <a:latin typeface="+mn-lt"/>
                <a:ea typeface="+mn-ea"/>
                <a:cs typeface="+mn-cs"/>
              </a:defRPr>
            </a:pPr>
            <a:endParaRPr lang="en-US"/>
          </a:p>
        </c:txPr>
        <c:crossAx val="40942159"/>
        <c:crosses val="autoZero"/>
        <c:crossBetween val="between"/>
      </c:valAx>
      <c:spPr>
        <a:noFill/>
        <a:ln>
          <a:noFill/>
        </a:ln>
        <a:effectLst/>
      </c:spPr>
    </c:plotArea>
    <c:legend>
      <c:legendPos val="t"/>
      <c:layout>
        <c:manualLayout>
          <c:xMode val="edge"/>
          <c:yMode val="edge"/>
          <c:x val="0.3767076360318804"/>
          <c:y val="0.93829795744622013"/>
          <c:w val="0.24658472793623909"/>
          <c:h val="6.1702042553779875E-2"/>
        </c:manualLayout>
      </c:layout>
      <c:overlay val="0"/>
      <c:spPr>
        <a:noFill/>
        <a:ln>
          <a:noFill/>
        </a:ln>
        <a:effectLst/>
      </c:spPr>
      <c:txPr>
        <a:bodyPr rot="0" spcFirstLastPara="1" vertOverflow="ellipsis" vert="horz" wrap="square" anchor="ctr" anchorCtr="1"/>
        <a:lstStyle/>
        <a:p>
          <a:pPr>
            <a:defRPr lang="en-GB" sz="1197" b="0" i="0" u="none" strike="noStrike" kern="1200" baseline="0" noProof="1" dirty="0">
              <a:solidFill>
                <a:schemeClr val="tx1">
                  <a:lumMod val="50000"/>
                  <a:lumOff val="50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lang="en-GB" noProof="1" dirty="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1">
  <cs:axisTitle>
    <cs:lnRef idx="0"/>
    <cs:fillRef idx="0"/>
    <cs:effectRef idx="0"/>
    <cs:fontRef idx="minor">
      <a:schemeClr val="tx1">
        <a:lumMod val="50000"/>
        <a:lumOff val="50000"/>
      </a:schemeClr>
    </cs:fontRef>
    <cs:defRPr sz="1197" kern="1200"/>
  </cs:axisTitle>
  <cs:categoryAxis>
    <cs:lnRef idx="0"/>
    <cs:fillRef idx="0"/>
    <cs:effectRef idx="0"/>
    <cs:fontRef idx="minor">
      <a:schemeClr val="tx1">
        <a:lumMod val="50000"/>
        <a:lumOff val="50000"/>
      </a:schemeClr>
    </cs:fontRef>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bg1"/>
    </cs:fontRef>
    <cs:spPr>
      <a:solidFill>
        <a:schemeClr val="tx1">
          <a:lumMod val="35000"/>
          <a:lumOff val="65000"/>
        </a:schemeClr>
      </a:solidFill>
    </cs:spPr>
    <cs:defRPr sz="1197"/>
    <cs:bodyPr rot="0" spcFirstLastPara="1" vertOverflow="clip" horzOverflow="clip" vert="horz" wrap="square" lIns="36576" tIns="18288" rIns="36576" bIns="18288" anchor="ctr" anchorCtr="1">
      <a:spAutoFit/>
    </cs:bodyPr>
  </cs:dataLabelCallout>
  <cs:dataPoint>
    <cs:lnRef idx="0">
      <cs:styleClr val="auto"/>
    </cs:lnRef>
    <cs:fillRef idx="0"/>
    <cs:effectRef idx="0"/>
    <cs:fontRef idx="minor">
      <a:schemeClr val="dk1"/>
    </cs:fontRef>
    <cs:spPr>
      <a:noFill/>
      <a:ln w="25400" cap="flat" cmpd="sng" algn="ctr">
        <a:solidFill>
          <a:schemeClr val="phClr"/>
        </a:solidFill>
        <a:miter lim="800000"/>
      </a:ln>
    </cs:spPr>
  </cs:dataPoint>
  <cs:dataPoint3D>
    <cs:lnRef idx="0">
      <cs:styleClr val="auto"/>
    </cs:lnRef>
    <cs:fillRef idx="0">
      <cs:styleClr val="auto"/>
    </cs:fillRef>
    <cs:effectRef idx="0"/>
    <cs:fontRef idx="minor">
      <a:schemeClr val="dk1"/>
    </cs:fontRef>
    <cs:spPr>
      <a:ln w="19050" cap="flat" cmpd="sng" algn="ctr">
        <a:solidFill>
          <a:schemeClr val="phClr"/>
        </a:solidFill>
        <a:miter lim="800000"/>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ln w="19050" cap="rnd">
        <a:solidFill>
          <a:schemeClr val="phClr"/>
        </a:solidFill>
        <a:round/>
      </a:ln>
    </cs:spPr>
  </cs:dataPointMarker>
  <cs:dataPointMarkerLayout symbol="circle" size="6"/>
  <cs:dataPointWireframe>
    <cs:lnRef idx="0">
      <cs:styleClr val="auto"/>
    </cs:lnRef>
    <cs:fillRef idx="1"/>
    <cs:effectRef idx="0"/>
    <cs:fontRef idx="minor">
      <a:schemeClr val="tx1"/>
    </cs:fontRef>
    <cs:spPr>
      <a:ln w="9525">
        <a:solidFill>
          <a:schemeClr val="phClr"/>
        </a:solidFill>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tx1">
            <a:lumMod val="50000"/>
            <a:lumOff val="50000"/>
          </a:schemeClr>
        </a:solidFill>
        <a:round/>
      </a:ln>
    </cs:spPr>
  </cs:downBar>
  <cs:dropLine>
    <cs:lnRef idx="0"/>
    <cs:fillRef idx="0"/>
    <cs:effectRef idx="0"/>
    <cs:fontRef idx="minor">
      <a:schemeClr val="dk1"/>
    </cs:fontRef>
    <cs:spPr>
      <a:ln w="9525" cap="flat" cmpd="sng" algn="ctr">
        <a:solidFill>
          <a:schemeClr val="tx1">
            <a:lumMod val="35000"/>
            <a:lumOff val="65000"/>
          </a:schemeClr>
        </a:solidFill>
        <a:round/>
      </a:ln>
    </cs:spPr>
  </cs:dropLine>
  <cs:errorBar>
    <cs:lnRef idx="0"/>
    <cs:fillRef idx="0"/>
    <cs:effectRef idx="0"/>
    <cs:fontRef idx="minor">
      <a:schemeClr val="dk1"/>
    </cs:fontRef>
    <cs:spPr>
      <a:ln w="9525" cap="flat" cmpd="sng" algn="ctr">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a:solidFill>
          <a:schemeClr val="tx1">
            <a:lumMod val="15000"/>
            <a:lumOff val="85000"/>
          </a:schemeClr>
        </a:solidFill>
      </a:ln>
    </cs:spPr>
  </cs:gridlineMajor>
  <cs:gridlineMinor>
    <cs:lnRef idx="0"/>
    <cs:fillRef idx="0"/>
    <cs:effectRef idx="0"/>
    <cs:fontRef idx="minor">
      <a:schemeClr val="dk1"/>
    </cs:fontRef>
    <cs:spPr>
      <a:ln w="9525">
        <a:solidFill>
          <a:schemeClr val="tx1">
            <a:lumMod val="5000"/>
            <a:lumOff val="95000"/>
          </a:schemeClr>
        </a:solidFill>
      </a:ln>
    </cs:spPr>
  </cs:gridlineMinor>
  <cs:hiLoLine>
    <cs:lnRef idx="0"/>
    <cs:fillRef idx="0"/>
    <cs:effectRef idx="0"/>
    <cs:fontRef idx="minor">
      <a:schemeClr val="dk1"/>
    </cs:fontRef>
    <cs:spPr>
      <a:ln w="9525" cap="flat" cmpd="sng" algn="ctr">
        <a:solidFill>
          <a:schemeClr val="tx1">
            <a:lumMod val="35000"/>
            <a:lumOff val="65000"/>
          </a:schemeClr>
        </a:solidFill>
        <a:round/>
      </a:ln>
    </cs:spPr>
  </cs:hiLoLine>
  <cs:leaderLine>
    <cs:lnRef idx="0"/>
    <cs:fillRef idx="0"/>
    <cs:effectRef idx="0"/>
    <cs:fontRef idx="minor">
      <a:schemeClr val="dk1"/>
    </cs:fontRef>
    <cs:spPr>
      <a:ln w="9525" cap="flat" cmpd="sng" algn="ctr">
        <a:solidFill>
          <a:schemeClr val="tx1">
            <a:lumMod val="35000"/>
            <a:lumOff val="65000"/>
          </a:schemeClr>
        </a:solidFill>
        <a:round/>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defRPr sz="1197" kern="1200"/>
  </cs:seriesAxis>
  <cs:seriesLine>
    <cs:lnRef idx="0"/>
    <cs:fillRef idx="0"/>
    <cs:effectRef idx="0"/>
    <cs:fontRef idx="minor">
      <a:schemeClr val="dk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200" b="0" kern="1200" cap="none" spc="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50000"/>
        <a:lumOff val="50000"/>
      </a:schemeClr>
    </cs:fontRef>
    <cs:defRPr sz="1197" kern="1200"/>
  </cs:trendlineLabel>
  <cs:upBar>
    <cs:lnRef idx="0"/>
    <cs:fillRef idx="0"/>
    <cs:effectRef idx="0"/>
    <cs:fontRef idx="minor">
      <a:schemeClr val="dk1"/>
    </cs:fontRef>
    <cs:spPr>
      <a:solidFill>
        <a:schemeClr val="lt1"/>
      </a:solidFill>
      <a:ln w="9525" cap="flat" cmpd="sng" algn="ctr">
        <a:solidFill>
          <a:schemeClr val="tx1">
            <a:lumMod val="50000"/>
            <a:lumOff val="50000"/>
          </a:schemeClr>
        </a:solidFill>
        <a:round/>
      </a:ln>
    </cs:spPr>
  </cs:upBar>
  <cs:valueAxis>
    <cs:lnRef idx="0"/>
    <cs:fillRef idx="0"/>
    <cs:effectRef idx="0"/>
    <cs:fontRef idx="minor">
      <a:schemeClr val="tx1">
        <a:lumMod val="50000"/>
        <a:lumOff val="50000"/>
      </a:schemeClr>
    </cs:fontRef>
    <cs:defRPr sz="1197" kern="1200"/>
  </cs:valueAxis>
  <cs:wall>
    <cs:lnRef idx="0"/>
    <cs:fillRef idx="0"/>
    <cs:effectRef idx="0"/>
    <cs:fontRef idx="minor">
      <a:schemeClr val="dk1"/>
    </cs:fontRef>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image" Target="../media/image11.jpeg"/><Relationship Id="rId5" Type="http://schemas.openxmlformats.org/officeDocument/2006/relationships/image" Target="../media/image15.jpeg"/><Relationship Id="rId4" Type="http://schemas.openxmlformats.org/officeDocument/2006/relationships/image" Target="../media/image14.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image" Target="../media/image11.jpeg"/><Relationship Id="rId5" Type="http://schemas.openxmlformats.org/officeDocument/2006/relationships/image" Target="../media/image15.jpeg"/><Relationship Id="rId4" Type="http://schemas.openxmlformats.org/officeDocument/2006/relationships/image" Target="../media/image14.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rtlCol="0"/>
        <a:lstStyle/>
        <a:p>
          <a:pPr rtl="0"/>
          <a:endParaRPr lang="en-US"/>
        </a:p>
      </dgm:t>
    </dgm:pt>
    <dgm:pt modelId="{23CA95F9-8BCF-40C1-B842-BCFFD43632F6}">
      <dgm:prSet custT="1"/>
      <dgm:spPr/>
      <dgm:t>
        <a:bodyPr rtlCol="0"/>
        <a:lstStyle/>
        <a:p>
          <a:pPr algn="ctr" rtl="0">
            <a:lnSpc>
              <a:spcPct val="100000"/>
            </a:lnSpc>
            <a:defRPr b="1" spc="20">
              <a:latin typeface="+mj-lt"/>
            </a:defRPr>
          </a:pPr>
          <a:r>
            <a:rPr lang="en-GB" sz="1800" b="0" cap="all" noProof="0" dirty="0">
              <a:solidFill>
                <a:schemeClr val="accent5">
                  <a:lumMod val="60000"/>
                  <a:lumOff val="40000"/>
                </a:schemeClr>
              </a:solidFill>
            </a:rPr>
            <a:t>Name</a:t>
          </a:r>
          <a:br>
            <a:rPr lang="en-GB" sz="1600" noProof="0" dirty="0">
              <a:solidFill>
                <a:sysClr val="windowText" lastClr="000000"/>
              </a:solidFill>
            </a:rPr>
          </a:br>
          <a:r>
            <a:rPr lang="en-GB" sz="1600" b="0" noProof="0" dirty="0">
              <a:solidFill>
                <a:schemeClr val="tx1"/>
              </a:solidFill>
              <a:latin typeface="+mn-lt"/>
            </a:rPr>
            <a:t>Title</a:t>
          </a:r>
        </a:p>
      </dgm:t>
    </dgm:pt>
    <dgm:pt modelId="{FC4F4986-5DCD-4DC2-B7FD-2C5FABEF9979}" type="parTrans" cxnId="{E6EDE7CF-5B3F-4E2C-99EE-D5462F0EC9CE}">
      <dgm:prSet/>
      <dgm:spPr/>
      <dgm:t>
        <a:bodyPr rtlCol="0"/>
        <a:lstStyle/>
        <a:p>
          <a:pPr rtl="0"/>
          <a:endParaRPr lang="en-GB" noProof="0" dirty="0"/>
        </a:p>
      </dgm:t>
    </dgm:pt>
    <dgm:pt modelId="{D868EA7F-D868-4231-86D5-66D9B2DF2F62}" type="sibTrans" cxnId="{E6EDE7CF-5B3F-4E2C-99EE-D5462F0EC9CE}">
      <dgm:prSet/>
      <dgm:spPr/>
      <dgm:t>
        <a:bodyPr rtlCol="0"/>
        <a:lstStyle/>
        <a:p>
          <a:pPr rtl="0"/>
          <a:endParaRPr lang="en-GB" noProof="0" dirty="0"/>
        </a:p>
      </dgm:t>
    </dgm:pt>
    <dgm:pt modelId="{1E293C9C-50F7-4DF0-A45F-EF6AA41E15B2}">
      <dgm:prSet custT="1"/>
      <dgm:spPr/>
      <dgm:t>
        <a:bodyPr rtlCol="0"/>
        <a:lstStyle/>
        <a:p>
          <a:pPr algn="ctr" rtl="0">
            <a:lnSpc>
              <a:spcPct val="100000"/>
            </a:lnSpc>
            <a:defRPr b="1" spc="20">
              <a:latin typeface="+mj-lt"/>
            </a:defRPr>
          </a:pPr>
          <a:r>
            <a:rPr lang="en-GB" sz="1800" b="0" cap="all" noProof="0" dirty="0">
              <a:solidFill>
                <a:schemeClr val="accent5">
                  <a:lumMod val="60000"/>
                  <a:lumOff val="40000"/>
                </a:schemeClr>
              </a:solidFill>
            </a:rPr>
            <a:t>Name</a:t>
          </a:r>
          <a:br>
            <a:rPr lang="en-GB" sz="1600" noProof="0" dirty="0">
              <a:solidFill>
                <a:schemeClr val="tx1"/>
              </a:solidFill>
            </a:rPr>
          </a:br>
          <a:r>
            <a:rPr lang="en-GB" sz="1600" b="0" noProof="0" dirty="0">
              <a:solidFill>
                <a:schemeClr val="tx1"/>
              </a:solidFill>
              <a:latin typeface="+mn-lt"/>
            </a:rPr>
            <a:t>Title</a:t>
          </a:r>
        </a:p>
      </dgm:t>
    </dgm:pt>
    <dgm:pt modelId="{04936CC5-1B2F-4620-ABDF-F195956C3F4A}" type="parTrans" cxnId="{A7E7000F-0D10-4D88-844F-C9CB2A6A39DA}">
      <dgm:prSet/>
      <dgm:spPr/>
      <dgm:t>
        <a:bodyPr rtlCol="0"/>
        <a:lstStyle/>
        <a:p>
          <a:pPr rtl="0"/>
          <a:endParaRPr lang="en-GB" noProof="0" dirty="0"/>
        </a:p>
      </dgm:t>
    </dgm:pt>
    <dgm:pt modelId="{E019F05B-61F4-4915-9D10-5D6F328EA591}" type="sibTrans" cxnId="{A7E7000F-0D10-4D88-844F-C9CB2A6A39DA}">
      <dgm:prSet/>
      <dgm:spPr/>
      <dgm:t>
        <a:bodyPr rtlCol="0"/>
        <a:lstStyle/>
        <a:p>
          <a:pPr rtl="0"/>
          <a:endParaRPr lang="en-GB" noProof="0" dirty="0"/>
        </a:p>
      </dgm:t>
    </dgm:pt>
    <dgm:pt modelId="{DA3F2F2F-B5A8-4CFD-ABCE-1BC48CD913AF}">
      <dgm:prSet custT="1"/>
      <dgm:spPr/>
      <dgm:t>
        <a:bodyPr rtlCol="0"/>
        <a:lstStyle/>
        <a:p>
          <a:pPr algn="ctr" rtl="0">
            <a:lnSpc>
              <a:spcPct val="100000"/>
            </a:lnSpc>
            <a:defRPr b="1" spc="20">
              <a:latin typeface="+mj-lt"/>
            </a:defRPr>
          </a:pPr>
          <a:r>
            <a:rPr lang="en-GB" sz="1800" b="0" cap="all" noProof="0" dirty="0">
              <a:solidFill>
                <a:schemeClr val="accent5">
                  <a:lumMod val="60000"/>
                  <a:lumOff val="40000"/>
                </a:schemeClr>
              </a:solidFill>
            </a:rPr>
            <a:t>Name</a:t>
          </a:r>
          <a:br>
            <a:rPr lang="en-GB" sz="1600" noProof="0" dirty="0">
              <a:solidFill>
                <a:schemeClr val="tx1"/>
              </a:solidFill>
            </a:rPr>
          </a:br>
          <a:r>
            <a:rPr lang="en-GB" sz="1600" b="0" noProof="0" dirty="0">
              <a:solidFill>
                <a:schemeClr val="tx1"/>
              </a:solidFill>
              <a:latin typeface="+mn-lt"/>
            </a:rPr>
            <a:t>Title</a:t>
          </a:r>
        </a:p>
      </dgm:t>
    </dgm:pt>
    <dgm:pt modelId="{D4AFA5E0-6624-49A6-B10B-4FFA7483C001}" type="parTrans" cxnId="{307321D6-32A9-4F29-A35B-8328C6417311}">
      <dgm:prSet/>
      <dgm:spPr/>
      <dgm:t>
        <a:bodyPr rtlCol="0"/>
        <a:lstStyle/>
        <a:p>
          <a:pPr rtl="0"/>
          <a:endParaRPr lang="en-GB" noProof="0" dirty="0"/>
        </a:p>
      </dgm:t>
    </dgm:pt>
    <dgm:pt modelId="{038FE749-6004-418E-86C7-7C1B1D7930F4}" type="sibTrans" cxnId="{307321D6-32A9-4F29-A35B-8328C6417311}">
      <dgm:prSet/>
      <dgm:spPr/>
      <dgm:t>
        <a:bodyPr rtlCol="0"/>
        <a:lstStyle/>
        <a:p>
          <a:pPr rtl="0"/>
          <a:endParaRPr lang="en-GB" noProof="0" dirty="0"/>
        </a:p>
      </dgm:t>
    </dgm:pt>
    <dgm:pt modelId="{B2F9B3BC-1849-4A4A-BBE4-752B9B492C76}">
      <dgm:prSet custT="1"/>
      <dgm:spPr/>
      <dgm:t>
        <a:bodyPr rtlCol="0"/>
        <a:lstStyle/>
        <a:p>
          <a:pPr algn="ctr" rtl="0">
            <a:lnSpc>
              <a:spcPct val="100000"/>
            </a:lnSpc>
            <a:defRPr b="1" spc="20">
              <a:latin typeface="+mj-lt"/>
            </a:defRPr>
          </a:pPr>
          <a:r>
            <a:rPr lang="en-GB" sz="1800" b="0" cap="all" noProof="0" dirty="0">
              <a:solidFill>
                <a:schemeClr val="accent5">
                  <a:lumMod val="60000"/>
                  <a:lumOff val="40000"/>
                </a:schemeClr>
              </a:solidFill>
            </a:rPr>
            <a:t>Name</a:t>
          </a:r>
          <a:br>
            <a:rPr lang="en-GB" sz="1600" noProof="0" dirty="0">
              <a:solidFill>
                <a:schemeClr val="tx1"/>
              </a:solidFill>
            </a:rPr>
          </a:br>
          <a:r>
            <a:rPr lang="en-GB" sz="1600" b="0" noProof="0" dirty="0">
              <a:solidFill>
                <a:schemeClr val="tx1"/>
              </a:solidFill>
              <a:latin typeface="+mn-lt"/>
            </a:rPr>
            <a:t>Title</a:t>
          </a:r>
        </a:p>
      </dgm:t>
    </dgm:pt>
    <dgm:pt modelId="{48FD486C-824F-4590-8CFC-BC1053E533DD}" type="parTrans" cxnId="{BB48F2B9-3F80-43D5-9223-76526A774C2D}">
      <dgm:prSet/>
      <dgm:spPr/>
      <dgm:t>
        <a:bodyPr rtlCol="0"/>
        <a:lstStyle/>
        <a:p>
          <a:pPr rtl="0"/>
          <a:endParaRPr lang="en-GB" noProof="0" dirty="0"/>
        </a:p>
      </dgm:t>
    </dgm:pt>
    <dgm:pt modelId="{2946CE56-B018-4C0E-918D-0B36D170024F}" type="sibTrans" cxnId="{BB48F2B9-3F80-43D5-9223-76526A774C2D}">
      <dgm:prSet/>
      <dgm:spPr/>
      <dgm:t>
        <a:bodyPr rtlCol="0"/>
        <a:lstStyle/>
        <a:p>
          <a:pPr rtl="0"/>
          <a:endParaRPr lang="en-GB" noProof="0" dirty="0"/>
        </a:p>
      </dgm:t>
    </dgm:pt>
    <dgm:pt modelId="{981C698A-31D0-484D-A4A7-F65627656CF7}">
      <dgm:prSet custT="1"/>
      <dgm:spPr/>
      <dgm:t>
        <a:bodyPr rtlCol="0"/>
        <a:lstStyle/>
        <a:p>
          <a:pPr algn="ctr" rtl="0">
            <a:lnSpc>
              <a:spcPct val="100000"/>
            </a:lnSpc>
            <a:defRPr b="1" spc="20">
              <a:latin typeface="+mj-lt"/>
            </a:defRPr>
          </a:pPr>
          <a:r>
            <a:rPr lang="en-GB" sz="1800" b="0" cap="all" noProof="0" dirty="0">
              <a:solidFill>
                <a:schemeClr val="accent5">
                  <a:lumMod val="60000"/>
                  <a:lumOff val="40000"/>
                </a:schemeClr>
              </a:solidFill>
            </a:rPr>
            <a:t>Name</a:t>
          </a:r>
          <a:br>
            <a:rPr lang="en-GB" sz="1400" noProof="0" dirty="0">
              <a:solidFill>
                <a:schemeClr val="tx1"/>
              </a:solidFill>
            </a:rPr>
          </a:br>
          <a:r>
            <a:rPr lang="en-GB" sz="1600" b="0" noProof="0" dirty="0">
              <a:solidFill>
                <a:schemeClr val="tx1"/>
              </a:solidFill>
              <a:latin typeface="+mn-lt"/>
            </a:rPr>
            <a:t>Title</a:t>
          </a:r>
          <a:endParaRPr lang="en-GB" sz="1400" noProof="0" dirty="0"/>
        </a:p>
      </dgm:t>
    </dgm:pt>
    <dgm:pt modelId="{00231315-7C62-4A55-81CD-19B8D419A56D}" type="parTrans" cxnId="{7CF9EF39-F62B-4F2B-9E1D-AB9DEB7316B0}">
      <dgm:prSet/>
      <dgm:spPr/>
      <dgm:t>
        <a:bodyPr rtlCol="0"/>
        <a:lstStyle/>
        <a:p>
          <a:pPr rtl="0"/>
          <a:endParaRPr lang="en-GB" noProof="0" dirty="0"/>
        </a:p>
      </dgm:t>
    </dgm:pt>
    <dgm:pt modelId="{B630F25B-A0AB-42A1-A4F7-DB335B583FAB}" type="sibTrans" cxnId="{7CF9EF39-F62B-4F2B-9E1D-AB9DEB7316B0}">
      <dgm:prSet/>
      <dgm:spPr/>
      <dgm:t>
        <a:bodyPr rtlCol="0"/>
        <a:lstStyle/>
        <a:p>
          <a:pPr rtl="0"/>
          <a:endParaRPr lang="en-GB" noProof="0" dirty="0"/>
        </a:p>
      </dgm:t>
    </dgm:pt>
    <dgm:pt modelId="{BF30E86D-EAFC-44CE-B56C-D7C5EC7742F3}" type="pres">
      <dgm:prSet presAssocID="{5C72703F-EB58-4B0C-8B2A-EDF2A51B2C6C}" presName="root" presStyleCnt="0">
        <dgm:presLayoutVars>
          <dgm:dir/>
          <dgm:resizeHandles val="exact"/>
        </dgm:presLayoutVars>
      </dgm:prSet>
      <dgm:spPr/>
    </dgm:pt>
    <dgm:pt modelId="{34A89649-B4A9-4A6F-8793-5A3DB37DDDA6}" type="pres">
      <dgm:prSet presAssocID="{23CA95F9-8BCF-40C1-B842-BCFFD43632F6}" presName="compNode" presStyleCnt="0"/>
      <dgm:spPr/>
    </dgm:pt>
    <dgm:pt modelId="{FFB9F511-6797-4909-9D3B-89EBC96F25A8}" type="pres">
      <dgm:prSet presAssocID="{23CA95F9-8BCF-40C1-B842-BCFFD43632F6}" presName="topSpace" presStyleCnt="0"/>
      <dgm:spPr/>
    </dgm:pt>
    <dgm:pt modelId="{73073D5B-7ADA-4F8B-AD34-0BE114905A44}" type="pres">
      <dgm:prSet presAssocID="{23CA95F9-8BCF-40C1-B842-BCFFD43632F6}" presName="photoElip" presStyleLbl="node1" presStyleIdx="0" presStyleCnt="5" custScaleX="123193" custScaleY="123193"/>
      <dgm:spPr>
        <a:prstGeom prst="rect">
          <a:avLst/>
        </a:prstGeom>
        <a:blipFill dpi="0" rotWithShape="1">
          <a:blip xmlns:r="http://schemas.openxmlformats.org/officeDocument/2006/relationships" r:embed="rId1" cstate="screen">
            <a:extLst>
              <a:ext uri="{28A0092B-C50C-407E-A947-70E740481C1C}">
                <a14:useLocalDpi xmlns:a14="http://schemas.microsoft.com/office/drawing/2010/main" val="0"/>
              </a:ext>
            </a:extLst>
          </a:blip>
          <a:srcRect/>
          <a:stretch>
            <a:fillRect/>
          </a:stretch>
        </a:blipFill>
        <a:ln>
          <a:noFill/>
        </a:ln>
      </dgm:spPr>
      <dgm:extLst>
        <a:ext uri="{E40237B7-FDA0-4F09-8148-C483321AD2D9}">
          <dgm14:cNvPr xmlns:dgm14="http://schemas.microsoft.com/office/drawing/2010/diagram" id="0" name="" descr="Headshot"/>
        </a:ext>
      </dgm:extLst>
    </dgm:pt>
    <dgm:pt modelId="{EE33220B-2292-4F19-BD6E-B7F529CD8414}" type="pres">
      <dgm:prSet presAssocID="{23CA95F9-8BCF-40C1-B842-BCFFD43632F6}" presName="iconSpace" presStyleCnt="0"/>
      <dgm:spPr/>
    </dgm:pt>
    <dgm:pt modelId="{FDFAF16A-4FD0-49F4-8593-32E9A31A4FF7}" type="pres">
      <dgm:prSet presAssocID="{23CA95F9-8BCF-40C1-B842-BCFFD43632F6}" presName="nameTx" presStyleLbl="revTx" presStyleIdx="0" presStyleCnt="10" custLinFactNeighborY="17872">
        <dgm:presLayoutVars>
          <dgm:chMax val="0"/>
          <dgm:chPref val="0"/>
        </dgm:presLayoutVars>
      </dgm:prSet>
      <dgm:spPr/>
    </dgm:pt>
    <dgm:pt modelId="{EEB88C88-E325-43D0-B163-BFD87C897361}" type="pres">
      <dgm:prSet presAssocID="{23CA95F9-8BCF-40C1-B842-BCFFD43632F6}" presName="txSpace" presStyleCnt="0"/>
      <dgm:spPr/>
    </dgm:pt>
    <dgm:pt modelId="{7D166BBB-55AF-452C-B9A0-94A1EE55FF4F}" type="pres">
      <dgm:prSet presAssocID="{23CA95F9-8BCF-40C1-B842-BCFFD43632F6}" presName="desTx" presStyleLbl="revTx" presStyleIdx="1" presStyleCnt="10">
        <dgm:presLayoutVars/>
      </dgm:prSet>
      <dgm:spPr/>
    </dgm:pt>
    <dgm:pt modelId="{860D3358-284A-4827-88CC-2F74FF5A1E56}" type="pres">
      <dgm:prSet presAssocID="{23CA95F9-8BCF-40C1-B842-BCFFD43632F6}" presName="bottSpace" presStyleCnt="0"/>
      <dgm:spPr/>
    </dgm:pt>
    <dgm:pt modelId="{0D4A0804-490F-47AA-B7FA-08C890B0D841}" type="pres">
      <dgm:prSet presAssocID="{D868EA7F-D868-4231-86D5-66D9B2DF2F62}" presName="sibTrans" presStyleCnt="0"/>
      <dgm:spPr/>
    </dgm:pt>
    <dgm:pt modelId="{E40BB94D-AE1C-4F05-8AA5-E9FA9A8CCCDE}" type="pres">
      <dgm:prSet presAssocID="{1E293C9C-50F7-4DF0-A45F-EF6AA41E15B2}" presName="compNode" presStyleCnt="0"/>
      <dgm:spPr/>
    </dgm:pt>
    <dgm:pt modelId="{1BC7C3C6-BE78-4F0A-9E69-54742F1AA0F3}" type="pres">
      <dgm:prSet presAssocID="{1E293C9C-50F7-4DF0-A45F-EF6AA41E15B2}" presName="topSpace" presStyleCnt="0"/>
      <dgm:spPr/>
    </dgm:pt>
    <dgm:pt modelId="{25238F18-07B8-41D8-8BD9-9F8514E8F9C4}" type="pres">
      <dgm:prSet presAssocID="{1E293C9C-50F7-4DF0-A45F-EF6AA41E15B2}" presName="photoElip" presStyleLbl="node1" presStyleIdx="1" presStyleCnt="5" custScaleX="123193" custScaleY="123193"/>
      <dgm:spPr>
        <a:prstGeom prst="rect">
          <a:avLst/>
        </a:prstGeom>
        <a:blipFill dpi="0" rotWithShape="1">
          <a:blip xmlns:r="http://schemas.openxmlformats.org/officeDocument/2006/relationships" r:embed="rId2" cstate="screen">
            <a:extLst>
              <a:ext uri="{28A0092B-C50C-407E-A947-70E740481C1C}">
                <a14:useLocalDpi xmlns:a14="http://schemas.microsoft.com/office/drawing/2010/main" val="0"/>
              </a:ext>
            </a:extLst>
          </a:blip>
          <a:srcRect/>
          <a:stretch>
            <a:fillRect/>
          </a:stretch>
        </a:blipFill>
        <a:ln>
          <a:noFill/>
        </a:ln>
      </dgm:spPr>
      <dgm:extLst>
        <a:ext uri="{E40237B7-FDA0-4F09-8148-C483321AD2D9}">
          <dgm14:cNvPr xmlns:dgm14="http://schemas.microsoft.com/office/drawing/2010/diagram" id="0" name="" descr="Headshot"/>
        </a:ext>
      </dgm:extLst>
    </dgm:pt>
    <dgm:pt modelId="{6FFE343B-847F-4D3F-A2F9-B95E826EC656}" type="pres">
      <dgm:prSet presAssocID="{1E293C9C-50F7-4DF0-A45F-EF6AA41E15B2}" presName="iconSpace" presStyleCnt="0"/>
      <dgm:spPr/>
    </dgm:pt>
    <dgm:pt modelId="{866F95BB-E9D9-40E2-AB9F-99D5F69BA82A}" type="pres">
      <dgm:prSet presAssocID="{1E293C9C-50F7-4DF0-A45F-EF6AA41E15B2}" presName="nameTx" presStyleLbl="revTx" presStyleIdx="2" presStyleCnt="10" custLinFactNeighborY="17872">
        <dgm:presLayoutVars>
          <dgm:chMax val="0"/>
          <dgm:chPref val="0"/>
        </dgm:presLayoutVars>
      </dgm:prSet>
      <dgm:spPr/>
    </dgm:pt>
    <dgm:pt modelId="{B22197FE-7BF1-485D-9B2D-0AD12CF41435}" type="pres">
      <dgm:prSet presAssocID="{1E293C9C-50F7-4DF0-A45F-EF6AA41E15B2}" presName="txSpace" presStyleCnt="0"/>
      <dgm:spPr/>
    </dgm:pt>
    <dgm:pt modelId="{1223E777-77CB-4A9A-BF21-12B513842696}" type="pres">
      <dgm:prSet presAssocID="{1E293C9C-50F7-4DF0-A45F-EF6AA41E15B2}" presName="desTx" presStyleLbl="revTx" presStyleIdx="3" presStyleCnt="10">
        <dgm:presLayoutVars/>
      </dgm:prSet>
      <dgm:spPr/>
    </dgm:pt>
    <dgm:pt modelId="{48A93FE3-F550-4840-B560-2DB8553BED7D}" type="pres">
      <dgm:prSet presAssocID="{1E293C9C-50F7-4DF0-A45F-EF6AA41E15B2}" presName="bottSpace" presStyleCnt="0"/>
      <dgm:spPr/>
    </dgm:pt>
    <dgm:pt modelId="{DCDF700C-8587-4AD0-95CF-A8CEBB3AD30B}" type="pres">
      <dgm:prSet presAssocID="{E019F05B-61F4-4915-9D10-5D6F328EA591}" presName="sibTrans" presStyleCnt="0"/>
      <dgm:spPr/>
    </dgm:pt>
    <dgm:pt modelId="{D5C9CF54-A3DB-4262-A188-C006BBF08A29}" type="pres">
      <dgm:prSet presAssocID="{DA3F2F2F-B5A8-4CFD-ABCE-1BC48CD913AF}" presName="compNode" presStyleCnt="0"/>
      <dgm:spPr/>
    </dgm:pt>
    <dgm:pt modelId="{EB21A753-DAF6-4914-9F97-D017DE4534D0}" type="pres">
      <dgm:prSet presAssocID="{DA3F2F2F-B5A8-4CFD-ABCE-1BC48CD913AF}" presName="topSpace" presStyleCnt="0"/>
      <dgm:spPr/>
    </dgm:pt>
    <dgm:pt modelId="{418E44D8-60E4-4008-9F09-1A652C62E8A6}" type="pres">
      <dgm:prSet presAssocID="{DA3F2F2F-B5A8-4CFD-ABCE-1BC48CD913AF}" presName="photoElip" presStyleLbl="node1" presStyleIdx="2" presStyleCnt="5" custScaleX="123193" custScaleY="123193"/>
      <dgm:spPr>
        <a:prstGeom prst="rect">
          <a:avLst/>
        </a:prstGeom>
        <a:blipFill dpi="0" rotWithShape="1">
          <a:blip xmlns:r="http://schemas.openxmlformats.org/officeDocument/2006/relationships" r:embed="rId3" cstate="screen">
            <a:extLst>
              <a:ext uri="{28A0092B-C50C-407E-A947-70E740481C1C}">
                <a14:useLocalDpi xmlns:a14="http://schemas.microsoft.com/office/drawing/2010/main" val="0"/>
              </a:ext>
            </a:extLst>
          </a:blip>
          <a:srcRect/>
          <a:stretch>
            <a:fillRect/>
          </a:stretch>
        </a:blipFill>
        <a:ln>
          <a:noFill/>
        </a:ln>
      </dgm:spPr>
      <dgm:extLst>
        <a:ext uri="{E40237B7-FDA0-4F09-8148-C483321AD2D9}">
          <dgm14:cNvPr xmlns:dgm14="http://schemas.microsoft.com/office/drawing/2010/diagram" id="0" name="" descr="Headshot"/>
        </a:ext>
      </dgm:extLst>
    </dgm:pt>
    <dgm:pt modelId="{51349271-76B0-4CC0-A678-325A9A4D3475}" type="pres">
      <dgm:prSet presAssocID="{DA3F2F2F-B5A8-4CFD-ABCE-1BC48CD913AF}" presName="iconSpace" presStyleCnt="0"/>
      <dgm:spPr/>
    </dgm:pt>
    <dgm:pt modelId="{9B5C14B8-8D61-4009-9F8C-194486F530FA}" type="pres">
      <dgm:prSet presAssocID="{DA3F2F2F-B5A8-4CFD-ABCE-1BC48CD913AF}" presName="nameTx" presStyleLbl="revTx" presStyleIdx="4" presStyleCnt="10" custLinFactNeighborY="17872">
        <dgm:presLayoutVars>
          <dgm:chMax val="0"/>
          <dgm:chPref val="0"/>
        </dgm:presLayoutVars>
      </dgm:prSet>
      <dgm:spPr/>
    </dgm:pt>
    <dgm:pt modelId="{7C23080D-6185-431F-BAF8-5277AA3C0E29}" type="pres">
      <dgm:prSet presAssocID="{DA3F2F2F-B5A8-4CFD-ABCE-1BC48CD913AF}" presName="txSpace" presStyleCnt="0"/>
      <dgm:spPr/>
    </dgm:pt>
    <dgm:pt modelId="{EE420F84-477D-4635-BEF8-66426E9A259D}" type="pres">
      <dgm:prSet presAssocID="{DA3F2F2F-B5A8-4CFD-ABCE-1BC48CD913AF}" presName="desTx" presStyleLbl="revTx" presStyleIdx="5" presStyleCnt="10" custLinFactY="-45265" custLinFactNeighborX="14101" custLinFactNeighborY="-100000">
        <dgm:presLayoutVars/>
      </dgm:prSet>
      <dgm:spPr/>
    </dgm:pt>
    <dgm:pt modelId="{DB61A93F-5AE0-4A97-AFE4-E1EA7F61D044}" type="pres">
      <dgm:prSet presAssocID="{DA3F2F2F-B5A8-4CFD-ABCE-1BC48CD913AF}" presName="bottSpace" presStyleCnt="0"/>
      <dgm:spPr/>
    </dgm:pt>
    <dgm:pt modelId="{75D7FAE6-857D-40F6-B564-3F282FD27B77}" type="pres">
      <dgm:prSet presAssocID="{038FE749-6004-418E-86C7-7C1B1D7930F4}" presName="sibTrans" presStyleCnt="0"/>
      <dgm:spPr/>
    </dgm:pt>
    <dgm:pt modelId="{F836F72C-94C1-41ED-BA62-813057647F9C}" type="pres">
      <dgm:prSet presAssocID="{B2F9B3BC-1849-4A4A-BBE4-752B9B492C76}" presName="compNode" presStyleCnt="0"/>
      <dgm:spPr/>
    </dgm:pt>
    <dgm:pt modelId="{8D7BA638-A338-4090-BADA-C1ECE7868394}" type="pres">
      <dgm:prSet presAssocID="{B2F9B3BC-1849-4A4A-BBE4-752B9B492C76}" presName="topSpace" presStyleCnt="0"/>
      <dgm:spPr/>
    </dgm:pt>
    <dgm:pt modelId="{04A8E640-7EB5-4EF2-8C83-19A3E5328324}" type="pres">
      <dgm:prSet presAssocID="{B2F9B3BC-1849-4A4A-BBE4-752B9B492C76}" presName="photoElip" presStyleLbl="node1" presStyleIdx="3" presStyleCnt="5" custScaleX="123193" custScaleY="123193"/>
      <dgm:spPr>
        <a:prstGeom prst="rect">
          <a:avLst/>
        </a:prstGeom>
        <a:blipFill dpi="0" rotWithShape="1">
          <a:blip xmlns:r="http://schemas.openxmlformats.org/officeDocument/2006/relationships" r:embed="rId4" cstate="screen">
            <a:extLst>
              <a:ext uri="{28A0092B-C50C-407E-A947-70E740481C1C}">
                <a14:useLocalDpi xmlns:a14="http://schemas.microsoft.com/office/drawing/2010/main" val="0"/>
              </a:ext>
            </a:extLst>
          </a:blip>
          <a:srcRect/>
          <a:stretch>
            <a:fillRect/>
          </a:stretch>
        </a:blipFill>
        <a:ln>
          <a:noFill/>
        </a:ln>
      </dgm:spPr>
      <dgm:extLst>
        <a:ext uri="{E40237B7-FDA0-4F09-8148-C483321AD2D9}">
          <dgm14:cNvPr xmlns:dgm14="http://schemas.microsoft.com/office/drawing/2010/diagram" id="0" name="" descr="Headshot"/>
        </a:ext>
      </dgm:extLst>
    </dgm:pt>
    <dgm:pt modelId="{278B038A-7223-4C22-98FA-84D16AB2359F}" type="pres">
      <dgm:prSet presAssocID="{B2F9B3BC-1849-4A4A-BBE4-752B9B492C76}" presName="iconSpace" presStyleCnt="0"/>
      <dgm:spPr/>
    </dgm:pt>
    <dgm:pt modelId="{79C5F495-3DD9-41C8-99AE-150A333447D0}" type="pres">
      <dgm:prSet presAssocID="{B2F9B3BC-1849-4A4A-BBE4-752B9B492C76}" presName="nameTx" presStyleLbl="revTx" presStyleIdx="6" presStyleCnt="10" custLinFactNeighborY="17872">
        <dgm:presLayoutVars>
          <dgm:chMax val="0"/>
          <dgm:chPref val="0"/>
        </dgm:presLayoutVars>
      </dgm:prSet>
      <dgm:spPr/>
    </dgm:pt>
    <dgm:pt modelId="{0D329E5F-B8D6-4027-B396-6AF7DD7D0537}" type="pres">
      <dgm:prSet presAssocID="{B2F9B3BC-1849-4A4A-BBE4-752B9B492C76}" presName="txSpace" presStyleCnt="0"/>
      <dgm:spPr/>
    </dgm:pt>
    <dgm:pt modelId="{5A7600AF-A34B-4D03-B3D6-B3C760AE8E06}" type="pres">
      <dgm:prSet presAssocID="{B2F9B3BC-1849-4A4A-BBE4-752B9B492C76}" presName="desTx" presStyleLbl="revTx" presStyleIdx="7" presStyleCnt="10" custLinFactNeighborX="1819" custLinFactNeighborY="-7212">
        <dgm:presLayoutVars/>
      </dgm:prSet>
      <dgm:spPr/>
    </dgm:pt>
    <dgm:pt modelId="{F9799C58-A628-4E75-9DAC-6616D2E34649}" type="pres">
      <dgm:prSet presAssocID="{B2F9B3BC-1849-4A4A-BBE4-752B9B492C76}" presName="bottSpace" presStyleCnt="0"/>
      <dgm:spPr/>
    </dgm:pt>
    <dgm:pt modelId="{0EFC6572-51BC-44D5-B2A4-D4BD69F85FAB}" type="pres">
      <dgm:prSet presAssocID="{2946CE56-B018-4C0E-918D-0B36D170024F}" presName="sibTrans" presStyleCnt="0"/>
      <dgm:spPr/>
    </dgm:pt>
    <dgm:pt modelId="{5F795C5D-99AF-4BA1-AF56-B5BDDC8E8E84}" type="pres">
      <dgm:prSet presAssocID="{981C698A-31D0-484D-A4A7-F65627656CF7}" presName="compNode" presStyleCnt="0"/>
      <dgm:spPr/>
    </dgm:pt>
    <dgm:pt modelId="{46E23E49-EDDE-4452-AD95-E7821B235D4B}" type="pres">
      <dgm:prSet presAssocID="{981C698A-31D0-484D-A4A7-F65627656CF7}" presName="topSpace" presStyleCnt="0"/>
      <dgm:spPr/>
    </dgm:pt>
    <dgm:pt modelId="{B00F06A2-7A1D-4CEA-B3B8-BA07CBAC907C}" type="pres">
      <dgm:prSet presAssocID="{981C698A-31D0-484D-A4A7-F65627656CF7}" presName="photoElip" presStyleLbl="node1" presStyleIdx="4" presStyleCnt="5" custScaleX="119198" custScaleY="122888" custLinFactNeighborY="-2400"/>
      <dgm:spPr>
        <a:prstGeom prst="rect">
          <a:avLst/>
        </a:prstGeom>
        <a:blipFill dpi="0" rotWithShape="1">
          <a:blip xmlns:r="http://schemas.openxmlformats.org/officeDocument/2006/relationships" r:embed="rId5" cstate="screen">
            <a:extLst>
              <a:ext uri="{28A0092B-C50C-407E-A947-70E740481C1C}">
                <a14:useLocalDpi xmlns:a14="http://schemas.microsoft.com/office/drawing/2010/main" val="0"/>
              </a:ext>
            </a:extLst>
          </a:blip>
          <a:srcRect/>
          <a:stretch>
            <a:fillRect/>
          </a:stretch>
        </a:blipFill>
        <a:ln>
          <a:noFill/>
        </a:ln>
      </dgm:spPr>
      <dgm:extLst>
        <a:ext uri="{E40237B7-FDA0-4F09-8148-C483321AD2D9}">
          <dgm14:cNvPr xmlns:dgm14="http://schemas.microsoft.com/office/drawing/2010/diagram" id="0" name="" descr="Headshot"/>
        </a:ext>
      </dgm:extLst>
    </dgm:pt>
    <dgm:pt modelId="{20B277A9-2991-45AC-82DC-F1308700C233}" type="pres">
      <dgm:prSet presAssocID="{981C698A-31D0-484D-A4A7-F65627656CF7}" presName="iconSpace" presStyleCnt="0"/>
      <dgm:spPr/>
    </dgm:pt>
    <dgm:pt modelId="{826EFBEB-31F0-4F16-92DA-A9490F57E899}" type="pres">
      <dgm:prSet presAssocID="{981C698A-31D0-484D-A4A7-F65627656CF7}" presName="nameTx" presStyleLbl="revTx" presStyleIdx="8" presStyleCnt="10" custScaleY="68287" custLinFactNeighborY="-21195">
        <dgm:presLayoutVars>
          <dgm:chMax val="0"/>
          <dgm:chPref val="0"/>
        </dgm:presLayoutVars>
      </dgm:prSet>
      <dgm:spPr/>
    </dgm:pt>
    <dgm:pt modelId="{07463B36-A8A9-4E97-B8B9-A874951AACBD}" type="pres">
      <dgm:prSet presAssocID="{981C698A-31D0-484D-A4A7-F65627656CF7}" presName="txSpace" presStyleCnt="0"/>
      <dgm:spPr/>
    </dgm:pt>
    <dgm:pt modelId="{7E9D018B-0787-4527-A244-BB0137FDBA87}" type="pres">
      <dgm:prSet presAssocID="{981C698A-31D0-484D-A4A7-F65627656CF7}" presName="desTx" presStyleLbl="revTx" presStyleIdx="9" presStyleCnt="10" custLinFactNeighborY="-5144">
        <dgm:presLayoutVars/>
      </dgm:prSet>
      <dgm:spPr/>
    </dgm:pt>
    <dgm:pt modelId="{C557B545-936B-4B0E-99AC-7F5728014840}" type="pres">
      <dgm:prSet presAssocID="{981C698A-31D0-484D-A4A7-F65627656CF7}" presName="bottSpace" presStyleCnt="0"/>
      <dgm:spPr/>
    </dgm:pt>
  </dgm:ptLst>
  <dgm:cxnLst>
    <dgm:cxn modelId="{A7E7000F-0D10-4D88-844F-C9CB2A6A39DA}" srcId="{5C72703F-EB58-4B0C-8B2A-EDF2A51B2C6C}" destId="{1E293C9C-50F7-4DF0-A45F-EF6AA41E15B2}" srcOrd="1" destOrd="0" parTransId="{04936CC5-1B2F-4620-ABDF-F195956C3F4A}" sibTransId="{E019F05B-61F4-4915-9D10-5D6F328EA591}"/>
    <dgm:cxn modelId="{0CD28921-5A4C-4CB8-97A7-9E4BFC2721E0}" type="presOf" srcId="{981C698A-31D0-484D-A4A7-F65627656CF7}" destId="{826EFBEB-31F0-4F16-92DA-A9490F57E899}" srcOrd="0" destOrd="0" presId="urn:microsoft.com/office/officeart/2019/1/layout/PeoplePortraitsList"/>
    <dgm:cxn modelId="{7CF9EF39-F62B-4F2B-9E1D-AB9DEB7316B0}" srcId="{5C72703F-EB58-4B0C-8B2A-EDF2A51B2C6C}" destId="{981C698A-31D0-484D-A4A7-F65627656CF7}" srcOrd="4" destOrd="0" parTransId="{00231315-7C62-4A55-81CD-19B8D419A56D}" sibTransId="{B630F25B-A0AB-42A1-A4F7-DB335B583FAB}"/>
    <dgm:cxn modelId="{540FED75-CB4E-4EAD-804F-81226869B095}" type="presOf" srcId="{1E293C9C-50F7-4DF0-A45F-EF6AA41E15B2}" destId="{866F95BB-E9D9-40E2-AB9F-99D5F69BA82A}" srcOrd="0" destOrd="0" presId="urn:microsoft.com/office/officeart/2019/1/layout/PeoplePortraitsList"/>
    <dgm:cxn modelId="{4C525577-8965-4DD8-A876-005F65E1D723}" type="presOf" srcId="{B2F9B3BC-1849-4A4A-BBE4-752B9B492C76}" destId="{79C5F495-3DD9-41C8-99AE-150A333447D0}" srcOrd="0" destOrd="0" presId="urn:microsoft.com/office/officeart/2019/1/layout/PeoplePortraitsList"/>
    <dgm:cxn modelId="{103DE3A3-70BD-4C08-B354-5518A18B954E}" type="presOf" srcId="{DA3F2F2F-B5A8-4CFD-ABCE-1BC48CD913AF}" destId="{9B5C14B8-8D61-4009-9F8C-194486F530FA}" srcOrd="0" destOrd="0" presId="urn:microsoft.com/office/officeart/2019/1/layout/PeoplePortraitsList"/>
    <dgm:cxn modelId="{BB48F2B9-3F80-43D5-9223-76526A774C2D}" srcId="{5C72703F-EB58-4B0C-8B2A-EDF2A51B2C6C}" destId="{B2F9B3BC-1849-4A4A-BBE4-752B9B492C76}" srcOrd="3" destOrd="0" parTransId="{48FD486C-824F-4590-8CFC-BC1053E533DD}" sibTransId="{2946CE56-B018-4C0E-918D-0B36D170024F}"/>
    <dgm:cxn modelId="{E6EDE7CF-5B3F-4E2C-99EE-D5462F0EC9CE}" srcId="{5C72703F-EB58-4B0C-8B2A-EDF2A51B2C6C}" destId="{23CA95F9-8BCF-40C1-B842-BCFFD43632F6}" srcOrd="0" destOrd="0" parTransId="{FC4F4986-5DCD-4DC2-B7FD-2C5FABEF9979}" sibTransId="{D868EA7F-D868-4231-86D5-66D9B2DF2F62}"/>
    <dgm:cxn modelId="{307321D6-32A9-4F29-A35B-8328C6417311}" srcId="{5C72703F-EB58-4B0C-8B2A-EDF2A51B2C6C}" destId="{DA3F2F2F-B5A8-4CFD-ABCE-1BC48CD913AF}" srcOrd="2" destOrd="0" parTransId="{D4AFA5E0-6624-49A6-B10B-4FFA7483C001}" sibTransId="{038FE749-6004-418E-86C7-7C1B1D7930F4}"/>
    <dgm:cxn modelId="{DE44E4D8-C5CF-4438-860F-3C376D4D64F5}" type="presOf" srcId="{23CA95F9-8BCF-40C1-B842-BCFFD43632F6}" destId="{FDFAF16A-4FD0-49F4-8593-32E9A31A4FF7}" srcOrd="0" destOrd="0" presId="urn:microsoft.com/office/officeart/2019/1/layout/PeoplePortraitsList"/>
    <dgm:cxn modelId="{74A68EEE-876E-4134-B088-DC53246E11FE}" type="presOf" srcId="{5C72703F-EB58-4B0C-8B2A-EDF2A51B2C6C}" destId="{BF30E86D-EAFC-44CE-B56C-D7C5EC7742F3}" srcOrd="0" destOrd="0" presId="urn:microsoft.com/office/officeart/2019/1/layout/PeoplePortraitsList"/>
    <dgm:cxn modelId="{3D9D2C87-FAC6-440F-8296-405914DA77FA}" type="presParOf" srcId="{BF30E86D-EAFC-44CE-B56C-D7C5EC7742F3}" destId="{34A89649-B4A9-4A6F-8793-5A3DB37DDDA6}" srcOrd="0" destOrd="0" presId="urn:microsoft.com/office/officeart/2019/1/layout/PeoplePortraitsList"/>
    <dgm:cxn modelId="{10208EBB-3996-40BD-88FB-7743A0FCFC0C}" type="presParOf" srcId="{34A89649-B4A9-4A6F-8793-5A3DB37DDDA6}" destId="{FFB9F511-6797-4909-9D3B-89EBC96F25A8}" srcOrd="0" destOrd="0" presId="urn:microsoft.com/office/officeart/2019/1/layout/PeoplePortraitsList"/>
    <dgm:cxn modelId="{680FCFE1-C0D6-41B7-81EE-34F07569A758}" type="presParOf" srcId="{34A89649-B4A9-4A6F-8793-5A3DB37DDDA6}" destId="{73073D5B-7ADA-4F8B-AD34-0BE114905A44}" srcOrd="1" destOrd="0" presId="urn:microsoft.com/office/officeart/2019/1/layout/PeoplePortraitsList"/>
    <dgm:cxn modelId="{84E22014-947A-4B8C-A1FF-A1E4AAD40AF2}" type="presParOf" srcId="{34A89649-B4A9-4A6F-8793-5A3DB37DDDA6}" destId="{EE33220B-2292-4F19-BD6E-B7F529CD8414}" srcOrd="2" destOrd="0" presId="urn:microsoft.com/office/officeart/2019/1/layout/PeoplePortraitsList"/>
    <dgm:cxn modelId="{6B5D3C86-47CA-4D7E-A443-7DF8A6130E63}" type="presParOf" srcId="{34A89649-B4A9-4A6F-8793-5A3DB37DDDA6}" destId="{FDFAF16A-4FD0-49F4-8593-32E9A31A4FF7}" srcOrd="3" destOrd="0" presId="urn:microsoft.com/office/officeart/2019/1/layout/PeoplePortraitsList"/>
    <dgm:cxn modelId="{119527D7-3755-4E3D-BC66-7A27143BBB8B}" type="presParOf" srcId="{34A89649-B4A9-4A6F-8793-5A3DB37DDDA6}" destId="{EEB88C88-E325-43D0-B163-BFD87C897361}" srcOrd="4" destOrd="0" presId="urn:microsoft.com/office/officeart/2019/1/layout/PeoplePortraitsList"/>
    <dgm:cxn modelId="{8B410EAE-BFFA-4BD7-B4BA-16AABEF1EAA9}" type="presParOf" srcId="{34A89649-B4A9-4A6F-8793-5A3DB37DDDA6}" destId="{7D166BBB-55AF-452C-B9A0-94A1EE55FF4F}" srcOrd="5" destOrd="0" presId="urn:microsoft.com/office/officeart/2019/1/layout/PeoplePortraitsList"/>
    <dgm:cxn modelId="{02A3AE73-815E-459E-B530-44D4C95EF771}" type="presParOf" srcId="{34A89649-B4A9-4A6F-8793-5A3DB37DDDA6}" destId="{860D3358-284A-4827-88CC-2F74FF5A1E56}" srcOrd="6" destOrd="0" presId="urn:microsoft.com/office/officeart/2019/1/layout/PeoplePortraitsList"/>
    <dgm:cxn modelId="{6C30D5CD-53EE-463E-B6E2-B237F041E4C3}" type="presParOf" srcId="{BF30E86D-EAFC-44CE-B56C-D7C5EC7742F3}" destId="{0D4A0804-490F-47AA-B7FA-08C890B0D841}" srcOrd="1" destOrd="0" presId="urn:microsoft.com/office/officeart/2019/1/layout/PeoplePortraitsList"/>
    <dgm:cxn modelId="{E4C40201-6BC4-420D-A8E7-A3465911B5D7}" type="presParOf" srcId="{BF30E86D-EAFC-44CE-B56C-D7C5EC7742F3}" destId="{E40BB94D-AE1C-4F05-8AA5-E9FA9A8CCCDE}" srcOrd="2" destOrd="0" presId="urn:microsoft.com/office/officeart/2019/1/layout/PeoplePortraitsList"/>
    <dgm:cxn modelId="{DF091FE9-5356-4A17-932D-C2EAD2530E8C}" type="presParOf" srcId="{E40BB94D-AE1C-4F05-8AA5-E9FA9A8CCCDE}" destId="{1BC7C3C6-BE78-4F0A-9E69-54742F1AA0F3}" srcOrd="0" destOrd="0" presId="urn:microsoft.com/office/officeart/2019/1/layout/PeoplePortraitsList"/>
    <dgm:cxn modelId="{43A6DAE1-8229-474F-B737-E5233B5044F7}" type="presParOf" srcId="{E40BB94D-AE1C-4F05-8AA5-E9FA9A8CCCDE}" destId="{25238F18-07B8-41D8-8BD9-9F8514E8F9C4}" srcOrd="1" destOrd="0" presId="urn:microsoft.com/office/officeart/2019/1/layout/PeoplePortraitsList"/>
    <dgm:cxn modelId="{811B328F-D513-4A25-BB09-9EDD8689ED34}" type="presParOf" srcId="{E40BB94D-AE1C-4F05-8AA5-E9FA9A8CCCDE}" destId="{6FFE343B-847F-4D3F-A2F9-B95E826EC656}" srcOrd="2" destOrd="0" presId="urn:microsoft.com/office/officeart/2019/1/layout/PeoplePortraitsList"/>
    <dgm:cxn modelId="{B86088D4-B825-4152-895F-72CD7428D68F}" type="presParOf" srcId="{E40BB94D-AE1C-4F05-8AA5-E9FA9A8CCCDE}" destId="{866F95BB-E9D9-40E2-AB9F-99D5F69BA82A}" srcOrd="3" destOrd="0" presId="urn:microsoft.com/office/officeart/2019/1/layout/PeoplePortraitsList"/>
    <dgm:cxn modelId="{9DF4ADBA-E8BF-45F3-B4C1-57BC4E46838A}" type="presParOf" srcId="{E40BB94D-AE1C-4F05-8AA5-E9FA9A8CCCDE}" destId="{B22197FE-7BF1-485D-9B2D-0AD12CF41435}" srcOrd="4" destOrd="0" presId="urn:microsoft.com/office/officeart/2019/1/layout/PeoplePortraitsList"/>
    <dgm:cxn modelId="{AE599A69-85C5-4380-827C-D751478A667D}" type="presParOf" srcId="{E40BB94D-AE1C-4F05-8AA5-E9FA9A8CCCDE}" destId="{1223E777-77CB-4A9A-BF21-12B513842696}" srcOrd="5" destOrd="0" presId="urn:microsoft.com/office/officeart/2019/1/layout/PeoplePortraitsList"/>
    <dgm:cxn modelId="{F8E06700-DE35-4D59-8FE6-04C15FF36365}" type="presParOf" srcId="{E40BB94D-AE1C-4F05-8AA5-E9FA9A8CCCDE}" destId="{48A93FE3-F550-4840-B560-2DB8553BED7D}" srcOrd="6" destOrd="0" presId="urn:microsoft.com/office/officeart/2019/1/layout/PeoplePortraitsList"/>
    <dgm:cxn modelId="{B3BC6484-B724-49D7-B0A5-B96774D6C5A7}" type="presParOf" srcId="{BF30E86D-EAFC-44CE-B56C-D7C5EC7742F3}" destId="{DCDF700C-8587-4AD0-95CF-A8CEBB3AD30B}" srcOrd="3" destOrd="0" presId="urn:microsoft.com/office/officeart/2019/1/layout/PeoplePortraitsList"/>
    <dgm:cxn modelId="{123A582B-C4F8-4519-967F-856EBB9F6F06}" type="presParOf" srcId="{BF30E86D-EAFC-44CE-B56C-D7C5EC7742F3}" destId="{D5C9CF54-A3DB-4262-A188-C006BBF08A29}" srcOrd="4" destOrd="0" presId="urn:microsoft.com/office/officeart/2019/1/layout/PeoplePortraitsList"/>
    <dgm:cxn modelId="{0A329E61-D0BD-4638-AFBB-ECC1E1BB2FE5}" type="presParOf" srcId="{D5C9CF54-A3DB-4262-A188-C006BBF08A29}" destId="{EB21A753-DAF6-4914-9F97-D017DE4534D0}" srcOrd="0" destOrd="0" presId="urn:microsoft.com/office/officeart/2019/1/layout/PeoplePortraitsList"/>
    <dgm:cxn modelId="{4E8CFC80-611A-4174-A442-0AFBB471F58A}" type="presParOf" srcId="{D5C9CF54-A3DB-4262-A188-C006BBF08A29}" destId="{418E44D8-60E4-4008-9F09-1A652C62E8A6}" srcOrd="1" destOrd="0" presId="urn:microsoft.com/office/officeart/2019/1/layout/PeoplePortraitsList"/>
    <dgm:cxn modelId="{D991B0D3-565F-44D9-A83F-197781E114D0}" type="presParOf" srcId="{D5C9CF54-A3DB-4262-A188-C006BBF08A29}" destId="{51349271-76B0-4CC0-A678-325A9A4D3475}" srcOrd="2" destOrd="0" presId="urn:microsoft.com/office/officeart/2019/1/layout/PeoplePortraitsList"/>
    <dgm:cxn modelId="{7FC54EBB-A416-48DA-AADE-209AE477B46E}" type="presParOf" srcId="{D5C9CF54-A3DB-4262-A188-C006BBF08A29}" destId="{9B5C14B8-8D61-4009-9F8C-194486F530FA}" srcOrd="3" destOrd="0" presId="urn:microsoft.com/office/officeart/2019/1/layout/PeoplePortraitsList"/>
    <dgm:cxn modelId="{2DCC0C79-D17C-4625-A51E-8C6146272B0A}" type="presParOf" srcId="{D5C9CF54-A3DB-4262-A188-C006BBF08A29}" destId="{7C23080D-6185-431F-BAF8-5277AA3C0E29}" srcOrd="4" destOrd="0" presId="urn:microsoft.com/office/officeart/2019/1/layout/PeoplePortraitsList"/>
    <dgm:cxn modelId="{A2D210FF-C687-4AED-82B0-395AAD28B698}" type="presParOf" srcId="{D5C9CF54-A3DB-4262-A188-C006BBF08A29}" destId="{EE420F84-477D-4635-BEF8-66426E9A259D}" srcOrd="5" destOrd="0" presId="urn:microsoft.com/office/officeart/2019/1/layout/PeoplePortraitsList"/>
    <dgm:cxn modelId="{948ADD0E-8022-4129-AB57-AF1F16DEEC20}" type="presParOf" srcId="{D5C9CF54-A3DB-4262-A188-C006BBF08A29}" destId="{DB61A93F-5AE0-4A97-AFE4-E1EA7F61D044}" srcOrd="6" destOrd="0" presId="urn:microsoft.com/office/officeart/2019/1/layout/PeoplePortraitsList"/>
    <dgm:cxn modelId="{B37D38BA-04F9-4FDE-90E3-13C84B9D3351}" type="presParOf" srcId="{BF30E86D-EAFC-44CE-B56C-D7C5EC7742F3}" destId="{75D7FAE6-857D-40F6-B564-3F282FD27B77}" srcOrd="5" destOrd="0" presId="urn:microsoft.com/office/officeart/2019/1/layout/PeoplePortraitsList"/>
    <dgm:cxn modelId="{C9461069-5B02-4E7D-89BF-60D89C5520D1}" type="presParOf" srcId="{BF30E86D-EAFC-44CE-B56C-D7C5EC7742F3}" destId="{F836F72C-94C1-41ED-BA62-813057647F9C}" srcOrd="6" destOrd="0" presId="urn:microsoft.com/office/officeart/2019/1/layout/PeoplePortraitsList"/>
    <dgm:cxn modelId="{074A72EB-DB29-40AB-9670-D77CF64F72EE}" type="presParOf" srcId="{F836F72C-94C1-41ED-BA62-813057647F9C}" destId="{8D7BA638-A338-4090-BADA-C1ECE7868394}" srcOrd="0" destOrd="0" presId="urn:microsoft.com/office/officeart/2019/1/layout/PeoplePortraitsList"/>
    <dgm:cxn modelId="{ACF70A6D-0F45-437B-9C70-8A65D4111C5E}" type="presParOf" srcId="{F836F72C-94C1-41ED-BA62-813057647F9C}" destId="{04A8E640-7EB5-4EF2-8C83-19A3E5328324}" srcOrd="1" destOrd="0" presId="urn:microsoft.com/office/officeart/2019/1/layout/PeoplePortraitsList"/>
    <dgm:cxn modelId="{207CB733-8608-4FD4-8942-AEF56B8AD050}" type="presParOf" srcId="{F836F72C-94C1-41ED-BA62-813057647F9C}" destId="{278B038A-7223-4C22-98FA-84D16AB2359F}" srcOrd="2" destOrd="0" presId="urn:microsoft.com/office/officeart/2019/1/layout/PeoplePortraitsList"/>
    <dgm:cxn modelId="{ABBDB8AD-1D60-4A5E-A05E-58E73FB4EE6D}" type="presParOf" srcId="{F836F72C-94C1-41ED-BA62-813057647F9C}" destId="{79C5F495-3DD9-41C8-99AE-150A333447D0}" srcOrd="3" destOrd="0" presId="urn:microsoft.com/office/officeart/2019/1/layout/PeoplePortraitsList"/>
    <dgm:cxn modelId="{4C2F2B28-9C3F-433B-AB15-CE2605DCD325}" type="presParOf" srcId="{F836F72C-94C1-41ED-BA62-813057647F9C}" destId="{0D329E5F-B8D6-4027-B396-6AF7DD7D0537}" srcOrd="4" destOrd="0" presId="urn:microsoft.com/office/officeart/2019/1/layout/PeoplePortraitsList"/>
    <dgm:cxn modelId="{A3CD0915-11F1-4C29-91BA-EF724E1525A8}" type="presParOf" srcId="{F836F72C-94C1-41ED-BA62-813057647F9C}" destId="{5A7600AF-A34B-4D03-B3D6-B3C760AE8E06}" srcOrd="5" destOrd="0" presId="urn:microsoft.com/office/officeart/2019/1/layout/PeoplePortraitsList"/>
    <dgm:cxn modelId="{82E4B52A-F0D2-438B-8CA3-5A6EB2771E78}" type="presParOf" srcId="{F836F72C-94C1-41ED-BA62-813057647F9C}" destId="{F9799C58-A628-4E75-9DAC-6616D2E34649}" srcOrd="6" destOrd="0" presId="urn:microsoft.com/office/officeart/2019/1/layout/PeoplePortraitsList"/>
    <dgm:cxn modelId="{35D70131-454E-4D2C-9C6E-B3250894A50A}" type="presParOf" srcId="{BF30E86D-EAFC-44CE-B56C-D7C5EC7742F3}" destId="{0EFC6572-51BC-44D5-B2A4-D4BD69F85FAB}" srcOrd="7" destOrd="0" presId="urn:microsoft.com/office/officeart/2019/1/layout/PeoplePortraitsList"/>
    <dgm:cxn modelId="{89B69CC5-116A-4356-A94F-587DF27E2C02}" type="presParOf" srcId="{BF30E86D-EAFC-44CE-B56C-D7C5EC7742F3}" destId="{5F795C5D-99AF-4BA1-AF56-B5BDDC8E8E84}" srcOrd="8" destOrd="0" presId="urn:microsoft.com/office/officeart/2019/1/layout/PeoplePortraitsList"/>
    <dgm:cxn modelId="{E589FA4A-2B9D-45EB-9813-F84EF7461C1D}" type="presParOf" srcId="{5F795C5D-99AF-4BA1-AF56-B5BDDC8E8E84}" destId="{46E23E49-EDDE-4452-AD95-E7821B235D4B}" srcOrd="0" destOrd="0" presId="urn:microsoft.com/office/officeart/2019/1/layout/PeoplePortraitsList"/>
    <dgm:cxn modelId="{40A72C9E-9C7D-4EFA-83F1-59FC94D85D01}" type="presParOf" srcId="{5F795C5D-99AF-4BA1-AF56-B5BDDC8E8E84}" destId="{B00F06A2-7A1D-4CEA-B3B8-BA07CBAC907C}" srcOrd="1" destOrd="0" presId="urn:microsoft.com/office/officeart/2019/1/layout/PeoplePortraitsList"/>
    <dgm:cxn modelId="{D432CED8-E557-44D7-9CE4-533BF1004B97}" type="presParOf" srcId="{5F795C5D-99AF-4BA1-AF56-B5BDDC8E8E84}" destId="{20B277A9-2991-45AC-82DC-F1308700C233}" srcOrd="2" destOrd="0" presId="urn:microsoft.com/office/officeart/2019/1/layout/PeoplePortraitsList"/>
    <dgm:cxn modelId="{F60CD417-B911-4D70-A670-DD10C4309AAC}" type="presParOf" srcId="{5F795C5D-99AF-4BA1-AF56-B5BDDC8E8E84}" destId="{826EFBEB-31F0-4F16-92DA-A9490F57E899}" srcOrd="3" destOrd="0" presId="urn:microsoft.com/office/officeart/2019/1/layout/PeoplePortraitsList"/>
    <dgm:cxn modelId="{3D90563D-37E4-4FB5-93A4-F3520046874C}" type="presParOf" srcId="{5F795C5D-99AF-4BA1-AF56-B5BDDC8E8E84}" destId="{07463B36-A8A9-4E97-B8B9-A874951AACBD}" srcOrd="4" destOrd="0" presId="urn:microsoft.com/office/officeart/2019/1/layout/PeoplePortraitsList"/>
    <dgm:cxn modelId="{F6DBCA1C-10FC-491F-B8DD-228BB98B1261}" type="presParOf" srcId="{5F795C5D-99AF-4BA1-AF56-B5BDDC8E8E84}" destId="{7E9D018B-0787-4527-A244-BB0137FDBA87}" srcOrd="5" destOrd="0" presId="urn:microsoft.com/office/officeart/2019/1/layout/PeoplePortraitsList"/>
    <dgm:cxn modelId="{79F8DBA9-65DA-4BC5-8A1D-95BD5E8B28E1}" type="presParOf" srcId="{5F795C5D-99AF-4BA1-AF56-B5BDDC8E8E84}" destId="{C557B545-936B-4B0E-99AC-7F5728014840}" srcOrd="6" destOrd="0" presId="urn:microsoft.com/office/officeart/2019/1/layout/PeoplePortraits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D67ED0-6EEA-48F6-A9C1-BE754AABC76A}" type="doc">
      <dgm:prSet loTypeId="urn:microsoft.com/office/officeart/2017/3/layout/HorizontalPathTimeline#2" loCatId="other" qsTypeId="urn:microsoft.com/office/officeart/2005/8/quickstyle/simple1" qsCatId="simple" csTypeId="urn:microsoft.com/office/officeart/2005/8/colors/accent1_2" csCatId="accent1" phldr="1"/>
      <dgm:spPr/>
      <dgm:t>
        <a:bodyPr rtlCol="0"/>
        <a:lstStyle/>
        <a:p>
          <a:pPr rtl="0"/>
          <a:endParaRPr lang="en-US"/>
        </a:p>
      </dgm:t>
    </dgm:pt>
    <dgm:pt modelId="{AE62509E-8FD5-4BC0-8484-49407DA07B2D}">
      <dgm:prSet phldrT="[Text]" custT="1"/>
      <dgm:spPr/>
      <dgm:t>
        <a:bodyPr rtlCol="0"/>
        <a:lstStyle/>
        <a:p>
          <a:pPr rtl="0">
            <a:lnSpc>
              <a:spcPct val="100000"/>
            </a:lnSpc>
            <a:spcAft>
              <a:spcPts val="0"/>
            </a:spcAft>
          </a:pPr>
          <a:r>
            <a:rPr lang="en-GB" sz="2000" cap="all" spc="100" noProof="0" dirty="0">
              <a:latin typeface="+mj-lt"/>
            </a:rPr>
            <a:t>Title</a:t>
          </a:r>
        </a:p>
      </dgm:t>
    </dgm:pt>
    <dgm:pt modelId="{8F2C679D-77AF-46F9-9ACE-1E1D440B1883}" type="parTrans" cxnId="{B681E0E7-0B3A-4DB8-BF19-F9AE0E1C787B}">
      <dgm:prSet/>
      <dgm:spPr/>
      <dgm:t>
        <a:bodyPr rtlCol="0"/>
        <a:lstStyle/>
        <a:p>
          <a:pPr rtl="0"/>
          <a:endParaRPr lang="en-GB" noProof="0" dirty="0"/>
        </a:p>
      </dgm:t>
    </dgm:pt>
    <dgm:pt modelId="{5C2CB4AF-F88D-4FBE-A40E-0CC048A23B9E}" type="sibTrans" cxnId="{B681E0E7-0B3A-4DB8-BF19-F9AE0E1C787B}">
      <dgm:prSet/>
      <dgm:spPr/>
      <dgm:t>
        <a:bodyPr rtlCol="0"/>
        <a:lstStyle/>
        <a:p>
          <a:pPr rtl="0"/>
          <a:endParaRPr lang="en-GB" noProof="0" dirty="0"/>
        </a:p>
      </dgm:t>
    </dgm:pt>
    <dgm:pt modelId="{54A260F9-80FA-4E2A-BE87-2C0670B83857}">
      <dgm:prSet phldrT="[Text]" custT="1"/>
      <dgm:spPr/>
      <dgm:t>
        <a:bodyPr rtlCol="0"/>
        <a:lstStyle/>
        <a:p>
          <a:pPr rtl="0">
            <a:lnSpc>
              <a:spcPct val="90000"/>
            </a:lnSpc>
            <a:spcAft>
              <a:spcPts val="0"/>
            </a:spcAft>
            <a:buFont typeface="Arial" panose="020B0604020202020204" pitchFamily="34" charset="0"/>
            <a:buChar char="•"/>
          </a:pPr>
          <a:r>
            <a:rPr lang="en-GB" sz="1200" b="0" i="0" spc="0" noProof="0" dirty="0"/>
            <a:t>To start a presentation, go to the Slide Show tab, and select From Beginning.</a:t>
          </a:r>
          <a:endParaRPr lang="en-GB" sz="1200" spc="0" baseline="0" noProof="0" dirty="0"/>
        </a:p>
      </dgm:t>
    </dgm:pt>
    <dgm:pt modelId="{3E4E3177-8F1B-40ED-B20A-6A6F0041E180}" type="parTrans" cxnId="{0D49E980-DE7B-46C8-A240-0AF3E38E1055}">
      <dgm:prSet/>
      <dgm:spPr/>
      <dgm:t>
        <a:bodyPr rtlCol="0"/>
        <a:lstStyle/>
        <a:p>
          <a:pPr rtl="0"/>
          <a:endParaRPr lang="en-GB" noProof="0" dirty="0"/>
        </a:p>
      </dgm:t>
    </dgm:pt>
    <dgm:pt modelId="{BA9E60E0-CF2E-4096-A9F4-556713DB9AE4}" type="sibTrans" cxnId="{0D49E980-DE7B-46C8-A240-0AF3E38E1055}">
      <dgm:prSet/>
      <dgm:spPr/>
      <dgm:t>
        <a:bodyPr rtlCol="0"/>
        <a:lstStyle/>
        <a:p>
          <a:pPr rtl="0"/>
          <a:endParaRPr lang="en-GB" noProof="0" dirty="0"/>
        </a:p>
      </dgm:t>
    </dgm:pt>
    <dgm:pt modelId="{20928AAA-F457-4A09-8AAC-A82210983FBE}">
      <dgm:prSet phldrT="[Text]" custT="1"/>
      <dgm:spPr/>
      <dgm:t>
        <a:bodyPr rtlCol="0"/>
        <a:lstStyle/>
        <a:p>
          <a:pPr rtl="0">
            <a:lnSpc>
              <a:spcPct val="100000"/>
            </a:lnSpc>
            <a:spcAft>
              <a:spcPts val="0"/>
            </a:spcAft>
          </a:pPr>
          <a:r>
            <a:rPr lang="en-GB" sz="2000" cap="all" spc="100" noProof="0" dirty="0">
              <a:latin typeface="+mj-lt"/>
            </a:rPr>
            <a:t>Title</a:t>
          </a:r>
          <a:endParaRPr lang="en-GB" sz="2400" cap="all" spc="100" baseline="0" noProof="0" dirty="0">
            <a:latin typeface="+mj-lt"/>
          </a:endParaRPr>
        </a:p>
      </dgm:t>
    </dgm:pt>
    <dgm:pt modelId="{915085CE-2C78-4B64-8FF4-E48DB7BD55D2}" type="parTrans" cxnId="{BA476174-221B-4A3D-B4E2-5FCC084B59D3}">
      <dgm:prSet/>
      <dgm:spPr/>
      <dgm:t>
        <a:bodyPr rtlCol="0"/>
        <a:lstStyle/>
        <a:p>
          <a:pPr rtl="0"/>
          <a:endParaRPr lang="en-GB" noProof="0" dirty="0"/>
        </a:p>
      </dgm:t>
    </dgm:pt>
    <dgm:pt modelId="{EB5D5454-A5E9-4E37-B514-DFC5324A66C0}" type="sibTrans" cxnId="{BA476174-221B-4A3D-B4E2-5FCC084B59D3}">
      <dgm:prSet/>
      <dgm:spPr/>
      <dgm:t>
        <a:bodyPr rtlCol="0"/>
        <a:lstStyle/>
        <a:p>
          <a:pPr rtl="0"/>
          <a:endParaRPr lang="en-GB" noProof="0" dirty="0"/>
        </a:p>
      </dgm:t>
    </dgm:pt>
    <dgm:pt modelId="{9C6534A9-4C27-4998-80A5-DF23882CAE25}">
      <dgm:prSet phldrT="[Text]" custT="1"/>
      <dgm:spPr/>
      <dgm:t>
        <a:bodyPr rtlCol="0"/>
        <a:lstStyle/>
        <a:p>
          <a:pPr rtl="0">
            <a:lnSpc>
              <a:spcPct val="90000"/>
            </a:lnSpc>
            <a:spcAft>
              <a:spcPts val="0"/>
            </a:spcAft>
            <a:buFont typeface="Arial" panose="020B0604020202020204" pitchFamily="34" charset="0"/>
            <a:buChar char="•"/>
          </a:pPr>
          <a:r>
            <a:rPr lang="en-GB" sz="1200" b="0" i="0" spc="0" noProof="0" dirty="0"/>
            <a:t>To display Presenter view, in Slide Show view, on the control bar at the bottom left select the three dots, and then Show Presenter View. </a:t>
          </a:r>
          <a:endParaRPr lang="en-GB" sz="1200" spc="0" baseline="0" noProof="0" dirty="0"/>
        </a:p>
      </dgm:t>
    </dgm:pt>
    <dgm:pt modelId="{0AA7231B-9394-4732-A7BE-3EB3CF2F8D70}" type="parTrans" cxnId="{82290D4D-2346-4E6C-B254-B9EAA4D01A23}">
      <dgm:prSet/>
      <dgm:spPr/>
      <dgm:t>
        <a:bodyPr rtlCol="0"/>
        <a:lstStyle/>
        <a:p>
          <a:pPr rtl="0"/>
          <a:endParaRPr lang="en-GB" noProof="0" dirty="0"/>
        </a:p>
      </dgm:t>
    </dgm:pt>
    <dgm:pt modelId="{83B69D46-737C-4589-B359-6BD9DD58BC91}" type="sibTrans" cxnId="{82290D4D-2346-4E6C-B254-B9EAA4D01A23}">
      <dgm:prSet/>
      <dgm:spPr/>
      <dgm:t>
        <a:bodyPr rtlCol="0"/>
        <a:lstStyle/>
        <a:p>
          <a:pPr rtl="0"/>
          <a:endParaRPr lang="en-GB" noProof="0" dirty="0"/>
        </a:p>
      </dgm:t>
    </dgm:pt>
    <dgm:pt modelId="{03738E35-4243-4E7D-A93F-C07DA3901E78}">
      <dgm:prSet phldrT="[Text]" custT="1"/>
      <dgm:spPr/>
      <dgm:t>
        <a:bodyPr rtlCol="0"/>
        <a:lstStyle/>
        <a:p>
          <a:pPr rtl="0">
            <a:lnSpc>
              <a:spcPct val="100000"/>
            </a:lnSpc>
            <a:spcAft>
              <a:spcPts val="0"/>
            </a:spcAft>
          </a:pPr>
          <a:r>
            <a:rPr lang="en-GB" sz="2000" cap="all" spc="100" noProof="0" dirty="0">
              <a:latin typeface="+mj-lt"/>
            </a:rPr>
            <a:t>Title</a:t>
          </a:r>
          <a:endParaRPr lang="en-GB" sz="2400" cap="all" spc="100" baseline="0" noProof="0" dirty="0">
            <a:latin typeface="+mj-lt"/>
          </a:endParaRPr>
        </a:p>
      </dgm:t>
    </dgm:pt>
    <dgm:pt modelId="{DABBAF6C-D1C9-42E1-B928-5ACDE3D21AB0}" type="parTrans" cxnId="{E41AD5BE-76F3-4A9E-8059-7FC968661703}">
      <dgm:prSet/>
      <dgm:spPr/>
      <dgm:t>
        <a:bodyPr rtlCol="0"/>
        <a:lstStyle/>
        <a:p>
          <a:pPr rtl="0"/>
          <a:endParaRPr lang="en-GB" noProof="0" dirty="0"/>
        </a:p>
      </dgm:t>
    </dgm:pt>
    <dgm:pt modelId="{6BF5896A-A334-45B0-B451-09159F55B184}" type="sibTrans" cxnId="{E41AD5BE-76F3-4A9E-8059-7FC968661703}">
      <dgm:prSet/>
      <dgm:spPr/>
      <dgm:t>
        <a:bodyPr rtlCol="0"/>
        <a:lstStyle/>
        <a:p>
          <a:pPr rtl="0"/>
          <a:endParaRPr lang="en-GB" noProof="0" dirty="0"/>
        </a:p>
      </dgm:t>
    </dgm:pt>
    <dgm:pt modelId="{34C8CD19-04E2-4488-965F-DC841C470D45}">
      <dgm:prSet phldrT="[Text]" custT="1"/>
      <dgm:spPr/>
      <dgm:t>
        <a:bodyPr rtlCol="0"/>
        <a:lstStyle/>
        <a:p>
          <a:pPr rtl="0">
            <a:lnSpc>
              <a:spcPct val="90000"/>
            </a:lnSpc>
            <a:spcAft>
              <a:spcPts val="0"/>
            </a:spcAft>
            <a:buFont typeface="Arial" panose="020B0604020202020204" pitchFamily="34" charset="0"/>
            <a:buChar char="•"/>
          </a:pPr>
          <a:r>
            <a:rPr lang="en-GB" sz="1200" b="0" i="0" spc="0" noProof="0" dirty="0"/>
            <a:t>During your presentation, the speaker notes are visible on your monitor, but aren't visible to the audience. </a:t>
          </a:r>
          <a:endParaRPr lang="en-GB" sz="1200" spc="0" baseline="0" noProof="0" dirty="0"/>
        </a:p>
      </dgm:t>
    </dgm:pt>
    <dgm:pt modelId="{CD5F7DE2-2AD1-4CE8-AAC7-AD9C8E180CEA}" type="parTrans" cxnId="{07030C4E-4D62-4240-B10F-E41B801C763E}">
      <dgm:prSet/>
      <dgm:spPr/>
      <dgm:t>
        <a:bodyPr rtlCol="0"/>
        <a:lstStyle/>
        <a:p>
          <a:pPr rtl="0"/>
          <a:endParaRPr lang="en-GB" noProof="0" dirty="0"/>
        </a:p>
      </dgm:t>
    </dgm:pt>
    <dgm:pt modelId="{7CE5955C-EC28-4D1B-9459-0C5458B1797D}" type="sibTrans" cxnId="{07030C4E-4D62-4240-B10F-E41B801C763E}">
      <dgm:prSet/>
      <dgm:spPr/>
      <dgm:t>
        <a:bodyPr rtlCol="0"/>
        <a:lstStyle/>
        <a:p>
          <a:pPr rtl="0"/>
          <a:endParaRPr lang="en-GB" noProof="0" dirty="0"/>
        </a:p>
      </dgm:t>
    </dgm:pt>
    <dgm:pt modelId="{962BFD33-E216-4331-BBD8-38EEDAB2E2C0}">
      <dgm:prSet phldrT="[Text]" custT="1"/>
      <dgm:spPr/>
      <dgm:t>
        <a:bodyPr rtlCol="0"/>
        <a:lstStyle/>
        <a:p>
          <a:pPr rtl="0">
            <a:lnSpc>
              <a:spcPct val="90000"/>
            </a:lnSpc>
            <a:spcAft>
              <a:spcPts val="0"/>
            </a:spcAft>
            <a:buFont typeface="Arial" panose="020B0604020202020204" pitchFamily="34" charset="0"/>
            <a:buChar char="•"/>
          </a:pPr>
          <a:r>
            <a:rPr lang="en-GB" sz="2000" cap="all" spc="100" noProof="0" dirty="0">
              <a:latin typeface="+mj-lt"/>
            </a:rPr>
            <a:t>Title</a:t>
          </a:r>
          <a:endParaRPr lang="en-GB" sz="2400" cap="all" spc="100" baseline="0" noProof="0" dirty="0">
            <a:latin typeface="+mj-lt"/>
          </a:endParaRPr>
        </a:p>
      </dgm:t>
    </dgm:pt>
    <dgm:pt modelId="{AB5F98BE-C987-462F-85E3-90E8BE69A319}" type="parTrans" cxnId="{D77C3B5C-C13D-41B7-AA50-BE60CD5D3FAD}">
      <dgm:prSet/>
      <dgm:spPr/>
      <dgm:t>
        <a:bodyPr rtlCol="0"/>
        <a:lstStyle/>
        <a:p>
          <a:pPr rtl="0"/>
          <a:endParaRPr lang="en-GB" noProof="0" dirty="0"/>
        </a:p>
      </dgm:t>
    </dgm:pt>
    <dgm:pt modelId="{FF557E39-8331-4155-901F-701688C4CCAD}" type="sibTrans" cxnId="{D77C3B5C-C13D-41B7-AA50-BE60CD5D3FAD}">
      <dgm:prSet/>
      <dgm:spPr/>
      <dgm:t>
        <a:bodyPr rtlCol="0"/>
        <a:lstStyle/>
        <a:p>
          <a:pPr rtl="0"/>
          <a:endParaRPr lang="en-GB" noProof="0" dirty="0"/>
        </a:p>
      </dgm:t>
    </dgm:pt>
    <dgm:pt modelId="{4B075034-3129-4DD5-98D7-318F326739CC}">
      <dgm:prSet phldrT="[Text]" custT="1"/>
      <dgm:spPr/>
      <dgm:t>
        <a:bodyPr rtlCol="0"/>
        <a:lstStyle/>
        <a:p>
          <a:pPr rtl="0">
            <a:lnSpc>
              <a:spcPct val="90000"/>
            </a:lnSpc>
            <a:spcAft>
              <a:spcPts val="0"/>
            </a:spcAft>
            <a:buFont typeface="Arial" panose="020B0604020202020204" pitchFamily="34" charset="0"/>
            <a:buChar char="•"/>
          </a:pPr>
          <a:r>
            <a:rPr lang="en-GB" sz="2000" cap="all" spc="100" noProof="0" dirty="0">
              <a:latin typeface="+mj-lt"/>
            </a:rPr>
            <a:t>Title</a:t>
          </a:r>
        </a:p>
      </dgm:t>
    </dgm:pt>
    <dgm:pt modelId="{ACA0AE6F-8D87-4F61-8D3E-12FC4D4132DA}" type="parTrans" cxnId="{3FFF5DC7-0983-4794-B4CB-F1F2D9CE51EC}">
      <dgm:prSet/>
      <dgm:spPr/>
      <dgm:t>
        <a:bodyPr rtlCol="0"/>
        <a:lstStyle/>
        <a:p>
          <a:pPr rtl="0"/>
          <a:endParaRPr lang="en-GB" noProof="0" dirty="0"/>
        </a:p>
      </dgm:t>
    </dgm:pt>
    <dgm:pt modelId="{4F1D94B4-1627-4363-B86E-DD3281EE398D}" type="sibTrans" cxnId="{3FFF5DC7-0983-4794-B4CB-F1F2D9CE51EC}">
      <dgm:prSet/>
      <dgm:spPr/>
      <dgm:t>
        <a:bodyPr rtlCol="0"/>
        <a:lstStyle/>
        <a:p>
          <a:pPr rtl="0"/>
          <a:endParaRPr lang="en-GB" noProof="0" dirty="0"/>
        </a:p>
      </dgm:t>
    </dgm:pt>
    <dgm:pt modelId="{B296910E-5EDD-40B6-9F5C-49436E692D0A}">
      <dgm:prSet custT="1"/>
      <dgm:spPr/>
      <dgm:t>
        <a:bodyPr rtlCol="0"/>
        <a:lstStyle/>
        <a:p>
          <a:pPr rtl="0">
            <a:buFont typeface="Arial" panose="020B0604020202020204" pitchFamily="34" charset="0"/>
            <a:buChar char="•"/>
          </a:pPr>
          <a:r>
            <a:rPr lang="en-GB" sz="1200" b="0" i="0" spc="0" noProof="0" dirty="0"/>
            <a:t>The Notes pane is a box that appears below each slide. Tap it to add notes. </a:t>
          </a:r>
          <a:endParaRPr lang="en-GB" sz="1200" spc="0" baseline="0" noProof="0" dirty="0"/>
        </a:p>
      </dgm:t>
    </dgm:pt>
    <dgm:pt modelId="{911B340C-3486-4299-920E-5DB640C4EDC9}" type="parTrans" cxnId="{047969A5-710C-4C0E-B61E-734F166269A0}">
      <dgm:prSet/>
      <dgm:spPr/>
      <dgm:t>
        <a:bodyPr rtlCol="0"/>
        <a:lstStyle/>
        <a:p>
          <a:pPr rtl="0"/>
          <a:endParaRPr lang="en-GB" noProof="0" dirty="0"/>
        </a:p>
      </dgm:t>
    </dgm:pt>
    <dgm:pt modelId="{33A0507C-F24C-416A-8E94-DB84555D29CB}" type="sibTrans" cxnId="{047969A5-710C-4C0E-B61E-734F166269A0}">
      <dgm:prSet/>
      <dgm:spPr/>
      <dgm:t>
        <a:bodyPr rtlCol="0"/>
        <a:lstStyle/>
        <a:p>
          <a:pPr rtl="0"/>
          <a:endParaRPr lang="en-GB" noProof="0" dirty="0"/>
        </a:p>
      </dgm:t>
    </dgm:pt>
    <dgm:pt modelId="{1080EDDF-ADDC-4DF2-8E5F-F49A7CF611ED}">
      <dgm:prSet custT="1"/>
      <dgm:spPr/>
      <dgm:t>
        <a:bodyPr rtlCol="0"/>
        <a:lstStyle/>
        <a:p>
          <a:pPr rtl="0">
            <a:buFont typeface="Arial" panose="020B0604020202020204" pitchFamily="34" charset="0"/>
            <a:buChar char="•"/>
          </a:pPr>
          <a:r>
            <a:rPr lang="en-GB" sz="1200" b="0" i="0" spc="0" noProof="0" dirty="0"/>
            <a:t>If you don’t see the Notes pane or it is completely minimised, click Notes on the task bar across the bottom of the PowerPoint window. </a:t>
          </a:r>
          <a:endParaRPr lang="en-GB" sz="1200" spc="0" baseline="0" noProof="0" dirty="0"/>
        </a:p>
      </dgm:t>
    </dgm:pt>
    <dgm:pt modelId="{8583E403-5FDD-4D7C-B9B3-0CD49AFEBACE}" type="parTrans" cxnId="{0DE29C93-78F2-43AA-B58C-7715B6F0EBD8}">
      <dgm:prSet/>
      <dgm:spPr/>
      <dgm:t>
        <a:bodyPr rtlCol="0"/>
        <a:lstStyle/>
        <a:p>
          <a:pPr rtl="0"/>
          <a:endParaRPr lang="en-GB" noProof="0" dirty="0"/>
        </a:p>
      </dgm:t>
    </dgm:pt>
    <dgm:pt modelId="{4C9E55B0-B04E-4552-BC60-A9DA24745302}" type="sibTrans" cxnId="{0DE29C93-78F2-43AA-B58C-7715B6F0EBD8}">
      <dgm:prSet/>
      <dgm:spPr/>
      <dgm:t>
        <a:bodyPr rtlCol="0"/>
        <a:lstStyle/>
        <a:p>
          <a:pPr rtl="0"/>
          <a:endParaRPr lang="en-GB" noProof="0" dirty="0"/>
        </a:p>
      </dgm:t>
    </dgm:pt>
    <dgm:pt modelId="{93C358AC-5BA0-4CB6-B22F-1B95FA53D0F3}" type="pres">
      <dgm:prSet presAssocID="{44D67ED0-6EEA-48F6-A9C1-BE754AABC76A}" presName="root" presStyleCnt="0">
        <dgm:presLayoutVars>
          <dgm:chMax/>
          <dgm:chPref/>
          <dgm:dir/>
          <dgm:animLvl val="lvl"/>
        </dgm:presLayoutVars>
      </dgm:prSet>
      <dgm:spPr/>
    </dgm:pt>
    <dgm:pt modelId="{9F83E70B-EE6D-407B-8E1F-FE26817B3B1D}" type="pres">
      <dgm:prSet presAssocID="{44D67ED0-6EEA-48F6-A9C1-BE754AABC76A}" presName="divider" presStyleLbl="asst0" presStyleIdx="0" presStyleCnt="1">
        <dgm:style>
          <a:lnRef idx="0">
            <a:scrgbClr r="0" g="0" b="0"/>
          </a:lnRef>
          <a:fillRef idx="0">
            <a:scrgbClr r="0" g="0" b="0"/>
          </a:fillRef>
          <a:effectRef idx="0">
            <a:scrgbClr r="0" g="0" b="0"/>
          </a:effectRef>
          <a:fontRef idx="minor">
            <a:schemeClr val="lt1"/>
          </a:fontRef>
        </dgm:style>
      </dgm:prSet>
      <dgm:spPr>
        <a:solidFill>
          <a:schemeClr val="accent4"/>
        </a:solidFill>
        <a:ln>
          <a:noFill/>
        </a:ln>
      </dgm:spPr>
    </dgm:pt>
    <dgm:pt modelId="{EE6F6E1A-AC88-44BD-8034-0C2734A7943C}" type="pres">
      <dgm:prSet presAssocID="{44D67ED0-6EEA-48F6-A9C1-BE754AABC76A}" presName="nodes" presStyleCnt="0">
        <dgm:presLayoutVars>
          <dgm:chMax/>
          <dgm:chPref/>
          <dgm:animLvl val="lvl"/>
        </dgm:presLayoutVars>
      </dgm:prSet>
      <dgm:spPr/>
    </dgm:pt>
    <dgm:pt modelId="{27CC3FEA-4989-4FE6-A03A-48D0F90DB146}" type="pres">
      <dgm:prSet presAssocID="{AE62509E-8FD5-4BC0-8484-49407DA07B2D}" presName="composite" presStyleCnt="0"/>
      <dgm:spPr/>
    </dgm:pt>
    <dgm:pt modelId="{B3AC6DBE-85B6-4AF3-BADF-7E1E82B735CC}" type="pres">
      <dgm:prSet presAssocID="{AE62509E-8FD5-4BC0-8484-49407DA07B2D}" presName="ConnectorPoint" presStyleLbl="fgAcc1" presStyleIdx="0" presStyleCnt="5"/>
      <dgm:spPr>
        <a:ln>
          <a:noFill/>
        </a:ln>
      </dgm:spPr>
    </dgm:pt>
    <dgm:pt modelId="{EAA550E8-D286-40B4-9B20-40DE0FCA02CE}" type="pres">
      <dgm:prSet presAssocID="{AE62509E-8FD5-4BC0-8484-49407DA07B2D}" presName="ConnectLine" presStyleLbl="alignNode1" presStyleIdx="0"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13B6FF8E-261C-4941-9C10-4D13C6F1D5E7}" type="pres">
      <dgm:prSet presAssocID="{AE62509E-8FD5-4BC0-8484-49407DA07B2D}" presName="FlexibleEmptyPlaceHolder" presStyleCnt="0"/>
      <dgm:spPr/>
    </dgm:pt>
    <dgm:pt modelId="{408DCC00-CC60-4F76-9C61-F00E7DBFC778}" type="pres">
      <dgm:prSet presAssocID="{AE62509E-8FD5-4BC0-8484-49407DA07B2D}" presName="L2TextContainer" presStyleLbl="bgAcc1" presStyleIdx="0" presStyleCnt="5" custScaleX="93544" custLinFactNeighborX="-7160">
        <dgm:presLayoutVars>
          <dgm:chMax val="0"/>
          <dgm:chPref val="0"/>
          <dgm:bulletEnabled val="1"/>
        </dgm:presLayoutVars>
      </dgm:prSet>
      <dgm:spPr/>
    </dgm:pt>
    <dgm:pt modelId="{5C96A5F5-16B2-4AEA-9591-B66C220F4A65}" type="pres">
      <dgm:prSet presAssocID="{AE62509E-8FD5-4BC0-8484-49407DA07B2D}" presName="L1TextContainer" presStyleLbl="revTx" presStyleIdx="0" presStyleCnt="5" custLinFactNeighborX="-8075">
        <dgm:presLayoutVars>
          <dgm:chMax val="1"/>
          <dgm:chPref val="1"/>
          <dgm:bulletEnabled val="1"/>
        </dgm:presLayoutVars>
      </dgm:prSet>
      <dgm:spPr/>
    </dgm:pt>
    <dgm:pt modelId="{22931EBF-FF0E-4476-B965-7C4CFFC57D5D}" type="pres">
      <dgm:prSet presAssocID="{AE62509E-8FD5-4BC0-8484-49407DA07B2D}" presName="EmptyPlaceHolder" presStyleCnt="0"/>
      <dgm:spPr/>
    </dgm:pt>
    <dgm:pt modelId="{E3B24336-549D-49F0-9359-D66050EB5874}" type="pres">
      <dgm:prSet presAssocID="{5C2CB4AF-F88D-4FBE-A40E-0CC048A23B9E}" presName="spaceBetweenRectangles" presStyleCnt="0"/>
      <dgm:spPr/>
    </dgm:pt>
    <dgm:pt modelId="{8BD40F87-7EF8-4BE4-972F-FA3FE5A18736}" type="pres">
      <dgm:prSet presAssocID="{20928AAA-F457-4A09-8AAC-A82210983FBE}" presName="composite" presStyleCnt="0"/>
      <dgm:spPr/>
    </dgm:pt>
    <dgm:pt modelId="{F34C40A7-6131-4EF1-9887-E7EEA86D1562}" type="pres">
      <dgm:prSet presAssocID="{20928AAA-F457-4A09-8AAC-A82210983FBE}" presName="ConnectorPoint" presStyleLbl="fgAcc1" presStyleIdx="1" presStyleCnt="5"/>
      <dgm:spPr>
        <a:ln>
          <a:noFill/>
        </a:ln>
      </dgm:spPr>
    </dgm:pt>
    <dgm:pt modelId="{14186A17-7B9F-4674-AD57-FF0C87A3CB32}" type="pres">
      <dgm:prSet presAssocID="{20928AAA-F457-4A09-8AAC-A82210983FBE}" presName="ConnectLine" presStyleLbl="alignNode1" presStyleIdx="1"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975F3CEC-6BAC-4EFC-B44F-278583CEC78C}" type="pres">
      <dgm:prSet presAssocID="{20928AAA-F457-4A09-8AAC-A82210983FBE}" presName="FlexibleEmptyPlaceHolder" presStyleCnt="0"/>
      <dgm:spPr/>
    </dgm:pt>
    <dgm:pt modelId="{3A73CBFE-397D-467A-A65B-E19FAB2953BB}" type="pres">
      <dgm:prSet presAssocID="{20928AAA-F457-4A09-8AAC-A82210983FBE}" presName="L2TextContainer" presStyleLbl="bgAcc1" presStyleIdx="1" presStyleCnt="5" custScaleX="109810" custLinFactNeighborX="-13302">
        <dgm:presLayoutVars>
          <dgm:chMax val="0"/>
          <dgm:chPref val="0"/>
          <dgm:bulletEnabled val="1"/>
        </dgm:presLayoutVars>
      </dgm:prSet>
      <dgm:spPr/>
    </dgm:pt>
    <dgm:pt modelId="{730471FC-8FAF-49B2-8F42-63D391F759BE}" type="pres">
      <dgm:prSet presAssocID="{20928AAA-F457-4A09-8AAC-A82210983FBE}" presName="L1TextContainer" presStyleLbl="revTx" presStyleIdx="1" presStyleCnt="5" custLinFactNeighborX="-14631">
        <dgm:presLayoutVars>
          <dgm:chMax val="1"/>
          <dgm:chPref val="1"/>
          <dgm:bulletEnabled val="1"/>
        </dgm:presLayoutVars>
      </dgm:prSet>
      <dgm:spPr/>
    </dgm:pt>
    <dgm:pt modelId="{E5B7BEAE-1C65-4A3E-9D69-CA6F92F97FF3}" type="pres">
      <dgm:prSet presAssocID="{20928AAA-F457-4A09-8AAC-A82210983FBE}" presName="EmptyPlaceHolder" presStyleCnt="0"/>
      <dgm:spPr/>
    </dgm:pt>
    <dgm:pt modelId="{1BC83304-6330-4FF6-994A-D02AC933FCB6}" type="pres">
      <dgm:prSet presAssocID="{EB5D5454-A5E9-4E37-B514-DFC5324A66C0}" presName="spaceBetweenRectangles" presStyleCnt="0"/>
      <dgm:spPr/>
    </dgm:pt>
    <dgm:pt modelId="{8D6C0F72-35C7-4FDF-BDAC-4FF565A33A17}" type="pres">
      <dgm:prSet presAssocID="{03738E35-4243-4E7D-A93F-C07DA3901E78}" presName="composite" presStyleCnt="0"/>
      <dgm:spPr/>
    </dgm:pt>
    <dgm:pt modelId="{79B0CEDC-0005-4ACE-AB25-DB9533DC85C2}" type="pres">
      <dgm:prSet presAssocID="{03738E35-4243-4E7D-A93F-C07DA3901E78}" presName="ConnectorPoint" presStyleLbl="fgAcc1" presStyleIdx="2" presStyleCnt="5"/>
      <dgm:spPr>
        <a:ln>
          <a:noFill/>
        </a:ln>
      </dgm:spPr>
    </dgm:pt>
    <dgm:pt modelId="{F1C3FD7B-71E0-4012-B7CE-2C80433ED975}" type="pres">
      <dgm:prSet presAssocID="{03738E35-4243-4E7D-A93F-C07DA3901E78}" presName="ConnectLine" presStyleLbl="alignNode1" presStyleIdx="2"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8D7DE9DA-72BE-42E6-8909-E3D0EB4CA475}" type="pres">
      <dgm:prSet presAssocID="{03738E35-4243-4E7D-A93F-C07DA3901E78}" presName="FlexibleEmptyPlaceHolder" presStyleCnt="0"/>
      <dgm:spPr/>
    </dgm:pt>
    <dgm:pt modelId="{2467EBEC-ACAC-4EF4-B856-39067B4D928B}" type="pres">
      <dgm:prSet presAssocID="{03738E35-4243-4E7D-A93F-C07DA3901E78}" presName="L2TextContainer" presStyleLbl="bgAcc1" presStyleIdx="2" presStyleCnt="5" custScaleX="92458" custLinFactNeighborX="-1001">
        <dgm:presLayoutVars>
          <dgm:chMax val="0"/>
          <dgm:chPref val="0"/>
          <dgm:bulletEnabled val="1"/>
        </dgm:presLayoutVars>
      </dgm:prSet>
      <dgm:spPr/>
    </dgm:pt>
    <dgm:pt modelId="{7605329C-2B32-4CD7-9B69-1B3DAB88562E}" type="pres">
      <dgm:prSet presAssocID="{03738E35-4243-4E7D-A93F-C07DA3901E78}" presName="L1TextContainer" presStyleLbl="revTx" presStyleIdx="2" presStyleCnt="5" custLinFactNeighborX="-11968">
        <dgm:presLayoutVars>
          <dgm:chMax val="1"/>
          <dgm:chPref val="1"/>
          <dgm:bulletEnabled val="1"/>
        </dgm:presLayoutVars>
      </dgm:prSet>
      <dgm:spPr/>
    </dgm:pt>
    <dgm:pt modelId="{E4D18DE3-4D68-4CCA-A662-044FD68AA3B7}" type="pres">
      <dgm:prSet presAssocID="{03738E35-4243-4E7D-A93F-C07DA3901E78}" presName="EmptyPlaceHolder" presStyleCnt="0"/>
      <dgm:spPr/>
    </dgm:pt>
    <dgm:pt modelId="{77D7097C-1EDE-4274-97C6-BE5F0924C39C}" type="pres">
      <dgm:prSet presAssocID="{6BF5896A-A334-45B0-B451-09159F55B184}" presName="spaceBetweenRectangles" presStyleCnt="0"/>
      <dgm:spPr/>
    </dgm:pt>
    <dgm:pt modelId="{DA0D1A8F-1D92-476F-972C-E82839B78B96}" type="pres">
      <dgm:prSet presAssocID="{962BFD33-E216-4331-BBD8-38EEDAB2E2C0}" presName="composite" presStyleCnt="0"/>
      <dgm:spPr/>
    </dgm:pt>
    <dgm:pt modelId="{A72D3A03-5E34-4B13-9747-5EFFE003B8C1}" type="pres">
      <dgm:prSet presAssocID="{962BFD33-E216-4331-BBD8-38EEDAB2E2C0}" presName="ConnectorPoint" presStyleLbl="fgAcc1" presStyleIdx="3" presStyleCnt="5"/>
      <dgm:spPr>
        <a:ln>
          <a:noFill/>
        </a:ln>
      </dgm:spPr>
    </dgm:pt>
    <dgm:pt modelId="{EB9D58D6-E34B-4990-86E2-B1CAE3536A29}" type="pres">
      <dgm:prSet presAssocID="{962BFD33-E216-4331-BBD8-38EEDAB2E2C0}" presName="ConnectLine" presStyleLbl="alignNode1" presStyleIdx="3"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B9FF588F-5F27-4094-9B6D-747FD10A48B7}" type="pres">
      <dgm:prSet presAssocID="{962BFD33-E216-4331-BBD8-38EEDAB2E2C0}" presName="FlexibleEmptyPlaceHolder" presStyleCnt="0"/>
      <dgm:spPr/>
    </dgm:pt>
    <dgm:pt modelId="{160E0A3B-47C8-4C2F-8C45-EC9C3DFA1FFB}" type="pres">
      <dgm:prSet presAssocID="{962BFD33-E216-4331-BBD8-38EEDAB2E2C0}" presName="L2TextContainer" presStyleLbl="bgAcc1" presStyleIdx="3" presStyleCnt="5" custScaleX="92730" custLinFactNeighborX="4296">
        <dgm:presLayoutVars>
          <dgm:chMax val="0"/>
          <dgm:chPref val="0"/>
          <dgm:bulletEnabled val="1"/>
        </dgm:presLayoutVars>
      </dgm:prSet>
      <dgm:spPr/>
    </dgm:pt>
    <dgm:pt modelId="{5646D4EB-C7F1-4D0E-8051-C7D6C1D31ADE}" type="pres">
      <dgm:prSet presAssocID="{962BFD33-E216-4331-BBD8-38EEDAB2E2C0}" presName="L1TextContainer" presStyleLbl="revTx" presStyleIdx="3" presStyleCnt="5" custLinFactNeighborX="4657">
        <dgm:presLayoutVars>
          <dgm:chMax val="1"/>
          <dgm:chPref val="1"/>
          <dgm:bulletEnabled val="1"/>
        </dgm:presLayoutVars>
      </dgm:prSet>
      <dgm:spPr/>
    </dgm:pt>
    <dgm:pt modelId="{937215CC-5D52-40FA-BAD6-30FFF9CDB26A}" type="pres">
      <dgm:prSet presAssocID="{962BFD33-E216-4331-BBD8-38EEDAB2E2C0}" presName="EmptyPlaceHolder" presStyleCnt="0"/>
      <dgm:spPr/>
    </dgm:pt>
    <dgm:pt modelId="{33552C7C-A2D4-4FB7-AD93-DCB3C798AA86}" type="pres">
      <dgm:prSet presAssocID="{FF557E39-8331-4155-901F-701688C4CCAD}" presName="spaceBetweenRectangles" presStyleCnt="0"/>
      <dgm:spPr/>
    </dgm:pt>
    <dgm:pt modelId="{E02EEA3C-5485-4B77-B7B0-7A39B10F0BB4}" type="pres">
      <dgm:prSet presAssocID="{4B075034-3129-4DD5-98D7-318F326739CC}" presName="composite" presStyleCnt="0"/>
      <dgm:spPr/>
    </dgm:pt>
    <dgm:pt modelId="{864F9172-41AB-4727-BD60-71E6F62154FB}" type="pres">
      <dgm:prSet presAssocID="{4B075034-3129-4DD5-98D7-318F326739CC}" presName="ConnectorPoint" presStyleLbl="fgAcc1" presStyleIdx="4" presStyleCnt="5"/>
      <dgm:spPr>
        <a:ln>
          <a:noFill/>
        </a:ln>
      </dgm:spPr>
    </dgm:pt>
    <dgm:pt modelId="{9DE62C25-DC37-4130-AE3D-9F589C2E8903}" type="pres">
      <dgm:prSet presAssocID="{4B075034-3129-4DD5-98D7-318F326739CC}" presName="ConnectLine" presStyleLbl="alignNode1" presStyleIdx="4"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D7C473BF-4C1D-41EC-BA7A-018501A202B0}" type="pres">
      <dgm:prSet presAssocID="{4B075034-3129-4DD5-98D7-318F326739CC}" presName="FlexibleEmptyPlaceHolder" presStyleCnt="0"/>
      <dgm:spPr/>
    </dgm:pt>
    <dgm:pt modelId="{277020A5-7024-4F77-9051-8B38AF80BE13}" type="pres">
      <dgm:prSet presAssocID="{4B075034-3129-4DD5-98D7-318F326739CC}" presName="L2TextContainer" presStyleLbl="bgAcc1" presStyleIdx="4" presStyleCnt="5" custScaleX="93563" custScaleY="100004" custLinFactNeighborX="7343">
        <dgm:presLayoutVars>
          <dgm:chMax val="0"/>
          <dgm:chPref val="0"/>
          <dgm:bulletEnabled val="1"/>
        </dgm:presLayoutVars>
      </dgm:prSet>
      <dgm:spPr/>
    </dgm:pt>
    <dgm:pt modelId="{03CEA676-E009-456C-B86F-9C9A7D3DA364}" type="pres">
      <dgm:prSet presAssocID="{4B075034-3129-4DD5-98D7-318F326739CC}" presName="L1TextContainer" presStyleLbl="revTx" presStyleIdx="4" presStyleCnt="5" custLinFactNeighborX="7433">
        <dgm:presLayoutVars>
          <dgm:chMax val="1"/>
          <dgm:chPref val="1"/>
          <dgm:bulletEnabled val="1"/>
        </dgm:presLayoutVars>
      </dgm:prSet>
      <dgm:spPr/>
    </dgm:pt>
    <dgm:pt modelId="{0FF1AF1C-630A-46D4-9EE9-7D0F99B23BBE}" type="pres">
      <dgm:prSet presAssocID="{4B075034-3129-4DD5-98D7-318F326739CC}" presName="EmptyPlaceHolder" presStyleCnt="0"/>
      <dgm:spPr/>
    </dgm:pt>
  </dgm:ptLst>
  <dgm:cxnLst>
    <dgm:cxn modelId="{1A1A5602-9CFD-454D-B81F-1F25DEBDBB35}" type="presOf" srcId="{34C8CD19-04E2-4488-965F-DC841C470D45}" destId="{2467EBEC-ACAC-4EF4-B856-39067B4D928B}" srcOrd="0" destOrd="0" presId="urn:microsoft.com/office/officeart/2017/3/layout/HorizontalPathTimeline#2"/>
    <dgm:cxn modelId="{9005EF1F-0C44-4C76-B6AD-2665A722A440}" type="presOf" srcId="{4B075034-3129-4DD5-98D7-318F326739CC}" destId="{03CEA676-E009-456C-B86F-9C9A7D3DA364}" srcOrd="0" destOrd="0" presId="urn:microsoft.com/office/officeart/2017/3/layout/HorizontalPathTimeline#2"/>
    <dgm:cxn modelId="{ABC35420-2881-483F-B687-1FB2F346360F}" type="presOf" srcId="{44D67ED0-6EEA-48F6-A9C1-BE754AABC76A}" destId="{93C358AC-5BA0-4CB6-B22F-1B95FA53D0F3}" srcOrd="0" destOrd="0" presId="urn:microsoft.com/office/officeart/2017/3/layout/HorizontalPathTimeline#2"/>
    <dgm:cxn modelId="{D77C3B5C-C13D-41B7-AA50-BE60CD5D3FAD}" srcId="{44D67ED0-6EEA-48F6-A9C1-BE754AABC76A}" destId="{962BFD33-E216-4331-BBD8-38EEDAB2E2C0}" srcOrd="3" destOrd="0" parTransId="{AB5F98BE-C987-462F-85E3-90E8BE69A319}" sibTransId="{FF557E39-8331-4155-901F-701688C4CCAD}"/>
    <dgm:cxn modelId="{82290D4D-2346-4E6C-B254-B9EAA4D01A23}" srcId="{20928AAA-F457-4A09-8AAC-A82210983FBE}" destId="{9C6534A9-4C27-4998-80A5-DF23882CAE25}" srcOrd="0" destOrd="0" parTransId="{0AA7231B-9394-4732-A7BE-3EB3CF2F8D70}" sibTransId="{83B69D46-737C-4589-B359-6BD9DD58BC91}"/>
    <dgm:cxn modelId="{07030C4E-4D62-4240-B10F-E41B801C763E}" srcId="{03738E35-4243-4E7D-A93F-C07DA3901E78}" destId="{34C8CD19-04E2-4488-965F-DC841C470D45}" srcOrd="0" destOrd="0" parTransId="{CD5F7DE2-2AD1-4CE8-AAC7-AD9C8E180CEA}" sibTransId="{7CE5955C-EC28-4D1B-9459-0C5458B1797D}"/>
    <dgm:cxn modelId="{BA476174-221B-4A3D-B4E2-5FCC084B59D3}" srcId="{44D67ED0-6EEA-48F6-A9C1-BE754AABC76A}" destId="{20928AAA-F457-4A09-8AAC-A82210983FBE}" srcOrd="1" destOrd="0" parTransId="{915085CE-2C78-4B64-8FF4-E48DB7BD55D2}" sibTransId="{EB5D5454-A5E9-4E37-B514-DFC5324A66C0}"/>
    <dgm:cxn modelId="{6D78A77D-E8C3-44F7-BA7A-2EB94AAF655C}" type="presOf" srcId="{9C6534A9-4C27-4998-80A5-DF23882CAE25}" destId="{3A73CBFE-397D-467A-A65B-E19FAB2953BB}" srcOrd="0" destOrd="0" presId="urn:microsoft.com/office/officeart/2017/3/layout/HorizontalPathTimeline#2"/>
    <dgm:cxn modelId="{0D49E980-DE7B-46C8-A240-0AF3E38E1055}" srcId="{AE62509E-8FD5-4BC0-8484-49407DA07B2D}" destId="{54A260F9-80FA-4E2A-BE87-2C0670B83857}" srcOrd="0" destOrd="0" parTransId="{3E4E3177-8F1B-40ED-B20A-6A6F0041E180}" sibTransId="{BA9E60E0-CF2E-4096-A9F4-556713DB9AE4}"/>
    <dgm:cxn modelId="{0DE29C93-78F2-43AA-B58C-7715B6F0EBD8}" srcId="{4B075034-3129-4DD5-98D7-318F326739CC}" destId="{1080EDDF-ADDC-4DF2-8E5F-F49A7CF611ED}" srcOrd="0" destOrd="0" parTransId="{8583E403-5FDD-4D7C-B9B3-0CD49AFEBACE}" sibTransId="{4C9E55B0-B04E-4552-BC60-A9DA24745302}"/>
    <dgm:cxn modelId="{047969A5-710C-4C0E-B61E-734F166269A0}" srcId="{962BFD33-E216-4331-BBD8-38EEDAB2E2C0}" destId="{B296910E-5EDD-40B6-9F5C-49436E692D0A}" srcOrd="0" destOrd="0" parTransId="{911B340C-3486-4299-920E-5DB640C4EDC9}" sibTransId="{33A0507C-F24C-416A-8E94-DB84555D29CB}"/>
    <dgm:cxn modelId="{4746DDBA-39D9-4779-AA84-9E67056DD78D}" type="presOf" srcId="{20928AAA-F457-4A09-8AAC-A82210983FBE}" destId="{730471FC-8FAF-49B2-8F42-63D391F759BE}" srcOrd="0" destOrd="0" presId="urn:microsoft.com/office/officeart/2017/3/layout/HorizontalPathTimeline#2"/>
    <dgm:cxn modelId="{E41AD5BE-76F3-4A9E-8059-7FC968661703}" srcId="{44D67ED0-6EEA-48F6-A9C1-BE754AABC76A}" destId="{03738E35-4243-4E7D-A93F-C07DA3901E78}" srcOrd="2" destOrd="0" parTransId="{DABBAF6C-D1C9-42E1-B928-5ACDE3D21AB0}" sibTransId="{6BF5896A-A334-45B0-B451-09159F55B184}"/>
    <dgm:cxn modelId="{8E29C2C0-0274-4EA3-9FF2-BC466EA71A55}" type="presOf" srcId="{54A260F9-80FA-4E2A-BE87-2C0670B83857}" destId="{408DCC00-CC60-4F76-9C61-F00E7DBFC778}" srcOrd="0" destOrd="0" presId="urn:microsoft.com/office/officeart/2017/3/layout/HorizontalPathTimeline#2"/>
    <dgm:cxn modelId="{F02F5BC1-ADCB-49B8-8B9B-A880FE3F3007}" type="presOf" srcId="{03738E35-4243-4E7D-A93F-C07DA3901E78}" destId="{7605329C-2B32-4CD7-9B69-1B3DAB88562E}" srcOrd="0" destOrd="0" presId="urn:microsoft.com/office/officeart/2017/3/layout/HorizontalPathTimeline#2"/>
    <dgm:cxn modelId="{FB22A1C5-F573-4FC4-BF5E-BFBDF858D131}" type="presOf" srcId="{AE62509E-8FD5-4BC0-8484-49407DA07B2D}" destId="{5C96A5F5-16B2-4AEA-9591-B66C220F4A65}" srcOrd="0" destOrd="0" presId="urn:microsoft.com/office/officeart/2017/3/layout/HorizontalPathTimeline#2"/>
    <dgm:cxn modelId="{3FFF5DC7-0983-4794-B4CB-F1F2D9CE51EC}" srcId="{44D67ED0-6EEA-48F6-A9C1-BE754AABC76A}" destId="{4B075034-3129-4DD5-98D7-318F326739CC}" srcOrd="4" destOrd="0" parTransId="{ACA0AE6F-8D87-4F61-8D3E-12FC4D4132DA}" sibTransId="{4F1D94B4-1627-4363-B86E-DD3281EE398D}"/>
    <dgm:cxn modelId="{A48A7ACB-725B-40E0-9300-DE9CD4B48CEA}" type="presOf" srcId="{B296910E-5EDD-40B6-9F5C-49436E692D0A}" destId="{160E0A3B-47C8-4C2F-8C45-EC9C3DFA1FFB}" srcOrd="0" destOrd="0" presId="urn:microsoft.com/office/officeart/2017/3/layout/HorizontalPathTimeline#2"/>
    <dgm:cxn modelId="{B681E0E7-0B3A-4DB8-BF19-F9AE0E1C787B}" srcId="{44D67ED0-6EEA-48F6-A9C1-BE754AABC76A}" destId="{AE62509E-8FD5-4BC0-8484-49407DA07B2D}" srcOrd="0" destOrd="0" parTransId="{8F2C679D-77AF-46F9-9ACE-1E1D440B1883}" sibTransId="{5C2CB4AF-F88D-4FBE-A40E-0CC048A23B9E}"/>
    <dgm:cxn modelId="{E561ABF3-D381-4ACD-A1E0-00CFFAB2B8CD}" type="presOf" srcId="{1080EDDF-ADDC-4DF2-8E5F-F49A7CF611ED}" destId="{277020A5-7024-4F77-9051-8B38AF80BE13}" srcOrd="0" destOrd="0" presId="urn:microsoft.com/office/officeart/2017/3/layout/HorizontalPathTimeline#2"/>
    <dgm:cxn modelId="{69E0CAF8-BA7B-4071-83F2-34B7499AB9BD}" type="presOf" srcId="{962BFD33-E216-4331-BBD8-38EEDAB2E2C0}" destId="{5646D4EB-C7F1-4D0E-8051-C7D6C1D31ADE}" srcOrd="0" destOrd="0" presId="urn:microsoft.com/office/officeart/2017/3/layout/HorizontalPathTimeline#2"/>
    <dgm:cxn modelId="{149B274D-97B1-4D7D-8606-A060E69D9396}" type="presParOf" srcId="{93C358AC-5BA0-4CB6-B22F-1B95FA53D0F3}" destId="{9F83E70B-EE6D-407B-8E1F-FE26817B3B1D}" srcOrd="0" destOrd="0" presId="urn:microsoft.com/office/officeart/2017/3/layout/HorizontalPathTimeline#2"/>
    <dgm:cxn modelId="{9C64AB4C-6C50-4B98-94C3-1FB3A10037C8}" type="presParOf" srcId="{93C358AC-5BA0-4CB6-B22F-1B95FA53D0F3}" destId="{EE6F6E1A-AC88-44BD-8034-0C2734A7943C}" srcOrd="1" destOrd="0" presId="urn:microsoft.com/office/officeart/2017/3/layout/HorizontalPathTimeline#2"/>
    <dgm:cxn modelId="{1FD49278-35FB-4A87-8037-150A03088969}" type="presParOf" srcId="{EE6F6E1A-AC88-44BD-8034-0C2734A7943C}" destId="{27CC3FEA-4989-4FE6-A03A-48D0F90DB146}" srcOrd="0" destOrd="0" presId="urn:microsoft.com/office/officeart/2017/3/layout/HorizontalPathTimeline#2"/>
    <dgm:cxn modelId="{0FDCEE2C-9049-4A7D-A4AD-A3FAB2668504}" type="presParOf" srcId="{27CC3FEA-4989-4FE6-A03A-48D0F90DB146}" destId="{B3AC6DBE-85B6-4AF3-BADF-7E1E82B735CC}" srcOrd="0" destOrd="0" presId="urn:microsoft.com/office/officeart/2017/3/layout/HorizontalPathTimeline#2"/>
    <dgm:cxn modelId="{BD07AC6A-3A2F-47FE-9350-7DA4A29DB905}" type="presParOf" srcId="{27CC3FEA-4989-4FE6-A03A-48D0F90DB146}" destId="{EAA550E8-D286-40B4-9B20-40DE0FCA02CE}" srcOrd="1" destOrd="0" presId="urn:microsoft.com/office/officeart/2017/3/layout/HorizontalPathTimeline#2"/>
    <dgm:cxn modelId="{4EF19140-CE0B-4443-9D3C-912EE4A13BBB}" type="presParOf" srcId="{27CC3FEA-4989-4FE6-A03A-48D0F90DB146}" destId="{13B6FF8E-261C-4941-9C10-4D13C6F1D5E7}" srcOrd="2" destOrd="0" presId="urn:microsoft.com/office/officeart/2017/3/layout/HorizontalPathTimeline#2"/>
    <dgm:cxn modelId="{BF1AB424-047D-439E-A52A-C93F108309A7}" type="presParOf" srcId="{27CC3FEA-4989-4FE6-A03A-48D0F90DB146}" destId="{408DCC00-CC60-4F76-9C61-F00E7DBFC778}" srcOrd="3" destOrd="0" presId="urn:microsoft.com/office/officeart/2017/3/layout/HorizontalPathTimeline#2"/>
    <dgm:cxn modelId="{27C26064-6724-421D-AD07-4F8CD8E80135}" type="presParOf" srcId="{27CC3FEA-4989-4FE6-A03A-48D0F90DB146}" destId="{5C96A5F5-16B2-4AEA-9591-B66C220F4A65}" srcOrd="4" destOrd="0" presId="urn:microsoft.com/office/officeart/2017/3/layout/HorizontalPathTimeline#2"/>
    <dgm:cxn modelId="{292F4599-0304-4E05-BAB2-EE49D095460E}" type="presParOf" srcId="{27CC3FEA-4989-4FE6-A03A-48D0F90DB146}" destId="{22931EBF-FF0E-4476-B965-7C4CFFC57D5D}" srcOrd="5" destOrd="0" presId="urn:microsoft.com/office/officeart/2017/3/layout/HorizontalPathTimeline#2"/>
    <dgm:cxn modelId="{8392B015-2B04-43E7-9510-B7789EEB7846}" type="presParOf" srcId="{EE6F6E1A-AC88-44BD-8034-0C2734A7943C}" destId="{E3B24336-549D-49F0-9359-D66050EB5874}" srcOrd="1" destOrd="0" presId="urn:microsoft.com/office/officeart/2017/3/layout/HorizontalPathTimeline#2"/>
    <dgm:cxn modelId="{B4F8EBC0-FB8F-4814-B17C-8A8160450CE9}" type="presParOf" srcId="{EE6F6E1A-AC88-44BD-8034-0C2734A7943C}" destId="{8BD40F87-7EF8-4BE4-972F-FA3FE5A18736}" srcOrd="2" destOrd="0" presId="urn:microsoft.com/office/officeart/2017/3/layout/HorizontalPathTimeline#2"/>
    <dgm:cxn modelId="{BDBA57D5-9585-44EE-8137-B662DD0CCB3D}" type="presParOf" srcId="{8BD40F87-7EF8-4BE4-972F-FA3FE5A18736}" destId="{F34C40A7-6131-4EF1-9887-E7EEA86D1562}" srcOrd="0" destOrd="0" presId="urn:microsoft.com/office/officeart/2017/3/layout/HorizontalPathTimeline#2"/>
    <dgm:cxn modelId="{A58D608F-ECC9-4F53-924C-CA1FA9876CB6}" type="presParOf" srcId="{8BD40F87-7EF8-4BE4-972F-FA3FE5A18736}" destId="{14186A17-7B9F-4674-AD57-FF0C87A3CB32}" srcOrd="1" destOrd="0" presId="urn:microsoft.com/office/officeart/2017/3/layout/HorizontalPathTimeline#2"/>
    <dgm:cxn modelId="{35DB642F-8986-4C8A-8727-43F26FC8D8C5}" type="presParOf" srcId="{8BD40F87-7EF8-4BE4-972F-FA3FE5A18736}" destId="{975F3CEC-6BAC-4EFC-B44F-278583CEC78C}" srcOrd="2" destOrd="0" presId="urn:microsoft.com/office/officeart/2017/3/layout/HorizontalPathTimeline#2"/>
    <dgm:cxn modelId="{5F763E16-0EC2-45FD-9E65-98D18623BFAC}" type="presParOf" srcId="{8BD40F87-7EF8-4BE4-972F-FA3FE5A18736}" destId="{3A73CBFE-397D-467A-A65B-E19FAB2953BB}" srcOrd="3" destOrd="0" presId="urn:microsoft.com/office/officeart/2017/3/layout/HorizontalPathTimeline#2"/>
    <dgm:cxn modelId="{756051C9-E47D-483A-A215-FDD1F893B06F}" type="presParOf" srcId="{8BD40F87-7EF8-4BE4-972F-FA3FE5A18736}" destId="{730471FC-8FAF-49B2-8F42-63D391F759BE}" srcOrd="4" destOrd="0" presId="urn:microsoft.com/office/officeart/2017/3/layout/HorizontalPathTimeline#2"/>
    <dgm:cxn modelId="{5BE04A7E-2CB3-4EBF-92EC-859AF2F0516B}" type="presParOf" srcId="{8BD40F87-7EF8-4BE4-972F-FA3FE5A18736}" destId="{E5B7BEAE-1C65-4A3E-9D69-CA6F92F97FF3}" srcOrd="5" destOrd="0" presId="urn:microsoft.com/office/officeart/2017/3/layout/HorizontalPathTimeline#2"/>
    <dgm:cxn modelId="{DA44D99E-95F4-455B-924A-281175A3046A}" type="presParOf" srcId="{EE6F6E1A-AC88-44BD-8034-0C2734A7943C}" destId="{1BC83304-6330-4FF6-994A-D02AC933FCB6}" srcOrd="3" destOrd="0" presId="urn:microsoft.com/office/officeart/2017/3/layout/HorizontalPathTimeline#2"/>
    <dgm:cxn modelId="{DDACE856-1745-4149-B5B3-4C4B7FF09D1D}" type="presParOf" srcId="{EE6F6E1A-AC88-44BD-8034-0C2734A7943C}" destId="{8D6C0F72-35C7-4FDF-BDAC-4FF565A33A17}" srcOrd="4" destOrd="0" presId="urn:microsoft.com/office/officeart/2017/3/layout/HorizontalPathTimeline#2"/>
    <dgm:cxn modelId="{A02D9B70-41D7-496D-956C-A57245DB7C97}" type="presParOf" srcId="{8D6C0F72-35C7-4FDF-BDAC-4FF565A33A17}" destId="{79B0CEDC-0005-4ACE-AB25-DB9533DC85C2}" srcOrd="0" destOrd="0" presId="urn:microsoft.com/office/officeart/2017/3/layout/HorizontalPathTimeline#2"/>
    <dgm:cxn modelId="{A40BF6BD-D76C-49F7-AFD2-3BBED3A0034D}" type="presParOf" srcId="{8D6C0F72-35C7-4FDF-BDAC-4FF565A33A17}" destId="{F1C3FD7B-71E0-4012-B7CE-2C80433ED975}" srcOrd="1" destOrd="0" presId="urn:microsoft.com/office/officeart/2017/3/layout/HorizontalPathTimeline#2"/>
    <dgm:cxn modelId="{FD0F136A-2C48-4E26-B042-74A913D58944}" type="presParOf" srcId="{8D6C0F72-35C7-4FDF-BDAC-4FF565A33A17}" destId="{8D7DE9DA-72BE-42E6-8909-E3D0EB4CA475}" srcOrd="2" destOrd="0" presId="urn:microsoft.com/office/officeart/2017/3/layout/HorizontalPathTimeline#2"/>
    <dgm:cxn modelId="{C87FB66A-D457-4ABE-9A01-18B0288F7603}" type="presParOf" srcId="{8D6C0F72-35C7-4FDF-BDAC-4FF565A33A17}" destId="{2467EBEC-ACAC-4EF4-B856-39067B4D928B}" srcOrd="3" destOrd="0" presId="urn:microsoft.com/office/officeart/2017/3/layout/HorizontalPathTimeline#2"/>
    <dgm:cxn modelId="{FC2E878F-005A-4C2D-BDCB-A15D56AFD437}" type="presParOf" srcId="{8D6C0F72-35C7-4FDF-BDAC-4FF565A33A17}" destId="{7605329C-2B32-4CD7-9B69-1B3DAB88562E}" srcOrd="4" destOrd="0" presId="urn:microsoft.com/office/officeart/2017/3/layout/HorizontalPathTimeline#2"/>
    <dgm:cxn modelId="{91A72D46-162A-44DF-8333-8CF3D7F18806}" type="presParOf" srcId="{8D6C0F72-35C7-4FDF-BDAC-4FF565A33A17}" destId="{E4D18DE3-4D68-4CCA-A662-044FD68AA3B7}" srcOrd="5" destOrd="0" presId="urn:microsoft.com/office/officeart/2017/3/layout/HorizontalPathTimeline#2"/>
    <dgm:cxn modelId="{195E9820-BD28-4383-BB8B-3801C236D4B5}" type="presParOf" srcId="{EE6F6E1A-AC88-44BD-8034-0C2734A7943C}" destId="{77D7097C-1EDE-4274-97C6-BE5F0924C39C}" srcOrd="5" destOrd="0" presId="urn:microsoft.com/office/officeart/2017/3/layout/HorizontalPathTimeline#2"/>
    <dgm:cxn modelId="{29CBD66A-1B9E-4227-A0A6-0A74303F6865}" type="presParOf" srcId="{EE6F6E1A-AC88-44BD-8034-0C2734A7943C}" destId="{DA0D1A8F-1D92-476F-972C-E82839B78B96}" srcOrd="6" destOrd="0" presId="urn:microsoft.com/office/officeart/2017/3/layout/HorizontalPathTimeline#2"/>
    <dgm:cxn modelId="{A350293D-0963-4BB3-858D-81760720AD56}" type="presParOf" srcId="{DA0D1A8F-1D92-476F-972C-E82839B78B96}" destId="{A72D3A03-5E34-4B13-9747-5EFFE003B8C1}" srcOrd="0" destOrd="0" presId="urn:microsoft.com/office/officeart/2017/3/layout/HorizontalPathTimeline#2"/>
    <dgm:cxn modelId="{AD06762D-21EE-4261-AD3E-60C1BFF2A574}" type="presParOf" srcId="{DA0D1A8F-1D92-476F-972C-E82839B78B96}" destId="{EB9D58D6-E34B-4990-86E2-B1CAE3536A29}" srcOrd="1" destOrd="0" presId="urn:microsoft.com/office/officeart/2017/3/layout/HorizontalPathTimeline#2"/>
    <dgm:cxn modelId="{BD022CFF-7A00-46AD-B49E-4FA70BAD24AF}" type="presParOf" srcId="{DA0D1A8F-1D92-476F-972C-E82839B78B96}" destId="{B9FF588F-5F27-4094-9B6D-747FD10A48B7}" srcOrd="2" destOrd="0" presId="urn:microsoft.com/office/officeart/2017/3/layout/HorizontalPathTimeline#2"/>
    <dgm:cxn modelId="{374BA1B3-3DEE-43EA-8E3F-977385263DC1}" type="presParOf" srcId="{DA0D1A8F-1D92-476F-972C-E82839B78B96}" destId="{160E0A3B-47C8-4C2F-8C45-EC9C3DFA1FFB}" srcOrd="3" destOrd="0" presId="urn:microsoft.com/office/officeart/2017/3/layout/HorizontalPathTimeline#2"/>
    <dgm:cxn modelId="{939964A6-04CF-4914-B621-59A261345117}" type="presParOf" srcId="{DA0D1A8F-1D92-476F-972C-E82839B78B96}" destId="{5646D4EB-C7F1-4D0E-8051-C7D6C1D31ADE}" srcOrd="4" destOrd="0" presId="urn:microsoft.com/office/officeart/2017/3/layout/HorizontalPathTimeline#2"/>
    <dgm:cxn modelId="{15513A16-9781-40EE-8F14-298BAFFAC844}" type="presParOf" srcId="{DA0D1A8F-1D92-476F-972C-E82839B78B96}" destId="{937215CC-5D52-40FA-BAD6-30FFF9CDB26A}" srcOrd="5" destOrd="0" presId="urn:microsoft.com/office/officeart/2017/3/layout/HorizontalPathTimeline#2"/>
    <dgm:cxn modelId="{63CC12B3-2BEC-4C22-AA69-B71529AA12A0}" type="presParOf" srcId="{EE6F6E1A-AC88-44BD-8034-0C2734A7943C}" destId="{33552C7C-A2D4-4FB7-AD93-DCB3C798AA86}" srcOrd="7" destOrd="0" presId="urn:microsoft.com/office/officeart/2017/3/layout/HorizontalPathTimeline#2"/>
    <dgm:cxn modelId="{BC239F0C-73B2-46F5-8CD5-C0E05EE657B1}" type="presParOf" srcId="{EE6F6E1A-AC88-44BD-8034-0C2734A7943C}" destId="{E02EEA3C-5485-4B77-B7B0-7A39B10F0BB4}" srcOrd="8" destOrd="0" presId="urn:microsoft.com/office/officeart/2017/3/layout/HorizontalPathTimeline#2"/>
    <dgm:cxn modelId="{E97A20AD-2C06-4101-A62B-1654DCD99024}" type="presParOf" srcId="{E02EEA3C-5485-4B77-B7B0-7A39B10F0BB4}" destId="{864F9172-41AB-4727-BD60-71E6F62154FB}" srcOrd="0" destOrd="0" presId="urn:microsoft.com/office/officeart/2017/3/layout/HorizontalPathTimeline#2"/>
    <dgm:cxn modelId="{CECCA3E3-40D1-4D70-A156-21D51D151C9D}" type="presParOf" srcId="{E02EEA3C-5485-4B77-B7B0-7A39B10F0BB4}" destId="{9DE62C25-DC37-4130-AE3D-9F589C2E8903}" srcOrd="1" destOrd="0" presId="urn:microsoft.com/office/officeart/2017/3/layout/HorizontalPathTimeline#2"/>
    <dgm:cxn modelId="{551F1B8E-C761-4A0D-BD20-1ADC2F8E7D4F}" type="presParOf" srcId="{E02EEA3C-5485-4B77-B7B0-7A39B10F0BB4}" destId="{D7C473BF-4C1D-41EC-BA7A-018501A202B0}" srcOrd="2" destOrd="0" presId="urn:microsoft.com/office/officeart/2017/3/layout/HorizontalPathTimeline#2"/>
    <dgm:cxn modelId="{B9F151E5-365B-4B4B-8365-7636CB8EE0DE}" type="presParOf" srcId="{E02EEA3C-5485-4B77-B7B0-7A39B10F0BB4}" destId="{277020A5-7024-4F77-9051-8B38AF80BE13}" srcOrd="3" destOrd="0" presId="urn:microsoft.com/office/officeart/2017/3/layout/HorizontalPathTimeline#2"/>
    <dgm:cxn modelId="{AD8E32F4-AD88-42BA-A1B7-B83C695C09E4}" type="presParOf" srcId="{E02EEA3C-5485-4B77-B7B0-7A39B10F0BB4}" destId="{03CEA676-E009-456C-B86F-9C9A7D3DA364}" srcOrd="4" destOrd="0" presId="urn:microsoft.com/office/officeart/2017/3/layout/HorizontalPathTimeline#2"/>
    <dgm:cxn modelId="{A5187015-38E2-4D85-A481-DFB73A5E1632}" type="presParOf" srcId="{E02EEA3C-5485-4B77-B7B0-7A39B10F0BB4}" destId="{0FF1AF1C-630A-46D4-9EE9-7D0F99B23BBE}" srcOrd="5" destOrd="0" presId="urn:microsoft.com/office/officeart/2017/3/layout/HorizontalPathTimelin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73D5B-7ADA-4F8B-AD34-0BE114905A44}">
      <dsp:nvSpPr>
        <dsp:cNvPr id="0" name=""/>
        <dsp:cNvSpPr/>
      </dsp:nvSpPr>
      <dsp:spPr>
        <a:xfrm>
          <a:off x="-5607" y="524724"/>
          <a:ext cx="1910196" cy="1966050"/>
        </a:xfrm>
        <a:prstGeom prst="rect">
          <a:avLst/>
        </a:prstGeom>
        <a:blipFill dpi="0" rotWithShape="1">
          <a:blip xmlns:r="http://schemas.openxmlformats.org/officeDocument/2006/relationships" r:embed="rId1" cstate="screen">
            <a:extLst>
              <a:ext uri="{28A0092B-C50C-407E-A947-70E740481C1C}">
                <a14:useLocalDpi xmlns:a14="http://schemas.microsoft.com/office/drawing/2010/main" val="0"/>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FAF16A-4FD0-49F4-8593-32E9A31A4FF7}">
      <dsp:nvSpPr>
        <dsp:cNvPr id="0" name=""/>
        <dsp:cNvSpPr/>
      </dsp:nvSpPr>
      <dsp:spPr>
        <a:xfrm>
          <a:off x="174204" y="2613073"/>
          <a:ext cx="1506521" cy="265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0" kern="1200" cap="all" noProof="0" dirty="0">
              <a:solidFill>
                <a:schemeClr val="accent5">
                  <a:lumMod val="60000"/>
                  <a:lumOff val="40000"/>
                </a:schemeClr>
              </a:solidFill>
            </a:rPr>
            <a:t>Name</a:t>
          </a:r>
          <a:br>
            <a:rPr lang="en-GB" sz="1600" kern="1200" noProof="0" dirty="0">
              <a:solidFill>
                <a:sysClr val="windowText" lastClr="000000"/>
              </a:solidFill>
            </a:rPr>
          </a:br>
          <a:r>
            <a:rPr lang="en-GB" sz="1600" b="0" kern="1200" noProof="0" dirty="0">
              <a:solidFill>
                <a:schemeClr val="tx1"/>
              </a:solidFill>
              <a:latin typeface="+mn-lt"/>
            </a:rPr>
            <a:t>Title</a:t>
          </a:r>
        </a:p>
      </dsp:txBody>
      <dsp:txXfrm>
        <a:off x="174204" y="2613073"/>
        <a:ext cx="1506521" cy="265121"/>
      </dsp:txXfrm>
    </dsp:sp>
    <dsp:sp modelId="{7D166BBB-55AF-452C-B9A0-94A1EE55FF4F}">
      <dsp:nvSpPr>
        <dsp:cNvPr id="0" name=""/>
        <dsp:cNvSpPr/>
      </dsp:nvSpPr>
      <dsp:spPr>
        <a:xfrm>
          <a:off x="174204" y="2882809"/>
          <a:ext cx="1506521" cy="480974"/>
        </a:xfrm>
        <a:prstGeom prst="rect">
          <a:avLst/>
        </a:prstGeom>
        <a:noFill/>
        <a:ln>
          <a:noFill/>
        </a:ln>
        <a:effectLst/>
      </dsp:spPr>
      <dsp:style>
        <a:lnRef idx="0">
          <a:scrgbClr r="0" g="0" b="0"/>
        </a:lnRef>
        <a:fillRef idx="0">
          <a:scrgbClr r="0" g="0" b="0"/>
        </a:fillRef>
        <a:effectRef idx="0">
          <a:scrgbClr r="0" g="0" b="0"/>
        </a:effectRef>
        <a:fontRef idx="minor"/>
      </dsp:style>
    </dsp:sp>
    <dsp:sp modelId="{25238F18-07B8-41D8-8BD9-9F8514E8F9C4}">
      <dsp:nvSpPr>
        <dsp:cNvPr id="0" name=""/>
        <dsp:cNvSpPr/>
      </dsp:nvSpPr>
      <dsp:spPr>
        <a:xfrm>
          <a:off x="2175939" y="524724"/>
          <a:ext cx="1910196" cy="1966050"/>
        </a:xfrm>
        <a:prstGeom prst="rect">
          <a:avLst/>
        </a:prstGeom>
        <a:blipFill dpi="0" rotWithShape="1">
          <a:blip xmlns:r="http://schemas.openxmlformats.org/officeDocument/2006/relationships" r:embed="rId2" cstate="screen">
            <a:extLst>
              <a:ext uri="{28A0092B-C50C-407E-A947-70E740481C1C}">
                <a14:useLocalDpi xmlns:a14="http://schemas.microsoft.com/office/drawing/2010/main" val="0"/>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6F95BB-E9D9-40E2-AB9F-99D5F69BA82A}">
      <dsp:nvSpPr>
        <dsp:cNvPr id="0" name=""/>
        <dsp:cNvSpPr/>
      </dsp:nvSpPr>
      <dsp:spPr>
        <a:xfrm>
          <a:off x="2355751" y="2613073"/>
          <a:ext cx="1550572" cy="265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0" kern="1200" cap="all" noProof="0" dirty="0">
              <a:solidFill>
                <a:schemeClr val="accent5">
                  <a:lumMod val="60000"/>
                  <a:lumOff val="40000"/>
                </a:schemeClr>
              </a:solidFill>
            </a:rPr>
            <a:t>Name</a:t>
          </a:r>
          <a:br>
            <a:rPr lang="en-GB" sz="1600" kern="1200" noProof="0" dirty="0">
              <a:solidFill>
                <a:schemeClr val="tx1"/>
              </a:solidFill>
            </a:rPr>
          </a:br>
          <a:r>
            <a:rPr lang="en-GB" sz="1600" b="0" kern="1200" noProof="0" dirty="0">
              <a:solidFill>
                <a:schemeClr val="tx1"/>
              </a:solidFill>
              <a:latin typeface="+mn-lt"/>
            </a:rPr>
            <a:t>Title</a:t>
          </a:r>
        </a:p>
      </dsp:txBody>
      <dsp:txXfrm>
        <a:off x="2355751" y="2613073"/>
        <a:ext cx="1550572" cy="265121"/>
      </dsp:txXfrm>
    </dsp:sp>
    <dsp:sp modelId="{1223E777-77CB-4A9A-BF21-12B513842696}">
      <dsp:nvSpPr>
        <dsp:cNvPr id="0" name=""/>
        <dsp:cNvSpPr/>
      </dsp:nvSpPr>
      <dsp:spPr>
        <a:xfrm>
          <a:off x="2355751" y="2882809"/>
          <a:ext cx="1550572" cy="480974"/>
        </a:xfrm>
        <a:prstGeom prst="rect">
          <a:avLst/>
        </a:prstGeom>
        <a:noFill/>
        <a:ln>
          <a:noFill/>
        </a:ln>
        <a:effectLst/>
      </dsp:spPr>
      <dsp:style>
        <a:lnRef idx="0">
          <a:scrgbClr r="0" g="0" b="0"/>
        </a:lnRef>
        <a:fillRef idx="0">
          <a:scrgbClr r="0" g="0" b="0"/>
        </a:fillRef>
        <a:effectRef idx="0">
          <a:scrgbClr r="0" g="0" b="0"/>
        </a:effectRef>
        <a:fontRef idx="minor"/>
      </dsp:style>
    </dsp:sp>
    <dsp:sp modelId="{418E44D8-60E4-4008-9F09-1A652C62E8A6}">
      <dsp:nvSpPr>
        <dsp:cNvPr id="0" name=""/>
        <dsp:cNvSpPr/>
      </dsp:nvSpPr>
      <dsp:spPr>
        <a:xfrm>
          <a:off x="4357486" y="524724"/>
          <a:ext cx="1910196" cy="1966050"/>
        </a:xfrm>
        <a:prstGeom prst="rect">
          <a:avLst/>
        </a:prstGeom>
        <a:blipFill dpi="0" rotWithShape="1">
          <a:blip xmlns:r="http://schemas.openxmlformats.org/officeDocument/2006/relationships" r:embed="rId3" cstate="screen">
            <a:extLst>
              <a:ext uri="{28A0092B-C50C-407E-A947-70E740481C1C}">
                <a14:useLocalDpi xmlns:a14="http://schemas.microsoft.com/office/drawing/2010/main" val="0"/>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5C14B8-8D61-4009-9F8C-194486F530FA}">
      <dsp:nvSpPr>
        <dsp:cNvPr id="0" name=""/>
        <dsp:cNvSpPr/>
      </dsp:nvSpPr>
      <dsp:spPr>
        <a:xfrm>
          <a:off x="4537298" y="2613073"/>
          <a:ext cx="1550572" cy="265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0" kern="1200" cap="all" noProof="0" dirty="0">
              <a:solidFill>
                <a:schemeClr val="accent5">
                  <a:lumMod val="60000"/>
                  <a:lumOff val="40000"/>
                </a:schemeClr>
              </a:solidFill>
            </a:rPr>
            <a:t>Name</a:t>
          </a:r>
          <a:br>
            <a:rPr lang="en-GB" sz="1600" kern="1200" noProof="0" dirty="0">
              <a:solidFill>
                <a:schemeClr val="tx1"/>
              </a:solidFill>
            </a:rPr>
          </a:br>
          <a:r>
            <a:rPr lang="en-GB" sz="1600" b="0" kern="1200" noProof="0" dirty="0">
              <a:solidFill>
                <a:schemeClr val="tx1"/>
              </a:solidFill>
              <a:latin typeface="+mn-lt"/>
            </a:rPr>
            <a:t>Title</a:t>
          </a:r>
        </a:p>
      </dsp:txBody>
      <dsp:txXfrm>
        <a:off x="4537298" y="2613073"/>
        <a:ext cx="1550572" cy="265121"/>
      </dsp:txXfrm>
    </dsp:sp>
    <dsp:sp modelId="{EE420F84-477D-4635-BEF8-66426E9A259D}">
      <dsp:nvSpPr>
        <dsp:cNvPr id="0" name=""/>
        <dsp:cNvSpPr/>
      </dsp:nvSpPr>
      <dsp:spPr>
        <a:xfrm>
          <a:off x="4755945" y="2184122"/>
          <a:ext cx="1550572" cy="480974"/>
        </a:xfrm>
        <a:prstGeom prst="rect">
          <a:avLst/>
        </a:prstGeom>
        <a:noFill/>
        <a:ln>
          <a:noFill/>
        </a:ln>
        <a:effectLst/>
      </dsp:spPr>
      <dsp:style>
        <a:lnRef idx="0">
          <a:scrgbClr r="0" g="0" b="0"/>
        </a:lnRef>
        <a:fillRef idx="0">
          <a:scrgbClr r="0" g="0" b="0"/>
        </a:fillRef>
        <a:effectRef idx="0">
          <a:scrgbClr r="0" g="0" b="0"/>
        </a:effectRef>
        <a:fontRef idx="minor"/>
      </dsp:style>
    </dsp:sp>
    <dsp:sp modelId="{04A8E640-7EB5-4EF2-8C83-19A3E5328324}">
      <dsp:nvSpPr>
        <dsp:cNvPr id="0" name=""/>
        <dsp:cNvSpPr/>
      </dsp:nvSpPr>
      <dsp:spPr>
        <a:xfrm>
          <a:off x="6539033" y="524724"/>
          <a:ext cx="1910196" cy="1966050"/>
        </a:xfrm>
        <a:prstGeom prst="rect">
          <a:avLst/>
        </a:prstGeom>
        <a:blipFill dpi="0" rotWithShape="1">
          <a:blip xmlns:r="http://schemas.openxmlformats.org/officeDocument/2006/relationships" r:embed="rId4" cstate="screen">
            <a:extLst>
              <a:ext uri="{28A0092B-C50C-407E-A947-70E740481C1C}">
                <a14:useLocalDpi xmlns:a14="http://schemas.microsoft.com/office/drawing/2010/main" val="0"/>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C5F495-3DD9-41C8-99AE-150A333447D0}">
      <dsp:nvSpPr>
        <dsp:cNvPr id="0" name=""/>
        <dsp:cNvSpPr/>
      </dsp:nvSpPr>
      <dsp:spPr>
        <a:xfrm>
          <a:off x="6718845" y="2613073"/>
          <a:ext cx="1550572" cy="265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0" kern="1200" cap="all" noProof="0" dirty="0">
              <a:solidFill>
                <a:schemeClr val="accent5">
                  <a:lumMod val="60000"/>
                  <a:lumOff val="40000"/>
                </a:schemeClr>
              </a:solidFill>
            </a:rPr>
            <a:t>Name</a:t>
          </a:r>
          <a:br>
            <a:rPr lang="en-GB" sz="1600" kern="1200" noProof="0" dirty="0">
              <a:solidFill>
                <a:schemeClr val="tx1"/>
              </a:solidFill>
            </a:rPr>
          </a:br>
          <a:r>
            <a:rPr lang="en-GB" sz="1600" b="0" kern="1200" noProof="0" dirty="0">
              <a:solidFill>
                <a:schemeClr val="tx1"/>
              </a:solidFill>
              <a:latin typeface="+mn-lt"/>
            </a:rPr>
            <a:t>Title</a:t>
          </a:r>
        </a:p>
      </dsp:txBody>
      <dsp:txXfrm>
        <a:off x="6718845" y="2613073"/>
        <a:ext cx="1550572" cy="265121"/>
      </dsp:txXfrm>
    </dsp:sp>
    <dsp:sp modelId="{5A7600AF-A34B-4D03-B3D6-B3C760AE8E06}">
      <dsp:nvSpPr>
        <dsp:cNvPr id="0" name=""/>
        <dsp:cNvSpPr/>
      </dsp:nvSpPr>
      <dsp:spPr>
        <a:xfrm>
          <a:off x="6747050" y="2848121"/>
          <a:ext cx="1550572" cy="480974"/>
        </a:xfrm>
        <a:prstGeom prst="rect">
          <a:avLst/>
        </a:prstGeom>
        <a:noFill/>
        <a:ln>
          <a:noFill/>
        </a:ln>
        <a:effectLst/>
      </dsp:spPr>
      <dsp:style>
        <a:lnRef idx="0">
          <a:scrgbClr r="0" g="0" b="0"/>
        </a:lnRef>
        <a:fillRef idx="0">
          <a:scrgbClr r="0" g="0" b="0"/>
        </a:fillRef>
        <a:effectRef idx="0">
          <a:scrgbClr r="0" g="0" b="0"/>
        </a:effectRef>
        <a:fontRef idx="minor"/>
      </dsp:style>
    </dsp:sp>
    <dsp:sp modelId="{B00F06A2-7A1D-4CEA-B3B8-BA07CBAC907C}">
      <dsp:nvSpPr>
        <dsp:cNvPr id="0" name=""/>
        <dsp:cNvSpPr/>
      </dsp:nvSpPr>
      <dsp:spPr>
        <a:xfrm>
          <a:off x="8720580" y="530894"/>
          <a:ext cx="1848251" cy="1961183"/>
        </a:xfrm>
        <a:prstGeom prst="rect">
          <a:avLst/>
        </a:prstGeom>
        <a:blipFill dpi="0" rotWithShape="1">
          <a:blip xmlns:r="http://schemas.openxmlformats.org/officeDocument/2006/relationships" r:embed="rId5" cstate="screen">
            <a:extLst>
              <a:ext uri="{28A0092B-C50C-407E-A947-70E740481C1C}">
                <a14:useLocalDpi xmlns:a14="http://schemas.microsoft.com/office/drawing/2010/main" val="0"/>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6EFBEB-31F0-4F16-92DA-A9490F57E899}">
      <dsp:nvSpPr>
        <dsp:cNvPr id="0" name=""/>
        <dsp:cNvSpPr/>
      </dsp:nvSpPr>
      <dsp:spPr>
        <a:xfrm>
          <a:off x="8869420" y="2598065"/>
          <a:ext cx="1550572" cy="123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0" kern="1200" cap="all" noProof="0" dirty="0">
              <a:solidFill>
                <a:schemeClr val="accent5">
                  <a:lumMod val="60000"/>
                  <a:lumOff val="40000"/>
                </a:schemeClr>
              </a:solidFill>
            </a:rPr>
            <a:t>Name</a:t>
          </a:r>
          <a:br>
            <a:rPr lang="en-GB" sz="1400" kern="1200" noProof="0" dirty="0">
              <a:solidFill>
                <a:schemeClr val="tx1"/>
              </a:solidFill>
            </a:rPr>
          </a:br>
          <a:r>
            <a:rPr lang="en-GB" sz="1600" b="0" kern="1200" noProof="0" dirty="0">
              <a:solidFill>
                <a:schemeClr val="tx1"/>
              </a:solidFill>
              <a:latin typeface="+mn-lt"/>
            </a:rPr>
            <a:t>Title</a:t>
          </a:r>
          <a:endParaRPr lang="en-GB" sz="1400" kern="1200" noProof="0" dirty="0"/>
        </a:p>
      </dsp:txBody>
      <dsp:txXfrm>
        <a:off x="8869420" y="2598065"/>
        <a:ext cx="1550572" cy="123629"/>
      </dsp:txXfrm>
    </dsp:sp>
    <dsp:sp modelId="{7E9D018B-0787-4527-A244-BB0137FDBA87}">
      <dsp:nvSpPr>
        <dsp:cNvPr id="0" name=""/>
        <dsp:cNvSpPr/>
      </dsp:nvSpPr>
      <dsp:spPr>
        <a:xfrm>
          <a:off x="8869420" y="2816029"/>
          <a:ext cx="1550572" cy="480974"/>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3E70B-EE6D-407B-8E1F-FE26817B3B1D}">
      <dsp:nvSpPr>
        <dsp:cNvPr id="0" name=""/>
        <dsp:cNvSpPr/>
      </dsp:nvSpPr>
      <dsp:spPr>
        <a:xfrm>
          <a:off x="0" y="1902714"/>
          <a:ext cx="10852150" cy="158559"/>
        </a:xfrm>
        <a:prstGeom prst="rect">
          <a:avLst/>
        </a:prstGeom>
        <a:solidFill>
          <a:schemeClr val="accent4"/>
        </a:solidFill>
        <a:ln>
          <a:noFill/>
        </a:ln>
        <a:effectLst/>
      </dsp:spPr>
      <dsp:style>
        <a:lnRef idx="0">
          <a:scrgbClr r="0" g="0" b="0"/>
        </a:lnRef>
        <a:fillRef idx="0">
          <a:scrgbClr r="0" g="0" b="0"/>
        </a:fillRef>
        <a:effectRef idx="0">
          <a:scrgbClr r="0" g="0" b="0"/>
        </a:effectRef>
        <a:fontRef idx="minor">
          <a:schemeClr val="lt1"/>
        </a:fontRef>
      </dsp:style>
    </dsp:sp>
    <dsp:sp modelId="{EAA550E8-D286-40B4-9B20-40DE0FCA02CE}">
      <dsp:nvSpPr>
        <dsp:cNvPr id="0" name=""/>
        <dsp:cNvSpPr/>
      </dsp:nvSpPr>
      <dsp:spPr>
        <a:xfrm>
          <a:off x="1584522" y="1228836"/>
          <a:ext cx="0" cy="753157"/>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08DCC00-CC60-4F76-9C61-F00E7DBFC778}">
      <dsp:nvSpPr>
        <dsp:cNvPr id="0" name=""/>
        <dsp:cNvSpPr/>
      </dsp:nvSpPr>
      <dsp:spPr>
        <a:xfrm>
          <a:off x="97084" y="634238"/>
          <a:ext cx="2974875" cy="594598"/>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066" tIns="35659" rIns="157066" bIns="35659" numCol="1" spcCol="1270" rtlCol="0" anchor="ctr" anchorCtr="0">
          <a:noAutofit/>
        </a:bodyPr>
        <a:lstStyle/>
        <a:p>
          <a:pPr marL="0" lvl="0" indent="0" algn="l" defTabSz="533400" rtl="0">
            <a:lnSpc>
              <a:spcPct val="90000"/>
            </a:lnSpc>
            <a:spcBef>
              <a:spcPct val="0"/>
            </a:spcBef>
            <a:spcAft>
              <a:spcPts val="0"/>
            </a:spcAft>
            <a:buFont typeface="Arial" panose="020B0604020202020204" pitchFamily="34" charset="0"/>
            <a:buNone/>
          </a:pPr>
          <a:r>
            <a:rPr lang="en-GB" sz="1200" b="0" i="0" kern="1200" spc="0" noProof="0" dirty="0"/>
            <a:t>To start a presentation, go to the Slide Show tab, and select From Beginning.</a:t>
          </a:r>
          <a:endParaRPr lang="en-GB" sz="1200" kern="1200" spc="0" baseline="0" noProof="0" dirty="0"/>
        </a:p>
      </dsp:txBody>
      <dsp:txXfrm>
        <a:off x="97084" y="634238"/>
        <a:ext cx="2974875" cy="594598"/>
      </dsp:txXfrm>
    </dsp:sp>
    <dsp:sp modelId="{5C96A5F5-16B2-4AEA-9591-B66C220F4A65}">
      <dsp:nvSpPr>
        <dsp:cNvPr id="0" name=""/>
        <dsp:cNvSpPr/>
      </dsp:nvSpPr>
      <dsp:spPr>
        <a:xfrm>
          <a:off x="133229" y="2128661"/>
          <a:ext cx="2891080" cy="447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89000" rtl="0">
            <a:lnSpc>
              <a:spcPct val="100000"/>
            </a:lnSpc>
            <a:spcBef>
              <a:spcPct val="0"/>
            </a:spcBef>
            <a:spcAft>
              <a:spcPts val="0"/>
            </a:spcAft>
            <a:buNone/>
          </a:pPr>
          <a:r>
            <a:rPr lang="en-GB" sz="2000" kern="1200" cap="all" spc="100" noProof="0" dirty="0">
              <a:latin typeface="+mj-lt"/>
            </a:rPr>
            <a:t>Title</a:t>
          </a:r>
        </a:p>
      </dsp:txBody>
      <dsp:txXfrm>
        <a:off x="133229" y="2128661"/>
        <a:ext cx="2891080" cy="447930"/>
      </dsp:txXfrm>
    </dsp:sp>
    <dsp:sp modelId="{B3AC6DBE-85B6-4AF3-BADF-7E1E82B735CC}">
      <dsp:nvSpPr>
        <dsp:cNvPr id="0" name=""/>
        <dsp:cNvSpPr/>
      </dsp:nvSpPr>
      <dsp:spPr>
        <a:xfrm>
          <a:off x="1538171" y="1932444"/>
          <a:ext cx="92701" cy="99099"/>
        </a:xfrm>
        <a:prstGeom prst="ellipse">
          <a:avLst/>
        </a:prstGeom>
        <a:solidFill>
          <a:schemeClr val="lt1">
            <a:alpha val="90000"/>
            <a:hueOff val="0"/>
            <a:satOff val="0"/>
            <a:lumOff val="0"/>
            <a:alphaOff val="0"/>
          </a:schemeClr>
        </a:solidFill>
        <a:ln w="10795" cap="flat" cmpd="sng" algn="ctr">
          <a:noFill/>
          <a:prstDash val="solid"/>
        </a:ln>
        <a:effectLst/>
      </dsp:spPr>
      <dsp:style>
        <a:lnRef idx="2">
          <a:scrgbClr r="0" g="0" b="0"/>
        </a:lnRef>
        <a:fillRef idx="1">
          <a:scrgbClr r="0" g="0" b="0"/>
        </a:fillRef>
        <a:effectRef idx="0">
          <a:scrgbClr r="0" g="0" b="0"/>
        </a:effectRef>
        <a:fontRef idx="minor"/>
      </dsp:style>
    </dsp:sp>
    <dsp:sp modelId="{14186A17-7B9F-4674-AD57-FF0C87A3CB32}">
      <dsp:nvSpPr>
        <dsp:cNvPr id="0" name=""/>
        <dsp:cNvSpPr/>
      </dsp:nvSpPr>
      <dsp:spPr>
        <a:xfrm>
          <a:off x="3196120" y="1981994"/>
          <a:ext cx="0" cy="753157"/>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A73CBFE-397D-467A-A65B-E19FAB2953BB}">
      <dsp:nvSpPr>
        <dsp:cNvPr id="0" name=""/>
        <dsp:cNvSpPr/>
      </dsp:nvSpPr>
      <dsp:spPr>
        <a:xfrm>
          <a:off x="1450038" y="2735151"/>
          <a:ext cx="3492165" cy="613179"/>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066" tIns="36774" rIns="157066" bIns="36774" numCol="1" spcCol="1270" rtlCol="0" anchor="ctr" anchorCtr="0">
          <a:noAutofit/>
        </a:bodyPr>
        <a:lstStyle/>
        <a:p>
          <a:pPr marL="0" lvl="0" indent="0" algn="l" defTabSz="533400" rtl="0">
            <a:lnSpc>
              <a:spcPct val="90000"/>
            </a:lnSpc>
            <a:spcBef>
              <a:spcPct val="0"/>
            </a:spcBef>
            <a:spcAft>
              <a:spcPts val="0"/>
            </a:spcAft>
            <a:buFont typeface="Arial" panose="020B0604020202020204" pitchFamily="34" charset="0"/>
            <a:buNone/>
          </a:pPr>
          <a:r>
            <a:rPr lang="en-GB" sz="1200" b="0" i="0" kern="1200" spc="0" noProof="0" dirty="0"/>
            <a:t>To display Presenter view, in Slide Show view, on the control bar at the bottom left select the three dots, and then Show Presenter View. </a:t>
          </a:r>
          <a:endParaRPr lang="en-GB" sz="1200" kern="1200" spc="0" baseline="0" noProof="0" dirty="0"/>
        </a:p>
      </dsp:txBody>
      <dsp:txXfrm>
        <a:off x="1450038" y="2735151"/>
        <a:ext cx="3492165" cy="613179"/>
      </dsp:txXfrm>
    </dsp:sp>
    <dsp:sp modelId="{730471FC-8FAF-49B2-8F42-63D391F759BE}">
      <dsp:nvSpPr>
        <dsp:cNvPr id="0" name=""/>
        <dsp:cNvSpPr/>
      </dsp:nvSpPr>
      <dsp:spPr>
        <a:xfrm>
          <a:off x="1750615" y="1387395"/>
          <a:ext cx="2891080" cy="447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889000" rtl="0">
            <a:lnSpc>
              <a:spcPct val="100000"/>
            </a:lnSpc>
            <a:spcBef>
              <a:spcPct val="0"/>
            </a:spcBef>
            <a:spcAft>
              <a:spcPts val="0"/>
            </a:spcAft>
            <a:buNone/>
          </a:pPr>
          <a:r>
            <a:rPr lang="en-GB" sz="2000" kern="1200" cap="all" spc="100" noProof="0" dirty="0">
              <a:latin typeface="+mj-lt"/>
            </a:rPr>
            <a:t>Title</a:t>
          </a:r>
          <a:endParaRPr lang="en-GB" sz="2400" kern="1200" cap="all" spc="100" baseline="0" noProof="0" dirty="0">
            <a:latin typeface="+mj-lt"/>
          </a:endParaRPr>
        </a:p>
      </dsp:txBody>
      <dsp:txXfrm>
        <a:off x="1750615" y="1387395"/>
        <a:ext cx="2891080" cy="447930"/>
      </dsp:txXfrm>
    </dsp:sp>
    <dsp:sp modelId="{F34C40A7-6131-4EF1-9887-E7EEA86D1562}">
      <dsp:nvSpPr>
        <dsp:cNvPr id="0" name=""/>
        <dsp:cNvSpPr/>
      </dsp:nvSpPr>
      <dsp:spPr>
        <a:xfrm>
          <a:off x="3141710" y="1932444"/>
          <a:ext cx="108821" cy="99099"/>
        </a:xfrm>
        <a:prstGeom prst="ellipse">
          <a:avLst/>
        </a:prstGeom>
        <a:solidFill>
          <a:schemeClr val="lt1">
            <a:alpha val="90000"/>
            <a:hueOff val="0"/>
            <a:satOff val="0"/>
            <a:lumOff val="0"/>
            <a:alphaOff val="0"/>
          </a:schemeClr>
        </a:solidFill>
        <a:ln w="10795" cap="flat" cmpd="sng" algn="ctr">
          <a:noFill/>
          <a:prstDash val="solid"/>
        </a:ln>
        <a:effectLst/>
      </dsp:spPr>
      <dsp:style>
        <a:lnRef idx="2">
          <a:scrgbClr r="0" g="0" b="0"/>
        </a:lnRef>
        <a:fillRef idx="1">
          <a:scrgbClr r="0" g="0" b="0"/>
        </a:fillRef>
        <a:effectRef idx="0">
          <a:scrgbClr r="0" g="0" b="0"/>
        </a:effectRef>
        <a:fontRef idx="minor"/>
      </dsp:style>
    </dsp:sp>
    <dsp:sp modelId="{F1C3FD7B-71E0-4012-B7CE-2C80433ED975}">
      <dsp:nvSpPr>
        <dsp:cNvPr id="0" name=""/>
        <dsp:cNvSpPr/>
      </dsp:nvSpPr>
      <dsp:spPr>
        <a:xfrm>
          <a:off x="5394241" y="1228836"/>
          <a:ext cx="0" cy="753157"/>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467EBEC-ACAC-4EF4-B856-39067B4D928B}">
      <dsp:nvSpPr>
        <dsp:cNvPr id="0" name=""/>
        <dsp:cNvSpPr/>
      </dsp:nvSpPr>
      <dsp:spPr>
        <a:xfrm>
          <a:off x="3924071" y="634238"/>
          <a:ext cx="2940338" cy="594598"/>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066" tIns="35659" rIns="157066" bIns="35659" numCol="1" spcCol="1270" rtlCol="0" anchor="ctr" anchorCtr="0">
          <a:noAutofit/>
        </a:bodyPr>
        <a:lstStyle/>
        <a:p>
          <a:pPr marL="0" lvl="0" indent="0" algn="l" defTabSz="533400" rtl="0">
            <a:lnSpc>
              <a:spcPct val="90000"/>
            </a:lnSpc>
            <a:spcBef>
              <a:spcPct val="0"/>
            </a:spcBef>
            <a:spcAft>
              <a:spcPts val="0"/>
            </a:spcAft>
            <a:buFont typeface="Arial" panose="020B0604020202020204" pitchFamily="34" charset="0"/>
            <a:buNone/>
          </a:pPr>
          <a:r>
            <a:rPr lang="en-GB" sz="1200" b="0" i="0" kern="1200" spc="0" noProof="0" dirty="0"/>
            <a:t>During your presentation, the speaker notes are visible on your monitor, but aren't visible to the audience. </a:t>
          </a:r>
          <a:endParaRPr lang="en-GB" sz="1200" kern="1200" spc="0" baseline="0" noProof="0" dirty="0"/>
        </a:p>
      </dsp:txBody>
      <dsp:txXfrm>
        <a:off x="3924071" y="634238"/>
        <a:ext cx="2940338" cy="594598"/>
      </dsp:txXfrm>
    </dsp:sp>
    <dsp:sp modelId="{7605329C-2B32-4CD7-9B69-1B3DAB88562E}">
      <dsp:nvSpPr>
        <dsp:cNvPr id="0" name=""/>
        <dsp:cNvSpPr/>
      </dsp:nvSpPr>
      <dsp:spPr>
        <a:xfrm>
          <a:off x="3634530" y="2128661"/>
          <a:ext cx="2891080" cy="447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89000" rtl="0">
            <a:lnSpc>
              <a:spcPct val="100000"/>
            </a:lnSpc>
            <a:spcBef>
              <a:spcPct val="0"/>
            </a:spcBef>
            <a:spcAft>
              <a:spcPts val="0"/>
            </a:spcAft>
            <a:buNone/>
          </a:pPr>
          <a:r>
            <a:rPr lang="en-GB" sz="2000" kern="1200" cap="all" spc="100" noProof="0" dirty="0">
              <a:latin typeface="+mj-lt"/>
            </a:rPr>
            <a:t>Title</a:t>
          </a:r>
          <a:endParaRPr lang="en-GB" sz="2400" kern="1200" cap="all" spc="100" baseline="0" noProof="0" dirty="0">
            <a:latin typeface="+mj-lt"/>
          </a:endParaRPr>
        </a:p>
      </dsp:txBody>
      <dsp:txXfrm>
        <a:off x="3634530" y="2128661"/>
        <a:ext cx="2891080" cy="447930"/>
      </dsp:txXfrm>
    </dsp:sp>
    <dsp:sp modelId="{79B0CEDC-0005-4ACE-AB25-DB9533DC85C2}">
      <dsp:nvSpPr>
        <dsp:cNvPr id="0" name=""/>
        <dsp:cNvSpPr/>
      </dsp:nvSpPr>
      <dsp:spPr>
        <a:xfrm>
          <a:off x="5348428" y="1932444"/>
          <a:ext cx="91625" cy="99099"/>
        </a:xfrm>
        <a:prstGeom prst="ellipse">
          <a:avLst/>
        </a:prstGeom>
        <a:solidFill>
          <a:schemeClr val="lt1">
            <a:alpha val="90000"/>
            <a:hueOff val="0"/>
            <a:satOff val="0"/>
            <a:lumOff val="0"/>
            <a:alphaOff val="0"/>
          </a:schemeClr>
        </a:solidFill>
        <a:ln w="10795" cap="flat" cmpd="sng" algn="ctr">
          <a:noFill/>
          <a:prstDash val="solid"/>
        </a:ln>
        <a:effectLst/>
      </dsp:spPr>
      <dsp:style>
        <a:lnRef idx="2">
          <a:scrgbClr r="0" g="0" b="0"/>
        </a:lnRef>
        <a:fillRef idx="1">
          <a:scrgbClr r="0" g="0" b="0"/>
        </a:fillRef>
        <a:effectRef idx="0">
          <a:scrgbClr r="0" g="0" b="0"/>
        </a:effectRef>
        <a:fontRef idx="minor"/>
      </dsp:style>
    </dsp:sp>
    <dsp:sp modelId="{EB9D58D6-E34B-4990-86E2-B1CAE3536A29}">
      <dsp:nvSpPr>
        <dsp:cNvPr id="0" name=""/>
        <dsp:cNvSpPr/>
      </dsp:nvSpPr>
      <dsp:spPr>
        <a:xfrm>
          <a:off x="7369621" y="1981994"/>
          <a:ext cx="0" cy="753157"/>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160E0A3B-47C8-4C2F-8C45-EC9C3DFA1FFB}">
      <dsp:nvSpPr>
        <dsp:cNvPr id="0" name=""/>
        <dsp:cNvSpPr/>
      </dsp:nvSpPr>
      <dsp:spPr>
        <a:xfrm>
          <a:off x="5895126" y="2735151"/>
          <a:ext cx="2948988" cy="594598"/>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066" tIns="35659" rIns="157066" bIns="35659" numCol="1" spcCol="1270" rtlCol="0" anchor="ctr" anchorCtr="0">
          <a:noAutofit/>
        </a:bodyPr>
        <a:lstStyle/>
        <a:p>
          <a:pPr marL="0" lvl="0" indent="0" algn="l" defTabSz="533400" rtl="0">
            <a:lnSpc>
              <a:spcPct val="90000"/>
            </a:lnSpc>
            <a:spcBef>
              <a:spcPct val="0"/>
            </a:spcBef>
            <a:spcAft>
              <a:spcPct val="35000"/>
            </a:spcAft>
            <a:buFont typeface="Arial" panose="020B0604020202020204" pitchFamily="34" charset="0"/>
            <a:buNone/>
          </a:pPr>
          <a:r>
            <a:rPr lang="en-GB" sz="1200" b="0" i="0" kern="1200" spc="0" noProof="0" dirty="0"/>
            <a:t>The Notes pane is a box that appears below each slide. Tap it to add notes. </a:t>
          </a:r>
          <a:endParaRPr lang="en-GB" sz="1200" kern="1200" spc="0" baseline="0" noProof="0" dirty="0"/>
        </a:p>
      </dsp:txBody>
      <dsp:txXfrm>
        <a:off x="5895126" y="2735151"/>
        <a:ext cx="2948988" cy="594598"/>
      </dsp:txXfrm>
    </dsp:sp>
    <dsp:sp modelId="{5646D4EB-C7F1-4D0E-8051-C7D6C1D31ADE}">
      <dsp:nvSpPr>
        <dsp:cNvPr id="0" name=""/>
        <dsp:cNvSpPr/>
      </dsp:nvSpPr>
      <dsp:spPr>
        <a:xfrm>
          <a:off x="5922097" y="1387395"/>
          <a:ext cx="2891080" cy="447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889000" rtl="0">
            <a:lnSpc>
              <a:spcPct val="90000"/>
            </a:lnSpc>
            <a:spcBef>
              <a:spcPct val="0"/>
            </a:spcBef>
            <a:spcAft>
              <a:spcPts val="0"/>
            </a:spcAft>
            <a:buFont typeface="Arial" panose="020B0604020202020204" pitchFamily="34" charset="0"/>
            <a:buNone/>
          </a:pPr>
          <a:r>
            <a:rPr lang="en-GB" sz="2000" kern="1200" cap="all" spc="100" noProof="0" dirty="0">
              <a:latin typeface="+mj-lt"/>
            </a:rPr>
            <a:t>Title</a:t>
          </a:r>
          <a:endParaRPr lang="en-GB" sz="2400" kern="1200" cap="all" spc="100" baseline="0" noProof="0" dirty="0">
            <a:latin typeface="+mj-lt"/>
          </a:endParaRPr>
        </a:p>
      </dsp:txBody>
      <dsp:txXfrm>
        <a:off x="5922097" y="1387395"/>
        <a:ext cx="2891080" cy="447930"/>
      </dsp:txXfrm>
    </dsp:sp>
    <dsp:sp modelId="{A72D3A03-5E34-4B13-9747-5EFFE003B8C1}">
      <dsp:nvSpPr>
        <dsp:cNvPr id="0" name=""/>
        <dsp:cNvSpPr/>
      </dsp:nvSpPr>
      <dsp:spPr>
        <a:xfrm>
          <a:off x="7323673" y="1932444"/>
          <a:ext cx="91895" cy="99099"/>
        </a:xfrm>
        <a:prstGeom prst="ellipse">
          <a:avLst/>
        </a:prstGeom>
        <a:solidFill>
          <a:schemeClr val="lt1">
            <a:alpha val="90000"/>
            <a:hueOff val="0"/>
            <a:satOff val="0"/>
            <a:lumOff val="0"/>
            <a:alphaOff val="0"/>
          </a:schemeClr>
        </a:solidFill>
        <a:ln w="10795" cap="flat" cmpd="sng" algn="ctr">
          <a:noFill/>
          <a:prstDash val="solid"/>
        </a:ln>
        <a:effectLst/>
      </dsp:spPr>
      <dsp:style>
        <a:lnRef idx="2">
          <a:scrgbClr r="0" g="0" b="0"/>
        </a:lnRef>
        <a:fillRef idx="1">
          <a:scrgbClr r="0" g="0" b="0"/>
        </a:fillRef>
        <a:effectRef idx="0">
          <a:scrgbClr r="0" g="0" b="0"/>
        </a:effectRef>
        <a:fontRef idx="minor"/>
      </dsp:style>
    </dsp:sp>
    <dsp:sp modelId="{9DE62C25-DC37-4130-AE3D-9F589C2E8903}">
      <dsp:nvSpPr>
        <dsp:cNvPr id="0" name=""/>
        <dsp:cNvSpPr/>
      </dsp:nvSpPr>
      <dsp:spPr>
        <a:xfrm>
          <a:off x="9273446" y="1228821"/>
          <a:ext cx="0" cy="753187"/>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277020A5-7024-4F77-9051-8B38AF80BE13}">
      <dsp:nvSpPr>
        <dsp:cNvPr id="0" name=""/>
        <dsp:cNvSpPr/>
      </dsp:nvSpPr>
      <dsp:spPr>
        <a:xfrm>
          <a:off x="7683352" y="466992"/>
          <a:ext cx="2975479" cy="761859"/>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066" tIns="45689" rIns="157066" bIns="45689" numCol="1" spcCol="1270" rtlCol="0" anchor="ctr" anchorCtr="0">
          <a:noAutofit/>
        </a:bodyPr>
        <a:lstStyle/>
        <a:p>
          <a:pPr marL="0" lvl="0" indent="0" algn="l" defTabSz="533400" rtl="0">
            <a:lnSpc>
              <a:spcPct val="90000"/>
            </a:lnSpc>
            <a:spcBef>
              <a:spcPct val="0"/>
            </a:spcBef>
            <a:spcAft>
              <a:spcPct val="35000"/>
            </a:spcAft>
            <a:buFont typeface="Arial" panose="020B0604020202020204" pitchFamily="34" charset="0"/>
            <a:buNone/>
          </a:pPr>
          <a:r>
            <a:rPr lang="en-GB" sz="1200" b="0" i="0" kern="1200" spc="0" noProof="0" dirty="0"/>
            <a:t>If you don’t see the Notes pane or it is completely minimised, click Notes on the task bar across the bottom of the PowerPoint window. </a:t>
          </a:r>
          <a:endParaRPr lang="en-GB" sz="1200" kern="1200" spc="0" baseline="0" noProof="0" dirty="0"/>
        </a:p>
      </dsp:txBody>
      <dsp:txXfrm>
        <a:off x="7683352" y="466992"/>
        <a:ext cx="2975479" cy="761859"/>
      </dsp:txXfrm>
    </dsp:sp>
    <dsp:sp modelId="{03CEA676-E009-456C-B86F-9C9A7D3DA364}">
      <dsp:nvSpPr>
        <dsp:cNvPr id="0" name=""/>
        <dsp:cNvSpPr/>
      </dsp:nvSpPr>
      <dsp:spPr>
        <a:xfrm>
          <a:off x="7809279" y="2128661"/>
          <a:ext cx="2891080" cy="447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89000" rtl="0">
            <a:lnSpc>
              <a:spcPct val="90000"/>
            </a:lnSpc>
            <a:spcBef>
              <a:spcPct val="0"/>
            </a:spcBef>
            <a:spcAft>
              <a:spcPts val="0"/>
            </a:spcAft>
            <a:buFont typeface="Arial" panose="020B0604020202020204" pitchFamily="34" charset="0"/>
            <a:buNone/>
          </a:pPr>
          <a:r>
            <a:rPr lang="en-GB" sz="2000" kern="1200" cap="all" spc="100" noProof="0" dirty="0">
              <a:latin typeface="+mj-lt"/>
            </a:rPr>
            <a:t>Title</a:t>
          </a:r>
        </a:p>
      </dsp:txBody>
      <dsp:txXfrm>
        <a:off x="7809279" y="2128661"/>
        <a:ext cx="2891080" cy="447930"/>
      </dsp:txXfrm>
    </dsp:sp>
    <dsp:sp modelId="{864F9172-41AB-4727-BD60-71E6F62154FB}">
      <dsp:nvSpPr>
        <dsp:cNvPr id="0" name=""/>
        <dsp:cNvSpPr/>
      </dsp:nvSpPr>
      <dsp:spPr>
        <a:xfrm>
          <a:off x="9223897" y="1932442"/>
          <a:ext cx="92720" cy="99103"/>
        </a:xfrm>
        <a:prstGeom prst="ellipse">
          <a:avLst/>
        </a:prstGeom>
        <a:solidFill>
          <a:schemeClr val="lt1">
            <a:alpha val="90000"/>
            <a:hueOff val="0"/>
            <a:satOff val="0"/>
            <a:lumOff val="0"/>
            <a:alphaOff val="0"/>
          </a:schemeClr>
        </a:solidFill>
        <a:ln w="1079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2">
  <dgm:title val="Horizontal Path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asst0">
      <dgm:alg type="sp"/>
      <dgm:shape xmlns:r="http://schemas.openxmlformats.org/officeDocument/2006/relationships" type="rect" r:blip="">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6"/>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2TextContainer" refType="w" fact="0.88"/>
                <dgm:constr type="h" for="ch" forName="L2TextContainer" refType="h" fact="0.15"/>
                <dgm:constr type="h" for="ch" forName="L2TextContainer" refType="h" op="lte" fact="0.31"/>
                <dgm:constr type="b" for="ch" forName="L2TextContainer" refType="h" fact="0.31"/>
                <dgm:constr type="l" for="ch" forName="L2TextContainer" refType="w" fact="0.06"/>
                <dgm:constr type="w" for="ch" forName="ConnectLine"/>
                <dgm:constr type="l" for="ch" forName="ConnectLine" refType="w" fact="0.5"/>
                <dgm:constr type="h" for="ch" forName="ConnectLine" refType="h" fact="0.19"/>
                <dgm:constr type="t" for="ch" forName="ConnectLine" refType="h" fact="0.31"/>
                <dgm:constr type="w" for="ch" forName="FlexibleEmptyPlaceHolder" refType="w"/>
                <dgm:constr type="h" for="ch" forName="FlexibleEmptyPlaceHolder" refType="h" fact="0.16"/>
                <dgm:constr type="h" for="ch" forName="FlexibleEmptyPlaceHolder" refType="h" op="gte" fact="0.005"/>
                <dgm:constr type="t" for="ch" forName="FlexibleEmptyPlaceHolder" refType="h" fact="0"/>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L1TextContainer" refType="w" fact="0.8"/>
                <dgm:constr type="l" for="ch" forName="L1TextContainer" refType="w" fact="0.1"/>
                <dgm:constr type="t" for="ch" forName="L1TextContainer" refType="h" fact="0.537"/>
                <dgm:constr type="h" for="ch" forName="L1TextContainer" refType="h" fact="0.113"/>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EmptyPlaceHolder" refType="w"/>
                <dgm:constr type="h" for="ch" forName="EmptyPlaceHolder" refType="h" fact="0.35"/>
                <dgm:constr type="t" for="ch" forName="EmptyPlaceHolder" refType="h" fact="0"/>
                <dgm:constr type="w" for="ch" forName="FlexibleEmptyPlaceHolder" refType="w"/>
                <dgm:constr type="h" for="ch" forName="FlexibleEmptyPlaceHolder" refType="h" fact="0.16"/>
                <dgm:constr type="h" for="ch" forName="FlexibleEmptyPlaceHolder" refType="h" op="gte" fact="0.005"/>
                <dgm:constr type="b" for="ch" forName="FlexibleEmptyPlaceHolder" refType="h"/>
                <dgm:constr type="w" for="ch" forName="L1TextContainer" refType="w" fact="0.8"/>
                <dgm:constr type="l" for="ch" forName="L1TextContainer" refType="w" fact="0.1"/>
                <dgm:constr type="t" for="ch" forName="L1TextContainer" refType="h" fact="0.35"/>
                <dgm:constr type="h" for="ch" forName="L1TextContainer" refType="h" fact="0.113"/>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ConnectLine"/>
                <dgm:constr type="l" for="ch" forName="ConnectLine" refType="w" fact="0.5"/>
                <dgm:constr type="h" for="ch" forName="ConnectLine" refType="h" fact="0.19"/>
                <dgm:constr type="t" for="ch" forName="ConnectLine" refType="h" fact="0.5"/>
                <dgm:constr type="w" for="ch" forName="L2TextContainer" refType="w" fact="0.88"/>
                <dgm:constr type="h" for="ch" forName="L2TextContainer" refType="h" fact="0.15"/>
                <dgm:constr type="h" for="ch" forName="L2TextContainer" refType="h" op="lte" fact="0.31"/>
                <dgm:constr type="t" for="ch" forName="L2TextContainer" refType="h" fact="0.69"/>
                <dgm:constr type="l" for="ch" forName="L2TextContainer" refType="w" fact="0.06"/>
              </dgm:constrLst>
            </dgm:else>
          </dgm:choose>
          <dgm:layoutNode name="ConnectorPoint" styleLbl="fgAcc1" moveWith="L2TextContainer">
            <dgm:alg type="sp"/>
            <dgm:shape xmlns:r="http://schemas.openxmlformats.org/officeDocument/2006/relationships" type="ellipse" r:blip="" zOrderOff="10">
              <dgm:adjLst/>
            </dgm:shape>
            <dgm:presOf/>
            <dgm:constrLst/>
          </dgm:layoutNode>
          <dgm:layoutNode name="ConnectLine" styleLbl="alignNode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FlexibleEmptyPlaceHolder">
            <dgm:alg type="sp"/>
            <dgm:shape xmlns:r="http://schemas.openxmlformats.org/officeDocument/2006/relationships" r:blip="">
              <dgm:adjLst/>
            </dgm:shape>
            <dgm:presOf/>
            <dgm:constrLst/>
          </dgm:layoutNode>
          <dgm:layoutNode name="L2TextContainer" styleLbl="bgAcc1">
            <dgm:varLst>
              <dgm:chMax val="0"/>
              <dgm:chPref val="0"/>
              <dgm:bulletEnabled val="1"/>
            </dgm:varLst>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w" fact="0.14"/>
              <dgm:constr type="rMarg" refType="w" fact="0.14"/>
              <dgm:constr type="tMarg" refType="h" fact="0.17"/>
              <dgm:constr type="bMarg" refType="h" fact="0.17"/>
            </dgm:constrLst>
            <dgm:ruleLst>
              <dgm:rule type="h" val="INF" fact="NaN" max="NaN"/>
              <dgm:rule type="primFontSz" val="11" fact="NaN" max="NaN"/>
            </dgm:ruleLst>
          </dgm:layoutNod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RTLAlign" val="ctr"/>
                  <dgm:param type="parTxRTLAlign" val="ctr"/>
                </dgm:alg>
              </dgm:if>
              <dgm:else name="Name89">
                <dgm:alg type="tx">
                  <dgm:param type="txAnchorHorz" val="ctr"/>
                  <dgm:param type="txAnchorVert" val="b"/>
                  <dgm:param type="parTxRTL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022A2D-42FA-4553-8772-8DAE87B7695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FDD895D-FAE0-4BCC-A867-FF4B70D9BF7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F1F45CD-942C-43C1-9D93-D880B2656F2A}" type="datetime1">
              <a:rPr lang="en-GB" smtClean="0"/>
              <a:t>05/11/2025</a:t>
            </a:fld>
            <a:endParaRPr lang="en-GB"/>
          </a:p>
        </p:txBody>
      </p:sp>
      <p:sp>
        <p:nvSpPr>
          <p:cNvPr id="4" name="Footer Placeholder 3">
            <a:extLst>
              <a:ext uri="{FF2B5EF4-FFF2-40B4-BE49-F238E27FC236}">
                <a16:creationId xmlns:a16="http://schemas.microsoft.com/office/drawing/2014/main" id="{4C4706EC-595E-4FD0-9EC4-968864CC93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F699D8E-A980-43D3-BFB9-0812FFA36AB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C4EE72E-E5A5-44ED-A736-DB8D8EE9B4C6}" type="slidenum">
              <a:rPr lang="en-GB" smtClean="0"/>
              <a:t>‹#›</a:t>
            </a:fld>
            <a:endParaRPr lang="en-GB"/>
          </a:p>
        </p:txBody>
      </p:sp>
    </p:spTree>
    <p:extLst>
      <p:ext uri="{BB962C8B-B14F-4D97-AF65-F5344CB8AC3E}">
        <p14:creationId xmlns:p14="http://schemas.microsoft.com/office/powerpoint/2010/main" val="394617412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F1DCB179-AB22-47F8-B69F-5A15F5F9DFCA}" type="datetime1">
              <a:rPr lang="en-GB" noProof="0" smtClean="0"/>
              <a:t>05/11/2025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942FC2-A162-47B3-989B-571A62414964}" type="slidenum">
              <a:rPr lang="en-GB" noProof="0" smtClean="0"/>
              <a:t>‹#›</a:t>
            </a:fld>
            <a:endParaRPr lang="en-GB" noProof="0"/>
          </a:p>
        </p:txBody>
      </p:sp>
    </p:spTree>
    <p:extLst>
      <p:ext uri="{BB962C8B-B14F-4D97-AF65-F5344CB8AC3E}">
        <p14:creationId xmlns:p14="http://schemas.microsoft.com/office/powerpoint/2010/main" val="389132772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1</a:t>
            </a:fld>
            <a:endParaRPr lang="en-GB"/>
          </a:p>
        </p:txBody>
      </p:sp>
    </p:spTree>
    <p:extLst>
      <p:ext uri="{BB962C8B-B14F-4D97-AF65-F5344CB8AC3E}">
        <p14:creationId xmlns:p14="http://schemas.microsoft.com/office/powerpoint/2010/main" val="643973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2</a:t>
            </a:fld>
            <a:endParaRPr lang="en-GB"/>
          </a:p>
        </p:txBody>
      </p:sp>
    </p:spTree>
    <p:extLst>
      <p:ext uri="{BB962C8B-B14F-4D97-AF65-F5344CB8AC3E}">
        <p14:creationId xmlns:p14="http://schemas.microsoft.com/office/powerpoint/2010/main" val="1027490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4</a:t>
            </a:fld>
            <a:endParaRPr lang="en-GB"/>
          </a:p>
        </p:txBody>
      </p:sp>
    </p:spTree>
    <p:extLst>
      <p:ext uri="{BB962C8B-B14F-4D97-AF65-F5344CB8AC3E}">
        <p14:creationId xmlns:p14="http://schemas.microsoft.com/office/powerpoint/2010/main" val="1950670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5</a:t>
            </a:fld>
            <a:endParaRPr lang="en-GB"/>
          </a:p>
        </p:txBody>
      </p:sp>
    </p:spTree>
    <p:extLst>
      <p:ext uri="{BB962C8B-B14F-4D97-AF65-F5344CB8AC3E}">
        <p14:creationId xmlns:p14="http://schemas.microsoft.com/office/powerpoint/2010/main" val="3388102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D942FC2-A162-47B3-989B-571A62414964}" type="slidenum">
              <a:rPr lang="en-GB" smtClean="0"/>
              <a:t>7</a:t>
            </a:fld>
            <a:endParaRPr lang="en-GB"/>
          </a:p>
        </p:txBody>
      </p:sp>
    </p:spTree>
    <p:extLst>
      <p:ext uri="{BB962C8B-B14F-4D97-AF65-F5344CB8AC3E}">
        <p14:creationId xmlns:p14="http://schemas.microsoft.com/office/powerpoint/2010/main" val="1348621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8</a:t>
            </a:fld>
            <a:endParaRPr lang="en-GB"/>
          </a:p>
        </p:txBody>
      </p:sp>
    </p:spTree>
    <p:extLst>
      <p:ext uri="{BB962C8B-B14F-4D97-AF65-F5344CB8AC3E}">
        <p14:creationId xmlns:p14="http://schemas.microsoft.com/office/powerpoint/2010/main" val="2469999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D942FC2-A162-47B3-989B-571A62414964}" type="slidenum">
              <a:rPr lang="en-GB" smtClean="0"/>
              <a:t>9</a:t>
            </a:fld>
            <a:endParaRPr lang="en-GB"/>
          </a:p>
        </p:txBody>
      </p:sp>
    </p:spTree>
    <p:extLst>
      <p:ext uri="{BB962C8B-B14F-4D97-AF65-F5344CB8AC3E}">
        <p14:creationId xmlns:p14="http://schemas.microsoft.com/office/powerpoint/2010/main" val="402631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10</a:t>
            </a:fld>
            <a:endParaRPr lang="en-GB"/>
          </a:p>
        </p:txBody>
      </p:sp>
    </p:spTree>
    <p:extLst>
      <p:ext uri="{BB962C8B-B14F-4D97-AF65-F5344CB8AC3E}">
        <p14:creationId xmlns:p14="http://schemas.microsoft.com/office/powerpoint/2010/main" val="447314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11</a:t>
            </a:fld>
            <a:endParaRPr lang="en-GB"/>
          </a:p>
        </p:txBody>
      </p:sp>
    </p:spTree>
    <p:extLst>
      <p:ext uri="{BB962C8B-B14F-4D97-AF65-F5344CB8AC3E}">
        <p14:creationId xmlns:p14="http://schemas.microsoft.com/office/powerpoint/2010/main" val="12349916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12</a:t>
            </a:fld>
            <a:endParaRPr lang="en-GB"/>
          </a:p>
        </p:txBody>
      </p:sp>
    </p:spTree>
    <p:extLst>
      <p:ext uri="{BB962C8B-B14F-4D97-AF65-F5344CB8AC3E}">
        <p14:creationId xmlns:p14="http://schemas.microsoft.com/office/powerpoint/2010/main" val="838812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13</a:t>
            </a:fld>
            <a:endParaRPr lang="en-GB"/>
          </a:p>
        </p:txBody>
      </p:sp>
    </p:spTree>
    <p:extLst>
      <p:ext uri="{BB962C8B-B14F-4D97-AF65-F5344CB8AC3E}">
        <p14:creationId xmlns:p14="http://schemas.microsoft.com/office/powerpoint/2010/main" val="24411512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D942FC2-A162-47B3-989B-571A62414964}" type="slidenum">
              <a:rPr lang="en-GB" smtClean="0"/>
              <a:t>14</a:t>
            </a:fld>
            <a:endParaRPr lang="en-GB"/>
          </a:p>
        </p:txBody>
      </p:sp>
    </p:spTree>
    <p:extLst>
      <p:ext uri="{BB962C8B-B14F-4D97-AF65-F5344CB8AC3E}">
        <p14:creationId xmlns:p14="http://schemas.microsoft.com/office/powerpoint/2010/main" val="20057576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D942FC2-A162-47B3-989B-571A62414964}" type="slidenum">
              <a:rPr lang="en-GB" smtClean="0"/>
              <a:t>15</a:t>
            </a:fld>
            <a:endParaRPr lang="en-GB"/>
          </a:p>
        </p:txBody>
      </p:sp>
    </p:spTree>
    <p:extLst>
      <p:ext uri="{BB962C8B-B14F-4D97-AF65-F5344CB8AC3E}">
        <p14:creationId xmlns:p14="http://schemas.microsoft.com/office/powerpoint/2010/main" val="1316002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C47B699-08C0-4851-8BAE-384C14E4E049}"/>
              </a:ext>
            </a:extLst>
          </p:cNvPr>
          <p:cNvSpPr>
            <a:spLocks noGrp="1"/>
          </p:cNvSpPr>
          <p:nvPr>
            <p:ph type="ctrTitle"/>
          </p:nvPr>
        </p:nvSpPr>
        <p:spPr>
          <a:xfrm>
            <a:off x="7766050" y="1079500"/>
            <a:ext cx="3884962" cy="2138400"/>
          </a:xfrm>
        </p:spPr>
        <p:txBody>
          <a:bodyPr rtlCol="0" anchor="b"/>
          <a:lstStyle>
            <a:lvl1pPr algn="ctr">
              <a:defRPr/>
            </a:lvl1pPr>
          </a:lstStyle>
          <a:p>
            <a:pPr rtl="0"/>
            <a:r>
              <a:rPr lang="en-US" noProof="0"/>
              <a:t>Click to edit Master title style</a:t>
            </a:r>
            <a:endParaRPr lang="en-GB" noProof="0"/>
          </a:p>
        </p:txBody>
      </p:sp>
      <p:sp>
        <p:nvSpPr>
          <p:cNvPr id="15" name="Subtitle 2">
            <a:extLst>
              <a:ext uri="{FF2B5EF4-FFF2-40B4-BE49-F238E27FC236}">
                <a16:creationId xmlns:a16="http://schemas.microsoft.com/office/drawing/2014/main" id="{B84917A2-B37A-4655-9D10-50C6FD698FA2}"/>
              </a:ext>
            </a:extLst>
          </p:cNvPr>
          <p:cNvSpPr>
            <a:spLocks noGrp="1"/>
          </p:cNvSpPr>
          <p:nvPr>
            <p:ph type="subTitle" idx="1"/>
          </p:nvPr>
        </p:nvSpPr>
        <p:spPr>
          <a:xfrm>
            <a:off x="7766051" y="4113213"/>
            <a:ext cx="3884961" cy="1655762"/>
          </a:xfrm>
        </p:spPr>
        <p:txBody>
          <a:bodyPr rtlCol="0">
            <a:normAutofit/>
          </a:bodyPr>
          <a:lstStyle>
            <a:lvl1pPr marL="0" indent="0" algn="ctr">
              <a:buNone/>
              <a:defRPr sz="2400" i="1"/>
            </a:lvl1pPr>
          </a:lstStyle>
          <a:p>
            <a:pPr rtl="0"/>
            <a:r>
              <a:rPr lang="en-US" noProof="0"/>
              <a:t>Click to edit Master subtitle style</a:t>
            </a:r>
            <a:endParaRPr lang="en-GB" noProof="0"/>
          </a:p>
        </p:txBody>
      </p:sp>
      <p:cxnSp>
        <p:nvCxnSpPr>
          <p:cNvPr id="23" name="Straight Connector 22">
            <a:extLst>
              <a:ext uri="{FF2B5EF4-FFF2-40B4-BE49-F238E27FC236}">
                <a16:creationId xmlns:a16="http://schemas.microsoft.com/office/drawing/2014/main" id="{88EE5317-4FED-4CB5-85EE-6DAD46C28417}"/>
              </a:ext>
              <a:ext uri="{C183D7F6-B498-43B3-948B-1728B52AA6E4}">
                <adec:decorative xmlns:adec="http://schemas.microsoft.com/office/drawing/2017/decorative" val="1"/>
              </a:ext>
            </a:extLst>
          </p:cNvPr>
          <p:cNvCxnSpPr>
            <a:cxnSpLocks/>
          </p:cNvCxnSpPr>
          <p:nvPr userDrawn="1"/>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22C5EA6D-CE5E-44F2-95E5-1E87F504AD30}"/>
              </a:ext>
            </a:extLst>
          </p:cNvPr>
          <p:cNvSpPr>
            <a:spLocks noGrp="1"/>
          </p:cNvSpPr>
          <p:nvPr>
            <p:ph type="pic" sz="quarter" idx="13" hasCustomPrompt="1"/>
          </p:nvPr>
        </p:nvSpPr>
        <p:spPr>
          <a:xfrm>
            <a:off x="541338" y="539750"/>
            <a:ext cx="6670675" cy="5759450"/>
          </a:xfrm>
        </p:spPr>
        <p:txBody>
          <a:bodyPr rtlCol="0"/>
          <a:lstStyle>
            <a:lvl1pPr marL="0" indent="0" algn="ctr">
              <a:buNone/>
              <a:defRPr/>
            </a:lvl1pPr>
          </a:lstStyle>
          <a:p>
            <a:pPr rtl="0"/>
            <a:r>
              <a:rPr lang="en-GB" noProof="0"/>
              <a:t>Click to add photo</a:t>
            </a:r>
          </a:p>
        </p:txBody>
      </p:sp>
    </p:spTree>
    <p:extLst>
      <p:ext uri="{BB962C8B-B14F-4D97-AF65-F5344CB8AC3E}">
        <p14:creationId xmlns:p14="http://schemas.microsoft.com/office/powerpoint/2010/main" val="3124714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0C1D561-971B-43DB-A5A7-63A887A0CA6B}"/>
              </a:ext>
            </a:extLst>
          </p:cNvPr>
          <p:cNvSpPr>
            <a:spLocks noGrp="1"/>
          </p:cNvSpPr>
          <p:nvPr>
            <p:ph type="title"/>
          </p:nvPr>
        </p:nvSpPr>
        <p:spPr>
          <a:xfrm>
            <a:off x="1080000" y="540000"/>
            <a:ext cx="4426782" cy="1331637"/>
          </a:xfrm>
        </p:spPr>
        <p:txBody>
          <a:bodyPr rtlCol="0" anchor="b" anchorCtr="0">
            <a:normAutofit/>
          </a:bodyPr>
          <a:lstStyle>
            <a:lvl1pPr algn="ctr">
              <a:defRPr/>
            </a:lvl1pPr>
          </a:lstStyle>
          <a:p>
            <a:pPr algn="ct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8CACFD68-412E-48B4-B9EB-FEDC20A81354}"/>
              </a:ext>
              <a:ext uri="{C183D7F6-B498-43B3-948B-1728B52AA6E4}">
                <adec:decorative xmlns:adec="http://schemas.microsoft.com/office/drawing/2017/decorative" val="1"/>
              </a:ext>
            </a:extLst>
          </p:cNvPr>
          <p:cNvCxnSpPr>
            <a:cxnSpLocks/>
          </p:cNvCxnSpPr>
          <p:nvPr userDrawn="1"/>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4F0731E0-58E0-4382-ADA7-A9C6DE2E7E36}"/>
              </a:ext>
            </a:extLst>
          </p:cNvPr>
          <p:cNvSpPr>
            <a:spLocks noGrp="1"/>
          </p:cNvSpPr>
          <p:nvPr>
            <p:ph idx="1"/>
          </p:nvPr>
        </p:nvSpPr>
        <p:spPr>
          <a:xfrm>
            <a:off x="1080000" y="2759076"/>
            <a:ext cx="4460874" cy="3009899"/>
          </a:xfrm>
        </p:spPr>
        <p:txBody>
          <a:bodyPr rtlCol="0">
            <a:normAutofit/>
          </a:bodyPr>
          <a:lstStyle>
            <a:lvl1pPr>
              <a:defRPr sz="2000"/>
            </a:lvl1pPr>
          </a:lstStyle>
          <a:p>
            <a:pPr lvl="0" rtl="0"/>
            <a:r>
              <a:rPr lang="en-US" noProof="0"/>
              <a:t>Click to edit Master text styles</a:t>
            </a:r>
          </a:p>
        </p:txBody>
      </p:sp>
      <p:sp>
        <p:nvSpPr>
          <p:cNvPr id="11" name="Date Placeholder 3">
            <a:extLst>
              <a:ext uri="{FF2B5EF4-FFF2-40B4-BE49-F238E27FC236}">
                <a16:creationId xmlns:a16="http://schemas.microsoft.com/office/drawing/2014/main" id="{23D67752-1F0B-4C84-BBA7-A57E2793D918}"/>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2" name="Rectangle 11">
            <a:extLst>
              <a:ext uri="{FF2B5EF4-FFF2-40B4-BE49-F238E27FC236}">
                <a16:creationId xmlns:a16="http://schemas.microsoft.com/office/drawing/2014/main" id="{FA4033A0-8E66-4ABA-9E27-744642AA948F}"/>
              </a:ext>
              <a:ext uri="{C183D7F6-B498-43B3-948B-1728B52AA6E4}">
                <adec:decorative xmlns:adec="http://schemas.microsoft.com/office/drawing/2017/decorative" val="1"/>
              </a:ext>
            </a:extLst>
          </p:cNvPr>
          <p:cNvSpPr/>
          <p:nvPr userDrawn="1"/>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20" name="Picture Placeholder 17">
            <a:extLst>
              <a:ext uri="{FF2B5EF4-FFF2-40B4-BE49-F238E27FC236}">
                <a16:creationId xmlns:a16="http://schemas.microsoft.com/office/drawing/2014/main" id="{6A17A7B9-79E8-403B-A59F-FC5E1C5034B4}"/>
              </a:ext>
            </a:extLst>
          </p:cNvPr>
          <p:cNvSpPr>
            <a:spLocks noGrp="1"/>
          </p:cNvSpPr>
          <p:nvPr>
            <p:ph type="pic" sz="quarter" idx="13" hasCustomPrompt="1"/>
          </p:nvPr>
        </p:nvSpPr>
        <p:spPr>
          <a:xfrm>
            <a:off x="7212013" y="539750"/>
            <a:ext cx="4438650" cy="2754313"/>
          </a:xfrm>
        </p:spPr>
        <p:txBody>
          <a:bodyPr rtlCol="0"/>
          <a:lstStyle>
            <a:lvl1pPr marL="0" indent="0" algn="ctr">
              <a:buNone/>
              <a:defRPr/>
            </a:lvl1pPr>
          </a:lstStyle>
          <a:p>
            <a:pPr rtl="0"/>
            <a:r>
              <a:rPr lang="en-GB" noProof="0"/>
              <a:t>Click to add photo</a:t>
            </a:r>
          </a:p>
        </p:txBody>
      </p:sp>
      <p:sp>
        <p:nvSpPr>
          <p:cNvPr id="21" name="Picture Placeholder 17">
            <a:extLst>
              <a:ext uri="{FF2B5EF4-FFF2-40B4-BE49-F238E27FC236}">
                <a16:creationId xmlns:a16="http://schemas.microsoft.com/office/drawing/2014/main" id="{F2DFBA6D-4E5F-452E-AB45-0AE0600C5F7F}"/>
              </a:ext>
            </a:extLst>
          </p:cNvPr>
          <p:cNvSpPr>
            <a:spLocks noGrp="1"/>
          </p:cNvSpPr>
          <p:nvPr>
            <p:ph type="pic" sz="quarter" idx="14" hasCustomPrompt="1"/>
          </p:nvPr>
        </p:nvSpPr>
        <p:spPr>
          <a:xfrm>
            <a:off x="7212014" y="3563687"/>
            <a:ext cx="4438650" cy="2754313"/>
          </a:xfrm>
        </p:spPr>
        <p:txBody>
          <a:bodyPr rtlCol="0"/>
          <a:lstStyle>
            <a:lvl1pPr marL="0" indent="0" algn="ctr">
              <a:buNone/>
              <a:defRPr/>
            </a:lvl1pPr>
          </a:lstStyle>
          <a:p>
            <a:pPr rtl="0"/>
            <a:r>
              <a:rPr lang="en-GB" noProof="0"/>
              <a:t>Click to add photo</a:t>
            </a:r>
          </a:p>
        </p:txBody>
      </p:sp>
      <p:sp>
        <p:nvSpPr>
          <p:cNvPr id="15" name="Footer Placeholder 4">
            <a:extLst>
              <a:ext uri="{FF2B5EF4-FFF2-40B4-BE49-F238E27FC236}">
                <a16:creationId xmlns:a16="http://schemas.microsoft.com/office/drawing/2014/main" id="{E8E05746-2784-43CF-84F7-0175BD650240}"/>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6" name="Slide Number Placeholder 5">
            <a:extLst>
              <a:ext uri="{FF2B5EF4-FFF2-40B4-BE49-F238E27FC236}">
                <a16:creationId xmlns:a16="http://schemas.microsoft.com/office/drawing/2014/main" id="{BB851CC3-3ED8-49E8-B8AC-6D79B036F307}"/>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2637593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5" name="Title 1">
            <a:extLst>
              <a:ext uri="{FF2B5EF4-FFF2-40B4-BE49-F238E27FC236}">
                <a16:creationId xmlns:a16="http://schemas.microsoft.com/office/drawing/2014/main" id="{C2262EB2-92F3-45D5-977D-A254F9DC45B3}"/>
              </a:ext>
            </a:extLst>
          </p:cNvPr>
          <p:cNvSpPr>
            <a:spLocks noGrp="1"/>
          </p:cNvSpPr>
          <p:nvPr>
            <p:ph type="title"/>
          </p:nvPr>
        </p:nvSpPr>
        <p:spPr>
          <a:xfrm>
            <a:off x="4984750" y="1011237"/>
            <a:ext cx="6120000" cy="860400"/>
          </a:xfrm>
        </p:spPr>
        <p:txBody>
          <a:bodyPr rtlCol="0" anchor="b" anchorCtr="0"/>
          <a:lstStyle>
            <a:lvl1pPr algn="ctr">
              <a:defRPr/>
            </a:lvl1pPr>
          </a:lstStyle>
          <a:p>
            <a:pPr algn="ctr" rtl="0"/>
            <a:r>
              <a:rPr lang="en-US" noProof="0"/>
              <a:t>Click to edit Master title style</a:t>
            </a:r>
            <a:endParaRPr lang="en-GB" noProof="0"/>
          </a:p>
        </p:txBody>
      </p:sp>
      <p:sp>
        <p:nvSpPr>
          <p:cNvPr id="42" name="Picture Placeholder 7">
            <a:extLst>
              <a:ext uri="{FF2B5EF4-FFF2-40B4-BE49-F238E27FC236}">
                <a16:creationId xmlns:a16="http://schemas.microsoft.com/office/drawing/2014/main" id="{08B7B76C-AD95-41C0-859E-9A612EE3EB69}"/>
              </a:ext>
            </a:extLst>
          </p:cNvPr>
          <p:cNvSpPr>
            <a:spLocks noGrp="1"/>
          </p:cNvSpPr>
          <p:nvPr>
            <p:ph type="pic" sz="quarter" idx="13" hasCustomPrompt="1"/>
          </p:nvPr>
        </p:nvSpPr>
        <p:spPr>
          <a:xfrm>
            <a:off x="0" y="0"/>
            <a:ext cx="3870325" cy="6858000"/>
          </a:xfrm>
        </p:spPr>
        <p:txBody>
          <a:bodyPr rtlCol="0"/>
          <a:lstStyle>
            <a:lvl1pPr marL="0" indent="0" algn="ctr">
              <a:buNone/>
              <a:defRPr/>
            </a:lvl1pPr>
          </a:lstStyle>
          <a:p>
            <a:pPr rtl="0"/>
            <a:r>
              <a:rPr lang="en-GB" noProof="0"/>
              <a:t>Click to add photo</a:t>
            </a:r>
          </a:p>
        </p:txBody>
      </p:sp>
      <p:cxnSp>
        <p:nvCxnSpPr>
          <p:cNvPr id="37" name="Straight Connector 36">
            <a:extLst>
              <a:ext uri="{FF2B5EF4-FFF2-40B4-BE49-F238E27FC236}">
                <a16:creationId xmlns:a16="http://schemas.microsoft.com/office/drawing/2014/main" id="{FAF4E51F-526D-47C7-B091-D47773C1FEB8}"/>
              </a:ext>
              <a:ext uri="{C183D7F6-B498-43B3-948B-1728B52AA6E4}">
                <adec:decorative xmlns:adec="http://schemas.microsoft.com/office/drawing/2017/decorative" val="1"/>
              </a:ext>
            </a:extLst>
          </p:cNvPr>
          <p:cNvCxnSpPr>
            <a:cxnSpLocks/>
          </p:cNvCxnSpPr>
          <p:nvPr userDrawn="1"/>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8" name="Content Placeholder 2">
            <a:extLst>
              <a:ext uri="{FF2B5EF4-FFF2-40B4-BE49-F238E27FC236}">
                <a16:creationId xmlns:a16="http://schemas.microsoft.com/office/drawing/2014/main" id="{E4FE061B-0356-4C6F-A2CA-12D48BE34A15}"/>
              </a:ext>
            </a:extLst>
          </p:cNvPr>
          <p:cNvSpPr>
            <a:spLocks noGrp="1"/>
          </p:cNvSpPr>
          <p:nvPr>
            <p:ph idx="1"/>
          </p:nvPr>
        </p:nvSpPr>
        <p:spPr>
          <a:xfrm>
            <a:off x="4984750" y="2759076"/>
            <a:ext cx="6121400" cy="3009899"/>
          </a:xfrm>
        </p:spPr>
        <p:txBody>
          <a:bodyPr rtlCol="0">
            <a:normAutofit/>
          </a:bodyPr>
          <a:lstStyle>
            <a:lvl1pPr marL="0" indent="0">
              <a:buNone/>
              <a:defRPr/>
            </a:lvl1pPr>
          </a:lstStyle>
          <a:p>
            <a:pPr lvl="0" rtl="0"/>
            <a:r>
              <a:rPr lang="en-US" noProof="0"/>
              <a:t>Click to edit Master text styles</a:t>
            </a:r>
          </a:p>
        </p:txBody>
      </p:sp>
      <p:sp>
        <p:nvSpPr>
          <p:cNvPr id="39" name="Date Placeholder 3">
            <a:extLst>
              <a:ext uri="{FF2B5EF4-FFF2-40B4-BE49-F238E27FC236}">
                <a16:creationId xmlns:a16="http://schemas.microsoft.com/office/drawing/2014/main" id="{C9AB8836-3239-49B5-AB6F-4AF85F1F0654}"/>
              </a:ext>
            </a:extLst>
          </p:cNvPr>
          <p:cNvSpPr>
            <a:spLocks noGrp="1"/>
          </p:cNvSpPr>
          <p:nvPr>
            <p:ph type="dt" sz="half" idx="10"/>
          </p:nvPr>
        </p:nvSpPr>
        <p:spPr>
          <a:xfrm>
            <a:off x="541338" y="6401999"/>
            <a:ext cx="2206625" cy="369332"/>
          </a:xfrm>
        </p:spPr>
        <p:txBody>
          <a:bodyPr rtlCol="0"/>
          <a:lstStyle>
            <a:lvl1pPr>
              <a:defRPr>
                <a:effectLst>
                  <a:outerShdw blurRad="38100" dist="38100" dir="2700000" algn="tl">
                    <a:srgbClr val="000000">
                      <a:alpha val="43137"/>
                    </a:srgbClr>
                  </a:outerShdw>
                </a:effectLst>
              </a:defRPr>
            </a:lvl1pPr>
          </a:lstStyle>
          <a:p>
            <a:pPr rtl="0"/>
            <a:r>
              <a:rPr lang="en-GB" noProof="0">
                <a:solidFill>
                  <a:srgbClr val="FFFFFF"/>
                </a:solidFill>
              </a:rPr>
              <a:t>20XX</a:t>
            </a:r>
          </a:p>
        </p:txBody>
      </p:sp>
      <p:sp>
        <p:nvSpPr>
          <p:cNvPr id="40" name="Footer Placeholder 4">
            <a:extLst>
              <a:ext uri="{FF2B5EF4-FFF2-40B4-BE49-F238E27FC236}">
                <a16:creationId xmlns:a16="http://schemas.microsoft.com/office/drawing/2014/main" id="{77EAD6AC-E509-49A1-8E38-1CABD458AA0F}"/>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41" name="Slide Number Placeholder 5">
            <a:extLst>
              <a:ext uri="{FF2B5EF4-FFF2-40B4-BE49-F238E27FC236}">
                <a16:creationId xmlns:a16="http://schemas.microsoft.com/office/drawing/2014/main" id="{B689B03B-F230-4530-8C09-EFB8172382F2}"/>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1645234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D0C49A9B-EBDE-4047-884B-0860623D6391}"/>
              </a:ext>
            </a:extLst>
          </p:cNvPr>
          <p:cNvSpPr>
            <a:spLocks noGrp="1"/>
          </p:cNvSpPr>
          <p:nvPr>
            <p:ph type="ctrTitle"/>
          </p:nvPr>
        </p:nvSpPr>
        <p:spPr>
          <a:xfrm>
            <a:off x="1085851" y="1089025"/>
            <a:ext cx="6118224" cy="1532951"/>
          </a:xfrm>
        </p:spPr>
        <p:txBody>
          <a:bodyPr rtlCol="0" anchor="b"/>
          <a:lstStyle>
            <a:lvl1pPr algn="ctr">
              <a:defRPr/>
            </a:lvl1pPr>
          </a:lstStyle>
          <a:p>
            <a:pPr rtl="0"/>
            <a:r>
              <a:rPr lang="en-US" noProof="0"/>
              <a:t>Click to edit Master title style</a:t>
            </a:r>
            <a:endParaRPr lang="en-GB" noProof="0"/>
          </a:p>
        </p:txBody>
      </p:sp>
      <p:sp>
        <p:nvSpPr>
          <p:cNvPr id="10" name="Subtitle 7">
            <a:extLst>
              <a:ext uri="{FF2B5EF4-FFF2-40B4-BE49-F238E27FC236}">
                <a16:creationId xmlns:a16="http://schemas.microsoft.com/office/drawing/2014/main" id="{33C29AD8-5547-4B1E-8E14-63A01F6B92AE}"/>
              </a:ext>
            </a:extLst>
          </p:cNvPr>
          <p:cNvSpPr>
            <a:spLocks noGrp="1"/>
          </p:cNvSpPr>
          <p:nvPr>
            <p:ph type="subTitle" idx="1"/>
          </p:nvPr>
        </p:nvSpPr>
        <p:spPr>
          <a:xfrm>
            <a:off x="1638300" y="4248000"/>
            <a:ext cx="5016500" cy="1520975"/>
          </a:xfrm>
        </p:spPr>
        <p:txBody>
          <a:bodyPr rtlCol="0">
            <a:normAutofit/>
          </a:bodyPr>
          <a:lstStyle>
            <a:lvl1pPr marL="0" indent="0" algn="ctr">
              <a:buNone/>
              <a:defRPr sz="2400" i="1"/>
            </a:lvl1pPr>
          </a:lstStyle>
          <a:p>
            <a:pPr rtl="0"/>
            <a:r>
              <a:rPr lang="en-US" noProof="0"/>
              <a:t>Click to edit Master subtitle style</a:t>
            </a:r>
            <a:endParaRPr lang="en-GB" noProof="0"/>
          </a:p>
        </p:txBody>
      </p:sp>
      <p:sp>
        <p:nvSpPr>
          <p:cNvPr id="35" name="Picture Placeholder 31">
            <a:extLst>
              <a:ext uri="{FF2B5EF4-FFF2-40B4-BE49-F238E27FC236}">
                <a16:creationId xmlns:a16="http://schemas.microsoft.com/office/drawing/2014/main" id="{99CD77F7-3095-4517-B300-DE93875DE53E}"/>
              </a:ext>
            </a:extLst>
          </p:cNvPr>
          <p:cNvSpPr>
            <a:spLocks noGrp="1"/>
          </p:cNvSpPr>
          <p:nvPr>
            <p:ph type="pic" sz="quarter" idx="13" hasCustomPrompt="1"/>
          </p:nvPr>
        </p:nvSpPr>
        <p:spPr>
          <a:xfrm>
            <a:off x="8329613" y="0"/>
            <a:ext cx="3862387" cy="2286000"/>
          </a:xfrm>
        </p:spPr>
        <p:txBody>
          <a:bodyPr rtlCol="0"/>
          <a:lstStyle>
            <a:lvl1pPr marL="0" indent="0" algn="ctr">
              <a:buNone/>
              <a:defRPr/>
            </a:lvl1pPr>
          </a:lstStyle>
          <a:p>
            <a:pPr rtl="0"/>
            <a:r>
              <a:rPr lang="en-GB" noProof="0"/>
              <a:t>Click to add photo</a:t>
            </a:r>
          </a:p>
        </p:txBody>
      </p:sp>
      <p:sp>
        <p:nvSpPr>
          <p:cNvPr id="36" name="Picture Placeholder 31">
            <a:extLst>
              <a:ext uri="{FF2B5EF4-FFF2-40B4-BE49-F238E27FC236}">
                <a16:creationId xmlns:a16="http://schemas.microsoft.com/office/drawing/2014/main" id="{F31ECFCC-4520-48AB-A8A1-AF9FC0C055B8}"/>
              </a:ext>
            </a:extLst>
          </p:cNvPr>
          <p:cNvSpPr>
            <a:spLocks noGrp="1"/>
          </p:cNvSpPr>
          <p:nvPr>
            <p:ph type="pic" sz="quarter" idx="14" hasCustomPrompt="1"/>
          </p:nvPr>
        </p:nvSpPr>
        <p:spPr>
          <a:xfrm>
            <a:off x="8329200" y="2286000"/>
            <a:ext cx="3862387" cy="2286000"/>
          </a:xfrm>
        </p:spPr>
        <p:txBody>
          <a:bodyPr rtlCol="0"/>
          <a:lstStyle>
            <a:lvl1pPr marL="0" indent="0" algn="ctr">
              <a:buNone/>
              <a:defRPr/>
            </a:lvl1pPr>
          </a:lstStyle>
          <a:p>
            <a:pPr rtl="0"/>
            <a:r>
              <a:rPr lang="en-GB" noProof="0"/>
              <a:t>Click to add photo</a:t>
            </a:r>
          </a:p>
        </p:txBody>
      </p:sp>
      <p:sp>
        <p:nvSpPr>
          <p:cNvPr id="37" name="Picture Placeholder 31">
            <a:extLst>
              <a:ext uri="{FF2B5EF4-FFF2-40B4-BE49-F238E27FC236}">
                <a16:creationId xmlns:a16="http://schemas.microsoft.com/office/drawing/2014/main" id="{0FDBD13C-46E7-4BB9-957D-DE2A5925521A}"/>
              </a:ext>
            </a:extLst>
          </p:cNvPr>
          <p:cNvSpPr>
            <a:spLocks noGrp="1"/>
          </p:cNvSpPr>
          <p:nvPr>
            <p:ph type="pic" sz="quarter" idx="15" hasCustomPrompt="1"/>
          </p:nvPr>
        </p:nvSpPr>
        <p:spPr>
          <a:xfrm>
            <a:off x="8329200" y="4572000"/>
            <a:ext cx="3862387" cy="2286000"/>
          </a:xfrm>
        </p:spPr>
        <p:txBody>
          <a:bodyPr rtlCol="0"/>
          <a:lstStyle>
            <a:lvl1pPr marL="0" indent="0" algn="ctr">
              <a:buNone/>
              <a:defRPr/>
            </a:lvl1pPr>
          </a:lstStyle>
          <a:p>
            <a:pPr rtl="0"/>
            <a:r>
              <a:rPr lang="en-GB" noProof="0"/>
              <a:t>Click to add photo</a:t>
            </a:r>
          </a:p>
        </p:txBody>
      </p:sp>
      <p:grpSp>
        <p:nvGrpSpPr>
          <p:cNvPr id="12" name="Group 11">
            <a:extLst>
              <a:ext uri="{FF2B5EF4-FFF2-40B4-BE49-F238E27FC236}">
                <a16:creationId xmlns:a16="http://schemas.microsoft.com/office/drawing/2014/main" id="{85B40728-32E0-44CE-8C68-1E68245C2999}"/>
              </a:ext>
              <a:ext uri="{C183D7F6-B498-43B3-948B-1728B52AA6E4}">
                <adec:decorative xmlns:adec="http://schemas.microsoft.com/office/drawing/2017/decorative" val="1"/>
              </a:ext>
            </a:extLst>
          </p:cNvPr>
          <p:cNvGrpSpPr/>
          <p:nvPr userDrawn="1"/>
        </p:nvGrpSpPr>
        <p:grpSpPr>
          <a:xfrm>
            <a:off x="3400874" y="3035186"/>
            <a:ext cx="1481845" cy="787628"/>
            <a:chOff x="4987925" y="2840038"/>
            <a:chExt cx="2216150" cy="1177924"/>
          </a:xfrm>
        </p:grpSpPr>
        <p:sp>
          <p:nvSpPr>
            <p:cNvPr id="13" name="Rectangle 12">
              <a:extLst>
                <a:ext uri="{FF2B5EF4-FFF2-40B4-BE49-F238E27FC236}">
                  <a16:creationId xmlns:a16="http://schemas.microsoft.com/office/drawing/2014/main" id="{40A6D99A-68F3-4E08-BB89-083CE0299CE2}"/>
                </a:ext>
              </a:extLst>
            </p:cNvPr>
            <p:cNvSpPr/>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Rectangle 13">
              <a:extLst>
                <a:ext uri="{FF2B5EF4-FFF2-40B4-BE49-F238E27FC236}">
                  <a16:creationId xmlns:a16="http://schemas.microsoft.com/office/drawing/2014/main" id="{8B4F5556-21F4-4E26-9504-49ADE7D84749}"/>
                </a:ext>
              </a:extLst>
            </p:cNvPr>
            <p:cNvSpPr/>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Rectangle 14">
              <a:extLst>
                <a:ext uri="{FF2B5EF4-FFF2-40B4-BE49-F238E27FC236}">
                  <a16:creationId xmlns:a16="http://schemas.microsoft.com/office/drawing/2014/main" id="{E0E1118C-DFA4-410C-961C-BE0488441C9A}"/>
                </a:ext>
              </a:extLst>
            </p:cNvPr>
            <p:cNvSpPr/>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nvGrpSpPr>
            <p:cNvPr id="16" name="Group 15">
              <a:extLst>
                <a:ext uri="{FF2B5EF4-FFF2-40B4-BE49-F238E27FC236}">
                  <a16:creationId xmlns:a16="http://schemas.microsoft.com/office/drawing/2014/main" id="{B5A8ECE6-B3E3-4761-A6AD-711AF71EEA0D}"/>
                </a:ext>
              </a:extLst>
            </p:cNvPr>
            <p:cNvGrpSpPr/>
            <p:nvPr/>
          </p:nvGrpSpPr>
          <p:grpSpPr>
            <a:xfrm>
              <a:off x="5614944" y="3117662"/>
              <a:ext cx="1009280" cy="464739"/>
              <a:chOff x="4432859" y="3200647"/>
              <a:chExt cx="1009280" cy="464739"/>
            </a:xfrm>
          </p:grpSpPr>
          <p:sp>
            <p:nvSpPr>
              <p:cNvPr id="24" name="Freeform: Shape 23">
                <a:extLst>
                  <a:ext uri="{FF2B5EF4-FFF2-40B4-BE49-F238E27FC236}">
                    <a16:creationId xmlns:a16="http://schemas.microsoft.com/office/drawing/2014/main" id="{5B1F0E3F-4B5E-4F5B-93A6-CE1017521BF1}"/>
                  </a:ext>
                </a:extLst>
              </p:cNvPr>
              <p:cNvSpPr/>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B20599F0-ACFC-4223-A598-8FFAF21406AB}"/>
                  </a:ext>
                </a:extLst>
              </p:cNvPr>
              <p:cNvSpPr/>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grpSp>
          <p:nvGrpSpPr>
            <p:cNvPr id="17" name="Group 16">
              <a:extLst>
                <a:ext uri="{FF2B5EF4-FFF2-40B4-BE49-F238E27FC236}">
                  <a16:creationId xmlns:a16="http://schemas.microsoft.com/office/drawing/2014/main" id="{C6703144-DA66-4EFB-B790-4E044756FF37}"/>
                </a:ext>
              </a:extLst>
            </p:cNvPr>
            <p:cNvGrpSpPr/>
            <p:nvPr/>
          </p:nvGrpSpPr>
          <p:grpSpPr>
            <a:xfrm>
              <a:off x="5679979" y="2915338"/>
              <a:ext cx="1080000" cy="1080000"/>
              <a:chOff x="4497894" y="2998323"/>
              <a:chExt cx="1080000" cy="1080000"/>
            </a:xfrm>
          </p:grpSpPr>
          <p:grpSp>
            <p:nvGrpSpPr>
              <p:cNvPr id="18" name="Group 17">
                <a:extLst>
                  <a:ext uri="{FF2B5EF4-FFF2-40B4-BE49-F238E27FC236}">
                    <a16:creationId xmlns:a16="http://schemas.microsoft.com/office/drawing/2014/main" id="{63371BE5-97EB-4365-8EDA-4C634155E79F}"/>
                  </a:ext>
                </a:extLst>
              </p:cNvPr>
              <p:cNvGrpSpPr/>
              <p:nvPr/>
            </p:nvGrpSpPr>
            <p:grpSpPr>
              <a:xfrm rot="13500000">
                <a:off x="4805524" y="2998323"/>
                <a:ext cx="464739" cy="1080000"/>
                <a:chOff x="4511184" y="2470620"/>
                <a:chExt cx="464739" cy="1080000"/>
              </a:xfrm>
            </p:grpSpPr>
            <p:sp>
              <p:nvSpPr>
                <p:cNvPr id="22" name="Freeform: Shape 21">
                  <a:extLst>
                    <a:ext uri="{FF2B5EF4-FFF2-40B4-BE49-F238E27FC236}">
                      <a16:creationId xmlns:a16="http://schemas.microsoft.com/office/drawing/2014/main" id="{533C4D53-A668-4609-B338-E2D33C24A811}"/>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23" name="Straight Connector 22">
                  <a:extLst>
                    <a:ext uri="{FF2B5EF4-FFF2-40B4-BE49-F238E27FC236}">
                      <a16:creationId xmlns:a16="http://schemas.microsoft.com/office/drawing/2014/main" id="{A487C5A9-C4B3-4A68-8DFB-43F4CDB4073A}"/>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2E4A2F3-57A7-4529-A621-A36F1E777A4E}"/>
                  </a:ext>
                </a:extLst>
              </p:cNvPr>
              <p:cNvGrpSpPr/>
              <p:nvPr/>
            </p:nvGrpSpPr>
            <p:grpSpPr>
              <a:xfrm rot="8100000" flipH="1">
                <a:off x="4542572" y="2998323"/>
                <a:ext cx="464739" cy="1080000"/>
                <a:chOff x="4511184" y="2470620"/>
                <a:chExt cx="464739" cy="1080000"/>
              </a:xfrm>
            </p:grpSpPr>
            <p:sp>
              <p:nvSpPr>
                <p:cNvPr id="20" name="Freeform: Shape 19">
                  <a:extLst>
                    <a:ext uri="{FF2B5EF4-FFF2-40B4-BE49-F238E27FC236}">
                      <a16:creationId xmlns:a16="http://schemas.microsoft.com/office/drawing/2014/main" id="{1482263E-6A78-46B7-8AB8-845C9C9103B4}"/>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21" name="Straight Connector 20">
                  <a:extLst>
                    <a:ext uri="{FF2B5EF4-FFF2-40B4-BE49-F238E27FC236}">
                      <a16:creationId xmlns:a16="http://schemas.microsoft.com/office/drawing/2014/main" id="{3C7B34F9-7954-4950-ABEA-DDBFF4A4CC92}"/>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1282938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0C57E2F-CF72-48C4-856E-92187475D10F}"/>
              </a:ext>
            </a:extLst>
          </p:cNvPr>
          <p:cNvSpPr>
            <a:spLocks noGrp="1"/>
          </p:cNvSpPr>
          <p:nvPr>
            <p:ph type="title"/>
          </p:nvPr>
        </p:nvSpPr>
        <p:spPr>
          <a:xfrm>
            <a:off x="1082675" y="531815"/>
            <a:ext cx="10026650" cy="910310"/>
          </a:xfrm>
        </p:spPr>
        <p:txBody>
          <a:bodyPr wrap="square" rtlCol="0" anchor="b" anchorCtr="0">
            <a:normAutofit/>
          </a:bodyPr>
          <a:lstStyle>
            <a:lvl1pPr algn="ctr">
              <a:defRPr/>
            </a:lvl1pPr>
          </a:lstStyle>
          <a:p>
            <a:pPr algn="ct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5E4553B0-7C73-46E8-9FC4-383280D1C461}"/>
              </a:ext>
              <a:ext uri="{C183D7F6-B498-43B3-948B-1728B52AA6E4}">
                <adec:decorative xmlns:adec="http://schemas.microsoft.com/office/drawing/2017/decorative" val="1"/>
              </a:ext>
            </a:extLst>
          </p:cNvPr>
          <p:cNvCxnSpPr>
            <a:cxnSpLocks/>
          </p:cNvCxnSpPr>
          <p:nvPr userDrawn="1"/>
        </p:nvCxnSpPr>
        <p:spPr>
          <a:xfrm>
            <a:off x="5819649" y="1893832"/>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Date Placeholder 3">
            <a:extLst>
              <a:ext uri="{FF2B5EF4-FFF2-40B4-BE49-F238E27FC236}">
                <a16:creationId xmlns:a16="http://schemas.microsoft.com/office/drawing/2014/main" id="{C44832F9-70D2-44CF-ABB6-82AEA0FA67AF}"/>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3" name="Footer Placeholder 4">
            <a:extLst>
              <a:ext uri="{FF2B5EF4-FFF2-40B4-BE49-F238E27FC236}">
                <a16:creationId xmlns:a16="http://schemas.microsoft.com/office/drawing/2014/main" id="{D954CB3D-A29B-4523-A51B-9BBDA540FE33}"/>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4" name="Slide Number Placeholder 5">
            <a:extLst>
              <a:ext uri="{FF2B5EF4-FFF2-40B4-BE49-F238E27FC236}">
                <a16:creationId xmlns:a16="http://schemas.microsoft.com/office/drawing/2014/main" id="{788D83C5-3820-4BD6-AFF4-74306090A21D}"/>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3" name="Content Placeholder 2">
            <a:extLst>
              <a:ext uri="{FF2B5EF4-FFF2-40B4-BE49-F238E27FC236}">
                <a16:creationId xmlns:a16="http://schemas.microsoft.com/office/drawing/2014/main" id="{B3197F15-FEA9-40D4-BDB0-13A77FECA877}"/>
              </a:ext>
            </a:extLst>
          </p:cNvPr>
          <p:cNvSpPr>
            <a:spLocks noGrp="1"/>
          </p:cNvSpPr>
          <p:nvPr>
            <p:ph sz="quarter" idx="13" hasCustomPrompt="1"/>
          </p:nvPr>
        </p:nvSpPr>
        <p:spPr>
          <a:xfrm>
            <a:off x="844550" y="2319338"/>
            <a:ext cx="10502900" cy="3717925"/>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928256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6F1404-6040-436F-A4F1-5A505FA30EA9}"/>
              </a:ext>
            </a:extLst>
          </p:cNvPr>
          <p:cNvSpPr>
            <a:spLocks noGrp="1"/>
          </p:cNvSpPr>
          <p:nvPr>
            <p:ph sz="quarter" idx="13" hasCustomPrompt="1"/>
          </p:nvPr>
        </p:nvSpPr>
        <p:spPr>
          <a:xfrm>
            <a:off x="882650" y="2441575"/>
            <a:ext cx="10426700" cy="3479800"/>
          </a:xfrm>
        </p:spPr>
        <p:txBody>
          <a:bodyPr rtlCol="0"/>
          <a:lstStyle>
            <a:lvl1pPr>
              <a:defRPr/>
            </a:lvl1pPr>
          </a:lstStyle>
          <a:p>
            <a:pPr lvl="0" rtl="0"/>
            <a:r>
              <a:rPr lang="en-GB" noProof="0"/>
              <a:t>Click to add content</a:t>
            </a:r>
          </a:p>
        </p:txBody>
      </p:sp>
      <p:sp>
        <p:nvSpPr>
          <p:cNvPr id="6" name="Title 1">
            <a:extLst>
              <a:ext uri="{FF2B5EF4-FFF2-40B4-BE49-F238E27FC236}">
                <a16:creationId xmlns:a16="http://schemas.microsoft.com/office/drawing/2014/main" id="{25ABF0D4-6E3E-4B6A-9402-0B1819B2EA41}"/>
              </a:ext>
            </a:extLst>
          </p:cNvPr>
          <p:cNvSpPr>
            <a:spLocks noGrp="1"/>
          </p:cNvSpPr>
          <p:nvPr>
            <p:ph type="title"/>
          </p:nvPr>
        </p:nvSpPr>
        <p:spPr>
          <a:xfrm>
            <a:off x="1082675" y="531815"/>
            <a:ext cx="10026650" cy="910310"/>
          </a:xfrm>
        </p:spPr>
        <p:txBody>
          <a:bodyPr wrap="square" rtlCol="0" anchor="b" anchorCtr="0">
            <a:normAutofit/>
          </a:bodyPr>
          <a:lstStyle>
            <a:lvl1pPr algn="ctr">
              <a:defRPr/>
            </a:lvl1pPr>
          </a:lstStyle>
          <a:p>
            <a:pPr algn="ct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5DAB4820-09C0-4A6A-9DEF-D377D04A2CE8}"/>
              </a:ext>
              <a:ext uri="{C183D7F6-B498-43B3-948B-1728B52AA6E4}">
                <adec:decorative xmlns:adec="http://schemas.microsoft.com/office/drawing/2017/decorative" val="1"/>
              </a:ext>
            </a:extLst>
          </p:cNvPr>
          <p:cNvCxnSpPr>
            <a:cxnSpLocks/>
          </p:cNvCxnSpPr>
          <p:nvPr userDrawn="1"/>
        </p:nvCxnSpPr>
        <p:spPr>
          <a:xfrm>
            <a:off x="5819649" y="1893832"/>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3">
            <a:extLst>
              <a:ext uri="{FF2B5EF4-FFF2-40B4-BE49-F238E27FC236}">
                <a16:creationId xmlns:a16="http://schemas.microsoft.com/office/drawing/2014/main" id="{75B58DA2-1433-4624-A301-D9496CB28975}"/>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9" name="Footer Placeholder 4">
            <a:extLst>
              <a:ext uri="{FF2B5EF4-FFF2-40B4-BE49-F238E27FC236}">
                <a16:creationId xmlns:a16="http://schemas.microsoft.com/office/drawing/2014/main" id="{428E4701-5991-4858-AE71-47400E64FE23}"/>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0" name="Slide Number Placeholder 5">
            <a:extLst>
              <a:ext uri="{FF2B5EF4-FFF2-40B4-BE49-F238E27FC236}">
                <a16:creationId xmlns:a16="http://schemas.microsoft.com/office/drawing/2014/main" id="{AC430A52-01FF-4B61-8B7A-C60A8D06B2A6}"/>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2700054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8FC32C6-4CA8-4D0A-96AC-76733C2BC757}"/>
              </a:ext>
            </a:extLst>
          </p:cNvPr>
          <p:cNvSpPr>
            <a:spLocks noGrp="1"/>
          </p:cNvSpPr>
          <p:nvPr>
            <p:ph type="pic" sz="quarter" idx="13" hasCustomPrompt="1"/>
          </p:nvPr>
        </p:nvSpPr>
        <p:spPr>
          <a:xfrm>
            <a:off x="541337" y="542924"/>
            <a:ext cx="11109663" cy="5772395"/>
          </a:xfrm>
        </p:spPr>
        <p:txBody>
          <a:bodyPr rtlCol="0"/>
          <a:lstStyle>
            <a:lvl1pPr marL="0" indent="0" algn="ctr">
              <a:buNone/>
              <a:defRPr/>
            </a:lvl1pPr>
          </a:lstStyle>
          <a:p>
            <a:pPr rtl="0"/>
            <a:r>
              <a:rPr lang="en-GB" noProof="0"/>
              <a:t>Click to add photo</a:t>
            </a:r>
          </a:p>
        </p:txBody>
      </p:sp>
      <p:sp>
        <p:nvSpPr>
          <p:cNvPr id="2" name="Title 1">
            <a:extLst>
              <a:ext uri="{FF2B5EF4-FFF2-40B4-BE49-F238E27FC236}">
                <a16:creationId xmlns:a16="http://schemas.microsoft.com/office/drawing/2014/main" id="{A516D5E1-C594-4160-9367-2B471F6C2A9F}"/>
              </a:ext>
            </a:extLst>
          </p:cNvPr>
          <p:cNvSpPr>
            <a:spLocks noGrp="1"/>
          </p:cNvSpPr>
          <p:nvPr>
            <p:ph type="title"/>
          </p:nvPr>
        </p:nvSpPr>
        <p:spPr>
          <a:xfrm>
            <a:off x="541000" y="552841"/>
            <a:ext cx="11109663" cy="3560127"/>
          </a:xfrm>
          <a:gradFill flip="none" rotWithShape="0">
            <a:gsLst>
              <a:gs pos="0">
                <a:schemeClr val="bg1">
                  <a:alpha val="57000"/>
                </a:schemeClr>
              </a:gs>
              <a:gs pos="86000">
                <a:schemeClr val="bg1">
                  <a:alpha val="0"/>
                </a:schemeClr>
              </a:gs>
            </a:gsLst>
            <a:path path="circle">
              <a:fillToRect l="50000" t="50000" r="50000" b="50000"/>
            </a:path>
            <a:tileRect/>
          </a:gradFill>
        </p:spPr>
        <p:txBody>
          <a:bodyPr lIns="1554480" rIns="1554480" bIns="914400" rtlCol="0" anchor="b"/>
          <a:lstStyle>
            <a:lvl1pPr algn="ctr">
              <a:lnSpc>
                <a:spcPct val="125000"/>
              </a:lnSpc>
              <a:spcBef>
                <a:spcPts val="1000"/>
              </a:spcBef>
              <a:defRPr>
                <a:solidFill>
                  <a:schemeClr val="tx1"/>
                </a:solidFill>
                <a:effectLst>
                  <a:outerShdw blurRad="38100" dist="38100" dir="2700000" algn="tl">
                    <a:srgbClr val="000000">
                      <a:alpha val="43137"/>
                    </a:srgbClr>
                  </a:outerShdw>
                </a:effectLst>
              </a:defRPr>
            </a:lvl1pPr>
          </a:lstStyle>
          <a:p>
            <a:pPr rtl="0"/>
            <a:r>
              <a:rPr lang="en-US" noProof="0"/>
              <a:t>Click to edit Master title style</a:t>
            </a:r>
            <a:endParaRPr lang="en-GB" noProof="0"/>
          </a:p>
        </p:txBody>
      </p:sp>
      <p:sp>
        <p:nvSpPr>
          <p:cNvPr id="11" name="Subtitle 5">
            <a:extLst>
              <a:ext uri="{FF2B5EF4-FFF2-40B4-BE49-F238E27FC236}">
                <a16:creationId xmlns:a16="http://schemas.microsoft.com/office/drawing/2014/main" id="{3C87561D-53CF-4295-8BCE-C9ACAA1DE94A}"/>
              </a:ext>
            </a:extLst>
          </p:cNvPr>
          <p:cNvSpPr>
            <a:spLocks noGrp="1"/>
          </p:cNvSpPr>
          <p:nvPr>
            <p:ph type="subTitle" idx="1"/>
          </p:nvPr>
        </p:nvSpPr>
        <p:spPr>
          <a:xfrm>
            <a:off x="540663" y="4113212"/>
            <a:ext cx="11109999" cy="2201863"/>
          </a:xfrm>
          <a:gradFill flip="none" rotWithShape="0">
            <a:gsLst>
              <a:gs pos="0">
                <a:schemeClr val="bg1">
                  <a:alpha val="55000"/>
                </a:schemeClr>
              </a:gs>
              <a:gs pos="76000">
                <a:schemeClr val="bg1">
                  <a:alpha val="0"/>
                </a:schemeClr>
              </a:gs>
            </a:gsLst>
            <a:path path="circle">
              <a:fillToRect l="50000" t="50000" r="50000" b="50000"/>
            </a:path>
            <a:tileRect/>
          </a:gradFill>
        </p:spPr>
        <p:txBody>
          <a:bodyPr rtlCol="0"/>
          <a:lstStyle>
            <a:lvl1pPr marL="0" indent="0" algn="ctr">
              <a:buNone/>
              <a:defRPr i="1">
                <a:solidFill>
                  <a:schemeClr val="tx1"/>
                </a:solidFill>
              </a:defRPr>
            </a:lvl1pPr>
          </a:lstStyle>
          <a:p>
            <a:pPr rtl="0"/>
            <a:r>
              <a:rPr lang="en-US" noProof="0">
                <a:solidFill>
                  <a:srgbClr val="FFFFFF"/>
                </a:solidFill>
              </a:rPr>
              <a:t>Click to edit Master subtitle style</a:t>
            </a:r>
            <a:endParaRPr lang="en-GB" noProof="0">
              <a:solidFill>
                <a:srgbClr val="FFFFFF"/>
              </a:solidFill>
            </a:endParaRPr>
          </a:p>
        </p:txBody>
      </p:sp>
      <p:sp>
        <p:nvSpPr>
          <p:cNvPr id="15" name="Date Placeholder 47">
            <a:extLst>
              <a:ext uri="{FF2B5EF4-FFF2-40B4-BE49-F238E27FC236}">
                <a16:creationId xmlns:a16="http://schemas.microsoft.com/office/drawing/2014/main" id="{A3B22F32-6863-413E-917C-18EA0DFB02D7}"/>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6" name="Footer Placeholder 48">
            <a:extLst>
              <a:ext uri="{FF2B5EF4-FFF2-40B4-BE49-F238E27FC236}">
                <a16:creationId xmlns:a16="http://schemas.microsoft.com/office/drawing/2014/main" id="{C1CD5745-E602-4F82-9381-B24C8EF2B2D1}"/>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7" name="Slide Number Placeholder 49">
            <a:extLst>
              <a:ext uri="{FF2B5EF4-FFF2-40B4-BE49-F238E27FC236}">
                <a16:creationId xmlns:a16="http://schemas.microsoft.com/office/drawing/2014/main" id="{D8E278D8-BE28-49BF-B9CA-C67917808C7D}"/>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3482233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C235F5-1E24-4AC0-9651-F632551F0A12}"/>
              </a:ext>
            </a:extLst>
          </p:cNvPr>
          <p:cNvSpPr>
            <a:spLocks noGrp="1"/>
          </p:cNvSpPr>
          <p:nvPr>
            <p:ph type="title"/>
          </p:nvPr>
        </p:nvSpPr>
        <p:spPr>
          <a:xfrm>
            <a:off x="1078100" y="542671"/>
            <a:ext cx="10026650" cy="1124202"/>
          </a:xfrm>
        </p:spPr>
        <p:txBody>
          <a:bodyPr wrap="square" rtlCol="0" anchor="ctr" anchorCtr="0">
            <a:normAutofit/>
          </a:bodyPr>
          <a:lstStyle>
            <a:lvl1pPr algn="ctr">
              <a:defRPr/>
            </a:lvl1pPr>
          </a:lstStyle>
          <a:p>
            <a:pPr algn="ctr" rtl="0"/>
            <a:r>
              <a:rPr lang="en-US" noProof="0"/>
              <a:t>Click to edit Master title style</a:t>
            </a:r>
            <a:endParaRPr lang="en-GB" noProof="0"/>
          </a:p>
        </p:txBody>
      </p:sp>
      <p:sp useBgFill="1">
        <p:nvSpPr>
          <p:cNvPr id="10" name="Rectangle 9">
            <a:extLst>
              <a:ext uri="{FF2B5EF4-FFF2-40B4-BE49-F238E27FC236}">
                <a16:creationId xmlns:a16="http://schemas.microsoft.com/office/drawing/2014/main" id="{386CF273-85C7-48C6-9D99-80CD0F67D416}"/>
              </a:ext>
              <a:ext uri="{C183D7F6-B498-43B3-948B-1728B52AA6E4}">
                <adec:decorative xmlns:adec="http://schemas.microsoft.com/office/drawing/2017/decorative" val="1"/>
              </a:ext>
            </a:extLst>
          </p:cNvPr>
          <p:cNvSpPr/>
          <p:nvPr userDrawn="1"/>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11" name="Date Placeholder 3">
            <a:extLst>
              <a:ext uri="{FF2B5EF4-FFF2-40B4-BE49-F238E27FC236}">
                <a16:creationId xmlns:a16="http://schemas.microsoft.com/office/drawing/2014/main" id="{12DE76C3-E6D8-463F-8388-6F9C562B118D}"/>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2" name="Footer Placeholder 4">
            <a:extLst>
              <a:ext uri="{FF2B5EF4-FFF2-40B4-BE49-F238E27FC236}">
                <a16:creationId xmlns:a16="http://schemas.microsoft.com/office/drawing/2014/main" id="{A6DF242C-E687-4FAA-B4B3-1F220D407775}"/>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3" name="Slide Number Placeholder 5">
            <a:extLst>
              <a:ext uri="{FF2B5EF4-FFF2-40B4-BE49-F238E27FC236}">
                <a16:creationId xmlns:a16="http://schemas.microsoft.com/office/drawing/2014/main" id="{E65BE381-2126-47B0-85DE-51B889D797D9}"/>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
        <p:nvSpPr>
          <p:cNvPr id="3" name="Content Placeholder 2">
            <a:extLst>
              <a:ext uri="{FF2B5EF4-FFF2-40B4-BE49-F238E27FC236}">
                <a16:creationId xmlns:a16="http://schemas.microsoft.com/office/drawing/2014/main" id="{CD8AA890-F3B6-4230-8A2F-DD9E9465AD03}"/>
              </a:ext>
            </a:extLst>
          </p:cNvPr>
          <p:cNvSpPr>
            <a:spLocks noGrp="1"/>
          </p:cNvSpPr>
          <p:nvPr>
            <p:ph sz="quarter" idx="13" hasCustomPrompt="1"/>
          </p:nvPr>
        </p:nvSpPr>
        <p:spPr>
          <a:xfrm>
            <a:off x="809625" y="2561936"/>
            <a:ext cx="10563225" cy="3657600"/>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2425502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F0A929-3212-4520-8030-2AD44A0AAA11}"/>
              </a:ext>
            </a:extLst>
          </p:cNvPr>
          <p:cNvSpPr>
            <a:spLocks noGrp="1"/>
          </p:cNvSpPr>
          <p:nvPr>
            <p:ph sz="quarter" idx="13" hasCustomPrompt="1"/>
          </p:nvPr>
        </p:nvSpPr>
        <p:spPr>
          <a:xfrm>
            <a:off x="665163" y="2438400"/>
            <a:ext cx="10852150" cy="3963988"/>
          </a:xfrm>
        </p:spPr>
        <p:txBody>
          <a:bodyPr rtlCol="0"/>
          <a:lstStyle>
            <a:lvl1pPr>
              <a:defRPr/>
            </a:lvl1pPr>
          </a:lstStyle>
          <a:p>
            <a:pPr lvl="0" rtl="0"/>
            <a:r>
              <a:rPr lang="en-GB" noProof="0"/>
              <a:t>Click to add content</a:t>
            </a:r>
          </a:p>
        </p:txBody>
      </p:sp>
      <p:sp>
        <p:nvSpPr>
          <p:cNvPr id="8" name="Title 1">
            <a:extLst>
              <a:ext uri="{FF2B5EF4-FFF2-40B4-BE49-F238E27FC236}">
                <a16:creationId xmlns:a16="http://schemas.microsoft.com/office/drawing/2014/main" id="{CF73B8BD-0598-4710-9900-CFD8682693F2}"/>
              </a:ext>
            </a:extLst>
          </p:cNvPr>
          <p:cNvSpPr>
            <a:spLocks noGrp="1"/>
          </p:cNvSpPr>
          <p:nvPr>
            <p:ph type="title"/>
          </p:nvPr>
        </p:nvSpPr>
        <p:spPr>
          <a:xfrm>
            <a:off x="1078100" y="542671"/>
            <a:ext cx="10026650" cy="1124202"/>
          </a:xfrm>
        </p:spPr>
        <p:txBody>
          <a:bodyPr wrap="square" rtlCol="0" anchor="ctr" anchorCtr="0">
            <a:normAutofit/>
          </a:bodyPr>
          <a:lstStyle>
            <a:lvl1pPr algn="ctr">
              <a:defRPr/>
            </a:lvl1pPr>
          </a:lstStyle>
          <a:p>
            <a:pPr algn="ctr" rtl="0"/>
            <a:r>
              <a:rPr lang="en-US" noProof="0"/>
              <a:t>Click to edit Master title style</a:t>
            </a:r>
            <a:endParaRPr lang="en-GB" noProof="0"/>
          </a:p>
        </p:txBody>
      </p:sp>
      <p:sp useBgFill="1">
        <p:nvSpPr>
          <p:cNvPr id="9" name="Rectangle 8">
            <a:extLst>
              <a:ext uri="{FF2B5EF4-FFF2-40B4-BE49-F238E27FC236}">
                <a16:creationId xmlns:a16="http://schemas.microsoft.com/office/drawing/2014/main" id="{0480E68B-56A3-4BC6-8CCD-6708C87D082D}"/>
              </a:ext>
              <a:ext uri="{C183D7F6-B498-43B3-948B-1728B52AA6E4}">
                <adec:decorative xmlns:adec="http://schemas.microsoft.com/office/drawing/2017/decorative" val="1"/>
              </a:ext>
            </a:extLst>
          </p:cNvPr>
          <p:cNvSpPr/>
          <p:nvPr userDrawn="1"/>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10" name="Date Placeholder 3">
            <a:extLst>
              <a:ext uri="{FF2B5EF4-FFF2-40B4-BE49-F238E27FC236}">
                <a16:creationId xmlns:a16="http://schemas.microsoft.com/office/drawing/2014/main" id="{22DF9CC0-EB78-4426-B0D6-62268D2FB243}"/>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1" name="Footer Placeholder 4">
            <a:extLst>
              <a:ext uri="{FF2B5EF4-FFF2-40B4-BE49-F238E27FC236}">
                <a16:creationId xmlns:a16="http://schemas.microsoft.com/office/drawing/2014/main" id="{010167B9-B6A1-4C18-A11C-5E41BDB0EEB9}"/>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2" name="Slide Number Placeholder 5">
            <a:extLst>
              <a:ext uri="{FF2B5EF4-FFF2-40B4-BE49-F238E27FC236}">
                <a16:creationId xmlns:a16="http://schemas.microsoft.com/office/drawing/2014/main" id="{6C8D2EB3-722B-4A95-8F0C-E4BBA5E59D3D}"/>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713500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FC5AD6-5EA9-4D31-BA29-EE3AABE22325}"/>
              </a:ext>
            </a:extLst>
          </p:cNvPr>
          <p:cNvSpPr>
            <a:spLocks noGrp="1"/>
          </p:cNvSpPr>
          <p:nvPr>
            <p:ph type="title"/>
          </p:nvPr>
        </p:nvSpPr>
        <p:spPr>
          <a:xfrm>
            <a:off x="1082675" y="531815"/>
            <a:ext cx="10026650" cy="696910"/>
          </a:xfrm>
        </p:spPr>
        <p:txBody>
          <a:bodyPr wrap="square" rtlCol="0" anchor="b" anchorCtr="0">
            <a:normAutofit/>
          </a:bodyPr>
          <a:lstStyle>
            <a:lvl1pPr algn="ctr">
              <a:defRPr/>
            </a:lvl1pPr>
          </a:lstStyle>
          <a:p>
            <a:pPr algn="ct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51664AFF-309D-433B-B3F0-84A98A207C67}"/>
              </a:ext>
              <a:ext uri="{C183D7F6-B498-43B3-948B-1728B52AA6E4}">
                <adec:decorative xmlns:adec="http://schemas.microsoft.com/office/drawing/2017/decorative" val="1"/>
              </a:ext>
            </a:extLst>
          </p:cNvPr>
          <p:cNvCxnSpPr>
            <a:cxnSpLocks/>
          </p:cNvCxnSpPr>
          <p:nvPr userDrawn="1"/>
        </p:nvCxnSpPr>
        <p:spPr>
          <a:xfrm>
            <a:off x="5819649" y="1680433"/>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3">
            <a:extLst>
              <a:ext uri="{FF2B5EF4-FFF2-40B4-BE49-F238E27FC236}">
                <a16:creationId xmlns:a16="http://schemas.microsoft.com/office/drawing/2014/main" id="{11FC24B6-E967-42A6-8F96-DBB1BFE196E5}"/>
              </a:ext>
            </a:extLst>
          </p:cNvPr>
          <p:cNvSpPr>
            <a:spLocks noGrp="1"/>
          </p:cNvSpPr>
          <p:nvPr>
            <p:ph type="body" sz="quarter" idx="13" hasCustomPrompt="1"/>
          </p:nvPr>
        </p:nvSpPr>
        <p:spPr>
          <a:xfrm>
            <a:off x="1664793" y="2119211"/>
            <a:ext cx="4360512" cy="552450"/>
          </a:xfrm>
        </p:spPr>
        <p:txBody>
          <a:bodyPr rtlCol="0">
            <a:normAutofit/>
          </a:bodyPr>
          <a:lstStyle>
            <a:lvl1pPr marL="0" indent="0">
              <a:buNone/>
              <a:defRPr sz="2400" b="1">
                <a:solidFill>
                  <a:schemeClr val="accent5">
                    <a:lumMod val="60000"/>
                    <a:lumOff val="40000"/>
                  </a:schemeClr>
                </a:solidFill>
                <a:effectLst/>
                <a:latin typeface="+mn-lt"/>
              </a:defRPr>
            </a:lvl1pPr>
          </a:lstStyle>
          <a:p>
            <a:pPr lvl="0" rtl="0"/>
            <a:r>
              <a:rPr lang="en-GB" noProof="0"/>
              <a:t>Click to add subtitle</a:t>
            </a:r>
          </a:p>
        </p:txBody>
      </p:sp>
      <p:sp>
        <p:nvSpPr>
          <p:cNvPr id="22" name="Text Placeholder 25">
            <a:extLst>
              <a:ext uri="{FF2B5EF4-FFF2-40B4-BE49-F238E27FC236}">
                <a16:creationId xmlns:a16="http://schemas.microsoft.com/office/drawing/2014/main" id="{227584E0-1796-45AE-A691-1918676D9CD4}"/>
              </a:ext>
            </a:extLst>
          </p:cNvPr>
          <p:cNvSpPr>
            <a:spLocks noGrp="1"/>
          </p:cNvSpPr>
          <p:nvPr>
            <p:ph type="body" sz="quarter" idx="14" hasCustomPrompt="1"/>
          </p:nvPr>
        </p:nvSpPr>
        <p:spPr>
          <a:xfrm>
            <a:off x="1664443" y="2671626"/>
            <a:ext cx="4360862"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23" name="Text Placeholder 23">
            <a:extLst>
              <a:ext uri="{FF2B5EF4-FFF2-40B4-BE49-F238E27FC236}">
                <a16:creationId xmlns:a16="http://schemas.microsoft.com/office/drawing/2014/main" id="{C7E3698B-A426-409C-94D0-F06ECD410B0A}"/>
              </a:ext>
            </a:extLst>
          </p:cNvPr>
          <p:cNvSpPr>
            <a:spLocks noGrp="1"/>
          </p:cNvSpPr>
          <p:nvPr>
            <p:ph type="body" sz="quarter" idx="15" hasCustomPrompt="1"/>
          </p:nvPr>
        </p:nvSpPr>
        <p:spPr>
          <a:xfrm>
            <a:off x="6359649" y="2119211"/>
            <a:ext cx="4360512" cy="552450"/>
          </a:xfrm>
        </p:spPr>
        <p:txBody>
          <a:bodyPr rtlCol="0">
            <a:normAutofit/>
          </a:bodyPr>
          <a:lstStyle>
            <a:lvl1pPr marL="0" indent="0">
              <a:buNone/>
              <a:defRPr sz="2400" b="1">
                <a:solidFill>
                  <a:schemeClr val="accent5">
                    <a:lumMod val="60000"/>
                    <a:lumOff val="40000"/>
                  </a:schemeClr>
                </a:solidFill>
                <a:effectLst/>
                <a:latin typeface="+mn-lt"/>
              </a:defRPr>
            </a:lvl1pPr>
          </a:lstStyle>
          <a:p>
            <a:pPr lvl="0" rtl="0"/>
            <a:r>
              <a:rPr lang="en-GB" noProof="0"/>
              <a:t>Click to add subtitle</a:t>
            </a:r>
          </a:p>
        </p:txBody>
      </p:sp>
      <p:sp>
        <p:nvSpPr>
          <p:cNvPr id="24" name="Text Placeholder 25">
            <a:extLst>
              <a:ext uri="{FF2B5EF4-FFF2-40B4-BE49-F238E27FC236}">
                <a16:creationId xmlns:a16="http://schemas.microsoft.com/office/drawing/2014/main" id="{D2F2C5F3-51E6-4531-9805-221591315C3D}"/>
              </a:ext>
            </a:extLst>
          </p:cNvPr>
          <p:cNvSpPr>
            <a:spLocks noGrp="1"/>
          </p:cNvSpPr>
          <p:nvPr>
            <p:ph type="body" sz="quarter" idx="16" hasCustomPrompt="1"/>
          </p:nvPr>
        </p:nvSpPr>
        <p:spPr>
          <a:xfrm>
            <a:off x="6359299" y="2671626"/>
            <a:ext cx="4360862"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grpSp>
        <p:nvGrpSpPr>
          <p:cNvPr id="18" name="Group 17">
            <a:extLst>
              <a:ext uri="{FF2B5EF4-FFF2-40B4-BE49-F238E27FC236}">
                <a16:creationId xmlns:a16="http://schemas.microsoft.com/office/drawing/2014/main" id="{6E9465D8-1640-4D12-B086-59416AFCBBEE}"/>
              </a:ext>
              <a:ext uri="{C183D7F6-B498-43B3-948B-1728B52AA6E4}">
                <adec:decorative xmlns:adec="http://schemas.microsoft.com/office/drawing/2017/decorative" val="1"/>
              </a:ext>
            </a:extLst>
          </p:cNvPr>
          <p:cNvGrpSpPr/>
          <p:nvPr userDrawn="1"/>
        </p:nvGrpSpPr>
        <p:grpSpPr>
          <a:xfrm rot="5400000">
            <a:off x="3072531" y="-2496283"/>
            <a:ext cx="6034235" cy="11610702"/>
            <a:chOff x="443748" y="446254"/>
            <a:chExt cx="3330000" cy="5760000"/>
          </a:xfrm>
        </p:grpSpPr>
        <p:sp>
          <p:nvSpPr>
            <p:cNvPr id="13" name="Rectangle 5">
              <a:extLst>
                <a:ext uri="{FF2B5EF4-FFF2-40B4-BE49-F238E27FC236}">
                  <a16:creationId xmlns:a16="http://schemas.microsoft.com/office/drawing/2014/main" id="{E7BE05B2-64AC-4F56-A098-D3A324E9DE8B}"/>
                </a:ext>
                <a:ext uri="{C183D7F6-B498-43B3-948B-1728B52AA6E4}">
                  <adec:decorative xmlns:adec="http://schemas.microsoft.com/office/drawing/2017/decorative" val="1"/>
                </a:ext>
              </a:extLst>
            </p:cNvPr>
            <p:cNvSpPr/>
            <p:nvPr userDrawn="1"/>
          </p:nvSpPr>
          <p:spPr>
            <a:xfrm flipV="1">
              <a:off x="443748" y="446254"/>
              <a:ext cx="333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5">
              <a:extLst>
                <a:ext uri="{FF2B5EF4-FFF2-40B4-BE49-F238E27FC236}">
                  <a16:creationId xmlns:a16="http://schemas.microsoft.com/office/drawing/2014/main" id="{CFB6CFD5-710B-4FF7-B75B-0174B9B72177}"/>
                </a:ext>
                <a:ext uri="{C183D7F6-B498-43B3-948B-1728B52AA6E4}">
                  <adec:decorative xmlns:adec="http://schemas.microsoft.com/office/drawing/2017/decorative" val="1"/>
                </a:ext>
              </a:extLst>
            </p:cNvPr>
            <p:cNvSpPr/>
            <p:nvPr userDrawn="1"/>
          </p:nvSpPr>
          <p:spPr>
            <a:xfrm rot="10800000" flipV="1">
              <a:off x="443748" y="6206254"/>
              <a:ext cx="333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alpha val="70000"/>
                  </a:schemeClr>
                </a:solidFill>
              </a:endParaRPr>
            </a:p>
          </p:txBody>
        </p:sp>
        <p:sp>
          <p:nvSpPr>
            <p:cNvPr id="17" name="Rectangle 5">
              <a:extLst>
                <a:ext uri="{FF2B5EF4-FFF2-40B4-BE49-F238E27FC236}">
                  <a16:creationId xmlns:a16="http://schemas.microsoft.com/office/drawing/2014/main" id="{66A28EB2-7446-4114-8BD6-4CB90B849571}"/>
                </a:ext>
                <a:ext uri="{C183D7F6-B498-43B3-948B-1728B52AA6E4}">
                  <adec:decorative xmlns:adec="http://schemas.microsoft.com/office/drawing/2017/decorative" val="1"/>
                </a:ext>
              </a:extLst>
            </p:cNvPr>
            <p:cNvSpPr/>
            <p:nvPr userDrawn="1"/>
          </p:nvSpPr>
          <p:spPr>
            <a:xfrm rot="10800000" flipV="1">
              <a:off x="3773748" y="44625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1885068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2DA6CE13-49E5-47C2-B720-1F236BBB57BE}"/>
              </a:ext>
            </a:extLst>
          </p:cNvPr>
          <p:cNvSpPr>
            <a:spLocks noGrp="1"/>
          </p:cNvSpPr>
          <p:nvPr>
            <p:ph type="title"/>
          </p:nvPr>
        </p:nvSpPr>
        <p:spPr>
          <a:xfrm>
            <a:off x="1082675" y="531815"/>
            <a:ext cx="10026650" cy="696910"/>
          </a:xfrm>
        </p:spPr>
        <p:txBody>
          <a:bodyPr wrap="square" rtlCol="0" anchor="b" anchorCtr="0">
            <a:normAutofit/>
          </a:bodyPr>
          <a:lstStyle>
            <a:lvl1pPr algn="ctr">
              <a:defRPr/>
            </a:lvl1pPr>
          </a:lstStyle>
          <a:p>
            <a:pPr algn="ct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CBA75683-8D5A-4D7B-AA95-90826766FE43}"/>
              </a:ext>
              <a:ext uri="{C183D7F6-B498-43B3-948B-1728B52AA6E4}">
                <adec:decorative xmlns:adec="http://schemas.microsoft.com/office/drawing/2017/decorative" val="1"/>
              </a:ext>
            </a:extLst>
          </p:cNvPr>
          <p:cNvCxnSpPr>
            <a:cxnSpLocks/>
          </p:cNvCxnSpPr>
          <p:nvPr userDrawn="1"/>
        </p:nvCxnSpPr>
        <p:spPr>
          <a:xfrm>
            <a:off x="5819649" y="1680433"/>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 Placeholder 23">
            <a:extLst>
              <a:ext uri="{FF2B5EF4-FFF2-40B4-BE49-F238E27FC236}">
                <a16:creationId xmlns:a16="http://schemas.microsoft.com/office/drawing/2014/main" id="{0014AA73-5311-4055-A626-89D8E23FFD9E}"/>
              </a:ext>
            </a:extLst>
          </p:cNvPr>
          <p:cNvSpPr>
            <a:spLocks noGrp="1"/>
          </p:cNvSpPr>
          <p:nvPr>
            <p:ph type="body" sz="quarter" idx="13" hasCustomPrompt="1"/>
          </p:nvPr>
        </p:nvSpPr>
        <p:spPr>
          <a:xfrm>
            <a:off x="1001992" y="2112353"/>
            <a:ext cx="3303394" cy="552450"/>
          </a:xfrm>
        </p:spPr>
        <p:txBody>
          <a:bodyPr rtlCol="0">
            <a:normAutofit/>
          </a:bodyPr>
          <a:lstStyle>
            <a:lvl1pPr marL="0" indent="0">
              <a:buNone/>
              <a:defRPr sz="2400" b="1">
                <a:solidFill>
                  <a:schemeClr val="accent5">
                    <a:lumMod val="60000"/>
                    <a:lumOff val="40000"/>
                  </a:schemeClr>
                </a:solidFill>
                <a:effectLst/>
              </a:defRPr>
            </a:lvl1pPr>
          </a:lstStyle>
          <a:p>
            <a:pPr lvl="0" rtl="0"/>
            <a:r>
              <a:rPr lang="en-GB" noProof="0"/>
              <a:t>Click to add subtitle</a:t>
            </a:r>
          </a:p>
        </p:txBody>
      </p:sp>
      <p:sp>
        <p:nvSpPr>
          <p:cNvPr id="29" name="Text Placeholder 25">
            <a:extLst>
              <a:ext uri="{FF2B5EF4-FFF2-40B4-BE49-F238E27FC236}">
                <a16:creationId xmlns:a16="http://schemas.microsoft.com/office/drawing/2014/main" id="{929F4BD4-95C1-49C1-8ADF-A14CD567582E}"/>
              </a:ext>
            </a:extLst>
          </p:cNvPr>
          <p:cNvSpPr>
            <a:spLocks noGrp="1"/>
          </p:cNvSpPr>
          <p:nvPr>
            <p:ph type="body" sz="quarter" idx="14" hasCustomPrompt="1"/>
          </p:nvPr>
        </p:nvSpPr>
        <p:spPr>
          <a:xfrm>
            <a:off x="1001641" y="2664768"/>
            <a:ext cx="3303659"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48" name="Text Placeholder 23">
            <a:extLst>
              <a:ext uri="{FF2B5EF4-FFF2-40B4-BE49-F238E27FC236}">
                <a16:creationId xmlns:a16="http://schemas.microsoft.com/office/drawing/2014/main" id="{92C6830C-1F44-4F12-B457-A08A9A6E53A0}"/>
              </a:ext>
            </a:extLst>
          </p:cNvPr>
          <p:cNvSpPr>
            <a:spLocks noGrp="1"/>
          </p:cNvSpPr>
          <p:nvPr>
            <p:ph type="body" sz="quarter" idx="19" hasCustomPrompt="1"/>
          </p:nvPr>
        </p:nvSpPr>
        <p:spPr>
          <a:xfrm>
            <a:off x="4453829" y="2112353"/>
            <a:ext cx="3303394" cy="552450"/>
          </a:xfrm>
        </p:spPr>
        <p:txBody>
          <a:bodyPr rtlCol="0">
            <a:normAutofit/>
          </a:bodyPr>
          <a:lstStyle>
            <a:lvl1pPr marL="0" indent="0">
              <a:buNone/>
              <a:defRPr sz="2400" b="1">
                <a:solidFill>
                  <a:schemeClr val="accent5">
                    <a:lumMod val="60000"/>
                    <a:lumOff val="40000"/>
                  </a:schemeClr>
                </a:solidFill>
                <a:effectLst/>
              </a:defRPr>
            </a:lvl1pPr>
          </a:lstStyle>
          <a:p>
            <a:pPr lvl="0" rtl="0"/>
            <a:r>
              <a:rPr lang="en-GB" noProof="0"/>
              <a:t>Click to add subtitle</a:t>
            </a:r>
          </a:p>
        </p:txBody>
      </p:sp>
      <p:sp>
        <p:nvSpPr>
          <p:cNvPr id="31" name="Text Placeholder 25">
            <a:extLst>
              <a:ext uri="{FF2B5EF4-FFF2-40B4-BE49-F238E27FC236}">
                <a16:creationId xmlns:a16="http://schemas.microsoft.com/office/drawing/2014/main" id="{631066C0-5869-41D5-A6B8-519CA72AC03D}"/>
              </a:ext>
            </a:extLst>
          </p:cNvPr>
          <p:cNvSpPr>
            <a:spLocks noGrp="1"/>
          </p:cNvSpPr>
          <p:nvPr>
            <p:ph type="body" sz="quarter" idx="16" hasCustomPrompt="1"/>
          </p:nvPr>
        </p:nvSpPr>
        <p:spPr>
          <a:xfrm>
            <a:off x="4453478" y="2664768"/>
            <a:ext cx="3303659"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49" name="Text Placeholder 23">
            <a:extLst>
              <a:ext uri="{FF2B5EF4-FFF2-40B4-BE49-F238E27FC236}">
                <a16:creationId xmlns:a16="http://schemas.microsoft.com/office/drawing/2014/main" id="{A05C520D-F031-4A59-B3AB-15CD169C1B91}"/>
              </a:ext>
            </a:extLst>
          </p:cNvPr>
          <p:cNvSpPr>
            <a:spLocks noGrp="1"/>
          </p:cNvSpPr>
          <p:nvPr>
            <p:ph type="body" sz="quarter" idx="20" hasCustomPrompt="1"/>
          </p:nvPr>
        </p:nvSpPr>
        <p:spPr>
          <a:xfrm>
            <a:off x="7905931" y="2112353"/>
            <a:ext cx="3303394" cy="552450"/>
          </a:xfrm>
        </p:spPr>
        <p:txBody>
          <a:bodyPr rtlCol="0">
            <a:normAutofit/>
          </a:bodyPr>
          <a:lstStyle>
            <a:lvl1pPr marL="0" indent="0">
              <a:buNone/>
              <a:defRPr sz="2400" b="1">
                <a:solidFill>
                  <a:schemeClr val="accent5">
                    <a:lumMod val="60000"/>
                    <a:lumOff val="40000"/>
                  </a:schemeClr>
                </a:solidFill>
                <a:effectLst/>
              </a:defRPr>
            </a:lvl1pPr>
          </a:lstStyle>
          <a:p>
            <a:pPr lvl="0" rtl="0"/>
            <a:r>
              <a:rPr lang="en-GB" noProof="0"/>
              <a:t>Click to add subtitle</a:t>
            </a:r>
          </a:p>
        </p:txBody>
      </p:sp>
      <p:sp>
        <p:nvSpPr>
          <p:cNvPr id="33" name="Text Placeholder 25">
            <a:extLst>
              <a:ext uri="{FF2B5EF4-FFF2-40B4-BE49-F238E27FC236}">
                <a16:creationId xmlns:a16="http://schemas.microsoft.com/office/drawing/2014/main" id="{918F424D-F90F-4352-B45D-8E23B4BA148F}"/>
              </a:ext>
            </a:extLst>
          </p:cNvPr>
          <p:cNvSpPr>
            <a:spLocks noGrp="1"/>
          </p:cNvSpPr>
          <p:nvPr>
            <p:ph type="body" sz="quarter" idx="18" hasCustomPrompt="1"/>
          </p:nvPr>
        </p:nvSpPr>
        <p:spPr>
          <a:xfrm>
            <a:off x="7905666" y="2651053"/>
            <a:ext cx="3303659" cy="3215781"/>
          </a:xfrm>
        </p:spPr>
        <p:txBody>
          <a:bodyPr rtlCol="0">
            <a:normAutofit/>
          </a:bodyPr>
          <a:lstStyle>
            <a:lvl1pPr marL="285750" indent="-285750">
              <a:buClr>
                <a:schemeClr val="accent5"/>
              </a:buClr>
              <a:buFont typeface="Arial" panose="020B0604020202020204" pitchFamily="34" charset="0"/>
              <a:buChar char="•"/>
              <a:defRPr sz="1800">
                <a:solidFill>
                  <a:schemeClr val="tx1"/>
                </a:solidFill>
              </a:defRPr>
            </a:lvl1pPr>
          </a:lstStyle>
          <a:p>
            <a:pPr lvl="0" rtl="0"/>
            <a:r>
              <a:rPr lang="en-GB" noProof="0"/>
              <a:t>Click to insert text</a:t>
            </a:r>
          </a:p>
        </p:txBody>
      </p:sp>
      <p:sp>
        <p:nvSpPr>
          <p:cNvPr id="9" name="Date Placeholder 3">
            <a:extLst>
              <a:ext uri="{FF2B5EF4-FFF2-40B4-BE49-F238E27FC236}">
                <a16:creationId xmlns:a16="http://schemas.microsoft.com/office/drawing/2014/main" id="{6CF1492E-55F0-4EDA-9C49-A4A834F401C5}"/>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0" name="Footer Placeholder 4">
            <a:extLst>
              <a:ext uri="{FF2B5EF4-FFF2-40B4-BE49-F238E27FC236}">
                <a16:creationId xmlns:a16="http://schemas.microsoft.com/office/drawing/2014/main" id="{928D135F-F70E-4CF5-8CAB-4B58BA029B56}"/>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1" name="Slide Number Placeholder 5">
            <a:extLst>
              <a:ext uri="{FF2B5EF4-FFF2-40B4-BE49-F238E27FC236}">
                <a16:creationId xmlns:a16="http://schemas.microsoft.com/office/drawing/2014/main" id="{B0B1F2E7-88D6-4A13-81A3-A31E4E8D3FFE}"/>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grpSp>
        <p:nvGrpSpPr>
          <p:cNvPr id="50" name="Group 49">
            <a:extLst>
              <a:ext uri="{FF2B5EF4-FFF2-40B4-BE49-F238E27FC236}">
                <a16:creationId xmlns:a16="http://schemas.microsoft.com/office/drawing/2014/main" id="{4A548AA1-D42E-4FED-9B69-F476E26489F3}"/>
              </a:ext>
              <a:ext uri="{C183D7F6-B498-43B3-948B-1728B52AA6E4}">
                <adec:decorative xmlns:adec="http://schemas.microsoft.com/office/drawing/2017/decorative" val="1"/>
              </a:ext>
            </a:extLst>
          </p:cNvPr>
          <p:cNvGrpSpPr/>
          <p:nvPr userDrawn="1"/>
        </p:nvGrpSpPr>
        <p:grpSpPr>
          <a:xfrm rot="5400000">
            <a:off x="3072531" y="-2496283"/>
            <a:ext cx="6034235" cy="11610702"/>
            <a:chOff x="443748" y="446254"/>
            <a:chExt cx="3330000" cy="5760000"/>
          </a:xfrm>
        </p:grpSpPr>
        <p:sp>
          <p:nvSpPr>
            <p:cNvPr id="51" name="Rectangle 5">
              <a:extLst>
                <a:ext uri="{FF2B5EF4-FFF2-40B4-BE49-F238E27FC236}">
                  <a16:creationId xmlns:a16="http://schemas.microsoft.com/office/drawing/2014/main" id="{8C03BD57-8867-4998-B3F3-82125EA3708C}"/>
                </a:ext>
                <a:ext uri="{C183D7F6-B498-43B3-948B-1728B52AA6E4}">
                  <adec:decorative xmlns:adec="http://schemas.microsoft.com/office/drawing/2017/decorative" val="1"/>
                </a:ext>
              </a:extLst>
            </p:cNvPr>
            <p:cNvSpPr/>
            <p:nvPr userDrawn="1"/>
          </p:nvSpPr>
          <p:spPr>
            <a:xfrm flipV="1">
              <a:off x="443748" y="446254"/>
              <a:ext cx="333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2" name="Rectangle 5">
              <a:extLst>
                <a:ext uri="{FF2B5EF4-FFF2-40B4-BE49-F238E27FC236}">
                  <a16:creationId xmlns:a16="http://schemas.microsoft.com/office/drawing/2014/main" id="{AF4847DD-9F53-4840-86F2-4ADCD66C167B}"/>
                </a:ext>
                <a:ext uri="{C183D7F6-B498-43B3-948B-1728B52AA6E4}">
                  <adec:decorative xmlns:adec="http://schemas.microsoft.com/office/drawing/2017/decorative" val="1"/>
                </a:ext>
              </a:extLst>
            </p:cNvPr>
            <p:cNvSpPr/>
            <p:nvPr userDrawn="1"/>
          </p:nvSpPr>
          <p:spPr>
            <a:xfrm rot="10800000" flipV="1">
              <a:off x="443748" y="6206254"/>
              <a:ext cx="333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alpha val="70000"/>
                  </a:schemeClr>
                </a:solidFill>
              </a:endParaRPr>
            </a:p>
          </p:txBody>
        </p:sp>
        <p:sp>
          <p:nvSpPr>
            <p:cNvPr id="53" name="Rectangle 5">
              <a:extLst>
                <a:ext uri="{FF2B5EF4-FFF2-40B4-BE49-F238E27FC236}">
                  <a16:creationId xmlns:a16="http://schemas.microsoft.com/office/drawing/2014/main" id="{881FA255-D3EB-4D06-BDCA-3627242D6D52}"/>
                </a:ext>
                <a:ext uri="{C183D7F6-B498-43B3-948B-1728B52AA6E4}">
                  <adec:decorative xmlns:adec="http://schemas.microsoft.com/office/drawing/2017/decorative" val="1"/>
                </a:ext>
              </a:extLst>
            </p:cNvPr>
            <p:cNvSpPr/>
            <p:nvPr userDrawn="1"/>
          </p:nvSpPr>
          <p:spPr>
            <a:xfrm rot="10800000" flipV="1">
              <a:off x="3773748" y="44625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1867604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036F7FC-6006-4472-BC70-30C283ABC126}"/>
              </a:ext>
            </a:extLst>
          </p:cNvPr>
          <p:cNvSpPr>
            <a:spLocks noGrp="1"/>
          </p:cNvSpPr>
          <p:nvPr>
            <p:ph type="title"/>
          </p:nvPr>
        </p:nvSpPr>
        <p:spPr>
          <a:xfrm>
            <a:off x="1080000" y="540000"/>
            <a:ext cx="3345950" cy="2303213"/>
          </a:xfrm>
        </p:spPr>
        <p:txBody>
          <a:bodyPr rtlCol="0" anchor="ctr" anchorCtr="0"/>
          <a:lstStyle>
            <a:lvl1pPr algn="ctr">
              <a:defRPr/>
            </a:lvl1pPr>
          </a:lstStyle>
          <a:p>
            <a:pPr algn="ct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3265A73B-104E-43C7-BBEC-C2B3D52E1C21}"/>
              </a:ext>
              <a:ext uri="{C183D7F6-B498-43B3-948B-1728B52AA6E4}">
                <adec:decorative xmlns:adec="http://schemas.microsoft.com/office/drawing/2017/decorative" val="1"/>
              </a:ext>
            </a:extLst>
          </p:cNvPr>
          <p:cNvCxnSpPr>
            <a:cxnSpLocks/>
          </p:cNvCxnSpPr>
          <p:nvPr userDrawn="1"/>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8FE0F1ED-567A-464B-A7AB-53B58F510B08}"/>
              </a:ext>
            </a:extLst>
          </p:cNvPr>
          <p:cNvSpPr>
            <a:spLocks noGrp="1"/>
          </p:cNvSpPr>
          <p:nvPr>
            <p:ph idx="1"/>
          </p:nvPr>
        </p:nvSpPr>
        <p:spPr>
          <a:xfrm>
            <a:off x="5543552" y="540000"/>
            <a:ext cx="6107460" cy="2303213"/>
          </a:xfrm>
        </p:spPr>
        <p:txBody>
          <a:bodyPr rtlCol="0" anchor="ctr">
            <a:normAutofit/>
          </a:bodyPr>
          <a:lstStyle>
            <a:lvl1pPr marL="0" indent="0" algn="l">
              <a:buNone/>
              <a:defRPr/>
            </a:lvl1pPr>
          </a:lstStyle>
          <a:p>
            <a:pPr lvl="0" rtl="0"/>
            <a:r>
              <a:rPr lang="en-US" noProof="0"/>
              <a:t>Click to edit Master text styles</a:t>
            </a:r>
          </a:p>
        </p:txBody>
      </p:sp>
      <p:sp>
        <p:nvSpPr>
          <p:cNvPr id="10" name="Rectangle 9">
            <a:extLst>
              <a:ext uri="{FF2B5EF4-FFF2-40B4-BE49-F238E27FC236}">
                <a16:creationId xmlns:a16="http://schemas.microsoft.com/office/drawing/2014/main" id="{96745F42-F11E-4295-BA16-71120E66B951}"/>
              </a:ext>
              <a:ext uri="{C183D7F6-B498-43B3-948B-1728B52AA6E4}">
                <adec:decorative xmlns:adec="http://schemas.microsoft.com/office/drawing/2017/decorative" val="1"/>
              </a:ext>
            </a:extLst>
          </p:cNvPr>
          <p:cNvSpPr/>
          <p:nvPr userDrawn="1"/>
        </p:nvSpPr>
        <p:spPr>
          <a:xfrm>
            <a:off x="0" y="3429000"/>
            <a:ext cx="12192000" cy="3428999"/>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alpha val="30000"/>
                </a:prstClr>
              </a:solidFill>
              <a:effectLst/>
              <a:uLnTx/>
              <a:uFillTx/>
              <a:latin typeface="Avenir Next LT Pro Light"/>
              <a:ea typeface="+mn-ea"/>
              <a:cs typeface="+mn-cs"/>
            </a:endParaRPr>
          </a:p>
        </p:txBody>
      </p:sp>
      <p:sp>
        <p:nvSpPr>
          <p:cNvPr id="23" name="Picture Placeholder 18">
            <a:extLst>
              <a:ext uri="{FF2B5EF4-FFF2-40B4-BE49-F238E27FC236}">
                <a16:creationId xmlns:a16="http://schemas.microsoft.com/office/drawing/2014/main" id="{49B51FEE-9706-46CF-8CEF-5E1F009FFF02}"/>
              </a:ext>
            </a:extLst>
          </p:cNvPr>
          <p:cNvSpPr>
            <a:spLocks noGrp="1"/>
          </p:cNvSpPr>
          <p:nvPr>
            <p:ph type="pic" sz="quarter" idx="13" hasCustomPrompt="1"/>
          </p:nvPr>
        </p:nvSpPr>
        <p:spPr>
          <a:xfrm>
            <a:off x="541338" y="4011613"/>
            <a:ext cx="2578100" cy="2303462"/>
          </a:xfrm>
        </p:spPr>
        <p:txBody>
          <a:bodyPr rtlCol="0"/>
          <a:lstStyle>
            <a:lvl1pPr marL="0" indent="0" algn="ctr">
              <a:buNone/>
              <a:defRPr/>
            </a:lvl1pPr>
          </a:lstStyle>
          <a:p>
            <a:pPr rtl="0"/>
            <a:r>
              <a:rPr lang="en-GB" noProof="0"/>
              <a:t>Click to add photo</a:t>
            </a:r>
          </a:p>
        </p:txBody>
      </p:sp>
      <p:sp>
        <p:nvSpPr>
          <p:cNvPr id="24" name="Picture Placeholder 18">
            <a:extLst>
              <a:ext uri="{FF2B5EF4-FFF2-40B4-BE49-F238E27FC236}">
                <a16:creationId xmlns:a16="http://schemas.microsoft.com/office/drawing/2014/main" id="{C2EE5695-74F8-4071-8805-A537486F2217}"/>
              </a:ext>
            </a:extLst>
          </p:cNvPr>
          <p:cNvSpPr>
            <a:spLocks noGrp="1"/>
          </p:cNvSpPr>
          <p:nvPr>
            <p:ph type="pic" sz="quarter" idx="14" hasCustomPrompt="1"/>
          </p:nvPr>
        </p:nvSpPr>
        <p:spPr>
          <a:xfrm>
            <a:off x="3384863" y="4011331"/>
            <a:ext cx="2578100" cy="2303462"/>
          </a:xfrm>
        </p:spPr>
        <p:txBody>
          <a:bodyPr rtlCol="0"/>
          <a:lstStyle>
            <a:lvl1pPr marL="0" indent="0" algn="ctr">
              <a:buNone/>
              <a:defRPr/>
            </a:lvl1pPr>
          </a:lstStyle>
          <a:p>
            <a:pPr rtl="0"/>
            <a:r>
              <a:rPr lang="en-GB" noProof="0"/>
              <a:t>Click to add photo</a:t>
            </a:r>
          </a:p>
        </p:txBody>
      </p:sp>
      <p:sp>
        <p:nvSpPr>
          <p:cNvPr id="25" name="Picture Placeholder 18">
            <a:extLst>
              <a:ext uri="{FF2B5EF4-FFF2-40B4-BE49-F238E27FC236}">
                <a16:creationId xmlns:a16="http://schemas.microsoft.com/office/drawing/2014/main" id="{426DBDB7-E494-4BDA-BD74-10D41918C0AB}"/>
              </a:ext>
            </a:extLst>
          </p:cNvPr>
          <p:cNvSpPr>
            <a:spLocks noGrp="1"/>
          </p:cNvSpPr>
          <p:nvPr>
            <p:ph type="pic" sz="quarter" idx="15" hasCustomPrompt="1"/>
          </p:nvPr>
        </p:nvSpPr>
        <p:spPr>
          <a:xfrm>
            <a:off x="6228887" y="4011331"/>
            <a:ext cx="2578100" cy="2303462"/>
          </a:xfrm>
        </p:spPr>
        <p:txBody>
          <a:bodyPr rtlCol="0"/>
          <a:lstStyle>
            <a:lvl1pPr marL="0" indent="0" algn="ctr">
              <a:buNone/>
              <a:defRPr/>
            </a:lvl1pPr>
          </a:lstStyle>
          <a:p>
            <a:pPr rtl="0"/>
            <a:r>
              <a:rPr lang="en-GB" noProof="0"/>
              <a:t>Click to add photo</a:t>
            </a:r>
          </a:p>
        </p:txBody>
      </p:sp>
      <p:sp>
        <p:nvSpPr>
          <p:cNvPr id="26" name="Picture Placeholder 18">
            <a:extLst>
              <a:ext uri="{FF2B5EF4-FFF2-40B4-BE49-F238E27FC236}">
                <a16:creationId xmlns:a16="http://schemas.microsoft.com/office/drawing/2014/main" id="{110C3059-EF0D-4175-A421-E59E738E9AAD}"/>
              </a:ext>
            </a:extLst>
          </p:cNvPr>
          <p:cNvSpPr>
            <a:spLocks noGrp="1"/>
          </p:cNvSpPr>
          <p:nvPr>
            <p:ph type="pic" sz="quarter" idx="16" hasCustomPrompt="1"/>
          </p:nvPr>
        </p:nvSpPr>
        <p:spPr>
          <a:xfrm>
            <a:off x="9072912" y="4011331"/>
            <a:ext cx="2578100" cy="2303462"/>
          </a:xfrm>
        </p:spPr>
        <p:txBody>
          <a:bodyPr rtlCol="0"/>
          <a:lstStyle>
            <a:lvl1pPr marL="0" indent="0" algn="ctr">
              <a:buNone/>
              <a:defRPr/>
            </a:lvl1pPr>
          </a:lstStyle>
          <a:p>
            <a:pPr rtl="0"/>
            <a:r>
              <a:rPr lang="en-GB" noProof="0"/>
              <a:t>Click to add photo</a:t>
            </a:r>
          </a:p>
        </p:txBody>
      </p:sp>
      <p:sp>
        <p:nvSpPr>
          <p:cNvPr id="15" name="Date Placeholder 3">
            <a:extLst>
              <a:ext uri="{FF2B5EF4-FFF2-40B4-BE49-F238E27FC236}">
                <a16:creationId xmlns:a16="http://schemas.microsoft.com/office/drawing/2014/main" id="{F23808ED-A697-419E-B2B9-925BC80462D9}"/>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16" name="Footer Placeholder 4">
            <a:extLst>
              <a:ext uri="{FF2B5EF4-FFF2-40B4-BE49-F238E27FC236}">
                <a16:creationId xmlns:a16="http://schemas.microsoft.com/office/drawing/2014/main" id="{82CBC00E-8DBE-41F7-B5EC-A273F7184936}"/>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17" name="Slide Number Placeholder 5">
            <a:extLst>
              <a:ext uri="{FF2B5EF4-FFF2-40B4-BE49-F238E27FC236}">
                <a16:creationId xmlns:a16="http://schemas.microsoft.com/office/drawing/2014/main" id="{EC8BA04E-DB40-4D07-9B73-37122A902296}"/>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42243740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6EF848A-75B5-49A0-A26E-E3931F22D975}"/>
              </a:ext>
            </a:extLst>
          </p:cNvPr>
          <p:cNvSpPr>
            <a:spLocks noGrp="1"/>
          </p:cNvSpPr>
          <p:nvPr>
            <p:ph type="ctrTitle"/>
          </p:nvPr>
        </p:nvSpPr>
        <p:spPr>
          <a:xfrm>
            <a:off x="3870326" y="1089025"/>
            <a:ext cx="4451349" cy="1532951"/>
          </a:xfrm>
        </p:spPr>
        <p:txBody>
          <a:bodyPr rtlCol="0" anchor="b"/>
          <a:lstStyle>
            <a:lvl1pPr algn="ctr">
              <a:defRPr/>
            </a:lvl1pPr>
          </a:lstStyle>
          <a:p>
            <a:pPr rtl="0"/>
            <a:r>
              <a:rPr lang="en-US" noProof="0"/>
              <a:t>Click to edit Master title style</a:t>
            </a:r>
            <a:endParaRPr lang="en-GB" noProof="0"/>
          </a:p>
        </p:txBody>
      </p:sp>
      <p:sp>
        <p:nvSpPr>
          <p:cNvPr id="8" name="Subtitle 7">
            <a:extLst>
              <a:ext uri="{FF2B5EF4-FFF2-40B4-BE49-F238E27FC236}">
                <a16:creationId xmlns:a16="http://schemas.microsoft.com/office/drawing/2014/main" id="{0D20A319-635D-423F-BBAC-55CDC1785605}"/>
              </a:ext>
            </a:extLst>
          </p:cNvPr>
          <p:cNvSpPr>
            <a:spLocks noGrp="1"/>
          </p:cNvSpPr>
          <p:nvPr>
            <p:ph type="subTitle" idx="1"/>
          </p:nvPr>
        </p:nvSpPr>
        <p:spPr>
          <a:xfrm>
            <a:off x="3870326" y="4248000"/>
            <a:ext cx="4451349" cy="1520975"/>
          </a:xfrm>
        </p:spPr>
        <p:txBody>
          <a:bodyPr rtlCol="0"/>
          <a:lstStyle>
            <a:lvl1pPr marL="0" indent="0" algn="ctr">
              <a:buNone/>
              <a:defRPr i="1"/>
            </a:lvl1pPr>
          </a:lstStyle>
          <a:p>
            <a:pPr rtl="0"/>
            <a:r>
              <a:rPr lang="en-US" noProof="0"/>
              <a:t>Click to edit Master subtitle style</a:t>
            </a:r>
            <a:endParaRPr lang="en-GB" noProof="0"/>
          </a:p>
        </p:txBody>
      </p:sp>
      <p:sp>
        <p:nvSpPr>
          <p:cNvPr id="31" name="Picture Placeholder 28">
            <a:extLst>
              <a:ext uri="{FF2B5EF4-FFF2-40B4-BE49-F238E27FC236}">
                <a16:creationId xmlns:a16="http://schemas.microsoft.com/office/drawing/2014/main" id="{2A95A91B-7863-4D63-9D9B-EB1E440C1DFD}"/>
              </a:ext>
            </a:extLst>
          </p:cNvPr>
          <p:cNvSpPr>
            <a:spLocks noGrp="1"/>
          </p:cNvSpPr>
          <p:nvPr>
            <p:ph type="pic" sz="quarter" idx="13" hasCustomPrompt="1"/>
          </p:nvPr>
        </p:nvSpPr>
        <p:spPr>
          <a:xfrm>
            <a:off x="539750" y="539750"/>
            <a:ext cx="2768600" cy="5778500"/>
          </a:xfrm>
        </p:spPr>
        <p:txBody>
          <a:bodyPr rtlCol="0"/>
          <a:lstStyle>
            <a:lvl1pPr marL="0" indent="0" algn="ctr">
              <a:buNone/>
              <a:defRPr/>
            </a:lvl1pPr>
          </a:lstStyle>
          <a:p>
            <a:pPr rtl="0"/>
            <a:r>
              <a:rPr lang="en-GB" noProof="0"/>
              <a:t>Click to add photo</a:t>
            </a:r>
          </a:p>
        </p:txBody>
      </p:sp>
      <p:sp>
        <p:nvSpPr>
          <p:cNvPr id="32" name="Picture Placeholder 28">
            <a:extLst>
              <a:ext uri="{FF2B5EF4-FFF2-40B4-BE49-F238E27FC236}">
                <a16:creationId xmlns:a16="http://schemas.microsoft.com/office/drawing/2014/main" id="{AC55B2B7-A24A-4F78-B673-918F440A12E6}"/>
              </a:ext>
            </a:extLst>
          </p:cNvPr>
          <p:cNvSpPr>
            <a:spLocks noGrp="1"/>
          </p:cNvSpPr>
          <p:nvPr>
            <p:ph type="pic" sz="quarter" idx="14" hasCustomPrompt="1"/>
          </p:nvPr>
        </p:nvSpPr>
        <p:spPr>
          <a:xfrm>
            <a:off x="8883400" y="540000"/>
            <a:ext cx="2768600" cy="5778500"/>
          </a:xfrm>
        </p:spPr>
        <p:txBody>
          <a:bodyPr rtlCol="0"/>
          <a:lstStyle>
            <a:lvl1pPr marL="0" indent="0" algn="ctr">
              <a:buNone/>
              <a:defRPr/>
            </a:lvl1pPr>
          </a:lstStyle>
          <a:p>
            <a:pPr rtl="0"/>
            <a:r>
              <a:rPr lang="en-GB" noProof="0"/>
              <a:t>Click to add photo</a:t>
            </a:r>
          </a:p>
        </p:txBody>
      </p:sp>
      <p:sp>
        <p:nvSpPr>
          <p:cNvPr id="25" name="Date Placeholder 3">
            <a:extLst>
              <a:ext uri="{FF2B5EF4-FFF2-40B4-BE49-F238E27FC236}">
                <a16:creationId xmlns:a16="http://schemas.microsoft.com/office/drawing/2014/main" id="{F2472D78-AA98-4F36-B6D6-73FDDFEDE3ED}"/>
              </a:ext>
            </a:extLst>
          </p:cNvPr>
          <p:cNvSpPr>
            <a:spLocks noGrp="1"/>
          </p:cNvSpPr>
          <p:nvPr>
            <p:ph type="dt" sz="half" idx="10"/>
          </p:nvPr>
        </p:nvSpPr>
        <p:spPr>
          <a:xfrm>
            <a:off x="541338" y="6401999"/>
            <a:ext cx="2206625" cy="369332"/>
          </a:xfrm>
        </p:spPr>
        <p:txBody>
          <a:bodyPr rtlCol="0"/>
          <a:lstStyle>
            <a:lvl1pPr>
              <a:defRPr/>
            </a:lvl1pPr>
          </a:lstStyle>
          <a:p>
            <a:pPr rtl="0">
              <a:defRPr/>
            </a:pPr>
            <a:r>
              <a:rPr lang="en-GB" noProof="0">
                <a:solidFill>
                  <a:prstClr val="white">
                    <a:alpha val="70000"/>
                  </a:prstClr>
                </a:solidFill>
              </a:rPr>
              <a:t>20XX</a:t>
            </a:r>
          </a:p>
        </p:txBody>
      </p:sp>
      <p:sp>
        <p:nvSpPr>
          <p:cNvPr id="26" name="Footer Placeholder 4">
            <a:extLst>
              <a:ext uri="{FF2B5EF4-FFF2-40B4-BE49-F238E27FC236}">
                <a16:creationId xmlns:a16="http://schemas.microsoft.com/office/drawing/2014/main" id="{389A6CF9-7AEC-41F9-B68D-D7919EE0877D}"/>
              </a:ext>
            </a:extLst>
          </p:cNvPr>
          <p:cNvSpPr>
            <a:spLocks noGrp="1"/>
          </p:cNvSpPr>
          <p:nvPr>
            <p:ph type="ftr" sz="quarter" idx="11"/>
          </p:nvPr>
        </p:nvSpPr>
        <p:spPr>
          <a:xfrm>
            <a:off x="3308350" y="6401999"/>
            <a:ext cx="5575300" cy="369332"/>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27" name="Slide Number Placeholder 5">
            <a:extLst>
              <a:ext uri="{FF2B5EF4-FFF2-40B4-BE49-F238E27FC236}">
                <a16:creationId xmlns:a16="http://schemas.microsoft.com/office/drawing/2014/main" id="{D01CF4E0-7641-49C6-B4CE-27534439224A}"/>
              </a:ext>
            </a:extLst>
          </p:cNvPr>
          <p:cNvSpPr>
            <a:spLocks noGrp="1"/>
          </p:cNvSpPr>
          <p:nvPr>
            <p:ph type="sldNum" sz="quarter" idx="12"/>
          </p:nvPr>
        </p:nvSpPr>
        <p:spPr>
          <a:xfrm>
            <a:off x="9442800" y="6401999"/>
            <a:ext cx="2208212" cy="369332"/>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grpSp>
        <p:nvGrpSpPr>
          <p:cNvPr id="24" name="Group 23">
            <a:extLst>
              <a:ext uri="{FF2B5EF4-FFF2-40B4-BE49-F238E27FC236}">
                <a16:creationId xmlns:a16="http://schemas.microsoft.com/office/drawing/2014/main" id="{31AFB269-EE5A-41D3-BCD6-D9F59CE699B7}"/>
              </a:ext>
              <a:ext uri="{C183D7F6-B498-43B3-948B-1728B52AA6E4}">
                <adec:decorative xmlns:adec="http://schemas.microsoft.com/office/drawing/2017/decorative" val="1"/>
              </a:ext>
            </a:extLst>
          </p:cNvPr>
          <p:cNvGrpSpPr/>
          <p:nvPr userDrawn="1"/>
        </p:nvGrpSpPr>
        <p:grpSpPr>
          <a:xfrm>
            <a:off x="5354952" y="3043393"/>
            <a:ext cx="1481845" cy="787628"/>
            <a:chOff x="4987925" y="2840038"/>
            <a:chExt cx="2216150" cy="1177924"/>
          </a:xfrm>
        </p:grpSpPr>
        <p:sp>
          <p:nvSpPr>
            <p:cNvPr id="28" name="Rectangle 27">
              <a:extLst>
                <a:ext uri="{FF2B5EF4-FFF2-40B4-BE49-F238E27FC236}">
                  <a16:creationId xmlns:a16="http://schemas.microsoft.com/office/drawing/2014/main" id="{45469245-EBD6-4BF4-B555-140F59F51604}"/>
                </a:ext>
              </a:extLst>
            </p:cNvPr>
            <p:cNvSpPr/>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Rectangle 28">
              <a:extLst>
                <a:ext uri="{FF2B5EF4-FFF2-40B4-BE49-F238E27FC236}">
                  <a16:creationId xmlns:a16="http://schemas.microsoft.com/office/drawing/2014/main" id="{469BCC58-7D38-43ED-B78C-2D780660AA2B}"/>
                </a:ext>
              </a:extLst>
            </p:cNvPr>
            <p:cNvSpPr/>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0" name="Rectangle 29">
              <a:extLst>
                <a:ext uri="{FF2B5EF4-FFF2-40B4-BE49-F238E27FC236}">
                  <a16:creationId xmlns:a16="http://schemas.microsoft.com/office/drawing/2014/main" id="{0A8F2EBB-150B-4044-A215-E7B7EAD7429A}"/>
                </a:ext>
              </a:extLst>
            </p:cNvPr>
            <p:cNvSpPr/>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nvGrpSpPr>
            <p:cNvPr id="33" name="Group 32">
              <a:extLst>
                <a:ext uri="{FF2B5EF4-FFF2-40B4-BE49-F238E27FC236}">
                  <a16:creationId xmlns:a16="http://schemas.microsoft.com/office/drawing/2014/main" id="{E3CC0AD8-7413-4C81-9A62-702945CC3BE8}"/>
                </a:ext>
              </a:extLst>
            </p:cNvPr>
            <p:cNvGrpSpPr/>
            <p:nvPr/>
          </p:nvGrpSpPr>
          <p:grpSpPr>
            <a:xfrm>
              <a:off x="5614944" y="3117662"/>
              <a:ext cx="1009280" cy="464739"/>
              <a:chOff x="4432859" y="3200647"/>
              <a:chExt cx="1009280" cy="464739"/>
            </a:xfrm>
          </p:grpSpPr>
          <p:sp>
            <p:nvSpPr>
              <p:cNvPr id="41" name="Freeform: Shape 40">
                <a:extLst>
                  <a:ext uri="{FF2B5EF4-FFF2-40B4-BE49-F238E27FC236}">
                    <a16:creationId xmlns:a16="http://schemas.microsoft.com/office/drawing/2014/main" id="{2502799B-0C00-4D54-A631-1E79EAA52AFC}"/>
                  </a:ext>
                </a:extLst>
              </p:cNvPr>
              <p:cNvSpPr/>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2" name="Freeform: Shape 41">
                <a:extLst>
                  <a:ext uri="{FF2B5EF4-FFF2-40B4-BE49-F238E27FC236}">
                    <a16:creationId xmlns:a16="http://schemas.microsoft.com/office/drawing/2014/main" id="{64E9F509-6627-4770-8A74-970F83C54B15}"/>
                  </a:ext>
                </a:extLst>
              </p:cNvPr>
              <p:cNvSpPr/>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grpSp>
          <p:nvGrpSpPr>
            <p:cNvPr id="34" name="Group 33">
              <a:extLst>
                <a:ext uri="{FF2B5EF4-FFF2-40B4-BE49-F238E27FC236}">
                  <a16:creationId xmlns:a16="http://schemas.microsoft.com/office/drawing/2014/main" id="{5C187A2A-8F72-40F1-B320-D3B624B54859}"/>
                </a:ext>
              </a:extLst>
            </p:cNvPr>
            <p:cNvGrpSpPr/>
            <p:nvPr/>
          </p:nvGrpSpPr>
          <p:grpSpPr>
            <a:xfrm>
              <a:off x="5679979" y="2915338"/>
              <a:ext cx="1080000" cy="1080000"/>
              <a:chOff x="4497894" y="2998323"/>
              <a:chExt cx="1080000" cy="1080000"/>
            </a:xfrm>
          </p:grpSpPr>
          <p:grpSp>
            <p:nvGrpSpPr>
              <p:cNvPr id="35" name="Group 34">
                <a:extLst>
                  <a:ext uri="{FF2B5EF4-FFF2-40B4-BE49-F238E27FC236}">
                    <a16:creationId xmlns:a16="http://schemas.microsoft.com/office/drawing/2014/main" id="{038DCBEB-9435-4A10-828C-CBFA74A08708}"/>
                  </a:ext>
                </a:extLst>
              </p:cNvPr>
              <p:cNvGrpSpPr/>
              <p:nvPr/>
            </p:nvGrpSpPr>
            <p:grpSpPr>
              <a:xfrm rot="13500000">
                <a:off x="4805524" y="2998323"/>
                <a:ext cx="464739" cy="1080000"/>
                <a:chOff x="4511184" y="2470620"/>
                <a:chExt cx="464739" cy="1080000"/>
              </a:xfrm>
            </p:grpSpPr>
            <p:sp>
              <p:nvSpPr>
                <p:cNvPr id="39" name="Freeform: Shape 38">
                  <a:extLst>
                    <a:ext uri="{FF2B5EF4-FFF2-40B4-BE49-F238E27FC236}">
                      <a16:creationId xmlns:a16="http://schemas.microsoft.com/office/drawing/2014/main" id="{A8CE8E01-DABF-4783-A397-EDB1A91E2950}"/>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40" name="Straight Connector 39">
                  <a:extLst>
                    <a:ext uri="{FF2B5EF4-FFF2-40B4-BE49-F238E27FC236}">
                      <a16:creationId xmlns:a16="http://schemas.microsoft.com/office/drawing/2014/main" id="{6401896A-2EF5-4843-9DC5-ECC0D6F6A7F2}"/>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FB7C02DC-3E0A-45D2-859A-86EB5A3CF979}"/>
                  </a:ext>
                </a:extLst>
              </p:cNvPr>
              <p:cNvGrpSpPr/>
              <p:nvPr/>
            </p:nvGrpSpPr>
            <p:grpSpPr>
              <a:xfrm rot="8100000" flipH="1">
                <a:off x="4542572" y="2998323"/>
                <a:ext cx="464739" cy="1080000"/>
                <a:chOff x="4511184" y="2470620"/>
                <a:chExt cx="464739" cy="1080000"/>
              </a:xfrm>
            </p:grpSpPr>
            <p:sp>
              <p:nvSpPr>
                <p:cNvPr id="37" name="Freeform: Shape 36">
                  <a:extLst>
                    <a:ext uri="{FF2B5EF4-FFF2-40B4-BE49-F238E27FC236}">
                      <a16:creationId xmlns:a16="http://schemas.microsoft.com/office/drawing/2014/main" id="{C5170D8C-ECD3-41D1-83F4-8C2A4AEC277D}"/>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38" name="Straight Connector 37">
                  <a:extLst>
                    <a:ext uri="{FF2B5EF4-FFF2-40B4-BE49-F238E27FC236}">
                      <a16:creationId xmlns:a16="http://schemas.microsoft.com/office/drawing/2014/main" id="{BADB4C03-0F86-4580-B0C9-48DD4B3B67FF}"/>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1076992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250823109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419">
          <p15:clr>
            <a:srgbClr val="5ACBF0"/>
          </p15:clr>
        </p15:guide>
        <p15:guide id="2" pos="1731">
          <p15:clr>
            <a:srgbClr val="5ACBF0"/>
          </p15:clr>
        </p15:guide>
        <p15:guide id="3" pos="3140">
          <p15:clr>
            <a:srgbClr val="5ACBF0"/>
          </p15:clr>
        </p15:guide>
        <p15:guide id="4" pos="3488">
          <p15:clr>
            <a:srgbClr val="5ACBF0"/>
          </p15:clr>
        </p15:guide>
        <p15:guide id="5" pos="2788">
          <p15:clr>
            <a:srgbClr val="5ACBF0"/>
          </p15:clr>
        </p15:guide>
        <p15:guide id="6" pos="2434">
          <p15:clr>
            <a:srgbClr val="5ACBF0"/>
          </p15:clr>
        </p15:guide>
        <p15:guide id="7" pos="2084">
          <p15:clr>
            <a:srgbClr val="5ACBF0"/>
          </p15:clr>
        </p15:guide>
        <p15:guide id="8" pos="341">
          <p15:clr>
            <a:srgbClr val="F26B43"/>
          </p15:clr>
        </p15:guide>
        <p15:guide id="9" pos="1384">
          <p15:clr>
            <a:srgbClr val="5ACBF0"/>
          </p15:clr>
        </p15:guide>
        <p15:guide id="10" pos="1032">
          <p15:clr>
            <a:srgbClr val="5ACBF0"/>
          </p15:clr>
        </p15:guide>
        <p15:guide id="11" pos="680">
          <p15:clr>
            <a:srgbClr val="FDE53C"/>
          </p15:clr>
        </p15:guide>
        <p15:guide id="12" pos="4192">
          <p15:clr>
            <a:srgbClr val="5ACBF0"/>
          </p15:clr>
        </p15:guide>
        <p15:guide id="13" pos="4543">
          <p15:clr>
            <a:srgbClr val="5ACBF0"/>
          </p15:clr>
        </p15:guide>
        <p15:guide id="14" pos="4892">
          <p15:clr>
            <a:srgbClr val="5ACBF0"/>
          </p15:clr>
        </p15:guide>
        <p15:guide id="15" pos="5244">
          <p15:clr>
            <a:srgbClr val="5ACBF0"/>
          </p15:clr>
        </p15:guide>
        <p15:guide id="16" pos="5596">
          <p15:clr>
            <a:srgbClr val="5ACBF0"/>
          </p15:clr>
        </p15:guide>
        <p15:guide id="17" pos="5948">
          <p15:clr>
            <a:srgbClr val="5ACBF0"/>
          </p15:clr>
        </p15:guide>
        <p15:guide id="18" pos="6296">
          <p15:clr>
            <a:srgbClr val="5ACBF0"/>
          </p15:clr>
        </p15:guide>
        <p15:guide id="19" pos="6648">
          <p15:clr>
            <a:srgbClr val="5ACBF0"/>
          </p15:clr>
        </p15:guide>
        <p15:guide id="20" pos="6996">
          <p15:clr>
            <a:srgbClr val="FDE53C"/>
          </p15:clr>
        </p15:guide>
        <p15:guide id="21" orient="horz" pos="335">
          <p15:clr>
            <a:srgbClr val="F26B43"/>
          </p15:clr>
        </p15:guide>
        <p15:guide id="22" orient="horz" pos="680">
          <p15:clr>
            <a:srgbClr val="FDE53C"/>
          </p15:clr>
        </p15:guide>
        <p15:guide id="23" orient="horz" pos="1050">
          <p15:clr>
            <a:srgbClr val="5ACBF0"/>
          </p15:clr>
        </p15:guide>
        <p15:guide id="24" orient="horz" pos="1791">
          <p15:clr>
            <a:srgbClr val="5ACBF0"/>
          </p15:clr>
        </p15:guide>
        <p15:guide id="26" orient="horz" pos="2530">
          <p15:clr>
            <a:srgbClr val="5ACBF0"/>
          </p15:clr>
        </p15:guide>
        <p15:guide id="27" orient="horz" pos="2899">
          <p15:clr>
            <a:srgbClr val="5ACBF0"/>
          </p15:clr>
        </p15:guide>
        <p15:guide id="28" orient="horz" pos="3268">
          <p15:clr>
            <a:srgbClr val="5ACBF0"/>
          </p15:clr>
        </p15:guide>
        <p15:guide id="29" orient="horz" pos="3634">
          <p15:clr>
            <a:srgbClr val="FDE53C"/>
          </p15:clr>
        </p15:guide>
        <p15:guide id="30" orient="horz" pos="3979">
          <p15:clr>
            <a:srgbClr val="F26B43"/>
          </p15:clr>
        </p15:guide>
        <p15:guide id="31" orient="horz" pos="2160">
          <p15:clr>
            <a:srgbClr val="FDE53C"/>
          </p15:clr>
        </p15:guide>
        <p15:guide id="32" pos="7340">
          <p15:clr>
            <a:srgbClr val="F26B43"/>
          </p15:clr>
        </p15:guide>
        <p15:guide id="33" pos="3840">
          <p15:clr>
            <a:srgbClr val="FDE53C"/>
          </p15:clr>
        </p15:guide>
        <p15:guide id="34" orient="horz" pos="637">
          <p15:clr>
            <a:srgbClr val="C35EA4"/>
          </p15:clr>
        </p15:guide>
        <p15:guide id="35" orient="horz" pos="1128">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03501C3-C301-490F-A129-5C468AEC915D}"/>
              </a:ext>
            </a:extLst>
          </p:cNvPr>
          <p:cNvSpPr>
            <a:spLocks noGrp="1"/>
          </p:cNvSpPr>
          <p:nvPr>
            <p:ph type="ctrTitle"/>
          </p:nvPr>
        </p:nvSpPr>
        <p:spPr>
          <a:xfrm>
            <a:off x="7766050" y="1079500"/>
            <a:ext cx="3884962" cy="2138400"/>
          </a:xfrm>
        </p:spPr>
        <p:txBody>
          <a:bodyPr rtlCol="0"/>
          <a:lstStyle/>
          <a:p>
            <a:pPr rtl="0"/>
            <a:r>
              <a:rPr lang="en-GB" dirty="0"/>
              <a:t>Business Plan</a:t>
            </a:r>
          </a:p>
        </p:txBody>
      </p:sp>
      <p:sp>
        <p:nvSpPr>
          <p:cNvPr id="11" name="Subtitle 10">
            <a:extLst>
              <a:ext uri="{FF2B5EF4-FFF2-40B4-BE49-F238E27FC236}">
                <a16:creationId xmlns:a16="http://schemas.microsoft.com/office/drawing/2014/main" id="{FC3F3DE7-4288-44D0-9E2E-8E5B9936AE7C}"/>
              </a:ext>
            </a:extLst>
          </p:cNvPr>
          <p:cNvSpPr>
            <a:spLocks noGrp="1"/>
          </p:cNvSpPr>
          <p:nvPr>
            <p:ph type="subTitle" idx="1"/>
          </p:nvPr>
        </p:nvSpPr>
        <p:spPr>
          <a:xfrm>
            <a:off x="7766051" y="4113213"/>
            <a:ext cx="3884961" cy="1655762"/>
          </a:xfrm>
        </p:spPr>
        <p:txBody>
          <a:bodyPr rtlCol="0">
            <a:normAutofit fontScale="55000" lnSpcReduction="20000"/>
          </a:bodyPr>
          <a:lstStyle/>
          <a:p>
            <a:pPr rtl="0"/>
            <a:r>
              <a:rPr lang="en-GB" dirty="0"/>
              <a:t>Presenter name: Adil Rashid</a:t>
            </a:r>
          </a:p>
          <a:p>
            <a:pPr rtl="0"/>
            <a:r>
              <a:rPr lang="en-GB" dirty="0"/>
              <a:t>Student number: 2421347</a:t>
            </a:r>
          </a:p>
          <a:p>
            <a:pPr rtl="0"/>
            <a:r>
              <a:rPr lang="en-GB" dirty="0"/>
              <a:t>Lecture name: Trinh Nguyen </a:t>
            </a:r>
            <a:r>
              <a:rPr lang="en-GB" dirty="0" err="1"/>
              <a:t>Thi</a:t>
            </a:r>
            <a:r>
              <a:rPr lang="en-GB" dirty="0"/>
              <a:t> Ngoc</a:t>
            </a:r>
          </a:p>
          <a:p>
            <a:pPr rtl="0"/>
            <a:r>
              <a:rPr lang="en-GB" dirty="0"/>
              <a:t>Module name: Enterprise and </a:t>
            </a:r>
            <a:r>
              <a:rPr lang="en-GB" dirty="0" err="1"/>
              <a:t>Entrepreurship</a:t>
            </a:r>
            <a:endParaRPr lang="en-GB" dirty="0"/>
          </a:p>
          <a:p>
            <a:pPr rtl="0"/>
            <a:r>
              <a:rPr lang="en-GB" dirty="0"/>
              <a:t>Module code: LCLM4006</a:t>
            </a:r>
          </a:p>
          <a:p>
            <a:pPr rtl="0"/>
            <a:endParaRPr lang="en-GB" dirty="0"/>
          </a:p>
        </p:txBody>
      </p:sp>
      <p:pic>
        <p:nvPicPr>
          <p:cNvPr id="20" name="Picture Placeholder 19" descr="A close up of a leaf">
            <a:extLst>
              <a:ext uri="{FF2B5EF4-FFF2-40B4-BE49-F238E27FC236}">
                <a16:creationId xmlns:a16="http://schemas.microsoft.com/office/drawing/2014/main" id="{6E2D2D38-24AA-4E51-8201-BF33AE4158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41338" y="539750"/>
            <a:ext cx="6670675" cy="5759450"/>
          </a:xfrm>
        </p:spPr>
      </p:pic>
      <p:sp>
        <p:nvSpPr>
          <p:cNvPr id="12" name="Rectangle 5">
            <a:extLst>
              <a:ext uri="{FF2B5EF4-FFF2-40B4-BE49-F238E27FC236}">
                <a16:creationId xmlns:a16="http://schemas.microsoft.com/office/drawing/2014/main" id="{BF82E292-DFEA-41F7-8541-66C7DFE609B3}"/>
              </a:ext>
              <a:ext uri="{C183D7F6-B498-43B3-948B-1728B52AA6E4}">
                <adec:decorative xmlns:adec="http://schemas.microsoft.com/office/drawing/2017/decorative" val="1"/>
              </a:ext>
            </a:extLst>
          </p:cNvPr>
          <p:cNvSpPr/>
          <p:nvPr/>
        </p:nvSpPr>
        <p:spPr>
          <a:xfrm flipV="1">
            <a:off x="443748" y="443198"/>
            <a:ext cx="6660000" cy="576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Tree>
    <p:extLst>
      <p:ext uri="{BB962C8B-B14F-4D97-AF65-F5344CB8AC3E}">
        <p14:creationId xmlns:p14="http://schemas.microsoft.com/office/powerpoint/2010/main" val="975368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E0F762A-3D12-4AF4-BB58-779B598A1FF6}"/>
              </a:ext>
            </a:extLst>
          </p:cNvPr>
          <p:cNvSpPr>
            <a:spLocks noGrp="1"/>
          </p:cNvSpPr>
          <p:nvPr>
            <p:ph type="title"/>
          </p:nvPr>
        </p:nvSpPr>
        <p:spPr>
          <a:xfrm>
            <a:off x="1080000" y="540000"/>
            <a:ext cx="4426782" cy="1331637"/>
          </a:xfrm>
        </p:spPr>
        <p:txBody>
          <a:bodyPr rtlCol="0"/>
          <a:lstStyle/>
          <a:p>
            <a:pPr rtl="0"/>
            <a:r>
              <a:rPr lang="en-GB"/>
              <a:t>Agenda</a:t>
            </a:r>
          </a:p>
        </p:txBody>
      </p:sp>
      <p:sp>
        <p:nvSpPr>
          <p:cNvPr id="10" name="Content Placeholder 9">
            <a:extLst>
              <a:ext uri="{FF2B5EF4-FFF2-40B4-BE49-F238E27FC236}">
                <a16:creationId xmlns:a16="http://schemas.microsoft.com/office/drawing/2014/main" id="{E47B45E0-C5BD-427A-B5F6-0236AE523C69}"/>
              </a:ext>
            </a:extLst>
          </p:cNvPr>
          <p:cNvSpPr>
            <a:spLocks noGrp="1"/>
          </p:cNvSpPr>
          <p:nvPr>
            <p:ph idx="1"/>
          </p:nvPr>
        </p:nvSpPr>
        <p:spPr>
          <a:xfrm>
            <a:off x="1080000" y="2759076"/>
            <a:ext cx="4460874" cy="3009899"/>
          </a:xfrm>
        </p:spPr>
        <p:txBody>
          <a:bodyPr rtlCol="0"/>
          <a:lstStyle/>
          <a:p>
            <a:pPr rtl="0"/>
            <a:r>
              <a:rPr lang="en-GB"/>
              <a:t>Topic one</a:t>
            </a:r>
          </a:p>
          <a:p>
            <a:pPr rtl="0"/>
            <a:r>
              <a:rPr lang="en-GB"/>
              <a:t>Topic two</a:t>
            </a:r>
          </a:p>
          <a:p>
            <a:pPr rtl="0"/>
            <a:r>
              <a:rPr lang="en-GB"/>
              <a:t>Topic three</a:t>
            </a:r>
          </a:p>
          <a:p>
            <a:pPr rtl="0"/>
            <a:r>
              <a:rPr lang="en-GB"/>
              <a:t>Topic four</a:t>
            </a:r>
          </a:p>
        </p:txBody>
      </p:sp>
      <p:sp>
        <p:nvSpPr>
          <p:cNvPr id="4" name="Date Placeholder 3">
            <a:extLst>
              <a:ext uri="{FF2B5EF4-FFF2-40B4-BE49-F238E27FC236}">
                <a16:creationId xmlns:a16="http://schemas.microsoft.com/office/drawing/2014/main" id="{645134F2-CD09-4F4A-AF5C-4F874FEF0D12}"/>
              </a:ext>
            </a:extLst>
          </p:cNvPr>
          <p:cNvSpPr>
            <a:spLocks noGrp="1"/>
          </p:cNvSpPr>
          <p:nvPr>
            <p:ph type="dt" sz="half" idx="10"/>
          </p:nvPr>
        </p:nvSpPr>
        <p:spPr>
          <a:xfrm>
            <a:off x="541338" y="6401999"/>
            <a:ext cx="2206625" cy="369332"/>
          </a:xfrm>
        </p:spPr>
        <p:txBody>
          <a:bodyPr rtlCol="0"/>
          <a:lstStyle/>
          <a:p>
            <a:pPr lvl="0" rtl="0"/>
            <a:r>
              <a:rPr lang="en-GB"/>
              <a:t>20XX</a:t>
            </a:r>
          </a:p>
        </p:txBody>
      </p:sp>
      <p:pic>
        <p:nvPicPr>
          <p:cNvPr id="14" name="Picture Placeholder 13" descr="A hand holding a leaf">
            <a:extLst>
              <a:ext uri="{FF2B5EF4-FFF2-40B4-BE49-F238E27FC236}">
                <a16:creationId xmlns:a16="http://schemas.microsoft.com/office/drawing/2014/main" id="{467C521F-5A65-45E6-8F48-E6B848942E5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7212013" y="539750"/>
            <a:ext cx="4438650" cy="2754313"/>
          </a:xfrm>
        </p:spPr>
      </p:pic>
      <p:pic>
        <p:nvPicPr>
          <p:cNvPr id="8" name="Picture Placeholder 7" descr="A statue of a person">
            <a:extLst>
              <a:ext uri="{FF2B5EF4-FFF2-40B4-BE49-F238E27FC236}">
                <a16:creationId xmlns:a16="http://schemas.microsoft.com/office/drawing/2014/main" id="{A7106C0D-D00E-452F-B83B-6AA0C8C876BA}"/>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7212014" y="3563687"/>
            <a:ext cx="4438650" cy="2754313"/>
          </a:xfrm>
        </p:spPr>
      </p:pic>
      <p:sp>
        <p:nvSpPr>
          <p:cNvPr id="5" name="Footer Placeholder 4">
            <a:extLst>
              <a:ext uri="{FF2B5EF4-FFF2-40B4-BE49-F238E27FC236}">
                <a16:creationId xmlns:a16="http://schemas.microsoft.com/office/drawing/2014/main" id="{E266EB35-23AE-4757-92AF-EE56F1E70497}"/>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6" name="Slide Number Placeholder 5">
            <a:extLst>
              <a:ext uri="{FF2B5EF4-FFF2-40B4-BE49-F238E27FC236}">
                <a16:creationId xmlns:a16="http://schemas.microsoft.com/office/drawing/2014/main" id="{89053116-ECE5-47FC-98C5-2D0EB3587699}"/>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2</a:t>
            </a:fld>
            <a:endParaRPr lang="en-GB"/>
          </a:p>
        </p:txBody>
      </p:sp>
    </p:spTree>
    <p:extLst>
      <p:ext uri="{BB962C8B-B14F-4D97-AF65-F5344CB8AC3E}">
        <p14:creationId xmlns:p14="http://schemas.microsoft.com/office/powerpoint/2010/main" val="4148681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F2CE2-C791-6E60-9E69-5A404D0D140D}"/>
              </a:ext>
            </a:extLst>
          </p:cNvPr>
          <p:cNvSpPr>
            <a:spLocks noGrp="1"/>
          </p:cNvSpPr>
          <p:nvPr>
            <p:ph type="title"/>
          </p:nvPr>
        </p:nvSpPr>
        <p:spPr/>
        <p:txBody>
          <a:bodyPr/>
          <a:lstStyle/>
          <a:p>
            <a:r>
              <a:rPr lang="en-GB" dirty="0"/>
              <a:t>Overview of business</a:t>
            </a:r>
          </a:p>
        </p:txBody>
      </p:sp>
      <p:sp>
        <p:nvSpPr>
          <p:cNvPr id="3" name="Content Placeholder 2">
            <a:extLst>
              <a:ext uri="{FF2B5EF4-FFF2-40B4-BE49-F238E27FC236}">
                <a16:creationId xmlns:a16="http://schemas.microsoft.com/office/drawing/2014/main" id="{B03E6120-FF74-BDBE-3700-7EF9CA4620A1}"/>
              </a:ext>
            </a:extLst>
          </p:cNvPr>
          <p:cNvSpPr>
            <a:spLocks noGrp="1"/>
          </p:cNvSpPr>
          <p:nvPr>
            <p:ph idx="1"/>
          </p:nvPr>
        </p:nvSpPr>
        <p:spPr/>
        <p:txBody>
          <a:bodyPr/>
          <a:lstStyle/>
          <a:p>
            <a:r>
              <a:rPr lang="en-GB" dirty="0"/>
              <a:t>Internet café</a:t>
            </a:r>
          </a:p>
          <a:p>
            <a:r>
              <a:rPr lang="en-GB" dirty="0"/>
              <a:t>Students (18 to 25)</a:t>
            </a:r>
          </a:p>
          <a:p>
            <a:r>
              <a:rPr lang="en-GB" dirty="0"/>
              <a:t>Cheap rates</a:t>
            </a:r>
          </a:p>
          <a:p>
            <a:r>
              <a:rPr lang="en-GB" dirty="0"/>
              <a:t>Food </a:t>
            </a:r>
          </a:p>
          <a:p>
            <a:r>
              <a:rPr lang="en-GB" dirty="0"/>
              <a:t>Birmingham high street</a:t>
            </a:r>
          </a:p>
          <a:p>
            <a:endParaRPr lang="en-GB" dirty="0"/>
          </a:p>
        </p:txBody>
      </p:sp>
      <p:sp>
        <p:nvSpPr>
          <p:cNvPr id="4" name="Date Placeholder 3">
            <a:extLst>
              <a:ext uri="{FF2B5EF4-FFF2-40B4-BE49-F238E27FC236}">
                <a16:creationId xmlns:a16="http://schemas.microsoft.com/office/drawing/2014/main" id="{021CD6CC-B1EF-454D-C76E-7B29E3F83F49}"/>
              </a:ext>
            </a:extLst>
          </p:cNvPr>
          <p:cNvSpPr>
            <a:spLocks noGrp="1"/>
          </p:cNvSpPr>
          <p:nvPr>
            <p:ph type="dt" sz="half" idx="10"/>
          </p:nvPr>
        </p:nvSpPr>
        <p:spPr/>
        <p:txBody>
          <a:bodyPr/>
          <a:lstStyle/>
          <a:p>
            <a:pPr rtl="0">
              <a:defRPr/>
            </a:pPr>
            <a:r>
              <a:rPr lang="en-GB" noProof="0">
                <a:solidFill>
                  <a:prstClr val="white">
                    <a:alpha val="70000"/>
                  </a:prstClr>
                </a:solidFill>
              </a:rPr>
              <a:t>20XX</a:t>
            </a:r>
          </a:p>
        </p:txBody>
      </p:sp>
      <p:pic>
        <p:nvPicPr>
          <p:cNvPr id="9" name="Picture Placeholder 8">
            <a:extLst>
              <a:ext uri="{FF2B5EF4-FFF2-40B4-BE49-F238E27FC236}">
                <a16:creationId xmlns:a16="http://schemas.microsoft.com/office/drawing/2014/main" id="{4F606988-E61F-E63D-0198-B56C2396B374}"/>
              </a:ext>
            </a:extLst>
          </p:cNvPr>
          <p:cNvPicPr>
            <a:picLocks noGrp="1" noChangeAspect="1"/>
          </p:cNvPicPr>
          <p:nvPr>
            <p:ph type="pic" sz="quarter" idx="13"/>
          </p:nvPr>
        </p:nvPicPr>
        <p:blipFill>
          <a:blip r:embed="rId2"/>
          <a:srcRect t="3346" b="3346"/>
          <a:stretch>
            <a:fillRect/>
          </a:stretch>
        </p:blipFill>
        <p:spPr>
          <a:prstGeom prst="rect">
            <a:avLst/>
          </a:prstGeom>
        </p:spPr>
      </p:pic>
      <p:sp>
        <p:nvSpPr>
          <p:cNvPr id="7" name="Footer Placeholder 6">
            <a:extLst>
              <a:ext uri="{FF2B5EF4-FFF2-40B4-BE49-F238E27FC236}">
                <a16:creationId xmlns:a16="http://schemas.microsoft.com/office/drawing/2014/main" id="{7AE6FCCA-7639-87E8-0B02-908D95E70B4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00" b="0" i="0" u="none" strike="noStrike" kern="1200" cap="all" spc="300" normalizeH="0" noProof="0">
                <a:ln>
                  <a:noFill/>
                </a:ln>
                <a:solidFill>
                  <a:prstClr val="white">
                    <a:alpha val="70000"/>
                  </a:prstClr>
                </a:solidFill>
                <a:effectLst/>
                <a:uLnTx/>
                <a:uFillTx/>
                <a:latin typeface="Avenir Next LT Pro Light"/>
                <a:ea typeface="+mn-ea"/>
                <a:cs typeface="+mn-cs"/>
              </a:rPr>
              <a:t>Presentation Title</a:t>
            </a:r>
          </a:p>
        </p:txBody>
      </p:sp>
      <p:sp>
        <p:nvSpPr>
          <p:cNvPr id="8" name="Slide Number Placeholder 7">
            <a:extLst>
              <a:ext uri="{FF2B5EF4-FFF2-40B4-BE49-F238E27FC236}">
                <a16:creationId xmlns:a16="http://schemas.microsoft.com/office/drawing/2014/main" id="{C656BAA9-458F-BAD1-E334-D0AC8577C0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607A7-8386-47DB-8578-DDEDD194E5D4}" type="slidenum">
              <a:rPr kumimoji="0" lang="en-GB" sz="1000" b="0" i="0" u="none" strike="noStrike" kern="1200" cap="all" spc="300" normalizeH="0" baseline="0" noProof="0" smtClean="0">
                <a:ln>
                  <a:noFill/>
                </a:ln>
                <a:solidFill>
                  <a:prstClr val="white">
                    <a:alpha val="70000"/>
                  </a:prstClr>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000" b="0" i="0" u="none" strike="noStrike" kern="1200" cap="all" spc="300" normalizeH="0" baseline="0" noProof="0">
              <a:ln>
                <a:noFill/>
              </a:ln>
              <a:solidFill>
                <a:prstClr val="white">
                  <a:alpha val="70000"/>
                </a:prstClr>
              </a:solidFill>
              <a:effectLst/>
              <a:uLnTx/>
              <a:uFillTx/>
              <a:latin typeface="Avenir Next LT Pro Light"/>
              <a:ea typeface="+mn-ea"/>
              <a:cs typeface="+mn-cs"/>
            </a:endParaRPr>
          </a:p>
        </p:txBody>
      </p:sp>
      <p:pic>
        <p:nvPicPr>
          <p:cNvPr id="1026" name="Picture 2" descr="Internet Cafe Services Promotion Flyer Template">
            <a:extLst>
              <a:ext uri="{FF2B5EF4-FFF2-40B4-BE49-F238E27FC236}">
                <a16:creationId xmlns:a16="http://schemas.microsoft.com/office/drawing/2014/main" id="{10FF7CCA-5E38-E24A-76FE-475441715FE4}"/>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t="24791" b="2479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833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0443DD8-CE2B-4A5C-BF24-0B51AA63C006}"/>
              </a:ext>
            </a:extLst>
          </p:cNvPr>
          <p:cNvSpPr>
            <a:spLocks noGrp="1"/>
          </p:cNvSpPr>
          <p:nvPr>
            <p:ph type="title"/>
          </p:nvPr>
        </p:nvSpPr>
        <p:spPr>
          <a:xfrm>
            <a:off x="4984750" y="1011237"/>
            <a:ext cx="6120000" cy="860400"/>
          </a:xfrm>
        </p:spPr>
        <p:txBody>
          <a:bodyPr rtlCol="0"/>
          <a:lstStyle/>
          <a:p>
            <a:pPr rtl="0"/>
            <a:r>
              <a:rPr lang="en-GB" dirty="0"/>
              <a:t>Legal format</a:t>
            </a:r>
            <a:br>
              <a:rPr lang="en-GB" dirty="0"/>
            </a:br>
            <a:endParaRPr lang="en-GB" dirty="0"/>
          </a:p>
        </p:txBody>
      </p:sp>
      <p:pic>
        <p:nvPicPr>
          <p:cNvPr id="13" name="Picture Placeholder 12" descr="A close up of a plant">
            <a:extLst>
              <a:ext uri="{FF2B5EF4-FFF2-40B4-BE49-F238E27FC236}">
                <a16:creationId xmlns:a16="http://schemas.microsoft.com/office/drawing/2014/main" id="{09E9642A-EBD6-4A1F-862C-5E040624C50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3870325" cy="6858000"/>
          </a:xfrm>
        </p:spPr>
      </p:pic>
      <p:sp>
        <p:nvSpPr>
          <p:cNvPr id="10" name="Content Placeholder 9">
            <a:extLst>
              <a:ext uri="{FF2B5EF4-FFF2-40B4-BE49-F238E27FC236}">
                <a16:creationId xmlns:a16="http://schemas.microsoft.com/office/drawing/2014/main" id="{B5F5AC9F-EF54-40AF-AE88-F588E9C3E74B}"/>
              </a:ext>
            </a:extLst>
          </p:cNvPr>
          <p:cNvSpPr>
            <a:spLocks noGrp="1"/>
          </p:cNvSpPr>
          <p:nvPr>
            <p:ph idx="1"/>
          </p:nvPr>
        </p:nvSpPr>
        <p:spPr>
          <a:xfrm>
            <a:off x="4984750" y="2759076"/>
            <a:ext cx="6121400" cy="3009899"/>
          </a:xfrm>
        </p:spPr>
        <p:txBody>
          <a:bodyPr rtlCol="0"/>
          <a:lstStyle/>
          <a:p>
            <a:pPr rtl="0"/>
            <a:r>
              <a:rPr lang="en-GB" dirty="0"/>
              <a:t>Limited company</a:t>
            </a:r>
          </a:p>
          <a:p>
            <a:pPr rtl="0"/>
            <a:endParaRPr lang="en-GB" dirty="0"/>
          </a:p>
          <a:p>
            <a:pPr rtl="0"/>
            <a:r>
              <a:rPr lang="en-GB" dirty="0"/>
              <a:t>Limited company are  limited liability.  This protects personal assets from business debts and tax </a:t>
            </a:r>
            <a:r>
              <a:rPr lang="en-GB" dirty="0" err="1"/>
              <a:t>effiencies</a:t>
            </a:r>
            <a:r>
              <a:rPr lang="en-GB" dirty="0"/>
              <a:t> through a combination of salary and payments.  Limited company brings a professional image and greater ease in raising capital.</a:t>
            </a:r>
          </a:p>
        </p:txBody>
      </p:sp>
      <p:sp>
        <p:nvSpPr>
          <p:cNvPr id="4" name="Date Placeholder 3">
            <a:extLst>
              <a:ext uri="{FF2B5EF4-FFF2-40B4-BE49-F238E27FC236}">
                <a16:creationId xmlns:a16="http://schemas.microsoft.com/office/drawing/2014/main" id="{BAC2BA47-68FC-4EF3-BAB7-49DAB8992D4F}"/>
              </a:ext>
            </a:extLst>
          </p:cNvPr>
          <p:cNvSpPr>
            <a:spLocks noGrp="1"/>
          </p:cNvSpPr>
          <p:nvPr>
            <p:ph type="dt" sz="half" idx="10"/>
          </p:nvPr>
        </p:nvSpPr>
        <p:spPr>
          <a:xfrm>
            <a:off x="541338" y="6401999"/>
            <a:ext cx="2206625" cy="369332"/>
          </a:xfrm>
        </p:spPr>
        <p:txBody>
          <a:bodyPr rtlCol="0"/>
          <a:lstStyle/>
          <a:p>
            <a:pPr lvl="0" rtl="0"/>
            <a:r>
              <a:rPr lang="en-GB"/>
              <a:t>20XX</a:t>
            </a:r>
          </a:p>
        </p:txBody>
      </p:sp>
      <p:sp>
        <p:nvSpPr>
          <p:cNvPr id="5" name="Footer Placeholder 4">
            <a:extLst>
              <a:ext uri="{FF2B5EF4-FFF2-40B4-BE49-F238E27FC236}">
                <a16:creationId xmlns:a16="http://schemas.microsoft.com/office/drawing/2014/main" id="{11C54943-CA7B-4463-A051-5F3076D32E51}"/>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6" name="Slide Number Placeholder 5">
            <a:extLst>
              <a:ext uri="{FF2B5EF4-FFF2-40B4-BE49-F238E27FC236}">
                <a16:creationId xmlns:a16="http://schemas.microsoft.com/office/drawing/2014/main" id="{ACBCE196-604E-4BF8-BB2E-9D55B1D9E4D3}"/>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4</a:t>
            </a:fld>
            <a:endParaRPr lang="en-GB"/>
          </a:p>
        </p:txBody>
      </p:sp>
    </p:spTree>
    <p:extLst>
      <p:ext uri="{BB962C8B-B14F-4D97-AF65-F5344CB8AC3E}">
        <p14:creationId xmlns:p14="http://schemas.microsoft.com/office/powerpoint/2010/main" val="1442395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AE7C10E-9A6E-4CE9-AF56-531C3285270C}"/>
              </a:ext>
            </a:extLst>
          </p:cNvPr>
          <p:cNvSpPr>
            <a:spLocks noGrp="1"/>
          </p:cNvSpPr>
          <p:nvPr>
            <p:ph type="ctrTitle"/>
          </p:nvPr>
        </p:nvSpPr>
        <p:spPr>
          <a:xfrm>
            <a:off x="1085851" y="1089025"/>
            <a:ext cx="6118224" cy="1532951"/>
          </a:xfrm>
        </p:spPr>
        <p:txBody>
          <a:bodyPr rtlCol="0"/>
          <a:lstStyle/>
          <a:p>
            <a:pPr rtl="0"/>
            <a:r>
              <a:rPr lang="en-GB" dirty="0"/>
              <a:t>Marketing strategy</a:t>
            </a:r>
          </a:p>
        </p:txBody>
      </p:sp>
      <p:sp>
        <p:nvSpPr>
          <p:cNvPr id="9" name="Subtitle 8">
            <a:extLst>
              <a:ext uri="{FF2B5EF4-FFF2-40B4-BE49-F238E27FC236}">
                <a16:creationId xmlns:a16="http://schemas.microsoft.com/office/drawing/2014/main" id="{CE400A73-803C-4AE7-A0AA-AAFF2AFA8BCE}"/>
              </a:ext>
            </a:extLst>
          </p:cNvPr>
          <p:cNvSpPr>
            <a:spLocks noGrp="1"/>
          </p:cNvSpPr>
          <p:nvPr>
            <p:ph type="subTitle" idx="1"/>
          </p:nvPr>
        </p:nvSpPr>
        <p:spPr>
          <a:xfrm>
            <a:off x="1638300" y="4248000"/>
            <a:ext cx="5016500" cy="1520975"/>
          </a:xfrm>
        </p:spPr>
        <p:txBody>
          <a:bodyPr rtlCol="0">
            <a:normAutofit fontScale="70000" lnSpcReduction="20000"/>
          </a:bodyPr>
          <a:lstStyle/>
          <a:p>
            <a:pPr rtl="0"/>
            <a:r>
              <a:rPr lang="en-GB" dirty="0"/>
              <a:t>Leafleting</a:t>
            </a:r>
          </a:p>
          <a:p>
            <a:pPr rtl="0"/>
            <a:r>
              <a:rPr lang="en-GB" dirty="0"/>
              <a:t>Facebook and other social media</a:t>
            </a:r>
          </a:p>
          <a:p>
            <a:pPr rtl="0"/>
            <a:r>
              <a:rPr lang="en-GB" dirty="0"/>
              <a:t>Promotional offers</a:t>
            </a:r>
          </a:p>
          <a:p>
            <a:pPr rtl="0"/>
            <a:r>
              <a:rPr lang="en-GB" dirty="0"/>
              <a:t>Bright sign board</a:t>
            </a:r>
          </a:p>
        </p:txBody>
      </p:sp>
      <p:sp>
        <p:nvSpPr>
          <p:cNvPr id="3" name="Picture Placeholder 2">
            <a:extLst>
              <a:ext uri="{FF2B5EF4-FFF2-40B4-BE49-F238E27FC236}">
                <a16:creationId xmlns:a16="http://schemas.microsoft.com/office/drawing/2014/main" id="{7CE63C2C-7A11-0E9E-8654-094E094D98E7}"/>
              </a:ext>
            </a:extLst>
          </p:cNvPr>
          <p:cNvSpPr>
            <a:spLocks noGrp="1"/>
          </p:cNvSpPr>
          <p:nvPr>
            <p:ph type="pic" sz="quarter" idx="13"/>
          </p:nvPr>
        </p:nvSpPr>
        <p:spPr/>
        <p:txBody>
          <a:bodyPr/>
          <a:lstStyle/>
          <a:p>
            <a:endParaRPr lang="en-GB"/>
          </a:p>
        </p:txBody>
      </p:sp>
      <p:pic>
        <p:nvPicPr>
          <p:cNvPr id="2050" name="Picture 2" descr="What is The Real Cost of Leaflet Delivery - Hallway Leaflet Distribution">
            <a:extLst>
              <a:ext uri="{FF2B5EF4-FFF2-40B4-BE49-F238E27FC236}">
                <a16:creationId xmlns:a16="http://schemas.microsoft.com/office/drawing/2014/main" id="{B840FED6-6DF9-7C6A-FA94-4D1D72A90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9907" y="183849"/>
            <a:ext cx="3883762" cy="1366509"/>
          </a:xfrm>
          <a:prstGeom prst="rect">
            <a:avLst/>
          </a:prstGeom>
          <a:noFill/>
          <a:extLst>
            <a:ext uri="{909E8E84-426E-40DD-AFC4-6F175D3DCCD1}">
              <a14:hiddenFill xmlns:a14="http://schemas.microsoft.com/office/drawing/2010/main">
                <a:solidFill>
                  <a:srgbClr val="FFFFFF"/>
                </a:solidFill>
              </a14:hiddenFill>
            </a:ext>
          </a:extLst>
        </p:spPr>
      </p:pic>
      <p:sp>
        <p:nvSpPr>
          <p:cNvPr id="5" name="Picture Placeholder 4">
            <a:extLst>
              <a:ext uri="{FF2B5EF4-FFF2-40B4-BE49-F238E27FC236}">
                <a16:creationId xmlns:a16="http://schemas.microsoft.com/office/drawing/2014/main" id="{CA55DBAD-E13A-FC40-B5A0-892D5764C251}"/>
              </a:ext>
            </a:extLst>
          </p:cNvPr>
          <p:cNvSpPr>
            <a:spLocks noGrp="1"/>
          </p:cNvSpPr>
          <p:nvPr>
            <p:ph type="pic" sz="quarter" idx="14"/>
          </p:nvPr>
        </p:nvSpPr>
        <p:spPr/>
        <p:txBody>
          <a:bodyPr/>
          <a:lstStyle/>
          <a:p>
            <a:endParaRPr lang="en-GB"/>
          </a:p>
        </p:txBody>
      </p:sp>
      <p:pic>
        <p:nvPicPr>
          <p:cNvPr id="2052" name="Picture 4" descr="Facebook, Instagram and YouTube: Government forcing companies to protect  you online - BBC Newsround">
            <a:extLst>
              <a:ext uri="{FF2B5EF4-FFF2-40B4-BE49-F238E27FC236}">
                <a16:creationId xmlns:a16="http://schemas.microsoft.com/office/drawing/2014/main" id="{92319C80-4E82-3179-EDE3-765C4FBA8C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18492" y="1734207"/>
            <a:ext cx="3905177" cy="2196662"/>
          </a:xfrm>
          <a:prstGeom prst="rect">
            <a:avLst/>
          </a:prstGeom>
          <a:noFill/>
          <a:extLst>
            <a:ext uri="{909E8E84-426E-40DD-AFC4-6F175D3DCCD1}">
              <a14:hiddenFill xmlns:a14="http://schemas.microsoft.com/office/drawing/2010/main">
                <a:solidFill>
                  <a:srgbClr val="FFFFFF"/>
                </a:solidFill>
              </a14:hiddenFill>
            </a:ext>
          </a:extLst>
        </p:spPr>
      </p:pic>
      <p:sp>
        <p:nvSpPr>
          <p:cNvPr id="12" name="AutoShape 6">
            <a:extLst>
              <a:ext uri="{FF2B5EF4-FFF2-40B4-BE49-F238E27FC236}">
                <a16:creationId xmlns:a16="http://schemas.microsoft.com/office/drawing/2014/main" id="{E3635B59-A56A-061D-CED5-21D6933789F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6" name="Picture 8" descr="LED Open Sign, Bright High Visibility Advertisement Board Electric Display  Sign for Business Walls Window Shop bar Hotel, Two Modes (19&quot;x10&quot;) : ...">
            <a:extLst>
              <a:ext uri="{FF2B5EF4-FFF2-40B4-BE49-F238E27FC236}">
                <a16:creationId xmlns:a16="http://schemas.microsoft.com/office/drawing/2014/main" id="{F2C30CC8-56C6-4F2A-EB5E-9E17E30E3E48}"/>
              </a:ext>
            </a:extLst>
          </p:cNvPr>
          <p:cNvPicPr>
            <a:picLocks noGrp="1" noChangeAspect="1" noChangeArrowheads="1"/>
          </p:cNvPicPr>
          <p:nvPr>
            <p:ph type="pic" sz="quarter" idx="15"/>
          </p:nvPr>
        </p:nvPicPr>
        <p:blipFill>
          <a:blip r:embed="rId5">
            <a:extLst>
              <a:ext uri="{28A0092B-C50C-407E-A947-70E740481C1C}">
                <a14:useLocalDpi xmlns:a14="http://schemas.microsoft.com/office/drawing/2010/main" val="0"/>
              </a:ext>
            </a:extLst>
          </a:blip>
          <a:srcRect t="14103" b="14103"/>
          <a:stretch>
            <a:fillRect/>
          </a:stretch>
        </p:blipFill>
        <p:spPr bwMode="auto">
          <a:xfrm>
            <a:off x="8329200" y="4025462"/>
            <a:ext cx="3862387"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146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48E0476-C559-A240-9C22-23F8CA327D53}"/>
              </a:ext>
            </a:extLst>
          </p:cNvPr>
          <p:cNvSpPr>
            <a:spLocks noGrp="1"/>
          </p:cNvSpPr>
          <p:nvPr>
            <p:ph type="title"/>
          </p:nvPr>
        </p:nvSpPr>
        <p:spPr/>
        <p:txBody>
          <a:bodyPr/>
          <a:lstStyle/>
          <a:p>
            <a:r>
              <a:rPr lang="en-GB" dirty="0"/>
              <a:t>PESTEL analysis</a:t>
            </a:r>
          </a:p>
        </p:txBody>
      </p:sp>
      <p:sp>
        <p:nvSpPr>
          <p:cNvPr id="8" name="Content Placeholder 7">
            <a:extLst>
              <a:ext uri="{FF2B5EF4-FFF2-40B4-BE49-F238E27FC236}">
                <a16:creationId xmlns:a16="http://schemas.microsoft.com/office/drawing/2014/main" id="{358EA58D-7528-0D19-680F-AF8155C54EAA}"/>
              </a:ext>
            </a:extLst>
          </p:cNvPr>
          <p:cNvSpPr>
            <a:spLocks noGrp="1"/>
          </p:cNvSpPr>
          <p:nvPr>
            <p:ph sz="quarter" idx="13"/>
          </p:nvPr>
        </p:nvSpPr>
        <p:spPr/>
        <p:txBody>
          <a:bodyPr/>
          <a:lstStyle/>
          <a:p>
            <a:r>
              <a:rPr lang="en-GB" dirty="0"/>
              <a:t>Political     The Uk law ensures that strict hygiene and safety standards is followed.</a:t>
            </a:r>
          </a:p>
          <a:p>
            <a:r>
              <a:rPr lang="en-GB" dirty="0"/>
              <a:t>Economic   Things that could effect the business  economically if there is fluctuation in       supply or downfall that can effect customer spending.#</a:t>
            </a:r>
          </a:p>
          <a:p>
            <a:r>
              <a:rPr lang="en-GB" dirty="0"/>
              <a:t>Social     Customer preferences may change.  Animal welfare and can refuse meat.</a:t>
            </a:r>
          </a:p>
          <a:p>
            <a:r>
              <a:rPr lang="en-GB"/>
              <a:t>Technology   </a:t>
            </a:r>
            <a:endParaRPr lang="en-GB" dirty="0"/>
          </a:p>
          <a:p>
            <a:endParaRPr lang="en-GB" dirty="0"/>
          </a:p>
          <a:p>
            <a:r>
              <a:rPr lang="en-GB" dirty="0"/>
              <a:t>Legal     Businesses must follow strict food safety and hygiene laws.</a:t>
            </a:r>
          </a:p>
        </p:txBody>
      </p:sp>
    </p:spTree>
    <p:extLst>
      <p:ext uri="{BB962C8B-B14F-4D97-AF65-F5344CB8AC3E}">
        <p14:creationId xmlns:p14="http://schemas.microsoft.com/office/powerpoint/2010/main" val="2073276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5AD1D1-165D-489B-BAFD-8D772D120F43}"/>
              </a:ext>
            </a:extLst>
          </p:cNvPr>
          <p:cNvSpPr>
            <a:spLocks noGrp="1"/>
          </p:cNvSpPr>
          <p:nvPr>
            <p:ph type="title"/>
          </p:nvPr>
        </p:nvSpPr>
        <p:spPr>
          <a:xfrm>
            <a:off x="1082675" y="531815"/>
            <a:ext cx="10026650" cy="910310"/>
          </a:xfrm>
        </p:spPr>
        <p:txBody>
          <a:bodyPr rtlCol="0"/>
          <a:lstStyle/>
          <a:p>
            <a:pPr rtl="0"/>
            <a:r>
              <a:rPr lang="en-GB" dirty="0"/>
              <a:t>Chart</a:t>
            </a:r>
          </a:p>
        </p:txBody>
      </p:sp>
      <p:sp>
        <p:nvSpPr>
          <p:cNvPr id="6" name="Date Placeholder 5">
            <a:extLst>
              <a:ext uri="{FF2B5EF4-FFF2-40B4-BE49-F238E27FC236}">
                <a16:creationId xmlns:a16="http://schemas.microsoft.com/office/drawing/2014/main" id="{7CBC149E-C961-49D9-93D8-261F5EF27117}"/>
              </a:ext>
            </a:extLst>
          </p:cNvPr>
          <p:cNvSpPr>
            <a:spLocks noGrp="1"/>
          </p:cNvSpPr>
          <p:nvPr>
            <p:ph type="dt" sz="half" idx="10"/>
          </p:nvPr>
        </p:nvSpPr>
        <p:spPr>
          <a:xfrm>
            <a:off x="541338" y="6401999"/>
            <a:ext cx="2206625" cy="369332"/>
          </a:xfrm>
        </p:spPr>
        <p:txBody>
          <a:bodyPr rtlCol="0"/>
          <a:lstStyle/>
          <a:p>
            <a:pPr lvl="0" rtl="0"/>
            <a:r>
              <a:rPr lang="en-GB" dirty="0"/>
              <a:t>20XX</a:t>
            </a:r>
          </a:p>
        </p:txBody>
      </p:sp>
      <p:sp>
        <p:nvSpPr>
          <p:cNvPr id="7" name="Footer Placeholder 6">
            <a:extLst>
              <a:ext uri="{FF2B5EF4-FFF2-40B4-BE49-F238E27FC236}">
                <a16:creationId xmlns:a16="http://schemas.microsoft.com/office/drawing/2014/main" id="{D3903E4C-B5B2-4C38-A848-BE4095542832}"/>
              </a:ext>
            </a:extLst>
          </p:cNvPr>
          <p:cNvSpPr>
            <a:spLocks noGrp="1"/>
          </p:cNvSpPr>
          <p:nvPr>
            <p:ph type="ftr" sz="quarter" idx="11"/>
          </p:nvPr>
        </p:nvSpPr>
        <p:spPr>
          <a:xfrm>
            <a:off x="3308350" y="6401999"/>
            <a:ext cx="5575300" cy="369332"/>
          </a:xfrm>
        </p:spPr>
        <p:txBody>
          <a:bodyPr rtlCol="0"/>
          <a:lstStyle/>
          <a:p>
            <a:pPr lvl="0" rtl="0"/>
            <a:r>
              <a:rPr lang="en-GB" dirty="0"/>
              <a:t>Presentation Title</a:t>
            </a:r>
          </a:p>
        </p:txBody>
      </p:sp>
      <p:sp>
        <p:nvSpPr>
          <p:cNvPr id="8" name="Slide Number Placeholder 7">
            <a:extLst>
              <a:ext uri="{FF2B5EF4-FFF2-40B4-BE49-F238E27FC236}">
                <a16:creationId xmlns:a16="http://schemas.microsoft.com/office/drawing/2014/main" id="{1E4DD2FC-5869-4EDB-B445-321210D6C5BF}"/>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7</a:t>
            </a:fld>
            <a:endParaRPr lang="en-GB" dirty="0"/>
          </a:p>
        </p:txBody>
      </p:sp>
      <p:graphicFrame>
        <p:nvGraphicFramePr>
          <p:cNvPr id="16" name="Content Placeholder 15">
            <a:extLst>
              <a:ext uri="{FF2B5EF4-FFF2-40B4-BE49-F238E27FC236}">
                <a16:creationId xmlns:a16="http://schemas.microsoft.com/office/drawing/2014/main" id="{5820F1D4-73C8-414C-AD49-976394CC6BB9}"/>
              </a:ext>
              <a:ext uri="{C183D7F6-B498-43B3-948B-1728B52AA6E4}">
                <adec:decorative xmlns:adec="http://schemas.microsoft.com/office/drawing/2017/decorative" val="1"/>
              </a:ext>
            </a:extLst>
          </p:cNvPr>
          <p:cNvGraphicFramePr>
            <a:graphicFrameLocks noGrp="1"/>
          </p:cNvGraphicFramePr>
          <p:nvPr>
            <p:ph sz="quarter" idx="13"/>
            <p:extLst>
              <p:ext uri="{D42A27DB-BD31-4B8C-83A1-F6EECF244321}">
                <p14:modId xmlns:p14="http://schemas.microsoft.com/office/powerpoint/2010/main" val="2165234697"/>
              </p:ext>
            </p:extLst>
          </p:nvPr>
        </p:nvGraphicFramePr>
        <p:xfrm>
          <a:off x="844550" y="2319338"/>
          <a:ext cx="10502900" cy="371792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32027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759B475-732D-44FB-B00F-C69291D79331}"/>
              </a:ext>
            </a:extLst>
          </p:cNvPr>
          <p:cNvSpPr>
            <a:spLocks noGrp="1"/>
          </p:cNvSpPr>
          <p:nvPr>
            <p:ph type="title"/>
          </p:nvPr>
        </p:nvSpPr>
        <p:spPr>
          <a:xfrm>
            <a:off x="1082675" y="531815"/>
            <a:ext cx="10026650" cy="910310"/>
          </a:xfrm>
        </p:spPr>
        <p:txBody>
          <a:bodyPr rtlCol="0"/>
          <a:lstStyle/>
          <a:p>
            <a:pPr rtl="0"/>
            <a:r>
              <a:rPr lang="en-GB"/>
              <a:t>table</a:t>
            </a:r>
          </a:p>
        </p:txBody>
      </p:sp>
      <p:sp>
        <p:nvSpPr>
          <p:cNvPr id="3" name="Date Placeholder 2">
            <a:extLst>
              <a:ext uri="{FF2B5EF4-FFF2-40B4-BE49-F238E27FC236}">
                <a16:creationId xmlns:a16="http://schemas.microsoft.com/office/drawing/2014/main" id="{7DDE217A-0016-4592-AEF6-2EB65D40281A}"/>
              </a:ext>
            </a:extLst>
          </p:cNvPr>
          <p:cNvSpPr>
            <a:spLocks noGrp="1"/>
          </p:cNvSpPr>
          <p:nvPr>
            <p:ph type="dt" sz="half" idx="10"/>
          </p:nvPr>
        </p:nvSpPr>
        <p:spPr>
          <a:xfrm>
            <a:off x="541338" y="6401999"/>
            <a:ext cx="2206625" cy="369332"/>
          </a:xfrm>
        </p:spPr>
        <p:txBody>
          <a:bodyPr rtlCol="0"/>
          <a:lstStyle/>
          <a:p>
            <a:pPr lvl="0" rtl="0"/>
            <a:r>
              <a:rPr lang="en-GB"/>
              <a:t>20XX</a:t>
            </a:r>
          </a:p>
        </p:txBody>
      </p:sp>
      <p:sp>
        <p:nvSpPr>
          <p:cNvPr id="4" name="Footer Placeholder 3">
            <a:extLst>
              <a:ext uri="{FF2B5EF4-FFF2-40B4-BE49-F238E27FC236}">
                <a16:creationId xmlns:a16="http://schemas.microsoft.com/office/drawing/2014/main" id="{B65EDE30-44C4-4E17-8D7B-08CF33939B1D}"/>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5" name="Slide Number Placeholder 4">
            <a:extLst>
              <a:ext uri="{FF2B5EF4-FFF2-40B4-BE49-F238E27FC236}">
                <a16:creationId xmlns:a16="http://schemas.microsoft.com/office/drawing/2014/main" id="{DE0EEAA0-FFCD-4F62-A33B-BD290E1A9BDF}"/>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8</a:t>
            </a:fld>
            <a:endParaRPr lang="en-GB"/>
          </a:p>
        </p:txBody>
      </p:sp>
      <p:graphicFrame>
        <p:nvGraphicFramePr>
          <p:cNvPr id="16" name="Content Placeholder 15">
            <a:extLst>
              <a:ext uri="{FF2B5EF4-FFF2-40B4-BE49-F238E27FC236}">
                <a16:creationId xmlns:a16="http://schemas.microsoft.com/office/drawing/2014/main" id="{5BF1AF69-4CE5-44B7-89C8-DE832E662EAE}"/>
              </a:ext>
            </a:extLst>
          </p:cNvPr>
          <p:cNvGraphicFramePr>
            <a:graphicFrameLocks noGrp="1"/>
          </p:cNvGraphicFramePr>
          <p:nvPr>
            <p:ph sz="quarter" idx="13"/>
            <p:extLst>
              <p:ext uri="{D42A27DB-BD31-4B8C-83A1-F6EECF244321}">
                <p14:modId xmlns:p14="http://schemas.microsoft.com/office/powerpoint/2010/main" val="3962525850"/>
              </p:ext>
            </p:extLst>
          </p:nvPr>
        </p:nvGraphicFramePr>
        <p:xfrm>
          <a:off x="882650" y="2441575"/>
          <a:ext cx="10425950" cy="3480780"/>
        </p:xfrm>
        <a:graphic>
          <a:graphicData uri="http://schemas.openxmlformats.org/drawingml/2006/table">
            <a:tbl>
              <a:tblPr firstRow="1" bandRow="1">
                <a:tableStyleId>{5FD0F851-EC5A-4D38-B0AD-8093EC10F338}</a:tableStyleId>
              </a:tblPr>
              <a:tblGrid>
                <a:gridCol w="2085190">
                  <a:extLst>
                    <a:ext uri="{9D8B030D-6E8A-4147-A177-3AD203B41FA5}">
                      <a16:colId xmlns:a16="http://schemas.microsoft.com/office/drawing/2014/main" val="1517755082"/>
                    </a:ext>
                  </a:extLst>
                </a:gridCol>
                <a:gridCol w="2085190">
                  <a:extLst>
                    <a:ext uri="{9D8B030D-6E8A-4147-A177-3AD203B41FA5}">
                      <a16:colId xmlns:a16="http://schemas.microsoft.com/office/drawing/2014/main" val="2446386500"/>
                    </a:ext>
                  </a:extLst>
                </a:gridCol>
                <a:gridCol w="2085190">
                  <a:extLst>
                    <a:ext uri="{9D8B030D-6E8A-4147-A177-3AD203B41FA5}">
                      <a16:colId xmlns:a16="http://schemas.microsoft.com/office/drawing/2014/main" val="3308918160"/>
                    </a:ext>
                  </a:extLst>
                </a:gridCol>
                <a:gridCol w="2085190">
                  <a:extLst>
                    <a:ext uri="{9D8B030D-6E8A-4147-A177-3AD203B41FA5}">
                      <a16:colId xmlns:a16="http://schemas.microsoft.com/office/drawing/2014/main" val="1854486728"/>
                    </a:ext>
                  </a:extLst>
                </a:gridCol>
                <a:gridCol w="2085190">
                  <a:extLst>
                    <a:ext uri="{9D8B030D-6E8A-4147-A177-3AD203B41FA5}">
                      <a16:colId xmlns:a16="http://schemas.microsoft.com/office/drawing/2014/main" val="1808496511"/>
                    </a:ext>
                  </a:extLst>
                </a:gridCol>
              </a:tblGrid>
              <a:tr h="696156">
                <a:tc>
                  <a:txBody>
                    <a:bodyPr/>
                    <a:lstStyle/>
                    <a:p>
                      <a:pPr algn="ctr" rtl="0"/>
                      <a:endParaRPr lang="en-GB" sz="2000" noProof="0"/>
                    </a:p>
                  </a:txBody>
                  <a:tcPr anchor="ctr"/>
                </a:tc>
                <a:tc>
                  <a:txBody>
                    <a:bodyPr/>
                    <a:lstStyle/>
                    <a:p>
                      <a:pPr algn="l" rtl="0"/>
                      <a:r>
                        <a:rPr lang="en-GB" sz="1800" b="0" noProof="0">
                          <a:solidFill>
                            <a:schemeClr val="tx2"/>
                          </a:solidFill>
                        </a:rPr>
                        <a:t>Category 1</a:t>
                      </a:r>
                      <a:endParaRPr lang="en-GB" sz="1800" b="0" noProof="0">
                        <a:solidFill>
                          <a:schemeClr val="tx2"/>
                        </a:solidFill>
                        <a:latin typeface="+mj-lt"/>
                      </a:endParaRPr>
                    </a:p>
                  </a:txBody>
                  <a:tcPr anchor="ctr"/>
                </a:tc>
                <a:tc>
                  <a:txBody>
                    <a:bodyPr/>
                    <a:lstStyle/>
                    <a:p>
                      <a:pPr algn="l" rtl="0"/>
                      <a:r>
                        <a:rPr lang="en-GB" sz="1800" b="0" noProof="0">
                          <a:solidFill>
                            <a:schemeClr val="tx2"/>
                          </a:solidFill>
                        </a:rPr>
                        <a:t>Category 2</a:t>
                      </a:r>
                      <a:endParaRPr lang="en-GB" sz="1800" b="0" noProof="0">
                        <a:solidFill>
                          <a:schemeClr val="tx2"/>
                        </a:solidFill>
                        <a:latin typeface="+mj-lt"/>
                      </a:endParaRPr>
                    </a:p>
                  </a:txBody>
                  <a:tcPr anchor="ctr"/>
                </a:tc>
                <a:tc>
                  <a:txBody>
                    <a:bodyPr/>
                    <a:lstStyle/>
                    <a:p>
                      <a:pPr algn="l" rtl="0"/>
                      <a:r>
                        <a:rPr lang="en-GB" sz="1800" b="0" noProof="0">
                          <a:solidFill>
                            <a:schemeClr val="tx2"/>
                          </a:solidFill>
                        </a:rPr>
                        <a:t>Category 3</a:t>
                      </a:r>
                      <a:endParaRPr lang="en-GB" sz="1800" b="0" noProof="0">
                        <a:solidFill>
                          <a:schemeClr val="tx2"/>
                        </a:solidFill>
                        <a:latin typeface="+mj-lt"/>
                      </a:endParaRPr>
                    </a:p>
                  </a:txBody>
                  <a:tcPr anchor="ctr"/>
                </a:tc>
                <a:tc>
                  <a:txBody>
                    <a:bodyPr/>
                    <a:lstStyle/>
                    <a:p>
                      <a:pPr algn="l" rtl="0"/>
                      <a:r>
                        <a:rPr lang="en-GB" sz="1800" b="0" noProof="0">
                          <a:solidFill>
                            <a:schemeClr val="tx2"/>
                          </a:solidFill>
                        </a:rPr>
                        <a:t>Category 4</a:t>
                      </a:r>
                      <a:endParaRPr lang="en-GB" sz="1800" b="0" noProof="0">
                        <a:solidFill>
                          <a:schemeClr val="tx2"/>
                        </a:solidFill>
                        <a:latin typeface="+mj-lt"/>
                      </a:endParaRPr>
                    </a:p>
                  </a:txBody>
                  <a:tcPr anchor="ctr"/>
                </a:tc>
                <a:extLst>
                  <a:ext uri="{0D108BD9-81ED-4DB2-BD59-A6C34878D82A}">
                    <a16:rowId xmlns:a16="http://schemas.microsoft.com/office/drawing/2014/main" val="3100351803"/>
                  </a:ext>
                </a:extLst>
              </a:tr>
              <a:tr h="696156">
                <a:tc>
                  <a:txBody>
                    <a:bodyPr/>
                    <a:lstStyle/>
                    <a:p>
                      <a:pPr rtl="0"/>
                      <a:r>
                        <a:rPr lang="en-GB" sz="1800" noProof="0"/>
                        <a:t>Item 1</a:t>
                      </a:r>
                    </a:p>
                  </a:txBody>
                  <a:tcPr anchor="ctr"/>
                </a:tc>
                <a:tc>
                  <a:txBody>
                    <a:bodyPr/>
                    <a:lstStyle/>
                    <a:p>
                      <a:pPr rtl="0"/>
                      <a:r>
                        <a:rPr lang="en-GB" sz="1800" noProof="0"/>
                        <a:t>4.5</a:t>
                      </a:r>
                    </a:p>
                  </a:txBody>
                  <a:tcPr anchor="ctr"/>
                </a:tc>
                <a:tc>
                  <a:txBody>
                    <a:bodyPr/>
                    <a:lstStyle/>
                    <a:p>
                      <a:pPr rtl="0"/>
                      <a:r>
                        <a:rPr lang="en-GB" sz="1800" noProof="0"/>
                        <a:t>2.3</a:t>
                      </a:r>
                    </a:p>
                  </a:txBody>
                  <a:tcPr anchor="ctr"/>
                </a:tc>
                <a:tc>
                  <a:txBody>
                    <a:bodyPr/>
                    <a:lstStyle/>
                    <a:p>
                      <a:pPr rtl="0"/>
                      <a:r>
                        <a:rPr lang="en-GB" sz="1800" noProof="0"/>
                        <a:t>1.7</a:t>
                      </a:r>
                    </a:p>
                  </a:txBody>
                  <a:tcPr anchor="ctr"/>
                </a:tc>
                <a:tc>
                  <a:txBody>
                    <a:bodyPr/>
                    <a:lstStyle/>
                    <a:p>
                      <a:pPr rtl="0"/>
                      <a:r>
                        <a:rPr lang="en-GB" sz="1800" noProof="0"/>
                        <a:t>5.0</a:t>
                      </a:r>
                    </a:p>
                  </a:txBody>
                  <a:tcPr anchor="ctr"/>
                </a:tc>
                <a:extLst>
                  <a:ext uri="{0D108BD9-81ED-4DB2-BD59-A6C34878D82A}">
                    <a16:rowId xmlns:a16="http://schemas.microsoft.com/office/drawing/2014/main" val="2801628125"/>
                  </a:ext>
                </a:extLst>
              </a:tr>
              <a:tr h="696156">
                <a:tc>
                  <a:txBody>
                    <a:bodyPr/>
                    <a:lstStyle/>
                    <a:p>
                      <a:pPr rtl="0"/>
                      <a:r>
                        <a:rPr lang="en-GB" sz="1800" noProof="0"/>
                        <a:t>Item 2</a:t>
                      </a:r>
                    </a:p>
                  </a:txBody>
                  <a:tcPr anchor="ctr"/>
                </a:tc>
                <a:tc>
                  <a:txBody>
                    <a:bodyPr/>
                    <a:lstStyle/>
                    <a:p>
                      <a:pPr rtl="0"/>
                      <a:r>
                        <a:rPr lang="en-GB" sz="1800" noProof="0"/>
                        <a:t>3.2</a:t>
                      </a:r>
                    </a:p>
                  </a:txBody>
                  <a:tcPr anchor="ctr"/>
                </a:tc>
                <a:tc>
                  <a:txBody>
                    <a:bodyPr/>
                    <a:lstStyle/>
                    <a:p>
                      <a:pPr rtl="0"/>
                      <a:r>
                        <a:rPr lang="en-GB" sz="1800" noProof="0"/>
                        <a:t>5.1</a:t>
                      </a:r>
                    </a:p>
                  </a:txBody>
                  <a:tcPr anchor="ctr"/>
                </a:tc>
                <a:tc>
                  <a:txBody>
                    <a:bodyPr/>
                    <a:lstStyle/>
                    <a:p>
                      <a:pPr rtl="0"/>
                      <a:r>
                        <a:rPr lang="en-GB" sz="1800" noProof="0"/>
                        <a:t>4.4</a:t>
                      </a:r>
                    </a:p>
                  </a:txBody>
                  <a:tcPr anchor="ctr"/>
                </a:tc>
                <a:tc>
                  <a:txBody>
                    <a:bodyPr/>
                    <a:lstStyle/>
                    <a:p>
                      <a:pPr rtl="0"/>
                      <a:r>
                        <a:rPr lang="en-GB" sz="1800" noProof="0"/>
                        <a:t>3.0</a:t>
                      </a:r>
                    </a:p>
                  </a:txBody>
                  <a:tcPr anchor="ctr"/>
                </a:tc>
                <a:extLst>
                  <a:ext uri="{0D108BD9-81ED-4DB2-BD59-A6C34878D82A}">
                    <a16:rowId xmlns:a16="http://schemas.microsoft.com/office/drawing/2014/main" val="522315634"/>
                  </a:ext>
                </a:extLst>
              </a:tr>
              <a:tr h="696156">
                <a:tc>
                  <a:txBody>
                    <a:bodyPr/>
                    <a:lstStyle/>
                    <a:p>
                      <a:pPr rtl="0"/>
                      <a:r>
                        <a:rPr lang="en-GB" sz="1800" noProof="0"/>
                        <a:t>Item 3</a:t>
                      </a:r>
                    </a:p>
                  </a:txBody>
                  <a:tcPr anchor="ctr"/>
                </a:tc>
                <a:tc>
                  <a:txBody>
                    <a:bodyPr/>
                    <a:lstStyle/>
                    <a:p>
                      <a:pPr rtl="0"/>
                      <a:r>
                        <a:rPr lang="en-GB" sz="1800" noProof="0"/>
                        <a:t>2.1</a:t>
                      </a:r>
                    </a:p>
                  </a:txBody>
                  <a:tcPr anchor="ctr"/>
                </a:tc>
                <a:tc>
                  <a:txBody>
                    <a:bodyPr/>
                    <a:lstStyle/>
                    <a:p>
                      <a:pPr rtl="0"/>
                      <a:r>
                        <a:rPr lang="en-GB" sz="1800" noProof="0"/>
                        <a:t>1.7</a:t>
                      </a:r>
                    </a:p>
                  </a:txBody>
                  <a:tcPr anchor="ctr"/>
                </a:tc>
                <a:tc>
                  <a:txBody>
                    <a:bodyPr/>
                    <a:lstStyle/>
                    <a:p>
                      <a:pPr rtl="0"/>
                      <a:r>
                        <a:rPr lang="en-GB" sz="1800" noProof="0"/>
                        <a:t>2.5</a:t>
                      </a:r>
                    </a:p>
                  </a:txBody>
                  <a:tcPr anchor="ctr"/>
                </a:tc>
                <a:tc>
                  <a:txBody>
                    <a:bodyPr/>
                    <a:lstStyle/>
                    <a:p>
                      <a:pPr rtl="0"/>
                      <a:r>
                        <a:rPr lang="en-GB" sz="1800" noProof="0"/>
                        <a:t>2.8</a:t>
                      </a:r>
                    </a:p>
                  </a:txBody>
                  <a:tcPr anchor="ctr"/>
                </a:tc>
                <a:extLst>
                  <a:ext uri="{0D108BD9-81ED-4DB2-BD59-A6C34878D82A}">
                    <a16:rowId xmlns:a16="http://schemas.microsoft.com/office/drawing/2014/main" val="3923311043"/>
                  </a:ext>
                </a:extLst>
              </a:tr>
              <a:tr h="696156">
                <a:tc>
                  <a:txBody>
                    <a:bodyPr/>
                    <a:lstStyle/>
                    <a:p>
                      <a:pPr rtl="0"/>
                      <a:r>
                        <a:rPr lang="en-GB" sz="1800" noProof="0"/>
                        <a:t>Item 4</a:t>
                      </a:r>
                    </a:p>
                  </a:txBody>
                  <a:tcPr anchor="ctr"/>
                </a:tc>
                <a:tc>
                  <a:txBody>
                    <a:bodyPr/>
                    <a:lstStyle/>
                    <a:p>
                      <a:pPr rtl="0"/>
                      <a:r>
                        <a:rPr lang="en-GB" sz="1800" noProof="0"/>
                        <a:t>4.5</a:t>
                      </a:r>
                    </a:p>
                  </a:txBody>
                  <a:tcPr anchor="ctr"/>
                </a:tc>
                <a:tc>
                  <a:txBody>
                    <a:bodyPr/>
                    <a:lstStyle/>
                    <a:p>
                      <a:pPr rtl="0"/>
                      <a:r>
                        <a:rPr lang="en-GB" sz="1800" noProof="0"/>
                        <a:t>2.2</a:t>
                      </a:r>
                    </a:p>
                  </a:txBody>
                  <a:tcPr anchor="ctr"/>
                </a:tc>
                <a:tc>
                  <a:txBody>
                    <a:bodyPr/>
                    <a:lstStyle/>
                    <a:p>
                      <a:pPr rtl="0"/>
                      <a:r>
                        <a:rPr lang="en-GB" sz="1800" noProof="0"/>
                        <a:t>1.7</a:t>
                      </a:r>
                    </a:p>
                  </a:txBody>
                  <a:tcPr anchor="ctr"/>
                </a:tc>
                <a:tc>
                  <a:txBody>
                    <a:bodyPr/>
                    <a:lstStyle/>
                    <a:p>
                      <a:pPr rtl="0"/>
                      <a:r>
                        <a:rPr lang="en-GB" sz="1800" noProof="0" dirty="0"/>
                        <a:t>7.0</a:t>
                      </a:r>
                    </a:p>
                  </a:txBody>
                  <a:tcPr anchor="ctr"/>
                </a:tc>
                <a:extLst>
                  <a:ext uri="{0D108BD9-81ED-4DB2-BD59-A6C34878D82A}">
                    <a16:rowId xmlns:a16="http://schemas.microsoft.com/office/drawing/2014/main" val="2046739586"/>
                  </a:ext>
                </a:extLst>
              </a:tr>
            </a:tbl>
          </a:graphicData>
        </a:graphic>
      </p:graphicFrame>
    </p:spTree>
    <p:extLst>
      <p:ext uri="{BB962C8B-B14F-4D97-AF65-F5344CB8AC3E}">
        <p14:creationId xmlns:p14="http://schemas.microsoft.com/office/powerpoint/2010/main" val="2279421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close-up of a plant">
            <a:extLst>
              <a:ext uri="{FF2B5EF4-FFF2-40B4-BE49-F238E27FC236}">
                <a16:creationId xmlns:a16="http://schemas.microsoft.com/office/drawing/2014/main" id="{B24B7737-D9F9-4C95-85E6-6BE1E4324D25}"/>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41337" y="542924"/>
            <a:ext cx="11109663" cy="5772395"/>
          </a:xfrm>
        </p:spPr>
      </p:pic>
      <p:sp>
        <p:nvSpPr>
          <p:cNvPr id="77" name="Title 76">
            <a:extLst>
              <a:ext uri="{FF2B5EF4-FFF2-40B4-BE49-F238E27FC236}">
                <a16:creationId xmlns:a16="http://schemas.microsoft.com/office/drawing/2014/main" id="{7926C68F-A333-44B9-871A-5E17D73061CF}"/>
              </a:ext>
            </a:extLst>
          </p:cNvPr>
          <p:cNvSpPr>
            <a:spLocks noGrp="1"/>
          </p:cNvSpPr>
          <p:nvPr>
            <p:ph type="title"/>
          </p:nvPr>
        </p:nvSpPr>
        <p:spPr>
          <a:xfrm>
            <a:off x="541000" y="552841"/>
            <a:ext cx="11109663" cy="3560127"/>
          </a:xfrm>
        </p:spPr>
        <p:txBody>
          <a:bodyPr rtlCol="0"/>
          <a:lstStyle/>
          <a:p>
            <a:pPr rtl="0"/>
            <a:r>
              <a:rPr lang="en-GB"/>
              <a:t>The way to get started is to quit talking and begin doing.</a:t>
            </a:r>
          </a:p>
        </p:txBody>
      </p:sp>
      <p:sp>
        <p:nvSpPr>
          <p:cNvPr id="8" name="Subtitle 7">
            <a:extLst>
              <a:ext uri="{FF2B5EF4-FFF2-40B4-BE49-F238E27FC236}">
                <a16:creationId xmlns:a16="http://schemas.microsoft.com/office/drawing/2014/main" id="{F7CAA791-2C32-4725-8995-4420AB89B6EF}"/>
              </a:ext>
            </a:extLst>
          </p:cNvPr>
          <p:cNvSpPr>
            <a:spLocks noGrp="1"/>
          </p:cNvSpPr>
          <p:nvPr>
            <p:ph type="subTitle" idx="1"/>
          </p:nvPr>
        </p:nvSpPr>
        <p:spPr>
          <a:xfrm>
            <a:off x="540663" y="4113212"/>
            <a:ext cx="11109999" cy="2201863"/>
          </a:xfrm>
        </p:spPr>
        <p:txBody>
          <a:bodyPr rtlCol="0"/>
          <a:lstStyle/>
          <a:p>
            <a:pPr rtl="0"/>
            <a:r>
              <a:rPr lang="en-GB"/>
              <a:t>Walt Disney</a:t>
            </a:r>
          </a:p>
        </p:txBody>
      </p:sp>
      <p:cxnSp>
        <p:nvCxnSpPr>
          <p:cNvPr id="19" name="Straight Connector 18">
            <a:extLst>
              <a:ext uri="{FF2B5EF4-FFF2-40B4-BE49-F238E27FC236}">
                <a16:creationId xmlns:a16="http://schemas.microsoft.com/office/drawing/2014/main" id="{0B434922-CF90-48C5-9F63-D9A7C14B2BFC}"/>
              </a:ext>
              <a:ext uri="{C183D7F6-B498-43B3-948B-1728B52AA6E4}">
                <adec:decorative xmlns:adec="http://schemas.microsoft.com/office/drawing/2017/decorative" val="1"/>
              </a:ext>
            </a:extLst>
          </p:cNvPr>
          <p:cNvCxnSpPr>
            <a:cxnSpLocks/>
          </p:cNvCxnSpPr>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5">
            <a:extLst>
              <a:ext uri="{FF2B5EF4-FFF2-40B4-BE49-F238E27FC236}">
                <a16:creationId xmlns:a16="http://schemas.microsoft.com/office/drawing/2014/main" id="{505DA9A5-326F-40A5-9626-2A8F54635E00}"/>
              </a:ext>
              <a:ext uri="{C183D7F6-B498-43B3-948B-1728B52AA6E4}">
                <adec:decorative xmlns:adec="http://schemas.microsoft.com/office/drawing/2017/decorative" val="1"/>
              </a:ext>
            </a:extLst>
          </p:cNvPr>
          <p:cNvSpPr/>
          <p:nvPr/>
        </p:nvSpPr>
        <p:spPr>
          <a:xfrm flipV="1">
            <a:off x="431686" y="432884"/>
            <a:ext cx="11113200" cy="5778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a:ln>
                <a:noFill/>
              </a:ln>
              <a:solidFill>
                <a:prstClr val="white"/>
              </a:solidFill>
              <a:effectLst/>
              <a:uLnTx/>
              <a:uFillTx/>
              <a:latin typeface="Avenir Next LT Pro Light"/>
              <a:ea typeface="+mn-ea"/>
              <a:cs typeface="+mn-cs"/>
            </a:endParaRPr>
          </a:p>
        </p:txBody>
      </p:sp>
    </p:spTree>
    <p:extLst>
      <p:ext uri="{BB962C8B-B14F-4D97-AF65-F5344CB8AC3E}">
        <p14:creationId xmlns:p14="http://schemas.microsoft.com/office/powerpoint/2010/main" val="4194508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0170826-5D77-4C8C-96BA-1670092F6FD9}"/>
              </a:ext>
            </a:extLst>
          </p:cNvPr>
          <p:cNvSpPr>
            <a:spLocks noGrp="1"/>
          </p:cNvSpPr>
          <p:nvPr>
            <p:ph type="title"/>
          </p:nvPr>
        </p:nvSpPr>
        <p:spPr>
          <a:xfrm>
            <a:off x="1078100" y="542671"/>
            <a:ext cx="10026650" cy="1124202"/>
          </a:xfrm>
        </p:spPr>
        <p:txBody>
          <a:bodyPr rtlCol="0"/>
          <a:lstStyle/>
          <a:p>
            <a:pPr rtl="0"/>
            <a:r>
              <a:rPr lang="en-GB" dirty="0"/>
              <a:t>Team</a:t>
            </a:r>
          </a:p>
        </p:txBody>
      </p:sp>
      <p:sp>
        <p:nvSpPr>
          <p:cNvPr id="5" name="Date Placeholder 4">
            <a:extLst>
              <a:ext uri="{FF2B5EF4-FFF2-40B4-BE49-F238E27FC236}">
                <a16:creationId xmlns:a16="http://schemas.microsoft.com/office/drawing/2014/main" id="{E8806BE9-10E9-4447-BBE7-1395691FFACF}"/>
              </a:ext>
            </a:extLst>
          </p:cNvPr>
          <p:cNvSpPr>
            <a:spLocks noGrp="1"/>
          </p:cNvSpPr>
          <p:nvPr>
            <p:ph type="dt" sz="half" idx="10"/>
          </p:nvPr>
        </p:nvSpPr>
        <p:spPr>
          <a:xfrm>
            <a:off x="541338" y="6401999"/>
            <a:ext cx="2206625" cy="369332"/>
          </a:xfrm>
        </p:spPr>
        <p:txBody>
          <a:bodyPr rtlCol="0"/>
          <a:lstStyle/>
          <a:p>
            <a:pPr lvl="0" rtl="0"/>
            <a:r>
              <a:rPr lang="en-GB" dirty="0"/>
              <a:t>20XX</a:t>
            </a:r>
          </a:p>
        </p:txBody>
      </p:sp>
      <p:sp>
        <p:nvSpPr>
          <p:cNvPr id="6" name="Footer Placeholder 5">
            <a:extLst>
              <a:ext uri="{FF2B5EF4-FFF2-40B4-BE49-F238E27FC236}">
                <a16:creationId xmlns:a16="http://schemas.microsoft.com/office/drawing/2014/main" id="{26F4CFC6-9F22-4A8D-9CF0-A00B7427018E}"/>
              </a:ext>
            </a:extLst>
          </p:cNvPr>
          <p:cNvSpPr>
            <a:spLocks noGrp="1"/>
          </p:cNvSpPr>
          <p:nvPr>
            <p:ph type="ftr" sz="quarter" idx="11"/>
          </p:nvPr>
        </p:nvSpPr>
        <p:spPr>
          <a:xfrm>
            <a:off x="3308350" y="6401999"/>
            <a:ext cx="5575300" cy="369332"/>
          </a:xfrm>
        </p:spPr>
        <p:txBody>
          <a:bodyPr rtlCol="0"/>
          <a:lstStyle/>
          <a:p>
            <a:pPr lvl="0" rtl="0"/>
            <a:r>
              <a:rPr lang="en-GB" dirty="0"/>
              <a:t>Presentation Title</a:t>
            </a:r>
          </a:p>
        </p:txBody>
      </p:sp>
      <p:sp>
        <p:nvSpPr>
          <p:cNvPr id="7" name="Slide Number Placeholder 6">
            <a:extLst>
              <a:ext uri="{FF2B5EF4-FFF2-40B4-BE49-F238E27FC236}">
                <a16:creationId xmlns:a16="http://schemas.microsoft.com/office/drawing/2014/main" id="{A5B660D8-E10D-4769-B73C-02116554D06C}"/>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10</a:t>
            </a:fld>
            <a:endParaRPr lang="en-GB" dirty="0"/>
          </a:p>
        </p:txBody>
      </p:sp>
      <p:graphicFrame>
        <p:nvGraphicFramePr>
          <p:cNvPr id="16" name="Content Placeholder 2">
            <a:extLst>
              <a:ext uri="{FF2B5EF4-FFF2-40B4-BE49-F238E27FC236}">
                <a16:creationId xmlns:a16="http://schemas.microsoft.com/office/drawing/2014/main" id="{3B2DC4BD-E035-47C6-8E03-D9925BBB3012}"/>
              </a:ext>
              <a:ext uri="{C183D7F6-B498-43B3-948B-1728B52AA6E4}">
                <adec:decorative xmlns:adec="http://schemas.microsoft.com/office/drawing/2017/decorative" val="1"/>
              </a:ext>
            </a:extLst>
          </p:cNvPr>
          <p:cNvGraphicFramePr>
            <a:graphicFrameLocks noGrp="1"/>
          </p:cNvGraphicFramePr>
          <p:nvPr>
            <p:ph sz="quarter" idx="13"/>
            <p:extLst>
              <p:ext uri="{D42A27DB-BD31-4B8C-83A1-F6EECF244321}">
                <p14:modId xmlns:p14="http://schemas.microsoft.com/office/powerpoint/2010/main" val="1213439464"/>
              </p:ext>
            </p:extLst>
          </p:nvPr>
        </p:nvGraphicFramePr>
        <p:xfrm>
          <a:off x="809625" y="2562225"/>
          <a:ext cx="10563225"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2204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66A6B6-7E4F-4187-B93E-B1C7183C80C7}"/>
              </a:ext>
            </a:extLst>
          </p:cNvPr>
          <p:cNvSpPr>
            <a:spLocks noGrp="1"/>
          </p:cNvSpPr>
          <p:nvPr>
            <p:ph type="title"/>
          </p:nvPr>
        </p:nvSpPr>
        <p:spPr>
          <a:xfrm>
            <a:off x="1078100" y="542671"/>
            <a:ext cx="10026650" cy="1124202"/>
          </a:xfrm>
        </p:spPr>
        <p:txBody>
          <a:bodyPr rtlCol="0"/>
          <a:lstStyle/>
          <a:p>
            <a:pPr rtl="0"/>
            <a:r>
              <a:rPr lang="en-GB" dirty="0"/>
              <a:t>Timeline</a:t>
            </a:r>
          </a:p>
        </p:txBody>
      </p:sp>
      <p:sp>
        <p:nvSpPr>
          <p:cNvPr id="3" name="Date Placeholder 2">
            <a:extLst>
              <a:ext uri="{FF2B5EF4-FFF2-40B4-BE49-F238E27FC236}">
                <a16:creationId xmlns:a16="http://schemas.microsoft.com/office/drawing/2014/main" id="{EF9F28EE-D2FE-4121-8A9C-82886708B600}"/>
              </a:ext>
            </a:extLst>
          </p:cNvPr>
          <p:cNvSpPr>
            <a:spLocks noGrp="1"/>
          </p:cNvSpPr>
          <p:nvPr>
            <p:ph type="dt" sz="half" idx="10"/>
          </p:nvPr>
        </p:nvSpPr>
        <p:spPr>
          <a:xfrm>
            <a:off x="541338" y="6401999"/>
            <a:ext cx="2206625" cy="369332"/>
          </a:xfrm>
        </p:spPr>
        <p:txBody>
          <a:bodyPr rtlCol="0"/>
          <a:lstStyle/>
          <a:p>
            <a:pPr lvl="0" rtl="0"/>
            <a:r>
              <a:rPr lang="en-GB" dirty="0"/>
              <a:t>20XX</a:t>
            </a:r>
          </a:p>
        </p:txBody>
      </p:sp>
      <p:sp>
        <p:nvSpPr>
          <p:cNvPr id="4" name="Footer Placeholder 3">
            <a:extLst>
              <a:ext uri="{FF2B5EF4-FFF2-40B4-BE49-F238E27FC236}">
                <a16:creationId xmlns:a16="http://schemas.microsoft.com/office/drawing/2014/main" id="{1F49BD57-24BC-438F-A0F1-1A018496FFBD}"/>
              </a:ext>
            </a:extLst>
          </p:cNvPr>
          <p:cNvSpPr>
            <a:spLocks noGrp="1"/>
          </p:cNvSpPr>
          <p:nvPr>
            <p:ph type="ftr" sz="quarter" idx="11"/>
          </p:nvPr>
        </p:nvSpPr>
        <p:spPr>
          <a:xfrm>
            <a:off x="3308350" y="6401999"/>
            <a:ext cx="5575300" cy="369332"/>
          </a:xfrm>
        </p:spPr>
        <p:txBody>
          <a:bodyPr rtlCol="0"/>
          <a:lstStyle/>
          <a:p>
            <a:pPr lvl="0" rtl="0"/>
            <a:r>
              <a:rPr lang="en-GB" dirty="0"/>
              <a:t>Presentation Title</a:t>
            </a:r>
          </a:p>
        </p:txBody>
      </p:sp>
      <p:sp>
        <p:nvSpPr>
          <p:cNvPr id="5" name="Slide Number Placeholder 4">
            <a:extLst>
              <a:ext uri="{FF2B5EF4-FFF2-40B4-BE49-F238E27FC236}">
                <a16:creationId xmlns:a16="http://schemas.microsoft.com/office/drawing/2014/main" id="{C26D967B-523F-4CC3-A783-A777000090F9}"/>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11</a:t>
            </a:fld>
            <a:endParaRPr lang="en-GB" dirty="0"/>
          </a:p>
        </p:txBody>
      </p:sp>
      <p:graphicFrame>
        <p:nvGraphicFramePr>
          <p:cNvPr id="16" name="Content Placeholder 3">
            <a:extLst>
              <a:ext uri="{FF2B5EF4-FFF2-40B4-BE49-F238E27FC236}">
                <a16:creationId xmlns:a16="http://schemas.microsoft.com/office/drawing/2014/main" id="{2B0AAE8A-5735-41A2-AD78-91FB878FAF9B}"/>
              </a:ext>
              <a:ext uri="{C183D7F6-B498-43B3-948B-1728B52AA6E4}">
                <adec:decorative xmlns:adec="http://schemas.microsoft.com/office/drawing/2017/decorative" val="1"/>
              </a:ext>
            </a:extLst>
          </p:cNvPr>
          <p:cNvGraphicFramePr>
            <a:graphicFrameLocks noGrp="1"/>
          </p:cNvGraphicFramePr>
          <p:nvPr>
            <p:ph sz="quarter" idx="13"/>
            <p:extLst>
              <p:ext uri="{D42A27DB-BD31-4B8C-83A1-F6EECF244321}">
                <p14:modId xmlns:p14="http://schemas.microsoft.com/office/powerpoint/2010/main" val="1108546949"/>
              </p:ext>
            </p:extLst>
          </p:nvPr>
        </p:nvGraphicFramePr>
        <p:xfrm>
          <a:off x="665163" y="2438400"/>
          <a:ext cx="10852150" cy="3963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5665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F86BC107-F3D2-454F-92FA-5480BA028D59}"/>
              </a:ext>
            </a:extLst>
          </p:cNvPr>
          <p:cNvSpPr>
            <a:spLocks noGrp="1"/>
          </p:cNvSpPr>
          <p:nvPr>
            <p:ph type="title"/>
          </p:nvPr>
        </p:nvSpPr>
        <p:spPr>
          <a:xfrm>
            <a:off x="1082675" y="531815"/>
            <a:ext cx="10026650" cy="696910"/>
          </a:xfrm>
        </p:spPr>
        <p:txBody>
          <a:bodyPr rtlCol="0"/>
          <a:lstStyle/>
          <a:p>
            <a:pPr rtl="0"/>
            <a:r>
              <a:rPr lang="en-GB"/>
              <a:t>Content</a:t>
            </a:r>
          </a:p>
        </p:txBody>
      </p:sp>
      <p:sp>
        <p:nvSpPr>
          <p:cNvPr id="16" name="Text Placeholder 15">
            <a:extLst>
              <a:ext uri="{FF2B5EF4-FFF2-40B4-BE49-F238E27FC236}">
                <a16:creationId xmlns:a16="http://schemas.microsoft.com/office/drawing/2014/main" id="{ADE5BD73-AB59-4115-87A2-2074687D5DDE}"/>
              </a:ext>
            </a:extLst>
          </p:cNvPr>
          <p:cNvSpPr>
            <a:spLocks noGrp="1"/>
          </p:cNvSpPr>
          <p:nvPr>
            <p:ph type="body" sz="quarter" idx="13"/>
          </p:nvPr>
        </p:nvSpPr>
        <p:spPr>
          <a:xfrm>
            <a:off x="1664793" y="2119211"/>
            <a:ext cx="4360512" cy="552450"/>
          </a:xfrm>
        </p:spPr>
        <p:txBody>
          <a:bodyPr rtlCol="0"/>
          <a:lstStyle/>
          <a:p>
            <a:pPr rtl="0"/>
            <a:r>
              <a:rPr lang="en-GB"/>
              <a:t>Subtitle</a:t>
            </a:r>
          </a:p>
        </p:txBody>
      </p:sp>
      <p:sp>
        <p:nvSpPr>
          <p:cNvPr id="17" name="Text Placeholder 16">
            <a:extLst>
              <a:ext uri="{FF2B5EF4-FFF2-40B4-BE49-F238E27FC236}">
                <a16:creationId xmlns:a16="http://schemas.microsoft.com/office/drawing/2014/main" id="{5FC46E31-64CA-40E6-A0F3-DBD2B1F7604F}"/>
              </a:ext>
            </a:extLst>
          </p:cNvPr>
          <p:cNvSpPr>
            <a:spLocks noGrp="1"/>
          </p:cNvSpPr>
          <p:nvPr>
            <p:ph type="body" sz="quarter" idx="14"/>
          </p:nvPr>
        </p:nvSpPr>
        <p:spPr>
          <a:xfrm>
            <a:off x="1664443" y="2671626"/>
            <a:ext cx="4360862" cy="3215781"/>
          </a:xfrm>
        </p:spPr>
        <p:txBody>
          <a:bodyPr rtlCol="0"/>
          <a:lstStyle/>
          <a:p>
            <a:pPr rtl="0"/>
            <a:r>
              <a:rPr lang="en-GB"/>
              <a:t>Add text, images, art, and videos. </a:t>
            </a:r>
          </a:p>
          <a:p>
            <a:pPr rtl="0"/>
            <a:r>
              <a:rPr lang="en-GB"/>
              <a:t>Add transitions, animations, and motion. </a:t>
            </a:r>
          </a:p>
          <a:p>
            <a:pPr rtl="0"/>
            <a:r>
              <a:rPr lang="en-GB"/>
              <a:t>Save to OneDrive, to get to your presentations from your computer, tablet, or phone.</a:t>
            </a:r>
          </a:p>
        </p:txBody>
      </p:sp>
      <p:sp>
        <p:nvSpPr>
          <p:cNvPr id="18" name="Text Placeholder 17">
            <a:extLst>
              <a:ext uri="{FF2B5EF4-FFF2-40B4-BE49-F238E27FC236}">
                <a16:creationId xmlns:a16="http://schemas.microsoft.com/office/drawing/2014/main" id="{3C06D90C-4BCD-4533-9ADB-CE7DF843C69B}"/>
              </a:ext>
            </a:extLst>
          </p:cNvPr>
          <p:cNvSpPr>
            <a:spLocks noGrp="1"/>
          </p:cNvSpPr>
          <p:nvPr>
            <p:ph type="body" sz="quarter" idx="15"/>
          </p:nvPr>
        </p:nvSpPr>
        <p:spPr>
          <a:xfrm>
            <a:off x="6359649" y="2119211"/>
            <a:ext cx="4360512" cy="552450"/>
          </a:xfrm>
        </p:spPr>
        <p:txBody>
          <a:bodyPr rtlCol="0"/>
          <a:lstStyle/>
          <a:p>
            <a:pPr rtl="0"/>
            <a:r>
              <a:rPr lang="en-GB"/>
              <a:t>Subtitle</a:t>
            </a:r>
          </a:p>
        </p:txBody>
      </p:sp>
      <p:sp>
        <p:nvSpPr>
          <p:cNvPr id="19" name="Text Placeholder 18">
            <a:extLst>
              <a:ext uri="{FF2B5EF4-FFF2-40B4-BE49-F238E27FC236}">
                <a16:creationId xmlns:a16="http://schemas.microsoft.com/office/drawing/2014/main" id="{BA5989D9-68CB-40BC-B42D-2BB8F5BE2A9A}"/>
              </a:ext>
            </a:extLst>
          </p:cNvPr>
          <p:cNvSpPr>
            <a:spLocks noGrp="1"/>
          </p:cNvSpPr>
          <p:nvPr>
            <p:ph type="body" sz="quarter" idx="16"/>
          </p:nvPr>
        </p:nvSpPr>
        <p:spPr>
          <a:xfrm>
            <a:off x="6359299" y="2671626"/>
            <a:ext cx="4360862" cy="3215781"/>
          </a:xfrm>
        </p:spPr>
        <p:txBody>
          <a:bodyPr rtlCol="0"/>
          <a:lstStyle/>
          <a:p>
            <a:pPr rtl="0"/>
            <a:r>
              <a:rPr lang="en-GB"/>
              <a:t>Open the Design Ideas pane for instant slide makeovers. </a:t>
            </a:r>
          </a:p>
          <a:p>
            <a:pPr rtl="0"/>
            <a:r>
              <a:rPr lang="en-GB"/>
              <a:t>When we have design ideas, we’ll show them to you right there.</a:t>
            </a:r>
          </a:p>
        </p:txBody>
      </p:sp>
      <p:sp>
        <p:nvSpPr>
          <p:cNvPr id="13" name="Date Placeholder 12">
            <a:extLst>
              <a:ext uri="{FF2B5EF4-FFF2-40B4-BE49-F238E27FC236}">
                <a16:creationId xmlns:a16="http://schemas.microsoft.com/office/drawing/2014/main" id="{2038AC6D-2005-4AB6-9CCD-D21A393EFD52}"/>
              </a:ext>
            </a:extLst>
          </p:cNvPr>
          <p:cNvSpPr>
            <a:spLocks noGrp="1"/>
          </p:cNvSpPr>
          <p:nvPr>
            <p:ph type="dt" sz="half" idx="10"/>
          </p:nvPr>
        </p:nvSpPr>
        <p:spPr>
          <a:xfrm>
            <a:off x="541338" y="6401999"/>
            <a:ext cx="2206625" cy="369332"/>
          </a:xfrm>
        </p:spPr>
        <p:txBody>
          <a:bodyPr rtlCol="0"/>
          <a:lstStyle/>
          <a:p>
            <a:pPr lvl="0" rtl="0"/>
            <a:r>
              <a:rPr lang="en-GB"/>
              <a:t>20XX</a:t>
            </a:r>
          </a:p>
        </p:txBody>
      </p:sp>
      <p:sp>
        <p:nvSpPr>
          <p:cNvPr id="14" name="Footer Placeholder 13">
            <a:extLst>
              <a:ext uri="{FF2B5EF4-FFF2-40B4-BE49-F238E27FC236}">
                <a16:creationId xmlns:a16="http://schemas.microsoft.com/office/drawing/2014/main" id="{2964A551-06A5-44F3-B987-EEC8FCB60D1F}"/>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15" name="Slide Number Placeholder 14">
            <a:extLst>
              <a:ext uri="{FF2B5EF4-FFF2-40B4-BE49-F238E27FC236}">
                <a16:creationId xmlns:a16="http://schemas.microsoft.com/office/drawing/2014/main" id="{936CEF23-104B-4AC5-93B4-D630ACC10111}"/>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12</a:t>
            </a:fld>
            <a:endParaRPr lang="en-GB"/>
          </a:p>
        </p:txBody>
      </p:sp>
    </p:spTree>
    <p:extLst>
      <p:ext uri="{BB962C8B-B14F-4D97-AF65-F5344CB8AC3E}">
        <p14:creationId xmlns:p14="http://schemas.microsoft.com/office/powerpoint/2010/main" val="1624708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8DABD-48C2-411F-B325-7739169BC2EE}"/>
              </a:ext>
            </a:extLst>
          </p:cNvPr>
          <p:cNvSpPr>
            <a:spLocks noGrp="1"/>
          </p:cNvSpPr>
          <p:nvPr>
            <p:ph type="title"/>
          </p:nvPr>
        </p:nvSpPr>
        <p:spPr>
          <a:xfrm>
            <a:off x="1082675" y="531815"/>
            <a:ext cx="10026650" cy="696910"/>
          </a:xfrm>
        </p:spPr>
        <p:txBody>
          <a:bodyPr rtlCol="0"/>
          <a:lstStyle/>
          <a:p>
            <a:pPr rtl="0"/>
            <a:r>
              <a:rPr lang="en-GB"/>
              <a:t>Additional content</a:t>
            </a:r>
          </a:p>
        </p:txBody>
      </p:sp>
      <p:sp>
        <p:nvSpPr>
          <p:cNvPr id="14" name="Text Placeholder 13">
            <a:extLst>
              <a:ext uri="{FF2B5EF4-FFF2-40B4-BE49-F238E27FC236}">
                <a16:creationId xmlns:a16="http://schemas.microsoft.com/office/drawing/2014/main" id="{F0A9D73C-0098-4524-B21F-2C033EE535C8}"/>
              </a:ext>
            </a:extLst>
          </p:cNvPr>
          <p:cNvSpPr>
            <a:spLocks noGrp="1"/>
          </p:cNvSpPr>
          <p:nvPr>
            <p:ph type="body" sz="quarter" idx="13"/>
          </p:nvPr>
        </p:nvSpPr>
        <p:spPr>
          <a:xfrm>
            <a:off x="1001992" y="2112353"/>
            <a:ext cx="3303394" cy="552450"/>
          </a:xfrm>
        </p:spPr>
        <p:txBody>
          <a:bodyPr rtlCol="0"/>
          <a:lstStyle/>
          <a:p>
            <a:pPr rtl="0"/>
            <a:r>
              <a:rPr lang="en-GB"/>
              <a:t>Subtitle</a:t>
            </a:r>
          </a:p>
        </p:txBody>
      </p:sp>
      <p:sp>
        <p:nvSpPr>
          <p:cNvPr id="15" name="Text Placeholder 14">
            <a:extLst>
              <a:ext uri="{FF2B5EF4-FFF2-40B4-BE49-F238E27FC236}">
                <a16:creationId xmlns:a16="http://schemas.microsoft.com/office/drawing/2014/main" id="{19EDED9D-9D77-43D2-ABC4-EEE1842D4408}"/>
              </a:ext>
            </a:extLst>
          </p:cNvPr>
          <p:cNvSpPr>
            <a:spLocks noGrp="1"/>
          </p:cNvSpPr>
          <p:nvPr>
            <p:ph type="body" sz="quarter" idx="14"/>
          </p:nvPr>
        </p:nvSpPr>
        <p:spPr>
          <a:xfrm>
            <a:off x="1001641" y="2664768"/>
            <a:ext cx="3303659" cy="3215781"/>
          </a:xfrm>
        </p:spPr>
        <p:txBody>
          <a:bodyPr rtlCol="0"/>
          <a:lstStyle/>
          <a:p>
            <a:pPr lvl="0" rtl="0"/>
            <a:r>
              <a:rPr lang="en-GB" dirty="0"/>
              <a:t>Add text, images, art, and videos. </a:t>
            </a:r>
          </a:p>
          <a:p>
            <a:pPr lvl="0" rtl="0"/>
            <a:r>
              <a:rPr lang="en-GB" dirty="0"/>
              <a:t>Add transitions, animations, and motion. </a:t>
            </a:r>
          </a:p>
          <a:p>
            <a:pPr lvl="0" rtl="0"/>
            <a:r>
              <a:rPr lang="en-GB" dirty="0"/>
              <a:t>Save to OneDrive, to get to your presentations from your computer, tablet, or phone. </a:t>
            </a:r>
          </a:p>
        </p:txBody>
      </p:sp>
      <p:sp>
        <p:nvSpPr>
          <p:cNvPr id="18" name="Text Placeholder 17">
            <a:extLst>
              <a:ext uri="{FF2B5EF4-FFF2-40B4-BE49-F238E27FC236}">
                <a16:creationId xmlns:a16="http://schemas.microsoft.com/office/drawing/2014/main" id="{8EB3CAED-7792-4CC2-956C-1C23CC7CA992}"/>
              </a:ext>
            </a:extLst>
          </p:cNvPr>
          <p:cNvSpPr>
            <a:spLocks noGrp="1"/>
          </p:cNvSpPr>
          <p:nvPr>
            <p:ph type="body" sz="quarter" idx="19"/>
          </p:nvPr>
        </p:nvSpPr>
        <p:spPr>
          <a:xfrm>
            <a:off x="4453829" y="2112353"/>
            <a:ext cx="3303394" cy="552450"/>
          </a:xfrm>
        </p:spPr>
        <p:txBody>
          <a:bodyPr rtlCol="0"/>
          <a:lstStyle/>
          <a:p>
            <a:pPr rtl="0"/>
            <a:r>
              <a:rPr lang="en-GB"/>
              <a:t>Subtitle</a:t>
            </a:r>
          </a:p>
        </p:txBody>
      </p:sp>
      <p:sp>
        <p:nvSpPr>
          <p:cNvPr id="16" name="Text Placeholder 15">
            <a:extLst>
              <a:ext uri="{FF2B5EF4-FFF2-40B4-BE49-F238E27FC236}">
                <a16:creationId xmlns:a16="http://schemas.microsoft.com/office/drawing/2014/main" id="{A6853F03-DA43-4B11-84E1-C53A475FB1D2}"/>
              </a:ext>
            </a:extLst>
          </p:cNvPr>
          <p:cNvSpPr>
            <a:spLocks noGrp="1"/>
          </p:cNvSpPr>
          <p:nvPr>
            <p:ph type="body" sz="quarter" idx="16"/>
          </p:nvPr>
        </p:nvSpPr>
        <p:spPr>
          <a:xfrm>
            <a:off x="4453478" y="2664768"/>
            <a:ext cx="3303659" cy="3215781"/>
          </a:xfrm>
        </p:spPr>
        <p:txBody>
          <a:bodyPr rtlCol="0"/>
          <a:lstStyle/>
          <a:p>
            <a:pPr rtl="0"/>
            <a:r>
              <a:rPr lang="en-GB"/>
              <a:t>Open the Design Ideas pane for instant slide makeovers. </a:t>
            </a:r>
          </a:p>
          <a:p>
            <a:pPr rtl="0"/>
            <a:r>
              <a:rPr lang="en-GB"/>
              <a:t>When we have design ideas, we’ll show them to you right there. </a:t>
            </a:r>
          </a:p>
        </p:txBody>
      </p:sp>
      <p:sp>
        <p:nvSpPr>
          <p:cNvPr id="19" name="Text Placeholder 18">
            <a:extLst>
              <a:ext uri="{FF2B5EF4-FFF2-40B4-BE49-F238E27FC236}">
                <a16:creationId xmlns:a16="http://schemas.microsoft.com/office/drawing/2014/main" id="{4A96C542-DD8D-4903-B258-074B0BD7A42B}"/>
              </a:ext>
            </a:extLst>
          </p:cNvPr>
          <p:cNvSpPr>
            <a:spLocks noGrp="1"/>
          </p:cNvSpPr>
          <p:nvPr>
            <p:ph type="body" sz="quarter" idx="20"/>
          </p:nvPr>
        </p:nvSpPr>
        <p:spPr>
          <a:xfrm>
            <a:off x="7905931" y="2112353"/>
            <a:ext cx="3303394" cy="552450"/>
          </a:xfrm>
        </p:spPr>
        <p:txBody>
          <a:bodyPr rtlCol="0"/>
          <a:lstStyle/>
          <a:p>
            <a:pPr rtl="0"/>
            <a:r>
              <a:rPr lang="en-GB"/>
              <a:t>Subtitle</a:t>
            </a:r>
          </a:p>
        </p:txBody>
      </p:sp>
      <p:sp>
        <p:nvSpPr>
          <p:cNvPr id="17" name="Text Placeholder 16">
            <a:extLst>
              <a:ext uri="{FF2B5EF4-FFF2-40B4-BE49-F238E27FC236}">
                <a16:creationId xmlns:a16="http://schemas.microsoft.com/office/drawing/2014/main" id="{BC978A72-11C7-4C7C-8872-122F4C0AFE09}"/>
              </a:ext>
            </a:extLst>
          </p:cNvPr>
          <p:cNvSpPr>
            <a:spLocks noGrp="1"/>
          </p:cNvSpPr>
          <p:nvPr>
            <p:ph type="body" sz="quarter" idx="18"/>
          </p:nvPr>
        </p:nvSpPr>
        <p:spPr>
          <a:xfrm>
            <a:off x="7905666" y="2651053"/>
            <a:ext cx="3303659" cy="3215781"/>
          </a:xfrm>
        </p:spPr>
        <p:txBody>
          <a:bodyPr rtlCol="0"/>
          <a:lstStyle/>
          <a:p>
            <a:pPr rtl="0"/>
            <a:r>
              <a:rPr lang="en-GB"/>
              <a:t>This PowerPoint theme uses its own unique set of colours, fonts, and effects to create the overall look and feel of these slides. </a:t>
            </a:r>
          </a:p>
          <a:p>
            <a:pPr rtl="0"/>
            <a:r>
              <a:rPr lang="en-GB"/>
              <a:t>PowerPoint has tons of themes to give your presentation just the right personality. </a:t>
            </a:r>
          </a:p>
        </p:txBody>
      </p:sp>
      <p:sp>
        <p:nvSpPr>
          <p:cNvPr id="3" name="Date Placeholder 2">
            <a:extLst>
              <a:ext uri="{FF2B5EF4-FFF2-40B4-BE49-F238E27FC236}">
                <a16:creationId xmlns:a16="http://schemas.microsoft.com/office/drawing/2014/main" id="{F20EE340-4725-412E-9E2A-79DAB27EF557}"/>
              </a:ext>
            </a:extLst>
          </p:cNvPr>
          <p:cNvSpPr>
            <a:spLocks noGrp="1"/>
          </p:cNvSpPr>
          <p:nvPr>
            <p:ph type="dt" sz="half" idx="10"/>
          </p:nvPr>
        </p:nvSpPr>
        <p:spPr>
          <a:xfrm>
            <a:off x="541338" y="6401999"/>
            <a:ext cx="2206625" cy="369332"/>
          </a:xfrm>
        </p:spPr>
        <p:txBody>
          <a:bodyPr rtlCol="0"/>
          <a:lstStyle/>
          <a:p>
            <a:pPr lvl="0" rtl="0"/>
            <a:r>
              <a:rPr lang="en-GB"/>
              <a:t>20XX</a:t>
            </a:r>
          </a:p>
        </p:txBody>
      </p:sp>
      <p:sp>
        <p:nvSpPr>
          <p:cNvPr id="4" name="Footer Placeholder 3">
            <a:extLst>
              <a:ext uri="{FF2B5EF4-FFF2-40B4-BE49-F238E27FC236}">
                <a16:creationId xmlns:a16="http://schemas.microsoft.com/office/drawing/2014/main" id="{74CCDDEC-77A5-4899-B670-943433D534C8}"/>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5" name="Slide Number Placeholder 4">
            <a:extLst>
              <a:ext uri="{FF2B5EF4-FFF2-40B4-BE49-F238E27FC236}">
                <a16:creationId xmlns:a16="http://schemas.microsoft.com/office/drawing/2014/main" id="{C074E943-B51F-47FD-A981-338E0888AFF7}"/>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13</a:t>
            </a:fld>
            <a:endParaRPr lang="en-GB"/>
          </a:p>
        </p:txBody>
      </p:sp>
    </p:spTree>
    <p:extLst>
      <p:ext uri="{BB962C8B-B14F-4D97-AF65-F5344CB8AC3E}">
        <p14:creationId xmlns:p14="http://schemas.microsoft.com/office/powerpoint/2010/main" val="2272207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3B646F-CB6E-4E37-A2D9-39BFF6436817}"/>
              </a:ext>
            </a:extLst>
          </p:cNvPr>
          <p:cNvSpPr>
            <a:spLocks noGrp="1"/>
          </p:cNvSpPr>
          <p:nvPr>
            <p:ph type="title"/>
          </p:nvPr>
        </p:nvSpPr>
        <p:spPr>
          <a:xfrm>
            <a:off x="1080000" y="540000"/>
            <a:ext cx="3345950" cy="2303213"/>
          </a:xfrm>
        </p:spPr>
        <p:txBody>
          <a:bodyPr rtlCol="0"/>
          <a:lstStyle/>
          <a:p>
            <a:pPr rtl="0"/>
            <a:r>
              <a:rPr lang="en-GB"/>
              <a:t>Summary</a:t>
            </a:r>
          </a:p>
        </p:txBody>
      </p:sp>
      <p:sp>
        <p:nvSpPr>
          <p:cNvPr id="4" name="Content Placeholder 3">
            <a:extLst>
              <a:ext uri="{FF2B5EF4-FFF2-40B4-BE49-F238E27FC236}">
                <a16:creationId xmlns:a16="http://schemas.microsoft.com/office/drawing/2014/main" id="{41DAC01E-6B5F-4F5C-8C1A-3868D2F2BD85}"/>
              </a:ext>
            </a:extLst>
          </p:cNvPr>
          <p:cNvSpPr>
            <a:spLocks noGrp="1"/>
          </p:cNvSpPr>
          <p:nvPr>
            <p:ph idx="1"/>
          </p:nvPr>
        </p:nvSpPr>
        <p:spPr>
          <a:xfrm>
            <a:off x="5543552" y="540000"/>
            <a:ext cx="6107460" cy="2303213"/>
          </a:xfrm>
        </p:spPr>
        <p:txBody>
          <a:bodyPr rtlCol="0">
            <a:normAutofit/>
          </a:bodyPr>
          <a:lstStyle/>
          <a:p>
            <a:pPr rtl="0"/>
            <a:r>
              <a:rPr lang="en-GB"/>
              <a:t>With PowerPoint, you can create presentations and share your work with others, wherever they are. Type the text you want here to get started. You can also add images, art, and videos on this template. Save to OneDrive and access your presentations from your computer, tablet, or phone. </a:t>
            </a:r>
          </a:p>
        </p:txBody>
      </p:sp>
      <p:pic>
        <p:nvPicPr>
          <p:cNvPr id="13" name="Picture Placeholder 12" descr="A close up of a leaf">
            <a:extLst>
              <a:ext uri="{FF2B5EF4-FFF2-40B4-BE49-F238E27FC236}">
                <a16:creationId xmlns:a16="http://schemas.microsoft.com/office/drawing/2014/main" id="{BB3DC38B-D709-4F27-B78C-0C2494B013E4}"/>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41338" y="4011613"/>
            <a:ext cx="2578100" cy="2303462"/>
          </a:xfrm>
        </p:spPr>
      </p:pic>
      <p:pic>
        <p:nvPicPr>
          <p:cNvPr id="15" name="Picture Placeholder 14" descr="A picture containing a close up of a tree stump with a plant growing out of it ">
            <a:extLst>
              <a:ext uri="{FF2B5EF4-FFF2-40B4-BE49-F238E27FC236}">
                <a16:creationId xmlns:a16="http://schemas.microsoft.com/office/drawing/2014/main" id="{033ADD4E-D184-42FF-B7E1-DFBCE22436D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3384863" y="4011331"/>
            <a:ext cx="2578100" cy="2303462"/>
          </a:xfrm>
        </p:spPr>
      </p:pic>
      <p:pic>
        <p:nvPicPr>
          <p:cNvPr id="7" name="Picture Placeholder 6" descr="Succulents">
            <a:extLst>
              <a:ext uri="{FF2B5EF4-FFF2-40B4-BE49-F238E27FC236}">
                <a16:creationId xmlns:a16="http://schemas.microsoft.com/office/drawing/2014/main" id="{319E3F55-9C7B-41B2-85AA-95F19FE0DBC3}"/>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6305550" y="4011331"/>
            <a:ext cx="2578100" cy="2303462"/>
          </a:xfrm>
        </p:spPr>
      </p:pic>
      <p:pic>
        <p:nvPicPr>
          <p:cNvPr id="23" name="Picture Placeholder 22" descr="A picture containing stone, cement, a plant">
            <a:extLst>
              <a:ext uri="{FF2B5EF4-FFF2-40B4-BE49-F238E27FC236}">
                <a16:creationId xmlns:a16="http://schemas.microsoft.com/office/drawing/2014/main" id="{B0E43905-1993-4003-BD26-889559CE51A2}"/>
              </a:ext>
            </a:extLst>
          </p:cNvPr>
          <p:cNvPicPr>
            <a:picLocks noGrp="1" noChangeAspect="1"/>
          </p:cNvPicPr>
          <p:nvPr>
            <p:ph type="pic" sz="quarter" idx="16"/>
          </p:nvPr>
        </p:nvPicPr>
        <p:blipFill rotWithShape="1">
          <a:blip r:embed="rId6" cstate="screen">
            <a:extLst>
              <a:ext uri="{28A0092B-C50C-407E-A947-70E740481C1C}">
                <a14:useLocalDpi xmlns:a14="http://schemas.microsoft.com/office/drawing/2010/main" val="0"/>
              </a:ext>
            </a:extLst>
          </a:blip>
          <a:srcRect/>
          <a:stretch/>
        </p:blipFill>
        <p:spPr>
          <a:xfrm>
            <a:off x="9072912" y="4011331"/>
            <a:ext cx="2578100" cy="2303462"/>
          </a:xfrm>
        </p:spPr>
      </p:pic>
      <p:sp>
        <p:nvSpPr>
          <p:cNvPr id="9" name="Date Placeholder 8">
            <a:extLst>
              <a:ext uri="{FF2B5EF4-FFF2-40B4-BE49-F238E27FC236}">
                <a16:creationId xmlns:a16="http://schemas.microsoft.com/office/drawing/2014/main" id="{28A401AD-08D3-4128-9D23-F37F9148712E}"/>
              </a:ext>
            </a:extLst>
          </p:cNvPr>
          <p:cNvSpPr>
            <a:spLocks noGrp="1"/>
          </p:cNvSpPr>
          <p:nvPr>
            <p:ph type="dt" sz="half" idx="10"/>
          </p:nvPr>
        </p:nvSpPr>
        <p:spPr>
          <a:xfrm>
            <a:off x="541338" y="6401999"/>
            <a:ext cx="2206625" cy="369332"/>
          </a:xfrm>
        </p:spPr>
        <p:txBody>
          <a:bodyPr rtlCol="0"/>
          <a:lstStyle/>
          <a:p>
            <a:pPr lvl="0" rtl="0"/>
            <a:r>
              <a:rPr lang="en-GB"/>
              <a:t>20XX</a:t>
            </a:r>
          </a:p>
        </p:txBody>
      </p:sp>
      <p:sp>
        <p:nvSpPr>
          <p:cNvPr id="10" name="Footer Placeholder 9">
            <a:extLst>
              <a:ext uri="{FF2B5EF4-FFF2-40B4-BE49-F238E27FC236}">
                <a16:creationId xmlns:a16="http://schemas.microsoft.com/office/drawing/2014/main" id="{44C746F8-0760-484D-9370-07DE1B49EF57}"/>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11" name="Slide Number Placeholder 10">
            <a:extLst>
              <a:ext uri="{FF2B5EF4-FFF2-40B4-BE49-F238E27FC236}">
                <a16:creationId xmlns:a16="http://schemas.microsoft.com/office/drawing/2014/main" id="{32116C56-1149-45F6-9B67-1E90E5890248}"/>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14</a:t>
            </a:fld>
            <a:endParaRPr lang="en-GB"/>
          </a:p>
        </p:txBody>
      </p:sp>
    </p:spTree>
    <p:extLst>
      <p:ext uri="{BB962C8B-B14F-4D97-AF65-F5344CB8AC3E}">
        <p14:creationId xmlns:p14="http://schemas.microsoft.com/office/powerpoint/2010/main" val="2291354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73C4D624-C432-4768-B655-39498B3F301C}"/>
              </a:ext>
            </a:extLst>
          </p:cNvPr>
          <p:cNvSpPr>
            <a:spLocks noGrp="1"/>
          </p:cNvSpPr>
          <p:nvPr>
            <p:ph type="ctrTitle"/>
          </p:nvPr>
        </p:nvSpPr>
        <p:spPr>
          <a:xfrm>
            <a:off x="3870326" y="1089025"/>
            <a:ext cx="4451349" cy="1532951"/>
          </a:xfrm>
        </p:spPr>
        <p:txBody>
          <a:bodyPr rtlCol="0"/>
          <a:lstStyle/>
          <a:p>
            <a:pPr rtl="0"/>
            <a:r>
              <a:rPr lang="en-GB"/>
              <a:t>Thank you</a:t>
            </a:r>
          </a:p>
        </p:txBody>
      </p:sp>
      <p:sp>
        <p:nvSpPr>
          <p:cNvPr id="15" name="Subtitle 14">
            <a:extLst>
              <a:ext uri="{FF2B5EF4-FFF2-40B4-BE49-F238E27FC236}">
                <a16:creationId xmlns:a16="http://schemas.microsoft.com/office/drawing/2014/main" id="{0AB46578-272C-455D-9707-73786009F0FD}"/>
              </a:ext>
            </a:extLst>
          </p:cNvPr>
          <p:cNvSpPr>
            <a:spLocks noGrp="1"/>
          </p:cNvSpPr>
          <p:nvPr>
            <p:ph type="subTitle" idx="1"/>
          </p:nvPr>
        </p:nvSpPr>
        <p:spPr>
          <a:xfrm>
            <a:off x="3870326" y="4248000"/>
            <a:ext cx="4451349" cy="1520975"/>
          </a:xfrm>
        </p:spPr>
        <p:txBody>
          <a:bodyPr rtlCol="0"/>
          <a:lstStyle/>
          <a:p>
            <a:pPr rtl="0"/>
            <a:r>
              <a:rPr lang="en-GB"/>
              <a:t>Presenter name</a:t>
            </a:r>
          </a:p>
          <a:p>
            <a:pPr rtl="0"/>
            <a:r>
              <a:rPr lang="en-GB"/>
              <a:t>Email address</a:t>
            </a:r>
          </a:p>
          <a:p>
            <a:pPr rtl="0"/>
            <a:r>
              <a:rPr lang="en-GB"/>
              <a:t>Website</a:t>
            </a:r>
          </a:p>
        </p:txBody>
      </p:sp>
      <p:pic>
        <p:nvPicPr>
          <p:cNvPr id="19" name="Picture Placeholder 18" descr="A picture containing nature, plant, dewdrop&#10;">
            <a:extLst>
              <a:ext uri="{FF2B5EF4-FFF2-40B4-BE49-F238E27FC236}">
                <a16:creationId xmlns:a16="http://schemas.microsoft.com/office/drawing/2014/main" id="{E20C2BF7-E3BC-4297-9B05-8C8493D6071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539750" y="539750"/>
            <a:ext cx="2768600" cy="5778500"/>
          </a:xfrm>
        </p:spPr>
      </p:pic>
      <p:pic>
        <p:nvPicPr>
          <p:cNvPr id="23" name="Picture Placeholder 22" descr="A picture containing fungus">
            <a:extLst>
              <a:ext uri="{FF2B5EF4-FFF2-40B4-BE49-F238E27FC236}">
                <a16:creationId xmlns:a16="http://schemas.microsoft.com/office/drawing/2014/main" id="{2E9E4E2C-EF65-4CAD-AEF2-A81895C64BF0}"/>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882412" y="539750"/>
            <a:ext cx="2768600" cy="5778500"/>
          </a:xfrm>
        </p:spPr>
      </p:pic>
      <p:sp>
        <p:nvSpPr>
          <p:cNvPr id="11" name="Date Placeholder 10">
            <a:extLst>
              <a:ext uri="{FF2B5EF4-FFF2-40B4-BE49-F238E27FC236}">
                <a16:creationId xmlns:a16="http://schemas.microsoft.com/office/drawing/2014/main" id="{B9A9D5C1-9AFE-48CA-8EBA-CEC89B12A023}"/>
              </a:ext>
            </a:extLst>
          </p:cNvPr>
          <p:cNvSpPr>
            <a:spLocks noGrp="1"/>
          </p:cNvSpPr>
          <p:nvPr>
            <p:ph type="dt" sz="half" idx="10"/>
          </p:nvPr>
        </p:nvSpPr>
        <p:spPr>
          <a:xfrm>
            <a:off x="541338" y="6401999"/>
            <a:ext cx="2206625" cy="369332"/>
          </a:xfrm>
        </p:spPr>
        <p:txBody>
          <a:bodyPr rtlCol="0"/>
          <a:lstStyle/>
          <a:p>
            <a:pPr lvl="0" rtl="0"/>
            <a:r>
              <a:rPr lang="en-GB"/>
              <a:t>20XX</a:t>
            </a:r>
          </a:p>
        </p:txBody>
      </p:sp>
      <p:sp>
        <p:nvSpPr>
          <p:cNvPr id="12" name="Footer Placeholder 11">
            <a:extLst>
              <a:ext uri="{FF2B5EF4-FFF2-40B4-BE49-F238E27FC236}">
                <a16:creationId xmlns:a16="http://schemas.microsoft.com/office/drawing/2014/main" id="{679FE43F-85F0-411F-A07D-5727641C913D}"/>
              </a:ext>
            </a:extLst>
          </p:cNvPr>
          <p:cNvSpPr>
            <a:spLocks noGrp="1"/>
          </p:cNvSpPr>
          <p:nvPr>
            <p:ph type="ftr" sz="quarter" idx="11"/>
          </p:nvPr>
        </p:nvSpPr>
        <p:spPr>
          <a:xfrm>
            <a:off x="3308350" y="6401999"/>
            <a:ext cx="5575300" cy="369332"/>
          </a:xfrm>
        </p:spPr>
        <p:txBody>
          <a:bodyPr rtlCol="0"/>
          <a:lstStyle/>
          <a:p>
            <a:pPr lvl="0" rtl="0"/>
            <a:r>
              <a:rPr lang="en-GB"/>
              <a:t>Presentation Title</a:t>
            </a:r>
          </a:p>
        </p:txBody>
      </p:sp>
      <p:sp>
        <p:nvSpPr>
          <p:cNvPr id="13" name="Slide Number Placeholder 12">
            <a:extLst>
              <a:ext uri="{FF2B5EF4-FFF2-40B4-BE49-F238E27FC236}">
                <a16:creationId xmlns:a16="http://schemas.microsoft.com/office/drawing/2014/main" id="{8FD594B0-4A82-4149-9931-ECADC5CB76B9}"/>
              </a:ext>
            </a:extLst>
          </p:cNvPr>
          <p:cNvSpPr>
            <a:spLocks noGrp="1"/>
          </p:cNvSpPr>
          <p:nvPr>
            <p:ph type="sldNum" sz="quarter" idx="12"/>
          </p:nvPr>
        </p:nvSpPr>
        <p:spPr>
          <a:xfrm>
            <a:off x="9442800" y="6401999"/>
            <a:ext cx="2208212" cy="369332"/>
          </a:xfrm>
        </p:spPr>
        <p:txBody>
          <a:bodyPr rtlCol="0"/>
          <a:lstStyle/>
          <a:p>
            <a:pPr lvl="0" rtl="0"/>
            <a:fld id="{D39607A7-8386-47DB-8578-DDEDD194E5D4}" type="slidenum">
              <a:rPr lang="en-GB" smtClean="0"/>
              <a:pPr lvl="0" rtl="0"/>
              <a:t>15</a:t>
            </a:fld>
            <a:endParaRPr lang="en-GB"/>
          </a:p>
        </p:txBody>
      </p:sp>
    </p:spTree>
    <p:extLst>
      <p:ext uri="{BB962C8B-B14F-4D97-AF65-F5344CB8AC3E}">
        <p14:creationId xmlns:p14="http://schemas.microsoft.com/office/powerpoint/2010/main" val="159107248"/>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655_TF22339732_Win32" id="{DB5F578D-5F59-4365-BBB4-095905F269C5}" vid="{7EBE2C52-94DE-472F-906F-5EDEC2B984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B2449D-76E5-4186-BA4E-78E0266D8394}">
  <ds:schemaRefs>
    <ds:schemaRef ds:uri="http://schemas.microsoft.com/sharepoint/v3/contenttype/forms"/>
  </ds:schemaRefs>
</ds:datastoreItem>
</file>

<file path=customXml/itemProps2.xml><?xml version="1.0" encoding="utf-8"?>
<ds:datastoreItem xmlns:ds="http://schemas.openxmlformats.org/officeDocument/2006/customXml" ds:itemID="{275821E8-E699-48D2-B7C9-D9830F740602}">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6279CE36-2DA9-4667-B77E-83734C2B2E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{DA5A5FDD-EF82-4E64-B378-AB621D611008}tf22339732_win32</Template>
  <TotalTime>68</TotalTime>
  <Words>645</Words>
  <Application>Microsoft Office PowerPoint</Application>
  <PresentationFormat>Widescreen</PresentationFormat>
  <Paragraphs>149</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 Light</vt:lpstr>
      <vt:lpstr>Calibri</vt:lpstr>
      <vt:lpstr>Rockwell Nova Light</vt:lpstr>
      <vt:lpstr>Wingdings</vt:lpstr>
      <vt:lpstr>LeafVTI</vt:lpstr>
      <vt:lpstr>Business Plan</vt:lpstr>
      <vt:lpstr>Agenda</vt:lpstr>
      <vt:lpstr>Overview of business</vt:lpstr>
      <vt:lpstr>Legal format </vt:lpstr>
      <vt:lpstr>Marketing strategy</vt:lpstr>
      <vt:lpstr>PESTEL analysis</vt:lpstr>
      <vt:lpstr>Chart</vt:lpstr>
      <vt:lpstr>table</vt:lpstr>
      <vt:lpstr>The way to get started is to quit talking and begin doing.</vt:lpstr>
      <vt:lpstr>Team</vt:lpstr>
      <vt:lpstr>Timeline</vt:lpstr>
      <vt:lpstr>Content</vt:lpstr>
      <vt:lpstr>Additional content</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UWTSD</dc:creator>
  <cp:lastModifiedBy>UWTSD</cp:lastModifiedBy>
  <cp:revision>1</cp:revision>
  <dcterms:created xsi:type="dcterms:W3CDTF">2025-11-05T17:16:27Z</dcterms:created>
  <dcterms:modified xsi:type="dcterms:W3CDTF">2025-11-05T19:11:54Z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