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4"/>
  </p:notesMasterIdLst>
  <p:sldIdLst>
    <p:sldId id="256" r:id="rId2"/>
    <p:sldId id="276" r:id="rId3"/>
    <p:sldId id="257" r:id="rId4"/>
    <p:sldId id="275" r:id="rId5"/>
    <p:sldId id="258" r:id="rId6"/>
    <p:sldId id="259" r:id="rId7"/>
    <p:sldId id="260" r:id="rId8"/>
    <p:sldId id="264" r:id="rId9"/>
    <p:sldId id="265" r:id="rId10"/>
    <p:sldId id="261" r:id="rId11"/>
    <p:sldId id="262" r:id="rId12"/>
    <p:sldId id="274" r:id="rId13"/>
    <p:sldId id="277" r:id="rId14"/>
    <p:sldId id="263" r:id="rId15"/>
    <p:sldId id="266" r:id="rId16"/>
    <p:sldId id="267" r:id="rId17"/>
    <p:sldId id="269" r:id="rId18"/>
    <p:sldId id="270" r:id="rId19"/>
    <p:sldId id="271" r:id="rId20"/>
    <p:sldId id="273" r:id="rId21"/>
    <p:sldId id="272" r:id="rId22"/>
    <p:sldId id="268" r:id="rId23"/>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584200" rtl="0" fontAlgn="auto" latinLnBrk="0" hangingPunct="0">
      <a:lnSpc>
        <a:spcPct val="100000"/>
      </a:lnSpc>
      <a:spcBef>
        <a:spcPts val="0"/>
      </a:spcBef>
      <a:spcAft>
        <a:spcPts val="0"/>
      </a:spcAft>
      <a:buClrTx/>
      <a:buSzTx/>
      <a:buFontTx/>
      <a:buNone/>
      <a:tabLst/>
      <a:defRPr kumimoji="0" sz="2400" b="1" i="0" u="none" strike="noStrike" cap="none" spc="0" normalizeH="0" baseline="0">
        <a:ln>
          <a:noFill/>
        </a:ln>
        <a:solidFill>
          <a:srgbClr val="FFFFFF"/>
        </a:solidFill>
        <a:effectLst/>
        <a:uFillTx/>
        <a:latin typeface="Helvetica Neue"/>
        <a:ea typeface="Helvetica Neue"/>
        <a:cs typeface="Helvetica Neue"/>
        <a:sym typeface="Helvetica Neue"/>
      </a:defRPr>
    </a:lvl1pPr>
    <a:lvl2pPr marL="0" marR="0" indent="228600" algn="ctr" defTabSz="584200" rtl="0" fontAlgn="auto" latinLnBrk="0" hangingPunct="0">
      <a:lnSpc>
        <a:spcPct val="100000"/>
      </a:lnSpc>
      <a:spcBef>
        <a:spcPts val="0"/>
      </a:spcBef>
      <a:spcAft>
        <a:spcPts val="0"/>
      </a:spcAft>
      <a:buClrTx/>
      <a:buSzTx/>
      <a:buFontTx/>
      <a:buNone/>
      <a:tabLst/>
      <a:defRPr kumimoji="0" sz="2400" b="1" i="0" u="none" strike="noStrike" cap="none" spc="0" normalizeH="0" baseline="0">
        <a:ln>
          <a:noFill/>
        </a:ln>
        <a:solidFill>
          <a:srgbClr val="FFFFFF"/>
        </a:solidFill>
        <a:effectLst/>
        <a:uFillTx/>
        <a:latin typeface="Helvetica Neue"/>
        <a:ea typeface="Helvetica Neue"/>
        <a:cs typeface="Helvetica Neue"/>
        <a:sym typeface="Helvetica Neue"/>
      </a:defRPr>
    </a:lvl2pPr>
    <a:lvl3pPr marL="0" marR="0" indent="457200" algn="ctr" defTabSz="584200" rtl="0" fontAlgn="auto" latinLnBrk="0" hangingPunct="0">
      <a:lnSpc>
        <a:spcPct val="100000"/>
      </a:lnSpc>
      <a:spcBef>
        <a:spcPts val="0"/>
      </a:spcBef>
      <a:spcAft>
        <a:spcPts val="0"/>
      </a:spcAft>
      <a:buClrTx/>
      <a:buSzTx/>
      <a:buFontTx/>
      <a:buNone/>
      <a:tabLst/>
      <a:defRPr kumimoji="0" sz="2400" b="1" i="0" u="none" strike="noStrike" cap="none" spc="0" normalizeH="0" baseline="0">
        <a:ln>
          <a:noFill/>
        </a:ln>
        <a:solidFill>
          <a:srgbClr val="FFFFFF"/>
        </a:solidFill>
        <a:effectLst/>
        <a:uFillTx/>
        <a:latin typeface="Helvetica Neue"/>
        <a:ea typeface="Helvetica Neue"/>
        <a:cs typeface="Helvetica Neue"/>
        <a:sym typeface="Helvetica Neue"/>
      </a:defRPr>
    </a:lvl3pPr>
    <a:lvl4pPr marL="0" marR="0" indent="685800" algn="ctr" defTabSz="584200" rtl="0" fontAlgn="auto" latinLnBrk="0" hangingPunct="0">
      <a:lnSpc>
        <a:spcPct val="100000"/>
      </a:lnSpc>
      <a:spcBef>
        <a:spcPts val="0"/>
      </a:spcBef>
      <a:spcAft>
        <a:spcPts val="0"/>
      </a:spcAft>
      <a:buClrTx/>
      <a:buSzTx/>
      <a:buFontTx/>
      <a:buNone/>
      <a:tabLst/>
      <a:defRPr kumimoji="0" sz="2400" b="1" i="0" u="none" strike="noStrike" cap="none" spc="0" normalizeH="0" baseline="0">
        <a:ln>
          <a:noFill/>
        </a:ln>
        <a:solidFill>
          <a:srgbClr val="FFFFFF"/>
        </a:solidFill>
        <a:effectLst/>
        <a:uFillTx/>
        <a:latin typeface="Helvetica Neue"/>
        <a:ea typeface="Helvetica Neue"/>
        <a:cs typeface="Helvetica Neue"/>
        <a:sym typeface="Helvetica Neue"/>
      </a:defRPr>
    </a:lvl4pPr>
    <a:lvl5pPr marL="0" marR="0" indent="914400" algn="ctr" defTabSz="584200" rtl="0" fontAlgn="auto" latinLnBrk="0" hangingPunct="0">
      <a:lnSpc>
        <a:spcPct val="100000"/>
      </a:lnSpc>
      <a:spcBef>
        <a:spcPts val="0"/>
      </a:spcBef>
      <a:spcAft>
        <a:spcPts val="0"/>
      </a:spcAft>
      <a:buClrTx/>
      <a:buSzTx/>
      <a:buFontTx/>
      <a:buNone/>
      <a:tabLst/>
      <a:defRPr kumimoji="0" sz="2400" b="1" i="0" u="none" strike="noStrike" cap="none" spc="0" normalizeH="0" baseline="0">
        <a:ln>
          <a:noFill/>
        </a:ln>
        <a:solidFill>
          <a:srgbClr val="FFFFFF"/>
        </a:solidFill>
        <a:effectLst/>
        <a:uFillTx/>
        <a:latin typeface="Helvetica Neue"/>
        <a:ea typeface="Helvetica Neue"/>
        <a:cs typeface="Helvetica Neue"/>
        <a:sym typeface="Helvetica Neue"/>
      </a:defRPr>
    </a:lvl5pPr>
    <a:lvl6pPr marL="0" marR="0" indent="1143000" algn="ctr" defTabSz="584200" rtl="0" fontAlgn="auto" latinLnBrk="0" hangingPunct="0">
      <a:lnSpc>
        <a:spcPct val="100000"/>
      </a:lnSpc>
      <a:spcBef>
        <a:spcPts val="0"/>
      </a:spcBef>
      <a:spcAft>
        <a:spcPts val="0"/>
      </a:spcAft>
      <a:buClrTx/>
      <a:buSzTx/>
      <a:buFontTx/>
      <a:buNone/>
      <a:tabLst/>
      <a:defRPr kumimoji="0" sz="2400" b="1" i="0" u="none" strike="noStrike" cap="none" spc="0" normalizeH="0" baseline="0">
        <a:ln>
          <a:noFill/>
        </a:ln>
        <a:solidFill>
          <a:srgbClr val="FFFFFF"/>
        </a:solidFill>
        <a:effectLst/>
        <a:uFillTx/>
        <a:latin typeface="Helvetica Neue"/>
        <a:ea typeface="Helvetica Neue"/>
        <a:cs typeface="Helvetica Neue"/>
        <a:sym typeface="Helvetica Neue"/>
      </a:defRPr>
    </a:lvl6pPr>
    <a:lvl7pPr marL="0" marR="0" indent="1371600" algn="ctr" defTabSz="584200" rtl="0" fontAlgn="auto" latinLnBrk="0" hangingPunct="0">
      <a:lnSpc>
        <a:spcPct val="100000"/>
      </a:lnSpc>
      <a:spcBef>
        <a:spcPts val="0"/>
      </a:spcBef>
      <a:spcAft>
        <a:spcPts val="0"/>
      </a:spcAft>
      <a:buClrTx/>
      <a:buSzTx/>
      <a:buFontTx/>
      <a:buNone/>
      <a:tabLst/>
      <a:defRPr kumimoji="0" sz="2400" b="1" i="0" u="none" strike="noStrike" cap="none" spc="0" normalizeH="0" baseline="0">
        <a:ln>
          <a:noFill/>
        </a:ln>
        <a:solidFill>
          <a:srgbClr val="FFFFFF"/>
        </a:solidFill>
        <a:effectLst/>
        <a:uFillTx/>
        <a:latin typeface="Helvetica Neue"/>
        <a:ea typeface="Helvetica Neue"/>
        <a:cs typeface="Helvetica Neue"/>
        <a:sym typeface="Helvetica Neue"/>
      </a:defRPr>
    </a:lvl7pPr>
    <a:lvl8pPr marL="0" marR="0" indent="1600200" algn="ctr" defTabSz="584200" rtl="0" fontAlgn="auto" latinLnBrk="0" hangingPunct="0">
      <a:lnSpc>
        <a:spcPct val="100000"/>
      </a:lnSpc>
      <a:spcBef>
        <a:spcPts val="0"/>
      </a:spcBef>
      <a:spcAft>
        <a:spcPts val="0"/>
      </a:spcAft>
      <a:buClrTx/>
      <a:buSzTx/>
      <a:buFontTx/>
      <a:buNone/>
      <a:tabLst/>
      <a:defRPr kumimoji="0" sz="2400" b="1" i="0" u="none" strike="noStrike" cap="none" spc="0" normalizeH="0" baseline="0">
        <a:ln>
          <a:noFill/>
        </a:ln>
        <a:solidFill>
          <a:srgbClr val="FFFFFF"/>
        </a:solidFill>
        <a:effectLst/>
        <a:uFillTx/>
        <a:latin typeface="Helvetica Neue"/>
        <a:ea typeface="Helvetica Neue"/>
        <a:cs typeface="Helvetica Neue"/>
        <a:sym typeface="Helvetica Neue"/>
      </a:defRPr>
    </a:lvl8pPr>
    <a:lvl9pPr marL="0" marR="0" indent="1828800" algn="ctr" defTabSz="584200" rtl="0" fontAlgn="auto" latinLnBrk="0" hangingPunct="0">
      <a:lnSpc>
        <a:spcPct val="100000"/>
      </a:lnSpc>
      <a:spcBef>
        <a:spcPts val="0"/>
      </a:spcBef>
      <a:spcAft>
        <a:spcPts val="0"/>
      </a:spcAft>
      <a:buClrTx/>
      <a:buSzTx/>
      <a:buFontTx/>
      <a:buNone/>
      <a:tabLst/>
      <a:defRPr kumimoji="0" sz="2400" b="1" i="0" u="none" strike="noStrike" cap="none" spc="0" normalizeH="0" baseline="0">
        <a:ln>
          <a:noFill/>
        </a:ln>
        <a:solidFill>
          <a:srgbClr val="FFFFFF"/>
        </a:solidFill>
        <a:effectLst/>
        <a:uFillTx/>
        <a:latin typeface="Helvetica Neue"/>
        <a:ea typeface="Helvetica Neue"/>
        <a:cs typeface="Helvetica Neue"/>
        <a:sym typeface="Helvetica Neue"/>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Helvetica Neue"/>
          <a:ea typeface="Helvetica Neue"/>
          <a:cs typeface="Helvetica Neue"/>
        </a:font>
        <a:srgbClr val="FFFFFF"/>
      </a:tcTxStyle>
      <a:tcStyle>
        <a:tcBdr>
          <a:left>
            <a:ln w="12700" cap="flat">
              <a:solidFill>
                <a:srgbClr val="D6D7D6"/>
              </a:solidFill>
              <a:prstDash val="solid"/>
              <a:miter lim="400000"/>
            </a:ln>
          </a:left>
          <a:right>
            <a:ln w="12700" cap="flat">
              <a:solidFill>
                <a:srgbClr val="D6D7D6"/>
              </a:solidFill>
              <a:prstDash val="solid"/>
              <a:miter lim="400000"/>
            </a:ln>
          </a:right>
          <a:top>
            <a:ln w="12700" cap="flat">
              <a:solidFill>
                <a:srgbClr val="D6D7D6"/>
              </a:solidFill>
              <a:prstDash val="solid"/>
              <a:miter lim="400000"/>
            </a:ln>
          </a:top>
          <a:bottom>
            <a:ln w="12700" cap="flat">
              <a:solidFill>
                <a:srgbClr val="D6D7D6"/>
              </a:solidFill>
              <a:prstDash val="solid"/>
              <a:miter lim="400000"/>
            </a:ln>
          </a:bottom>
          <a:insideH>
            <a:ln w="12700" cap="flat">
              <a:solidFill>
                <a:srgbClr val="D6D7D6"/>
              </a:solidFill>
              <a:prstDash val="solid"/>
              <a:miter lim="400000"/>
            </a:ln>
          </a:insideH>
          <a:insideV>
            <a:ln w="12700" cap="flat">
              <a:solidFill>
                <a:srgbClr val="D6D7D6"/>
              </a:solidFill>
              <a:prstDash val="solid"/>
              <a:miter lim="400000"/>
            </a:ln>
          </a:insideV>
        </a:tcBdr>
        <a:fill>
          <a:noFill/>
        </a:fill>
      </a:tcStyle>
    </a:wholeTbl>
    <a:band2H>
      <a:tcTxStyle/>
      <a:tcStyle>
        <a:tcBdr/>
        <a:fill>
          <a:solidFill>
            <a:srgbClr val="747676">
              <a:alpha val="63790"/>
            </a:srgbClr>
          </a:solidFill>
        </a:fill>
      </a:tcStyle>
    </a:band2H>
    <a:firstCol>
      <a:tcTxStyle b="on" i="off">
        <a:font>
          <a:latin typeface="Helvetica Neue"/>
          <a:ea typeface="Helvetica Neue"/>
          <a:cs typeface="Helvetica Neue"/>
        </a:font>
        <a:srgbClr val="FFFFFF"/>
      </a:tcTxStyle>
      <a:tcStyle>
        <a:tcBdr>
          <a:left>
            <a:ln w="12700" cap="flat">
              <a:solidFill>
                <a:srgbClr val="D6D6D6"/>
              </a:solidFill>
              <a:prstDash val="solid"/>
              <a:miter lim="400000"/>
            </a:ln>
          </a:left>
          <a:right>
            <a:ln w="25400" cap="flat">
              <a:solidFill>
                <a:srgbClr val="D6D7D6"/>
              </a:solidFill>
              <a:prstDash val="solid"/>
              <a:miter lim="400000"/>
            </a:ln>
          </a:right>
          <a:top>
            <a:ln w="12700" cap="flat">
              <a:solidFill>
                <a:srgbClr val="D6D7D6"/>
              </a:solidFill>
              <a:prstDash val="solid"/>
              <a:miter lim="400000"/>
            </a:ln>
          </a:top>
          <a:bottom>
            <a:ln w="12700" cap="flat">
              <a:solidFill>
                <a:srgbClr val="D6D7D6"/>
              </a:solidFill>
              <a:prstDash val="solid"/>
              <a:miter lim="400000"/>
            </a:ln>
          </a:bottom>
          <a:insideH>
            <a:ln w="12700" cap="flat">
              <a:solidFill>
                <a:srgbClr val="D6D7D6"/>
              </a:solidFill>
              <a:prstDash val="solid"/>
              <a:miter lim="400000"/>
            </a:ln>
          </a:insideH>
          <a:insideV>
            <a:ln w="12700" cap="flat">
              <a:solidFill>
                <a:srgbClr val="D6D7D6"/>
              </a:solidFill>
              <a:prstDash val="solid"/>
              <a:miter lim="400000"/>
            </a:ln>
          </a:insideV>
        </a:tcBdr>
        <a:fill>
          <a:solidFill>
            <a:schemeClr val="accent1"/>
          </a:solidFill>
        </a:fill>
      </a:tcStyle>
    </a:firstCol>
    <a:lastRow>
      <a:tcTxStyle b="off" i="off">
        <a:font>
          <a:latin typeface="Helvetica Neue"/>
          <a:ea typeface="Helvetica Neue"/>
          <a:cs typeface="Helvetica Neue"/>
        </a:font>
        <a:srgbClr val="FFFFFF"/>
      </a:tcTxStyle>
      <a:tcStyle>
        <a:tcBdr>
          <a:left>
            <a:ln w="12700" cap="flat">
              <a:solidFill>
                <a:srgbClr val="D6D7D6"/>
              </a:solidFill>
              <a:prstDash val="solid"/>
              <a:miter lim="400000"/>
            </a:ln>
          </a:left>
          <a:right>
            <a:ln w="12700" cap="flat">
              <a:solidFill>
                <a:srgbClr val="D6D7D6"/>
              </a:solidFill>
              <a:prstDash val="solid"/>
              <a:miter lim="400000"/>
            </a:ln>
          </a:right>
          <a:top>
            <a:ln w="25400" cap="flat">
              <a:solidFill>
                <a:srgbClr val="D6D7D6"/>
              </a:solidFill>
              <a:prstDash val="solid"/>
              <a:miter lim="400000"/>
            </a:ln>
          </a:top>
          <a:bottom>
            <a:ln w="12700" cap="flat">
              <a:solidFill>
                <a:srgbClr val="D6D6D6"/>
              </a:solidFill>
              <a:prstDash val="solid"/>
              <a:miter lim="400000"/>
            </a:ln>
          </a:bottom>
          <a:insideH>
            <a:ln w="12700" cap="flat">
              <a:solidFill>
                <a:srgbClr val="D6D7D6"/>
              </a:solidFill>
              <a:prstDash val="solid"/>
              <a:miter lim="400000"/>
            </a:ln>
          </a:insideH>
          <a:insideV>
            <a:ln w="12700" cap="flat">
              <a:solidFill>
                <a:srgbClr val="D6D7D6"/>
              </a:solidFill>
              <a:prstDash val="solid"/>
              <a:miter lim="400000"/>
            </a:ln>
          </a:insideV>
        </a:tcBdr>
        <a:fill>
          <a:solidFill>
            <a:srgbClr val="032650"/>
          </a:solidFill>
        </a:fill>
      </a:tcStyle>
    </a:lastRow>
    <a:firstRow>
      <a:tcTxStyle b="on" i="off">
        <a:font>
          <a:latin typeface="Helvetica Neue"/>
          <a:ea typeface="Helvetica Neue"/>
          <a:cs typeface="Helvetica Neue"/>
        </a:font>
        <a:srgbClr val="FFFFFF"/>
      </a:tcTxStyle>
      <a:tcStyle>
        <a:tcBdr>
          <a:left>
            <a:ln w="12700" cap="flat">
              <a:solidFill>
                <a:srgbClr val="D6D7D6"/>
              </a:solidFill>
              <a:prstDash val="solid"/>
              <a:miter lim="400000"/>
            </a:ln>
          </a:left>
          <a:right>
            <a:ln w="12700" cap="flat">
              <a:solidFill>
                <a:srgbClr val="D6D7D6"/>
              </a:solidFill>
              <a:prstDash val="solid"/>
              <a:miter lim="400000"/>
            </a:ln>
          </a:right>
          <a:top>
            <a:ln w="12700" cap="flat">
              <a:solidFill>
                <a:srgbClr val="D6D6D6"/>
              </a:solidFill>
              <a:prstDash val="solid"/>
              <a:miter lim="400000"/>
            </a:ln>
          </a:top>
          <a:bottom>
            <a:ln w="25400" cap="flat">
              <a:solidFill>
                <a:srgbClr val="D6D7D6"/>
              </a:solidFill>
              <a:prstDash val="solid"/>
              <a:miter lim="400000"/>
            </a:ln>
          </a:bottom>
          <a:insideH>
            <a:ln w="12700" cap="flat">
              <a:solidFill>
                <a:srgbClr val="D6D7D6"/>
              </a:solidFill>
              <a:prstDash val="solid"/>
              <a:miter lim="400000"/>
            </a:ln>
          </a:insideH>
          <a:insideV>
            <a:ln w="12700" cap="flat">
              <a:solidFill>
                <a:srgbClr val="D6D7D6"/>
              </a:solidFill>
              <a:prstDash val="solid"/>
              <a:miter lim="400000"/>
            </a:ln>
          </a:insideV>
        </a:tcBdr>
        <a:fill>
          <a:solidFill>
            <a:srgbClr val="032650"/>
          </a:solidFill>
        </a:fill>
      </a:tcStyle>
    </a:firstRow>
  </a:tblStyle>
  <a:tblStyle styleId="{C7B018BB-80A7-4F77-B60F-C8B233D01FF8}" styleName="">
    <a:tblBg/>
    <a:wholeTbl>
      <a:tcTxStyle b="off" i="off">
        <a:font>
          <a:latin typeface="Helvetica Neue"/>
          <a:ea typeface="Helvetica Neue"/>
          <a:cs typeface="Helvetica Neue"/>
        </a:font>
        <a:srgbClr val="FFFFFF"/>
      </a:tcTxStyle>
      <a:tcStyle>
        <a:tcBdr>
          <a:left>
            <a:ln w="12700" cap="flat">
              <a:solidFill>
                <a:srgbClr val="929292"/>
              </a:solidFill>
              <a:prstDash val="solid"/>
              <a:miter lim="400000"/>
            </a:ln>
          </a:left>
          <a:right>
            <a:ln w="12700" cap="flat">
              <a:solidFill>
                <a:srgbClr val="929292"/>
              </a:solidFill>
              <a:prstDash val="solid"/>
              <a:miter lim="400000"/>
            </a:ln>
          </a:right>
          <a:top>
            <a:ln w="12700" cap="flat">
              <a:solidFill>
                <a:srgbClr val="929292"/>
              </a:solidFill>
              <a:prstDash val="solid"/>
              <a:miter lim="400000"/>
            </a:ln>
          </a:top>
          <a:bottom>
            <a:ln w="12700" cap="flat">
              <a:solidFill>
                <a:srgbClr val="929292"/>
              </a:solidFill>
              <a:prstDash val="solid"/>
              <a:miter lim="400000"/>
            </a:ln>
          </a:bottom>
          <a:insideH>
            <a:ln w="12700" cap="flat">
              <a:solidFill>
                <a:srgbClr val="929292"/>
              </a:solidFill>
              <a:prstDash val="solid"/>
              <a:miter lim="400000"/>
            </a:ln>
          </a:insideH>
          <a:insideV>
            <a:ln w="12700" cap="flat">
              <a:solidFill>
                <a:srgbClr val="929292"/>
              </a:solidFill>
              <a:prstDash val="solid"/>
              <a:miter lim="400000"/>
            </a:ln>
          </a:insideV>
        </a:tcBdr>
        <a:fill>
          <a:noFill/>
        </a:fill>
      </a:tcStyle>
    </a:wholeTbl>
    <a:band2H>
      <a:tcTxStyle/>
      <a:tcStyle>
        <a:tcBdr/>
        <a:fill>
          <a:solidFill>
            <a:srgbClr val="747676">
              <a:alpha val="63790"/>
            </a:srgbClr>
          </a:solidFill>
        </a:fill>
      </a:tcStyle>
    </a:band2H>
    <a:firstCol>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084E00"/>
          </a:solidFill>
        </a:fill>
      </a:tcStyle>
    </a:firstCol>
    <a:lastRow>
      <a:tcTxStyle b="off"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017101"/>
          </a:solidFill>
        </a:fill>
      </a:tcStyle>
    </a:lastRow>
    <a:firstRow>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017101"/>
          </a:solidFill>
        </a:fill>
      </a:tcStyle>
    </a:firstRow>
  </a:tblStyle>
  <a:tblStyle styleId="{EEE7283C-3CF3-47DC-8721-378D4A62B228}" styleName="">
    <a:tblBg/>
    <a:wholeTbl>
      <a:tcTxStyle b="off" i="off">
        <a:font>
          <a:latin typeface="Helvetica Neue"/>
          <a:ea typeface="Helvetica Neue"/>
          <a:cs typeface="Helvetica Neue"/>
        </a:font>
        <a:srgbClr val="FFFFFF"/>
      </a:tcTxStyle>
      <a:tcStyle>
        <a:tcBdr>
          <a:left>
            <a:ln w="12700" cap="flat">
              <a:solidFill>
                <a:srgbClr val="AAAAAA"/>
              </a:solidFill>
              <a:prstDash val="solid"/>
              <a:miter lim="400000"/>
            </a:ln>
          </a:left>
          <a:right>
            <a:ln w="12700" cap="flat">
              <a:solidFill>
                <a:srgbClr val="AAAAAA"/>
              </a:solidFill>
              <a:prstDash val="solid"/>
              <a:miter lim="400000"/>
            </a:ln>
          </a:right>
          <a:top>
            <a:ln w="12700" cap="flat">
              <a:solidFill>
                <a:srgbClr val="AAAAAA"/>
              </a:solidFill>
              <a:prstDash val="solid"/>
              <a:miter lim="400000"/>
            </a:ln>
          </a:top>
          <a:bottom>
            <a:ln w="12700" cap="flat">
              <a:solidFill>
                <a:srgbClr val="AAAAAA"/>
              </a:solidFill>
              <a:prstDash val="solid"/>
              <a:miter lim="400000"/>
            </a:ln>
          </a:bottom>
          <a:insideH>
            <a:ln w="12700" cap="flat">
              <a:solidFill>
                <a:srgbClr val="AAAAAA"/>
              </a:solidFill>
              <a:prstDash val="solid"/>
              <a:miter lim="400000"/>
            </a:ln>
          </a:insideH>
          <a:insideV>
            <a:ln w="12700" cap="flat">
              <a:solidFill>
                <a:srgbClr val="AAAAAA"/>
              </a:solidFill>
              <a:prstDash val="solid"/>
              <a:miter lim="400000"/>
            </a:ln>
          </a:insideV>
        </a:tcBdr>
        <a:fill>
          <a:noFill/>
        </a:fill>
      </a:tcStyle>
    </a:wholeTbl>
    <a:band2H>
      <a:tcTxStyle/>
      <a:tcStyle>
        <a:tcBdr/>
        <a:fill>
          <a:solidFill>
            <a:srgbClr val="747676">
              <a:alpha val="63790"/>
            </a:srgbClr>
          </a:solidFill>
        </a:fill>
      </a:tcStyle>
    </a:band2H>
    <a:firstCol>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5"/>
          </a:solidFill>
        </a:fill>
      </a:tcStyle>
    </a:firstCol>
    <a:lastRow>
      <a:tcTxStyle b="off"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5">
              <a:hueOff val="106375"/>
              <a:satOff val="9554"/>
              <a:lumOff val="-13516"/>
            </a:schemeClr>
          </a:solidFill>
        </a:fill>
      </a:tcStyle>
    </a:lastRow>
    <a:firstRow>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0" cap="flat">
              <a:noFill/>
              <a:miter lim="400000"/>
            </a:ln>
          </a:bottom>
          <a:insideH>
            <a:ln w="12700" cap="flat">
              <a:noFill/>
              <a:miter lim="400000"/>
            </a:ln>
          </a:insideH>
          <a:insideV>
            <a:ln w="12700" cap="flat">
              <a:noFill/>
              <a:miter lim="400000"/>
            </a:ln>
          </a:insideV>
        </a:tcBdr>
        <a:fill>
          <a:solidFill>
            <a:schemeClr val="accent5">
              <a:hueOff val="106375"/>
              <a:satOff val="9554"/>
              <a:lumOff val="-13516"/>
            </a:schemeClr>
          </a:solidFill>
        </a:fill>
      </a:tcStyle>
    </a:firstRow>
  </a:tblStyle>
  <a:tblStyle styleId="{CF821DB8-F4EB-4A41-A1BA-3FCAFE7338EE}" styleName="">
    <a:tblBg/>
    <a:wholeTbl>
      <a:tcTxStyle b="off" i="off">
        <a:font>
          <a:latin typeface="Helvetica Neue"/>
          <a:ea typeface="Helvetica Neue"/>
          <a:cs typeface="Helvetica Neue"/>
        </a:font>
        <a:srgbClr val="FFFFFF"/>
      </a:tcTxStyle>
      <a:tcStyle>
        <a:tcBdr>
          <a:left>
            <a:ln w="12700" cap="flat">
              <a:solidFill>
                <a:srgbClr val="D6D7D6"/>
              </a:solidFill>
              <a:prstDash val="solid"/>
              <a:miter lim="400000"/>
            </a:ln>
          </a:left>
          <a:right>
            <a:ln w="12700" cap="flat">
              <a:solidFill>
                <a:srgbClr val="D6D7D6"/>
              </a:solidFill>
              <a:prstDash val="solid"/>
              <a:miter lim="400000"/>
            </a:ln>
          </a:right>
          <a:top>
            <a:ln w="12700" cap="flat">
              <a:solidFill>
                <a:srgbClr val="D6D7D6"/>
              </a:solidFill>
              <a:prstDash val="solid"/>
              <a:miter lim="400000"/>
            </a:ln>
          </a:top>
          <a:bottom>
            <a:ln w="12700" cap="flat">
              <a:solidFill>
                <a:srgbClr val="D6D7D6"/>
              </a:solidFill>
              <a:prstDash val="solid"/>
              <a:miter lim="400000"/>
            </a:ln>
          </a:bottom>
          <a:insideH>
            <a:ln w="12700" cap="flat">
              <a:solidFill>
                <a:srgbClr val="D6D7D6"/>
              </a:solidFill>
              <a:prstDash val="solid"/>
              <a:miter lim="400000"/>
            </a:ln>
          </a:insideH>
          <a:insideV>
            <a:ln w="12700" cap="flat">
              <a:solidFill>
                <a:srgbClr val="D6D7D6"/>
              </a:solidFill>
              <a:prstDash val="solid"/>
              <a:miter lim="400000"/>
            </a:ln>
          </a:insideV>
        </a:tcBdr>
        <a:fill>
          <a:noFill/>
        </a:fill>
      </a:tcStyle>
    </a:wholeTbl>
    <a:band2H>
      <a:tcTxStyle/>
      <a:tcStyle>
        <a:tcBdr/>
        <a:fill>
          <a:solidFill>
            <a:srgbClr val="747676">
              <a:alpha val="63790"/>
            </a:srgbClr>
          </a:solidFill>
        </a:fill>
      </a:tcStyle>
    </a:band2H>
    <a:firstCol>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6">
              <a:hueOff val="-119728"/>
              <a:satOff val="5580"/>
              <a:lumOff val="-12961"/>
            </a:schemeClr>
          </a:solidFill>
        </a:fill>
      </a:tcStyle>
    </a:firstCol>
    <a:lastRow>
      <a:tcTxStyle b="off"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650E48"/>
          </a:solidFill>
        </a:fill>
      </a:tcStyle>
    </a:lastRow>
    <a:firstRow>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650E48"/>
          </a:solidFill>
        </a:fill>
      </a:tcStyle>
    </a:firstRow>
  </a:tblStyle>
  <a:tblStyle styleId="{33BA23B1-9221-436E-865A-0063620EA4FD}" styleName="">
    <a:tblBg/>
    <a:wholeTbl>
      <a:tcTxStyle b="off" i="off">
        <a:font>
          <a:latin typeface="Helvetica Neue"/>
          <a:ea typeface="Helvetica Neue"/>
          <a:cs typeface="Helvetica Neue"/>
        </a:font>
        <a:srgbClr val="FFFFFF"/>
      </a:tcTxStyle>
      <a:tcStyle>
        <a:tcBdr>
          <a:left>
            <a:ln w="12700" cap="flat">
              <a:solidFill>
                <a:srgbClr val="909090"/>
              </a:solidFill>
              <a:prstDash val="solid"/>
              <a:miter lim="400000"/>
            </a:ln>
          </a:left>
          <a:right>
            <a:ln w="12700" cap="flat">
              <a:solidFill>
                <a:srgbClr val="909090"/>
              </a:solidFill>
              <a:prstDash val="solid"/>
              <a:miter lim="400000"/>
            </a:ln>
          </a:right>
          <a:top>
            <a:ln w="12700" cap="flat">
              <a:solidFill>
                <a:srgbClr val="909090"/>
              </a:solidFill>
              <a:prstDash val="solid"/>
              <a:miter lim="400000"/>
            </a:ln>
          </a:top>
          <a:bottom>
            <a:ln w="12700" cap="flat">
              <a:solidFill>
                <a:srgbClr val="909090"/>
              </a:solidFill>
              <a:prstDash val="solid"/>
              <a:miter lim="400000"/>
            </a:ln>
          </a:bottom>
          <a:insideH>
            <a:ln w="12700" cap="flat">
              <a:solidFill>
                <a:srgbClr val="909090"/>
              </a:solidFill>
              <a:prstDash val="solid"/>
              <a:miter lim="400000"/>
            </a:ln>
          </a:insideH>
          <a:insideV>
            <a:ln w="12700" cap="flat">
              <a:solidFill>
                <a:srgbClr val="909090"/>
              </a:solidFill>
              <a:prstDash val="solid"/>
              <a:miter lim="400000"/>
            </a:ln>
          </a:insideV>
        </a:tcBdr>
        <a:fill>
          <a:noFill/>
        </a:fill>
      </a:tcStyle>
    </a:wholeTbl>
    <a:band2H>
      <a:tcTxStyle/>
      <a:tcStyle>
        <a:tcBdr/>
        <a:fill>
          <a:solidFill>
            <a:srgbClr val="747676">
              <a:alpha val="63790"/>
            </a:srgbClr>
          </a:solidFill>
        </a:fill>
      </a:tcStyle>
    </a:band2H>
    <a:firstCol>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798089"/>
          </a:solidFill>
        </a:fill>
      </a:tcStyle>
    </a:firstCol>
    <a:lastRow>
      <a:tcTxStyle b="off"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96A0AC"/>
          </a:solidFill>
        </a:fill>
      </a:tcStyle>
    </a:lastRow>
    <a:firstRow>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96A0AC"/>
          </a:solidFill>
        </a:fill>
      </a:tcStyle>
    </a:firstRow>
  </a:tblStyle>
  <a:tblStyle styleId="{2708684C-4D16-4618-839F-0558EEFCDFE6}" styleName="">
    <a:tblBg/>
    <a:wholeTbl>
      <a:tcTxStyle b="off" i="off">
        <a:font>
          <a:latin typeface="Helvetica Neue"/>
          <a:ea typeface="Helvetica Neue"/>
          <a:cs typeface="Helvetica Neue"/>
        </a:font>
        <a:srgbClr val="FFFFFF"/>
      </a:tcTxStyle>
      <a:tcStyle>
        <a:tcBdr>
          <a:left>
            <a:ln w="12700" cap="flat">
              <a:solidFill>
                <a:srgbClr val="929292"/>
              </a:solidFill>
              <a:custDash>
                <a:ds d="200000" sp="200000"/>
              </a:custDash>
              <a:miter lim="400000"/>
            </a:ln>
          </a:left>
          <a:right>
            <a:ln w="12700" cap="flat">
              <a:solidFill>
                <a:srgbClr val="929292"/>
              </a:solidFill>
              <a:custDash>
                <a:ds d="200000" sp="200000"/>
              </a:custDash>
              <a:miter lim="400000"/>
            </a:ln>
          </a:right>
          <a:top>
            <a:ln w="12700" cap="flat">
              <a:solidFill>
                <a:srgbClr val="929292"/>
              </a:solidFill>
              <a:custDash>
                <a:ds d="200000" sp="200000"/>
              </a:custDash>
              <a:miter lim="400000"/>
            </a:ln>
          </a:top>
          <a:bottom>
            <a:ln w="12700" cap="flat">
              <a:solidFill>
                <a:srgbClr val="929292"/>
              </a:solidFill>
              <a:custDash>
                <a:ds d="200000" sp="200000"/>
              </a:custDash>
              <a:miter lim="400000"/>
            </a:ln>
          </a:bottom>
          <a:insideH>
            <a:ln w="12700" cap="flat">
              <a:solidFill>
                <a:srgbClr val="929292"/>
              </a:solidFill>
              <a:custDash>
                <a:ds d="200000" sp="200000"/>
              </a:custDash>
              <a:miter lim="400000"/>
            </a:ln>
          </a:insideH>
          <a:insideV>
            <a:ln w="12700" cap="flat">
              <a:solidFill>
                <a:srgbClr val="929292"/>
              </a:solidFill>
              <a:custDash>
                <a:ds d="200000" sp="200000"/>
              </a:custDash>
              <a:miter lim="400000"/>
            </a:ln>
          </a:insideV>
        </a:tcBdr>
        <a:fill>
          <a:noFill/>
        </a:fill>
      </a:tcStyle>
    </a:wholeTbl>
    <a:band2H>
      <a:tcTxStyle/>
      <a:tcStyle>
        <a:tcBdr/>
        <a:fill>
          <a:solidFill>
            <a:srgbClr val="747676">
              <a:alpha val="63790"/>
            </a:srgbClr>
          </a:solidFill>
        </a:fill>
      </a:tcStyle>
    </a:band2H>
    <a:firstCol>
      <a:tcTxStyle b="on" i="off">
        <a:font>
          <a:latin typeface="Helvetica Neue"/>
          <a:ea typeface="Helvetica Neue"/>
          <a:cs typeface="Helvetica Neue"/>
        </a:font>
        <a:srgbClr val="FFFFFF"/>
      </a:tcTxStyle>
      <a:tcStyle>
        <a:tcBdr>
          <a:left>
            <a:ln w="12700" cap="flat">
              <a:noFill/>
              <a:miter lim="400000"/>
            </a:ln>
          </a:left>
          <a:right>
            <a:ln w="25400" cap="flat">
              <a:solidFill>
                <a:srgbClr val="929292"/>
              </a:solidFill>
              <a:prstDash val="solid"/>
              <a:miter lim="400000"/>
            </a:ln>
          </a:right>
          <a:top>
            <a:ln w="25400" cap="flat">
              <a:solidFill>
                <a:srgbClr val="929292"/>
              </a:solidFill>
              <a:prstDash val="solid"/>
              <a:miter lim="400000"/>
            </a:ln>
          </a:top>
          <a:bottom>
            <a:ln w="25400" cap="flat">
              <a:solidFill>
                <a:srgbClr val="929292"/>
              </a:solidFill>
              <a:prstDash val="solid"/>
              <a:miter lim="400000"/>
            </a:ln>
          </a:bottom>
          <a:insideH>
            <a:ln w="25400" cap="flat">
              <a:solidFill>
                <a:srgbClr val="929292"/>
              </a:solidFill>
              <a:prstDash val="solid"/>
              <a:miter lim="400000"/>
            </a:ln>
          </a:insideH>
          <a:insideV>
            <a:ln w="25400" cap="flat">
              <a:solidFill>
                <a:srgbClr val="929292"/>
              </a:solidFill>
              <a:prstDash val="solid"/>
              <a:miter lim="400000"/>
            </a:ln>
          </a:insideV>
        </a:tcBdr>
        <a:fill>
          <a:noFill/>
        </a:fill>
      </a:tcStyle>
    </a:firstCol>
    <a:lastRow>
      <a:tcTxStyle b="off" i="off">
        <a:font>
          <a:latin typeface="Helvetica Neue"/>
          <a:ea typeface="Helvetica Neue"/>
          <a:cs typeface="Helvetica Neue"/>
        </a:font>
        <a:srgbClr val="FFFFFF"/>
      </a:tcTxStyle>
      <a:tcStyle>
        <a:tcBdr>
          <a:left>
            <a:ln w="25400" cap="flat">
              <a:solidFill>
                <a:srgbClr val="929292"/>
              </a:solidFill>
              <a:prstDash val="solid"/>
              <a:miter lim="400000"/>
            </a:ln>
          </a:left>
          <a:right>
            <a:ln w="25400" cap="flat">
              <a:solidFill>
                <a:srgbClr val="929292"/>
              </a:solidFill>
              <a:prstDash val="solid"/>
              <a:miter lim="400000"/>
            </a:ln>
          </a:right>
          <a:top>
            <a:ln w="25400" cap="flat">
              <a:solidFill>
                <a:srgbClr val="929292"/>
              </a:solidFill>
              <a:prstDash val="solid"/>
              <a:miter lim="400000"/>
            </a:ln>
          </a:top>
          <a:bottom>
            <a:ln w="12700" cap="flat">
              <a:noFill/>
              <a:miter lim="400000"/>
            </a:ln>
          </a:bottom>
          <a:insideH>
            <a:ln w="25400" cap="flat">
              <a:solidFill>
                <a:srgbClr val="929292"/>
              </a:solidFill>
              <a:prstDash val="solid"/>
              <a:miter lim="400000"/>
            </a:ln>
          </a:insideH>
          <a:insideV>
            <a:ln w="25400" cap="flat">
              <a:solidFill>
                <a:srgbClr val="929292"/>
              </a:solidFill>
              <a:prstDash val="solid"/>
              <a:miter lim="400000"/>
            </a:ln>
          </a:insideV>
        </a:tcBdr>
        <a:fill>
          <a:noFill/>
        </a:fill>
      </a:tcStyle>
    </a:lastRow>
    <a:firstRow>
      <a:tcTxStyle b="on" i="off">
        <a:font>
          <a:latin typeface="Helvetica Neue"/>
          <a:ea typeface="Helvetica Neue"/>
          <a:cs typeface="Helvetica Neue"/>
        </a:font>
        <a:srgbClr val="FFFFFF"/>
      </a:tcTxStyle>
      <a:tcStyle>
        <a:tcBdr>
          <a:left>
            <a:ln w="25400" cap="flat">
              <a:solidFill>
                <a:srgbClr val="929292"/>
              </a:solidFill>
              <a:prstDash val="solid"/>
              <a:miter lim="400000"/>
            </a:ln>
          </a:left>
          <a:right>
            <a:ln w="25400" cap="flat">
              <a:solidFill>
                <a:srgbClr val="929292"/>
              </a:solidFill>
              <a:prstDash val="solid"/>
              <a:miter lim="400000"/>
            </a:ln>
          </a:right>
          <a:top>
            <a:ln w="12700" cap="flat">
              <a:noFill/>
              <a:miter lim="400000"/>
            </a:ln>
          </a:top>
          <a:bottom>
            <a:ln w="25400" cap="flat">
              <a:solidFill>
                <a:srgbClr val="929292"/>
              </a:solidFill>
              <a:prstDash val="solid"/>
              <a:miter lim="400000"/>
            </a:ln>
          </a:bottom>
          <a:insideH>
            <a:ln w="25400" cap="flat">
              <a:solidFill>
                <a:srgbClr val="929292"/>
              </a:solidFill>
              <a:prstDash val="solid"/>
              <a:miter lim="400000"/>
            </a:ln>
          </a:insideH>
          <a:insideV>
            <a:ln w="25400" cap="flat">
              <a:solidFill>
                <a:srgbClr val="929292"/>
              </a:solidFill>
              <a:prstDash val="solid"/>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163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6" name="Shape 116"/>
          <p:cNvSpPr>
            <a:spLocks noGrp="1" noRot="1" noChangeAspect="1"/>
          </p:cNvSpPr>
          <p:nvPr>
            <p:ph type="sldImg"/>
          </p:nvPr>
        </p:nvSpPr>
        <p:spPr>
          <a:xfrm>
            <a:off x="1143000" y="685800"/>
            <a:ext cx="4572000" cy="3429000"/>
          </a:xfrm>
          <a:prstGeom prst="rect">
            <a:avLst/>
          </a:prstGeom>
        </p:spPr>
        <p:txBody>
          <a:bodyPr/>
          <a:lstStyle/>
          <a:p>
            <a:endParaRPr/>
          </a:p>
        </p:txBody>
      </p:sp>
      <p:sp>
        <p:nvSpPr>
          <p:cNvPr id="117" name="Shape 117"/>
          <p:cNvSpPr>
            <a:spLocks noGrp="1"/>
          </p:cNvSpPr>
          <p:nvPr>
            <p:ph type="body" sz="quarter" idx="1"/>
          </p:nvPr>
        </p:nvSpPr>
        <p:spPr>
          <a:xfrm>
            <a:off x="914400" y="4343400"/>
            <a:ext cx="5029200" cy="4114800"/>
          </a:xfrm>
          <a:prstGeom prst="rect">
            <a:avLst/>
          </a:prstGeom>
        </p:spPr>
        <p:txBody>
          <a:bodyPr/>
          <a:lstStyle/>
          <a:p>
            <a:endParaRPr/>
          </a:p>
        </p:txBody>
      </p:sp>
    </p:spTree>
    <p:extLst>
      <p:ext uri="{BB962C8B-B14F-4D97-AF65-F5344CB8AC3E}">
        <p14:creationId xmlns:p14="http://schemas.microsoft.com/office/powerpoint/2010/main" val="4185579325"/>
      </p:ext>
    </p:extLst>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1270000" y="1638300"/>
            <a:ext cx="10464800" cy="3302000"/>
          </a:xfrm>
          <a:prstGeom prst="rect">
            <a:avLst/>
          </a:prstGeom>
        </p:spPr>
        <p:txBody>
          <a:bodyPr anchor="b"/>
          <a:lstStyle/>
          <a:p>
            <a:r>
              <a:t>Title Text</a:t>
            </a:r>
          </a:p>
        </p:txBody>
      </p:sp>
      <p:sp>
        <p:nvSpPr>
          <p:cNvPr id="12" name="Body Level One…"/>
          <p:cNvSpPr txBox="1">
            <a:spLocks noGrp="1"/>
          </p:cNvSpPr>
          <p:nvPr>
            <p:ph type="body" sz="quarter" idx="1"/>
          </p:nvPr>
        </p:nvSpPr>
        <p:spPr>
          <a:xfrm>
            <a:off x="1270000" y="5029200"/>
            <a:ext cx="10464800" cy="1130300"/>
          </a:xfrm>
          <a:prstGeom prst="rect">
            <a:avLst/>
          </a:prstGeom>
        </p:spPr>
        <p:txBody>
          <a:bodyPr anchor="t"/>
          <a:lstStyle>
            <a:lvl1pPr marL="0" indent="0" algn="ctr">
              <a:spcBef>
                <a:spcPts val="0"/>
              </a:spcBef>
              <a:buClrTx/>
              <a:buSzTx/>
              <a:buNone/>
              <a:defRPr sz="3700"/>
            </a:lvl1pPr>
            <a:lvl2pPr marL="0" indent="0" algn="ctr">
              <a:spcBef>
                <a:spcPts val="0"/>
              </a:spcBef>
              <a:buClrTx/>
              <a:buSzTx/>
              <a:buNone/>
              <a:defRPr sz="3700"/>
            </a:lvl2pPr>
            <a:lvl3pPr marL="0" indent="0" algn="ctr">
              <a:spcBef>
                <a:spcPts val="0"/>
              </a:spcBef>
              <a:buClrTx/>
              <a:buSzTx/>
              <a:buNone/>
              <a:defRPr sz="3700"/>
            </a:lvl3pPr>
            <a:lvl4pPr marL="0" indent="0" algn="ctr">
              <a:spcBef>
                <a:spcPts val="0"/>
              </a:spcBef>
              <a:buClrTx/>
              <a:buSzTx/>
              <a:buNone/>
              <a:defRPr sz="3700"/>
            </a:lvl4pPr>
            <a:lvl5pPr marL="0" indent="0" algn="ctr">
              <a:spcBef>
                <a:spcPts val="0"/>
              </a:spcBef>
              <a:buClrTx/>
              <a:buSzTx/>
              <a:buNone/>
              <a:defRPr sz="3700"/>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30" name="Title Text"/>
          <p:cNvSpPr txBox="1">
            <a:spLocks noGrp="1"/>
          </p:cNvSpPr>
          <p:nvPr>
            <p:ph type="title"/>
          </p:nvPr>
        </p:nvSpPr>
        <p:spPr>
          <a:xfrm>
            <a:off x="1270000" y="3225800"/>
            <a:ext cx="10464800" cy="3302000"/>
          </a:xfrm>
          <a:prstGeom prst="rect">
            <a:avLst/>
          </a:prstGeom>
        </p:spPr>
        <p:txBody>
          <a:bodyPr/>
          <a:lstStyle/>
          <a:p>
            <a:r>
              <a:t>Title Text</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38" name="Image"/>
          <p:cNvSpPr>
            <a:spLocks noGrp="1"/>
          </p:cNvSpPr>
          <p:nvPr>
            <p:ph type="pic" sz="half" idx="13"/>
          </p:nvPr>
        </p:nvSpPr>
        <p:spPr>
          <a:xfrm>
            <a:off x="6718300" y="638919"/>
            <a:ext cx="5334001" cy="8216901"/>
          </a:xfrm>
          <a:prstGeom prst="rect">
            <a:avLst/>
          </a:prstGeom>
        </p:spPr>
        <p:txBody>
          <a:bodyPr lIns="91439" tIns="45719" rIns="91439" bIns="45719" anchor="t">
            <a:noAutofit/>
          </a:bodyPr>
          <a:lstStyle/>
          <a:p>
            <a:endParaRPr/>
          </a:p>
        </p:txBody>
      </p:sp>
      <p:sp>
        <p:nvSpPr>
          <p:cNvPr id="39" name="Title Text"/>
          <p:cNvSpPr txBox="1">
            <a:spLocks noGrp="1"/>
          </p:cNvSpPr>
          <p:nvPr>
            <p:ph type="title"/>
          </p:nvPr>
        </p:nvSpPr>
        <p:spPr>
          <a:xfrm>
            <a:off x="952500" y="635000"/>
            <a:ext cx="5334000" cy="3987800"/>
          </a:xfrm>
          <a:prstGeom prst="rect">
            <a:avLst/>
          </a:prstGeom>
        </p:spPr>
        <p:txBody>
          <a:bodyPr anchor="b"/>
          <a:lstStyle>
            <a:lvl1pPr>
              <a:defRPr sz="6000"/>
            </a:lvl1pPr>
          </a:lstStyle>
          <a:p>
            <a:r>
              <a:t>Title Text</a:t>
            </a:r>
          </a:p>
        </p:txBody>
      </p:sp>
      <p:sp>
        <p:nvSpPr>
          <p:cNvPr id="40" name="Body Level One…"/>
          <p:cNvSpPr txBox="1">
            <a:spLocks noGrp="1"/>
          </p:cNvSpPr>
          <p:nvPr>
            <p:ph type="body" sz="quarter" idx="1"/>
          </p:nvPr>
        </p:nvSpPr>
        <p:spPr>
          <a:xfrm>
            <a:off x="952500" y="4724400"/>
            <a:ext cx="5334000" cy="4114800"/>
          </a:xfrm>
          <a:prstGeom prst="rect">
            <a:avLst/>
          </a:prstGeom>
        </p:spPr>
        <p:txBody>
          <a:bodyPr anchor="t"/>
          <a:lstStyle>
            <a:lvl1pPr marL="0" indent="0" algn="ctr">
              <a:spcBef>
                <a:spcPts val="0"/>
              </a:spcBef>
              <a:buClrTx/>
              <a:buSzTx/>
              <a:buNone/>
              <a:defRPr sz="3700"/>
            </a:lvl1pPr>
            <a:lvl2pPr marL="0" indent="0" algn="ctr">
              <a:spcBef>
                <a:spcPts val="0"/>
              </a:spcBef>
              <a:buClrTx/>
              <a:buSzTx/>
              <a:buNone/>
              <a:defRPr sz="3700"/>
            </a:lvl2pPr>
            <a:lvl3pPr marL="0" indent="0" algn="ctr">
              <a:spcBef>
                <a:spcPts val="0"/>
              </a:spcBef>
              <a:buClrTx/>
              <a:buSzTx/>
              <a:buNone/>
              <a:defRPr sz="3700"/>
            </a:lvl3pPr>
            <a:lvl4pPr marL="0" indent="0" algn="ctr">
              <a:spcBef>
                <a:spcPts val="0"/>
              </a:spcBef>
              <a:buClrTx/>
              <a:buSzTx/>
              <a:buNone/>
              <a:defRPr sz="3700"/>
            </a:lvl4pPr>
            <a:lvl5pPr marL="0" indent="0" algn="ctr">
              <a:spcBef>
                <a:spcPts val="0"/>
              </a:spcBef>
              <a:buClrTx/>
              <a:buSzTx/>
              <a:buNone/>
              <a:defRPr sz="3700"/>
            </a:lvl5pPr>
          </a:lstStyle>
          <a:p>
            <a:r>
              <a:t>Body Level One</a:t>
            </a:r>
          </a:p>
          <a:p>
            <a:pPr lvl="1"/>
            <a:r>
              <a:t>Body Level Two</a:t>
            </a:r>
          </a:p>
          <a:p>
            <a:pPr lvl="2"/>
            <a:r>
              <a:t>Body Level Three</a:t>
            </a:r>
          </a:p>
          <a:p>
            <a:pPr lvl="3"/>
            <a:r>
              <a:t>Body Level Four</a:t>
            </a:r>
          </a:p>
          <a:p>
            <a:pPr lvl="4"/>
            <a:r>
              <a:t>Body Level Five</a:t>
            </a:r>
          </a:p>
        </p:txBody>
      </p:sp>
      <p:sp>
        <p:nvSpPr>
          <p:cNvPr id="4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48" name="Title Text"/>
          <p:cNvSpPr txBox="1">
            <a:spLocks noGrp="1"/>
          </p:cNvSpPr>
          <p:nvPr>
            <p:ph type="title"/>
          </p:nvPr>
        </p:nvSpPr>
        <p:spPr>
          <a:prstGeom prst="rect">
            <a:avLst/>
          </a:prstGeom>
        </p:spPr>
        <p:txBody>
          <a:bodyPr/>
          <a:lstStyle/>
          <a:p>
            <a:r>
              <a:t>Title Text</a:t>
            </a:r>
          </a:p>
        </p:txBody>
      </p:sp>
      <p:sp>
        <p:nvSpPr>
          <p:cNvPr id="4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56" name="Title Text"/>
          <p:cNvSpPr txBox="1">
            <a:spLocks noGrp="1"/>
          </p:cNvSpPr>
          <p:nvPr>
            <p:ph type="title"/>
          </p:nvPr>
        </p:nvSpPr>
        <p:spPr>
          <a:prstGeom prst="rect">
            <a:avLst/>
          </a:prstGeom>
        </p:spPr>
        <p:txBody>
          <a:bodyPr/>
          <a:lstStyle/>
          <a:p>
            <a:r>
              <a:t>Title Text</a:t>
            </a:r>
          </a:p>
        </p:txBody>
      </p:sp>
      <p:sp>
        <p:nvSpPr>
          <p:cNvPr id="57" name="Body Level One…"/>
          <p:cNvSpPr txBox="1">
            <a:spLocks noGrp="1"/>
          </p:cNvSpPr>
          <p:nvPr>
            <p:ph type="body" idx="1"/>
          </p:nvPr>
        </p:nvSpPr>
        <p:spPr>
          <a:prstGeom prst="rect">
            <a:avLst/>
          </a:prstGeom>
        </p:spPr>
        <p:txBody>
          <a:bodyPr/>
          <a:lstStyle>
            <a:lvl1pPr>
              <a:buClrTx/>
            </a:lvl1pPr>
            <a:lvl2pPr>
              <a:buClrTx/>
            </a:lvl2pPr>
            <a:lvl3pPr>
              <a:buClrTx/>
            </a:lvl3pPr>
            <a:lvl4pPr>
              <a:buClrTx/>
            </a:lvl4pPr>
            <a:lvl5pPr>
              <a:buClrTx/>
            </a:lvl5pPr>
          </a:lstStyle>
          <a:p>
            <a:r>
              <a:t>Body Level One</a:t>
            </a:r>
          </a:p>
          <a:p>
            <a:pPr lvl="1"/>
            <a:r>
              <a:t>Body Level Two</a:t>
            </a:r>
          </a:p>
          <a:p>
            <a:pPr lvl="2"/>
            <a:r>
              <a:t>Body Level Three</a:t>
            </a:r>
          </a:p>
          <a:p>
            <a:pPr lvl="3"/>
            <a:r>
              <a:t>Body Level Four</a:t>
            </a:r>
          </a:p>
          <a:p>
            <a:pPr lvl="4"/>
            <a:r>
              <a:t>Body Level Five</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5" name="Image"/>
          <p:cNvSpPr>
            <a:spLocks noGrp="1"/>
          </p:cNvSpPr>
          <p:nvPr>
            <p:ph type="pic" sz="half" idx="13"/>
          </p:nvPr>
        </p:nvSpPr>
        <p:spPr>
          <a:xfrm>
            <a:off x="6718300" y="2590800"/>
            <a:ext cx="5334000" cy="6286500"/>
          </a:xfrm>
          <a:prstGeom prst="rect">
            <a:avLst/>
          </a:prstGeom>
        </p:spPr>
        <p:txBody>
          <a:bodyPr lIns="91439" tIns="45719" rIns="91439" bIns="45719" anchor="t">
            <a:noAutofit/>
          </a:bodyPr>
          <a:lstStyle/>
          <a:p>
            <a:endParaRPr/>
          </a:p>
        </p:txBody>
      </p:sp>
      <p:sp>
        <p:nvSpPr>
          <p:cNvPr id="66" name="Title Text"/>
          <p:cNvSpPr txBox="1">
            <a:spLocks noGrp="1"/>
          </p:cNvSpPr>
          <p:nvPr>
            <p:ph type="title"/>
          </p:nvPr>
        </p:nvSpPr>
        <p:spPr>
          <a:prstGeom prst="rect">
            <a:avLst/>
          </a:prstGeom>
        </p:spPr>
        <p:txBody>
          <a:bodyPr/>
          <a:lstStyle/>
          <a:p>
            <a:r>
              <a:t>Title Text</a:t>
            </a:r>
          </a:p>
        </p:txBody>
      </p:sp>
      <p:sp>
        <p:nvSpPr>
          <p:cNvPr id="67" name="Body Level One…"/>
          <p:cNvSpPr txBox="1">
            <a:spLocks noGrp="1"/>
          </p:cNvSpPr>
          <p:nvPr>
            <p:ph type="body" sz="half" idx="1"/>
          </p:nvPr>
        </p:nvSpPr>
        <p:spPr>
          <a:xfrm>
            <a:off x="952500" y="2590800"/>
            <a:ext cx="5334000" cy="6286500"/>
          </a:xfrm>
          <a:prstGeom prst="rect">
            <a:avLst/>
          </a:prstGeom>
        </p:spPr>
        <p:txBody>
          <a:bodyPr/>
          <a:lstStyle>
            <a:lvl1pPr marL="342900" indent="-342900">
              <a:spcBef>
                <a:spcPts val="3200"/>
              </a:spcBef>
              <a:buClrTx/>
              <a:defRPr sz="2800"/>
            </a:lvl1pPr>
            <a:lvl2pPr marL="685800" indent="-342900">
              <a:spcBef>
                <a:spcPts val="3200"/>
              </a:spcBef>
              <a:buClrTx/>
              <a:defRPr sz="2800"/>
            </a:lvl2pPr>
            <a:lvl3pPr marL="1028700" indent="-342900">
              <a:spcBef>
                <a:spcPts val="3200"/>
              </a:spcBef>
              <a:buClrTx/>
              <a:defRPr sz="2800"/>
            </a:lvl3pPr>
            <a:lvl4pPr marL="1371600" indent="-342900">
              <a:spcBef>
                <a:spcPts val="3200"/>
              </a:spcBef>
              <a:buClrTx/>
              <a:defRPr sz="2800"/>
            </a:lvl4pPr>
            <a:lvl5pPr marL="1714500" indent="-342900">
              <a:spcBef>
                <a:spcPts val="3200"/>
              </a:spcBef>
              <a:buClrTx/>
              <a:defRPr sz="2800"/>
            </a:lvl5pPr>
          </a:lstStyle>
          <a:p>
            <a:r>
              <a:t>Body Level One</a:t>
            </a:r>
          </a:p>
          <a:p>
            <a:pPr lvl="1"/>
            <a:r>
              <a:t>Body Level Two</a:t>
            </a:r>
          </a:p>
          <a:p>
            <a:pPr lvl="2"/>
            <a:r>
              <a:t>Body Level Three</a:t>
            </a:r>
          </a:p>
          <a:p>
            <a:pPr lvl="3"/>
            <a:r>
              <a:t>Body Level Four</a:t>
            </a:r>
          </a:p>
          <a:p>
            <a:pPr lvl="4"/>
            <a:r>
              <a:t>Body Level Five</a:t>
            </a:r>
          </a:p>
        </p:txBody>
      </p:sp>
      <p:sp>
        <p:nvSpPr>
          <p:cNvPr id="6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75" name="Body Level One…"/>
          <p:cNvSpPr txBox="1">
            <a:spLocks noGrp="1"/>
          </p:cNvSpPr>
          <p:nvPr>
            <p:ph type="body" idx="1"/>
          </p:nvPr>
        </p:nvSpPr>
        <p:spPr>
          <a:xfrm>
            <a:off x="952500" y="1270000"/>
            <a:ext cx="11099800" cy="7213600"/>
          </a:xfrm>
          <a:prstGeom prst="rect">
            <a:avLst/>
          </a:prstGeom>
        </p:spPr>
        <p:txBody>
          <a:bodyPr/>
          <a:lstStyle>
            <a:lvl1pPr>
              <a:buClrTx/>
            </a:lvl1pPr>
            <a:lvl2pPr>
              <a:buClrTx/>
            </a:lvl2pPr>
            <a:lvl3pPr>
              <a:buClrTx/>
            </a:lvl3pPr>
            <a:lvl4pPr>
              <a:buClrTx/>
            </a:lvl4pPr>
            <a:lvl5pPr>
              <a:buClrTx/>
            </a:lvl5pPr>
          </a:lstStyle>
          <a:p>
            <a:r>
              <a:t>Body Level One</a:t>
            </a:r>
          </a:p>
          <a:p>
            <a:pPr lvl="1"/>
            <a:r>
              <a:t>Body Level Two</a:t>
            </a:r>
          </a:p>
          <a:p>
            <a:pPr lvl="2"/>
            <a:r>
              <a:t>Body Level Three</a:t>
            </a:r>
          </a:p>
          <a:p>
            <a:pPr lvl="3"/>
            <a:r>
              <a:t>Body Level Four</a:t>
            </a:r>
          </a:p>
          <a:p>
            <a:pPr lvl="4"/>
            <a:r>
              <a:t>Body Level Five</a:t>
            </a:r>
          </a:p>
        </p:txBody>
      </p:sp>
      <p:sp>
        <p:nvSpPr>
          <p:cNvPr id="7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83" name="Image"/>
          <p:cNvSpPr>
            <a:spLocks noGrp="1"/>
          </p:cNvSpPr>
          <p:nvPr>
            <p:ph type="pic" sz="quarter" idx="13"/>
          </p:nvPr>
        </p:nvSpPr>
        <p:spPr>
          <a:xfrm>
            <a:off x="6731000" y="4965700"/>
            <a:ext cx="5334000" cy="3898900"/>
          </a:xfrm>
          <a:prstGeom prst="rect">
            <a:avLst/>
          </a:prstGeom>
        </p:spPr>
        <p:txBody>
          <a:bodyPr lIns="91439" tIns="45719" rIns="91439" bIns="45719" anchor="t">
            <a:noAutofit/>
          </a:bodyPr>
          <a:lstStyle/>
          <a:p>
            <a:endParaRPr/>
          </a:p>
        </p:txBody>
      </p:sp>
      <p:sp>
        <p:nvSpPr>
          <p:cNvPr id="84" name="Image"/>
          <p:cNvSpPr>
            <a:spLocks noGrp="1"/>
          </p:cNvSpPr>
          <p:nvPr>
            <p:ph type="pic" sz="quarter" idx="14"/>
          </p:nvPr>
        </p:nvSpPr>
        <p:spPr>
          <a:xfrm>
            <a:off x="6731000" y="635000"/>
            <a:ext cx="5334000" cy="3898900"/>
          </a:xfrm>
          <a:prstGeom prst="rect">
            <a:avLst/>
          </a:prstGeom>
        </p:spPr>
        <p:txBody>
          <a:bodyPr lIns="91439" tIns="45719" rIns="91439" bIns="45719" anchor="t">
            <a:noAutofit/>
          </a:bodyPr>
          <a:lstStyle/>
          <a:p>
            <a:endParaRPr/>
          </a:p>
        </p:txBody>
      </p:sp>
      <p:sp>
        <p:nvSpPr>
          <p:cNvPr id="85" name="Image"/>
          <p:cNvSpPr>
            <a:spLocks noGrp="1"/>
          </p:cNvSpPr>
          <p:nvPr>
            <p:ph type="pic" sz="half" idx="15"/>
          </p:nvPr>
        </p:nvSpPr>
        <p:spPr>
          <a:xfrm>
            <a:off x="952500" y="635000"/>
            <a:ext cx="5334000" cy="8229600"/>
          </a:xfrm>
          <a:prstGeom prst="rect">
            <a:avLst/>
          </a:prstGeom>
        </p:spPr>
        <p:txBody>
          <a:bodyPr lIns="91439" tIns="45719" rIns="91439" bIns="45719" anchor="t">
            <a:noAutofit/>
          </a:bodyPr>
          <a:lstStyle/>
          <a:p>
            <a:endParaRPr/>
          </a:p>
        </p:txBody>
      </p:sp>
      <p:sp>
        <p:nvSpPr>
          <p:cNvPr id="8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93" name="–Johnny Appleseed"/>
          <p:cNvSpPr txBox="1">
            <a:spLocks noGrp="1"/>
          </p:cNvSpPr>
          <p:nvPr>
            <p:ph type="body" sz="quarter" idx="13"/>
          </p:nvPr>
        </p:nvSpPr>
        <p:spPr>
          <a:xfrm>
            <a:off x="1270000" y="6362700"/>
            <a:ext cx="10464800" cy="461366"/>
          </a:xfrm>
          <a:prstGeom prst="rect">
            <a:avLst/>
          </a:prstGeom>
        </p:spPr>
        <p:txBody>
          <a:bodyPr anchor="t">
            <a:spAutoFit/>
          </a:bodyPr>
          <a:lstStyle>
            <a:lvl1pPr marL="0" indent="0" algn="ctr">
              <a:spcBef>
                <a:spcPts val="0"/>
              </a:spcBef>
              <a:buClrTx/>
              <a:buSzTx/>
              <a:buNone/>
              <a:defRPr sz="2400" i="1"/>
            </a:lvl1pPr>
          </a:lstStyle>
          <a:p>
            <a:r>
              <a:t>–Johnny Appleseed</a:t>
            </a:r>
          </a:p>
        </p:txBody>
      </p:sp>
      <p:sp>
        <p:nvSpPr>
          <p:cNvPr id="94" name="“Type a quote here.”"/>
          <p:cNvSpPr txBox="1">
            <a:spLocks noGrp="1"/>
          </p:cNvSpPr>
          <p:nvPr>
            <p:ph type="body" sz="quarter" idx="14"/>
          </p:nvPr>
        </p:nvSpPr>
        <p:spPr>
          <a:xfrm>
            <a:off x="1270000" y="4308599"/>
            <a:ext cx="10464800" cy="609776"/>
          </a:xfrm>
          <a:prstGeom prst="rect">
            <a:avLst/>
          </a:prstGeom>
        </p:spPr>
        <p:txBody>
          <a:bodyPr>
            <a:spAutoFit/>
          </a:bodyPr>
          <a:lstStyle>
            <a:lvl1pPr marL="0" indent="0" algn="ctr">
              <a:spcBef>
                <a:spcPts val="0"/>
              </a:spcBef>
              <a:buClrTx/>
              <a:buSzTx/>
              <a:buNone/>
              <a:defRPr sz="3400">
                <a:latin typeface="+mn-lt"/>
                <a:ea typeface="+mn-ea"/>
                <a:cs typeface="+mn-cs"/>
                <a:sym typeface="Helvetica Neue Medium"/>
              </a:defRPr>
            </a:lvl1pPr>
          </a:lstStyle>
          <a:p>
            <a:r>
              <a:t>“Type a quote here.” </a:t>
            </a:r>
          </a:p>
        </p:txBody>
      </p:sp>
      <p:sp>
        <p:nvSpPr>
          <p:cNvPr id="9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02" name="Image"/>
          <p:cNvSpPr>
            <a:spLocks noGrp="1"/>
          </p:cNvSpPr>
          <p:nvPr>
            <p:ph type="pic" idx="13"/>
          </p:nvPr>
        </p:nvSpPr>
        <p:spPr>
          <a:xfrm>
            <a:off x="0" y="0"/>
            <a:ext cx="13004800" cy="9753600"/>
          </a:xfrm>
          <a:prstGeom prst="rect">
            <a:avLst/>
          </a:prstGeom>
        </p:spPr>
        <p:txBody>
          <a:bodyPr lIns="91439" tIns="45719" rIns="91439" bIns="45719" anchor="t">
            <a:noAutofit/>
          </a:bodyPr>
          <a:lstStyle/>
          <a:p>
            <a:endParaRPr/>
          </a:p>
        </p:txBody>
      </p:sp>
      <p:sp>
        <p:nvSpPr>
          <p:cNvPr id="10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1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952500" y="254000"/>
            <a:ext cx="11099800" cy="21590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p>
            <a:r>
              <a:t>Title Text</a:t>
            </a:r>
          </a:p>
        </p:txBody>
      </p:sp>
      <p:sp>
        <p:nvSpPr>
          <p:cNvPr id="3" name="Body Level One…"/>
          <p:cNvSpPr txBox="1">
            <a:spLocks noGrp="1"/>
          </p:cNvSpPr>
          <p:nvPr>
            <p:ph type="body" idx="1"/>
          </p:nvPr>
        </p:nvSpPr>
        <p:spPr>
          <a:xfrm>
            <a:off x="952500" y="2590800"/>
            <a:ext cx="11099800" cy="62865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6328884" y="9296400"/>
            <a:ext cx="340259" cy="324306"/>
          </a:xfrm>
          <a:prstGeom prst="rect">
            <a:avLst/>
          </a:prstGeom>
          <a:ln w="12700">
            <a:miter lim="400000"/>
          </a:ln>
        </p:spPr>
        <p:txBody>
          <a:bodyPr wrap="none" lIns="50800" tIns="50800" rIns="50800" bIns="50800">
            <a:spAutoFit/>
          </a:bodyPr>
          <a:lstStyle>
            <a:lvl1pPr>
              <a:defRPr sz="1600" b="0">
                <a:latin typeface="Helvetica Neue Light"/>
                <a:ea typeface="Helvetica Neue Light"/>
                <a:cs typeface="Helvetica Neue Light"/>
                <a:sym typeface="Helvetica Neue Light"/>
              </a:defRPr>
            </a:lvl1pPr>
          </a:lstStyle>
          <a:p>
            <a:fld id="{86CB4B4D-7CA3-9044-876B-883B54F8677D}" type="slidenum">
              <a:t>‹#›</a:t>
            </a:fld>
            <a:endParaRPr/>
          </a:p>
        </p:txBody>
      </p:sp>
    </p:spTree>
  </p:cSld>
  <p:clrMap bg1="dk1" tx1="lt1" bg2="dk2" tx2="lt2" accent1="accent1" accent2="accent2" accent3="accent3" accent4="accent4" accent5="accent5" accent6="accent6" hlink="hlink" folHlink="folHlink"/>
  <p:sldLayoutIdLst>
    <p:sldLayoutId id="2147483649"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ransition spd="med"/>
  <p:txStyles>
    <p:titleStyle>
      <a:lvl1pPr marL="0" marR="0" indent="0" algn="ctr" defTabSz="584200" rtl="0" latinLnBrk="0">
        <a:lnSpc>
          <a:spcPct val="100000"/>
        </a:lnSpc>
        <a:spcBef>
          <a:spcPts val="0"/>
        </a:spcBef>
        <a:spcAft>
          <a:spcPts val="0"/>
        </a:spcAft>
        <a:buClrTx/>
        <a:buSzTx/>
        <a:buFontTx/>
        <a:buNone/>
        <a:tabLst/>
        <a:defRPr sz="8000" b="0" i="0" u="none" strike="noStrike" cap="none" spc="0" baseline="0">
          <a:ln>
            <a:noFill/>
          </a:ln>
          <a:solidFill>
            <a:srgbClr val="FFFFFF"/>
          </a:solidFill>
          <a:uFillTx/>
          <a:latin typeface="+mn-lt"/>
          <a:ea typeface="+mn-ea"/>
          <a:cs typeface="+mn-cs"/>
          <a:sym typeface="Helvetica Neue Medium"/>
        </a:defRPr>
      </a:lvl1pPr>
      <a:lvl2pPr marL="0" marR="0" indent="0" algn="ctr" defTabSz="584200" rtl="0" latinLnBrk="0">
        <a:lnSpc>
          <a:spcPct val="100000"/>
        </a:lnSpc>
        <a:spcBef>
          <a:spcPts val="0"/>
        </a:spcBef>
        <a:spcAft>
          <a:spcPts val="0"/>
        </a:spcAft>
        <a:buClrTx/>
        <a:buSzTx/>
        <a:buFontTx/>
        <a:buNone/>
        <a:tabLst/>
        <a:defRPr sz="8000" b="0" i="0" u="none" strike="noStrike" cap="none" spc="0" baseline="0">
          <a:ln>
            <a:noFill/>
          </a:ln>
          <a:solidFill>
            <a:srgbClr val="FFFFFF"/>
          </a:solidFill>
          <a:uFillTx/>
          <a:latin typeface="+mn-lt"/>
          <a:ea typeface="+mn-ea"/>
          <a:cs typeface="+mn-cs"/>
          <a:sym typeface="Helvetica Neue Medium"/>
        </a:defRPr>
      </a:lvl2pPr>
      <a:lvl3pPr marL="0" marR="0" indent="0" algn="ctr" defTabSz="584200" rtl="0" latinLnBrk="0">
        <a:lnSpc>
          <a:spcPct val="100000"/>
        </a:lnSpc>
        <a:spcBef>
          <a:spcPts val="0"/>
        </a:spcBef>
        <a:spcAft>
          <a:spcPts val="0"/>
        </a:spcAft>
        <a:buClrTx/>
        <a:buSzTx/>
        <a:buFontTx/>
        <a:buNone/>
        <a:tabLst/>
        <a:defRPr sz="8000" b="0" i="0" u="none" strike="noStrike" cap="none" spc="0" baseline="0">
          <a:ln>
            <a:noFill/>
          </a:ln>
          <a:solidFill>
            <a:srgbClr val="FFFFFF"/>
          </a:solidFill>
          <a:uFillTx/>
          <a:latin typeface="+mn-lt"/>
          <a:ea typeface="+mn-ea"/>
          <a:cs typeface="+mn-cs"/>
          <a:sym typeface="Helvetica Neue Medium"/>
        </a:defRPr>
      </a:lvl3pPr>
      <a:lvl4pPr marL="0" marR="0" indent="0" algn="ctr" defTabSz="584200" rtl="0" latinLnBrk="0">
        <a:lnSpc>
          <a:spcPct val="100000"/>
        </a:lnSpc>
        <a:spcBef>
          <a:spcPts val="0"/>
        </a:spcBef>
        <a:spcAft>
          <a:spcPts val="0"/>
        </a:spcAft>
        <a:buClrTx/>
        <a:buSzTx/>
        <a:buFontTx/>
        <a:buNone/>
        <a:tabLst/>
        <a:defRPr sz="8000" b="0" i="0" u="none" strike="noStrike" cap="none" spc="0" baseline="0">
          <a:ln>
            <a:noFill/>
          </a:ln>
          <a:solidFill>
            <a:srgbClr val="FFFFFF"/>
          </a:solidFill>
          <a:uFillTx/>
          <a:latin typeface="+mn-lt"/>
          <a:ea typeface="+mn-ea"/>
          <a:cs typeface="+mn-cs"/>
          <a:sym typeface="Helvetica Neue Medium"/>
        </a:defRPr>
      </a:lvl4pPr>
      <a:lvl5pPr marL="0" marR="0" indent="0" algn="ctr" defTabSz="584200" rtl="0" latinLnBrk="0">
        <a:lnSpc>
          <a:spcPct val="100000"/>
        </a:lnSpc>
        <a:spcBef>
          <a:spcPts val="0"/>
        </a:spcBef>
        <a:spcAft>
          <a:spcPts val="0"/>
        </a:spcAft>
        <a:buClrTx/>
        <a:buSzTx/>
        <a:buFontTx/>
        <a:buNone/>
        <a:tabLst/>
        <a:defRPr sz="8000" b="0" i="0" u="none" strike="noStrike" cap="none" spc="0" baseline="0">
          <a:ln>
            <a:noFill/>
          </a:ln>
          <a:solidFill>
            <a:srgbClr val="FFFFFF"/>
          </a:solidFill>
          <a:uFillTx/>
          <a:latin typeface="+mn-lt"/>
          <a:ea typeface="+mn-ea"/>
          <a:cs typeface="+mn-cs"/>
          <a:sym typeface="Helvetica Neue Medium"/>
        </a:defRPr>
      </a:lvl5pPr>
      <a:lvl6pPr marL="0" marR="0" indent="0" algn="ctr" defTabSz="584200" rtl="0" latinLnBrk="0">
        <a:lnSpc>
          <a:spcPct val="100000"/>
        </a:lnSpc>
        <a:spcBef>
          <a:spcPts val="0"/>
        </a:spcBef>
        <a:spcAft>
          <a:spcPts val="0"/>
        </a:spcAft>
        <a:buClrTx/>
        <a:buSzTx/>
        <a:buFontTx/>
        <a:buNone/>
        <a:tabLst/>
        <a:defRPr sz="8000" b="0" i="0" u="none" strike="noStrike" cap="none" spc="0" baseline="0">
          <a:ln>
            <a:noFill/>
          </a:ln>
          <a:solidFill>
            <a:srgbClr val="FFFFFF"/>
          </a:solidFill>
          <a:uFillTx/>
          <a:latin typeface="+mn-lt"/>
          <a:ea typeface="+mn-ea"/>
          <a:cs typeface="+mn-cs"/>
          <a:sym typeface="Helvetica Neue Medium"/>
        </a:defRPr>
      </a:lvl6pPr>
      <a:lvl7pPr marL="0" marR="0" indent="0" algn="ctr" defTabSz="584200" rtl="0" latinLnBrk="0">
        <a:lnSpc>
          <a:spcPct val="100000"/>
        </a:lnSpc>
        <a:spcBef>
          <a:spcPts val="0"/>
        </a:spcBef>
        <a:spcAft>
          <a:spcPts val="0"/>
        </a:spcAft>
        <a:buClrTx/>
        <a:buSzTx/>
        <a:buFontTx/>
        <a:buNone/>
        <a:tabLst/>
        <a:defRPr sz="8000" b="0" i="0" u="none" strike="noStrike" cap="none" spc="0" baseline="0">
          <a:ln>
            <a:noFill/>
          </a:ln>
          <a:solidFill>
            <a:srgbClr val="FFFFFF"/>
          </a:solidFill>
          <a:uFillTx/>
          <a:latin typeface="+mn-lt"/>
          <a:ea typeface="+mn-ea"/>
          <a:cs typeface="+mn-cs"/>
          <a:sym typeface="Helvetica Neue Medium"/>
        </a:defRPr>
      </a:lvl7pPr>
      <a:lvl8pPr marL="0" marR="0" indent="0" algn="ctr" defTabSz="584200" rtl="0" latinLnBrk="0">
        <a:lnSpc>
          <a:spcPct val="100000"/>
        </a:lnSpc>
        <a:spcBef>
          <a:spcPts val="0"/>
        </a:spcBef>
        <a:spcAft>
          <a:spcPts val="0"/>
        </a:spcAft>
        <a:buClrTx/>
        <a:buSzTx/>
        <a:buFontTx/>
        <a:buNone/>
        <a:tabLst/>
        <a:defRPr sz="8000" b="0" i="0" u="none" strike="noStrike" cap="none" spc="0" baseline="0">
          <a:ln>
            <a:noFill/>
          </a:ln>
          <a:solidFill>
            <a:srgbClr val="FFFFFF"/>
          </a:solidFill>
          <a:uFillTx/>
          <a:latin typeface="+mn-lt"/>
          <a:ea typeface="+mn-ea"/>
          <a:cs typeface="+mn-cs"/>
          <a:sym typeface="Helvetica Neue Medium"/>
        </a:defRPr>
      </a:lvl8pPr>
      <a:lvl9pPr marL="0" marR="0" indent="0" algn="ctr" defTabSz="584200" rtl="0" latinLnBrk="0">
        <a:lnSpc>
          <a:spcPct val="100000"/>
        </a:lnSpc>
        <a:spcBef>
          <a:spcPts val="0"/>
        </a:spcBef>
        <a:spcAft>
          <a:spcPts val="0"/>
        </a:spcAft>
        <a:buClrTx/>
        <a:buSzTx/>
        <a:buFontTx/>
        <a:buNone/>
        <a:tabLst/>
        <a:defRPr sz="8000" b="0" i="0" u="none" strike="noStrike" cap="none" spc="0" baseline="0">
          <a:ln>
            <a:noFill/>
          </a:ln>
          <a:solidFill>
            <a:srgbClr val="FFFFFF"/>
          </a:solidFill>
          <a:uFillTx/>
          <a:latin typeface="+mn-lt"/>
          <a:ea typeface="+mn-ea"/>
          <a:cs typeface="+mn-cs"/>
          <a:sym typeface="Helvetica Neue Medium"/>
        </a:defRPr>
      </a:lvl9pPr>
    </p:titleStyle>
    <p:bodyStyle>
      <a:lvl1pPr marL="444500" marR="0" indent="-444500" algn="l" defTabSz="584200" rtl="0" latinLnBrk="0">
        <a:lnSpc>
          <a:spcPct val="100000"/>
        </a:lnSpc>
        <a:spcBef>
          <a:spcPts val="4200"/>
        </a:spcBef>
        <a:spcAft>
          <a:spcPts val="0"/>
        </a:spcAft>
        <a:buClr>
          <a:srgbClr val="FFFFFF"/>
        </a:buClr>
        <a:buSzPct val="145000"/>
        <a:buFontTx/>
        <a:buChar char="•"/>
        <a:tabLst/>
        <a:defRPr sz="3200" b="0" i="0" u="none" strike="noStrike" cap="none" spc="0" baseline="0">
          <a:ln>
            <a:noFill/>
          </a:ln>
          <a:solidFill>
            <a:srgbClr val="FFFFFF"/>
          </a:solidFill>
          <a:uFillTx/>
          <a:latin typeface="Helvetica Neue"/>
          <a:ea typeface="Helvetica Neue"/>
          <a:cs typeface="Helvetica Neue"/>
          <a:sym typeface="Helvetica Neue"/>
        </a:defRPr>
      </a:lvl1pPr>
      <a:lvl2pPr marL="889000" marR="0" indent="-444500" algn="l" defTabSz="584200" rtl="0" latinLnBrk="0">
        <a:lnSpc>
          <a:spcPct val="100000"/>
        </a:lnSpc>
        <a:spcBef>
          <a:spcPts val="4200"/>
        </a:spcBef>
        <a:spcAft>
          <a:spcPts val="0"/>
        </a:spcAft>
        <a:buClr>
          <a:srgbClr val="FFFFFF"/>
        </a:buClr>
        <a:buSzPct val="145000"/>
        <a:buFontTx/>
        <a:buChar char="•"/>
        <a:tabLst/>
        <a:defRPr sz="3200" b="0" i="0" u="none" strike="noStrike" cap="none" spc="0" baseline="0">
          <a:ln>
            <a:noFill/>
          </a:ln>
          <a:solidFill>
            <a:srgbClr val="FFFFFF"/>
          </a:solidFill>
          <a:uFillTx/>
          <a:latin typeface="Helvetica Neue"/>
          <a:ea typeface="Helvetica Neue"/>
          <a:cs typeface="Helvetica Neue"/>
          <a:sym typeface="Helvetica Neue"/>
        </a:defRPr>
      </a:lvl2pPr>
      <a:lvl3pPr marL="1333500" marR="0" indent="-444500" algn="l" defTabSz="584200" rtl="0" latinLnBrk="0">
        <a:lnSpc>
          <a:spcPct val="100000"/>
        </a:lnSpc>
        <a:spcBef>
          <a:spcPts val="4200"/>
        </a:spcBef>
        <a:spcAft>
          <a:spcPts val="0"/>
        </a:spcAft>
        <a:buClr>
          <a:srgbClr val="FFFFFF"/>
        </a:buClr>
        <a:buSzPct val="145000"/>
        <a:buFontTx/>
        <a:buChar char="•"/>
        <a:tabLst/>
        <a:defRPr sz="3200" b="0" i="0" u="none" strike="noStrike" cap="none" spc="0" baseline="0">
          <a:ln>
            <a:noFill/>
          </a:ln>
          <a:solidFill>
            <a:srgbClr val="FFFFFF"/>
          </a:solidFill>
          <a:uFillTx/>
          <a:latin typeface="Helvetica Neue"/>
          <a:ea typeface="Helvetica Neue"/>
          <a:cs typeface="Helvetica Neue"/>
          <a:sym typeface="Helvetica Neue"/>
        </a:defRPr>
      </a:lvl3pPr>
      <a:lvl4pPr marL="1778000" marR="0" indent="-444500" algn="l" defTabSz="584200" rtl="0" latinLnBrk="0">
        <a:lnSpc>
          <a:spcPct val="100000"/>
        </a:lnSpc>
        <a:spcBef>
          <a:spcPts val="4200"/>
        </a:spcBef>
        <a:spcAft>
          <a:spcPts val="0"/>
        </a:spcAft>
        <a:buClr>
          <a:srgbClr val="FFFFFF"/>
        </a:buClr>
        <a:buSzPct val="145000"/>
        <a:buFontTx/>
        <a:buChar char="•"/>
        <a:tabLst/>
        <a:defRPr sz="3200" b="0" i="0" u="none" strike="noStrike" cap="none" spc="0" baseline="0">
          <a:ln>
            <a:noFill/>
          </a:ln>
          <a:solidFill>
            <a:srgbClr val="FFFFFF"/>
          </a:solidFill>
          <a:uFillTx/>
          <a:latin typeface="Helvetica Neue"/>
          <a:ea typeface="Helvetica Neue"/>
          <a:cs typeface="Helvetica Neue"/>
          <a:sym typeface="Helvetica Neue"/>
        </a:defRPr>
      </a:lvl4pPr>
      <a:lvl5pPr marL="2222500" marR="0" indent="-444500" algn="l" defTabSz="584200" rtl="0" latinLnBrk="0">
        <a:lnSpc>
          <a:spcPct val="100000"/>
        </a:lnSpc>
        <a:spcBef>
          <a:spcPts val="4200"/>
        </a:spcBef>
        <a:spcAft>
          <a:spcPts val="0"/>
        </a:spcAft>
        <a:buClr>
          <a:srgbClr val="FFFFFF"/>
        </a:buClr>
        <a:buSzPct val="145000"/>
        <a:buFontTx/>
        <a:buChar char="•"/>
        <a:tabLst/>
        <a:defRPr sz="3200" b="0" i="0" u="none" strike="noStrike" cap="none" spc="0" baseline="0">
          <a:ln>
            <a:noFill/>
          </a:ln>
          <a:solidFill>
            <a:srgbClr val="FFFFFF"/>
          </a:solidFill>
          <a:uFillTx/>
          <a:latin typeface="Helvetica Neue"/>
          <a:ea typeface="Helvetica Neue"/>
          <a:cs typeface="Helvetica Neue"/>
          <a:sym typeface="Helvetica Neue"/>
        </a:defRPr>
      </a:lvl5pPr>
      <a:lvl6pPr marL="2667000" marR="0" indent="-444500" algn="l" defTabSz="584200" rtl="0" latinLnBrk="0">
        <a:lnSpc>
          <a:spcPct val="100000"/>
        </a:lnSpc>
        <a:spcBef>
          <a:spcPts val="4200"/>
        </a:spcBef>
        <a:spcAft>
          <a:spcPts val="0"/>
        </a:spcAft>
        <a:buClr>
          <a:srgbClr val="FFFFFF"/>
        </a:buClr>
        <a:buSzPct val="145000"/>
        <a:buFontTx/>
        <a:buChar char="•"/>
        <a:tabLst/>
        <a:defRPr sz="3200" b="0" i="0" u="none" strike="noStrike" cap="none" spc="0" baseline="0">
          <a:ln>
            <a:noFill/>
          </a:ln>
          <a:solidFill>
            <a:srgbClr val="FFFFFF"/>
          </a:solidFill>
          <a:uFillTx/>
          <a:latin typeface="Helvetica Neue"/>
          <a:ea typeface="Helvetica Neue"/>
          <a:cs typeface="Helvetica Neue"/>
          <a:sym typeface="Helvetica Neue"/>
        </a:defRPr>
      </a:lvl6pPr>
      <a:lvl7pPr marL="3111500" marR="0" indent="-444500" algn="l" defTabSz="584200" rtl="0" latinLnBrk="0">
        <a:lnSpc>
          <a:spcPct val="100000"/>
        </a:lnSpc>
        <a:spcBef>
          <a:spcPts val="4200"/>
        </a:spcBef>
        <a:spcAft>
          <a:spcPts val="0"/>
        </a:spcAft>
        <a:buClr>
          <a:srgbClr val="FFFFFF"/>
        </a:buClr>
        <a:buSzPct val="145000"/>
        <a:buFontTx/>
        <a:buChar char="•"/>
        <a:tabLst/>
        <a:defRPr sz="3200" b="0" i="0" u="none" strike="noStrike" cap="none" spc="0" baseline="0">
          <a:ln>
            <a:noFill/>
          </a:ln>
          <a:solidFill>
            <a:srgbClr val="FFFFFF"/>
          </a:solidFill>
          <a:uFillTx/>
          <a:latin typeface="Helvetica Neue"/>
          <a:ea typeface="Helvetica Neue"/>
          <a:cs typeface="Helvetica Neue"/>
          <a:sym typeface="Helvetica Neue"/>
        </a:defRPr>
      </a:lvl7pPr>
      <a:lvl8pPr marL="3556000" marR="0" indent="-444500" algn="l" defTabSz="584200" rtl="0" latinLnBrk="0">
        <a:lnSpc>
          <a:spcPct val="100000"/>
        </a:lnSpc>
        <a:spcBef>
          <a:spcPts val="4200"/>
        </a:spcBef>
        <a:spcAft>
          <a:spcPts val="0"/>
        </a:spcAft>
        <a:buClr>
          <a:srgbClr val="FFFFFF"/>
        </a:buClr>
        <a:buSzPct val="145000"/>
        <a:buFontTx/>
        <a:buChar char="•"/>
        <a:tabLst/>
        <a:defRPr sz="3200" b="0" i="0" u="none" strike="noStrike" cap="none" spc="0" baseline="0">
          <a:ln>
            <a:noFill/>
          </a:ln>
          <a:solidFill>
            <a:srgbClr val="FFFFFF"/>
          </a:solidFill>
          <a:uFillTx/>
          <a:latin typeface="Helvetica Neue"/>
          <a:ea typeface="Helvetica Neue"/>
          <a:cs typeface="Helvetica Neue"/>
          <a:sym typeface="Helvetica Neue"/>
        </a:defRPr>
      </a:lvl8pPr>
      <a:lvl9pPr marL="4000500" marR="0" indent="-444500" algn="l" defTabSz="584200" rtl="0" latinLnBrk="0">
        <a:lnSpc>
          <a:spcPct val="100000"/>
        </a:lnSpc>
        <a:spcBef>
          <a:spcPts val="4200"/>
        </a:spcBef>
        <a:spcAft>
          <a:spcPts val="0"/>
        </a:spcAft>
        <a:buClr>
          <a:srgbClr val="FFFFFF"/>
        </a:buClr>
        <a:buSzPct val="145000"/>
        <a:buFontTx/>
        <a:buChar char="•"/>
        <a:tabLst/>
        <a:defRPr sz="3200" b="0" i="0" u="none" strike="noStrike" cap="none" spc="0" baseline="0">
          <a:ln>
            <a:noFill/>
          </a:ln>
          <a:solidFill>
            <a:srgbClr val="FFFFFF"/>
          </a:solidFill>
          <a:uFillTx/>
          <a:latin typeface="Helvetica Neue"/>
          <a:ea typeface="Helvetica Neue"/>
          <a:cs typeface="Helvetica Neue"/>
          <a:sym typeface="Helvetica Neue"/>
        </a:defRPr>
      </a:lvl9pPr>
    </p:bodyStyle>
    <p:otherStyle>
      <a:lvl1pPr marL="0" marR="0" indent="0" algn="ctr" defTabSz="584200" latinLnBrk="0">
        <a:lnSpc>
          <a:spcPct val="100000"/>
        </a:lnSpc>
        <a:spcBef>
          <a:spcPts val="0"/>
        </a:spcBef>
        <a:spcAft>
          <a:spcPts val="0"/>
        </a:spcAft>
        <a:buClrTx/>
        <a:buSzTx/>
        <a:buFontTx/>
        <a:buNone/>
        <a:tabLst/>
        <a:defRPr sz="1600" b="0" i="0" u="none" strike="noStrike" cap="none" spc="0" baseline="0">
          <a:ln>
            <a:noFill/>
          </a:ln>
          <a:solidFill>
            <a:schemeClr val="tx1"/>
          </a:solidFill>
          <a:uFillTx/>
          <a:latin typeface="+mn-lt"/>
          <a:ea typeface="+mn-ea"/>
          <a:cs typeface="+mn-cs"/>
          <a:sym typeface="Helvetica Neue Light"/>
        </a:defRPr>
      </a:lvl1pPr>
      <a:lvl2pPr marL="0" marR="0" indent="228600" algn="ctr" defTabSz="584200" latinLnBrk="0">
        <a:lnSpc>
          <a:spcPct val="100000"/>
        </a:lnSpc>
        <a:spcBef>
          <a:spcPts val="0"/>
        </a:spcBef>
        <a:spcAft>
          <a:spcPts val="0"/>
        </a:spcAft>
        <a:buClrTx/>
        <a:buSzTx/>
        <a:buFontTx/>
        <a:buNone/>
        <a:tabLst/>
        <a:defRPr sz="1600" b="0" i="0" u="none" strike="noStrike" cap="none" spc="0" baseline="0">
          <a:ln>
            <a:noFill/>
          </a:ln>
          <a:solidFill>
            <a:schemeClr val="tx1"/>
          </a:solidFill>
          <a:uFillTx/>
          <a:latin typeface="+mn-lt"/>
          <a:ea typeface="+mn-ea"/>
          <a:cs typeface="+mn-cs"/>
          <a:sym typeface="Helvetica Neue Light"/>
        </a:defRPr>
      </a:lvl2pPr>
      <a:lvl3pPr marL="0" marR="0" indent="457200" algn="ctr" defTabSz="584200" latinLnBrk="0">
        <a:lnSpc>
          <a:spcPct val="100000"/>
        </a:lnSpc>
        <a:spcBef>
          <a:spcPts val="0"/>
        </a:spcBef>
        <a:spcAft>
          <a:spcPts val="0"/>
        </a:spcAft>
        <a:buClrTx/>
        <a:buSzTx/>
        <a:buFontTx/>
        <a:buNone/>
        <a:tabLst/>
        <a:defRPr sz="1600" b="0" i="0" u="none" strike="noStrike" cap="none" spc="0" baseline="0">
          <a:ln>
            <a:noFill/>
          </a:ln>
          <a:solidFill>
            <a:schemeClr val="tx1"/>
          </a:solidFill>
          <a:uFillTx/>
          <a:latin typeface="+mn-lt"/>
          <a:ea typeface="+mn-ea"/>
          <a:cs typeface="+mn-cs"/>
          <a:sym typeface="Helvetica Neue Light"/>
        </a:defRPr>
      </a:lvl3pPr>
      <a:lvl4pPr marL="0" marR="0" indent="685800" algn="ctr" defTabSz="584200" latinLnBrk="0">
        <a:lnSpc>
          <a:spcPct val="100000"/>
        </a:lnSpc>
        <a:spcBef>
          <a:spcPts val="0"/>
        </a:spcBef>
        <a:spcAft>
          <a:spcPts val="0"/>
        </a:spcAft>
        <a:buClrTx/>
        <a:buSzTx/>
        <a:buFontTx/>
        <a:buNone/>
        <a:tabLst/>
        <a:defRPr sz="1600" b="0" i="0" u="none" strike="noStrike" cap="none" spc="0" baseline="0">
          <a:ln>
            <a:noFill/>
          </a:ln>
          <a:solidFill>
            <a:schemeClr val="tx1"/>
          </a:solidFill>
          <a:uFillTx/>
          <a:latin typeface="+mn-lt"/>
          <a:ea typeface="+mn-ea"/>
          <a:cs typeface="+mn-cs"/>
          <a:sym typeface="Helvetica Neue Light"/>
        </a:defRPr>
      </a:lvl4pPr>
      <a:lvl5pPr marL="0" marR="0" indent="914400" algn="ctr" defTabSz="584200" latinLnBrk="0">
        <a:lnSpc>
          <a:spcPct val="100000"/>
        </a:lnSpc>
        <a:spcBef>
          <a:spcPts val="0"/>
        </a:spcBef>
        <a:spcAft>
          <a:spcPts val="0"/>
        </a:spcAft>
        <a:buClrTx/>
        <a:buSzTx/>
        <a:buFontTx/>
        <a:buNone/>
        <a:tabLst/>
        <a:defRPr sz="1600" b="0" i="0" u="none" strike="noStrike" cap="none" spc="0" baseline="0">
          <a:ln>
            <a:noFill/>
          </a:ln>
          <a:solidFill>
            <a:schemeClr val="tx1"/>
          </a:solidFill>
          <a:uFillTx/>
          <a:latin typeface="+mn-lt"/>
          <a:ea typeface="+mn-ea"/>
          <a:cs typeface="+mn-cs"/>
          <a:sym typeface="Helvetica Neue Light"/>
        </a:defRPr>
      </a:lvl5pPr>
      <a:lvl6pPr marL="0" marR="0" indent="1143000" algn="ctr" defTabSz="584200" latinLnBrk="0">
        <a:lnSpc>
          <a:spcPct val="100000"/>
        </a:lnSpc>
        <a:spcBef>
          <a:spcPts val="0"/>
        </a:spcBef>
        <a:spcAft>
          <a:spcPts val="0"/>
        </a:spcAft>
        <a:buClrTx/>
        <a:buSzTx/>
        <a:buFontTx/>
        <a:buNone/>
        <a:tabLst/>
        <a:defRPr sz="1600" b="0" i="0" u="none" strike="noStrike" cap="none" spc="0" baseline="0">
          <a:ln>
            <a:noFill/>
          </a:ln>
          <a:solidFill>
            <a:schemeClr val="tx1"/>
          </a:solidFill>
          <a:uFillTx/>
          <a:latin typeface="+mn-lt"/>
          <a:ea typeface="+mn-ea"/>
          <a:cs typeface="+mn-cs"/>
          <a:sym typeface="Helvetica Neue Light"/>
        </a:defRPr>
      </a:lvl6pPr>
      <a:lvl7pPr marL="0" marR="0" indent="1371600" algn="ctr" defTabSz="584200" latinLnBrk="0">
        <a:lnSpc>
          <a:spcPct val="100000"/>
        </a:lnSpc>
        <a:spcBef>
          <a:spcPts val="0"/>
        </a:spcBef>
        <a:spcAft>
          <a:spcPts val="0"/>
        </a:spcAft>
        <a:buClrTx/>
        <a:buSzTx/>
        <a:buFontTx/>
        <a:buNone/>
        <a:tabLst/>
        <a:defRPr sz="1600" b="0" i="0" u="none" strike="noStrike" cap="none" spc="0" baseline="0">
          <a:ln>
            <a:noFill/>
          </a:ln>
          <a:solidFill>
            <a:schemeClr val="tx1"/>
          </a:solidFill>
          <a:uFillTx/>
          <a:latin typeface="+mn-lt"/>
          <a:ea typeface="+mn-ea"/>
          <a:cs typeface="+mn-cs"/>
          <a:sym typeface="Helvetica Neue Light"/>
        </a:defRPr>
      </a:lvl7pPr>
      <a:lvl8pPr marL="0" marR="0" indent="1600200" algn="ctr" defTabSz="584200" latinLnBrk="0">
        <a:lnSpc>
          <a:spcPct val="100000"/>
        </a:lnSpc>
        <a:spcBef>
          <a:spcPts val="0"/>
        </a:spcBef>
        <a:spcAft>
          <a:spcPts val="0"/>
        </a:spcAft>
        <a:buClrTx/>
        <a:buSzTx/>
        <a:buFontTx/>
        <a:buNone/>
        <a:tabLst/>
        <a:defRPr sz="1600" b="0" i="0" u="none" strike="noStrike" cap="none" spc="0" baseline="0">
          <a:ln>
            <a:noFill/>
          </a:ln>
          <a:solidFill>
            <a:schemeClr val="tx1"/>
          </a:solidFill>
          <a:uFillTx/>
          <a:latin typeface="+mn-lt"/>
          <a:ea typeface="+mn-ea"/>
          <a:cs typeface="+mn-cs"/>
          <a:sym typeface="Helvetica Neue Light"/>
        </a:defRPr>
      </a:lvl8pPr>
      <a:lvl9pPr marL="0" marR="0" indent="1828800" algn="ctr" defTabSz="584200" latinLnBrk="0">
        <a:lnSpc>
          <a:spcPct val="100000"/>
        </a:lnSpc>
        <a:spcBef>
          <a:spcPts val="0"/>
        </a:spcBef>
        <a:spcAft>
          <a:spcPts val="0"/>
        </a:spcAft>
        <a:buClrTx/>
        <a:buSzTx/>
        <a:buFontTx/>
        <a:buNone/>
        <a:tabLst/>
        <a:defRPr sz="1600" b="0" i="0" u="none" strike="noStrike" cap="none" spc="0" baseline="0">
          <a:ln>
            <a:noFill/>
          </a:ln>
          <a:solidFill>
            <a:schemeClr val="tx1"/>
          </a:solidFill>
          <a:uFillTx/>
          <a:latin typeface="+mn-lt"/>
          <a:ea typeface="+mn-ea"/>
          <a:cs typeface="+mn-cs"/>
          <a:sym typeface="Helvetica Neue Light"/>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 name="Expo’s"/>
          <p:cNvSpPr txBox="1">
            <a:spLocks noGrp="1"/>
          </p:cNvSpPr>
          <p:nvPr>
            <p:ph type="ctrTitle"/>
          </p:nvPr>
        </p:nvSpPr>
        <p:spPr>
          <a:xfrm>
            <a:off x="1270000" y="1638300"/>
            <a:ext cx="10464800" cy="2179938"/>
          </a:xfrm>
          <a:prstGeom prst="rect">
            <a:avLst/>
          </a:prstGeom>
        </p:spPr>
        <p:txBody>
          <a:bodyPr>
            <a:normAutofit/>
          </a:bodyPr>
          <a:lstStyle/>
          <a:p>
            <a:r>
              <a:rPr sz="9600" dirty="0"/>
              <a:t>Expo’s</a:t>
            </a:r>
          </a:p>
        </p:txBody>
      </p:sp>
      <p:sp>
        <p:nvSpPr>
          <p:cNvPr id="120" name="DEVELOPMENTS &amp; DUBAI 2020"/>
          <p:cNvSpPr txBox="1">
            <a:spLocks noGrp="1"/>
          </p:cNvSpPr>
          <p:nvPr>
            <p:ph type="subTitle" sz="quarter" idx="1"/>
          </p:nvPr>
        </p:nvSpPr>
        <p:spPr>
          <a:prstGeom prst="rect">
            <a:avLst/>
          </a:prstGeom>
        </p:spPr>
        <p:txBody>
          <a:bodyPr>
            <a:normAutofit/>
          </a:bodyPr>
          <a:lstStyle/>
          <a:p>
            <a:r>
              <a:rPr sz="5400" dirty="0"/>
              <a:t>DEVELOPMENTS &amp; DUBAI 2020</a:t>
            </a: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2500" y="778476"/>
            <a:ext cx="11099800" cy="3768810"/>
          </a:xfrm>
        </p:spPr>
        <p:txBody>
          <a:bodyPr/>
          <a:lstStyle/>
          <a:p>
            <a:r>
              <a:rPr lang="en-GB" dirty="0" smtClean="0"/>
              <a:t>What is an Expo?</a:t>
            </a:r>
            <a:endParaRPr lang="en-GB" dirty="0"/>
          </a:p>
        </p:txBody>
      </p:sp>
      <p:sp>
        <p:nvSpPr>
          <p:cNvPr id="3" name="Text Placeholder 2"/>
          <p:cNvSpPr>
            <a:spLocks noGrp="1"/>
          </p:cNvSpPr>
          <p:nvPr>
            <p:ph type="body" idx="1"/>
          </p:nvPr>
        </p:nvSpPr>
        <p:spPr/>
        <p:txBody>
          <a:bodyPr>
            <a:normAutofit/>
          </a:bodyPr>
          <a:lstStyle/>
          <a:p>
            <a:r>
              <a:rPr lang="en-GB" sz="8000" dirty="0" smtClean="0"/>
              <a:t>  A Cultural Olympics</a:t>
            </a:r>
            <a:endParaRPr lang="en-GB" sz="8000" dirty="0"/>
          </a:p>
        </p:txBody>
      </p:sp>
    </p:spTree>
    <p:extLst>
      <p:ext uri="{BB962C8B-B14F-4D97-AF65-F5344CB8AC3E}">
        <p14:creationId xmlns:p14="http://schemas.microsoft.com/office/powerpoint/2010/main" val="3301856273"/>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 name="World Expositions"/>
          <p:cNvSpPr txBox="1">
            <a:spLocks noGrp="1"/>
          </p:cNvSpPr>
          <p:nvPr>
            <p:ph type="title"/>
          </p:nvPr>
        </p:nvSpPr>
        <p:spPr>
          <a:prstGeom prst="rect">
            <a:avLst/>
          </a:prstGeom>
        </p:spPr>
        <p:txBody>
          <a:bodyPr/>
          <a:lstStyle/>
          <a:p>
            <a:r>
              <a:t>World Expositions</a:t>
            </a:r>
          </a:p>
        </p:txBody>
      </p:sp>
      <p:sp>
        <p:nvSpPr>
          <p:cNvPr id="123" name="1851 London - Theme Industry of all Nations 25 countries 6m visitors - Hyde Park &amp; Crystal Palace - To create new economic links and free trade. Profit of £186K used to fund cultural and educational institutions Science and Natural History Museums and V&amp;A…"/>
          <p:cNvSpPr txBox="1">
            <a:spLocks noGrp="1"/>
          </p:cNvSpPr>
          <p:nvPr>
            <p:ph type="body" idx="1"/>
          </p:nvPr>
        </p:nvSpPr>
        <p:spPr>
          <a:xfrm>
            <a:off x="952500" y="2014151"/>
            <a:ext cx="11099800" cy="7414053"/>
          </a:xfrm>
          <a:prstGeom prst="rect">
            <a:avLst/>
          </a:prstGeom>
        </p:spPr>
        <p:txBody>
          <a:bodyPr/>
          <a:lstStyle/>
          <a:p>
            <a:pPr marL="355600" indent="-355600" defTabSz="467359">
              <a:spcBef>
                <a:spcPts val="3300"/>
              </a:spcBef>
              <a:defRPr sz="2560"/>
            </a:pPr>
            <a:r>
              <a:rPr dirty="0"/>
              <a:t>1851 London </a:t>
            </a:r>
            <a:endParaRPr lang="en-GB" dirty="0"/>
          </a:p>
          <a:p>
            <a:pPr marL="355600" indent="-355600" defTabSz="467359">
              <a:spcBef>
                <a:spcPts val="3300"/>
              </a:spcBef>
              <a:defRPr sz="2560"/>
            </a:pPr>
            <a:r>
              <a:rPr dirty="0" smtClean="0"/>
              <a:t>Theme </a:t>
            </a:r>
            <a:r>
              <a:rPr dirty="0"/>
              <a:t>Industry of all Nations </a:t>
            </a:r>
            <a:endParaRPr lang="en-GB" dirty="0" smtClean="0"/>
          </a:p>
          <a:p>
            <a:pPr marL="355600" indent="-355600" defTabSz="467359">
              <a:spcBef>
                <a:spcPts val="3300"/>
              </a:spcBef>
              <a:defRPr sz="2560"/>
            </a:pPr>
            <a:r>
              <a:rPr dirty="0" smtClean="0"/>
              <a:t>25 </a:t>
            </a:r>
            <a:r>
              <a:rPr dirty="0"/>
              <a:t>countries 6m visitors - Hyde Park &amp; Crystal Palace </a:t>
            </a:r>
            <a:endParaRPr lang="en-GB" dirty="0"/>
          </a:p>
          <a:p>
            <a:pPr marL="355600" indent="-355600" defTabSz="467359">
              <a:spcBef>
                <a:spcPts val="3300"/>
              </a:spcBef>
              <a:defRPr sz="2560"/>
            </a:pPr>
            <a:r>
              <a:rPr dirty="0" smtClean="0"/>
              <a:t>To </a:t>
            </a:r>
            <a:r>
              <a:rPr dirty="0"/>
              <a:t>create new economic links and free </a:t>
            </a:r>
            <a:r>
              <a:rPr dirty="0" smtClean="0"/>
              <a:t>trade.</a:t>
            </a:r>
            <a:endParaRPr lang="en-GB" dirty="0" smtClean="0"/>
          </a:p>
          <a:p>
            <a:pPr marL="355600" indent="-355600" defTabSz="467359">
              <a:spcBef>
                <a:spcPts val="3300"/>
              </a:spcBef>
              <a:defRPr sz="2560"/>
            </a:pPr>
            <a:r>
              <a:rPr dirty="0" smtClean="0"/>
              <a:t>Profit </a:t>
            </a:r>
            <a:r>
              <a:rPr dirty="0"/>
              <a:t>of £186K used to fund cultural and educational institutions Science and Natural History Museums and V&amp;A </a:t>
            </a:r>
          </a:p>
          <a:p>
            <a:pPr marL="355600" indent="-355600" defTabSz="467359">
              <a:spcBef>
                <a:spcPts val="3300"/>
              </a:spcBef>
              <a:defRPr sz="2560"/>
            </a:pPr>
            <a:r>
              <a:rPr dirty="0"/>
              <a:t>UK - 2 World Expo’s 1851 &amp; 1862 &amp; Garden Festival Expo in 1984</a:t>
            </a:r>
          </a:p>
          <a:p>
            <a:pPr marL="355600" indent="-355600" defTabSz="467359">
              <a:spcBef>
                <a:spcPts val="3300"/>
              </a:spcBef>
              <a:defRPr sz="2560"/>
            </a:pPr>
            <a:r>
              <a:rPr dirty="0"/>
              <a:t>Charles Dickins (1851) “I’m not saying there is nothing to see, but there’s too much to see</a:t>
            </a:r>
            <a:r>
              <a:rPr dirty="0" smtClean="0"/>
              <a:t>”</a:t>
            </a:r>
            <a:endParaRPr dirty="0"/>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2500" y="254000"/>
            <a:ext cx="11099800" cy="1525373"/>
          </a:xfrm>
        </p:spPr>
        <p:txBody>
          <a:bodyPr/>
          <a:lstStyle/>
          <a:p>
            <a:r>
              <a:rPr lang="en-GB" dirty="0" smtClean="0"/>
              <a:t>Paris </a:t>
            </a:r>
            <a:endParaRPr lang="en-GB" dirty="0"/>
          </a:p>
        </p:txBody>
      </p:sp>
      <p:sp>
        <p:nvSpPr>
          <p:cNvPr id="3" name="Text Placeholder 2"/>
          <p:cNvSpPr>
            <a:spLocks noGrp="1"/>
          </p:cNvSpPr>
          <p:nvPr>
            <p:ph type="body" idx="1"/>
          </p:nvPr>
        </p:nvSpPr>
        <p:spPr>
          <a:xfrm>
            <a:off x="952500" y="2590800"/>
            <a:ext cx="11099800" cy="6849762"/>
          </a:xfrm>
        </p:spPr>
        <p:txBody>
          <a:bodyPr>
            <a:normAutofit/>
          </a:bodyPr>
          <a:lstStyle/>
          <a:p>
            <a:pPr marL="355600" lvl="0" indent="-355600" defTabSz="467359">
              <a:spcBef>
                <a:spcPts val="3300"/>
              </a:spcBef>
              <a:defRPr sz="2560"/>
            </a:pPr>
            <a:r>
              <a:rPr lang="en-GB" sz="4000" dirty="0"/>
              <a:t>1855 Paris - World Exhibition </a:t>
            </a:r>
          </a:p>
          <a:p>
            <a:pPr marL="355600" lvl="0" indent="-355600" defTabSz="467359">
              <a:spcBef>
                <a:spcPts val="3300"/>
              </a:spcBef>
              <a:defRPr sz="2560"/>
            </a:pPr>
            <a:r>
              <a:rPr lang="en-GB" sz="4000" dirty="0" smtClean="0"/>
              <a:t>Ag</a:t>
            </a:r>
            <a:r>
              <a:rPr lang="en-GB" sz="4000" dirty="0"/>
              <a:t>, industry and fine arts 27 countries 5.1m visitors </a:t>
            </a:r>
            <a:endParaRPr lang="en-GB" sz="4000" dirty="0" smtClean="0"/>
          </a:p>
          <a:p>
            <a:pPr marL="355600" lvl="0" indent="-355600" defTabSz="467359">
              <a:spcBef>
                <a:spcPts val="3300"/>
              </a:spcBef>
              <a:defRPr sz="2560"/>
            </a:pPr>
            <a:r>
              <a:rPr lang="en-GB" sz="4000" dirty="0" smtClean="0"/>
              <a:t> </a:t>
            </a:r>
            <a:r>
              <a:rPr lang="en-GB" sz="4000" dirty="0"/>
              <a:t>Diplomatic event included visit from Queen Victoria </a:t>
            </a:r>
          </a:p>
          <a:p>
            <a:pPr marL="355600" lvl="0" indent="-355600" defTabSz="467359">
              <a:spcBef>
                <a:spcPts val="3300"/>
              </a:spcBef>
              <a:defRPr sz="2560"/>
            </a:pPr>
            <a:r>
              <a:rPr lang="en-GB" sz="4000" dirty="0" smtClean="0"/>
              <a:t>New </a:t>
            </a:r>
            <a:r>
              <a:rPr lang="en-GB" sz="4000" dirty="0"/>
              <a:t>inventions </a:t>
            </a:r>
          </a:p>
          <a:p>
            <a:pPr marL="355600" lvl="0" indent="-355600" defTabSz="467359">
              <a:spcBef>
                <a:spcPts val="3300"/>
              </a:spcBef>
              <a:defRPr sz="2560"/>
            </a:pPr>
            <a:r>
              <a:rPr lang="en-GB" sz="4000" dirty="0"/>
              <a:t>France has hosted 6 Expo’s and 4 specialist Expo’s </a:t>
            </a:r>
          </a:p>
          <a:p>
            <a:endParaRPr lang="en-GB" sz="4000" dirty="0"/>
          </a:p>
        </p:txBody>
      </p:sp>
    </p:spTree>
    <p:extLst>
      <p:ext uri="{BB962C8B-B14F-4D97-AF65-F5344CB8AC3E}">
        <p14:creationId xmlns:p14="http://schemas.microsoft.com/office/powerpoint/2010/main" val="2993661587"/>
      </p:ext>
    </p:ext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 name="Bureau"/>
          <p:cNvSpPr txBox="1">
            <a:spLocks noGrp="1"/>
          </p:cNvSpPr>
          <p:nvPr>
            <p:ph type="title"/>
          </p:nvPr>
        </p:nvSpPr>
        <p:spPr>
          <a:prstGeom prst="rect">
            <a:avLst/>
          </a:prstGeom>
        </p:spPr>
        <p:txBody>
          <a:bodyPr/>
          <a:lstStyle/>
          <a:p>
            <a:r>
              <a:t>Bureau</a:t>
            </a:r>
          </a:p>
        </p:txBody>
      </p:sp>
      <p:sp>
        <p:nvSpPr>
          <p:cNvPr id="126" name="Created by 31 countries in…"/>
          <p:cNvSpPr txBox="1">
            <a:spLocks noGrp="1"/>
          </p:cNvSpPr>
          <p:nvPr>
            <p:ph type="body" idx="1"/>
          </p:nvPr>
        </p:nvSpPr>
        <p:spPr>
          <a:prstGeom prst="rect">
            <a:avLst/>
          </a:prstGeom>
        </p:spPr>
        <p:txBody>
          <a:bodyPr>
            <a:normAutofit/>
          </a:bodyPr>
          <a:lstStyle/>
          <a:p>
            <a:r>
              <a:rPr sz="4800" dirty="0"/>
              <a:t>Created by 31 countries </a:t>
            </a:r>
            <a:r>
              <a:rPr sz="4800" dirty="0" smtClean="0"/>
              <a:t>in  </a:t>
            </a:r>
            <a:r>
              <a:rPr sz="4800" dirty="0"/>
              <a:t>1928</a:t>
            </a:r>
          </a:p>
          <a:p>
            <a:r>
              <a:rPr sz="4800" dirty="0"/>
              <a:t>170 member states today</a:t>
            </a:r>
          </a:p>
          <a:p>
            <a:r>
              <a:rPr sz="4800" dirty="0"/>
              <a:t>Decision making</a:t>
            </a:r>
          </a:p>
          <a:p>
            <a:r>
              <a:rPr sz="4800" dirty="0"/>
              <a:t>Improve Quality</a:t>
            </a:r>
          </a:p>
          <a:p>
            <a:r>
              <a:rPr sz="4800" dirty="0"/>
              <a:t>HQ Paris</a:t>
            </a: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 name="Bureau International des Expositions"/>
          <p:cNvSpPr txBox="1">
            <a:spLocks noGrp="1"/>
          </p:cNvSpPr>
          <p:nvPr>
            <p:ph type="title"/>
          </p:nvPr>
        </p:nvSpPr>
        <p:spPr>
          <a:prstGeom prst="rect">
            <a:avLst/>
          </a:prstGeom>
        </p:spPr>
        <p:txBody>
          <a:bodyPr/>
          <a:lstStyle>
            <a:lvl1pPr defTabSz="484886">
              <a:defRPr sz="6640"/>
            </a:lvl1pPr>
          </a:lstStyle>
          <a:p>
            <a:r>
              <a:t>Bureau International des Expositions</a:t>
            </a:r>
          </a:p>
        </p:txBody>
      </p:sp>
      <p:sp>
        <p:nvSpPr>
          <p:cNvPr id="129" name="Intergovernmental organisation…"/>
          <p:cNvSpPr txBox="1">
            <a:spLocks noGrp="1"/>
          </p:cNvSpPr>
          <p:nvPr>
            <p:ph type="body" idx="1"/>
          </p:nvPr>
        </p:nvSpPr>
        <p:spPr>
          <a:prstGeom prst="rect">
            <a:avLst/>
          </a:prstGeom>
        </p:spPr>
        <p:txBody>
          <a:bodyPr/>
          <a:lstStyle/>
          <a:p>
            <a:r>
              <a:t>Intergovernmental organisation</a:t>
            </a:r>
          </a:p>
          <a:p>
            <a:r>
              <a:t>Oversee and regulate all Expo’s </a:t>
            </a:r>
          </a:p>
          <a:p>
            <a:r>
              <a:t>Expo - International exhibitions lasting more than 3 weeks that are of a non commercial nature</a:t>
            </a:r>
          </a:p>
          <a:p>
            <a:r>
              <a:t>4 types World Expo’s, Specialised Expo’s Horticultural Expo’s and Triennale di Milano</a:t>
            </a: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 name="Expo"/>
          <p:cNvSpPr txBox="1">
            <a:spLocks noGrp="1"/>
          </p:cNvSpPr>
          <p:nvPr>
            <p:ph type="title"/>
          </p:nvPr>
        </p:nvSpPr>
        <p:spPr>
          <a:prstGeom prst="rect">
            <a:avLst/>
          </a:prstGeom>
        </p:spPr>
        <p:txBody>
          <a:bodyPr/>
          <a:lstStyle/>
          <a:p>
            <a:r>
              <a:t>Expo</a:t>
            </a:r>
          </a:p>
        </p:txBody>
      </p:sp>
      <p:sp>
        <p:nvSpPr>
          <p:cNvPr id="132" name="Every 5 years…"/>
          <p:cNvSpPr txBox="1">
            <a:spLocks noGrp="1"/>
          </p:cNvSpPr>
          <p:nvPr>
            <p:ph type="body" idx="1"/>
          </p:nvPr>
        </p:nvSpPr>
        <p:spPr>
          <a:prstGeom prst="rect">
            <a:avLst/>
          </a:prstGeom>
        </p:spPr>
        <p:txBody>
          <a:bodyPr/>
          <a:lstStyle/>
          <a:p>
            <a:pPr marL="382270" indent="-382270" defTabSz="502412">
              <a:spcBef>
                <a:spcPts val="3600"/>
              </a:spcBef>
              <a:defRPr sz="2752"/>
            </a:pPr>
            <a:r>
              <a:t>Every 5 years</a:t>
            </a:r>
          </a:p>
          <a:p>
            <a:pPr marL="382270" indent="-382270" defTabSz="502412">
              <a:spcBef>
                <a:spcPts val="3600"/>
              </a:spcBef>
              <a:defRPr sz="2752"/>
            </a:pPr>
            <a:r>
              <a:t>“Cultural &amp; Innovation Olympics</a:t>
            </a:r>
          </a:p>
          <a:p>
            <a:pPr marL="382270" indent="-382270" defTabSz="502412">
              <a:spcBef>
                <a:spcPts val="3600"/>
              </a:spcBef>
              <a:defRPr sz="2752"/>
            </a:pPr>
            <a:r>
              <a:t>Host Country</a:t>
            </a:r>
          </a:p>
          <a:p>
            <a:pPr marL="382270" indent="-382270" defTabSz="502412">
              <a:spcBef>
                <a:spcPts val="3600"/>
              </a:spcBef>
              <a:defRPr sz="2752"/>
            </a:pPr>
            <a:r>
              <a:t>Themes - To raise awareness &amp; respond to Universal Challenges of our time</a:t>
            </a:r>
          </a:p>
          <a:p>
            <a:pPr marL="382270" indent="-382270" defTabSz="502412">
              <a:spcBef>
                <a:spcPts val="3600"/>
              </a:spcBef>
              <a:defRPr sz="2752"/>
            </a:pPr>
            <a:r>
              <a:t>Bureau provide expertise to candidate and host countries including event mgt, national branding &amp; public diplomacy</a:t>
            </a:r>
          </a:p>
          <a:p>
            <a:pPr marL="382270" indent="-382270" defTabSz="502412">
              <a:spcBef>
                <a:spcPts val="3600"/>
              </a:spcBef>
              <a:defRPr sz="2752"/>
            </a:pPr>
            <a:r>
              <a:t>Bureau regulates the organisation of the event, ensuring host country and participants respect the conventions and rules</a:t>
            </a: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 name="BIDDING PROCESS"/>
          <p:cNvSpPr txBox="1">
            <a:spLocks noGrp="1"/>
          </p:cNvSpPr>
          <p:nvPr>
            <p:ph type="title"/>
          </p:nvPr>
        </p:nvSpPr>
        <p:spPr>
          <a:prstGeom prst="rect">
            <a:avLst/>
          </a:prstGeom>
        </p:spPr>
        <p:txBody>
          <a:bodyPr/>
          <a:lstStyle/>
          <a:p>
            <a:r>
              <a:t>BIDDING PROCESS</a:t>
            </a:r>
          </a:p>
        </p:txBody>
      </p:sp>
      <p:sp>
        <p:nvSpPr>
          <p:cNvPr id="144" name="CANDIDATURE PHASE 6 MONTH…"/>
          <p:cNvSpPr txBox="1">
            <a:spLocks noGrp="1"/>
          </p:cNvSpPr>
          <p:nvPr>
            <p:ph type="body" idx="1"/>
          </p:nvPr>
        </p:nvSpPr>
        <p:spPr>
          <a:prstGeom prst="rect">
            <a:avLst/>
          </a:prstGeom>
        </p:spPr>
        <p:txBody>
          <a:bodyPr/>
          <a:lstStyle/>
          <a:p>
            <a:r>
              <a:t>CANDIDATURE PHASE 6 MONTH</a:t>
            </a:r>
          </a:p>
          <a:p>
            <a:r>
              <a:t>GOVTS SUBMIT CANDIDATURE FILE TO BIE</a:t>
            </a:r>
          </a:p>
          <a:p>
            <a:r>
              <a:t>OTHER CANDIDATES THEN HAVE 6 MONTHS TO SUBMIT </a:t>
            </a:r>
          </a:p>
          <a:p>
            <a:r>
              <a:t>LIST CLOSED</a:t>
            </a:r>
          </a:p>
        </p:txBody>
      </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 name="PROJECT EXAMINATION PHASE"/>
          <p:cNvSpPr txBox="1">
            <a:spLocks noGrp="1"/>
          </p:cNvSpPr>
          <p:nvPr>
            <p:ph type="title"/>
          </p:nvPr>
        </p:nvSpPr>
        <p:spPr>
          <a:prstGeom prst="rect">
            <a:avLst/>
          </a:prstGeom>
        </p:spPr>
        <p:txBody>
          <a:bodyPr/>
          <a:lstStyle>
            <a:lvl1pPr defTabSz="484886">
              <a:defRPr sz="6640"/>
            </a:lvl1pPr>
          </a:lstStyle>
          <a:p>
            <a:r>
              <a:t>PROJECT EXAMINATION PHASE</a:t>
            </a:r>
          </a:p>
        </p:txBody>
      </p:sp>
      <p:sp>
        <p:nvSpPr>
          <p:cNvPr id="147" name="APROX 24 MONTHS…"/>
          <p:cNvSpPr txBox="1">
            <a:spLocks noGrp="1"/>
          </p:cNvSpPr>
          <p:nvPr>
            <p:ph type="body" idx="1"/>
          </p:nvPr>
        </p:nvSpPr>
        <p:spPr>
          <a:prstGeom prst="rect">
            <a:avLst/>
          </a:prstGeom>
        </p:spPr>
        <p:txBody>
          <a:bodyPr>
            <a:normAutofit lnSpcReduction="10000"/>
          </a:bodyPr>
          <a:lstStyle/>
          <a:p>
            <a:pPr marL="284479" indent="-284479" defTabSz="373887">
              <a:spcBef>
                <a:spcPts val="2600"/>
              </a:spcBef>
              <a:defRPr sz="2048"/>
            </a:pPr>
            <a:r>
              <a:t>APROX 24 MONTHS</a:t>
            </a:r>
          </a:p>
          <a:p>
            <a:pPr marL="284479" indent="-284479" defTabSz="373887">
              <a:spcBef>
                <a:spcPts val="2600"/>
              </a:spcBef>
              <a:defRPr sz="2048"/>
            </a:pPr>
            <a:r>
              <a:t>PRESENTATIONS BY CANDIDATES TO BIE GENERAL ASSEMBLY (MONTH 1 &amp; MONTH 5)</a:t>
            </a:r>
          </a:p>
          <a:p>
            <a:pPr marL="284479" indent="-284479" defTabSz="373887">
              <a:spcBef>
                <a:spcPts val="2600"/>
              </a:spcBef>
              <a:defRPr sz="2048"/>
            </a:pPr>
            <a:r>
              <a:t>CANDIDATES SUBMIT BID DOSSIER TO BIE</a:t>
            </a:r>
          </a:p>
          <a:p>
            <a:pPr marL="284479" indent="-284479" defTabSz="373887">
              <a:spcBef>
                <a:spcPts val="2600"/>
              </a:spcBef>
              <a:defRPr sz="2048"/>
            </a:pPr>
            <a:r>
              <a:t>BIE ENQUIRY MISSION VISITS CANDIDATE CITIES</a:t>
            </a:r>
          </a:p>
          <a:p>
            <a:pPr marL="284479" indent="-284479" defTabSz="373887">
              <a:spcBef>
                <a:spcPts val="2600"/>
              </a:spcBef>
              <a:defRPr sz="2048"/>
            </a:pPr>
            <a:r>
              <a:t>BIE ENQUIRY MISSION REPORT REVIEWED BY THE EXEC COMMITTEE</a:t>
            </a:r>
          </a:p>
          <a:p>
            <a:pPr marL="284479" indent="-284479" defTabSz="373887">
              <a:spcBef>
                <a:spcPts val="2600"/>
              </a:spcBef>
              <a:defRPr sz="2048"/>
            </a:pPr>
            <a:r>
              <a:t>PRESENTATION BY CANDIDATES TO BIE GENERAL ASSEMBLY (1 YEAR LATER)</a:t>
            </a:r>
          </a:p>
          <a:p>
            <a:pPr marL="284479" indent="-284479" defTabSz="373887">
              <a:spcBef>
                <a:spcPts val="2600"/>
              </a:spcBef>
              <a:defRPr sz="2048"/>
            </a:pPr>
            <a:r>
              <a:t>BIE ENQUIRY MISSION REPORT APPROVED BY GENERAL ASSEMBLY</a:t>
            </a:r>
          </a:p>
          <a:p>
            <a:pPr marL="284479" indent="-284479" defTabSz="373887">
              <a:spcBef>
                <a:spcPts val="2600"/>
              </a:spcBef>
              <a:defRPr sz="2048"/>
            </a:pPr>
            <a:r>
              <a:t>CANDIDATE FORUMS</a:t>
            </a:r>
          </a:p>
          <a:p>
            <a:pPr marL="284479" indent="-284479" defTabSz="373887">
              <a:spcBef>
                <a:spcPts val="2600"/>
              </a:spcBef>
              <a:defRPr sz="2048"/>
            </a:pPr>
            <a:r>
              <a:t>PRESENTATION BY CANDIDATES TO BIE GENERAL ASSEMBLY (18 MONTHS)</a:t>
            </a:r>
          </a:p>
          <a:p>
            <a:pPr marL="284479" indent="-284479" defTabSz="373887">
              <a:spcBef>
                <a:spcPts val="2600"/>
              </a:spcBef>
              <a:defRPr sz="2048"/>
            </a:pPr>
            <a:r>
              <a:t>ELECTION OF HOST COUNTRY BY BIE MEMBER STATES (24 MONTHS)</a:t>
            </a: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 name="SEVILLA 1992"/>
          <p:cNvSpPr txBox="1">
            <a:spLocks noGrp="1"/>
          </p:cNvSpPr>
          <p:nvPr>
            <p:ph type="title"/>
          </p:nvPr>
        </p:nvSpPr>
        <p:spPr>
          <a:prstGeom prst="rect">
            <a:avLst/>
          </a:prstGeom>
        </p:spPr>
        <p:txBody>
          <a:bodyPr/>
          <a:lstStyle/>
          <a:p>
            <a:r>
              <a:t>SEVILLA 1992</a:t>
            </a:r>
          </a:p>
        </p:txBody>
      </p:sp>
      <p:sp>
        <p:nvSpPr>
          <p:cNvPr id="135" name="3 PRONGED ATTACK - OLYMPICS, CITY OF CULTURE…"/>
          <p:cNvSpPr txBox="1">
            <a:spLocks noGrp="1"/>
          </p:cNvSpPr>
          <p:nvPr>
            <p:ph type="body" idx="1"/>
          </p:nvPr>
        </p:nvSpPr>
        <p:spPr>
          <a:prstGeom prst="rect">
            <a:avLst/>
          </a:prstGeom>
        </p:spPr>
        <p:txBody>
          <a:bodyPr/>
          <a:lstStyle/>
          <a:p>
            <a:pPr marL="413384" indent="-413384" defTabSz="543305">
              <a:spcBef>
                <a:spcPts val="3900"/>
              </a:spcBef>
              <a:defRPr sz="2976"/>
            </a:pPr>
            <a:r>
              <a:t>3 PRONGED ATTACK - OLYMPICS, CITY OF CULTURE</a:t>
            </a:r>
          </a:p>
          <a:p>
            <a:pPr marL="413384" indent="-413384" defTabSz="543305">
              <a:spcBef>
                <a:spcPts val="3900"/>
              </a:spcBef>
              <a:defRPr sz="2976"/>
            </a:pPr>
            <a:r>
              <a:t>215 HECTARES - MONORAIL - RECLAIMED LAND</a:t>
            </a:r>
          </a:p>
          <a:p>
            <a:pPr marL="413384" indent="-413384" defTabSz="543305">
              <a:spcBef>
                <a:spcPts val="3900"/>
              </a:spcBef>
              <a:defRPr sz="2976"/>
            </a:pPr>
            <a:r>
              <a:t>110 NATIONS - PAVILIONS &amp; SPONSORS PAVILIONS</a:t>
            </a:r>
          </a:p>
          <a:p>
            <a:pPr marL="413384" indent="-413384" defTabSz="543305">
              <a:spcBef>
                <a:spcPts val="3900"/>
              </a:spcBef>
              <a:defRPr sz="2976"/>
            </a:pPr>
            <a:r>
              <a:t>THEME DISCOVERY - PAST, PRESENT AND FUTURE</a:t>
            </a:r>
          </a:p>
          <a:p>
            <a:pPr marL="413384" indent="-413384" defTabSz="543305">
              <a:spcBef>
                <a:spcPts val="3900"/>
              </a:spcBef>
              <a:defRPr sz="2976"/>
            </a:pPr>
            <a:r>
              <a:t>COST 10B EUROS - PERM STRUCTURES, USED?</a:t>
            </a:r>
          </a:p>
          <a:p>
            <a:pPr marL="413384" indent="-413384" defTabSz="543305">
              <a:spcBef>
                <a:spcPts val="3900"/>
              </a:spcBef>
              <a:defRPr sz="2976"/>
            </a:pPr>
            <a:r>
              <a:t>TEMPORARY STRUCTURES - NO MONEY TO REMOVE</a:t>
            </a:r>
          </a:p>
          <a:p>
            <a:pPr marL="413384" indent="-413384" defTabSz="543305">
              <a:spcBef>
                <a:spcPts val="3900"/>
              </a:spcBef>
              <a:defRPr sz="2976"/>
            </a:pPr>
            <a:r>
              <a:t>LEFT THE CITY IN DEBT</a:t>
            </a:r>
          </a:p>
        </p:txBody>
      </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 name="RECENT EXPO’S"/>
          <p:cNvSpPr txBox="1">
            <a:spLocks noGrp="1"/>
          </p:cNvSpPr>
          <p:nvPr>
            <p:ph type="title"/>
          </p:nvPr>
        </p:nvSpPr>
        <p:spPr>
          <a:prstGeom prst="rect">
            <a:avLst/>
          </a:prstGeom>
        </p:spPr>
        <p:txBody>
          <a:bodyPr/>
          <a:lstStyle/>
          <a:p>
            <a:r>
              <a:t>RECENT EXPO’S</a:t>
            </a:r>
          </a:p>
        </p:txBody>
      </p:sp>
      <p:sp>
        <p:nvSpPr>
          <p:cNvPr id="138" name="2010 “SHANGHAI’S EXPO WAS THE BIGGEST IN HISTORY, SPREAD ACROSS AN AREA FIVE TIMES THE SIZE OF MILAN 2015 AT A COST OF $50B” GUARDIAN (2015)…"/>
          <p:cNvSpPr txBox="1">
            <a:spLocks noGrp="1"/>
          </p:cNvSpPr>
          <p:nvPr>
            <p:ph type="body" idx="1"/>
          </p:nvPr>
        </p:nvSpPr>
        <p:spPr>
          <a:prstGeom prst="rect">
            <a:avLst/>
          </a:prstGeom>
        </p:spPr>
        <p:txBody>
          <a:bodyPr/>
          <a:lstStyle/>
          <a:p>
            <a:r>
              <a:t>2010 “SHANGHAI’S EXPO WAS THE BIGGEST IN HISTORY, SPREAD ACROSS AN AREA FIVE TIMES THE SIZE OF MILAN 2015 AT A COST OF $50B” GUARDIAN (2015)</a:t>
            </a:r>
          </a:p>
          <a:p>
            <a:r>
              <a:t>18K FAMILIES FORCIBLY DISPLACED “BETTER CITY BETTER LIFE”</a:t>
            </a:r>
          </a:p>
          <a:p>
            <a:r>
              <a:t>HANOVER 2000 - MILLENNIUM YEAR - HALF EXPECTED VISITORS - DEBTS - </a:t>
            </a:r>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 name="2015 MILAN EXPO"/>
          <p:cNvSpPr txBox="1">
            <a:spLocks noGrp="1"/>
          </p:cNvSpPr>
          <p:nvPr>
            <p:ph type="title"/>
          </p:nvPr>
        </p:nvSpPr>
        <p:spPr>
          <a:xfrm>
            <a:off x="952500" y="254000"/>
            <a:ext cx="11099800" cy="1018746"/>
          </a:xfrm>
          <a:prstGeom prst="rect">
            <a:avLst/>
          </a:prstGeom>
        </p:spPr>
        <p:txBody>
          <a:bodyPr>
            <a:normAutofit fontScale="90000"/>
          </a:bodyPr>
          <a:lstStyle/>
          <a:p>
            <a:r>
              <a:rPr dirty="0"/>
              <a:t>2015 MILAN EXPO</a:t>
            </a:r>
          </a:p>
        </p:txBody>
      </p:sp>
      <p:sp>
        <p:nvSpPr>
          <p:cNvPr id="174" name="ONE OF THE MOST CONTROVERSIAL…"/>
          <p:cNvSpPr txBox="1">
            <a:spLocks noGrp="1"/>
          </p:cNvSpPr>
          <p:nvPr>
            <p:ph type="body" idx="1"/>
          </p:nvPr>
        </p:nvSpPr>
        <p:spPr>
          <a:xfrm>
            <a:off x="123567" y="2397211"/>
            <a:ext cx="12591535" cy="7710615"/>
          </a:xfrm>
          <a:prstGeom prst="rect">
            <a:avLst/>
          </a:prstGeom>
        </p:spPr>
        <p:txBody>
          <a:bodyPr>
            <a:normAutofit/>
          </a:bodyPr>
          <a:lstStyle/>
          <a:p>
            <a:pPr marL="177800" indent="-177800" defTabSz="233679">
              <a:spcBef>
                <a:spcPts val="1600"/>
              </a:spcBef>
              <a:defRPr sz="1280"/>
            </a:pPr>
            <a:r>
              <a:rPr sz="2800" dirty="0"/>
              <a:t>ONE OF THE MOST CONTROVERSIAL</a:t>
            </a:r>
          </a:p>
          <a:p>
            <a:pPr marL="177800" indent="-177800" defTabSz="233679">
              <a:spcBef>
                <a:spcPts val="1600"/>
              </a:spcBef>
              <a:defRPr sz="1280"/>
            </a:pPr>
            <a:r>
              <a:rPr sz="2800" dirty="0"/>
              <a:t>140 COUNTRIES    7 YEARS PLANNING 110 HECTARES</a:t>
            </a:r>
          </a:p>
          <a:p>
            <a:pPr marL="177800" indent="-177800" defTabSz="233679">
              <a:spcBef>
                <a:spcPts val="1600"/>
              </a:spcBef>
              <a:defRPr sz="1280"/>
            </a:pPr>
            <a:r>
              <a:rPr sz="2800" dirty="0"/>
              <a:t>CONTROVERSIAL TRADITIONS OF WORLD EXPOS</a:t>
            </a:r>
          </a:p>
          <a:p>
            <a:pPr marL="177800" indent="-177800" defTabSz="233679">
              <a:spcBef>
                <a:spcPts val="1600"/>
              </a:spcBef>
              <a:defRPr sz="1280"/>
            </a:pPr>
            <a:r>
              <a:rPr sz="2800" dirty="0"/>
              <a:t>BRAND SPONSORS - COCA COLA &amp; MC DONALDS</a:t>
            </a:r>
          </a:p>
          <a:p>
            <a:pPr marL="177800" indent="-177800" defTabSz="233679">
              <a:spcBef>
                <a:spcPts val="1600"/>
              </a:spcBef>
              <a:defRPr sz="1280"/>
            </a:pPr>
            <a:r>
              <a:rPr sz="2800" dirty="0"/>
              <a:t>PROTESTS ON STREETS OF MILAN - MAY DAY OPENING</a:t>
            </a:r>
          </a:p>
          <a:p>
            <a:pPr marL="177800" indent="-177800" defTabSz="233679">
              <a:spcBef>
                <a:spcPts val="1600"/>
              </a:spcBef>
              <a:defRPr sz="1280"/>
            </a:pPr>
            <a:r>
              <a:rPr sz="2800" dirty="0"/>
              <a:t>EXPENDITURE 13B EUROS</a:t>
            </a:r>
          </a:p>
          <a:p>
            <a:pPr marL="177800" indent="-177800" defTabSz="233679">
              <a:spcBef>
                <a:spcPts val="1600"/>
              </a:spcBef>
              <a:defRPr sz="1280"/>
            </a:pPr>
            <a:r>
              <a:rPr sz="2800" dirty="0"/>
              <a:t>CONSTRUCTION DELAYS, CORRUPTION, BRIBARY</a:t>
            </a:r>
          </a:p>
          <a:p>
            <a:pPr marL="177800" indent="-177800" defTabSz="233679">
              <a:spcBef>
                <a:spcPts val="1600"/>
              </a:spcBef>
              <a:defRPr sz="1280"/>
            </a:pPr>
            <a:r>
              <a:rPr sz="2800" dirty="0"/>
              <a:t>1M EUROS TO HIDE PAVILLIONS NOT COMPLETED</a:t>
            </a:r>
          </a:p>
          <a:p>
            <a:pPr marL="177800" indent="-177800" defTabSz="233679">
              <a:spcBef>
                <a:spcPts val="1600"/>
              </a:spcBef>
              <a:defRPr sz="1280"/>
            </a:pPr>
            <a:endParaRPr dirty="0"/>
          </a:p>
          <a:p>
            <a:pPr marL="177800" indent="-177800" defTabSz="233679">
              <a:spcBef>
                <a:spcPts val="1600"/>
              </a:spcBef>
              <a:defRPr sz="1280"/>
            </a:pPr>
            <a:endParaRPr dirty="0"/>
          </a:p>
          <a:p>
            <a:pPr marL="177800" indent="-177800" defTabSz="233679">
              <a:spcBef>
                <a:spcPts val="1600"/>
              </a:spcBef>
              <a:defRPr sz="1280"/>
            </a:pPr>
            <a:endParaRPr dirty="0"/>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LEGACY OF EXPO</a:t>
            </a:r>
            <a:endParaRPr lang="en-GB" dirty="0"/>
          </a:p>
        </p:txBody>
      </p:sp>
      <p:sp>
        <p:nvSpPr>
          <p:cNvPr id="3" name="Text Placeholder 2"/>
          <p:cNvSpPr>
            <a:spLocks noGrp="1"/>
          </p:cNvSpPr>
          <p:nvPr>
            <p:ph type="body" idx="1"/>
          </p:nvPr>
        </p:nvSpPr>
        <p:spPr>
          <a:xfrm>
            <a:off x="345989" y="2590800"/>
            <a:ext cx="12294973" cy="7162800"/>
          </a:xfrm>
        </p:spPr>
        <p:txBody>
          <a:bodyPr/>
          <a:lstStyle/>
          <a:p>
            <a:pPr marL="177800" lvl="0" indent="-177800" defTabSz="233679">
              <a:spcBef>
                <a:spcPts val="1600"/>
              </a:spcBef>
              <a:defRPr sz="1280"/>
            </a:pPr>
            <a:r>
              <a:rPr lang="en-GB" sz="2400" dirty="0"/>
              <a:t>GUARDIAN (2015) </a:t>
            </a:r>
            <a:endParaRPr lang="en-GB" sz="2400" dirty="0" smtClean="0"/>
          </a:p>
          <a:p>
            <a:pPr marL="177800" lvl="0" indent="-177800" defTabSz="233679">
              <a:spcBef>
                <a:spcPts val="1600"/>
              </a:spcBef>
              <a:defRPr sz="1280"/>
            </a:pPr>
            <a:r>
              <a:rPr lang="en-GB" sz="2400" dirty="0" smtClean="0"/>
              <a:t>“</a:t>
            </a:r>
            <a:r>
              <a:rPr lang="en-GB" sz="2400" dirty="0"/>
              <a:t>MOST COUNTRIES, EXHIBITIONS FEEL LIKE A CROSS BETWEEN A WAITROSE ADVERT &amp; A TRAVEL AGENT TRADE FAIR” “EXPOS ENTRANCE WITH THE SAME SENSE OF CONTEMPTUOUS CAPTIVATION THAT COMES FROM WATCHING THE EUROVISION SONG CONTEST”</a:t>
            </a:r>
          </a:p>
          <a:p>
            <a:pPr marL="177800" lvl="0" indent="-177800" defTabSz="233679">
              <a:spcBef>
                <a:spcPts val="1600"/>
              </a:spcBef>
              <a:defRPr sz="1280"/>
            </a:pPr>
            <a:r>
              <a:rPr lang="en-GB" sz="2400" dirty="0"/>
              <a:t>“BIE LESS ALIGNED TO THE SUBTLETIES OF CITY MAKING THAN THE STEAM ROLLING BUREAUCRACY OF </a:t>
            </a:r>
            <a:r>
              <a:rPr lang="en-GB" sz="2400" dirty="0" err="1"/>
              <a:t>OF</a:t>
            </a:r>
            <a:r>
              <a:rPr lang="en-GB" sz="2400" dirty="0"/>
              <a:t> IOC”</a:t>
            </a:r>
          </a:p>
          <a:p>
            <a:pPr marL="177800" lvl="0" indent="-177800" defTabSz="233679">
              <a:spcBef>
                <a:spcPts val="1600"/>
              </a:spcBef>
              <a:defRPr sz="1280"/>
            </a:pPr>
            <a:r>
              <a:rPr lang="en-GB" sz="2400" dirty="0"/>
              <a:t>LEGACY BASED TEAM - TENTS &amp; TRANSPORT LEGACY PLANNED BUT BIE FOCUS ON “INTELLECTUAL LEGACIES”</a:t>
            </a:r>
          </a:p>
          <a:p>
            <a:pPr marL="177800" lvl="0" indent="-177800" defTabSz="233679">
              <a:spcBef>
                <a:spcPts val="1600"/>
              </a:spcBef>
              <a:defRPr sz="1280"/>
            </a:pPr>
            <a:r>
              <a:rPr lang="en-GB" sz="2400" dirty="0"/>
              <a:t>1M EUROS SPENT ON MILAN WATERWAYS TO BE REDEVELOPED - BENEFIT AGRICULTURE BUT NO WATER PRESSURE</a:t>
            </a:r>
          </a:p>
          <a:p>
            <a:pPr marL="177800" lvl="0" indent="-177800" defTabSz="233679">
              <a:spcBef>
                <a:spcPts val="1600"/>
              </a:spcBef>
              <a:defRPr sz="1280"/>
            </a:pPr>
            <a:r>
              <a:rPr lang="en-GB" sz="2400" dirty="0"/>
              <a:t>AREXPO LEGACY COMPANY SEEKING BUYER FOR THE SITE…….</a:t>
            </a:r>
          </a:p>
          <a:p>
            <a:endParaRPr lang="en-GB" dirty="0"/>
          </a:p>
        </p:txBody>
      </p:sp>
    </p:spTree>
    <p:extLst>
      <p:ext uri="{BB962C8B-B14F-4D97-AF65-F5344CB8AC3E}">
        <p14:creationId xmlns:p14="http://schemas.microsoft.com/office/powerpoint/2010/main" val="796743303"/>
      </p:ext>
    </p:ext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 name="SUSTAINABILITY"/>
          <p:cNvSpPr txBox="1">
            <a:spLocks noGrp="1"/>
          </p:cNvSpPr>
          <p:nvPr>
            <p:ph type="title"/>
          </p:nvPr>
        </p:nvSpPr>
        <p:spPr>
          <a:prstGeom prst="rect">
            <a:avLst/>
          </a:prstGeom>
        </p:spPr>
        <p:txBody>
          <a:bodyPr/>
          <a:lstStyle/>
          <a:p>
            <a:r>
              <a:t>SUSTAINABILITY</a:t>
            </a:r>
          </a:p>
        </p:txBody>
      </p:sp>
      <p:sp>
        <p:nvSpPr>
          <p:cNvPr id="141" name="“FEW CAN POINT TO EXPOS THAT HAVE LEFT A LASTING LEGACY, OTHER THAN THE VICTORIAN ORIGINATOR &amp; IT’S CRYSTAL PALACE”           GUARDIAN (2018)…"/>
          <p:cNvSpPr txBox="1">
            <a:spLocks noGrp="1"/>
          </p:cNvSpPr>
          <p:nvPr>
            <p:ph type="body" idx="1"/>
          </p:nvPr>
        </p:nvSpPr>
        <p:spPr>
          <a:prstGeom prst="rect">
            <a:avLst/>
          </a:prstGeom>
        </p:spPr>
        <p:txBody>
          <a:bodyPr/>
          <a:lstStyle/>
          <a:p>
            <a:r>
              <a:t>“FEW CAN POINT TO EXPOS THAT HAVE LEFT A LASTING LEGACY, OTHER THAN THE VICTORIAN ORIGINATOR &amp; IT’S CRYSTAL PALACE”           GUARDIAN (2018)</a:t>
            </a:r>
          </a:p>
          <a:p>
            <a:r>
              <a:t>FORMAT PAST IT’S SELL BY DATE IN 2000’s ?</a:t>
            </a:r>
          </a:p>
          <a:p>
            <a:r>
              <a:t>BENEFITS? </a:t>
            </a:r>
          </a:p>
          <a:p>
            <a:r>
              <a:t>MONTREAL 1967 PARK</a:t>
            </a:r>
          </a:p>
          <a:p>
            <a:r>
              <a:t>VANCOUVER 1986 WATERFRONT DEVELOPMENT</a:t>
            </a:r>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 name="DEVELOPMENT"/>
          <p:cNvSpPr txBox="1">
            <a:spLocks noGrp="1"/>
          </p:cNvSpPr>
          <p:nvPr>
            <p:ph type="title"/>
          </p:nvPr>
        </p:nvSpPr>
        <p:spPr>
          <a:prstGeom prst="rect">
            <a:avLst/>
          </a:prstGeom>
        </p:spPr>
        <p:txBody>
          <a:bodyPr/>
          <a:lstStyle/>
          <a:p>
            <a:r>
              <a:t>DEVELOPMENT</a:t>
            </a:r>
          </a:p>
        </p:txBody>
      </p:sp>
      <p:sp>
        <p:nvSpPr>
          <p:cNvPr id="150" name="REGISTRATION PHASE APPROX 2-3 YEARS…"/>
          <p:cNvSpPr txBox="1">
            <a:spLocks noGrp="1"/>
          </p:cNvSpPr>
          <p:nvPr>
            <p:ph type="body" idx="1"/>
          </p:nvPr>
        </p:nvSpPr>
        <p:spPr>
          <a:prstGeom prst="rect">
            <a:avLst/>
          </a:prstGeom>
        </p:spPr>
        <p:txBody>
          <a:bodyPr/>
          <a:lstStyle/>
          <a:p>
            <a:r>
              <a:t>REGISTRATION PHASE APPROX 2-3 YEARS</a:t>
            </a:r>
          </a:p>
          <a:p>
            <a:r>
              <a:t>IMPLEMENTATION PHASE APPROX 4-5 YEARS</a:t>
            </a:r>
          </a:p>
          <a:p>
            <a:r>
              <a:t>EXPO - 6 MONTHS</a:t>
            </a:r>
          </a:p>
          <a:p>
            <a:r>
              <a:t>NORMALLY SUMMER BUT DUBAI WINTER DUE TO HEAT</a:t>
            </a:r>
          </a:p>
        </p:txBody>
      </p:sp>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 name="SUBMISSIONS"/>
          <p:cNvSpPr txBox="1">
            <a:spLocks noGrp="1"/>
          </p:cNvSpPr>
          <p:nvPr>
            <p:ph type="title"/>
          </p:nvPr>
        </p:nvSpPr>
        <p:spPr>
          <a:prstGeom prst="rect">
            <a:avLst/>
          </a:prstGeom>
        </p:spPr>
        <p:txBody>
          <a:bodyPr/>
          <a:lstStyle/>
          <a:p>
            <a:r>
              <a:t>SUBMISSIONS</a:t>
            </a:r>
          </a:p>
        </p:txBody>
      </p:sp>
      <p:sp>
        <p:nvSpPr>
          <p:cNvPr id="153" name="PROPOSED THEME…"/>
          <p:cNvSpPr txBox="1">
            <a:spLocks noGrp="1"/>
          </p:cNvSpPr>
          <p:nvPr>
            <p:ph type="body" idx="1"/>
          </p:nvPr>
        </p:nvSpPr>
        <p:spPr>
          <a:prstGeom prst="rect">
            <a:avLst/>
          </a:prstGeom>
        </p:spPr>
        <p:txBody>
          <a:bodyPr/>
          <a:lstStyle/>
          <a:p>
            <a:pPr marL="413384" indent="-413384" defTabSz="543305">
              <a:spcBef>
                <a:spcPts val="3900"/>
              </a:spcBef>
              <a:defRPr sz="2976"/>
            </a:pPr>
            <a:r>
              <a:t>PROPOSED THEME</a:t>
            </a:r>
          </a:p>
          <a:p>
            <a:pPr marL="413384" indent="-413384" defTabSz="543305">
              <a:spcBef>
                <a:spcPts val="3900"/>
              </a:spcBef>
              <a:defRPr sz="2976"/>
            </a:pPr>
            <a:r>
              <a:t>PROPOSED DATES</a:t>
            </a:r>
          </a:p>
          <a:p>
            <a:pPr marL="413384" indent="-413384" defTabSz="543305">
              <a:spcBef>
                <a:spcPts val="3900"/>
              </a:spcBef>
              <a:defRPr sz="2976"/>
            </a:pPr>
            <a:r>
              <a:t>DURATION</a:t>
            </a:r>
          </a:p>
          <a:p>
            <a:pPr marL="413384" indent="-413384" defTabSz="543305">
              <a:spcBef>
                <a:spcPts val="3900"/>
              </a:spcBef>
              <a:defRPr sz="2976"/>
            </a:pPr>
            <a:r>
              <a:t>GUARANTEE OF FULFILMENT TO OBLIGATIONS</a:t>
            </a:r>
          </a:p>
          <a:p>
            <a:pPr marL="413384" indent="-413384" defTabSz="543305">
              <a:spcBef>
                <a:spcPts val="3900"/>
              </a:spcBef>
              <a:defRPr sz="2976"/>
            </a:pPr>
            <a:r>
              <a:t>LEGAL STATUS OF ORGANISERS</a:t>
            </a:r>
          </a:p>
          <a:p>
            <a:pPr marL="413384" indent="-413384" defTabSz="543305">
              <a:spcBef>
                <a:spcPts val="3900"/>
              </a:spcBef>
              <a:defRPr sz="2976"/>
            </a:pPr>
            <a:r>
              <a:t>APPLY 6-9 YEARS IN ADVANCE</a:t>
            </a:r>
          </a:p>
          <a:p>
            <a:pPr marL="413384" indent="-413384" defTabSz="543305">
              <a:spcBef>
                <a:spcPts val="3900"/>
              </a:spcBef>
              <a:defRPr sz="2976"/>
            </a:pPr>
            <a:r>
              <a:t>A COUNTRY HAVE 15 YEARS BETWEEN HOSTING EXPOS</a:t>
            </a:r>
          </a:p>
        </p:txBody>
      </p:sp>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 name="DUBAI 2020"/>
          <p:cNvSpPr txBox="1">
            <a:spLocks noGrp="1"/>
          </p:cNvSpPr>
          <p:nvPr>
            <p:ph type="title"/>
          </p:nvPr>
        </p:nvSpPr>
        <p:spPr>
          <a:prstGeom prst="rect">
            <a:avLst/>
          </a:prstGeom>
        </p:spPr>
        <p:txBody>
          <a:bodyPr/>
          <a:lstStyle/>
          <a:p>
            <a:r>
              <a:t>DUBAI 2020</a:t>
            </a:r>
          </a:p>
        </p:txBody>
      </p:sp>
      <p:sp>
        <p:nvSpPr>
          <p:cNvPr id="159" name="AUTOCRATIC AMBITION - TALLEST BUILDING, LARGEST AQUARIAM, AN ARTIFICIAL ARCHIPELAGO…"/>
          <p:cNvSpPr txBox="1">
            <a:spLocks noGrp="1"/>
          </p:cNvSpPr>
          <p:nvPr>
            <p:ph type="body" idx="1"/>
          </p:nvPr>
        </p:nvSpPr>
        <p:spPr>
          <a:prstGeom prst="rect">
            <a:avLst/>
          </a:prstGeom>
        </p:spPr>
        <p:txBody>
          <a:bodyPr/>
          <a:lstStyle/>
          <a:p>
            <a:pPr marL="422275" indent="-422275" defTabSz="554990">
              <a:spcBef>
                <a:spcPts val="3900"/>
              </a:spcBef>
              <a:defRPr sz="3040"/>
            </a:pPr>
            <a:r>
              <a:t>AUTOCRATIC AMBITION - TALLEST BUILDING, LARGEST AQUARIAM, AN ARTIFICIAL ARCHIPELAGO</a:t>
            </a:r>
          </a:p>
          <a:p>
            <a:pPr marL="422275" indent="-422275" defTabSz="554990">
              <a:spcBef>
                <a:spcPts val="3900"/>
              </a:spcBef>
              <a:defRPr sz="3040"/>
            </a:pPr>
            <a:r>
              <a:t>EXPO - WORLD’S 1ST INDOOR CITY </a:t>
            </a:r>
          </a:p>
          <a:p>
            <a:pPr marL="422275" indent="-422275" defTabSz="554990">
              <a:spcBef>
                <a:spcPts val="3900"/>
              </a:spcBef>
              <a:defRPr sz="3040"/>
            </a:pPr>
            <a:r>
              <a:t>“JEWEL IN THE CROWN OF DUBAI’S NATIONAL PROGRAMME OF STEROIDAL GRANDS PROJECTS BUT GIVEN THE TROUBLED TRAJECTORY OF FELLOW GULF STATE QATAR’S ENDEVOUR FOR THE 2022 WORLD CUP THE WORLD IS WATCHING WITH TREPIDATION” GUARDIAN (2016)</a:t>
            </a:r>
          </a:p>
        </p:txBody>
      </p:sp>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 name="DUBAI EXPO 2020"/>
          <p:cNvSpPr txBox="1">
            <a:spLocks noGrp="1"/>
          </p:cNvSpPr>
          <p:nvPr>
            <p:ph type="title"/>
          </p:nvPr>
        </p:nvSpPr>
        <p:spPr>
          <a:prstGeom prst="rect">
            <a:avLst/>
          </a:prstGeom>
        </p:spPr>
        <p:txBody>
          <a:bodyPr/>
          <a:lstStyle/>
          <a:p>
            <a:r>
              <a:t>DUBAI EXPO 2020</a:t>
            </a:r>
          </a:p>
        </p:txBody>
      </p:sp>
      <p:sp>
        <p:nvSpPr>
          <p:cNvPr id="162" name="THEMES - CONNECTING MINDS CREATING THE FUTURE…"/>
          <p:cNvSpPr txBox="1">
            <a:spLocks noGrp="1"/>
          </p:cNvSpPr>
          <p:nvPr>
            <p:ph type="body" idx="1"/>
          </p:nvPr>
        </p:nvSpPr>
        <p:spPr>
          <a:xfrm>
            <a:off x="952500" y="2597150"/>
            <a:ext cx="11099800" cy="6286500"/>
          </a:xfrm>
          <a:prstGeom prst="rect">
            <a:avLst/>
          </a:prstGeom>
        </p:spPr>
        <p:txBody>
          <a:bodyPr/>
          <a:lstStyle/>
          <a:p>
            <a:pPr marL="382270" indent="-382270" defTabSz="502412">
              <a:spcBef>
                <a:spcPts val="3600"/>
              </a:spcBef>
              <a:defRPr sz="2752"/>
            </a:pPr>
            <a:r>
              <a:t>THEMES - CONNECTING MINDS CREATING THE FUTURE</a:t>
            </a:r>
          </a:p>
          <a:p>
            <a:pPr marL="382270" indent="-382270" defTabSz="502412">
              <a:spcBef>
                <a:spcPts val="3600"/>
              </a:spcBef>
              <a:defRPr sz="2752"/>
            </a:pPr>
            <a:r>
              <a:t>3 DISTRICTS - OPPORTUNITY, MOBILITY, SUSTAINABILITY</a:t>
            </a:r>
          </a:p>
          <a:p>
            <a:pPr marL="382270" indent="-382270" defTabSz="502412">
              <a:spcBef>
                <a:spcPts val="3600"/>
              </a:spcBef>
              <a:defRPr sz="2752"/>
            </a:pPr>
            <a:r>
              <a:t>EXPECT 25M VISITORS - 70% OUTSIDE UAE (LARGEST PROPORTION OF OVERSEAS VISITORS)</a:t>
            </a:r>
          </a:p>
          <a:p>
            <a:pPr marL="382270" indent="-382270" defTabSz="502412">
              <a:spcBef>
                <a:spcPts val="3600"/>
              </a:spcBef>
              <a:defRPr sz="2752"/>
            </a:pPr>
            <a:r>
              <a:t>VOLUNTEERING</a:t>
            </a:r>
          </a:p>
          <a:p>
            <a:pPr marL="382270" indent="-382270" defTabSz="502412">
              <a:spcBef>
                <a:spcPts val="3600"/>
              </a:spcBef>
              <a:defRPr sz="2752"/>
            </a:pPr>
            <a:r>
              <a:t>SCHOOLS</a:t>
            </a:r>
          </a:p>
          <a:p>
            <a:pPr marL="382270" indent="-382270" defTabSz="502412">
              <a:spcBef>
                <a:spcPts val="3600"/>
              </a:spcBef>
              <a:defRPr sz="2752"/>
            </a:pPr>
            <a:r>
              <a:t>PAVILLIONS / NATIONAL DAYS / EVENTS</a:t>
            </a:r>
          </a:p>
          <a:p>
            <a:pPr marL="382270" indent="-382270" defTabSz="502412">
              <a:spcBef>
                <a:spcPts val="3600"/>
              </a:spcBef>
              <a:defRPr sz="2752"/>
            </a:pPr>
            <a:r>
              <a:t>LEGACY</a:t>
            </a:r>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 name="UK PAVILLION 2020"/>
          <p:cNvSpPr txBox="1">
            <a:spLocks noGrp="1"/>
          </p:cNvSpPr>
          <p:nvPr>
            <p:ph type="title"/>
          </p:nvPr>
        </p:nvSpPr>
        <p:spPr>
          <a:prstGeom prst="rect">
            <a:avLst/>
          </a:prstGeom>
        </p:spPr>
        <p:txBody>
          <a:bodyPr/>
          <a:lstStyle/>
          <a:p>
            <a:r>
              <a:t>UK PAVILLION 2020</a:t>
            </a:r>
          </a:p>
        </p:txBody>
      </p:sp>
      <p:sp>
        <p:nvSpPr>
          <p:cNvPr id="165" name="ES DEVLIN DESIGN - INTERACTIVE POET PAVILLION…"/>
          <p:cNvSpPr txBox="1">
            <a:spLocks noGrp="1"/>
          </p:cNvSpPr>
          <p:nvPr>
            <p:ph type="body" idx="1"/>
          </p:nvPr>
        </p:nvSpPr>
        <p:spPr>
          <a:xfrm>
            <a:off x="952500" y="2597150"/>
            <a:ext cx="11099800" cy="6286500"/>
          </a:xfrm>
          <a:prstGeom prst="rect">
            <a:avLst/>
          </a:prstGeom>
        </p:spPr>
        <p:txBody>
          <a:bodyPr/>
          <a:lstStyle/>
          <a:p>
            <a:pPr marL="320040" indent="-320040" defTabSz="420624">
              <a:spcBef>
                <a:spcPts val="3000"/>
              </a:spcBef>
              <a:defRPr sz="2304"/>
            </a:pPr>
            <a:r>
              <a:t>ES DEVLIN DESIGN - INTERACTIVE POET PAVILLION</a:t>
            </a:r>
          </a:p>
          <a:p>
            <a:pPr marL="320040" indent="-320040" defTabSz="420624">
              <a:spcBef>
                <a:spcPts val="3000"/>
              </a:spcBef>
              <a:defRPr sz="2304"/>
            </a:pPr>
            <a:r>
              <a:t>AWARD - EXPO 2010 SHANGHAI (SEED CATHEDRAL) &amp; EXPO 2015 MILAN (THE HIVE)</a:t>
            </a:r>
          </a:p>
          <a:p>
            <a:pPr marL="320040" indent="-320040" defTabSz="420624">
              <a:spcBef>
                <a:spcPts val="3000"/>
              </a:spcBef>
              <a:defRPr sz="2304"/>
            </a:pPr>
            <a:r>
              <a:t>GLOBAL THEME - INNOVATING FOR A SHARED FUTURE</a:t>
            </a:r>
          </a:p>
          <a:p>
            <a:pPr marL="320040" indent="-320040" defTabSz="420624">
              <a:spcBef>
                <a:spcPts val="3000"/>
              </a:spcBef>
              <a:defRPr sz="2304"/>
            </a:pPr>
            <a:r>
              <a:t>SHOWCASE INNOVATIVE AND CREATIVE DESIGN, PROMOTE UK’S INTERNATIONAL AGENDA AND LEADERSHIP</a:t>
            </a:r>
          </a:p>
          <a:p>
            <a:pPr marL="320040" indent="-320040" defTabSz="420624">
              <a:spcBef>
                <a:spcPts val="3000"/>
              </a:spcBef>
              <a:defRPr sz="2304"/>
            </a:pPr>
            <a:r>
              <a:t>UNIQUE EXPERIENCE - PLATFORM FOR BUSINESS AND CULTURAL ACTIVITY</a:t>
            </a:r>
          </a:p>
          <a:p>
            <a:pPr marL="320040" indent="-320040" defTabSz="420624">
              <a:spcBef>
                <a:spcPts val="3000"/>
              </a:spcBef>
              <a:defRPr sz="2304"/>
            </a:pPr>
            <a:r>
              <a:t>UK PAVILION IN OPPORTUNITY DISTRICT</a:t>
            </a:r>
          </a:p>
          <a:p>
            <a:pPr marL="320040" indent="-320040" defTabSz="420624">
              <a:spcBef>
                <a:spcPts val="3000"/>
              </a:spcBef>
              <a:defRPr sz="2304"/>
            </a:pPr>
            <a:r>
              <a:t>EVENTS, BUSINESS IS GREAT - SUSTAINABLE FUTURE &amp; IMPACT &amp; INFLUENCE IN MIDDLE EAST AND SE ASIA</a:t>
            </a:r>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0" name="UK PAVILLION INNOVATION"/>
          <p:cNvSpPr txBox="1">
            <a:spLocks noGrp="1"/>
          </p:cNvSpPr>
          <p:nvPr>
            <p:ph type="title"/>
          </p:nvPr>
        </p:nvSpPr>
        <p:spPr>
          <a:prstGeom prst="rect">
            <a:avLst/>
          </a:prstGeom>
        </p:spPr>
        <p:txBody>
          <a:bodyPr/>
          <a:lstStyle>
            <a:lvl1pPr defTabSz="484886">
              <a:defRPr sz="6640"/>
            </a:lvl1pPr>
          </a:lstStyle>
          <a:p>
            <a:r>
              <a:t>UK PAVILLION INNOVATION</a:t>
            </a:r>
          </a:p>
        </p:txBody>
      </p:sp>
      <p:sp>
        <p:nvSpPr>
          <p:cNvPr id="171" name="HIGHLIGHT UK EXPERTISE IN ARTIFICIAL INTELLIGENCE &amp; SPACE SECTOR…"/>
          <p:cNvSpPr txBox="1">
            <a:spLocks noGrp="1"/>
          </p:cNvSpPr>
          <p:nvPr>
            <p:ph type="body" idx="1"/>
          </p:nvPr>
        </p:nvSpPr>
        <p:spPr>
          <a:prstGeom prst="rect">
            <a:avLst/>
          </a:prstGeom>
        </p:spPr>
        <p:txBody>
          <a:bodyPr/>
          <a:lstStyle/>
          <a:p>
            <a:pPr marL="422275" indent="-422275" defTabSz="554990">
              <a:spcBef>
                <a:spcPts val="3900"/>
              </a:spcBef>
              <a:defRPr sz="3040"/>
            </a:pPr>
            <a:r>
              <a:t>HIGHLIGHT UK EXPERTISE IN ARTIFICIAL INTELLIGENCE &amp; SPACE SECTOR</a:t>
            </a:r>
          </a:p>
          <a:p>
            <a:pPr marL="422275" indent="-422275" defTabSz="554990">
              <a:spcBef>
                <a:spcPts val="3900"/>
              </a:spcBef>
              <a:defRPr sz="3040"/>
            </a:pPr>
            <a:r>
              <a:t>LARGE SCALE STRUCTURES TO CREATE &amp; FUSE TECHNOLOGY, POETRY, LIGHT &amp; SOUND THROUGH ILLUMINATED MESSAGES TO SPACE</a:t>
            </a:r>
          </a:p>
          <a:p>
            <a:pPr marL="422275" indent="-422275" defTabSz="554990">
              <a:spcBef>
                <a:spcPts val="3900"/>
              </a:spcBef>
              <a:defRPr sz="3040"/>
            </a:pPr>
            <a:r>
              <a:t>INSPIRED BY STEPHEN HAWKING</a:t>
            </a:r>
          </a:p>
          <a:p>
            <a:pPr marL="422275" indent="-422275" defTabSz="554990">
              <a:spcBef>
                <a:spcPts val="3900"/>
              </a:spcBef>
              <a:defRPr sz="3040"/>
            </a:pPr>
            <a:r>
              <a:t>UK PROGRAMMES - CULTURAL PROGRAMME, EDUCATIONAL PROGRAMME, BUSINESS PROGRAMME</a:t>
            </a:r>
          </a:p>
        </p:txBody>
      </p:sp>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 name="FUTURE EXPO’S"/>
          <p:cNvSpPr txBox="1">
            <a:spLocks noGrp="1"/>
          </p:cNvSpPr>
          <p:nvPr>
            <p:ph type="title"/>
          </p:nvPr>
        </p:nvSpPr>
        <p:spPr>
          <a:prstGeom prst="rect">
            <a:avLst/>
          </a:prstGeom>
        </p:spPr>
        <p:txBody>
          <a:bodyPr/>
          <a:lstStyle/>
          <a:p>
            <a:r>
              <a:t>FUTURE EXPO’S</a:t>
            </a:r>
          </a:p>
        </p:txBody>
      </p:sp>
      <p:sp>
        <p:nvSpPr>
          <p:cNvPr id="168" name="“STILL IN THE FANTASY PLAYGROUND OF THE UAE, WHERE IMPOSSIBLE DREAMS ARE DAILY CONJURED FROM THE DESERT AT UNTOLD HUMAN AND ENVIRONMENTAL COSTS, PERHAPS THE WORLD EXPOS MOVEMENT HAS FINALLY FOUND IT’S SPIRITUAL HOME. FOR THE GOOD OF OTHER CITIES AROUND THE WORLD, MAY IT BE IT’S FINAL RESTING PLACE.”      GUARDIAN (2015)"/>
          <p:cNvSpPr txBox="1">
            <a:spLocks noGrp="1"/>
          </p:cNvSpPr>
          <p:nvPr>
            <p:ph type="body" idx="1"/>
          </p:nvPr>
        </p:nvSpPr>
        <p:spPr>
          <a:prstGeom prst="rect">
            <a:avLst/>
          </a:prstGeom>
        </p:spPr>
        <p:txBody>
          <a:bodyPr/>
          <a:lstStyle/>
          <a:p>
            <a:r>
              <a:t>“STILL IN THE FANTASY PLAYGROUND OF THE UAE, WHERE IMPOSSIBLE DREAMS ARE DAILY CONJURED FROM THE DESERT AT UNTOLD HUMAN AND ENVIRONMENTAL COSTS, PERHAPS THE WORLD EXPOS MOVEMENT HAS FINALLY FOUND IT’S SPIRITUAL HOME. FOR THE GOOD OF OTHER CITIES AROUND THE WORLD, MAY IT BE IT’S FINAL RESTING PLACE.”      GUARDIAN (2015)</a:t>
            </a:r>
          </a:p>
        </p:txBody>
      </p:sp>
    </p:spTree>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 name="2025 EXPO"/>
          <p:cNvSpPr txBox="1">
            <a:spLocks noGrp="1"/>
          </p:cNvSpPr>
          <p:nvPr>
            <p:ph type="title"/>
          </p:nvPr>
        </p:nvSpPr>
        <p:spPr>
          <a:prstGeom prst="rect">
            <a:avLst/>
          </a:prstGeom>
        </p:spPr>
        <p:txBody>
          <a:bodyPr/>
          <a:lstStyle/>
          <a:p>
            <a:r>
              <a:t>2025 EXPO</a:t>
            </a:r>
          </a:p>
        </p:txBody>
      </p:sp>
      <p:sp>
        <p:nvSpPr>
          <p:cNvPr id="156" name="OSAKA JAPAN…"/>
          <p:cNvSpPr txBox="1">
            <a:spLocks noGrp="1"/>
          </p:cNvSpPr>
          <p:nvPr>
            <p:ph type="body" idx="1"/>
          </p:nvPr>
        </p:nvSpPr>
        <p:spPr>
          <a:prstGeom prst="rect">
            <a:avLst/>
          </a:prstGeom>
        </p:spPr>
        <p:txBody>
          <a:bodyPr/>
          <a:lstStyle/>
          <a:p>
            <a:r>
              <a:t>OSAKA JAPAN</a:t>
            </a:r>
          </a:p>
          <a:p>
            <a:r>
              <a:t>EKATERINBURG RUSSIA</a:t>
            </a:r>
          </a:p>
          <a:p>
            <a:r>
              <a:t>BAKU AZERBAIJAN</a:t>
            </a:r>
          </a:p>
          <a:p>
            <a:r>
              <a:t>INVESTIGATE THE BIDS AND THEMES - WHICH WOULD YOU ELECT? WHY?</a:t>
            </a:r>
          </a:p>
        </p:txBody>
      </p:sp>
    </p:spTree>
  </p:cSld>
  <p:clrMapOvr>
    <a:masterClrMapping/>
  </p:clrMapOvr>
  <p:transition spd="med"/>
</p:sld>
</file>

<file path=ppt/theme/theme1.xml><?xml version="1.0" encoding="utf-8"?>
<a:theme xmlns:a="http://schemas.openxmlformats.org/drawingml/2006/main" name="Black">
  <a:themeElements>
    <a:clrScheme name="Black">
      <a:dk1>
        <a:srgbClr val="000000"/>
      </a:dk1>
      <a:lt1>
        <a:srgbClr val="FFFFFF"/>
      </a:lt1>
      <a:dk2>
        <a:srgbClr val="434343"/>
      </a:dk2>
      <a:lt2>
        <a:srgbClr val="A9A9A9"/>
      </a:lt2>
      <a:accent1>
        <a:srgbClr val="0076BA"/>
      </a:accent1>
      <a:accent2>
        <a:srgbClr val="00A89D"/>
      </a:accent2>
      <a:accent3>
        <a:srgbClr val="1DB100"/>
      </a:accent3>
      <a:accent4>
        <a:srgbClr val="F8BA00"/>
      </a:accent4>
      <a:accent5>
        <a:srgbClr val="EE220C"/>
      </a:accent5>
      <a:accent6>
        <a:srgbClr val="CB297B"/>
      </a:accent6>
      <a:hlink>
        <a:srgbClr val="0000FF"/>
      </a:hlink>
      <a:folHlink>
        <a:srgbClr val="FF00FF"/>
      </a:folHlink>
    </a:clrScheme>
    <a:fontScheme name="Black">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Black">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lumOff val="13529"/>
          </a:schemeClr>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FFFFFF"/>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2400" b="1" i="0" u="none" strike="noStrike" cap="none" spc="0" normalizeH="0" baseline="0">
            <a:ln>
              <a:noFill/>
            </a:ln>
            <a:solidFill>
              <a:srgbClr val="FFFFFF"/>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Black">
  <a:themeElements>
    <a:clrScheme name="Black">
      <a:dk1>
        <a:srgbClr val="000000"/>
      </a:dk1>
      <a:lt1>
        <a:srgbClr val="FFFFFF"/>
      </a:lt1>
      <a:dk2>
        <a:srgbClr val="434343"/>
      </a:dk2>
      <a:lt2>
        <a:srgbClr val="A9A9A9"/>
      </a:lt2>
      <a:accent1>
        <a:srgbClr val="0076BA"/>
      </a:accent1>
      <a:accent2>
        <a:srgbClr val="00A89D"/>
      </a:accent2>
      <a:accent3>
        <a:srgbClr val="1DB100"/>
      </a:accent3>
      <a:accent4>
        <a:srgbClr val="F8BA00"/>
      </a:accent4>
      <a:accent5>
        <a:srgbClr val="EE220C"/>
      </a:accent5>
      <a:accent6>
        <a:srgbClr val="CB297B"/>
      </a:accent6>
      <a:hlink>
        <a:srgbClr val="0000FF"/>
      </a:hlink>
      <a:folHlink>
        <a:srgbClr val="FF00FF"/>
      </a:folHlink>
    </a:clrScheme>
    <a:fontScheme name="Black">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Black">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lumOff val="13529"/>
          </a:schemeClr>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FFFFFF"/>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2400" b="1" i="0" u="none" strike="noStrike" cap="none" spc="0" normalizeH="0" baseline="0">
            <a:ln>
              <a:noFill/>
            </a:ln>
            <a:solidFill>
              <a:srgbClr val="FFFFFF"/>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0</TotalTime>
  <Words>1032</Words>
  <Application>Microsoft Office PowerPoint</Application>
  <PresentationFormat>Custom</PresentationFormat>
  <Paragraphs>132</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Helvetica Neue</vt:lpstr>
      <vt:lpstr>Helvetica Neue Light</vt:lpstr>
      <vt:lpstr>Helvetica Neue Medium</vt:lpstr>
      <vt:lpstr>Black</vt:lpstr>
      <vt:lpstr>Expo’s</vt:lpstr>
      <vt:lpstr>What is an Expo?</vt:lpstr>
      <vt:lpstr>World Expositions</vt:lpstr>
      <vt:lpstr>Paris </vt:lpstr>
      <vt:lpstr>Bureau</vt:lpstr>
      <vt:lpstr>Bureau International des Expositions</vt:lpstr>
      <vt:lpstr>Expo</vt:lpstr>
      <vt:lpstr>BIDDING PROCESS</vt:lpstr>
      <vt:lpstr>PROJECT EXAMINATION PHASE</vt:lpstr>
      <vt:lpstr>SEVILLA 1992</vt:lpstr>
      <vt:lpstr>RECENT EXPO’S</vt:lpstr>
      <vt:lpstr>2015 MILAN EXPO</vt:lpstr>
      <vt:lpstr>LEGACY OF EXPO</vt:lpstr>
      <vt:lpstr>SUSTAINABILITY</vt:lpstr>
      <vt:lpstr>DEVELOPMENT</vt:lpstr>
      <vt:lpstr>SUBMISSIONS</vt:lpstr>
      <vt:lpstr>DUBAI 2020</vt:lpstr>
      <vt:lpstr>DUBAI EXPO 2020</vt:lpstr>
      <vt:lpstr>UK PAVILLION 2020</vt:lpstr>
      <vt:lpstr>UK PAVILLION INNOVATION</vt:lpstr>
      <vt:lpstr>FUTURE EXPO’S</vt:lpstr>
      <vt:lpstr>2025 EXPO</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Expo’s</dc:title>
  <cp:lastModifiedBy>Jacqui Jones</cp:lastModifiedBy>
  <cp:revision>1</cp:revision>
  <dcterms:modified xsi:type="dcterms:W3CDTF">2019-03-14T09:51:16Z</dcterms:modified>
</cp:coreProperties>
</file>