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sldIdLst>
    <p:sldId id="271" r:id="rId2"/>
    <p:sldId id="256" r:id="rId3"/>
    <p:sldId id="257" r:id="rId4"/>
    <p:sldId id="259" r:id="rId5"/>
    <p:sldId id="260" r:id="rId6"/>
    <p:sldId id="269" r:id="rId7"/>
    <p:sldId id="272" r:id="rId8"/>
    <p:sldId id="262" r:id="rId9"/>
    <p:sldId id="261" r:id="rId10"/>
    <p:sldId id="264" r:id="rId11"/>
    <p:sldId id="265" r:id="rId12"/>
    <p:sldId id="266" r:id="rId13"/>
    <p:sldId id="270" r:id="rId14"/>
    <p:sldId id="273" r:id="rId15"/>
  </p:sldIdLst>
  <p:sldSz cx="9144000" cy="6858000" type="screen4x3"/>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896F24-6B69-4F36-0B6B-DE6509BACF2C}" v="70" dt="2025-03-23T21:27:13.895"/>
    <p1510:client id="{54E7D264-39FC-85CB-F8A9-41F3CC08B2DF}" v="127" dt="2025-03-24T20:39:06.281"/>
    <p1510:client id="{5BB3E074-B34B-A7C9-1E0A-CD0AF44E3626}" v="158" dt="2025-03-24T16:16:05.828"/>
    <p1510:client id="{68C11346-8CCE-3D99-F80C-14595F053AD4}" v="58" dt="2025-03-23T19:09:59.638"/>
    <p1510:client id="{A780D486-32A7-C648-B75B-1E96E0B4CB5F}" v="269" dt="2025-03-23T22:39:56.066"/>
    <p1510:client id="{E68437CF-1F4E-78BC-9AA0-B6116BC2607C}" v="51" dt="2025-03-24T17:26:22.0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Yakimova Dimitrova (2332890)" userId="S::2332890@student.uwtsd.ac.uk::f15e552e-8993-4a01-92be-74c0a58a0cf5" providerId="AD" clId="Web-{5BB3E074-B34B-A7C9-1E0A-CD0AF44E3626}"/>
    <pc:docChg chg="modSld">
      <pc:chgData name="Elena Yakimova Dimitrova (2332890)" userId="S::2332890@student.uwtsd.ac.uk::f15e552e-8993-4a01-92be-74c0a58a0cf5" providerId="AD" clId="Web-{5BB3E074-B34B-A7C9-1E0A-CD0AF44E3626}" dt="2025-03-24T16:16:05.828" v="158" actId="14100"/>
      <pc:docMkLst>
        <pc:docMk/>
      </pc:docMkLst>
      <pc:sldChg chg="modSp">
        <pc:chgData name="Elena Yakimova Dimitrova (2332890)" userId="S::2332890@student.uwtsd.ac.uk::f15e552e-8993-4a01-92be-74c0a58a0cf5" providerId="AD" clId="Web-{5BB3E074-B34B-A7C9-1E0A-CD0AF44E3626}" dt="2025-03-24T16:16:05.828" v="158" actId="14100"/>
        <pc:sldMkLst>
          <pc:docMk/>
          <pc:sldMk cId="902957221" sldId="271"/>
        </pc:sldMkLst>
        <pc:spChg chg="mod">
          <ac:chgData name="Elena Yakimova Dimitrova (2332890)" userId="S::2332890@student.uwtsd.ac.uk::f15e552e-8993-4a01-92be-74c0a58a0cf5" providerId="AD" clId="Web-{5BB3E074-B34B-A7C9-1E0A-CD0AF44E3626}" dt="2025-03-24T16:15:58.828" v="157" actId="14100"/>
          <ac:spMkLst>
            <pc:docMk/>
            <pc:sldMk cId="902957221" sldId="271"/>
            <ac:spMk id="2" creationId="{18DC3B69-0F1B-8750-E43B-1B559F70F4E1}"/>
          </ac:spMkLst>
        </pc:spChg>
        <pc:picChg chg="mod">
          <ac:chgData name="Elena Yakimova Dimitrova (2332890)" userId="S::2332890@student.uwtsd.ac.uk::f15e552e-8993-4a01-92be-74c0a58a0cf5" providerId="AD" clId="Web-{5BB3E074-B34B-A7C9-1E0A-CD0AF44E3626}" dt="2025-03-24T16:16:05.828" v="158" actId="14100"/>
          <ac:picMkLst>
            <pc:docMk/>
            <pc:sldMk cId="902957221" sldId="271"/>
            <ac:picMk id="5" creationId="{C3396F2B-6101-3956-F304-E6338E7F713E}"/>
          </ac:picMkLst>
        </pc:picChg>
      </pc:sldChg>
    </pc:docChg>
  </pc:docChgLst>
  <pc:docChgLst>
    <pc:chgData name="Elena Yakimova Dimitrova (2332890)" userId="S::2332890@student.uwtsd.ac.uk::f15e552e-8993-4a01-92be-74c0a58a0cf5" providerId="AD" clId="Web-{C5C129A8-5996-6EE0-1B20-7ABD7AA86413}"/>
    <pc:docChg chg="addSld delSld modSld">
      <pc:chgData name="Elena Yakimova Dimitrova (2332890)" userId="S::2332890@student.uwtsd.ac.uk::f15e552e-8993-4a01-92be-74c0a58a0cf5" providerId="AD" clId="Web-{C5C129A8-5996-6EE0-1B20-7ABD7AA86413}" dt="2025-03-16T14:30:11.849" v="430"/>
      <pc:docMkLst>
        <pc:docMk/>
      </pc:docMkLst>
      <pc:sldChg chg="addSp modSp mod setBg">
        <pc:chgData name="Elena Yakimova Dimitrova (2332890)" userId="S::2332890@student.uwtsd.ac.uk::f15e552e-8993-4a01-92be-74c0a58a0cf5" providerId="AD" clId="Web-{C5C129A8-5996-6EE0-1B20-7ABD7AA86413}" dt="2025-03-16T14:30:11.849" v="430"/>
        <pc:sldMkLst>
          <pc:docMk/>
          <pc:sldMk cId="3579315579" sldId="261"/>
        </pc:sldMkLst>
        <pc:spChg chg="mod">
          <ac:chgData name="Elena Yakimova Dimitrova (2332890)" userId="S::2332890@student.uwtsd.ac.uk::f15e552e-8993-4a01-92be-74c0a58a0cf5" providerId="AD" clId="Web-{C5C129A8-5996-6EE0-1B20-7ABD7AA86413}" dt="2025-03-16T14:30:11.849" v="430"/>
          <ac:spMkLst>
            <pc:docMk/>
            <pc:sldMk cId="3579315579" sldId="261"/>
            <ac:spMk id="2" creationId="{9C5E3F73-9844-99E2-7ED8-F4736176A7B5}"/>
          </ac:spMkLst>
        </pc:spChg>
        <pc:spChg chg="add">
          <ac:chgData name="Elena Yakimova Dimitrova (2332890)" userId="S::2332890@student.uwtsd.ac.uk::f15e552e-8993-4a01-92be-74c0a58a0cf5" providerId="AD" clId="Web-{C5C129A8-5996-6EE0-1B20-7ABD7AA86413}" dt="2025-03-16T14:30:11.849" v="430"/>
          <ac:spMkLst>
            <pc:docMk/>
            <pc:sldMk cId="3579315579" sldId="261"/>
            <ac:spMk id="8" creationId="{8573CBDA-8609-3D0C-CCE7-90DC8B7FD01C}"/>
          </ac:spMkLst>
        </pc:spChg>
        <pc:spChg chg="add">
          <ac:chgData name="Elena Yakimova Dimitrova (2332890)" userId="S::2332890@student.uwtsd.ac.uk::f15e552e-8993-4a01-92be-74c0a58a0cf5" providerId="AD" clId="Web-{C5C129A8-5996-6EE0-1B20-7ABD7AA86413}" dt="2025-03-16T14:30:11.849" v="430"/>
          <ac:spMkLst>
            <pc:docMk/>
            <pc:sldMk cId="3579315579" sldId="261"/>
            <ac:spMk id="11" creationId="{85C29435-9792-45F0-A075-2B4C351B9E83}"/>
          </ac:spMkLst>
        </pc:spChg>
        <pc:spChg chg="add">
          <ac:chgData name="Elena Yakimova Dimitrova (2332890)" userId="S::2332890@student.uwtsd.ac.uk::f15e552e-8993-4a01-92be-74c0a58a0cf5" providerId="AD" clId="Web-{C5C129A8-5996-6EE0-1B20-7ABD7AA86413}" dt="2025-03-16T14:30:11.849" v="430"/>
          <ac:spMkLst>
            <pc:docMk/>
            <pc:sldMk cId="3579315579" sldId="261"/>
            <ac:spMk id="15" creationId="{ADF03EDA-D3D9-4DFF-9AC8-0D47F349E2B1}"/>
          </ac:spMkLst>
        </pc:spChg>
        <pc:spChg chg="add">
          <ac:chgData name="Elena Yakimova Dimitrova (2332890)" userId="S::2332890@student.uwtsd.ac.uk::f15e552e-8993-4a01-92be-74c0a58a0cf5" providerId="AD" clId="Web-{C5C129A8-5996-6EE0-1B20-7ABD7AA86413}" dt="2025-03-16T14:30:11.849" v="430"/>
          <ac:spMkLst>
            <pc:docMk/>
            <pc:sldMk cId="3579315579" sldId="261"/>
            <ac:spMk id="17" creationId="{F20499E1-77D1-46FE-9976-5632BE52F8F3}"/>
          </ac:spMkLst>
        </pc:spChg>
        <pc:picChg chg="mod">
          <ac:chgData name="Elena Yakimova Dimitrova (2332890)" userId="S::2332890@student.uwtsd.ac.uk::f15e552e-8993-4a01-92be-74c0a58a0cf5" providerId="AD" clId="Web-{C5C129A8-5996-6EE0-1B20-7ABD7AA86413}" dt="2025-03-16T14:30:11.849" v="430"/>
          <ac:picMkLst>
            <pc:docMk/>
            <pc:sldMk cId="3579315579" sldId="261"/>
            <ac:picMk id="4" creationId="{44A43728-F039-194F-8B56-8196CB263B92}"/>
          </ac:picMkLst>
        </pc:picChg>
        <pc:cxnChg chg="add">
          <ac:chgData name="Elena Yakimova Dimitrova (2332890)" userId="S::2332890@student.uwtsd.ac.uk::f15e552e-8993-4a01-92be-74c0a58a0cf5" providerId="AD" clId="Web-{C5C129A8-5996-6EE0-1B20-7ABD7AA86413}" dt="2025-03-16T14:30:11.849" v="430"/>
          <ac:cxnSpMkLst>
            <pc:docMk/>
            <pc:sldMk cId="3579315579" sldId="261"/>
            <ac:cxnSpMk id="13" creationId="{C121C1A0-5C13-471E-AD18-BF95767F542B}"/>
          </ac:cxnSpMkLst>
        </pc:cxnChg>
      </pc:sldChg>
      <pc:sldChg chg="addSp delSp modSp mod setBg">
        <pc:chgData name="Elena Yakimova Dimitrova (2332890)" userId="S::2332890@student.uwtsd.ac.uk::f15e552e-8993-4a01-92be-74c0a58a0cf5" providerId="AD" clId="Web-{C5C129A8-5996-6EE0-1B20-7ABD7AA86413}" dt="2025-03-16T13:41:24.617" v="429"/>
        <pc:sldMkLst>
          <pc:docMk/>
          <pc:sldMk cId="114399013" sldId="262"/>
        </pc:sldMkLst>
        <pc:spChg chg="mod">
          <ac:chgData name="Elena Yakimova Dimitrova (2332890)" userId="S::2332890@student.uwtsd.ac.uk::f15e552e-8993-4a01-92be-74c0a58a0cf5" providerId="AD" clId="Web-{C5C129A8-5996-6EE0-1B20-7ABD7AA86413}" dt="2025-03-16T13:41:24.617" v="429"/>
          <ac:spMkLst>
            <pc:docMk/>
            <pc:sldMk cId="114399013" sldId="262"/>
            <ac:spMk id="2" creationId="{99C8B9E8-44B7-04A1-1C98-68B7CCAE9692}"/>
          </ac:spMkLst>
        </pc:spChg>
        <pc:spChg chg="add del">
          <ac:chgData name="Elena Yakimova Dimitrova (2332890)" userId="S::2332890@student.uwtsd.ac.uk::f15e552e-8993-4a01-92be-74c0a58a0cf5" providerId="AD" clId="Web-{C5C129A8-5996-6EE0-1B20-7ABD7AA86413}" dt="2025-03-16T13:37:26.015" v="363"/>
          <ac:spMkLst>
            <pc:docMk/>
            <pc:sldMk cId="114399013" sldId="262"/>
            <ac:spMk id="8" creationId="{100720C3-4C21-E764-903A-BEA8FE486402}"/>
          </ac:spMkLst>
        </pc:spChg>
        <pc:spChg chg="add del">
          <ac:chgData name="Elena Yakimova Dimitrova (2332890)" userId="S::2332890@student.uwtsd.ac.uk::f15e552e-8993-4a01-92be-74c0a58a0cf5" providerId="AD" clId="Web-{C5C129A8-5996-6EE0-1B20-7ABD7AA86413}" dt="2025-03-16T13:37:26.015" v="363"/>
          <ac:spMkLst>
            <pc:docMk/>
            <pc:sldMk cId="114399013" sldId="262"/>
            <ac:spMk id="11" creationId="{CB75DD8E-B999-49FA-A60B-10AD21B95590}"/>
          </ac:spMkLst>
        </pc:spChg>
        <pc:spChg chg="add del">
          <ac:chgData name="Elena Yakimova Dimitrova (2332890)" userId="S::2332890@student.uwtsd.ac.uk::f15e552e-8993-4a01-92be-74c0a58a0cf5" providerId="AD" clId="Web-{C5C129A8-5996-6EE0-1B20-7ABD7AA86413}" dt="2025-03-16T13:37:26.015" v="363"/>
          <ac:spMkLst>
            <pc:docMk/>
            <pc:sldMk cId="114399013" sldId="262"/>
            <ac:spMk id="15" creationId="{D1EB8A30-598D-487B-A08F-FA6108296745}"/>
          </ac:spMkLst>
        </pc:spChg>
        <pc:spChg chg="add del">
          <ac:chgData name="Elena Yakimova Dimitrova (2332890)" userId="S::2332890@student.uwtsd.ac.uk::f15e552e-8993-4a01-92be-74c0a58a0cf5" providerId="AD" clId="Web-{C5C129A8-5996-6EE0-1B20-7ABD7AA86413}" dt="2025-03-16T13:37:26.015" v="363"/>
          <ac:spMkLst>
            <pc:docMk/>
            <pc:sldMk cId="114399013" sldId="262"/>
            <ac:spMk id="17" creationId="{537F856F-7C8A-4B04-A5FB-9E83AAC38729}"/>
          </ac:spMkLst>
        </pc:spChg>
        <pc:spChg chg="add del">
          <ac:chgData name="Elena Yakimova Dimitrova (2332890)" userId="S::2332890@student.uwtsd.ac.uk::f15e552e-8993-4a01-92be-74c0a58a0cf5" providerId="AD" clId="Web-{C5C129A8-5996-6EE0-1B20-7ABD7AA86413}" dt="2025-03-16T13:40:52.678" v="425"/>
          <ac:spMkLst>
            <pc:docMk/>
            <pc:sldMk cId="114399013" sldId="262"/>
            <ac:spMk id="19" creationId="{11D64472-9720-4FBC-B628-F62EE9D0158A}"/>
          </ac:spMkLst>
        </pc:spChg>
        <pc:spChg chg="add mod ord">
          <ac:chgData name="Elena Yakimova Dimitrova (2332890)" userId="S::2332890@student.uwtsd.ac.uk::f15e552e-8993-4a01-92be-74c0a58a0cf5" providerId="AD" clId="Web-{C5C129A8-5996-6EE0-1B20-7ABD7AA86413}" dt="2025-03-16T13:41:24.617" v="429"/>
          <ac:spMkLst>
            <pc:docMk/>
            <pc:sldMk cId="114399013" sldId="262"/>
            <ac:spMk id="21" creationId="{DE1478C3-D482-B790-67BD-D2B2DE5FC090}"/>
          </ac:spMkLst>
        </pc:spChg>
        <pc:spChg chg="add del">
          <ac:chgData name="Elena Yakimova Dimitrova (2332890)" userId="S::2332890@student.uwtsd.ac.uk::f15e552e-8993-4a01-92be-74c0a58a0cf5" providerId="AD" clId="Web-{C5C129A8-5996-6EE0-1B20-7ABD7AA86413}" dt="2025-03-16T13:40:52.678" v="425"/>
          <ac:spMkLst>
            <pc:docMk/>
            <pc:sldMk cId="114399013" sldId="262"/>
            <ac:spMk id="22" creationId="{DF7BD5AB-415F-42D4-8FC0-DCC5D1101D85}"/>
          </ac:spMkLst>
        </pc:spChg>
        <pc:spChg chg="add del">
          <ac:chgData name="Elena Yakimova Dimitrova (2332890)" userId="S::2332890@student.uwtsd.ac.uk::f15e552e-8993-4a01-92be-74c0a58a0cf5" providerId="AD" clId="Web-{C5C129A8-5996-6EE0-1B20-7ABD7AA86413}" dt="2025-03-16T13:40:52.678" v="425"/>
          <ac:spMkLst>
            <pc:docMk/>
            <pc:sldMk cId="114399013" sldId="262"/>
            <ac:spMk id="23" creationId="{2A8EBF22-DAF1-4100-AA4A-A077B68E3AB8}"/>
          </ac:spMkLst>
        </pc:spChg>
        <pc:spChg chg="add del">
          <ac:chgData name="Elena Yakimova Dimitrova (2332890)" userId="S::2332890@student.uwtsd.ac.uk::f15e552e-8993-4a01-92be-74c0a58a0cf5" providerId="AD" clId="Web-{C5C129A8-5996-6EE0-1B20-7ABD7AA86413}" dt="2025-03-16T13:41:24.617" v="429"/>
          <ac:spMkLst>
            <pc:docMk/>
            <pc:sldMk cId="114399013" sldId="262"/>
            <ac:spMk id="28" creationId="{11D64472-9720-4FBC-B628-F62EE9D0158A}"/>
          </ac:spMkLst>
        </pc:spChg>
        <pc:spChg chg="add del">
          <ac:chgData name="Elena Yakimova Dimitrova (2332890)" userId="S::2332890@student.uwtsd.ac.uk::f15e552e-8993-4a01-92be-74c0a58a0cf5" providerId="AD" clId="Web-{C5C129A8-5996-6EE0-1B20-7ABD7AA86413}" dt="2025-03-16T13:41:24.617" v="429"/>
          <ac:spMkLst>
            <pc:docMk/>
            <pc:sldMk cId="114399013" sldId="262"/>
            <ac:spMk id="32" creationId="{DF7BD5AB-415F-42D4-8FC0-DCC5D1101D85}"/>
          </ac:spMkLst>
        </pc:spChg>
        <pc:spChg chg="add del">
          <ac:chgData name="Elena Yakimova Dimitrova (2332890)" userId="S::2332890@student.uwtsd.ac.uk::f15e552e-8993-4a01-92be-74c0a58a0cf5" providerId="AD" clId="Web-{C5C129A8-5996-6EE0-1B20-7ABD7AA86413}" dt="2025-03-16T13:41:24.617" v="429"/>
          <ac:spMkLst>
            <pc:docMk/>
            <pc:sldMk cId="114399013" sldId="262"/>
            <ac:spMk id="34" creationId="{2A8EBF22-DAF1-4100-AA4A-A077B68E3AB8}"/>
          </ac:spMkLst>
        </pc:spChg>
        <pc:spChg chg="add">
          <ac:chgData name="Elena Yakimova Dimitrova (2332890)" userId="S::2332890@student.uwtsd.ac.uk::f15e552e-8993-4a01-92be-74c0a58a0cf5" providerId="AD" clId="Web-{C5C129A8-5996-6EE0-1B20-7ABD7AA86413}" dt="2025-03-16T13:41:24.617" v="429"/>
          <ac:spMkLst>
            <pc:docMk/>
            <pc:sldMk cId="114399013" sldId="262"/>
            <ac:spMk id="39" creationId="{85C29435-9792-45F0-A075-2B4C351B9E83}"/>
          </ac:spMkLst>
        </pc:spChg>
        <pc:spChg chg="add">
          <ac:chgData name="Elena Yakimova Dimitrova (2332890)" userId="S::2332890@student.uwtsd.ac.uk::f15e552e-8993-4a01-92be-74c0a58a0cf5" providerId="AD" clId="Web-{C5C129A8-5996-6EE0-1B20-7ABD7AA86413}" dt="2025-03-16T13:41:24.617" v="429"/>
          <ac:spMkLst>
            <pc:docMk/>
            <pc:sldMk cId="114399013" sldId="262"/>
            <ac:spMk id="43" creationId="{ADF03EDA-D3D9-4DFF-9AC8-0D47F349E2B1}"/>
          </ac:spMkLst>
        </pc:spChg>
        <pc:spChg chg="add">
          <ac:chgData name="Elena Yakimova Dimitrova (2332890)" userId="S::2332890@student.uwtsd.ac.uk::f15e552e-8993-4a01-92be-74c0a58a0cf5" providerId="AD" clId="Web-{C5C129A8-5996-6EE0-1B20-7ABD7AA86413}" dt="2025-03-16T13:41:24.617" v="429"/>
          <ac:spMkLst>
            <pc:docMk/>
            <pc:sldMk cId="114399013" sldId="262"/>
            <ac:spMk id="45" creationId="{F20499E1-77D1-46FE-9976-5632BE52F8F3}"/>
          </ac:spMkLst>
        </pc:spChg>
        <pc:picChg chg="add mod">
          <ac:chgData name="Elena Yakimova Dimitrova (2332890)" userId="S::2332890@student.uwtsd.ac.uk::f15e552e-8993-4a01-92be-74c0a58a0cf5" providerId="AD" clId="Web-{C5C129A8-5996-6EE0-1B20-7ABD7AA86413}" dt="2025-03-16T13:41:24.617" v="429"/>
          <ac:picMkLst>
            <pc:docMk/>
            <pc:sldMk cId="114399013" sldId="262"/>
            <ac:picMk id="3" creationId="{594BA1FA-EB2E-9B22-78F5-3400CE45D58C}"/>
          </ac:picMkLst>
        </pc:picChg>
        <pc:picChg chg="del mod">
          <ac:chgData name="Elena Yakimova Dimitrova (2332890)" userId="S::2332890@student.uwtsd.ac.uk::f15e552e-8993-4a01-92be-74c0a58a0cf5" providerId="AD" clId="Web-{C5C129A8-5996-6EE0-1B20-7ABD7AA86413}" dt="2025-03-16T13:40:46.506" v="423"/>
          <ac:picMkLst>
            <pc:docMk/>
            <pc:sldMk cId="114399013" sldId="262"/>
            <ac:picMk id="4" creationId="{0C76689D-4F62-0DC4-0188-539F2ED1F51D}"/>
          </ac:picMkLst>
        </pc:picChg>
        <pc:cxnChg chg="add del">
          <ac:chgData name="Elena Yakimova Dimitrova (2332890)" userId="S::2332890@student.uwtsd.ac.uk::f15e552e-8993-4a01-92be-74c0a58a0cf5" providerId="AD" clId="Web-{C5C129A8-5996-6EE0-1B20-7ABD7AA86413}" dt="2025-03-16T13:37:26.015" v="363"/>
          <ac:cxnSpMkLst>
            <pc:docMk/>
            <pc:sldMk cId="114399013" sldId="262"/>
            <ac:cxnSpMk id="13" creationId="{8353C219-00D1-436B-A859-07C0CD58B6DF}"/>
          </ac:cxnSpMkLst>
        </pc:cxnChg>
        <pc:cxnChg chg="add del">
          <ac:chgData name="Elena Yakimova Dimitrova (2332890)" userId="S::2332890@student.uwtsd.ac.uk::f15e552e-8993-4a01-92be-74c0a58a0cf5" providerId="AD" clId="Web-{C5C129A8-5996-6EE0-1B20-7ABD7AA86413}" dt="2025-03-16T13:40:52.678" v="425"/>
          <ac:cxnSpMkLst>
            <pc:docMk/>
            <pc:sldMk cId="114399013" sldId="262"/>
            <ac:cxnSpMk id="20" creationId="{C8274B1F-2E6E-4044-94F7-2AB4E90F65D4}"/>
          </ac:cxnSpMkLst>
        </pc:cxnChg>
        <pc:cxnChg chg="add del">
          <ac:chgData name="Elena Yakimova Dimitrova (2332890)" userId="S::2332890@student.uwtsd.ac.uk::f15e552e-8993-4a01-92be-74c0a58a0cf5" providerId="AD" clId="Web-{C5C129A8-5996-6EE0-1B20-7ABD7AA86413}" dt="2025-03-16T13:41:24.617" v="429"/>
          <ac:cxnSpMkLst>
            <pc:docMk/>
            <pc:sldMk cId="114399013" sldId="262"/>
            <ac:cxnSpMk id="30" creationId="{C8274B1F-2E6E-4044-94F7-2AB4E90F65D4}"/>
          </ac:cxnSpMkLst>
        </pc:cxnChg>
      </pc:sldChg>
      <pc:sldChg chg="addSp delSp modSp new del">
        <pc:chgData name="Elena Yakimova Dimitrova (2332890)" userId="S::2332890@student.uwtsd.ac.uk::f15e552e-8993-4a01-92be-74c0a58a0cf5" providerId="AD" clId="Web-{C5C129A8-5996-6EE0-1B20-7ABD7AA86413}" dt="2025-03-16T12:52:31.038" v="356"/>
        <pc:sldMkLst>
          <pc:docMk/>
          <pc:sldMk cId="3734226641" sldId="268"/>
        </pc:sldMkLst>
        <pc:spChg chg="mod">
          <ac:chgData name="Elena Yakimova Dimitrova (2332890)" userId="S::2332890@student.uwtsd.ac.uk::f15e552e-8993-4a01-92be-74c0a58a0cf5" providerId="AD" clId="Web-{C5C129A8-5996-6EE0-1B20-7ABD7AA86413}" dt="2025-03-16T11:29:35.509" v="89" actId="14100"/>
          <ac:spMkLst>
            <pc:docMk/>
            <pc:sldMk cId="3734226641" sldId="268"/>
            <ac:spMk id="2" creationId="{40740306-9346-72DB-F1EC-DE3BC298F4D2}"/>
          </ac:spMkLst>
        </pc:spChg>
        <pc:spChg chg="del">
          <ac:chgData name="Elena Yakimova Dimitrova (2332890)" userId="S::2332890@student.uwtsd.ac.uk::f15e552e-8993-4a01-92be-74c0a58a0cf5" providerId="AD" clId="Web-{C5C129A8-5996-6EE0-1B20-7ABD7AA86413}" dt="2025-03-16T11:23:47.543" v="20"/>
          <ac:spMkLst>
            <pc:docMk/>
            <pc:sldMk cId="3734226641" sldId="268"/>
            <ac:spMk id="3" creationId="{16813BCD-D35A-A5C8-644C-670AB74DA430}"/>
          </ac:spMkLst>
        </pc:spChg>
        <pc:picChg chg="add mod ord">
          <ac:chgData name="Elena Yakimova Dimitrova (2332890)" userId="S::2332890@student.uwtsd.ac.uk::f15e552e-8993-4a01-92be-74c0a58a0cf5" providerId="AD" clId="Web-{C5C129A8-5996-6EE0-1B20-7ABD7AA86413}" dt="2025-03-16T11:25:23.578" v="23" actId="1076"/>
          <ac:picMkLst>
            <pc:docMk/>
            <pc:sldMk cId="3734226641" sldId="268"/>
            <ac:picMk id="4" creationId="{0FAF5772-78DD-F71B-E97F-3D9A0837C349}"/>
          </ac:picMkLst>
        </pc:picChg>
      </pc:sldChg>
      <pc:sldChg chg="addSp delSp modSp new mod setBg">
        <pc:chgData name="Elena Yakimova Dimitrova (2332890)" userId="S::2332890@student.uwtsd.ac.uk::f15e552e-8993-4a01-92be-74c0a58a0cf5" providerId="AD" clId="Web-{C5C129A8-5996-6EE0-1B20-7ABD7AA86413}" dt="2025-03-16T12:47:23.404" v="355" actId="20577"/>
        <pc:sldMkLst>
          <pc:docMk/>
          <pc:sldMk cId="4264867081" sldId="269"/>
        </pc:sldMkLst>
        <pc:spChg chg="mod">
          <ac:chgData name="Elena Yakimova Dimitrova (2332890)" userId="S::2332890@student.uwtsd.ac.uk::f15e552e-8993-4a01-92be-74c0a58a0cf5" providerId="AD" clId="Web-{C5C129A8-5996-6EE0-1B20-7ABD7AA86413}" dt="2025-03-16T12:43:59.163" v="305"/>
          <ac:spMkLst>
            <pc:docMk/>
            <pc:sldMk cId="4264867081" sldId="269"/>
            <ac:spMk id="2" creationId="{0EFAB30A-4CA4-55B4-860D-BD821447AE8E}"/>
          </ac:spMkLst>
        </pc:spChg>
        <pc:spChg chg="mod ord">
          <ac:chgData name="Elena Yakimova Dimitrova (2332890)" userId="S::2332890@student.uwtsd.ac.uk::f15e552e-8993-4a01-92be-74c0a58a0cf5" providerId="AD" clId="Web-{C5C129A8-5996-6EE0-1B20-7ABD7AA86413}" dt="2025-03-16T12:47:23.404" v="355" actId="20577"/>
          <ac:spMkLst>
            <pc:docMk/>
            <pc:sldMk cId="4264867081" sldId="269"/>
            <ac:spMk id="3" creationId="{CBCBCB0A-C28F-ADB8-E4DA-42A4D0F04640}"/>
          </ac:spMkLst>
        </pc:spChg>
        <pc:spChg chg="add del">
          <ac:chgData name="Elena Yakimova Dimitrova (2332890)" userId="S::2332890@student.uwtsd.ac.uk::f15e552e-8993-4a01-92be-74c0a58a0cf5" providerId="AD" clId="Web-{C5C129A8-5996-6EE0-1B20-7ABD7AA86413}" dt="2025-03-16T12:43:59.163" v="305"/>
          <ac:spMkLst>
            <pc:docMk/>
            <pc:sldMk cId="4264867081" sldId="269"/>
            <ac:spMk id="9" creationId="{85C29435-9792-45F0-A075-2B4C351B9E83}"/>
          </ac:spMkLst>
        </pc:spChg>
        <pc:spChg chg="add del">
          <ac:chgData name="Elena Yakimova Dimitrova (2332890)" userId="S::2332890@student.uwtsd.ac.uk::f15e552e-8993-4a01-92be-74c0a58a0cf5" providerId="AD" clId="Web-{C5C129A8-5996-6EE0-1B20-7ABD7AA86413}" dt="2025-03-16T12:43:59.163" v="305"/>
          <ac:spMkLst>
            <pc:docMk/>
            <pc:sldMk cId="4264867081" sldId="269"/>
            <ac:spMk id="13" creationId="{ADF03EDA-D3D9-4DFF-9AC8-0D47F349E2B1}"/>
          </ac:spMkLst>
        </pc:spChg>
        <pc:spChg chg="add del">
          <ac:chgData name="Elena Yakimova Dimitrova (2332890)" userId="S::2332890@student.uwtsd.ac.uk::f15e552e-8993-4a01-92be-74c0a58a0cf5" providerId="AD" clId="Web-{C5C129A8-5996-6EE0-1B20-7ABD7AA86413}" dt="2025-03-16T12:43:59.163" v="305"/>
          <ac:spMkLst>
            <pc:docMk/>
            <pc:sldMk cId="4264867081" sldId="269"/>
            <ac:spMk id="15" creationId="{F20499E1-77D1-46FE-9976-5632BE52F8F3}"/>
          </ac:spMkLst>
        </pc:spChg>
        <pc:spChg chg="add del">
          <ac:chgData name="Elena Yakimova Dimitrova (2332890)" userId="S::2332890@student.uwtsd.ac.uk::f15e552e-8993-4a01-92be-74c0a58a0cf5" providerId="AD" clId="Web-{C5C129A8-5996-6EE0-1B20-7ABD7AA86413}" dt="2025-03-16T12:44:41.024" v="313"/>
          <ac:spMkLst>
            <pc:docMk/>
            <pc:sldMk cId="4264867081" sldId="269"/>
            <ac:spMk id="20" creationId="{85C29435-9792-45F0-A075-2B4C351B9E83}"/>
          </ac:spMkLst>
        </pc:spChg>
        <pc:spChg chg="add del">
          <ac:chgData name="Elena Yakimova Dimitrova (2332890)" userId="S::2332890@student.uwtsd.ac.uk::f15e552e-8993-4a01-92be-74c0a58a0cf5" providerId="AD" clId="Web-{C5C129A8-5996-6EE0-1B20-7ABD7AA86413}" dt="2025-03-16T12:44:41.024" v="313"/>
          <ac:spMkLst>
            <pc:docMk/>
            <pc:sldMk cId="4264867081" sldId="269"/>
            <ac:spMk id="24" creationId="{ADF03EDA-D3D9-4DFF-9AC8-0D47F349E2B1}"/>
          </ac:spMkLst>
        </pc:spChg>
        <pc:spChg chg="add del">
          <ac:chgData name="Elena Yakimova Dimitrova (2332890)" userId="S::2332890@student.uwtsd.ac.uk::f15e552e-8993-4a01-92be-74c0a58a0cf5" providerId="AD" clId="Web-{C5C129A8-5996-6EE0-1B20-7ABD7AA86413}" dt="2025-03-16T12:44:41.024" v="313"/>
          <ac:spMkLst>
            <pc:docMk/>
            <pc:sldMk cId="4264867081" sldId="269"/>
            <ac:spMk id="26" creationId="{F20499E1-77D1-46FE-9976-5632BE52F8F3}"/>
          </ac:spMkLst>
        </pc:spChg>
        <pc:spChg chg="add">
          <ac:chgData name="Elena Yakimova Dimitrova (2332890)" userId="S::2332890@student.uwtsd.ac.uk::f15e552e-8993-4a01-92be-74c0a58a0cf5" providerId="AD" clId="Web-{C5C129A8-5996-6EE0-1B20-7ABD7AA86413}" dt="2025-03-16T12:44:41.024" v="313"/>
          <ac:spMkLst>
            <pc:docMk/>
            <pc:sldMk cId="4264867081" sldId="269"/>
            <ac:spMk id="31" creationId="{85C29435-9792-45F0-A075-2B4C351B9E83}"/>
          </ac:spMkLst>
        </pc:spChg>
        <pc:spChg chg="add">
          <ac:chgData name="Elena Yakimova Dimitrova (2332890)" userId="S::2332890@student.uwtsd.ac.uk::f15e552e-8993-4a01-92be-74c0a58a0cf5" providerId="AD" clId="Web-{C5C129A8-5996-6EE0-1B20-7ABD7AA86413}" dt="2025-03-16T12:44:41.024" v="313"/>
          <ac:spMkLst>
            <pc:docMk/>
            <pc:sldMk cId="4264867081" sldId="269"/>
            <ac:spMk id="35" creationId="{ADF03EDA-D3D9-4DFF-9AC8-0D47F349E2B1}"/>
          </ac:spMkLst>
        </pc:spChg>
        <pc:spChg chg="add">
          <ac:chgData name="Elena Yakimova Dimitrova (2332890)" userId="S::2332890@student.uwtsd.ac.uk::f15e552e-8993-4a01-92be-74c0a58a0cf5" providerId="AD" clId="Web-{C5C129A8-5996-6EE0-1B20-7ABD7AA86413}" dt="2025-03-16T12:44:41.024" v="313"/>
          <ac:spMkLst>
            <pc:docMk/>
            <pc:sldMk cId="4264867081" sldId="269"/>
            <ac:spMk id="37" creationId="{F20499E1-77D1-46FE-9976-5632BE52F8F3}"/>
          </ac:spMkLst>
        </pc:spChg>
        <pc:picChg chg="add mod">
          <ac:chgData name="Elena Yakimova Dimitrova (2332890)" userId="S::2332890@student.uwtsd.ac.uk::f15e552e-8993-4a01-92be-74c0a58a0cf5" providerId="AD" clId="Web-{C5C129A8-5996-6EE0-1B20-7ABD7AA86413}" dt="2025-03-16T12:45:51.557" v="342" actId="14100"/>
          <ac:picMkLst>
            <pc:docMk/>
            <pc:sldMk cId="4264867081" sldId="269"/>
            <ac:picMk id="4" creationId="{AC4CDAAB-6ED7-C6B7-99D5-69043FB78419}"/>
          </ac:picMkLst>
        </pc:picChg>
        <pc:cxnChg chg="add del">
          <ac:chgData name="Elena Yakimova Dimitrova (2332890)" userId="S::2332890@student.uwtsd.ac.uk::f15e552e-8993-4a01-92be-74c0a58a0cf5" providerId="AD" clId="Web-{C5C129A8-5996-6EE0-1B20-7ABD7AA86413}" dt="2025-03-16T12:43:59.163" v="305"/>
          <ac:cxnSpMkLst>
            <pc:docMk/>
            <pc:sldMk cId="4264867081" sldId="269"/>
            <ac:cxnSpMk id="11" creationId="{C121C1A0-5C13-471E-AD18-BF95767F542B}"/>
          </ac:cxnSpMkLst>
        </pc:cxnChg>
        <pc:cxnChg chg="add del">
          <ac:chgData name="Elena Yakimova Dimitrova (2332890)" userId="S::2332890@student.uwtsd.ac.uk::f15e552e-8993-4a01-92be-74c0a58a0cf5" providerId="AD" clId="Web-{C5C129A8-5996-6EE0-1B20-7ABD7AA86413}" dt="2025-03-16T12:44:41.024" v="313"/>
          <ac:cxnSpMkLst>
            <pc:docMk/>
            <pc:sldMk cId="4264867081" sldId="269"/>
            <ac:cxnSpMk id="22" creationId="{C121C1A0-5C13-471E-AD18-BF95767F542B}"/>
          </ac:cxnSpMkLst>
        </pc:cxnChg>
        <pc:cxnChg chg="add">
          <ac:chgData name="Elena Yakimova Dimitrova (2332890)" userId="S::2332890@student.uwtsd.ac.uk::f15e552e-8993-4a01-92be-74c0a58a0cf5" providerId="AD" clId="Web-{C5C129A8-5996-6EE0-1B20-7ABD7AA86413}" dt="2025-03-16T12:44:41.024" v="313"/>
          <ac:cxnSpMkLst>
            <pc:docMk/>
            <pc:sldMk cId="4264867081" sldId="269"/>
            <ac:cxnSpMk id="33" creationId="{C121C1A0-5C13-471E-AD18-BF95767F542B}"/>
          </ac:cxnSpMkLst>
        </pc:cxnChg>
      </pc:sldChg>
    </pc:docChg>
  </pc:docChgLst>
  <pc:docChgLst>
    <pc:chgData name="Elena Yakimova Dimitrova (2332890)" userId="S::2332890@student.uwtsd.ac.uk::f15e552e-8993-4a01-92be-74c0a58a0cf5" providerId="AD" clId="Web-{84D5911C-A7D5-1645-3297-36AA279A0E88}"/>
    <pc:docChg chg="modSld">
      <pc:chgData name="Elena Yakimova Dimitrova (2332890)" userId="S::2332890@student.uwtsd.ac.uk::f15e552e-8993-4a01-92be-74c0a58a0cf5" providerId="AD" clId="Web-{84D5911C-A7D5-1645-3297-36AA279A0E88}" dt="2025-03-16T15:12:59.939" v="82"/>
      <pc:docMkLst>
        <pc:docMk/>
      </pc:docMkLst>
      <pc:sldChg chg="addSp delSp modSp mod setBg">
        <pc:chgData name="Elena Yakimova Dimitrova (2332890)" userId="S::2332890@student.uwtsd.ac.uk::f15e552e-8993-4a01-92be-74c0a58a0cf5" providerId="AD" clId="Web-{84D5911C-A7D5-1645-3297-36AA279A0E88}" dt="2025-03-16T15:11:29.281" v="74"/>
        <pc:sldMkLst>
          <pc:docMk/>
          <pc:sldMk cId="1468030382" sldId="263"/>
        </pc:sldMkLst>
        <pc:spChg chg="mod">
          <ac:chgData name="Elena Yakimova Dimitrova (2332890)" userId="S::2332890@student.uwtsd.ac.uk::f15e552e-8993-4a01-92be-74c0a58a0cf5" providerId="AD" clId="Web-{84D5911C-A7D5-1645-3297-36AA279A0E88}" dt="2025-03-16T15:11:29.281" v="74"/>
          <ac:spMkLst>
            <pc:docMk/>
            <pc:sldMk cId="1468030382" sldId="263"/>
            <ac:spMk id="2" creationId="{247E3FF9-F28B-AE5D-454C-36001C66F046}"/>
          </ac:spMkLst>
        </pc:spChg>
        <pc:spChg chg="mod">
          <ac:chgData name="Elena Yakimova Dimitrova (2332890)" userId="S::2332890@student.uwtsd.ac.uk::f15e552e-8993-4a01-92be-74c0a58a0cf5" providerId="AD" clId="Web-{84D5911C-A7D5-1645-3297-36AA279A0E88}" dt="2025-03-16T15:11:29.281" v="74"/>
          <ac:spMkLst>
            <pc:docMk/>
            <pc:sldMk cId="1468030382" sldId="263"/>
            <ac:spMk id="3" creationId="{BE02E1F6-0BE7-F6DA-DA72-96A457976BB2}"/>
          </ac:spMkLst>
        </pc:spChg>
        <pc:spChg chg="add del mod">
          <ac:chgData name="Elena Yakimova Dimitrova (2332890)" userId="S::2332890@student.uwtsd.ac.uk::f15e552e-8993-4a01-92be-74c0a58a0cf5" providerId="AD" clId="Web-{84D5911C-A7D5-1645-3297-36AA279A0E88}" dt="2025-03-16T15:10:58.186" v="71"/>
          <ac:spMkLst>
            <pc:docMk/>
            <pc:sldMk cId="1468030382" sldId="263"/>
            <ac:spMk id="4" creationId="{E29FC826-685D-C9E3-22B7-7D55E90A2F9A}"/>
          </ac:spMkLst>
        </pc:spChg>
        <pc:spChg chg="add">
          <ac:chgData name="Elena Yakimova Dimitrova (2332890)" userId="S::2332890@student.uwtsd.ac.uk::f15e552e-8993-4a01-92be-74c0a58a0cf5" providerId="AD" clId="Web-{84D5911C-A7D5-1645-3297-36AA279A0E88}" dt="2025-03-16T15:11:29.281" v="74"/>
          <ac:spMkLst>
            <pc:docMk/>
            <pc:sldMk cId="1468030382" sldId="263"/>
            <ac:spMk id="9" creationId="{311973C2-EB8B-452A-A698-4A252FD3AE28}"/>
          </ac:spMkLst>
        </pc:spChg>
        <pc:spChg chg="add del">
          <ac:chgData name="Elena Yakimova Dimitrova (2332890)" userId="S::2332890@student.uwtsd.ac.uk::f15e552e-8993-4a01-92be-74c0a58a0cf5" providerId="AD" clId="Web-{84D5911C-A7D5-1645-3297-36AA279A0E88}" dt="2025-03-16T15:11:29.265" v="73"/>
          <ac:spMkLst>
            <pc:docMk/>
            <pc:sldMk cId="1468030382" sldId="263"/>
            <ac:spMk id="10" creationId="{85C29435-9792-45F0-A075-2B4C351B9E83}"/>
          </ac:spMkLst>
        </pc:spChg>
        <pc:spChg chg="add">
          <ac:chgData name="Elena Yakimova Dimitrova (2332890)" userId="S::2332890@student.uwtsd.ac.uk::f15e552e-8993-4a01-92be-74c0a58a0cf5" providerId="AD" clId="Web-{84D5911C-A7D5-1645-3297-36AA279A0E88}" dt="2025-03-16T15:11:29.281" v="74"/>
          <ac:spMkLst>
            <pc:docMk/>
            <pc:sldMk cId="1468030382" sldId="263"/>
            <ac:spMk id="11" creationId="{10162E77-11AD-44A7-84EC-40C59EEFBD2E}"/>
          </ac:spMkLst>
        </pc:spChg>
        <pc:spChg chg="add del">
          <ac:chgData name="Elena Yakimova Dimitrova (2332890)" userId="S::2332890@student.uwtsd.ac.uk::f15e552e-8993-4a01-92be-74c0a58a0cf5" providerId="AD" clId="Web-{84D5911C-A7D5-1645-3297-36AA279A0E88}" dt="2025-03-16T15:11:29.265" v="73"/>
          <ac:spMkLst>
            <pc:docMk/>
            <pc:sldMk cId="1468030382" sldId="263"/>
            <ac:spMk id="14" creationId="{ADF03EDA-D3D9-4DFF-9AC8-0D47F349E2B1}"/>
          </ac:spMkLst>
        </pc:spChg>
        <pc:spChg chg="add del">
          <ac:chgData name="Elena Yakimova Dimitrova (2332890)" userId="S::2332890@student.uwtsd.ac.uk::f15e552e-8993-4a01-92be-74c0a58a0cf5" providerId="AD" clId="Web-{84D5911C-A7D5-1645-3297-36AA279A0E88}" dt="2025-03-16T15:11:29.265" v="73"/>
          <ac:spMkLst>
            <pc:docMk/>
            <pc:sldMk cId="1468030382" sldId="263"/>
            <ac:spMk id="16" creationId="{F20499E1-77D1-46FE-9976-5632BE52F8F3}"/>
          </ac:spMkLst>
        </pc:spChg>
        <pc:picChg chg="add">
          <ac:chgData name="Elena Yakimova Dimitrova (2332890)" userId="S::2332890@student.uwtsd.ac.uk::f15e552e-8993-4a01-92be-74c0a58a0cf5" providerId="AD" clId="Web-{84D5911C-A7D5-1645-3297-36AA279A0E88}" dt="2025-03-16T15:11:29.281" v="74"/>
          <ac:picMkLst>
            <pc:docMk/>
            <pc:sldMk cId="1468030382" sldId="263"/>
            <ac:picMk id="5" creationId="{742252FE-DA98-4AA1-24E6-1FFAAC911B77}"/>
          </ac:picMkLst>
        </pc:picChg>
        <pc:picChg chg="add del">
          <ac:chgData name="Elena Yakimova Dimitrova (2332890)" userId="S::2332890@student.uwtsd.ac.uk::f15e552e-8993-4a01-92be-74c0a58a0cf5" providerId="AD" clId="Web-{84D5911C-A7D5-1645-3297-36AA279A0E88}" dt="2025-03-16T15:11:29.265" v="73"/>
          <ac:picMkLst>
            <pc:docMk/>
            <pc:sldMk cId="1468030382" sldId="263"/>
            <ac:picMk id="7" creationId="{4F69244E-787F-4420-2BC5-8B34F106FDC9}"/>
          </ac:picMkLst>
        </pc:picChg>
        <pc:cxnChg chg="add del">
          <ac:chgData name="Elena Yakimova Dimitrova (2332890)" userId="S::2332890@student.uwtsd.ac.uk::f15e552e-8993-4a01-92be-74c0a58a0cf5" providerId="AD" clId="Web-{84D5911C-A7D5-1645-3297-36AA279A0E88}" dt="2025-03-16T15:11:29.265" v="73"/>
          <ac:cxnSpMkLst>
            <pc:docMk/>
            <pc:sldMk cId="1468030382" sldId="263"/>
            <ac:cxnSpMk id="12" creationId="{C121C1A0-5C13-471E-AD18-BF95767F542B}"/>
          </ac:cxnSpMkLst>
        </pc:cxnChg>
        <pc:cxnChg chg="add">
          <ac:chgData name="Elena Yakimova Dimitrova (2332890)" userId="S::2332890@student.uwtsd.ac.uk::f15e552e-8993-4a01-92be-74c0a58a0cf5" providerId="AD" clId="Web-{84D5911C-A7D5-1645-3297-36AA279A0E88}" dt="2025-03-16T15:11:29.281" v="74"/>
          <ac:cxnSpMkLst>
            <pc:docMk/>
            <pc:sldMk cId="1468030382" sldId="263"/>
            <ac:cxnSpMk id="13" creationId="{5AB158E9-1B40-4CD6-95F0-95CA11DF7B7A}"/>
          </ac:cxnSpMkLst>
        </pc:cxnChg>
      </pc:sldChg>
      <pc:sldChg chg="addSp delSp modSp">
        <pc:chgData name="Elena Yakimova Dimitrova (2332890)" userId="S::2332890@student.uwtsd.ac.uk::f15e552e-8993-4a01-92be-74c0a58a0cf5" providerId="AD" clId="Web-{84D5911C-A7D5-1645-3297-36AA279A0E88}" dt="2025-03-16T15:12:59.939" v="82"/>
        <pc:sldMkLst>
          <pc:docMk/>
          <pc:sldMk cId="4264867081" sldId="269"/>
        </pc:sldMkLst>
        <pc:spChg chg="mod">
          <ac:chgData name="Elena Yakimova Dimitrova (2332890)" userId="S::2332890@student.uwtsd.ac.uk::f15e552e-8993-4a01-92be-74c0a58a0cf5" providerId="AD" clId="Web-{84D5911C-A7D5-1645-3297-36AA279A0E88}" dt="2025-03-16T15:12:59.939" v="82"/>
          <ac:spMkLst>
            <pc:docMk/>
            <pc:sldMk cId="4264867081" sldId="269"/>
            <ac:spMk id="2" creationId="{0EFAB30A-4CA4-55B4-860D-BD821447AE8E}"/>
          </ac:spMkLst>
        </pc:spChg>
        <pc:spChg chg="mod">
          <ac:chgData name="Elena Yakimova Dimitrova (2332890)" userId="S::2332890@student.uwtsd.ac.uk::f15e552e-8993-4a01-92be-74c0a58a0cf5" providerId="AD" clId="Web-{84D5911C-A7D5-1645-3297-36AA279A0E88}" dt="2025-03-16T15:12:59.939" v="82"/>
          <ac:spMkLst>
            <pc:docMk/>
            <pc:sldMk cId="4264867081" sldId="269"/>
            <ac:spMk id="3" creationId="{CBCBCB0A-C28F-ADB8-E4DA-42A4D0F04640}"/>
          </ac:spMkLst>
        </pc:spChg>
        <pc:spChg chg="add del">
          <ac:chgData name="Elena Yakimova Dimitrova (2332890)" userId="S::2332890@student.uwtsd.ac.uk::f15e552e-8993-4a01-92be-74c0a58a0cf5" providerId="AD" clId="Web-{84D5911C-A7D5-1645-3297-36AA279A0E88}" dt="2025-03-16T15:12:59.939" v="82"/>
          <ac:spMkLst>
            <pc:docMk/>
            <pc:sldMk cId="4264867081" sldId="269"/>
            <ac:spMk id="31" creationId="{85C29435-9792-45F0-A075-2B4C351B9E83}"/>
          </ac:spMkLst>
        </pc:spChg>
        <pc:spChg chg="add del">
          <ac:chgData name="Elena Yakimova Dimitrova (2332890)" userId="S::2332890@student.uwtsd.ac.uk::f15e552e-8993-4a01-92be-74c0a58a0cf5" providerId="AD" clId="Web-{84D5911C-A7D5-1645-3297-36AA279A0E88}" dt="2025-03-16T15:12:59.939" v="82"/>
          <ac:spMkLst>
            <pc:docMk/>
            <pc:sldMk cId="4264867081" sldId="269"/>
            <ac:spMk id="35" creationId="{ADF03EDA-D3D9-4DFF-9AC8-0D47F349E2B1}"/>
          </ac:spMkLst>
        </pc:spChg>
        <pc:spChg chg="add del">
          <ac:chgData name="Elena Yakimova Dimitrova (2332890)" userId="S::2332890@student.uwtsd.ac.uk::f15e552e-8993-4a01-92be-74c0a58a0cf5" providerId="AD" clId="Web-{84D5911C-A7D5-1645-3297-36AA279A0E88}" dt="2025-03-16T15:12:59.939" v="82"/>
          <ac:spMkLst>
            <pc:docMk/>
            <pc:sldMk cId="4264867081" sldId="269"/>
            <ac:spMk id="37" creationId="{F20499E1-77D1-46FE-9976-5632BE52F8F3}"/>
          </ac:spMkLst>
        </pc:spChg>
        <pc:spChg chg="add del">
          <ac:chgData name="Elena Yakimova Dimitrova (2332890)" userId="S::2332890@student.uwtsd.ac.uk::f15e552e-8993-4a01-92be-74c0a58a0cf5" providerId="AD" clId="Web-{84D5911C-A7D5-1645-3297-36AA279A0E88}" dt="2025-03-16T15:12:59.939" v="82"/>
          <ac:spMkLst>
            <pc:docMk/>
            <pc:sldMk cId="4264867081" sldId="269"/>
            <ac:spMk id="42" creationId="{990D0034-F768-41E7-85D4-F38C4DE85770}"/>
          </ac:spMkLst>
        </pc:spChg>
        <pc:picChg chg="mod ord">
          <ac:chgData name="Elena Yakimova Dimitrova (2332890)" userId="S::2332890@student.uwtsd.ac.uk::f15e552e-8993-4a01-92be-74c0a58a0cf5" providerId="AD" clId="Web-{84D5911C-A7D5-1645-3297-36AA279A0E88}" dt="2025-03-16T15:12:59.939" v="82"/>
          <ac:picMkLst>
            <pc:docMk/>
            <pc:sldMk cId="4264867081" sldId="269"/>
            <ac:picMk id="4" creationId="{AC4CDAAB-6ED7-C6B7-99D5-69043FB78419}"/>
          </ac:picMkLst>
        </pc:picChg>
        <pc:cxnChg chg="add del">
          <ac:chgData name="Elena Yakimova Dimitrova (2332890)" userId="S::2332890@student.uwtsd.ac.uk::f15e552e-8993-4a01-92be-74c0a58a0cf5" providerId="AD" clId="Web-{84D5911C-A7D5-1645-3297-36AA279A0E88}" dt="2025-03-16T15:12:59.939" v="82"/>
          <ac:cxnSpMkLst>
            <pc:docMk/>
            <pc:sldMk cId="4264867081" sldId="269"/>
            <ac:cxnSpMk id="33" creationId="{C121C1A0-5C13-471E-AD18-BF95767F542B}"/>
          </ac:cxnSpMkLst>
        </pc:cxnChg>
        <pc:cxnChg chg="add del">
          <ac:chgData name="Elena Yakimova Dimitrova (2332890)" userId="S::2332890@student.uwtsd.ac.uk::f15e552e-8993-4a01-92be-74c0a58a0cf5" providerId="AD" clId="Web-{84D5911C-A7D5-1645-3297-36AA279A0E88}" dt="2025-03-16T15:12:59.939" v="82"/>
          <ac:cxnSpMkLst>
            <pc:docMk/>
            <pc:sldMk cId="4264867081" sldId="269"/>
            <ac:cxnSpMk id="44" creationId="{5A0A5CF6-407C-4691-8122-49DF69D0020D}"/>
          </ac:cxnSpMkLst>
        </pc:cxnChg>
      </pc:sldChg>
    </pc:docChg>
  </pc:docChgLst>
  <pc:docChgLst>
    <pc:chgData clId="Web-{21F788C2-733F-25BF-307A-C8E2A169714F}"/>
    <pc:docChg chg="delSld">
      <pc:chgData name="" userId="" providerId="" clId="Web-{21F788C2-733F-25BF-307A-C8E2A169714F}" dt="2025-03-17T18:54:33.036" v="0"/>
      <pc:docMkLst>
        <pc:docMk/>
      </pc:docMkLst>
      <pc:sldChg chg="del">
        <pc:chgData name="" userId="" providerId="" clId="Web-{21F788C2-733F-25BF-307A-C8E2A169714F}" dt="2025-03-17T18:54:33.036" v="0"/>
        <pc:sldMkLst>
          <pc:docMk/>
          <pc:sldMk cId="3338359382" sldId="267"/>
        </pc:sldMkLst>
      </pc:sldChg>
    </pc:docChg>
  </pc:docChgLst>
  <pc:docChgLst>
    <pc:chgData name="Elena Yakimova Dimitrova (2332890)" userId="S::2332890@student.uwtsd.ac.uk::f15e552e-8993-4a01-92be-74c0a58a0cf5" providerId="AD" clId="Web-{54E7D264-39FC-85CB-F8A9-41F3CC08B2DF}"/>
    <pc:docChg chg="modSld">
      <pc:chgData name="Elena Yakimova Dimitrova (2332890)" userId="S::2332890@student.uwtsd.ac.uk::f15e552e-8993-4a01-92be-74c0a58a0cf5" providerId="AD" clId="Web-{54E7D264-39FC-85CB-F8A9-41F3CC08B2DF}" dt="2025-03-24T20:39:06.281" v="128" actId="1076"/>
      <pc:docMkLst>
        <pc:docMk/>
      </pc:docMkLst>
      <pc:sldChg chg="modSp">
        <pc:chgData name="Elena Yakimova Dimitrova (2332890)" userId="S::2332890@student.uwtsd.ac.uk::f15e552e-8993-4a01-92be-74c0a58a0cf5" providerId="AD" clId="Web-{54E7D264-39FC-85CB-F8A9-41F3CC08B2DF}" dt="2025-03-24T20:13:37.950" v="66" actId="20577"/>
        <pc:sldMkLst>
          <pc:docMk/>
          <pc:sldMk cId="3239601906" sldId="266"/>
        </pc:sldMkLst>
        <pc:spChg chg="mod">
          <ac:chgData name="Elena Yakimova Dimitrova (2332890)" userId="S::2332890@student.uwtsd.ac.uk::f15e552e-8993-4a01-92be-74c0a58a0cf5" providerId="AD" clId="Web-{54E7D264-39FC-85CB-F8A9-41F3CC08B2DF}" dt="2025-03-24T20:13:37.950" v="66" actId="20577"/>
          <ac:spMkLst>
            <pc:docMk/>
            <pc:sldMk cId="3239601906" sldId="266"/>
            <ac:spMk id="3" creationId="{030B4FD5-F4D2-CCE7-3DFF-2C2DCE6A0207}"/>
          </ac:spMkLst>
        </pc:spChg>
      </pc:sldChg>
      <pc:sldChg chg="modSp">
        <pc:chgData name="Elena Yakimova Dimitrova (2332890)" userId="S::2332890@student.uwtsd.ac.uk::f15e552e-8993-4a01-92be-74c0a58a0cf5" providerId="AD" clId="Web-{54E7D264-39FC-85CB-F8A9-41F3CC08B2DF}" dt="2025-03-24T20:39:06.281" v="128" actId="1076"/>
        <pc:sldMkLst>
          <pc:docMk/>
          <pc:sldMk cId="4264867081" sldId="269"/>
        </pc:sldMkLst>
        <pc:spChg chg="mod">
          <ac:chgData name="Elena Yakimova Dimitrova (2332890)" userId="S::2332890@student.uwtsd.ac.uk::f15e552e-8993-4a01-92be-74c0a58a0cf5" providerId="AD" clId="Web-{54E7D264-39FC-85CB-F8A9-41F3CC08B2DF}" dt="2025-03-24T20:39:00.093" v="127" actId="14100"/>
          <ac:spMkLst>
            <pc:docMk/>
            <pc:sldMk cId="4264867081" sldId="269"/>
            <ac:spMk id="3" creationId="{CBCBCB0A-C28F-ADB8-E4DA-42A4D0F04640}"/>
          </ac:spMkLst>
        </pc:spChg>
        <pc:picChg chg="mod">
          <ac:chgData name="Elena Yakimova Dimitrova (2332890)" userId="S::2332890@student.uwtsd.ac.uk::f15e552e-8993-4a01-92be-74c0a58a0cf5" providerId="AD" clId="Web-{54E7D264-39FC-85CB-F8A9-41F3CC08B2DF}" dt="2025-03-24T20:39:06.281" v="128" actId="1076"/>
          <ac:picMkLst>
            <pc:docMk/>
            <pc:sldMk cId="4264867081" sldId="269"/>
            <ac:picMk id="4" creationId="{AC4CDAAB-6ED7-C6B7-99D5-69043FB78419}"/>
          </ac:picMkLst>
        </pc:picChg>
      </pc:sldChg>
      <pc:sldChg chg="addSp delSp modSp mod setBg">
        <pc:chgData name="Elena Yakimova Dimitrova (2332890)" userId="S::2332890@student.uwtsd.ac.uk::f15e552e-8993-4a01-92be-74c0a58a0cf5" providerId="AD" clId="Web-{54E7D264-39FC-85CB-F8A9-41F3CC08B2DF}" dt="2025-03-24T20:22:54.469" v="121" actId="20577"/>
        <pc:sldMkLst>
          <pc:docMk/>
          <pc:sldMk cId="1674274544" sldId="272"/>
        </pc:sldMkLst>
        <pc:spChg chg="mod">
          <ac:chgData name="Elena Yakimova Dimitrova (2332890)" userId="S::2332890@student.uwtsd.ac.uk::f15e552e-8993-4a01-92be-74c0a58a0cf5" providerId="AD" clId="Web-{54E7D264-39FC-85CB-F8A9-41F3CC08B2DF}" dt="2025-03-24T20:22:54.469" v="121" actId="20577"/>
          <ac:spMkLst>
            <pc:docMk/>
            <pc:sldMk cId="1674274544" sldId="272"/>
            <ac:spMk id="2" creationId="{B26FB416-FE7B-008B-9271-B116D1FC914B}"/>
          </ac:spMkLst>
        </pc:spChg>
        <pc:spChg chg="add del mod">
          <ac:chgData name="Elena Yakimova Dimitrova (2332890)" userId="S::2332890@student.uwtsd.ac.uk::f15e552e-8993-4a01-92be-74c0a58a0cf5" providerId="AD" clId="Web-{54E7D264-39FC-85CB-F8A9-41F3CC08B2DF}" dt="2025-03-24T20:14:31.951" v="69"/>
          <ac:spMkLst>
            <pc:docMk/>
            <pc:sldMk cId="1674274544" sldId="272"/>
            <ac:spMk id="5" creationId="{6323CCBF-C420-9D76-4E03-E7C5AE877A3B}"/>
          </ac:spMkLst>
        </pc:spChg>
        <pc:spChg chg="add del mod">
          <ac:chgData name="Elena Yakimova Dimitrova (2332890)" userId="S::2332890@student.uwtsd.ac.uk::f15e552e-8993-4a01-92be-74c0a58a0cf5" providerId="AD" clId="Web-{54E7D264-39FC-85CB-F8A9-41F3CC08B2DF}" dt="2025-03-24T20:15:35.594" v="71"/>
          <ac:spMkLst>
            <pc:docMk/>
            <pc:sldMk cId="1674274544" sldId="272"/>
            <ac:spMk id="8" creationId="{7B19D7E7-553C-5D29-067A-40A37F5DAF32}"/>
          </ac:spMkLst>
        </pc:spChg>
        <pc:spChg chg="del">
          <ac:chgData name="Elena Yakimova Dimitrova (2332890)" userId="S::2332890@student.uwtsd.ac.uk::f15e552e-8993-4a01-92be-74c0a58a0cf5" providerId="AD" clId="Web-{54E7D264-39FC-85CB-F8A9-41F3CC08B2DF}" dt="2025-03-24T20:13:44.606" v="67"/>
          <ac:spMkLst>
            <pc:docMk/>
            <pc:sldMk cId="1674274544" sldId="272"/>
            <ac:spMk id="9" creationId="{9DEEFD7A-DDB0-D58C-ACFC-78670DA0A17A}"/>
          </ac:spMkLst>
        </pc:spChg>
        <pc:spChg chg="add del mod">
          <ac:chgData name="Elena Yakimova Dimitrova (2332890)" userId="S::2332890@student.uwtsd.ac.uk::f15e552e-8993-4a01-92be-74c0a58a0cf5" providerId="AD" clId="Web-{54E7D264-39FC-85CB-F8A9-41F3CC08B2DF}" dt="2025-03-24T20:18:22.678" v="75"/>
          <ac:spMkLst>
            <pc:docMk/>
            <pc:sldMk cId="1674274544" sldId="272"/>
            <ac:spMk id="12" creationId="{B8589C80-17D2-3426-A151-105C48ACC91B}"/>
          </ac:spMkLst>
        </pc:spChg>
        <pc:spChg chg="add del">
          <ac:chgData name="Elena Yakimova Dimitrova (2332890)" userId="S::2332890@student.uwtsd.ac.uk::f15e552e-8993-4a01-92be-74c0a58a0cf5" providerId="AD" clId="Web-{54E7D264-39FC-85CB-F8A9-41F3CC08B2DF}" dt="2025-03-24T20:18:37.304" v="78"/>
          <ac:spMkLst>
            <pc:docMk/>
            <pc:sldMk cId="1674274544" sldId="272"/>
            <ac:spMk id="15" creationId="{36E6FEC8-170C-492C-84E0-54394629D120}"/>
          </ac:spMkLst>
        </pc:spChg>
        <pc:spChg chg="add del mod">
          <ac:chgData name="Elena Yakimova Dimitrova (2332890)" userId="S::2332890@student.uwtsd.ac.uk::f15e552e-8993-4a01-92be-74c0a58a0cf5" providerId="AD" clId="Web-{54E7D264-39FC-85CB-F8A9-41F3CC08B2DF}" dt="2025-03-24T20:20:09.166" v="82"/>
          <ac:spMkLst>
            <pc:docMk/>
            <pc:sldMk cId="1674274544" sldId="272"/>
            <ac:spMk id="16" creationId="{9F5B39FD-E8F4-6461-4458-F326945B867E}"/>
          </ac:spMkLst>
        </pc:spChg>
        <pc:spChg chg="add">
          <ac:chgData name="Elena Yakimova Dimitrova (2332890)" userId="S::2332890@student.uwtsd.ac.uk::f15e552e-8993-4a01-92be-74c0a58a0cf5" providerId="AD" clId="Web-{54E7D264-39FC-85CB-F8A9-41F3CC08B2DF}" dt="2025-03-24T20:15:58.423" v="72"/>
          <ac:spMkLst>
            <pc:docMk/>
            <pc:sldMk cId="1674274544" sldId="272"/>
            <ac:spMk id="17" creationId="{DEE940A1-B9E0-4C5D-A55E-B19742379C83}"/>
          </ac:spMkLst>
        </pc:spChg>
        <pc:spChg chg="add del">
          <ac:chgData name="Elena Yakimova Dimitrova (2332890)" userId="S::2332890@student.uwtsd.ac.uk::f15e552e-8993-4a01-92be-74c0a58a0cf5" providerId="AD" clId="Web-{54E7D264-39FC-85CB-F8A9-41F3CC08B2DF}" dt="2025-03-24T20:18:37.304" v="78"/>
          <ac:spMkLst>
            <pc:docMk/>
            <pc:sldMk cId="1674274544" sldId="272"/>
            <ac:spMk id="21" creationId="{A2F9EC5C-9D0F-4497-9D4D-77F0D5B1FC26}"/>
          </ac:spMkLst>
        </pc:spChg>
        <pc:spChg chg="add del">
          <ac:chgData name="Elena Yakimova Dimitrova (2332890)" userId="S::2332890@student.uwtsd.ac.uk::f15e552e-8993-4a01-92be-74c0a58a0cf5" providerId="AD" clId="Web-{54E7D264-39FC-85CB-F8A9-41F3CC08B2DF}" dt="2025-03-24T20:18:37.304" v="78"/>
          <ac:spMkLst>
            <pc:docMk/>
            <pc:sldMk cId="1674274544" sldId="272"/>
            <ac:spMk id="25" creationId="{AB8A5BB8-3387-47C5-9FA6-5ED224F6855A}"/>
          </ac:spMkLst>
        </pc:spChg>
        <pc:spChg chg="add del">
          <ac:chgData name="Elena Yakimova Dimitrova (2332890)" userId="S::2332890@student.uwtsd.ac.uk::f15e552e-8993-4a01-92be-74c0a58a0cf5" providerId="AD" clId="Web-{54E7D264-39FC-85CB-F8A9-41F3CC08B2DF}" dt="2025-03-24T20:18:37.304" v="78"/>
          <ac:spMkLst>
            <pc:docMk/>
            <pc:sldMk cId="1674274544" sldId="272"/>
            <ac:spMk id="27" creationId="{FCBD290E-8711-4995-A866-4ABAE2A18DBB}"/>
          </ac:spMkLst>
        </pc:spChg>
        <pc:spChg chg="add del">
          <ac:chgData name="Elena Yakimova Dimitrova (2332890)" userId="S::2332890@student.uwtsd.ac.uk::f15e552e-8993-4a01-92be-74c0a58a0cf5" providerId="AD" clId="Web-{54E7D264-39FC-85CB-F8A9-41F3CC08B2DF}" dt="2025-03-24T20:20:11.385" v="83"/>
          <ac:spMkLst>
            <pc:docMk/>
            <pc:sldMk cId="1674274544" sldId="272"/>
            <ac:spMk id="32" creationId="{8BE48C64-5364-4060-8928-FC052E77CD60}"/>
          </ac:spMkLst>
        </pc:spChg>
        <pc:spChg chg="add del">
          <ac:chgData name="Elena Yakimova Dimitrova (2332890)" userId="S::2332890@student.uwtsd.ac.uk::f15e552e-8993-4a01-92be-74c0a58a0cf5" providerId="AD" clId="Web-{54E7D264-39FC-85CB-F8A9-41F3CC08B2DF}" dt="2025-03-24T20:20:11.385" v="83"/>
          <ac:spMkLst>
            <pc:docMk/>
            <pc:sldMk cId="1674274544" sldId="272"/>
            <ac:spMk id="34" creationId="{139F791B-8515-4F50-9D32-45DD7676C003}"/>
          </ac:spMkLst>
        </pc:spChg>
        <pc:spChg chg="add del">
          <ac:chgData name="Elena Yakimova Dimitrova (2332890)" userId="S::2332890@student.uwtsd.ac.uk::f15e552e-8993-4a01-92be-74c0a58a0cf5" providerId="AD" clId="Web-{54E7D264-39FC-85CB-F8A9-41F3CC08B2DF}" dt="2025-03-24T20:20:11.385" v="83"/>
          <ac:spMkLst>
            <pc:docMk/>
            <pc:sldMk cId="1674274544" sldId="272"/>
            <ac:spMk id="38" creationId="{DC0CDD34-455E-4188-B6E6-C57A40E43581}"/>
          </ac:spMkLst>
        </pc:spChg>
        <pc:spChg chg="add del">
          <ac:chgData name="Elena Yakimova Dimitrova (2332890)" userId="S::2332890@student.uwtsd.ac.uk::f15e552e-8993-4a01-92be-74c0a58a0cf5" providerId="AD" clId="Web-{54E7D264-39FC-85CB-F8A9-41F3CC08B2DF}" dt="2025-03-24T20:20:11.385" v="83"/>
          <ac:spMkLst>
            <pc:docMk/>
            <pc:sldMk cId="1674274544" sldId="272"/>
            <ac:spMk id="42" creationId="{4B0E089E-E773-40BF-B966-E1B54156C3BE}"/>
          </ac:spMkLst>
        </pc:spChg>
        <pc:spChg chg="add del">
          <ac:chgData name="Elena Yakimova Dimitrova (2332890)" userId="S::2332890@student.uwtsd.ac.uk::f15e552e-8993-4a01-92be-74c0a58a0cf5" providerId="AD" clId="Web-{54E7D264-39FC-85CB-F8A9-41F3CC08B2DF}" dt="2025-03-24T20:20:11.385" v="83"/>
          <ac:spMkLst>
            <pc:docMk/>
            <pc:sldMk cId="1674274544" sldId="272"/>
            <ac:spMk id="44" creationId="{16A56A1B-DB74-41DA-B78B-0C762EE7B686}"/>
          </ac:spMkLst>
        </pc:spChg>
        <pc:spChg chg="add">
          <ac:chgData name="Elena Yakimova Dimitrova (2332890)" userId="S::2332890@student.uwtsd.ac.uk::f15e552e-8993-4a01-92be-74c0a58a0cf5" providerId="AD" clId="Web-{54E7D264-39FC-85CB-F8A9-41F3CC08B2DF}" dt="2025-03-24T20:20:11.385" v="83"/>
          <ac:spMkLst>
            <pc:docMk/>
            <pc:sldMk cId="1674274544" sldId="272"/>
            <ac:spMk id="49" creationId="{8BE48C64-5364-4060-8928-FC052E77CD60}"/>
          </ac:spMkLst>
        </pc:spChg>
        <pc:spChg chg="add">
          <ac:chgData name="Elena Yakimova Dimitrova (2332890)" userId="S::2332890@student.uwtsd.ac.uk::f15e552e-8993-4a01-92be-74c0a58a0cf5" providerId="AD" clId="Web-{54E7D264-39FC-85CB-F8A9-41F3CC08B2DF}" dt="2025-03-24T20:20:11.385" v="83"/>
          <ac:spMkLst>
            <pc:docMk/>
            <pc:sldMk cId="1674274544" sldId="272"/>
            <ac:spMk id="51" creationId="{139F791B-8515-4F50-9D32-45DD7676C003}"/>
          </ac:spMkLst>
        </pc:spChg>
        <pc:spChg chg="add">
          <ac:chgData name="Elena Yakimova Dimitrova (2332890)" userId="S::2332890@student.uwtsd.ac.uk::f15e552e-8993-4a01-92be-74c0a58a0cf5" providerId="AD" clId="Web-{54E7D264-39FC-85CB-F8A9-41F3CC08B2DF}" dt="2025-03-24T20:20:11.385" v="83"/>
          <ac:spMkLst>
            <pc:docMk/>
            <pc:sldMk cId="1674274544" sldId="272"/>
            <ac:spMk id="55" creationId="{DC0CDD34-455E-4188-B6E6-C57A40E43581}"/>
          </ac:spMkLst>
        </pc:spChg>
        <pc:spChg chg="add">
          <ac:chgData name="Elena Yakimova Dimitrova (2332890)" userId="S::2332890@student.uwtsd.ac.uk::f15e552e-8993-4a01-92be-74c0a58a0cf5" providerId="AD" clId="Web-{54E7D264-39FC-85CB-F8A9-41F3CC08B2DF}" dt="2025-03-24T20:20:11.385" v="83"/>
          <ac:spMkLst>
            <pc:docMk/>
            <pc:sldMk cId="1674274544" sldId="272"/>
            <ac:spMk id="59" creationId="{4B0E089E-E773-40BF-B966-E1B54156C3BE}"/>
          </ac:spMkLst>
        </pc:spChg>
        <pc:spChg chg="add">
          <ac:chgData name="Elena Yakimova Dimitrova (2332890)" userId="S::2332890@student.uwtsd.ac.uk::f15e552e-8993-4a01-92be-74c0a58a0cf5" providerId="AD" clId="Web-{54E7D264-39FC-85CB-F8A9-41F3CC08B2DF}" dt="2025-03-24T20:20:11.385" v="83"/>
          <ac:spMkLst>
            <pc:docMk/>
            <pc:sldMk cId="1674274544" sldId="272"/>
            <ac:spMk id="61" creationId="{16A56A1B-DB74-41DA-B78B-0C762EE7B686}"/>
          </ac:spMkLst>
        </pc:spChg>
        <pc:picChg chg="add del mod ord">
          <ac:chgData name="Elena Yakimova Dimitrova (2332890)" userId="S::2332890@student.uwtsd.ac.uk::f15e552e-8993-4a01-92be-74c0a58a0cf5" providerId="AD" clId="Web-{54E7D264-39FC-85CB-F8A9-41F3CC08B2DF}" dt="2025-03-24T20:13:47.965" v="68"/>
          <ac:picMkLst>
            <pc:docMk/>
            <pc:sldMk cId="1674274544" sldId="272"/>
            <ac:picMk id="3" creationId="{988C88B3-D21F-AB8C-F9B0-C569BC0538B4}"/>
          </ac:picMkLst>
        </pc:picChg>
        <pc:picChg chg="add del mod ord">
          <ac:chgData name="Elena Yakimova Dimitrova (2332890)" userId="S::2332890@student.uwtsd.ac.uk::f15e552e-8993-4a01-92be-74c0a58a0cf5" providerId="AD" clId="Web-{54E7D264-39FC-85CB-F8A9-41F3CC08B2DF}" dt="2025-03-24T20:14:34.639" v="70"/>
          <ac:picMkLst>
            <pc:docMk/>
            <pc:sldMk cId="1674274544" sldId="272"/>
            <ac:picMk id="6" creationId="{28BD8D64-F3D6-61B2-B03F-69F3282DC347}"/>
          </ac:picMkLst>
        </pc:picChg>
        <pc:picChg chg="add del mod ord">
          <ac:chgData name="Elena Yakimova Dimitrova (2332890)" userId="S::2332890@student.uwtsd.ac.uk::f15e552e-8993-4a01-92be-74c0a58a0cf5" providerId="AD" clId="Web-{54E7D264-39FC-85CB-F8A9-41F3CC08B2DF}" dt="2025-03-24T20:16:09.189" v="74"/>
          <ac:picMkLst>
            <pc:docMk/>
            <pc:sldMk cId="1674274544" sldId="272"/>
            <ac:picMk id="10" creationId="{B0D47BFA-A0FD-3A9C-EA4F-019288BAF678}"/>
          </ac:picMkLst>
        </pc:picChg>
        <pc:picChg chg="add del mod ord">
          <ac:chgData name="Elena Yakimova Dimitrova (2332890)" userId="S::2332890@student.uwtsd.ac.uk::f15e552e-8993-4a01-92be-74c0a58a0cf5" providerId="AD" clId="Web-{54E7D264-39FC-85CB-F8A9-41F3CC08B2DF}" dt="2025-03-24T20:19:53.744" v="81"/>
          <ac:picMkLst>
            <pc:docMk/>
            <pc:sldMk cId="1674274544" sldId="272"/>
            <ac:picMk id="13" creationId="{7B57C1AF-9A54-5BD4-1F08-C166A6A8EF00}"/>
          </ac:picMkLst>
        </pc:picChg>
        <pc:picChg chg="add mod ord">
          <ac:chgData name="Elena Yakimova Dimitrova (2332890)" userId="S::2332890@student.uwtsd.ac.uk::f15e552e-8993-4a01-92be-74c0a58a0cf5" providerId="AD" clId="Web-{54E7D264-39FC-85CB-F8A9-41F3CC08B2DF}" dt="2025-03-24T20:20:30.870" v="87" actId="14100"/>
          <ac:picMkLst>
            <pc:docMk/>
            <pc:sldMk cId="1674274544" sldId="272"/>
            <ac:picMk id="18" creationId="{295291CF-24F4-EA47-DDE1-C0EB0CCC2DEF}"/>
          </ac:picMkLst>
        </pc:picChg>
        <pc:cxnChg chg="add">
          <ac:chgData name="Elena Yakimova Dimitrova (2332890)" userId="S::2332890@student.uwtsd.ac.uk::f15e552e-8993-4a01-92be-74c0a58a0cf5" providerId="AD" clId="Web-{54E7D264-39FC-85CB-F8A9-41F3CC08B2DF}" dt="2025-03-24T20:15:58.423" v="72"/>
          <ac:cxnSpMkLst>
            <pc:docMk/>
            <pc:sldMk cId="1674274544" sldId="272"/>
            <ac:cxnSpMk id="19" creationId="{81C8E47B-A563-4B44-A9B0-9316605C2E4E}"/>
          </ac:cxnSpMkLst>
        </pc:cxnChg>
        <pc:cxnChg chg="add">
          <ac:chgData name="Elena Yakimova Dimitrova (2332890)" userId="S::2332890@student.uwtsd.ac.uk::f15e552e-8993-4a01-92be-74c0a58a0cf5" providerId="AD" clId="Web-{54E7D264-39FC-85CB-F8A9-41F3CC08B2DF}" dt="2025-03-24T20:15:58.423" v="72"/>
          <ac:cxnSpMkLst>
            <pc:docMk/>
            <pc:sldMk cId="1674274544" sldId="272"/>
            <ac:cxnSpMk id="23" creationId="{1C1DD005-0DD7-43EB-A8A4-05DBAF467FA7}"/>
          </ac:cxnSpMkLst>
        </pc:cxnChg>
      </pc:sldChg>
    </pc:docChg>
  </pc:docChgLst>
  <pc:docChgLst>
    <pc:chgData name="Ramona Petica (2324280)" userId="S::2324280@student.uwtsd.ac.uk::efafb0d0-327c-45f0-a3b0-d9cc50a0afd9" providerId="AD" clId="Web-{68C11346-8CCE-3D99-F80C-14595F053AD4}"/>
    <pc:docChg chg="modSld">
      <pc:chgData name="Ramona Petica (2324280)" userId="S::2324280@student.uwtsd.ac.uk::efafb0d0-327c-45f0-a3b0-d9cc50a0afd9" providerId="AD" clId="Web-{68C11346-8CCE-3D99-F80C-14595F053AD4}" dt="2025-03-23T19:09:59.638" v="58" actId="20577"/>
      <pc:docMkLst>
        <pc:docMk/>
      </pc:docMkLst>
      <pc:sldChg chg="modSp">
        <pc:chgData name="Ramona Petica (2324280)" userId="S::2324280@student.uwtsd.ac.uk::efafb0d0-327c-45f0-a3b0-d9cc50a0afd9" providerId="AD" clId="Web-{68C11346-8CCE-3D99-F80C-14595F053AD4}" dt="2025-03-23T19:09:59.638" v="58" actId="20577"/>
        <pc:sldMkLst>
          <pc:docMk/>
          <pc:sldMk cId="3426412030" sldId="259"/>
        </pc:sldMkLst>
        <pc:spChg chg="mod">
          <ac:chgData name="Ramona Petica (2324280)" userId="S::2324280@student.uwtsd.ac.uk::efafb0d0-327c-45f0-a3b0-d9cc50a0afd9" providerId="AD" clId="Web-{68C11346-8CCE-3D99-F80C-14595F053AD4}" dt="2025-03-23T19:09:59.638" v="58" actId="20577"/>
          <ac:spMkLst>
            <pc:docMk/>
            <pc:sldMk cId="3426412030" sldId="259"/>
            <ac:spMk id="2" creationId="{356AE1A6-347E-635F-ACFF-D2C1B20418CD}"/>
          </ac:spMkLst>
        </pc:spChg>
      </pc:sldChg>
      <pc:sldChg chg="modSp">
        <pc:chgData name="Ramona Petica (2324280)" userId="S::2324280@student.uwtsd.ac.uk::efafb0d0-327c-45f0-a3b0-d9cc50a0afd9" providerId="AD" clId="Web-{68C11346-8CCE-3D99-F80C-14595F053AD4}" dt="2025-03-23T17:58:40.658" v="34" actId="20577"/>
        <pc:sldMkLst>
          <pc:docMk/>
          <pc:sldMk cId="95248150" sldId="270"/>
        </pc:sldMkLst>
        <pc:spChg chg="mod">
          <ac:chgData name="Ramona Petica (2324280)" userId="S::2324280@student.uwtsd.ac.uk::efafb0d0-327c-45f0-a3b0-d9cc50a0afd9" providerId="AD" clId="Web-{68C11346-8CCE-3D99-F80C-14595F053AD4}" dt="2025-03-23T17:55:42.692" v="23" actId="14100"/>
          <ac:spMkLst>
            <pc:docMk/>
            <pc:sldMk cId="95248150" sldId="270"/>
            <ac:spMk id="2" creationId="{DA95C7B0-5CDE-3C45-54A4-C0D37DF69DE8}"/>
          </ac:spMkLst>
        </pc:spChg>
        <pc:spChg chg="mod">
          <ac:chgData name="Ramona Petica (2324280)" userId="S::2324280@student.uwtsd.ac.uk::efafb0d0-327c-45f0-a3b0-d9cc50a0afd9" providerId="AD" clId="Web-{68C11346-8CCE-3D99-F80C-14595F053AD4}" dt="2025-03-23T17:58:40.658" v="34" actId="20577"/>
          <ac:spMkLst>
            <pc:docMk/>
            <pc:sldMk cId="95248150" sldId="270"/>
            <ac:spMk id="3" creationId="{05BF6739-A753-D08D-0503-8B1EF88BF1A5}"/>
          </ac:spMkLst>
        </pc:spChg>
      </pc:sldChg>
    </pc:docChg>
  </pc:docChgLst>
  <pc:docChgLst>
    <pc:chgData name="Ramona Petica (2324280)" userId="S::2324280@student.uwtsd.ac.uk::efafb0d0-327c-45f0-a3b0-d9cc50a0afd9" providerId="AD" clId="Web-{01ECA061-CB11-52B2-6175-7FEFA891D643}"/>
    <pc:docChg chg="modSld">
      <pc:chgData name="Ramona Petica (2324280)" userId="S::2324280@student.uwtsd.ac.uk::efafb0d0-327c-45f0-a3b0-d9cc50a0afd9" providerId="AD" clId="Web-{01ECA061-CB11-52B2-6175-7FEFA891D643}" dt="2025-03-06T17:37:10.258" v="21" actId="14100"/>
      <pc:docMkLst>
        <pc:docMk/>
      </pc:docMkLst>
      <pc:sldChg chg="addSp modSp mod setBg">
        <pc:chgData name="Ramona Petica (2324280)" userId="S::2324280@student.uwtsd.ac.uk::efafb0d0-327c-45f0-a3b0-d9cc50a0afd9" providerId="AD" clId="Web-{01ECA061-CB11-52B2-6175-7FEFA891D643}" dt="2025-03-06T17:37:10.258" v="21" actId="14100"/>
        <pc:sldMkLst>
          <pc:docMk/>
          <pc:sldMk cId="109857222" sldId="256"/>
        </pc:sldMkLst>
        <pc:spChg chg="mod">
          <ac:chgData name="Ramona Petica (2324280)" userId="S::2324280@student.uwtsd.ac.uk::efafb0d0-327c-45f0-a3b0-d9cc50a0afd9" providerId="AD" clId="Web-{01ECA061-CB11-52B2-6175-7FEFA891D643}" dt="2025-03-06T17:36:53.085" v="18" actId="1076"/>
          <ac:spMkLst>
            <pc:docMk/>
            <pc:sldMk cId="109857222" sldId="256"/>
            <ac:spMk id="2" creationId="{143E6609-7A9D-F835-5B3A-D781BD146AE6}"/>
          </ac:spMkLst>
        </pc:spChg>
        <pc:spChg chg="mod">
          <ac:chgData name="Ramona Petica (2324280)" userId="S::2324280@student.uwtsd.ac.uk::efafb0d0-327c-45f0-a3b0-d9cc50a0afd9" providerId="AD" clId="Web-{01ECA061-CB11-52B2-6175-7FEFA891D643}" dt="2025-03-06T17:37:10.258" v="21" actId="14100"/>
          <ac:spMkLst>
            <pc:docMk/>
            <pc:sldMk cId="109857222" sldId="256"/>
            <ac:spMk id="3" creationId="{C402BCE2-362F-430C-92F4-8C5CC409C2C8}"/>
          </ac:spMkLst>
        </pc:spChg>
        <pc:spChg chg="add">
          <ac:chgData name="Ramona Petica (2324280)" userId="S::2324280@student.uwtsd.ac.uk::efafb0d0-327c-45f0-a3b0-d9cc50a0afd9" providerId="AD" clId="Web-{01ECA061-CB11-52B2-6175-7FEFA891D643}" dt="2025-03-06T17:34:46.185" v="1"/>
          <ac:spMkLst>
            <pc:docMk/>
            <pc:sldMk cId="109857222" sldId="256"/>
            <ac:spMk id="9" creationId="{FB5B0058-AF13-4859-B429-4EDDE2A26F7F}"/>
          </ac:spMkLst>
        </pc:spChg>
        <pc:spChg chg="add">
          <ac:chgData name="Ramona Petica (2324280)" userId="S::2324280@student.uwtsd.ac.uk::efafb0d0-327c-45f0-a3b0-d9cc50a0afd9" providerId="AD" clId="Web-{01ECA061-CB11-52B2-6175-7FEFA891D643}" dt="2025-03-06T17:34:46.185" v="1"/>
          <ac:spMkLst>
            <pc:docMk/>
            <pc:sldMk cId="109857222" sldId="256"/>
            <ac:spMk id="11" creationId="{D84C2E9E-0B5D-4B5F-9A1F-70EBDCE39034}"/>
          </ac:spMkLst>
        </pc:spChg>
        <pc:picChg chg="add mod">
          <ac:chgData name="Ramona Petica (2324280)" userId="S::2324280@student.uwtsd.ac.uk::efafb0d0-327c-45f0-a3b0-d9cc50a0afd9" providerId="AD" clId="Web-{01ECA061-CB11-52B2-6175-7FEFA891D643}" dt="2025-03-06T17:34:46.185" v="1"/>
          <ac:picMkLst>
            <pc:docMk/>
            <pc:sldMk cId="109857222" sldId="256"/>
            <ac:picMk id="4" creationId="{7DE8CE8B-4900-0737-E84E-0FA0CA3E75BA}"/>
          </ac:picMkLst>
        </pc:picChg>
      </pc:sldChg>
    </pc:docChg>
  </pc:docChgLst>
  <pc:docChgLst>
    <pc:chgData name="Elena Yakimova Dimitrova (2332890)" userId="S::2332890@student.uwtsd.ac.uk::f15e552e-8993-4a01-92be-74c0a58a0cf5" providerId="AD" clId="Web-{3843FE8F-8405-DB9F-5AAE-2391C97B9AB1}"/>
    <pc:docChg chg="modSld">
      <pc:chgData name="Elena Yakimova Dimitrova (2332890)" userId="S::2332890@student.uwtsd.ac.uk::f15e552e-8993-4a01-92be-74c0a58a0cf5" providerId="AD" clId="Web-{3843FE8F-8405-DB9F-5AAE-2391C97B9AB1}" dt="2025-03-21T20:26:04.810" v="8" actId="20577"/>
      <pc:docMkLst>
        <pc:docMk/>
      </pc:docMkLst>
      <pc:sldChg chg="modSp">
        <pc:chgData name="Elena Yakimova Dimitrova (2332890)" userId="S::2332890@student.uwtsd.ac.uk::f15e552e-8993-4a01-92be-74c0a58a0cf5" providerId="AD" clId="Web-{3843FE8F-8405-DB9F-5AAE-2391C97B9AB1}" dt="2025-03-21T20:26:04.810" v="8" actId="20577"/>
        <pc:sldMkLst>
          <pc:docMk/>
          <pc:sldMk cId="3579315579" sldId="261"/>
        </pc:sldMkLst>
        <pc:spChg chg="mod">
          <ac:chgData name="Elena Yakimova Dimitrova (2332890)" userId="S::2332890@student.uwtsd.ac.uk::f15e552e-8993-4a01-92be-74c0a58a0cf5" providerId="AD" clId="Web-{3843FE8F-8405-DB9F-5AAE-2391C97B9AB1}" dt="2025-03-21T20:26:04.810" v="8" actId="20577"/>
          <ac:spMkLst>
            <pc:docMk/>
            <pc:sldMk cId="3579315579" sldId="261"/>
            <ac:spMk id="21" creationId="{CAC8FD82-65B5-C95C-D78E-CADF608D1697}"/>
          </ac:spMkLst>
        </pc:spChg>
      </pc:sldChg>
      <pc:sldChg chg="modSp">
        <pc:chgData name="Elena Yakimova Dimitrova (2332890)" userId="S::2332890@student.uwtsd.ac.uk::f15e552e-8993-4a01-92be-74c0a58a0cf5" providerId="AD" clId="Web-{3843FE8F-8405-DB9F-5AAE-2391C97B9AB1}" dt="2025-03-21T20:25:04.667" v="6" actId="20577"/>
        <pc:sldMkLst>
          <pc:docMk/>
          <pc:sldMk cId="114399013" sldId="262"/>
        </pc:sldMkLst>
        <pc:spChg chg="mod">
          <ac:chgData name="Elena Yakimova Dimitrova (2332890)" userId="S::2332890@student.uwtsd.ac.uk::f15e552e-8993-4a01-92be-74c0a58a0cf5" providerId="AD" clId="Web-{3843FE8F-8405-DB9F-5AAE-2391C97B9AB1}" dt="2025-03-21T20:25:04.667" v="6" actId="20577"/>
          <ac:spMkLst>
            <pc:docMk/>
            <pc:sldMk cId="114399013" sldId="262"/>
            <ac:spMk id="21" creationId="{DE1478C3-D482-B790-67BD-D2B2DE5FC090}"/>
          </ac:spMkLst>
        </pc:spChg>
      </pc:sldChg>
    </pc:docChg>
  </pc:docChgLst>
  <pc:docChgLst>
    <pc:chgData name="Ramona Petica (2324280)" userId="S::2324280@student.uwtsd.ac.uk::efafb0d0-327c-45f0-a3b0-d9cc50a0afd9" providerId="AD" clId="Web-{35896F24-6B69-4F36-0B6B-DE6509BACF2C}"/>
    <pc:docChg chg="addSld modSld sldOrd">
      <pc:chgData name="Ramona Petica (2324280)" userId="S::2324280@student.uwtsd.ac.uk::efafb0d0-327c-45f0-a3b0-d9cc50a0afd9" providerId="AD" clId="Web-{35896F24-6B69-4F36-0B6B-DE6509BACF2C}" dt="2025-03-23T21:27:13.895" v="70" actId="20577"/>
      <pc:docMkLst>
        <pc:docMk/>
      </pc:docMkLst>
      <pc:sldChg chg="ord">
        <pc:chgData name="Ramona Petica (2324280)" userId="S::2324280@student.uwtsd.ac.uk::efafb0d0-327c-45f0-a3b0-d9cc50a0afd9" providerId="AD" clId="Web-{35896F24-6B69-4F36-0B6B-DE6509BACF2C}" dt="2025-03-23T21:17:05.943" v="1"/>
        <pc:sldMkLst>
          <pc:docMk/>
          <pc:sldMk cId="109857222" sldId="256"/>
        </pc:sldMkLst>
      </pc:sldChg>
      <pc:sldChg chg="addSp delSp modSp new">
        <pc:chgData name="Ramona Petica (2324280)" userId="S::2324280@student.uwtsd.ac.uk::efafb0d0-327c-45f0-a3b0-d9cc50a0afd9" providerId="AD" clId="Web-{35896F24-6B69-4F36-0B6B-DE6509BACF2C}" dt="2025-03-23T21:27:13.895" v="70" actId="20577"/>
        <pc:sldMkLst>
          <pc:docMk/>
          <pc:sldMk cId="902957221" sldId="271"/>
        </pc:sldMkLst>
        <pc:spChg chg="mod">
          <ac:chgData name="Ramona Petica (2324280)" userId="S::2324280@student.uwtsd.ac.uk::efafb0d0-327c-45f0-a3b0-d9cc50a0afd9" providerId="AD" clId="Web-{35896F24-6B69-4F36-0B6B-DE6509BACF2C}" dt="2025-03-23T21:27:13.895" v="70" actId="20577"/>
          <ac:spMkLst>
            <pc:docMk/>
            <pc:sldMk cId="902957221" sldId="271"/>
            <ac:spMk id="2" creationId="{18DC3B69-0F1B-8750-E43B-1B559F70F4E1}"/>
          </ac:spMkLst>
        </pc:spChg>
        <pc:spChg chg="del">
          <ac:chgData name="Ramona Petica (2324280)" userId="S::2324280@student.uwtsd.ac.uk::efafb0d0-327c-45f0-a3b0-d9cc50a0afd9" providerId="AD" clId="Web-{35896F24-6B69-4F36-0B6B-DE6509BACF2C}" dt="2025-03-23T21:17:32.335" v="2"/>
          <ac:spMkLst>
            <pc:docMk/>
            <pc:sldMk cId="902957221" sldId="271"/>
            <ac:spMk id="3" creationId="{C08DBE1C-E994-4C83-3D3A-B80B0131EBD9}"/>
          </ac:spMkLst>
        </pc:spChg>
        <pc:spChg chg="del mod">
          <ac:chgData name="Ramona Petica (2324280)" userId="S::2324280@student.uwtsd.ac.uk::efafb0d0-327c-45f0-a3b0-d9cc50a0afd9" providerId="AD" clId="Web-{35896F24-6B69-4F36-0B6B-DE6509BACF2C}" dt="2025-03-23T21:19:18.837" v="11"/>
          <ac:spMkLst>
            <pc:docMk/>
            <pc:sldMk cId="902957221" sldId="271"/>
            <ac:spMk id="4" creationId="{B4929830-9C38-45B7-6262-E103F2C58304}"/>
          </ac:spMkLst>
        </pc:spChg>
        <pc:picChg chg="add mod ord">
          <ac:chgData name="Ramona Petica (2324280)" userId="S::2324280@student.uwtsd.ac.uk::efafb0d0-327c-45f0-a3b0-d9cc50a0afd9" providerId="AD" clId="Web-{35896F24-6B69-4F36-0B6B-DE6509BACF2C}" dt="2025-03-23T21:21:43.387" v="24" actId="14100"/>
          <ac:picMkLst>
            <pc:docMk/>
            <pc:sldMk cId="902957221" sldId="271"/>
            <ac:picMk id="5" creationId="{C3396F2B-6101-3956-F304-E6338E7F713E}"/>
          </ac:picMkLst>
        </pc:picChg>
      </pc:sldChg>
    </pc:docChg>
  </pc:docChgLst>
  <pc:docChgLst>
    <pc:chgData name="Elena Yakimova Dimitrova (2332890)" userId="S::2332890@student.uwtsd.ac.uk::f15e552e-8993-4a01-92be-74c0a58a0cf5" providerId="AD" clId="Web-{A780D486-32A7-C648-B75B-1E96E0B4CB5F}"/>
    <pc:docChg chg="addSld modSld">
      <pc:chgData name="Elena Yakimova Dimitrova (2332890)" userId="S::2332890@student.uwtsd.ac.uk::f15e552e-8993-4a01-92be-74c0a58a0cf5" providerId="AD" clId="Web-{A780D486-32A7-C648-B75B-1E96E0B4CB5F}" dt="2025-03-23T22:39:56.066" v="275" actId="20577"/>
      <pc:docMkLst>
        <pc:docMk/>
      </pc:docMkLst>
      <pc:sldChg chg="modSp">
        <pc:chgData name="Elena Yakimova Dimitrova (2332890)" userId="S::2332890@student.uwtsd.ac.uk::f15e552e-8993-4a01-92be-74c0a58a0cf5" providerId="AD" clId="Web-{A780D486-32A7-C648-B75B-1E96E0B4CB5F}" dt="2025-03-23T17:32:24.130" v="182" actId="20577"/>
        <pc:sldMkLst>
          <pc:docMk/>
          <pc:sldMk cId="109857222" sldId="256"/>
        </pc:sldMkLst>
        <pc:spChg chg="mod">
          <ac:chgData name="Elena Yakimova Dimitrova (2332890)" userId="S::2332890@student.uwtsd.ac.uk::f15e552e-8993-4a01-92be-74c0a58a0cf5" providerId="AD" clId="Web-{A780D486-32A7-C648-B75B-1E96E0B4CB5F}" dt="2025-03-23T17:31:41.972" v="171" actId="20577"/>
          <ac:spMkLst>
            <pc:docMk/>
            <pc:sldMk cId="109857222" sldId="256"/>
            <ac:spMk id="2" creationId="{143E6609-7A9D-F835-5B3A-D781BD146AE6}"/>
          </ac:spMkLst>
        </pc:spChg>
        <pc:spChg chg="mod">
          <ac:chgData name="Elena Yakimova Dimitrova (2332890)" userId="S::2332890@student.uwtsd.ac.uk::f15e552e-8993-4a01-92be-74c0a58a0cf5" providerId="AD" clId="Web-{A780D486-32A7-C648-B75B-1E96E0B4CB5F}" dt="2025-03-23T17:32:24.130" v="182" actId="20577"/>
          <ac:spMkLst>
            <pc:docMk/>
            <pc:sldMk cId="109857222" sldId="256"/>
            <ac:spMk id="3" creationId="{C402BCE2-362F-430C-92F4-8C5CC409C2C8}"/>
          </ac:spMkLst>
        </pc:spChg>
      </pc:sldChg>
      <pc:sldChg chg="modSp">
        <pc:chgData name="Elena Yakimova Dimitrova (2332890)" userId="S::2332890@student.uwtsd.ac.uk::f15e552e-8993-4a01-92be-74c0a58a0cf5" providerId="AD" clId="Web-{A780D486-32A7-C648-B75B-1E96E0B4CB5F}" dt="2025-03-23T17:32:44.819" v="184" actId="14100"/>
        <pc:sldMkLst>
          <pc:docMk/>
          <pc:sldMk cId="3467107078" sldId="257"/>
        </pc:sldMkLst>
        <pc:spChg chg="mod">
          <ac:chgData name="Elena Yakimova Dimitrova (2332890)" userId="S::2332890@student.uwtsd.ac.uk::f15e552e-8993-4a01-92be-74c0a58a0cf5" providerId="AD" clId="Web-{A780D486-32A7-C648-B75B-1E96E0B4CB5F}" dt="2025-03-23T17:32:44.819" v="184" actId="14100"/>
          <ac:spMkLst>
            <pc:docMk/>
            <pc:sldMk cId="3467107078" sldId="257"/>
            <ac:spMk id="3" creationId="{4B3CE3EF-C939-AAE2-1BA5-ABA0229EF7A4}"/>
          </ac:spMkLst>
        </pc:spChg>
      </pc:sldChg>
      <pc:sldChg chg="modSp">
        <pc:chgData name="Elena Yakimova Dimitrova (2332890)" userId="S::2332890@student.uwtsd.ac.uk::f15e552e-8993-4a01-92be-74c0a58a0cf5" providerId="AD" clId="Web-{A780D486-32A7-C648-B75B-1E96E0B4CB5F}" dt="2025-03-23T17:36:59.812" v="236" actId="20577"/>
        <pc:sldMkLst>
          <pc:docMk/>
          <pc:sldMk cId="3426412030" sldId="259"/>
        </pc:sldMkLst>
        <pc:spChg chg="mod">
          <ac:chgData name="Elena Yakimova Dimitrova (2332890)" userId="S::2332890@student.uwtsd.ac.uk::f15e552e-8993-4a01-92be-74c0a58a0cf5" providerId="AD" clId="Web-{A780D486-32A7-C648-B75B-1E96E0B4CB5F}" dt="2025-03-23T17:36:59.812" v="236" actId="20577"/>
          <ac:spMkLst>
            <pc:docMk/>
            <pc:sldMk cId="3426412030" sldId="259"/>
            <ac:spMk id="2" creationId="{356AE1A6-347E-635F-ACFF-D2C1B20418CD}"/>
          </ac:spMkLst>
        </pc:spChg>
      </pc:sldChg>
      <pc:sldChg chg="modSp">
        <pc:chgData name="Elena Yakimova Dimitrova (2332890)" userId="S::2332890@student.uwtsd.ac.uk::f15e552e-8993-4a01-92be-74c0a58a0cf5" providerId="AD" clId="Web-{A780D486-32A7-C648-B75B-1E96E0B4CB5F}" dt="2025-03-23T17:38:49.238" v="244" actId="20577"/>
        <pc:sldMkLst>
          <pc:docMk/>
          <pc:sldMk cId="3579315579" sldId="261"/>
        </pc:sldMkLst>
        <pc:spChg chg="mod">
          <ac:chgData name="Elena Yakimova Dimitrova (2332890)" userId="S::2332890@student.uwtsd.ac.uk::f15e552e-8993-4a01-92be-74c0a58a0cf5" providerId="AD" clId="Web-{A780D486-32A7-C648-B75B-1E96E0B4CB5F}" dt="2025-03-23T17:38:24.097" v="240" actId="20577"/>
          <ac:spMkLst>
            <pc:docMk/>
            <pc:sldMk cId="3579315579" sldId="261"/>
            <ac:spMk id="2" creationId="{9C5E3F73-9844-99E2-7ED8-F4736176A7B5}"/>
          </ac:spMkLst>
        </pc:spChg>
        <pc:spChg chg="mod">
          <ac:chgData name="Elena Yakimova Dimitrova (2332890)" userId="S::2332890@student.uwtsd.ac.uk::f15e552e-8993-4a01-92be-74c0a58a0cf5" providerId="AD" clId="Web-{A780D486-32A7-C648-B75B-1E96E0B4CB5F}" dt="2025-03-23T17:38:49.238" v="244" actId="20577"/>
          <ac:spMkLst>
            <pc:docMk/>
            <pc:sldMk cId="3579315579" sldId="261"/>
            <ac:spMk id="21" creationId="{CAC8FD82-65B5-C95C-D78E-CADF608D1697}"/>
          </ac:spMkLst>
        </pc:spChg>
      </pc:sldChg>
      <pc:sldChg chg="modSp">
        <pc:chgData name="Elena Yakimova Dimitrova (2332890)" userId="S::2332890@student.uwtsd.ac.uk::f15e552e-8993-4a01-92be-74c0a58a0cf5" providerId="AD" clId="Web-{A780D486-32A7-C648-B75B-1E96E0B4CB5F}" dt="2025-03-23T17:37:57.580" v="239" actId="20577"/>
        <pc:sldMkLst>
          <pc:docMk/>
          <pc:sldMk cId="114399013" sldId="262"/>
        </pc:sldMkLst>
        <pc:spChg chg="mod">
          <ac:chgData name="Elena Yakimova Dimitrova (2332890)" userId="S::2332890@student.uwtsd.ac.uk::f15e552e-8993-4a01-92be-74c0a58a0cf5" providerId="AD" clId="Web-{A780D486-32A7-C648-B75B-1E96E0B4CB5F}" dt="2025-03-23T17:37:57.580" v="239" actId="20577"/>
          <ac:spMkLst>
            <pc:docMk/>
            <pc:sldMk cId="114399013" sldId="262"/>
            <ac:spMk id="2" creationId="{99C8B9E8-44B7-04A1-1C98-68B7CCAE9692}"/>
          </ac:spMkLst>
        </pc:spChg>
      </pc:sldChg>
      <pc:sldChg chg="modSp">
        <pc:chgData name="Elena Yakimova Dimitrova (2332890)" userId="S::2332890@student.uwtsd.ac.uk::f15e552e-8993-4a01-92be-74c0a58a0cf5" providerId="AD" clId="Web-{A780D486-32A7-C648-B75B-1E96E0B4CB5F}" dt="2025-03-23T22:39:56.066" v="275" actId="20577"/>
        <pc:sldMkLst>
          <pc:docMk/>
          <pc:sldMk cId="3239601906" sldId="266"/>
        </pc:sldMkLst>
        <pc:spChg chg="mod">
          <ac:chgData name="Elena Yakimova Dimitrova (2332890)" userId="S::2332890@student.uwtsd.ac.uk::f15e552e-8993-4a01-92be-74c0a58a0cf5" providerId="AD" clId="Web-{A780D486-32A7-C648-B75B-1E96E0B4CB5F}" dt="2025-03-23T22:39:56.066" v="275" actId="20577"/>
          <ac:spMkLst>
            <pc:docMk/>
            <pc:sldMk cId="3239601906" sldId="266"/>
            <ac:spMk id="3" creationId="{030B4FD5-F4D2-CCE7-3DFF-2C2DCE6A0207}"/>
          </ac:spMkLst>
        </pc:spChg>
      </pc:sldChg>
      <pc:sldChg chg="modSp">
        <pc:chgData name="Elena Yakimova Dimitrova (2332890)" userId="S::2332890@student.uwtsd.ac.uk::f15e552e-8993-4a01-92be-74c0a58a0cf5" providerId="AD" clId="Web-{A780D486-32A7-C648-B75B-1E96E0B4CB5F}" dt="2025-03-23T17:37:34.142" v="237" actId="20577"/>
        <pc:sldMkLst>
          <pc:docMk/>
          <pc:sldMk cId="4264867081" sldId="269"/>
        </pc:sldMkLst>
        <pc:spChg chg="mod">
          <ac:chgData name="Elena Yakimova Dimitrova (2332890)" userId="S::2332890@student.uwtsd.ac.uk::f15e552e-8993-4a01-92be-74c0a58a0cf5" providerId="AD" clId="Web-{A780D486-32A7-C648-B75B-1E96E0B4CB5F}" dt="2025-03-23T17:37:34.142" v="237" actId="20577"/>
          <ac:spMkLst>
            <pc:docMk/>
            <pc:sldMk cId="4264867081" sldId="269"/>
            <ac:spMk id="2" creationId="{0EFAB30A-4CA4-55B4-860D-BD821447AE8E}"/>
          </ac:spMkLst>
        </pc:spChg>
      </pc:sldChg>
      <pc:sldChg chg="modSp new">
        <pc:chgData name="Elena Yakimova Dimitrova (2332890)" userId="S::2332890@student.uwtsd.ac.uk::f15e552e-8993-4a01-92be-74c0a58a0cf5" providerId="AD" clId="Web-{A780D486-32A7-C648-B75B-1E96E0B4CB5F}" dt="2025-03-23T18:58:39.772" v="269" actId="14100"/>
        <pc:sldMkLst>
          <pc:docMk/>
          <pc:sldMk cId="95248150" sldId="270"/>
        </pc:sldMkLst>
        <pc:spChg chg="mod">
          <ac:chgData name="Elena Yakimova Dimitrova (2332890)" userId="S::2332890@student.uwtsd.ac.uk::f15e552e-8993-4a01-92be-74c0a58a0cf5" providerId="AD" clId="Web-{A780D486-32A7-C648-B75B-1E96E0B4CB5F}" dt="2025-03-23T18:57:36.927" v="262" actId="14100"/>
          <ac:spMkLst>
            <pc:docMk/>
            <pc:sldMk cId="95248150" sldId="270"/>
            <ac:spMk id="2" creationId="{DA95C7B0-5CDE-3C45-54A4-C0D37DF69DE8}"/>
          </ac:spMkLst>
        </pc:spChg>
        <pc:spChg chg="mod">
          <ac:chgData name="Elena Yakimova Dimitrova (2332890)" userId="S::2332890@student.uwtsd.ac.uk::f15e552e-8993-4a01-92be-74c0a58a0cf5" providerId="AD" clId="Web-{A780D486-32A7-C648-B75B-1E96E0B4CB5F}" dt="2025-03-23T18:58:39.772" v="269" actId="14100"/>
          <ac:spMkLst>
            <pc:docMk/>
            <pc:sldMk cId="95248150" sldId="270"/>
            <ac:spMk id="3" creationId="{05BF6739-A753-D08D-0503-8B1EF88BF1A5}"/>
          </ac:spMkLst>
        </pc:spChg>
      </pc:sldChg>
    </pc:docChg>
  </pc:docChgLst>
  <pc:docChgLst>
    <pc:chgData name="Ramona Petica (2324280)" userId="S::2324280@student.uwtsd.ac.uk::efafb0d0-327c-45f0-a3b0-d9cc50a0afd9" providerId="AD" clId="Web-{3C2057AF-EFD3-44D1-FEFA-36E82FACF860}"/>
    <pc:docChg chg="modSld">
      <pc:chgData name="Ramona Petica (2324280)" userId="S::2324280@student.uwtsd.ac.uk::efafb0d0-327c-45f0-a3b0-d9cc50a0afd9" providerId="AD" clId="Web-{3C2057AF-EFD3-44D1-FEFA-36E82FACF860}" dt="2025-03-12T19:52:01.588" v="2" actId="20577"/>
      <pc:docMkLst>
        <pc:docMk/>
      </pc:docMkLst>
      <pc:sldChg chg="modSp">
        <pc:chgData name="Ramona Petica (2324280)" userId="S::2324280@student.uwtsd.ac.uk::efafb0d0-327c-45f0-a3b0-d9cc50a0afd9" providerId="AD" clId="Web-{3C2057AF-EFD3-44D1-FEFA-36E82FACF860}" dt="2025-03-12T19:52:01.588" v="2" actId="20577"/>
        <pc:sldMkLst>
          <pc:docMk/>
          <pc:sldMk cId="3338359382" sldId="267"/>
        </pc:sldMkLst>
        <pc:spChg chg="mod">
          <ac:chgData name="Ramona Petica (2324280)" userId="S::2324280@student.uwtsd.ac.uk::efafb0d0-327c-45f0-a3b0-d9cc50a0afd9" providerId="AD" clId="Web-{3C2057AF-EFD3-44D1-FEFA-36E82FACF860}" dt="2025-03-12T19:52:01.588" v="2" actId="20577"/>
          <ac:spMkLst>
            <pc:docMk/>
            <pc:sldMk cId="3338359382" sldId="267"/>
            <ac:spMk id="3" creationId="{890EE72A-FFAA-1026-CD58-1A6BAB59E8DF}"/>
          </ac:spMkLst>
        </pc:spChg>
      </pc:sldChg>
    </pc:docChg>
  </pc:docChgLst>
  <pc:docChgLst>
    <pc:chgData name="Elena Yakimova Dimitrova (2332890)" userId="S::2332890@student.uwtsd.ac.uk::f15e552e-8993-4a01-92be-74c0a58a0cf5" providerId="AD" clId="Web-{07432909-7B72-D367-F976-5CE5F2415CFC}"/>
    <pc:docChg chg="mod addSld modSld modMainMaster setSldSz">
      <pc:chgData name="Elena Yakimova Dimitrova (2332890)" userId="S::2332890@student.uwtsd.ac.uk::f15e552e-8993-4a01-92be-74c0a58a0cf5" providerId="AD" clId="Web-{07432909-7B72-D367-F976-5CE5F2415CFC}" dt="2025-03-04T13:39:06.426" v="212" actId="20577"/>
      <pc:docMkLst>
        <pc:docMk/>
      </pc:docMkLst>
      <pc:sldChg chg="addSp modSp mod modClrScheme chgLayout">
        <pc:chgData name="Elena Yakimova Dimitrova (2332890)" userId="S::2332890@student.uwtsd.ac.uk::f15e552e-8993-4a01-92be-74c0a58a0cf5" providerId="AD" clId="Web-{07432909-7B72-D367-F976-5CE5F2415CFC}" dt="2025-03-04T12:47:15.779" v="11" actId="20577"/>
        <pc:sldMkLst>
          <pc:docMk/>
          <pc:sldMk cId="109857222" sldId="256"/>
        </pc:sldMkLst>
        <pc:spChg chg="add mod">
          <ac:chgData name="Elena Yakimova Dimitrova (2332890)" userId="S::2332890@student.uwtsd.ac.uk::f15e552e-8993-4a01-92be-74c0a58a0cf5" providerId="AD" clId="Web-{07432909-7B72-D367-F976-5CE5F2415CFC}" dt="2025-03-04T12:47:15.779" v="11" actId="20577"/>
          <ac:spMkLst>
            <pc:docMk/>
            <pc:sldMk cId="109857222" sldId="256"/>
            <ac:spMk id="2" creationId="{143E6609-7A9D-F835-5B3A-D781BD146AE6}"/>
          </ac:spMkLst>
        </pc:spChg>
        <pc:spChg chg="add mod">
          <ac:chgData name="Elena Yakimova Dimitrova (2332890)" userId="S::2332890@student.uwtsd.ac.uk::f15e552e-8993-4a01-92be-74c0a58a0cf5" providerId="AD" clId="Web-{07432909-7B72-D367-F976-5CE5F2415CFC}" dt="2025-03-04T12:46:45.997" v="1"/>
          <ac:spMkLst>
            <pc:docMk/>
            <pc:sldMk cId="109857222" sldId="256"/>
            <ac:spMk id="3" creationId="{C402BCE2-362F-430C-92F4-8C5CC409C2C8}"/>
          </ac:spMkLst>
        </pc:spChg>
      </pc:sldChg>
      <pc:sldChg chg="modSp new">
        <pc:chgData name="Elena Yakimova Dimitrova (2332890)" userId="S::2332890@student.uwtsd.ac.uk::f15e552e-8993-4a01-92be-74c0a58a0cf5" providerId="AD" clId="Web-{07432909-7B72-D367-F976-5CE5F2415CFC}" dt="2025-03-04T12:51:06.677" v="19" actId="20577"/>
        <pc:sldMkLst>
          <pc:docMk/>
          <pc:sldMk cId="3467107078" sldId="257"/>
        </pc:sldMkLst>
        <pc:spChg chg="mod">
          <ac:chgData name="Elena Yakimova Dimitrova (2332890)" userId="S::2332890@student.uwtsd.ac.uk::f15e552e-8993-4a01-92be-74c0a58a0cf5" providerId="AD" clId="Web-{07432909-7B72-D367-F976-5CE5F2415CFC}" dt="2025-03-04T12:51:06.677" v="19" actId="20577"/>
          <ac:spMkLst>
            <pc:docMk/>
            <pc:sldMk cId="3467107078" sldId="257"/>
            <ac:spMk id="2" creationId="{81B52C3D-F1A2-7A70-9BDE-316AA06D3088}"/>
          </ac:spMkLst>
        </pc:spChg>
      </pc:sldChg>
      <pc:sldChg chg="modSp new">
        <pc:chgData name="Elena Yakimova Dimitrova (2332890)" userId="S::2332890@student.uwtsd.ac.uk::f15e552e-8993-4a01-92be-74c0a58a0cf5" providerId="AD" clId="Web-{07432909-7B72-D367-F976-5CE5F2415CFC}" dt="2025-03-04T13:30:10.734" v="70" actId="20577"/>
        <pc:sldMkLst>
          <pc:docMk/>
          <pc:sldMk cId="666658988" sldId="258"/>
        </pc:sldMkLst>
        <pc:spChg chg="mod">
          <ac:chgData name="Elena Yakimova Dimitrova (2332890)" userId="S::2332890@student.uwtsd.ac.uk::f15e552e-8993-4a01-92be-74c0a58a0cf5" providerId="AD" clId="Web-{07432909-7B72-D367-F976-5CE5F2415CFC}" dt="2025-03-04T13:30:10.734" v="70" actId="20577"/>
          <ac:spMkLst>
            <pc:docMk/>
            <pc:sldMk cId="666658988" sldId="258"/>
            <ac:spMk id="2" creationId="{60795B0B-9863-8453-BD48-09C89DAB5DB0}"/>
          </ac:spMkLst>
        </pc:spChg>
      </pc:sldChg>
      <pc:sldChg chg="addSp delSp modSp new">
        <pc:chgData name="Elena Yakimova Dimitrova (2332890)" userId="S::2332890@student.uwtsd.ac.uk::f15e552e-8993-4a01-92be-74c0a58a0cf5" providerId="AD" clId="Web-{07432909-7B72-D367-F976-5CE5F2415CFC}" dt="2025-03-04T12:59:53.570" v="56" actId="20577"/>
        <pc:sldMkLst>
          <pc:docMk/>
          <pc:sldMk cId="3426412030" sldId="259"/>
        </pc:sldMkLst>
        <pc:spChg chg="mod">
          <ac:chgData name="Elena Yakimova Dimitrova (2332890)" userId="S::2332890@student.uwtsd.ac.uk::f15e552e-8993-4a01-92be-74c0a58a0cf5" providerId="AD" clId="Web-{07432909-7B72-D367-F976-5CE5F2415CFC}" dt="2025-03-04T12:59:53.570" v="56" actId="20577"/>
          <ac:spMkLst>
            <pc:docMk/>
            <pc:sldMk cId="3426412030" sldId="259"/>
            <ac:spMk id="2" creationId="{356AE1A6-347E-635F-ACFF-D2C1B20418CD}"/>
          </ac:spMkLst>
        </pc:spChg>
        <pc:spChg chg="mod">
          <ac:chgData name="Elena Yakimova Dimitrova (2332890)" userId="S::2332890@student.uwtsd.ac.uk::f15e552e-8993-4a01-92be-74c0a58a0cf5" providerId="AD" clId="Web-{07432909-7B72-D367-F976-5CE5F2415CFC}" dt="2025-03-04T12:58:56.083" v="50" actId="20577"/>
          <ac:spMkLst>
            <pc:docMk/>
            <pc:sldMk cId="3426412030" sldId="259"/>
            <ac:spMk id="3" creationId="{EA7983CC-3FB1-444F-5603-42CD41748BE8}"/>
          </ac:spMkLst>
        </pc:spChg>
        <pc:picChg chg="add mod">
          <ac:chgData name="Elena Yakimova Dimitrova (2332890)" userId="S::2332890@student.uwtsd.ac.uk::f15e552e-8993-4a01-92be-74c0a58a0cf5" providerId="AD" clId="Web-{07432909-7B72-D367-F976-5CE5F2415CFC}" dt="2025-03-04T12:59:02.474" v="52" actId="1076"/>
          <ac:picMkLst>
            <pc:docMk/>
            <pc:sldMk cId="3426412030" sldId="259"/>
            <ac:picMk id="4" creationId="{6D3A9AC0-2A8B-88DC-85FE-3728540AF2E5}"/>
          </ac:picMkLst>
        </pc:picChg>
      </pc:sldChg>
      <pc:sldChg chg="modSp new">
        <pc:chgData name="Elena Yakimova Dimitrova (2332890)" userId="S::2332890@student.uwtsd.ac.uk::f15e552e-8993-4a01-92be-74c0a58a0cf5" providerId="AD" clId="Web-{07432909-7B72-D367-F976-5CE5F2415CFC}" dt="2025-03-04T13:00:49.696" v="59" actId="20577"/>
        <pc:sldMkLst>
          <pc:docMk/>
          <pc:sldMk cId="283653522" sldId="260"/>
        </pc:sldMkLst>
        <pc:spChg chg="mod">
          <ac:chgData name="Elena Yakimova Dimitrova (2332890)" userId="S::2332890@student.uwtsd.ac.uk::f15e552e-8993-4a01-92be-74c0a58a0cf5" providerId="AD" clId="Web-{07432909-7B72-D367-F976-5CE5F2415CFC}" dt="2025-03-04T13:00:32.493" v="58" actId="20577"/>
          <ac:spMkLst>
            <pc:docMk/>
            <pc:sldMk cId="283653522" sldId="260"/>
            <ac:spMk id="2" creationId="{7DC3FBF3-46E9-5996-8968-EAD5FA610A00}"/>
          </ac:spMkLst>
        </pc:spChg>
        <pc:spChg chg="mod">
          <ac:chgData name="Elena Yakimova Dimitrova (2332890)" userId="S::2332890@student.uwtsd.ac.uk::f15e552e-8993-4a01-92be-74c0a58a0cf5" providerId="AD" clId="Web-{07432909-7B72-D367-F976-5CE5F2415CFC}" dt="2025-03-04T13:00:49.696" v="59" actId="20577"/>
          <ac:spMkLst>
            <pc:docMk/>
            <pc:sldMk cId="283653522" sldId="260"/>
            <ac:spMk id="3" creationId="{C721F259-7E9D-8191-BDD3-C2176E3F8176}"/>
          </ac:spMkLst>
        </pc:spChg>
      </pc:sldChg>
      <pc:sldChg chg="modSp new">
        <pc:chgData name="Elena Yakimova Dimitrova (2332890)" userId="S::2332890@student.uwtsd.ac.uk::f15e552e-8993-4a01-92be-74c0a58a0cf5" providerId="AD" clId="Web-{07432909-7B72-D367-F976-5CE5F2415CFC}" dt="2025-03-04T13:30:25.391" v="79" actId="20577"/>
        <pc:sldMkLst>
          <pc:docMk/>
          <pc:sldMk cId="3579315579" sldId="261"/>
        </pc:sldMkLst>
        <pc:spChg chg="mod">
          <ac:chgData name="Elena Yakimova Dimitrova (2332890)" userId="S::2332890@student.uwtsd.ac.uk::f15e552e-8993-4a01-92be-74c0a58a0cf5" providerId="AD" clId="Web-{07432909-7B72-D367-F976-5CE5F2415CFC}" dt="2025-03-04T13:30:25.391" v="79" actId="20577"/>
          <ac:spMkLst>
            <pc:docMk/>
            <pc:sldMk cId="3579315579" sldId="261"/>
            <ac:spMk id="2" creationId="{9C5E3F73-9844-99E2-7ED8-F4736176A7B5}"/>
          </ac:spMkLst>
        </pc:spChg>
      </pc:sldChg>
      <pc:sldChg chg="modSp new">
        <pc:chgData name="Elena Yakimova Dimitrova (2332890)" userId="S::2332890@student.uwtsd.ac.uk::f15e552e-8993-4a01-92be-74c0a58a0cf5" providerId="AD" clId="Web-{07432909-7B72-D367-F976-5CE5F2415CFC}" dt="2025-03-04T13:33:14.569" v="88" actId="20577"/>
        <pc:sldMkLst>
          <pc:docMk/>
          <pc:sldMk cId="114399013" sldId="262"/>
        </pc:sldMkLst>
        <pc:spChg chg="mod">
          <ac:chgData name="Elena Yakimova Dimitrova (2332890)" userId="S::2332890@student.uwtsd.ac.uk::f15e552e-8993-4a01-92be-74c0a58a0cf5" providerId="AD" clId="Web-{07432909-7B72-D367-F976-5CE5F2415CFC}" dt="2025-03-04T13:33:14.569" v="88" actId="20577"/>
          <ac:spMkLst>
            <pc:docMk/>
            <pc:sldMk cId="114399013" sldId="262"/>
            <ac:spMk id="2" creationId="{99C8B9E8-44B7-04A1-1C98-68B7CCAE9692}"/>
          </ac:spMkLst>
        </pc:spChg>
      </pc:sldChg>
      <pc:sldChg chg="modSp new">
        <pc:chgData name="Elena Yakimova Dimitrova (2332890)" userId="S::2332890@student.uwtsd.ac.uk::f15e552e-8993-4a01-92be-74c0a58a0cf5" providerId="AD" clId="Web-{07432909-7B72-D367-F976-5CE5F2415CFC}" dt="2025-03-04T13:36:06.794" v="198" actId="20577"/>
        <pc:sldMkLst>
          <pc:docMk/>
          <pc:sldMk cId="1468030382" sldId="263"/>
        </pc:sldMkLst>
        <pc:spChg chg="mod">
          <ac:chgData name="Elena Yakimova Dimitrova (2332890)" userId="S::2332890@student.uwtsd.ac.uk::f15e552e-8993-4a01-92be-74c0a58a0cf5" providerId="AD" clId="Web-{07432909-7B72-D367-F976-5CE5F2415CFC}" dt="2025-03-04T13:33:58.165" v="106" actId="20577"/>
          <ac:spMkLst>
            <pc:docMk/>
            <pc:sldMk cId="1468030382" sldId="263"/>
            <ac:spMk id="2" creationId="{247E3FF9-F28B-AE5D-454C-36001C66F046}"/>
          </ac:spMkLst>
        </pc:spChg>
        <pc:spChg chg="mod">
          <ac:chgData name="Elena Yakimova Dimitrova (2332890)" userId="S::2332890@student.uwtsd.ac.uk::f15e552e-8993-4a01-92be-74c0a58a0cf5" providerId="AD" clId="Web-{07432909-7B72-D367-F976-5CE5F2415CFC}" dt="2025-03-04T13:36:06.794" v="198" actId="20577"/>
          <ac:spMkLst>
            <pc:docMk/>
            <pc:sldMk cId="1468030382" sldId="263"/>
            <ac:spMk id="3" creationId="{BE02E1F6-0BE7-F6DA-DA72-96A457976BB2}"/>
          </ac:spMkLst>
        </pc:spChg>
      </pc:sldChg>
      <pc:sldChg chg="modSp new">
        <pc:chgData name="Elena Yakimova Dimitrova (2332890)" userId="S::2332890@student.uwtsd.ac.uk::f15e552e-8993-4a01-92be-74c0a58a0cf5" providerId="AD" clId="Web-{07432909-7B72-D367-F976-5CE5F2415CFC}" dt="2025-03-04T13:38:29.393" v="201" actId="20577"/>
        <pc:sldMkLst>
          <pc:docMk/>
          <pc:sldMk cId="1230963216" sldId="264"/>
        </pc:sldMkLst>
        <pc:spChg chg="mod">
          <ac:chgData name="Elena Yakimova Dimitrova (2332890)" userId="S::2332890@student.uwtsd.ac.uk::f15e552e-8993-4a01-92be-74c0a58a0cf5" providerId="AD" clId="Web-{07432909-7B72-D367-F976-5CE5F2415CFC}" dt="2025-03-04T13:38:29.393" v="201" actId="20577"/>
          <ac:spMkLst>
            <pc:docMk/>
            <pc:sldMk cId="1230963216" sldId="264"/>
            <ac:spMk id="2" creationId="{49051377-49A3-FCC6-7D97-B81F56ECFE4F}"/>
          </ac:spMkLst>
        </pc:spChg>
      </pc:sldChg>
      <pc:sldChg chg="modSp new">
        <pc:chgData name="Elena Yakimova Dimitrova (2332890)" userId="S::2332890@student.uwtsd.ac.uk::f15e552e-8993-4a01-92be-74c0a58a0cf5" providerId="AD" clId="Web-{07432909-7B72-D367-F976-5CE5F2415CFC}" dt="2025-03-04T13:38:47.441" v="206" actId="20577"/>
        <pc:sldMkLst>
          <pc:docMk/>
          <pc:sldMk cId="120466769" sldId="265"/>
        </pc:sldMkLst>
        <pc:spChg chg="mod">
          <ac:chgData name="Elena Yakimova Dimitrova (2332890)" userId="S::2332890@student.uwtsd.ac.uk::f15e552e-8993-4a01-92be-74c0a58a0cf5" providerId="AD" clId="Web-{07432909-7B72-D367-F976-5CE5F2415CFC}" dt="2025-03-04T13:38:47.441" v="206" actId="20577"/>
          <ac:spMkLst>
            <pc:docMk/>
            <pc:sldMk cId="120466769" sldId="265"/>
            <ac:spMk id="2" creationId="{EF2F0FAF-D18B-DC3A-4E3B-1BBC1CF15071}"/>
          </ac:spMkLst>
        </pc:spChg>
      </pc:sldChg>
      <pc:sldChg chg="modSp new">
        <pc:chgData name="Elena Yakimova Dimitrova (2332890)" userId="S::2332890@student.uwtsd.ac.uk::f15e552e-8993-4a01-92be-74c0a58a0cf5" providerId="AD" clId="Web-{07432909-7B72-D367-F976-5CE5F2415CFC}" dt="2025-03-04T13:39:06.426" v="212" actId="20577"/>
        <pc:sldMkLst>
          <pc:docMk/>
          <pc:sldMk cId="3239601906" sldId="266"/>
        </pc:sldMkLst>
        <pc:spChg chg="mod">
          <ac:chgData name="Elena Yakimova Dimitrova (2332890)" userId="S::2332890@student.uwtsd.ac.uk::f15e552e-8993-4a01-92be-74c0a58a0cf5" providerId="AD" clId="Web-{07432909-7B72-D367-F976-5CE5F2415CFC}" dt="2025-03-04T13:39:06.426" v="212" actId="20577"/>
          <ac:spMkLst>
            <pc:docMk/>
            <pc:sldMk cId="3239601906" sldId="266"/>
            <ac:spMk id="2" creationId="{44B2FC26-4460-7CED-7DC2-74B5882FB5C0}"/>
          </ac:spMkLst>
        </pc:spChg>
      </pc:sldChg>
      <pc:sldMasterChg chg="modSp modSldLayout">
        <pc:chgData name="Elena Yakimova Dimitrova (2332890)" userId="S::2332890@student.uwtsd.ac.uk::f15e552e-8993-4a01-92be-74c0a58a0cf5" providerId="AD" clId="Web-{07432909-7B72-D367-F976-5CE5F2415CFC}" dt="2025-03-04T12:46:42.419" v="0"/>
        <pc:sldMasterMkLst>
          <pc:docMk/>
          <pc:sldMasterMk cId="717645076" sldId="2147483684"/>
        </pc:sldMasterMkLst>
        <pc:spChg chg="mod">
          <ac:chgData name="Elena Yakimova Dimitrova (2332890)" userId="S::2332890@student.uwtsd.ac.uk::f15e552e-8993-4a01-92be-74c0a58a0cf5" providerId="AD" clId="Web-{07432909-7B72-D367-F976-5CE5F2415CFC}" dt="2025-03-04T12:46:42.419" v="0"/>
          <ac:spMkLst>
            <pc:docMk/>
            <pc:sldMasterMk cId="717645076" sldId="2147483684"/>
            <ac:spMk id="2"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ac:spMk id="3"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ac:spMk id="4"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ac:spMk id="5"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ac:spMk id="6" creationId="{00000000-0000-0000-0000-000000000000}"/>
          </ac:spMkLst>
        </pc:spChg>
        <pc:sldLayoutChg chg="modSp">
          <pc:chgData name="Elena Yakimova Dimitrova (2332890)" userId="S::2332890@student.uwtsd.ac.uk::f15e552e-8993-4a01-92be-74c0a58a0cf5" providerId="AD" clId="Web-{07432909-7B72-D367-F976-5CE5F2415CFC}" dt="2025-03-04T12:46:42.419" v="0"/>
          <pc:sldLayoutMkLst>
            <pc:docMk/>
            <pc:sldMasterMk cId="717645076" sldId="2147483684"/>
            <pc:sldLayoutMk cId="3737137321" sldId="2147483685"/>
          </pc:sldLayoutMkLst>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737137321" sldId="2147483685"/>
              <ac:spMk id="2"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737137321" sldId="2147483685"/>
              <ac:spMk id="3" creationId="{00000000-0000-0000-0000-000000000000}"/>
            </ac:spMkLst>
          </pc:spChg>
        </pc:sldLayoutChg>
        <pc:sldLayoutChg chg="modSp">
          <pc:chgData name="Elena Yakimova Dimitrova (2332890)" userId="S::2332890@student.uwtsd.ac.uk::f15e552e-8993-4a01-92be-74c0a58a0cf5" providerId="AD" clId="Web-{07432909-7B72-D367-F976-5CE5F2415CFC}" dt="2025-03-04T12:46:42.419" v="0"/>
          <pc:sldLayoutMkLst>
            <pc:docMk/>
            <pc:sldMasterMk cId="717645076" sldId="2147483684"/>
            <pc:sldLayoutMk cId="3803868808" sldId="2147483687"/>
          </pc:sldLayoutMkLst>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803868808" sldId="2147483687"/>
              <ac:spMk id="2"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803868808" sldId="2147483687"/>
              <ac:spMk id="3" creationId="{00000000-0000-0000-0000-000000000000}"/>
            </ac:spMkLst>
          </pc:spChg>
        </pc:sldLayoutChg>
        <pc:sldLayoutChg chg="modSp">
          <pc:chgData name="Elena Yakimova Dimitrova (2332890)" userId="S::2332890@student.uwtsd.ac.uk::f15e552e-8993-4a01-92be-74c0a58a0cf5" providerId="AD" clId="Web-{07432909-7B72-D367-F976-5CE5F2415CFC}" dt="2025-03-04T12:46:42.419" v="0"/>
          <pc:sldLayoutMkLst>
            <pc:docMk/>
            <pc:sldMasterMk cId="717645076" sldId="2147483684"/>
            <pc:sldLayoutMk cId="2999504584" sldId="2147483688"/>
          </pc:sldLayoutMkLst>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2999504584" sldId="2147483688"/>
              <ac:spMk id="3"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2999504584" sldId="2147483688"/>
              <ac:spMk id="4" creationId="{00000000-0000-0000-0000-000000000000}"/>
            </ac:spMkLst>
          </pc:spChg>
        </pc:sldLayoutChg>
        <pc:sldLayoutChg chg="modSp">
          <pc:chgData name="Elena Yakimova Dimitrova (2332890)" userId="S::2332890@student.uwtsd.ac.uk::f15e552e-8993-4a01-92be-74c0a58a0cf5" providerId="AD" clId="Web-{07432909-7B72-D367-F976-5CE5F2415CFC}" dt="2025-03-04T12:46:42.419" v="0"/>
          <pc:sldLayoutMkLst>
            <pc:docMk/>
            <pc:sldMasterMk cId="717645076" sldId="2147483684"/>
            <pc:sldLayoutMk cId="3484439875" sldId="2147483689"/>
          </pc:sldLayoutMkLst>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484439875" sldId="2147483689"/>
              <ac:spMk id="2"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484439875" sldId="2147483689"/>
              <ac:spMk id="3"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484439875" sldId="2147483689"/>
              <ac:spMk id="4"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484439875" sldId="2147483689"/>
              <ac:spMk id="5"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484439875" sldId="2147483689"/>
              <ac:spMk id="6" creationId="{00000000-0000-0000-0000-000000000000}"/>
            </ac:spMkLst>
          </pc:spChg>
        </pc:sldLayoutChg>
        <pc:sldLayoutChg chg="modSp">
          <pc:chgData name="Elena Yakimova Dimitrova (2332890)" userId="S::2332890@student.uwtsd.ac.uk::f15e552e-8993-4a01-92be-74c0a58a0cf5" providerId="AD" clId="Web-{07432909-7B72-D367-F976-5CE5F2415CFC}" dt="2025-03-04T12:46:42.419" v="0"/>
          <pc:sldLayoutMkLst>
            <pc:docMk/>
            <pc:sldMasterMk cId="717645076" sldId="2147483684"/>
            <pc:sldLayoutMk cId="3982746080" sldId="2147483692"/>
          </pc:sldLayoutMkLst>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982746080" sldId="2147483692"/>
              <ac:spMk id="2"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982746080" sldId="2147483692"/>
              <ac:spMk id="3"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982746080" sldId="2147483692"/>
              <ac:spMk id="4" creationId="{00000000-0000-0000-0000-000000000000}"/>
            </ac:spMkLst>
          </pc:spChg>
        </pc:sldLayoutChg>
        <pc:sldLayoutChg chg="modSp">
          <pc:chgData name="Elena Yakimova Dimitrova (2332890)" userId="S::2332890@student.uwtsd.ac.uk::f15e552e-8993-4a01-92be-74c0a58a0cf5" providerId="AD" clId="Web-{07432909-7B72-D367-F976-5CE5F2415CFC}" dt="2025-03-04T12:46:42.419" v="0"/>
          <pc:sldLayoutMkLst>
            <pc:docMk/>
            <pc:sldMasterMk cId="717645076" sldId="2147483684"/>
            <pc:sldLayoutMk cId="3386863733" sldId="2147483693"/>
          </pc:sldLayoutMkLst>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386863733" sldId="2147483693"/>
              <ac:spMk id="2"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386863733" sldId="2147483693"/>
              <ac:spMk id="3"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3386863733" sldId="2147483693"/>
              <ac:spMk id="4" creationId="{00000000-0000-0000-0000-000000000000}"/>
            </ac:spMkLst>
          </pc:spChg>
        </pc:sldLayoutChg>
        <pc:sldLayoutChg chg="modSp">
          <pc:chgData name="Elena Yakimova Dimitrova (2332890)" userId="S::2332890@student.uwtsd.ac.uk::f15e552e-8993-4a01-92be-74c0a58a0cf5" providerId="AD" clId="Web-{07432909-7B72-D367-F976-5CE5F2415CFC}" dt="2025-03-04T12:46:42.419" v="0"/>
          <pc:sldLayoutMkLst>
            <pc:docMk/>
            <pc:sldMasterMk cId="717645076" sldId="2147483684"/>
            <pc:sldLayoutMk cId="436504158" sldId="2147483695"/>
          </pc:sldLayoutMkLst>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436504158" sldId="2147483695"/>
              <ac:spMk id="2" creationId="{00000000-0000-0000-0000-000000000000}"/>
            </ac:spMkLst>
          </pc:spChg>
          <pc:spChg chg="mod">
            <ac:chgData name="Elena Yakimova Dimitrova (2332890)" userId="S::2332890@student.uwtsd.ac.uk::f15e552e-8993-4a01-92be-74c0a58a0cf5" providerId="AD" clId="Web-{07432909-7B72-D367-F976-5CE5F2415CFC}" dt="2025-03-04T12:46:42.419" v="0"/>
            <ac:spMkLst>
              <pc:docMk/>
              <pc:sldMasterMk cId="717645076" sldId="2147483684"/>
              <pc:sldLayoutMk cId="436504158" sldId="2147483695"/>
              <ac:spMk id="3" creationId="{00000000-0000-0000-0000-000000000000}"/>
            </ac:spMkLst>
          </pc:spChg>
        </pc:sldLayoutChg>
      </pc:sldMasterChg>
    </pc:docChg>
  </pc:docChgLst>
  <pc:docChgLst>
    <pc:chgData name="Elena Yakimova Dimitrova (2332890)" userId="S::2332890@student.uwtsd.ac.uk::f15e552e-8993-4a01-92be-74c0a58a0cf5" providerId="AD" clId="Web-{E87E2DD4-B014-3144-14EF-19EF4CBC86CA}"/>
    <pc:docChg chg="delSld modSld sldOrd">
      <pc:chgData name="Elena Yakimova Dimitrova (2332890)" userId="S::2332890@student.uwtsd.ac.uk::f15e552e-8993-4a01-92be-74c0a58a0cf5" providerId="AD" clId="Web-{E87E2DD4-B014-3144-14EF-19EF4CBC86CA}" dt="2025-03-17T16:43:42.743" v="115"/>
      <pc:docMkLst>
        <pc:docMk/>
      </pc:docMkLst>
      <pc:sldChg chg="ord">
        <pc:chgData name="Elena Yakimova Dimitrova (2332890)" userId="S::2332890@student.uwtsd.ac.uk::f15e552e-8993-4a01-92be-74c0a58a0cf5" providerId="AD" clId="Web-{E87E2DD4-B014-3144-14EF-19EF4CBC86CA}" dt="2025-03-17T16:43:38.712" v="114"/>
        <pc:sldMkLst>
          <pc:docMk/>
          <pc:sldMk cId="3579315579" sldId="261"/>
        </pc:sldMkLst>
      </pc:sldChg>
      <pc:sldChg chg="modSp">
        <pc:chgData name="Elena Yakimova Dimitrova (2332890)" userId="S::2332890@student.uwtsd.ac.uk::f15e552e-8993-4a01-92be-74c0a58a0cf5" providerId="AD" clId="Web-{E87E2DD4-B014-3144-14EF-19EF4CBC86CA}" dt="2025-03-17T16:10:06.217" v="113" actId="20577"/>
        <pc:sldMkLst>
          <pc:docMk/>
          <pc:sldMk cId="114399013" sldId="262"/>
        </pc:sldMkLst>
        <pc:spChg chg="mod">
          <ac:chgData name="Elena Yakimova Dimitrova (2332890)" userId="S::2332890@student.uwtsd.ac.uk::f15e552e-8993-4a01-92be-74c0a58a0cf5" providerId="AD" clId="Web-{E87E2DD4-B014-3144-14EF-19EF4CBC86CA}" dt="2025-03-17T16:06:28.732" v="72" actId="20577"/>
          <ac:spMkLst>
            <pc:docMk/>
            <pc:sldMk cId="114399013" sldId="262"/>
            <ac:spMk id="2" creationId="{99C8B9E8-44B7-04A1-1C98-68B7CCAE9692}"/>
          </ac:spMkLst>
        </pc:spChg>
        <pc:spChg chg="mod">
          <ac:chgData name="Elena Yakimova Dimitrova (2332890)" userId="S::2332890@student.uwtsd.ac.uk::f15e552e-8993-4a01-92be-74c0a58a0cf5" providerId="AD" clId="Web-{E87E2DD4-B014-3144-14EF-19EF4CBC86CA}" dt="2025-03-17T16:10:06.217" v="113" actId="20577"/>
          <ac:spMkLst>
            <pc:docMk/>
            <pc:sldMk cId="114399013" sldId="262"/>
            <ac:spMk id="21" creationId="{DE1478C3-D482-B790-67BD-D2B2DE5FC090}"/>
          </ac:spMkLst>
        </pc:spChg>
        <pc:picChg chg="mod">
          <ac:chgData name="Elena Yakimova Dimitrova (2332890)" userId="S::2332890@student.uwtsd.ac.uk::f15e552e-8993-4a01-92be-74c0a58a0cf5" providerId="AD" clId="Web-{E87E2DD4-B014-3144-14EF-19EF4CBC86CA}" dt="2025-03-17T16:08:24.225" v="86" actId="1076"/>
          <ac:picMkLst>
            <pc:docMk/>
            <pc:sldMk cId="114399013" sldId="262"/>
            <ac:picMk id="3" creationId="{594BA1FA-EB2E-9B22-78F5-3400CE45D58C}"/>
          </ac:picMkLst>
        </pc:picChg>
      </pc:sldChg>
      <pc:sldChg chg="del">
        <pc:chgData name="Elena Yakimova Dimitrova (2332890)" userId="S::2332890@student.uwtsd.ac.uk::f15e552e-8993-4a01-92be-74c0a58a0cf5" providerId="AD" clId="Web-{E87E2DD4-B014-3144-14EF-19EF4CBC86CA}" dt="2025-03-17T16:43:42.743" v="115"/>
        <pc:sldMkLst>
          <pc:docMk/>
          <pc:sldMk cId="1468030382" sldId="263"/>
        </pc:sldMkLst>
      </pc:sldChg>
      <pc:sldChg chg="addSp delSp modSp">
        <pc:chgData name="Elena Yakimova Dimitrova (2332890)" userId="S::2332890@student.uwtsd.ac.uk::f15e552e-8993-4a01-92be-74c0a58a0cf5" providerId="AD" clId="Web-{E87E2DD4-B014-3144-14EF-19EF4CBC86CA}" dt="2025-03-17T16:05:52.870" v="70"/>
        <pc:sldMkLst>
          <pc:docMk/>
          <pc:sldMk cId="4264867081" sldId="269"/>
        </pc:sldMkLst>
        <pc:spChg chg="mod">
          <ac:chgData name="Elena Yakimova Dimitrova (2332890)" userId="S::2332890@student.uwtsd.ac.uk::f15e552e-8993-4a01-92be-74c0a58a0cf5" providerId="AD" clId="Web-{E87E2DD4-B014-3144-14EF-19EF4CBC86CA}" dt="2025-03-17T16:05:52.870" v="70"/>
          <ac:spMkLst>
            <pc:docMk/>
            <pc:sldMk cId="4264867081" sldId="269"/>
            <ac:spMk id="2" creationId="{0EFAB30A-4CA4-55B4-860D-BD821447AE8E}"/>
          </ac:spMkLst>
        </pc:spChg>
        <pc:spChg chg="mod">
          <ac:chgData name="Elena Yakimova Dimitrova (2332890)" userId="S::2332890@student.uwtsd.ac.uk::f15e552e-8993-4a01-92be-74c0a58a0cf5" providerId="AD" clId="Web-{E87E2DD4-B014-3144-14EF-19EF4CBC86CA}" dt="2025-03-17T16:05:52.870" v="70"/>
          <ac:spMkLst>
            <pc:docMk/>
            <pc:sldMk cId="4264867081" sldId="269"/>
            <ac:spMk id="3" creationId="{CBCBCB0A-C28F-ADB8-E4DA-42A4D0F04640}"/>
          </ac:spMkLst>
        </pc:spChg>
        <pc:spChg chg="del">
          <ac:chgData name="Elena Yakimova Dimitrova (2332890)" userId="S::2332890@student.uwtsd.ac.uk::f15e552e-8993-4a01-92be-74c0a58a0cf5" providerId="AD" clId="Web-{E87E2DD4-B014-3144-14EF-19EF4CBC86CA}" dt="2025-03-17T15:48:03.480" v="55"/>
          <ac:spMkLst>
            <pc:docMk/>
            <pc:sldMk cId="4264867081" sldId="269"/>
            <ac:spMk id="31" creationId="{85C29435-9792-45F0-A075-2B4C351B9E83}"/>
          </ac:spMkLst>
        </pc:spChg>
        <pc:spChg chg="del">
          <ac:chgData name="Elena Yakimova Dimitrova (2332890)" userId="S::2332890@student.uwtsd.ac.uk::f15e552e-8993-4a01-92be-74c0a58a0cf5" providerId="AD" clId="Web-{E87E2DD4-B014-3144-14EF-19EF4CBC86CA}" dt="2025-03-17T15:48:03.480" v="55"/>
          <ac:spMkLst>
            <pc:docMk/>
            <pc:sldMk cId="4264867081" sldId="269"/>
            <ac:spMk id="35" creationId="{ADF03EDA-D3D9-4DFF-9AC8-0D47F349E2B1}"/>
          </ac:spMkLst>
        </pc:spChg>
        <pc:spChg chg="del">
          <ac:chgData name="Elena Yakimova Dimitrova (2332890)" userId="S::2332890@student.uwtsd.ac.uk::f15e552e-8993-4a01-92be-74c0a58a0cf5" providerId="AD" clId="Web-{E87E2DD4-B014-3144-14EF-19EF4CBC86CA}" dt="2025-03-17T15:48:03.480" v="55"/>
          <ac:spMkLst>
            <pc:docMk/>
            <pc:sldMk cId="4264867081" sldId="269"/>
            <ac:spMk id="37" creationId="{F20499E1-77D1-46FE-9976-5632BE52F8F3}"/>
          </ac:spMkLst>
        </pc:spChg>
        <pc:spChg chg="add del">
          <ac:chgData name="Elena Yakimova Dimitrova (2332890)" userId="S::2332890@student.uwtsd.ac.uk::f15e552e-8993-4a01-92be-74c0a58a0cf5" providerId="AD" clId="Web-{E87E2DD4-B014-3144-14EF-19EF4CBC86CA}" dt="2025-03-17T16:05:52.870" v="70"/>
          <ac:spMkLst>
            <pc:docMk/>
            <pc:sldMk cId="4264867081" sldId="269"/>
            <ac:spMk id="39" creationId="{85C29435-9792-45F0-A075-2B4C351B9E83}"/>
          </ac:spMkLst>
        </pc:spChg>
        <pc:spChg chg="add del">
          <ac:chgData name="Elena Yakimova Dimitrova (2332890)" userId="S::2332890@student.uwtsd.ac.uk::f15e552e-8993-4a01-92be-74c0a58a0cf5" providerId="AD" clId="Web-{E87E2DD4-B014-3144-14EF-19EF4CBC86CA}" dt="2025-03-17T16:05:52.870" v="70"/>
          <ac:spMkLst>
            <pc:docMk/>
            <pc:sldMk cId="4264867081" sldId="269"/>
            <ac:spMk id="46" creationId="{ADF03EDA-D3D9-4DFF-9AC8-0D47F349E2B1}"/>
          </ac:spMkLst>
        </pc:spChg>
        <pc:spChg chg="add del">
          <ac:chgData name="Elena Yakimova Dimitrova (2332890)" userId="S::2332890@student.uwtsd.ac.uk::f15e552e-8993-4a01-92be-74c0a58a0cf5" providerId="AD" clId="Web-{E87E2DD4-B014-3144-14EF-19EF4CBC86CA}" dt="2025-03-17T16:05:52.870" v="70"/>
          <ac:spMkLst>
            <pc:docMk/>
            <pc:sldMk cId="4264867081" sldId="269"/>
            <ac:spMk id="48" creationId="{F20499E1-77D1-46FE-9976-5632BE52F8F3}"/>
          </ac:spMkLst>
        </pc:spChg>
        <pc:spChg chg="add del">
          <ac:chgData name="Elena Yakimova Dimitrova (2332890)" userId="S::2332890@student.uwtsd.ac.uk::f15e552e-8993-4a01-92be-74c0a58a0cf5" providerId="AD" clId="Web-{E87E2DD4-B014-3144-14EF-19EF4CBC86CA}" dt="2025-03-17T16:05:52.870" v="70"/>
          <ac:spMkLst>
            <pc:docMk/>
            <pc:sldMk cId="4264867081" sldId="269"/>
            <ac:spMk id="53" creationId="{11D64472-9720-4FBC-B628-F62EE9D0158A}"/>
          </ac:spMkLst>
        </pc:spChg>
        <pc:spChg chg="add del">
          <ac:chgData name="Elena Yakimova Dimitrova (2332890)" userId="S::2332890@student.uwtsd.ac.uk::f15e552e-8993-4a01-92be-74c0a58a0cf5" providerId="AD" clId="Web-{E87E2DD4-B014-3144-14EF-19EF4CBC86CA}" dt="2025-03-17T16:05:52.870" v="70"/>
          <ac:spMkLst>
            <pc:docMk/>
            <pc:sldMk cId="4264867081" sldId="269"/>
            <ac:spMk id="57" creationId="{DF7BD5AB-415F-42D4-8FC0-DCC5D1101D85}"/>
          </ac:spMkLst>
        </pc:spChg>
        <pc:spChg chg="add del">
          <ac:chgData name="Elena Yakimova Dimitrova (2332890)" userId="S::2332890@student.uwtsd.ac.uk::f15e552e-8993-4a01-92be-74c0a58a0cf5" providerId="AD" clId="Web-{E87E2DD4-B014-3144-14EF-19EF4CBC86CA}" dt="2025-03-17T16:05:52.870" v="70"/>
          <ac:spMkLst>
            <pc:docMk/>
            <pc:sldMk cId="4264867081" sldId="269"/>
            <ac:spMk id="59" creationId="{2A8EBF22-DAF1-4100-AA4A-A077B68E3AB8}"/>
          </ac:spMkLst>
        </pc:spChg>
        <pc:picChg chg="mod">
          <ac:chgData name="Elena Yakimova Dimitrova (2332890)" userId="S::2332890@student.uwtsd.ac.uk::f15e552e-8993-4a01-92be-74c0a58a0cf5" providerId="AD" clId="Web-{E87E2DD4-B014-3144-14EF-19EF4CBC86CA}" dt="2025-03-17T16:05:52.870" v="70"/>
          <ac:picMkLst>
            <pc:docMk/>
            <pc:sldMk cId="4264867081" sldId="269"/>
            <ac:picMk id="4" creationId="{AC4CDAAB-6ED7-C6B7-99D5-69043FB78419}"/>
          </ac:picMkLst>
        </pc:picChg>
        <pc:cxnChg chg="del">
          <ac:chgData name="Elena Yakimova Dimitrova (2332890)" userId="S::2332890@student.uwtsd.ac.uk::f15e552e-8993-4a01-92be-74c0a58a0cf5" providerId="AD" clId="Web-{E87E2DD4-B014-3144-14EF-19EF4CBC86CA}" dt="2025-03-17T15:48:03.480" v="55"/>
          <ac:cxnSpMkLst>
            <pc:docMk/>
            <pc:sldMk cId="4264867081" sldId="269"/>
            <ac:cxnSpMk id="33" creationId="{C121C1A0-5C13-471E-AD18-BF95767F542B}"/>
          </ac:cxnSpMkLst>
        </pc:cxnChg>
        <pc:cxnChg chg="add del">
          <ac:chgData name="Elena Yakimova Dimitrova (2332890)" userId="S::2332890@student.uwtsd.ac.uk::f15e552e-8993-4a01-92be-74c0a58a0cf5" providerId="AD" clId="Web-{E87E2DD4-B014-3144-14EF-19EF4CBC86CA}" dt="2025-03-17T16:05:52.870" v="70"/>
          <ac:cxnSpMkLst>
            <pc:docMk/>
            <pc:sldMk cId="4264867081" sldId="269"/>
            <ac:cxnSpMk id="40" creationId="{C121C1A0-5C13-471E-AD18-BF95767F542B}"/>
          </ac:cxnSpMkLst>
        </pc:cxnChg>
      </pc:sldChg>
    </pc:docChg>
  </pc:docChgLst>
  <pc:docChgLst>
    <pc:chgData name="Elena Yakimova Dimitrova (2332890)" userId="S::2332890@student.uwtsd.ac.uk::f15e552e-8993-4a01-92be-74c0a58a0cf5" providerId="AD" clId="Web-{4C892CA3-46E0-39C4-E2DD-487A09174A44}"/>
    <pc:docChg chg="addSld delSld modSld">
      <pc:chgData name="Elena Yakimova Dimitrova (2332890)" userId="S::2332890@student.uwtsd.ac.uk::f15e552e-8993-4a01-92be-74c0a58a0cf5" providerId="AD" clId="Web-{4C892CA3-46E0-39C4-E2DD-487A09174A44}" dt="2025-03-11T17:55:31.699" v="107"/>
      <pc:docMkLst>
        <pc:docMk/>
      </pc:docMkLst>
      <pc:sldChg chg="addSp delSp modSp del mod setBg">
        <pc:chgData name="Elena Yakimova Dimitrova (2332890)" userId="S::2332890@student.uwtsd.ac.uk::f15e552e-8993-4a01-92be-74c0a58a0cf5" providerId="AD" clId="Web-{4C892CA3-46E0-39C4-E2DD-487A09174A44}" dt="2025-03-11T17:54:12.243" v="94"/>
        <pc:sldMkLst>
          <pc:docMk/>
          <pc:sldMk cId="666658988" sldId="258"/>
        </pc:sldMkLst>
        <pc:spChg chg="mod ord">
          <ac:chgData name="Elena Yakimova Dimitrova (2332890)" userId="S::2332890@student.uwtsd.ac.uk::f15e552e-8993-4a01-92be-74c0a58a0cf5" providerId="AD" clId="Web-{4C892CA3-46E0-39C4-E2DD-487A09174A44}" dt="2025-03-11T17:41:58.206" v="52"/>
          <ac:spMkLst>
            <pc:docMk/>
            <pc:sldMk cId="666658988" sldId="258"/>
            <ac:spMk id="2" creationId="{60795B0B-9863-8453-BD48-09C89DAB5DB0}"/>
          </ac:spMkLst>
        </pc:spChg>
        <pc:spChg chg="del">
          <ac:chgData name="Elena Yakimova Dimitrova (2332890)" userId="S::2332890@student.uwtsd.ac.uk::f15e552e-8993-4a01-92be-74c0a58a0cf5" providerId="AD" clId="Web-{4C892CA3-46E0-39C4-E2DD-487A09174A44}" dt="2025-03-11T17:20:23.917" v="0"/>
          <ac:spMkLst>
            <pc:docMk/>
            <pc:sldMk cId="666658988" sldId="258"/>
            <ac:spMk id="3" creationId="{924B97EC-40DA-9E49-C460-8B3A065374E1}"/>
          </ac:spMkLst>
        </pc:spChg>
        <pc:spChg chg="add del mod">
          <ac:chgData name="Elena Yakimova Dimitrova (2332890)" userId="S::2332890@student.uwtsd.ac.uk::f15e552e-8993-4a01-92be-74c0a58a0cf5" providerId="AD" clId="Web-{4C892CA3-46E0-39C4-E2DD-487A09174A44}" dt="2025-03-11T17:28:05.212" v="5"/>
          <ac:spMkLst>
            <pc:docMk/>
            <pc:sldMk cId="666658988" sldId="258"/>
            <ac:spMk id="6" creationId="{97454C66-DC0F-3131-A72E-45D2BC311167}"/>
          </ac:spMkLst>
        </pc:spChg>
        <pc:spChg chg="add del mod">
          <ac:chgData name="Elena Yakimova Dimitrova (2332890)" userId="S::2332890@student.uwtsd.ac.uk::f15e552e-8993-4a01-92be-74c0a58a0cf5" providerId="AD" clId="Web-{4C892CA3-46E0-39C4-E2DD-487A09174A44}" dt="2025-03-11T17:41:27.048" v="43"/>
          <ac:spMkLst>
            <pc:docMk/>
            <pc:sldMk cId="666658988" sldId="258"/>
            <ac:spMk id="9" creationId="{2FF21FCF-1C68-85E5-1F24-683B56EFE869}"/>
          </ac:spMkLst>
        </pc:spChg>
        <pc:spChg chg="add mod">
          <ac:chgData name="Elena Yakimova Dimitrova (2332890)" userId="S::2332890@student.uwtsd.ac.uk::f15e552e-8993-4a01-92be-74c0a58a0cf5" providerId="AD" clId="Web-{4C892CA3-46E0-39C4-E2DD-487A09174A44}" dt="2025-03-11T17:50:27.924" v="53"/>
          <ac:spMkLst>
            <pc:docMk/>
            <pc:sldMk cId="666658988" sldId="258"/>
            <ac:spMk id="13" creationId="{FE3D70C1-3E8C-EC93-A40D-37EC93849D94}"/>
          </ac:spMkLst>
        </pc:spChg>
        <pc:spChg chg="add">
          <ac:chgData name="Elena Yakimova Dimitrova (2332890)" userId="S::2332890@student.uwtsd.ac.uk::f15e552e-8993-4a01-92be-74c0a58a0cf5" providerId="AD" clId="Web-{4C892CA3-46E0-39C4-E2DD-487A09174A44}" dt="2025-03-11T17:41:58.206" v="52"/>
          <ac:spMkLst>
            <pc:docMk/>
            <pc:sldMk cId="666658988" sldId="258"/>
            <ac:spMk id="16" creationId="{36E6FEC8-170C-492C-84E0-54394629D120}"/>
          </ac:spMkLst>
        </pc:spChg>
        <pc:spChg chg="add">
          <ac:chgData name="Elena Yakimova Dimitrova (2332890)" userId="S::2332890@student.uwtsd.ac.uk::f15e552e-8993-4a01-92be-74c0a58a0cf5" providerId="AD" clId="Web-{4C892CA3-46E0-39C4-E2DD-487A09174A44}" dt="2025-03-11T17:41:58.206" v="52"/>
          <ac:spMkLst>
            <pc:docMk/>
            <pc:sldMk cId="666658988" sldId="258"/>
            <ac:spMk id="18" creationId="{DEE940A1-B9E0-4C5D-A55E-B19742379C83}"/>
          </ac:spMkLst>
        </pc:spChg>
        <pc:spChg chg="add">
          <ac:chgData name="Elena Yakimova Dimitrova (2332890)" userId="S::2332890@student.uwtsd.ac.uk::f15e552e-8993-4a01-92be-74c0a58a0cf5" providerId="AD" clId="Web-{4C892CA3-46E0-39C4-E2DD-487A09174A44}" dt="2025-03-11T17:41:58.206" v="52"/>
          <ac:spMkLst>
            <pc:docMk/>
            <pc:sldMk cId="666658988" sldId="258"/>
            <ac:spMk id="22" creationId="{54BFABF9-7D43-458F-B85F-04FF279ACB81}"/>
          </ac:spMkLst>
        </pc:spChg>
        <pc:spChg chg="add">
          <ac:chgData name="Elena Yakimova Dimitrova (2332890)" userId="S::2332890@student.uwtsd.ac.uk::f15e552e-8993-4a01-92be-74c0a58a0cf5" providerId="AD" clId="Web-{4C892CA3-46E0-39C4-E2DD-487A09174A44}" dt="2025-03-11T17:41:58.206" v="52"/>
          <ac:spMkLst>
            <pc:docMk/>
            <pc:sldMk cId="666658988" sldId="258"/>
            <ac:spMk id="24" creationId="{72E64342-BCC2-4FB3-B9DC-14B19B5D7E2B}"/>
          </ac:spMkLst>
        </pc:spChg>
        <pc:graphicFrameChg chg="add del mod ord modGraphic">
          <ac:chgData name="Elena Yakimova Dimitrova (2332890)" userId="S::2332890@student.uwtsd.ac.uk::f15e552e-8993-4a01-92be-74c0a58a0cf5" providerId="AD" clId="Web-{4C892CA3-46E0-39C4-E2DD-487A09174A44}" dt="2025-03-11T17:37:29.823" v="20"/>
          <ac:graphicFrameMkLst>
            <pc:docMk/>
            <pc:sldMk cId="666658988" sldId="258"/>
            <ac:graphicFrameMk id="10" creationId="{AC8871D8-9005-097D-5868-9CC81A8003A3}"/>
          </ac:graphicFrameMkLst>
        </pc:graphicFrameChg>
        <pc:picChg chg="add del mod ord">
          <ac:chgData name="Elena Yakimova Dimitrova (2332890)" userId="S::2332890@student.uwtsd.ac.uk::f15e552e-8993-4a01-92be-74c0a58a0cf5" providerId="AD" clId="Web-{4C892CA3-46E0-39C4-E2DD-487A09174A44}" dt="2025-03-11T17:28:01.243" v="4"/>
          <ac:picMkLst>
            <pc:docMk/>
            <pc:sldMk cId="666658988" sldId="258"/>
            <ac:picMk id="4" creationId="{84F798F6-5715-9DA1-8D62-2880A4734F15}"/>
          </ac:picMkLst>
        </pc:picChg>
        <pc:picChg chg="add del mod ord modCrop">
          <ac:chgData name="Elena Yakimova Dimitrova (2332890)" userId="S::2332890@student.uwtsd.ac.uk::f15e552e-8993-4a01-92be-74c0a58a0cf5" providerId="AD" clId="Web-{4C892CA3-46E0-39C4-E2DD-487A09174A44}" dt="2025-03-11T17:34:41.880" v="15"/>
          <ac:picMkLst>
            <pc:docMk/>
            <pc:sldMk cId="666658988" sldId="258"/>
            <ac:picMk id="7" creationId="{379E0BE9-F66C-60CA-FC35-3D53B669C82C}"/>
          </ac:picMkLst>
        </pc:picChg>
        <pc:picChg chg="add del mod ord">
          <ac:chgData name="Elena Yakimova Dimitrova (2332890)" userId="S::2332890@student.uwtsd.ac.uk::f15e552e-8993-4a01-92be-74c0a58a0cf5" providerId="AD" clId="Web-{4C892CA3-46E0-39C4-E2DD-487A09174A44}" dt="2025-03-11T17:50:27.924" v="53"/>
          <ac:picMkLst>
            <pc:docMk/>
            <pc:sldMk cId="666658988" sldId="258"/>
            <ac:picMk id="11" creationId="{18DA8986-4855-AF58-A205-0A770494FA31}"/>
          </ac:picMkLst>
        </pc:picChg>
        <pc:cxnChg chg="add">
          <ac:chgData name="Elena Yakimova Dimitrova (2332890)" userId="S::2332890@student.uwtsd.ac.uk::f15e552e-8993-4a01-92be-74c0a58a0cf5" providerId="AD" clId="Web-{4C892CA3-46E0-39C4-E2DD-487A09174A44}" dt="2025-03-11T17:41:58.206" v="52"/>
          <ac:cxnSpMkLst>
            <pc:docMk/>
            <pc:sldMk cId="666658988" sldId="258"/>
            <ac:cxnSpMk id="20" creationId="{81C8E47B-A563-4B44-A9B0-9316605C2E4E}"/>
          </ac:cxnSpMkLst>
        </pc:cxnChg>
      </pc:sldChg>
      <pc:sldChg chg="addSp delSp modSp">
        <pc:chgData name="Elena Yakimova Dimitrova (2332890)" userId="S::2332890@student.uwtsd.ac.uk::f15e552e-8993-4a01-92be-74c0a58a0cf5" providerId="AD" clId="Web-{4C892CA3-46E0-39C4-E2DD-487A09174A44}" dt="2025-03-11T17:55:21.511" v="106" actId="14100"/>
        <pc:sldMkLst>
          <pc:docMk/>
          <pc:sldMk cId="3579315579" sldId="261"/>
        </pc:sldMkLst>
        <pc:spChg chg="mod">
          <ac:chgData name="Elena Yakimova Dimitrova (2332890)" userId="S::2332890@student.uwtsd.ac.uk::f15e552e-8993-4a01-92be-74c0a58a0cf5" providerId="AD" clId="Web-{4C892CA3-46E0-39C4-E2DD-487A09174A44}" dt="2025-03-11T17:55:21.511" v="106" actId="14100"/>
          <ac:spMkLst>
            <pc:docMk/>
            <pc:sldMk cId="3579315579" sldId="261"/>
            <ac:spMk id="2" creationId="{9C5E3F73-9844-99E2-7ED8-F4736176A7B5}"/>
          </ac:spMkLst>
        </pc:spChg>
        <pc:spChg chg="del">
          <ac:chgData name="Elena Yakimova Dimitrova (2332890)" userId="S::2332890@student.uwtsd.ac.uk::f15e552e-8993-4a01-92be-74c0a58a0cf5" providerId="AD" clId="Web-{4C892CA3-46E0-39C4-E2DD-487A09174A44}" dt="2025-03-11T17:54:20.728" v="95"/>
          <ac:spMkLst>
            <pc:docMk/>
            <pc:sldMk cId="3579315579" sldId="261"/>
            <ac:spMk id="3" creationId="{CED571EB-AB97-1EAA-FFB9-D9D6417CEFC0}"/>
          </ac:spMkLst>
        </pc:spChg>
        <pc:picChg chg="add mod ord">
          <ac:chgData name="Elena Yakimova Dimitrova (2332890)" userId="S::2332890@student.uwtsd.ac.uk::f15e552e-8993-4a01-92be-74c0a58a0cf5" providerId="AD" clId="Web-{4C892CA3-46E0-39C4-E2DD-487A09174A44}" dt="2025-03-11T17:54:34.884" v="97" actId="14100"/>
          <ac:picMkLst>
            <pc:docMk/>
            <pc:sldMk cId="3579315579" sldId="261"/>
            <ac:picMk id="4" creationId="{44A43728-F039-194F-8B56-8196CB263B92}"/>
          </ac:picMkLst>
        </pc:picChg>
      </pc:sldChg>
      <pc:sldChg chg="addSp delSp modSp new del mod setBg">
        <pc:chgData name="Elena Yakimova Dimitrova (2332890)" userId="S::2332890@student.uwtsd.ac.uk::f15e552e-8993-4a01-92be-74c0a58a0cf5" providerId="AD" clId="Web-{4C892CA3-46E0-39C4-E2DD-487A09174A44}" dt="2025-03-11T17:55:31.699" v="107"/>
        <pc:sldMkLst>
          <pc:docMk/>
          <pc:sldMk cId="3126325309" sldId="268"/>
        </pc:sldMkLst>
        <pc:spChg chg="mod ord">
          <ac:chgData name="Elena Yakimova Dimitrova (2332890)" userId="S::2332890@student.uwtsd.ac.uk::f15e552e-8993-4a01-92be-74c0a58a0cf5" providerId="AD" clId="Web-{4C892CA3-46E0-39C4-E2DD-487A09174A44}" dt="2025-03-11T17:53:53.493" v="93"/>
          <ac:spMkLst>
            <pc:docMk/>
            <pc:sldMk cId="3126325309" sldId="268"/>
            <ac:spMk id="2" creationId="{379E06F4-6EB7-FE8B-5A5B-288BF1273969}"/>
          </ac:spMkLst>
        </pc:spChg>
        <pc:spChg chg="del mod">
          <ac:chgData name="Elena Yakimova Dimitrova (2332890)" userId="S::2332890@student.uwtsd.ac.uk::f15e552e-8993-4a01-92be-74c0a58a0cf5" providerId="AD" clId="Web-{4C892CA3-46E0-39C4-E2DD-487A09174A44}" dt="2025-03-11T17:50:42.315" v="54"/>
          <ac:spMkLst>
            <pc:docMk/>
            <pc:sldMk cId="3126325309" sldId="268"/>
            <ac:spMk id="3" creationId="{363D13A2-425B-FD37-47D0-6BF3E8F43956}"/>
          </ac:spMkLst>
        </pc:spChg>
        <pc:spChg chg="add del mod">
          <ac:chgData name="Elena Yakimova Dimitrova (2332890)" userId="S::2332890@student.uwtsd.ac.uk::f15e552e-8993-4a01-92be-74c0a58a0cf5" providerId="AD" clId="Web-{4C892CA3-46E0-39C4-E2DD-487A09174A44}" dt="2025-03-11T17:51:46.442" v="61"/>
          <ac:spMkLst>
            <pc:docMk/>
            <pc:sldMk cId="3126325309" sldId="268"/>
            <ac:spMk id="6" creationId="{316F7144-FEB8-42E2-34FC-801E37E776F4}"/>
          </ac:spMkLst>
        </pc:spChg>
        <pc:spChg chg="add del">
          <ac:chgData name="Elena Yakimova Dimitrova (2332890)" userId="S::2332890@student.uwtsd.ac.uk::f15e552e-8993-4a01-92be-74c0a58a0cf5" providerId="AD" clId="Web-{4C892CA3-46E0-39C4-E2DD-487A09174A44}" dt="2025-03-11T17:51:14.457" v="57"/>
          <ac:spMkLst>
            <pc:docMk/>
            <pc:sldMk cId="3126325309" sldId="268"/>
            <ac:spMk id="8" creationId="{B83CF12F-EE3C-B78C-8645-971D6AA4A412}"/>
          </ac:spMkLst>
        </pc:spChg>
        <pc:spChg chg="add del">
          <ac:chgData name="Elena Yakimova Dimitrova (2332890)" userId="S::2332890@student.uwtsd.ac.uk::f15e552e-8993-4a01-92be-74c0a58a0cf5" providerId="AD" clId="Web-{4C892CA3-46E0-39C4-E2DD-487A09174A44}" dt="2025-03-11T17:52:11.865" v="65"/>
          <ac:spMkLst>
            <pc:docMk/>
            <pc:sldMk cId="3126325309" sldId="268"/>
            <ac:spMk id="9" creationId="{36E6FEC8-170C-492C-84E0-54394629D120}"/>
          </ac:spMkLst>
        </pc:spChg>
        <pc:spChg chg="add del">
          <ac:chgData name="Elena Yakimova Dimitrova (2332890)" userId="S::2332890@student.uwtsd.ac.uk::f15e552e-8993-4a01-92be-74c0a58a0cf5" providerId="AD" clId="Web-{4C892CA3-46E0-39C4-E2DD-487A09174A44}" dt="2025-03-11T17:51:14.457" v="57"/>
          <ac:spMkLst>
            <pc:docMk/>
            <pc:sldMk cId="3126325309" sldId="268"/>
            <ac:spMk id="11" creationId="{CB4090AE-2658-40B8-AA5A-4F7ABC2D3DFA}"/>
          </ac:spMkLst>
        </pc:spChg>
        <pc:spChg chg="add del">
          <ac:chgData name="Elena Yakimova Dimitrova (2332890)" userId="S::2332890@student.uwtsd.ac.uk::f15e552e-8993-4a01-92be-74c0a58a0cf5" providerId="AD" clId="Web-{4C892CA3-46E0-39C4-E2DD-487A09174A44}" dt="2025-03-11T17:51:14.457" v="57"/>
          <ac:spMkLst>
            <pc:docMk/>
            <pc:sldMk cId="3126325309" sldId="268"/>
            <ac:spMk id="13" creationId="{E07DB9D2-3F69-45D8-8D78-46B02C20BA8E}"/>
          </ac:spMkLst>
        </pc:spChg>
        <pc:spChg chg="add del">
          <ac:chgData name="Elena Yakimova Dimitrova (2332890)" userId="S::2332890@student.uwtsd.ac.uk::f15e552e-8993-4a01-92be-74c0a58a0cf5" providerId="AD" clId="Web-{4C892CA3-46E0-39C4-E2DD-487A09174A44}" dt="2025-03-11T17:51:14.457" v="57"/>
          <ac:spMkLst>
            <pc:docMk/>
            <pc:sldMk cId="3126325309" sldId="268"/>
            <ac:spMk id="15" creationId="{B94B65B7-81C5-4EDF-A98F-E692B46BBB48}"/>
          </ac:spMkLst>
        </pc:spChg>
        <pc:spChg chg="add del">
          <ac:chgData name="Elena Yakimova Dimitrova (2332890)" userId="S::2332890@student.uwtsd.ac.uk::f15e552e-8993-4a01-92be-74c0a58a0cf5" providerId="AD" clId="Web-{4C892CA3-46E0-39C4-E2DD-487A09174A44}" dt="2025-03-11T17:52:11.865" v="65"/>
          <ac:spMkLst>
            <pc:docMk/>
            <pc:sldMk cId="3126325309" sldId="268"/>
            <ac:spMk id="18" creationId="{DEE940A1-B9E0-4C5D-A55E-B19742379C83}"/>
          </ac:spMkLst>
        </pc:spChg>
        <pc:spChg chg="add del">
          <ac:chgData name="Elena Yakimova Dimitrova (2332890)" userId="S::2332890@student.uwtsd.ac.uk::f15e552e-8993-4a01-92be-74c0a58a0cf5" providerId="AD" clId="Web-{4C892CA3-46E0-39C4-E2DD-487A09174A44}" dt="2025-03-11T17:52:11.865" v="65"/>
          <ac:spMkLst>
            <pc:docMk/>
            <pc:sldMk cId="3126325309" sldId="268"/>
            <ac:spMk id="19" creationId="{AB8A5BB8-3387-47C5-9FA6-5ED224F6855A}"/>
          </ac:spMkLst>
        </pc:spChg>
        <pc:spChg chg="add del">
          <ac:chgData name="Elena Yakimova Dimitrova (2332890)" userId="S::2332890@student.uwtsd.ac.uk::f15e552e-8993-4a01-92be-74c0a58a0cf5" providerId="AD" clId="Web-{4C892CA3-46E0-39C4-E2DD-487A09174A44}" dt="2025-03-11T17:52:11.865" v="65"/>
          <ac:spMkLst>
            <pc:docMk/>
            <pc:sldMk cId="3126325309" sldId="268"/>
            <ac:spMk id="21" creationId="{FCBD290E-8711-4995-A866-4ABAE2A18DBB}"/>
          </ac:spMkLst>
        </pc:spChg>
        <pc:spChg chg="add del">
          <ac:chgData name="Elena Yakimova Dimitrova (2332890)" userId="S::2332890@student.uwtsd.ac.uk::f15e552e-8993-4a01-92be-74c0a58a0cf5" providerId="AD" clId="Web-{4C892CA3-46E0-39C4-E2DD-487A09174A44}" dt="2025-03-11T17:52:11.865" v="65"/>
          <ac:spMkLst>
            <pc:docMk/>
            <pc:sldMk cId="3126325309" sldId="268"/>
            <ac:spMk id="22" creationId="{A2F9EC5C-9D0F-4497-9D4D-77F0D5B1FC26}"/>
          </ac:spMkLst>
        </pc:spChg>
        <pc:spChg chg="add del">
          <ac:chgData name="Elena Yakimova Dimitrova (2332890)" userId="S::2332890@student.uwtsd.ac.uk::f15e552e-8993-4a01-92be-74c0a58a0cf5" providerId="AD" clId="Web-{4C892CA3-46E0-39C4-E2DD-487A09174A44}" dt="2025-03-11T17:52:35.678" v="69"/>
          <ac:spMkLst>
            <pc:docMk/>
            <pc:sldMk cId="3126325309" sldId="268"/>
            <ac:spMk id="27" creationId="{8BE48C64-5364-4060-8928-FC052E77CD60}"/>
          </ac:spMkLst>
        </pc:spChg>
        <pc:spChg chg="del">
          <ac:chgData name="Elena Yakimova Dimitrova (2332890)" userId="S::2332890@student.uwtsd.ac.uk::f15e552e-8993-4a01-92be-74c0a58a0cf5" providerId="AD" clId="Web-{4C892CA3-46E0-39C4-E2DD-487A09174A44}" dt="2025-03-11T17:52:35.678" v="69"/>
          <ac:spMkLst>
            <pc:docMk/>
            <pc:sldMk cId="3126325309" sldId="268"/>
            <ac:spMk id="29" creationId="{139F791B-8515-4F50-9D32-45DD7676C003}"/>
          </ac:spMkLst>
        </pc:spChg>
        <pc:spChg chg="add del">
          <ac:chgData name="Elena Yakimova Dimitrova (2332890)" userId="S::2332890@student.uwtsd.ac.uk::f15e552e-8993-4a01-92be-74c0a58a0cf5" providerId="AD" clId="Web-{4C892CA3-46E0-39C4-E2DD-487A09174A44}" dt="2025-03-11T17:52:35.678" v="69"/>
          <ac:spMkLst>
            <pc:docMk/>
            <pc:sldMk cId="3126325309" sldId="268"/>
            <ac:spMk id="33" creationId="{DC0CDD34-455E-4188-B6E6-C57A40E43581}"/>
          </ac:spMkLst>
        </pc:spChg>
        <pc:spChg chg="add del">
          <ac:chgData name="Elena Yakimova Dimitrova (2332890)" userId="S::2332890@student.uwtsd.ac.uk::f15e552e-8993-4a01-92be-74c0a58a0cf5" providerId="AD" clId="Web-{4C892CA3-46E0-39C4-E2DD-487A09174A44}" dt="2025-03-11T17:52:35.678" v="69"/>
          <ac:spMkLst>
            <pc:docMk/>
            <pc:sldMk cId="3126325309" sldId="268"/>
            <ac:spMk id="37" creationId="{4B0E089E-E773-40BF-B966-E1B54156C3BE}"/>
          </ac:spMkLst>
        </pc:spChg>
        <pc:spChg chg="add del">
          <ac:chgData name="Elena Yakimova Dimitrova (2332890)" userId="S::2332890@student.uwtsd.ac.uk::f15e552e-8993-4a01-92be-74c0a58a0cf5" providerId="AD" clId="Web-{4C892CA3-46E0-39C4-E2DD-487A09174A44}" dt="2025-03-11T17:52:35.678" v="69"/>
          <ac:spMkLst>
            <pc:docMk/>
            <pc:sldMk cId="3126325309" sldId="268"/>
            <ac:spMk id="39" creationId="{16A56A1B-DB74-41DA-B78B-0C762EE7B686}"/>
          </ac:spMkLst>
        </pc:spChg>
        <pc:spChg chg="add del">
          <ac:chgData name="Elena Yakimova Dimitrova (2332890)" userId="S::2332890@student.uwtsd.ac.uk::f15e552e-8993-4a01-92be-74c0a58a0cf5" providerId="AD" clId="Web-{4C892CA3-46E0-39C4-E2DD-487A09174A44}" dt="2025-03-11T17:53:17.460" v="86"/>
          <ac:spMkLst>
            <pc:docMk/>
            <pc:sldMk cId="3126325309" sldId="268"/>
            <ac:spMk id="43" creationId="{48F7FC94-0E83-46B6-2743-8987575BE586}"/>
          </ac:spMkLst>
        </pc:spChg>
        <pc:spChg chg="add del">
          <ac:chgData name="Elena Yakimova Dimitrova (2332890)" userId="S::2332890@student.uwtsd.ac.uk::f15e552e-8993-4a01-92be-74c0a58a0cf5" providerId="AD" clId="Web-{4C892CA3-46E0-39C4-E2DD-487A09174A44}" dt="2025-03-11T17:53:17.460" v="86"/>
          <ac:spMkLst>
            <pc:docMk/>
            <pc:sldMk cId="3126325309" sldId="268"/>
            <ac:spMk id="46" creationId="{85C29435-9792-45F0-A075-2B4C351B9E83}"/>
          </ac:spMkLst>
        </pc:spChg>
        <pc:spChg chg="add del">
          <ac:chgData name="Elena Yakimova Dimitrova (2332890)" userId="S::2332890@student.uwtsd.ac.uk::f15e552e-8993-4a01-92be-74c0a58a0cf5" providerId="AD" clId="Web-{4C892CA3-46E0-39C4-E2DD-487A09174A44}" dt="2025-03-11T17:53:17.460" v="86"/>
          <ac:spMkLst>
            <pc:docMk/>
            <pc:sldMk cId="3126325309" sldId="268"/>
            <ac:spMk id="50" creationId="{ADF03EDA-D3D9-4DFF-9AC8-0D47F349E2B1}"/>
          </ac:spMkLst>
        </pc:spChg>
        <pc:spChg chg="add del">
          <ac:chgData name="Elena Yakimova Dimitrova (2332890)" userId="S::2332890@student.uwtsd.ac.uk::f15e552e-8993-4a01-92be-74c0a58a0cf5" providerId="AD" clId="Web-{4C892CA3-46E0-39C4-E2DD-487A09174A44}" dt="2025-03-11T17:53:17.460" v="86"/>
          <ac:spMkLst>
            <pc:docMk/>
            <pc:sldMk cId="3126325309" sldId="268"/>
            <ac:spMk id="52" creationId="{F20499E1-77D1-46FE-9976-5632BE52F8F3}"/>
          </ac:spMkLst>
        </pc:spChg>
        <pc:spChg chg="add del">
          <ac:chgData name="Elena Yakimova Dimitrova (2332890)" userId="S::2332890@student.uwtsd.ac.uk::f15e552e-8993-4a01-92be-74c0a58a0cf5" providerId="AD" clId="Web-{4C892CA3-46E0-39C4-E2DD-487A09174A44}" dt="2025-03-11T17:53:53.493" v="93"/>
          <ac:spMkLst>
            <pc:docMk/>
            <pc:sldMk cId="3126325309" sldId="268"/>
            <ac:spMk id="57" creationId="{8BE48C64-5364-4060-8928-FC052E77CD60}"/>
          </ac:spMkLst>
        </pc:spChg>
        <pc:spChg chg="add del">
          <ac:chgData name="Elena Yakimova Dimitrova (2332890)" userId="S::2332890@student.uwtsd.ac.uk::f15e552e-8993-4a01-92be-74c0a58a0cf5" providerId="AD" clId="Web-{4C892CA3-46E0-39C4-E2DD-487A09174A44}" dt="2025-03-11T17:53:53.493" v="93"/>
          <ac:spMkLst>
            <pc:docMk/>
            <pc:sldMk cId="3126325309" sldId="268"/>
            <ac:spMk id="59" creationId="{139F791B-8515-4F50-9D32-45DD7676C003}"/>
          </ac:spMkLst>
        </pc:spChg>
        <pc:spChg chg="add del">
          <ac:chgData name="Elena Yakimova Dimitrova (2332890)" userId="S::2332890@student.uwtsd.ac.uk::f15e552e-8993-4a01-92be-74c0a58a0cf5" providerId="AD" clId="Web-{4C892CA3-46E0-39C4-E2DD-487A09174A44}" dt="2025-03-11T17:53:53.493" v="93"/>
          <ac:spMkLst>
            <pc:docMk/>
            <pc:sldMk cId="3126325309" sldId="268"/>
            <ac:spMk id="63" creationId="{DC0CDD34-455E-4188-B6E6-C57A40E43581}"/>
          </ac:spMkLst>
        </pc:spChg>
        <pc:spChg chg="add del">
          <ac:chgData name="Elena Yakimova Dimitrova (2332890)" userId="S::2332890@student.uwtsd.ac.uk::f15e552e-8993-4a01-92be-74c0a58a0cf5" providerId="AD" clId="Web-{4C892CA3-46E0-39C4-E2DD-487A09174A44}" dt="2025-03-11T17:53:53.493" v="93"/>
          <ac:spMkLst>
            <pc:docMk/>
            <pc:sldMk cId="3126325309" sldId="268"/>
            <ac:spMk id="67" creationId="{4B0E089E-E773-40BF-B966-E1B54156C3BE}"/>
          </ac:spMkLst>
        </pc:spChg>
        <pc:spChg chg="add del">
          <ac:chgData name="Elena Yakimova Dimitrova (2332890)" userId="S::2332890@student.uwtsd.ac.uk::f15e552e-8993-4a01-92be-74c0a58a0cf5" providerId="AD" clId="Web-{4C892CA3-46E0-39C4-E2DD-487A09174A44}" dt="2025-03-11T17:53:53.493" v="93"/>
          <ac:spMkLst>
            <pc:docMk/>
            <pc:sldMk cId="3126325309" sldId="268"/>
            <ac:spMk id="69" creationId="{16A56A1B-DB74-41DA-B78B-0C762EE7B686}"/>
          </ac:spMkLst>
        </pc:spChg>
        <pc:spChg chg="add">
          <ac:chgData name="Elena Yakimova Dimitrova (2332890)" userId="S::2332890@student.uwtsd.ac.uk::f15e552e-8993-4a01-92be-74c0a58a0cf5" providerId="AD" clId="Web-{4C892CA3-46E0-39C4-E2DD-487A09174A44}" dt="2025-03-11T17:53:53.493" v="93"/>
          <ac:spMkLst>
            <pc:docMk/>
            <pc:sldMk cId="3126325309" sldId="268"/>
            <ac:spMk id="73" creationId="{C14373D1-18F4-B58C-5C62-5522D012DFF2}"/>
          </ac:spMkLst>
        </pc:spChg>
        <pc:spChg chg="add del">
          <ac:chgData name="Elena Yakimova Dimitrova (2332890)" userId="S::2332890@student.uwtsd.ac.uk::f15e552e-8993-4a01-92be-74c0a58a0cf5" providerId="AD" clId="Web-{4C892CA3-46E0-39C4-E2DD-487A09174A44}" dt="2025-03-11T17:53:44.008" v="90"/>
          <ac:spMkLst>
            <pc:docMk/>
            <pc:sldMk cId="3126325309" sldId="268"/>
            <ac:spMk id="74" creationId="{36E6FEC8-170C-492C-84E0-54394629D120}"/>
          </ac:spMkLst>
        </pc:spChg>
        <pc:spChg chg="add del">
          <ac:chgData name="Elena Yakimova Dimitrova (2332890)" userId="S::2332890@student.uwtsd.ac.uk::f15e552e-8993-4a01-92be-74c0a58a0cf5" providerId="AD" clId="Web-{4C892CA3-46E0-39C4-E2DD-487A09174A44}" dt="2025-03-11T17:53:44.008" v="90"/>
          <ac:spMkLst>
            <pc:docMk/>
            <pc:sldMk cId="3126325309" sldId="268"/>
            <ac:spMk id="76" creationId="{DEE940A1-B9E0-4C5D-A55E-B19742379C83}"/>
          </ac:spMkLst>
        </pc:spChg>
        <pc:spChg chg="add del">
          <ac:chgData name="Elena Yakimova Dimitrova (2332890)" userId="S::2332890@student.uwtsd.ac.uk::f15e552e-8993-4a01-92be-74c0a58a0cf5" providerId="AD" clId="Web-{4C892CA3-46E0-39C4-E2DD-487A09174A44}" dt="2025-03-11T17:53:44.008" v="90"/>
          <ac:spMkLst>
            <pc:docMk/>
            <pc:sldMk cId="3126325309" sldId="268"/>
            <ac:spMk id="80" creationId="{54BFABF9-7D43-458F-B85F-04FF279ACB81}"/>
          </ac:spMkLst>
        </pc:spChg>
        <pc:spChg chg="add del">
          <ac:chgData name="Elena Yakimova Dimitrova (2332890)" userId="S::2332890@student.uwtsd.ac.uk::f15e552e-8993-4a01-92be-74c0a58a0cf5" providerId="AD" clId="Web-{4C892CA3-46E0-39C4-E2DD-487A09174A44}" dt="2025-03-11T17:53:44.008" v="90"/>
          <ac:spMkLst>
            <pc:docMk/>
            <pc:sldMk cId="3126325309" sldId="268"/>
            <ac:spMk id="82" creationId="{72E64342-BCC2-4FB3-B9DC-14B19B5D7E2B}"/>
          </ac:spMkLst>
        </pc:spChg>
        <pc:spChg chg="add del">
          <ac:chgData name="Elena Yakimova Dimitrova (2332890)" userId="S::2332890@student.uwtsd.ac.uk::f15e552e-8993-4a01-92be-74c0a58a0cf5" providerId="AD" clId="Web-{4C892CA3-46E0-39C4-E2DD-487A09174A44}" dt="2025-03-11T17:53:53.461" v="92"/>
          <ac:spMkLst>
            <pc:docMk/>
            <pc:sldMk cId="3126325309" sldId="268"/>
            <ac:spMk id="84" creationId="{4B0E089E-E773-40BF-B966-E1B54156C3BE}"/>
          </ac:spMkLst>
        </pc:spChg>
        <pc:spChg chg="add del">
          <ac:chgData name="Elena Yakimova Dimitrova (2332890)" userId="S::2332890@student.uwtsd.ac.uk::f15e552e-8993-4a01-92be-74c0a58a0cf5" providerId="AD" clId="Web-{4C892CA3-46E0-39C4-E2DD-487A09174A44}" dt="2025-03-11T17:53:53.461" v="92"/>
          <ac:spMkLst>
            <pc:docMk/>
            <pc:sldMk cId="3126325309" sldId="268"/>
            <ac:spMk id="85" creationId="{8BE48C64-5364-4060-8928-FC052E77CD60}"/>
          </ac:spMkLst>
        </pc:spChg>
        <pc:spChg chg="add del">
          <ac:chgData name="Elena Yakimova Dimitrova (2332890)" userId="S::2332890@student.uwtsd.ac.uk::f15e552e-8993-4a01-92be-74c0a58a0cf5" providerId="AD" clId="Web-{4C892CA3-46E0-39C4-E2DD-487A09174A44}" dt="2025-03-11T17:53:53.461" v="92"/>
          <ac:spMkLst>
            <pc:docMk/>
            <pc:sldMk cId="3126325309" sldId="268"/>
            <ac:spMk id="86" creationId="{16A56A1B-DB74-41DA-B78B-0C762EE7B686}"/>
          </ac:spMkLst>
        </pc:spChg>
        <pc:spChg chg="add del">
          <ac:chgData name="Elena Yakimova Dimitrova (2332890)" userId="S::2332890@student.uwtsd.ac.uk::f15e552e-8993-4a01-92be-74c0a58a0cf5" providerId="AD" clId="Web-{4C892CA3-46E0-39C4-E2DD-487A09174A44}" dt="2025-03-11T17:53:53.461" v="92"/>
          <ac:spMkLst>
            <pc:docMk/>
            <pc:sldMk cId="3126325309" sldId="268"/>
            <ac:spMk id="87" creationId="{139F791B-8515-4F50-9D32-45DD7676C003}"/>
          </ac:spMkLst>
        </pc:spChg>
        <pc:spChg chg="add del">
          <ac:chgData name="Elena Yakimova Dimitrova (2332890)" userId="S::2332890@student.uwtsd.ac.uk::f15e552e-8993-4a01-92be-74c0a58a0cf5" providerId="AD" clId="Web-{4C892CA3-46E0-39C4-E2DD-487A09174A44}" dt="2025-03-11T17:53:53.461" v="92"/>
          <ac:spMkLst>
            <pc:docMk/>
            <pc:sldMk cId="3126325309" sldId="268"/>
            <ac:spMk id="89" creationId="{DC0CDD34-455E-4188-B6E6-C57A40E43581}"/>
          </ac:spMkLst>
        </pc:spChg>
        <pc:spChg chg="add">
          <ac:chgData name="Elena Yakimova Dimitrova (2332890)" userId="S::2332890@student.uwtsd.ac.uk::f15e552e-8993-4a01-92be-74c0a58a0cf5" providerId="AD" clId="Web-{4C892CA3-46E0-39C4-E2DD-487A09174A44}" dt="2025-03-11T17:53:53.493" v="93"/>
          <ac:spMkLst>
            <pc:docMk/>
            <pc:sldMk cId="3126325309" sldId="268"/>
            <ac:spMk id="93" creationId="{14B68BB4-E55B-4DC8-825B-0A792D33AF45}"/>
          </ac:spMkLst>
        </pc:spChg>
        <pc:spChg chg="add">
          <ac:chgData name="Elena Yakimova Dimitrova (2332890)" userId="S::2332890@student.uwtsd.ac.uk::f15e552e-8993-4a01-92be-74c0a58a0cf5" providerId="AD" clId="Web-{4C892CA3-46E0-39C4-E2DD-487A09174A44}" dt="2025-03-11T17:53:53.493" v="93"/>
          <ac:spMkLst>
            <pc:docMk/>
            <pc:sldMk cId="3126325309" sldId="268"/>
            <ac:spMk id="94" creationId="{D876438C-C6C1-4170-95B8-E2CA818079BF}"/>
          </ac:spMkLst>
        </pc:spChg>
        <pc:picChg chg="add del mod ord">
          <ac:chgData name="Elena Yakimova Dimitrova (2332890)" userId="S::2332890@student.uwtsd.ac.uk::f15e552e-8993-4a01-92be-74c0a58a0cf5" providerId="AD" clId="Web-{4C892CA3-46E0-39C4-E2DD-487A09174A44}" dt="2025-03-11T17:51:41.270" v="60"/>
          <ac:picMkLst>
            <pc:docMk/>
            <pc:sldMk cId="3126325309" sldId="268"/>
            <ac:picMk id="4" creationId="{21F52F3C-2C97-42A1-EB3B-C864E35CD7AB}"/>
          </ac:picMkLst>
        </pc:picChg>
        <pc:picChg chg="add mod ord">
          <ac:chgData name="Elena Yakimova Dimitrova (2332890)" userId="S::2332890@student.uwtsd.ac.uk::f15e552e-8993-4a01-92be-74c0a58a0cf5" providerId="AD" clId="Web-{4C892CA3-46E0-39C4-E2DD-487A09174A44}" dt="2025-03-11T17:53:53.493" v="93"/>
          <ac:picMkLst>
            <pc:docMk/>
            <pc:sldMk cId="3126325309" sldId="268"/>
            <ac:picMk id="7" creationId="{4114217B-7479-E8C9-CAF2-AD7762C52632}"/>
          </ac:picMkLst>
        </pc:picChg>
        <pc:cxnChg chg="add">
          <ac:chgData name="Elena Yakimova Dimitrova (2332890)" userId="S::2332890@student.uwtsd.ac.uk::f15e552e-8993-4a01-92be-74c0a58a0cf5" providerId="AD" clId="Web-{4C892CA3-46E0-39C4-E2DD-487A09174A44}" dt="2025-03-11T17:51:14.472" v="58"/>
          <ac:cxnSpMkLst>
            <pc:docMk/>
            <pc:sldMk cId="3126325309" sldId="268"/>
            <ac:cxnSpMk id="17" creationId="{1C1DD005-0DD7-43EB-A8A4-05DBAF467FA7}"/>
          </ac:cxnSpMkLst>
        </pc:cxnChg>
        <pc:cxnChg chg="add">
          <ac:chgData name="Elena Yakimova Dimitrova (2332890)" userId="S::2332890@student.uwtsd.ac.uk::f15e552e-8993-4a01-92be-74c0a58a0cf5" providerId="AD" clId="Web-{4C892CA3-46E0-39C4-E2DD-487A09174A44}" dt="2025-03-11T17:51:14.472" v="58"/>
          <ac:cxnSpMkLst>
            <pc:docMk/>
            <pc:sldMk cId="3126325309" sldId="268"/>
            <ac:cxnSpMk id="20" creationId="{81C8E47B-A563-4B44-A9B0-9316605C2E4E}"/>
          </ac:cxnSpMkLst>
        </pc:cxnChg>
      </pc:sldChg>
    </pc:docChg>
  </pc:docChgLst>
  <pc:docChgLst>
    <pc:chgData name="Elena Yakimova Dimitrova (2332890)" userId="S::2332890@student.uwtsd.ac.uk::f15e552e-8993-4a01-92be-74c0a58a0cf5" providerId="AD" clId="Web-{98257157-D090-7A74-E549-F7945E3FD5B4}"/>
    <pc:docChg chg="modSld">
      <pc:chgData name="Elena Yakimova Dimitrova (2332890)" userId="S::2332890@student.uwtsd.ac.uk::f15e552e-8993-4a01-92be-74c0a58a0cf5" providerId="AD" clId="Web-{98257157-D090-7A74-E549-F7945E3FD5B4}" dt="2025-03-11T20:48:27.401" v="2" actId="20577"/>
      <pc:docMkLst>
        <pc:docMk/>
      </pc:docMkLst>
      <pc:sldChg chg="modSp">
        <pc:chgData name="Elena Yakimova Dimitrova (2332890)" userId="S::2332890@student.uwtsd.ac.uk::f15e552e-8993-4a01-92be-74c0a58a0cf5" providerId="AD" clId="Web-{98257157-D090-7A74-E549-F7945E3FD5B4}" dt="2025-03-11T20:48:27.401" v="2" actId="20577"/>
        <pc:sldMkLst>
          <pc:docMk/>
          <pc:sldMk cId="1468030382" sldId="263"/>
        </pc:sldMkLst>
        <pc:spChg chg="mod">
          <ac:chgData name="Elena Yakimova Dimitrova (2332890)" userId="S::2332890@student.uwtsd.ac.uk::f15e552e-8993-4a01-92be-74c0a58a0cf5" providerId="AD" clId="Web-{98257157-D090-7A74-E549-F7945E3FD5B4}" dt="2025-03-11T20:48:27.401" v="2" actId="20577"/>
          <ac:spMkLst>
            <pc:docMk/>
            <pc:sldMk cId="1468030382" sldId="263"/>
            <ac:spMk id="2" creationId="{247E3FF9-F28B-AE5D-454C-36001C66F046}"/>
          </ac:spMkLst>
        </pc:spChg>
      </pc:sldChg>
    </pc:docChg>
  </pc:docChgLst>
  <pc:docChgLst>
    <pc:chgData name="Ramona Petica (2324280)" userId="S::2324280@student.uwtsd.ac.uk::efafb0d0-327c-45f0-a3b0-d9cc50a0afd9" providerId="AD" clId="Web-{05F4492F-EBC6-CCAD-996F-B841548674B0}"/>
    <pc:docChg chg="addSld delSld modSld sldOrd addMainMaster delMainMaster">
      <pc:chgData name="Ramona Petica (2324280)" userId="S::2324280@student.uwtsd.ac.uk::efafb0d0-327c-45f0-a3b0-d9cc50a0afd9" providerId="AD" clId="Web-{05F4492F-EBC6-CCAD-996F-B841548674B0}" dt="2025-03-06T19:52:55.323" v="501"/>
      <pc:docMkLst>
        <pc:docMk/>
      </pc:docMkLst>
      <pc:sldChg chg="addSp delSp modSp mod ord setBg modClrScheme delDesignElem chgLayout">
        <pc:chgData name="Ramona Petica (2324280)" userId="S::2324280@student.uwtsd.ac.uk::efafb0d0-327c-45f0-a3b0-d9cc50a0afd9" providerId="AD" clId="Web-{05F4492F-EBC6-CCAD-996F-B841548674B0}" dt="2025-03-06T19:43:36.567" v="458"/>
        <pc:sldMkLst>
          <pc:docMk/>
          <pc:sldMk cId="109857222" sldId="256"/>
        </pc:sldMkLst>
        <pc:spChg chg="mod ord">
          <ac:chgData name="Ramona Petica (2324280)" userId="S::2324280@student.uwtsd.ac.uk::efafb0d0-327c-45f0-a3b0-d9cc50a0afd9" providerId="AD" clId="Web-{05F4492F-EBC6-CCAD-996F-B841548674B0}" dt="2025-03-06T19:41:25.688" v="448" actId="1076"/>
          <ac:spMkLst>
            <pc:docMk/>
            <pc:sldMk cId="109857222" sldId="256"/>
            <ac:spMk id="2" creationId="{143E6609-7A9D-F835-5B3A-D781BD146AE6}"/>
          </ac:spMkLst>
        </pc:spChg>
        <pc:spChg chg="mod ord">
          <ac:chgData name="Ramona Petica (2324280)" userId="S::2324280@student.uwtsd.ac.uk::efafb0d0-327c-45f0-a3b0-d9cc50a0afd9" providerId="AD" clId="Web-{05F4492F-EBC6-CCAD-996F-B841548674B0}" dt="2025-03-06T19:41:20.125" v="447" actId="1076"/>
          <ac:spMkLst>
            <pc:docMk/>
            <pc:sldMk cId="109857222" sldId="256"/>
            <ac:spMk id="3" creationId="{C402BCE2-362F-430C-92F4-8C5CC409C2C8}"/>
          </ac:spMkLst>
        </pc:spChg>
        <pc:spChg chg="add mod ord">
          <ac:chgData name="Ramona Petica (2324280)" userId="S::2324280@student.uwtsd.ac.uk::efafb0d0-327c-45f0-a3b0-d9cc50a0afd9" providerId="AD" clId="Web-{05F4492F-EBC6-CCAD-996F-B841548674B0}" dt="2025-03-06T19:41:10.140" v="446"/>
          <ac:spMkLst>
            <pc:docMk/>
            <pc:sldMk cId="109857222" sldId="256"/>
            <ac:spMk id="6" creationId="{C2F62958-C845-8E44-E7EC-BDD1CF7D5091}"/>
          </ac:spMkLst>
        </pc:spChg>
        <pc:spChg chg="add mod ord">
          <ac:chgData name="Ramona Petica (2324280)" userId="S::2324280@student.uwtsd.ac.uk::efafb0d0-327c-45f0-a3b0-d9cc50a0afd9" providerId="AD" clId="Web-{05F4492F-EBC6-CCAD-996F-B841548674B0}" dt="2025-03-06T19:41:10.140" v="446"/>
          <ac:spMkLst>
            <pc:docMk/>
            <pc:sldMk cId="109857222" sldId="256"/>
            <ac:spMk id="7" creationId="{6DD4AF10-2995-4A91-9CA4-C0A7D9B3BFD3}"/>
          </ac:spMkLst>
        </pc:spChg>
        <pc:spChg chg="add del">
          <ac:chgData name="Ramona Petica (2324280)" userId="S::2324280@student.uwtsd.ac.uk::efafb0d0-327c-45f0-a3b0-d9cc50a0afd9" providerId="AD" clId="Web-{05F4492F-EBC6-CCAD-996F-B841548674B0}" dt="2025-03-06T18:38:58.058" v="268"/>
          <ac:spMkLst>
            <pc:docMk/>
            <pc:sldMk cId="109857222" sldId="256"/>
            <ac:spMk id="9" creationId="{FB5B0058-AF13-4859-B429-4EDDE2A26F7F}"/>
          </ac:spMkLst>
        </pc:spChg>
        <pc:spChg chg="add del mod">
          <ac:chgData name="Ramona Petica (2324280)" userId="S::2324280@student.uwtsd.ac.uk::efafb0d0-327c-45f0-a3b0-d9cc50a0afd9" providerId="AD" clId="Web-{05F4492F-EBC6-CCAD-996F-B841548674B0}" dt="2025-03-06T18:38:58.058" v="268"/>
          <ac:spMkLst>
            <pc:docMk/>
            <pc:sldMk cId="109857222" sldId="256"/>
            <ac:spMk id="11" creationId="{D84C2E9E-0B5D-4B5F-9A1F-70EBDCE39034}"/>
          </ac:spMkLst>
        </pc:spChg>
        <pc:spChg chg="add mod ord">
          <ac:chgData name="Ramona Petica (2324280)" userId="S::2324280@student.uwtsd.ac.uk::efafb0d0-327c-45f0-a3b0-d9cc50a0afd9" providerId="AD" clId="Web-{05F4492F-EBC6-CCAD-996F-B841548674B0}" dt="2025-03-06T19:41:10.140" v="446"/>
          <ac:spMkLst>
            <pc:docMk/>
            <pc:sldMk cId="109857222" sldId="256"/>
            <ac:spMk id="13" creationId="{5D07AE39-76B4-2A99-3D2F-9ABBD8CD81D9}"/>
          </ac:spMkLst>
        </pc:spChg>
        <pc:spChg chg="add del">
          <ac:chgData name="Ramona Petica (2324280)" userId="S::2324280@student.uwtsd.ac.uk::efafb0d0-327c-45f0-a3b0-d9cc50a0afd9" providerId="AD" clId="Web-{05F4492F-EBC6-CCAD-996F-B841548674B0}" dt="2025-03-06T19:13:54.135" v="319"/>
          <ac:spMkLst>
            <pc:docMk/>
            <pc:sldMk cId="109857222" sldId="256"/>
            <ac:spMk id="15" creationId="{58762F36-23F1-402B-9569-2088715549CF}"/>
          </ac:spMkLst>
        </pc:spChg>
        <pc:spChg chg="add del">
          <ac:chgData name="Ramona Petica (2324280)" userId="S::2324280@student.uwtsd.ac.uk::efafb0d0-327c-45f0-a3b0-d9cc50a0afd9" providerId="AD" clId="Web-{05F4492F-EBC6-CCAD-996F-B841548674B0}" dt="2025-03-06T17:45:09.196" v="17"/>
          <ac:spMkLst>
            <pc:docMk/>
            <pc:sldMk cId="109857222" sldId="256"/>
            <ac:spMk id="16" creationId="{75CC5FF6-C911-4883-B5F7-F5F3E29A8BDE}"/>
          </ac:spMkLst>
        </pc:spChg>
        <pc:spChg chg="add del">
          <ac:chgData name="Ramona Petica (2324280)" userId="S::2324280@student.uwtsd.ac.uk::efafb0d0-327c-45f0-a3b0-d9cc50a0afd9" providerId="AD" clId="Web-{05F4492F-EBC6-CCAD-996F-B841548674B0}" dt="2025-03-06T19:13:54.135" v="319"/>
          <ac:spMkLst>
            <pc:docMk/>
            <pc:sldMk cId="109857222" sldId="256"/>
            <ac:spMk id="17" creationId="{D0B40B99-629D-4270-B4A1-139276DADC80}"/>
          </ac:spMkLst>
        </pc:spChg>
        <pc:spChg chg="add del">
          <ac:chgData name="Ramona Petica (2324280)" userId="S::2324280@student.uwtsd.ac.uk::efafb0d0-327c-45f0-a3b0-d9cc50a0afd9" providerId="AD" clId="Web-{05F4492F-EBC6-CCAD-996F-B841548674B0}" dt="2025-03-06T17:45:09.196" v="17"/>
          <ac:spMkLst>
            <pc:docMk/>
            <pc:sldMk cId="109857222" sldId="256"/>
            <ac:spMk id="18" creationId="{84E2200F-ED39-40A1-A6F7-65A45ED6D752}"/>
          </ac:spMkLst>
        </pc:spChg>
        <pc:spChg chg="add del">
          <ac:chgData name="Ramona Petica (2324280)" userId="S::2324280@student.uwtsd.ac.uk::efafb0d0-327c-45f0-a3b0-d9cc50a0afd9" providerId="AD" clId="Web-{05F4492F-EBC6-CCAD-996F-B841548674B0}" dt="2025-03-06T19:13:54.135" v="319"/>
          <ac:spMkLst>
            <pc:docMk/>
            <pc:sldMk cId="109857222" sldId="256"/>
            <ac:spMk id="19" creationId="{B94B65B7-81C5-4EDF-A98F-E692B46BBB48}"/>
          </ac:spMkLst>
        </pc:spChg>
        <pc:spChg chg="add del">
          <ac:chgData name="Ramona Petica (2324280)" userId="S::2324280@student.uwtsd.ac.uk::efafb0d0-327c-45f0-a3b0-d9cc50a0afd9" providerId="AD" clId="Web-{05F4492F-EBC6-CCAD-996F-B841548674B0}" dt="2025-03-06T19:13:54.135" v="319"/>
          <ac:spMkLst>
            <pc:docMk/>
            <pc:sldMk cId="109857222" sldId="256"/>
            <ac:spMk id="24" creationId="{CB4090AE-2658-40B8-AA5A-4F7ABC2D3DFA}"/>
          </ac:spMkLst>
        </pc:spChg>
        <pc:spChg chg="add del">
          <ac:chgData name="Ramona Petica (2324280)" userId="S::2324280@student.uwtsd.ac.uk::efafb0d0-327c-45f0-a3b0-d9cc50a0afd9" providerId="AD" clId="Web-{05F4492F-EBC6-CCAD-996F-B841548674B0}" dt="2025-03-06T19:13:54.135" v="319"/>
          <ac:spMkLst>
            <pc:docMk/>
            <pc:sldMk cId="109857222" sldId="256"/>
            <ac:spMk id="26" creationId="{E07DB9D2-3F69-45D8-8D78-46B02C20BA8E}"/>
          </ac:spMkLst>
        </pc:spChg>
        <pc:spChg chg="add del">
          <ac:chgData name="Ramona Petica (2324280)" userId="S::2324280@student.uwtsd.ac.uk::efafb0d0-327c-45f0-a3b0-d9cc50a0afd9" providerId="AD" clId="Web-{05F4492F-EBC6-CCAD-996F-B841548674B0}" dt="2025-03-06T17:45:09.196" v="17"/>
          <ac:spMkLst>
            <pc:docMk/>
            <pc:sldMk cId="109857222" sldId="256"/>
            <ac:spMk id="28" creationId="{B163B796-84D7-4069-93D0-7A496A03AA19}"/>
          </ac:spMkLst>
        </pc:spChg>
        <pc:spChg chg="add del">
          <ac:chgData name="Ramona Petica (2324280)" userId="S::2324280@student.uwtsd.ac.uk::efafb0d0-327c-45f0-a3b0-d9cc50a0afd9" providerId="AD" clId="Web-{05F4492F-EBC6-CCAD-996F-B841548674B0}" dt="2025-03-06T19:40:51.640" v="445"/>
          <ac:spMkLst>
            <pc:docMk/>
            <pc:sldMk cId="109857222" sldId="256"/>
            <ac:spMk id="29" creationId="{58762F36-23F1-402B-9569-2088715549CF}"/>
          </ac:spMkLst>
        </pc:spChg>
        <pc:spChg chg="add del">
          <ac:chgData name="Ramona Petica (2324280)" userId="S::2324280@student.uwtsd.ac.uk::efafb0d0-327c-45f0-a3b0-d9cc50a0afd9" providerId="AD" clId="Web-{05F4492F-EBC6-CCAD-996F-B841548674B0}" dt="2025-03-06T19:40:51.640" v="445"/>
          <ac:spMkLst>
            <pc:docMk/>
            <pc:sldMk cId="109857222" sldId="256"/>
            <ac:spMk id="30" creationId="{F20499E1-77D1-46FE-9976-5632BE52F8F3}"/>
          </ac:spMkLst>
        </pc:spChg>
        <pc:spChg chg="add del">
          <ac:chgData name="Ramona Petica (2324280)" userId="S::2324280@student.uwtsd.ac.uk::efafb0d0-327c-45f0-a3b0-d9cc50a0afd9" providerId="AD" clId="Web-{05F4492F-EBC6-CCAD-996F-B841548674B0}" dt="2025-03-06T19:40:51.640" v="445"/>
          <ac:spMkLst>
            <pc:docMk/>
            <pc:sldMk cId="109857222" sldId="256"/>
            <ac:spMk id="31" creationId="{D0B40B99-629D-4270-B4A1-139276DADC80}"/>
          </ac:spMkLst>
        </pc:spChg>
        <pc:spChg chg="add del">
          <ac:chgData name="Ramona Petica (2324280)" userId="S::2324280@student.uwtsd.ac.uk::efafb0d0-327c-45f0-a3b0-d9cc50a0afd9" providerId="AD" clId="Web-{05F4492F-EBC6-CCAD-996F-B841548674B0}" dt="2025-03-06T19:40:51.640" v="445"/>
          <ac:spMkLst>
            <pc:docMk/>
            <pc:sldMk cId="109857222" sldId="256"/>
            <ac:spMk id="33" creationId="{85C29435-9792-45F0-A075-2B4C351B9E83}"/>
          </ac:spMkLst>
        </pc:spChg>
        <pc:spChg chg="add del">
          <ac:chgData name="Ramona Petica (2324280)" userId="S::2324280@student.uwtsd.ac.uk::efafb0d0-327c-45f0-a3b0-d9cc50a0afd9" providerId="AD" clId="Web-{05F4492F-EBC6-CCAD-996F-B841548674B0}" dt="2025-03-06T19:40:51.640" v="445"/>
          <ac:spMkLst>
            <pc:docMk/>
            <pc:sldMk cId="109857222" sldId="256"/>
            <ac:spMk id="35" creationId="{ADF03EDA-D3D9-4DFF-9AC8-0D47F349E2B1}"/>
          </ac:spMkLst>
        </pc:spChg>
        <pc:spChg chg="add del">
          <ac:chgData name="Ramona Petica (2324280)" userId="S::2324280@student.uwtsd.ac.uk::efafb0d0-327c-45f0-a3b0-d9cc50a0afd9" providerId="AD" clId="Web-{05F4492F-EBC6-CCAD-996F-B841548674B0}" dt="2025-03-06T17:45:09.196" v="17"/>
          <ac:spMkLst>
            <pc:docMk/>
            <pc:sldMk cId="109857222" sldId="256"/>
            <ac:spMk id="36" creationId="{A4AE5E3E-9489-4D5A-A458-72C3E481CB83}"/>
          </ac:spMkLst>
        </pc:spChg>
        <pc:grpChg chg="add del">
          <ac:chgData name="Ramona Petica (2324280)" userId="S::2324280@student.uwtsd.ac.uk::efafb0d0-327c-45f0-a3b0-d9cc50a0afd9" providerId="AD" clId="Web-{05F4492F-EBC6-CCAD-996F-B841548674B0}" dt="2025-03-06T17:45:09.196" v="17"/>
          <ac:grpSpMkLst>
            <pc:docMk/>
            <pc:sldMk cId="109857222" sldId="256"/>
            <ac:grpSpMk id="20" creationId="{A4DC59FE-95C7-4792-8613-8387631B1D38}"/>
          </ac:grpSpMkLst>
        </pc:grpChg>
        <pc:picChg chg="mod">
          <ac:chgData name="Ramona Petica (2324280)" userId="S::2324280@student.uwtsd.ac.uk::efafb0d0-327c-45f0-a3b0-d9cc50a0afd9" providerId="AD" clId="Web-{05F4492F-EBC6-CCAD-996F-B841548674B0}" dt="2025-03-06T19:06:13.385" v="309" actId="1076"/>
          <ac:picMkLst>
            <pc:docMk/>
            <pc:sldMk cId="109857222" sldId="256"/>
            <ac:picMk id="4" creationId="{7DE8CE8B-4900-0737-E84E-0FA0CA3E75BA}"/>
          </ac:picMkLst>
        </pc:picChg>
      </pc:sldChg>
      <pc:sldChg chg="addSp delSp modSp mod setBg modClrScheme delDesignElem chgLayout">
        <pc:chgData name="Ramona Petica (2324280)" userId="S::2324280@student.uwtsd.ac.uk::efafb0d0-327c-45f0-a3b0-d9cc50a0afd9" providerId="AD" clId="Web-{05F4492F-EBC6-CCAD-996F-B841548674B0}" dt="2025-03-06T19:43:01.722" v="456" actId="1076"/>
        <pc:sldMkLst>
          <pc:docMk/>
          <pc:sldMk cId="3467107078" sldId="257"/>
        </pc:sldMkLst>
        <pc:spChg chg="mod ord">
          <ac:chgData name="Ramona Petica (2324280)" userId="S::2324280@student.uwtsd.ac.uk::efafb0d0-327c-45f0-a3b0-d9cc50a0afd9" providerId="AD" clId="Web-{05F4492F-EBC6-CCAD-996F-B841548674B0}" dt="2025-03-06T19:43:01.722" v="456" actId="1076"/>
          <ac:spMkLst>
            <pc:docMk/>
            <pc:sldMk cId="3467107078" sldId="257"/>
            <ac:spMk id="2" creationId="{81B52C3D-F1A2-7A70-9BDE-316AA06D3088}"/>
          </ac:spMkLst>
        </pc:spChg>
        <pc:spChg chg="mod ord">
          <ac:chgData name="Ramona Petica (2324280)" userId="S::2324280@student.uwtsd.ac.uk::efafb0d0-327c-45f0-a3b0-d9cc50a0afd9" providerId="AD" clId="Web-{05F4492F-EBC6-CCAD-996F-B841548674B0}" dt="2025-03-06T19:42:58.659" v="455" actId="1076"/>
          <ac:spMkLst>
            <pc:docMk/>
            <pc:sldMk cId="3467107078" sldId="257"/>
            <ac:spMk id="3" creationId="{4B3CE3EF-C939-AAE2-1BA5-ABA0229EF7A4}"/>
          </ac:spMkLst>
        </pc:spChg>
        <pc:spChg chg="add mod ord">
          <ac:chgData name="Ramona Petica (2324280)" userId="S::2324280@student.uwtsd.ac.uk::efafb0d0-327c-45f0-a3b0-d9cc50a0afd9" providerId="AD" clId="Web-{05F4492F-EBC6-CCAD-996F-B841548674B0}" dt="2025-03-06T19:41:10.140" v="446"/>
          <ac:spMkLst>
            <pc:docMk/>
            <pc:sldMk cId="3467107078" sldId="257"/>
            <ac:spMk id="6" creationId="{5D6827E3-7743-19C9-F394-BF474F674B6B}"/>
          </ac:spMkLst>
        </pc:spChg>
        <pc:spChg chg="add mod ord">
          <ac:chgData name="Ramona Petica (2324280)" userId="S::2324280@student.uwtsd.ac.uk::efafb0d0-327c-45f0-a3b0-d9cc50a0afd9" providerId="AD" clId="Web-{05F4492F-EBC6-CCAD-996F-B841548674B0}" dt="2025-03-06T19:41:10.140" v="446"/>
          <ac:spMkLst>
            <pc:docMk/>
            <pc:sldMk cId="3467107078" sldId="257"/>
            <ac:spMk id="7" creationId="{8C6E80D7-C311-2721-31B5-04C299CAE74E}"/>
          </ac:spMkLst>
        </pc:spChg>
        <pc:spChg chg="add mod ord">
          <ac:chgData name="Ramona Petica (2324280)" userId="S::2324280@student.uwtsd.ac.uk::efafb0d0-327c-45f0-a3b0-d9cc50a0afd9" providerId="AD" clId="Web-{05F4492F-EBC6-CCAD-996F-B841548674B0}" dt="2025-03-06T19:41:10.140" v="446"/>
          <ac:spMkLst>
            <pc:docMk/>
            <pc:sldMk cId="3467107078" sldId="257"/>
            <ac:spMk id="8" creationId="{9F29BB46-2426-1B5A-2356-15F74C9221DA}"/>
          </ac:spMkLst>
        </pc:spChg>
        <pc:spChg chg="add del">
          <ac:chgData name="Ramona Petica (2324280)" userId="S::2324280@student.uwtsd.ac.uk::efafb0d0-327c-45f0-a3b0-d9cc50a0afd9" providerId="AD" clId="Web-{05F4492F-EBC6-CCAD-996F-B841548674B0}" dt="2025-03-06T18:09:33.851" v="103"/>
          <ac:spMkLst>
            <pc:docMk/>
            <pc:sldMk cId="3467107078" sldId="257"/>
            <ac:spMk id="9" creationId="{9B37791B-B040-4694-BFDC-8DD132D86E8E}"/>
          </ac:spMkLst>
        </pc:spChg>
        <pc:spChg chg="add del">
          <ac:chgData name="Ramona Petica (2324280)" userId="S::2324280@student.uwtsd.ac.uk::efafb0d0-327c-45f0-a3b0-d9cc50a0afd9" providerId="AD" clId="Web-{05F4492F-EBC6-CCAD-996F-B841548674B0}" dt="2025-03-06T19:40:51.640" v="445"/>
          <ac:spMkLst>
            <pc:docMk/>
            <pc:sldMk cId="3467107078" sldId="257"/>
            <ac:spMk id="10" creationId="{58762F36-23F1-402B-9569-2088715549CF}"/>
          </ac:spMkLst>
        </pc:spChg>
        <pc:spChg chg="add del">
          <ac:chgData name="Ramona Petica (2324280)" userId="S::2324280@student.uwtsd.ac.uk::efafb0d0-327c-45f0-a3b0-d9cc50a0afd9" providerId="AD" clId="Web-{05F4492F-EBC6-CCAD-996F-B841548674B0}" dt="2025-03-06T19:40:51.640" v="445"/>
          <ac:spMkLst>
            <pc:docMk/>
            <pc:sldMk cId="3467107078" sldId="257"/>
            <ac:spMk id="12" creationId="{85C29435-9792-45F0-A075-2B4C351B9E83}"/>
          </ac:spMkLst>
        </pc:spChg>
        <pc:spChg chg="add del">
          <ac:chgData name="Ramona Petica (2324280)" userId="S::2324280@student.uwtsd.ac.uk::efafb0d0-327c-45f0-a3b0-d9cc50a0afd9" providerId="AD" clId="Web-{05F4492F-EBC6-CCAD-996F-B841548674B0}" dt="2025-03-06T18:38:58.058" v="268"/>
          <ac:spMkLst>
            <pc:docMk/>
            <pc:sldMk cId="3467107078" sldId="257"/>
            <ac:spMk id="13" creationId="{EF36B2BE-65F4-46E3-AFDD-A9AE9E885071}"/>
          </ac:spMkLst>
        </pc:spChg>
        <pc:spChg chg="add del">
          <ac:chgData name="Ramona Petica (2324280)" userId="S::2324280@student.uwtsd.ac.uk::efafb0d0-327c-45f0-a3b0-d9cc50a0afd9" providerId="AD" clId="Web-{05F4492F-EBC6-CCAD-996F-B841548674B0}" dt="2025-03-06T19:40:51.640" v="445"/>
          <ac:spMkLst>
            <pc:docMk/>
            <pc:sldMk cId="3467107078" sldId="257"/>
            <ac:spMk id="14" creationId="{ADF03EDA-D3D9-4DFF-9AC8-0D47F349E2B1}"/>
          </ac:spMkLst>
        </pc:spChg>
        <pc:spChg chg="add del">
          <ac:chgData name="Ramona Petica (2324280)" userId="S::2324280@student.uwtsd.ac.uk::efafb0d0-327c-45f0-a3b0-d9cc50a0afd9" providerId="AD" clId="Web-{05F4492F-EBC6-CCAD-996F-B841548674B0}" dt="2025-03-06T19:40:51.640" v="445"/>
          <ac:spMkLst>
            <pc:docMk/>
            <pc:sldMk cId="3467107078" sldId="257"/>
            <ac:spMk id="15" creationId="{D0B40B99-629D-4270-B4A1-139276DADC80}"/>
          </ac:spMkLst>
        </pc:spChg>
        <pc:spChg chg="add del">
          <ac:chgData name="Ramona Petica (2324280)" userId="S::2324280@student.uwtsd.ac.uk::efafb0d0-327c-45f0-a3b0-d9cc50a0afd9" providerId="AD" clId="Web-{05F4492F-EBC6-CCAD-996F-B841548674B0}" dt="2025-03-06T18:09:55.429" v="105"/>
          <ac:spMkLst>
            <pc:docMk/>
            <pc:sldMk cId="3467107078" sldId="257"/>
            <ac:spMk id="19" creationId="{FB5B0058-AF13-4859-B429-4EDDE2A26F7F}"/>
          </ac:spMkLst>
        </pc:spChg>
        <pc:spChg chg="add del">
          <ac:chgData name="Ramona Petica (2324280)" userId="S::2324280@student.uwtsd.ac.uk::efafb0d0-327c-45f0-a3b0-d9cc50a0afd9" providerId="AD" clId="Web-{05F4492F-EBC6-CCAD-996F-B841548674B0}" dt="2025-03-06T18:09:55.429" v="105"/>
          <ac:spMkLst>
            <pc:docMk/>
            <pc:sldMk cId="3467107078" sldId="257"/>
            <ac:spMk id="20" creationId="{D84C2E9E-0B5D-4B5F-9A1F-70EBDCE39034}"/>
          </ac:spMkLst>
        </pc:spChg>
        <pc:spChg chg="add del">
          <ac:chgData name="Ramona Petica (2324280)" userId="S::2324280@student.uwtsd.ac.uk::efafb0d0-327c-45f0-a3b0-d9cc50a0afd9" providerId="AD" clId="Web-{05F4492F-EBC6-CCAD-996F-B841548674B0}" dt="2025-03-06T18:38:58.058" v="268"/>
          <ac:spMkLst>
            <pc:docMk/>
            <pc:sldMk cId="3467107078" sldId="257"/>
            <ac:spMk id="22" creationId="{FB5B0058-AF13-4859-B429-4EDDE2A26F7F}"/>
          </ac:spMkLst>
        </pc:spChg>
        <pc:spChg chg="add del">
          <ac:chgData name="Ramona Petica (2324280)" userId="S::2324280@student.uwtsd.ac.uk::efafb0d0-327c-45f0-a3b0-d9cc50a0afd9" providerId="AD" clId="Web-{05F4492F-EBC6-CCAD-996F-B841548674B0}" dt="2025-03-06T18:38:58.058" v="268"/>
          <ac:spMkLst>
            <pc:docMk/>
            <pc:sldMk cId="3467107078" sldId="257"/>
            <ac:spMk id="23" creationId="{D84C2E9E-0B5D-4B5F-9A1F-70EBDCE39034}"/>
          </ac:spMkLst>
        </pc:spChg>
        <pc:spChg chg="add del">
          <ac:chgData name="Ramona Petica (2324280)" userId="S::2324280@student.uwtsd.ac.uk::efafb0d0-327c-45f0-a3b0-d9cc50a0afd9" providerId="AD" clId="Web-{05F4492F-EBC6-CCAD-996F-B841548674B0}" dt="2025-03-06T19:40:51.640" v="445"/>
          <ac:spMkLst>
            <pc:docMk/>
            <pc:sldMk cId="3467107078" sldId="257"/>
            <ac:spMk id="25" creationId="{F20499E1-77D1-46FE-9976-5632BE52F8F3}"/>
          </ac:spMkLst>
        </pc:spChg>
        <pc:grpChg chg="add del">
          <ac:chgData name="Ramona Petica (2324280)" userId="S::2324280@student.uwtsd.ac.uk::efafb0d0-327c-45f0-a3b0-d9cc50a0afd9" providerId="AD" clId="Web-{05F4492F-EBC6-CCAD-996F-B841548674B0}" dt="2025-03-06T18:09:33.851" v="103"/>
          <ac:grpSpMkLst>
            <pc:docMk/>
            <pc:sldMk cId="3467107078" sldId="257"/>
            <ac:grpSpMk id="11" creationId="{59A59B10-9D94-4C5B-8BF0-95928DCEB198}"/>
          </ac:grpSpMkLst>
        </pc:grpChg>
        <pc:picChg chg="add mod ord">
          <ac:chgData name="Ramona Petica (2324280)" userId="S::2324280@student.uwtsd.ac.uk::efafb0d0-327c-45f0-a3b0-d9cc50a0afd9" providerId="AD" clId="Web-{05F4492F-EBC6-CCAD-996F-B841548674B0}" dt="2025-03-06T19:21:12.914" v="339" actId="1076"/>
          <ac:picMkLst>
            <pc:docMk/>
            <pc:sldMk cId="3467107078" sldId="257"/>
            <ac:picMk id="4" creationId="{5C3D6F88-BA7B-4809-FABC-B555B737797E}"/>
          </ac:picMkLst>
        </pc:picChg>
      </pc:sldChg>
      <pc:sldChg chg="modSp mod modClrScheme chgLayout">
        <pc:chgData name="Ramona Petica (2324280)" userId="S::2324280@student.uwtsd.ac.uk::efafb0d0-327c-45f0-a3b0-d9cc50a0afd9" providerId="AD" clId="Web-{05F4492F-EBC6-CCAD-996F-B841548674B0}" dt="2025-03-06T19:41:10.140" v="446"/>
        <pc:sldMkLst>
          <pc:docMk/>
          <pc:sldMk cId="666658988" sldId="258"/>
        </pc:sldMkLst>
        <pc:spChg chg="mod ord">
          <ac:chgData name="Ramona Petica (2324280)" userId="S::2324280@student.uwtsd.ac.uk::efafb0d0-327c-45f0-a3b0-d9cc50a0afd9" providerId="AD" clId="Web-{05F4492F-EBC6-CCAD-996F-B841548674B0}" dt="2025-03-06T19:41:10.140" v="446"/>
          <ac:spMkLst>
            <pc:docMk/>
            <pc:sldMk cId="666658988" sldId="258"/>
            <ac:spMk id="2" creationId="{60795B0B-9863-8453-BD48-09C89DAB5DB0}"/>
          </ac:spMkLst>
        </pc:spChg>
        <pc:spChg chg="mod ord">
          <ac:chgData name="Ramona Petica (2324280)" userId="S::2324280@student.uwtsd.ac.uk::efafb0d0-327c-45f0-a3b0-d9cc50a0afd9" providerId="AD" clId="Web-{05F4492F-EBC6-CCAD-996F-B841548674B0}" dt="2025-03-06T19:41:10.140" v="446"/>
          <ac:spMkLst>
            <pc:docMk/>
            <pc:sldMk cId="666658988" sldId="258"/>
            <ac:spMk id="3" creationId="{924B97EC-40DA-9E49-C460-8B3A065374E1}"/>
          </ac:spMkLst>
        </pc:spChg>
      </pc:sldChg>
      <pc:sldChg chg="addSp delSp modSp mod setBg modClrScheme delDesignElem chgLayout">
        <pc:chgData name="Ramona Petica (2324280)" userId="S::2324280@student.uwtsd.ac.uk::efafb0d0-327c-45f0-a3b0-d9cc50a0afd9" providerId="AD" clId="Web-{05F4492F-EBC6-CCAD-996F-B841548674B0}" dt="2025-03-06T19:42:07.736" v="452" actId="1076"/>
        <pc:sldMkLst>
          <pc:docMk/>
          <pc:sldMk cId="3426412030" sldId="259"/>
        </pc:sldMkLst>
        <pc:spChg chg="mod ord">
          <ac:chgData name="Ramona Petica (2324280)" userId="S::2324280@student.uwtsd.ac.uk::efafb0d0-327c-45f0-a3b0-d9cc50a0afd9" providerId="AD" clId="Web-{05F4492F-EBC6-CCAD-996F-B841548674B0}" dt="2025-03-06T19:42:07.736" v="452" actId="1076"/>
          <ac:spMkLst>
            <pc:docMk/>
            <pc:sldMk cId="3426412030" sldId="259"/>
            <ac:spMk id="2" creationId="{356AE1A6-347E-635F-ACFF-D2C1B20418CD}"/>
          </ac:spMkLst>
        </pc:spChg>
        <pc:spChg chg="mod ord">
          <ac:chgData name="Ramona Petica (2324280)" userId="S::2324280@student.uwtsd.ac.uk::efafb0d0-327c-45f0-a3b0-d9cc50a0afd9" providerId="AD" clId="Web-{05F4492F-EBC6-CCAD-996F-B841548674B0}" dt="2025-03-06T19:41:10.140" v="446"/>
          <ac:spMkLst>
            <pc:docMk/>
            <pc:sldMk cId="3426412030" sldId="259"/>
            <ac:spMk id="3" creationId="{EA7983CC-3FB1-444F-5603-42CD41748BE8}"/>
          </ac:spMkLst>
        </pc:spChg>
        <pc:spChg chg="add del mod">
          <ac:chgData name="Ramona Petica (2324280)" userId="S::2324280@student.uwtsd.ac.uk::efafb0d0-327c-45f0-a3b0-d9cc50a0afd9" providerId="AD" clId="Web-{05F4492F-EBC6-CCAD-996F-B841548674B0}" dt="2025-03-06T19:03:51.927" v="297"/>
          <ac:spMkLst>
            <pc:docMk/>
            <pc:sldMk cId="3426412030" sldId="259"/>
            <ac:spMk id="7" creationId="{B20785AC-9501-B400-E42D-12D5292060C6}"/>
          </ac:spMkLst>
        </pc:spChg>
        <pc:spChg chg="add del mod">
          <ac:chgData name="Ramona Petica (2324280)" userId="S::2324280@student.uwtsd.ac.uk::efafb0d0-327c-45f0-a3b0-d9cc50a0afd9" providerId="AD" clId="Web-{05F4492F-EBC6-CCAD-996F-B841548674B0}" dt="2025-03-06T19:03:51.927" v="297"/>
          <ac:spMkLst>
            <pc:docMk/>
            <pc:sldMk cId="3426412030" sldId="259"/>
            <ac:spMk id="8" creationId="{CCD0DD9A-3F10-6251-8AEA-DD936107E30A}"/>
          </ac:spMkLst>
        </pc:spChg>
        <pc:spChg chg="add del mod">
          <ac:chgData name="Ramona Petica (2324280)" userId="S::2324280@student.uwtsd.ac.uk::efafb0d0-327c-45f0-a3b0-d9cc50a0afd9" providerId="AD" clId="Web-{05F4492F-EBC6-CCAD-996F-B841548674B0}" dt="2025-03-06T19:03:51.927" v="297"/>
          <ac:spMkLst>
            <pc:docMk/>
            <pc:sldMk cId="3426412030" sldId="259"/>
            <ac:spMk id="9" creationId="{AF153F71-6665-F652-0AFD-013849B9F8BE}"/>
          </ac:spMkLst>
        </pc:spChg>
        <pc:spChg chg="add del">
          <ac:chgData name="Ramona Petica (2324280)" userId="S::2324280@student.uwtsd.ac.uk::efafb0d0-327c-45f0-a3b0-d9cc50a0afd9" providerId="AD" clId="Web-{05F4492F-EBC6-CCAD-996F-B841548674B0}" dt="2025-03-06T18:38:58.058" v="268"/>
          <ac:spMkLst>
            <pc:docMk/>
            <pc:sldMk cId="3426412030" sldId="259"/>
            <ac:spMk id="10" creationId="{EFE6CFD5-509D-42EE-82A6-1E376C36505C}"/>
          </ac:spMkLst>
        </pc:spChg>
        <pc:spChg chg="add del mod">
          <ac:chgData name="Ramona Petica (2324280)" userId="S::2324280@student.uwtsd.ac.uk::efafb0d0-327c-45f0-a3b0-d9cc50a0afd9" providerId="AD" clId="Web-{05F4492F-EBC6-CCAD-996F-B841548674B0}" dt="2025-03-06T19:03:54.412" v="299"/>
          <ac:spMkLst>
            <pc:docMk/>
            <pc:sldMk cId="3426412030" sldId="259"/>
            <ac:spMk id="11" creationId="{CE50657E-9E93-134A-2554-D7648FA2FF91}"/>
          </ac:spMkLst>
        </pc:spChg>
        <pc:spChg chg="add del">
          <ac:chgData name="Ramona Petica (2324280)" userId="S::2324280@student.uwtsd.ac.uk::efafb0d0-327c-45f0-a3b0-d9cc50a0afd9" providerId="AD" clId="Web-{05F4492F-EBC6-CCAD-996F-B841548674B0}" dt="2025-03-06T18:38:58.058" v="268"/>
          <ac:spMkLst>
            <pc:docMk/>
            <pc:sldMk cId="3426412030" sldId="259"/>
            <ac:spMk id="12" creationId="{70A48D59-8581-41F7-B529-F4617FE07A9A}"/>
          </ac:spMkLst>
        </pc:spChg>
        <pc:spChg chg="add del mod">
          <ac:chgData name="Ramona Petica (2324280)" userId="S::2324280@student.uwtsd.ac.uk::efafb0d0-327c-45f0-a3b0-d9cc50a0afd9" providerId="AD" clId="Web-{05F4492F-EBC6-CCAD-996F-B841548674B0}" dt="2025-03-06T19:03:54.412" v="299"/>
          <ac:spMkLst>
            <pc:docMk/>
            <pc:sldMk cId="3426412030" sldId="259"/>
            <ac:spMk id="13" creationId="{85ACEEE0-E324-8151-1243-F878698D7AA1}"/>
          </ac:spMkLst>
        </pc:spChg>
        <pc:spChg chg="add del mod">
          <ac:chgData name="Ramona Petica (2324280)" userId="S::2324280@student.uwtsd.ac.uk::efafb0d0-327c-45f0-a3b0-d9cc50a0afd9" providerId="AD" clId="Web-{05F4492F-EBC6-CCAD-996F-B841548674B0}" dt="2025-03-06T19:03:54.412" v="299"/>
          <ac:spMkLst>
            <pc:docMk/>
            <pc:sldMk cId="3426412030" sldId="259"/>
            <ac:spMk id="15" creationId="{FF1FB220-D7E3-77EF-1E4D-BD711436B9C8}"/>
          </ac:spMkLst>
        </pc:spChg>
        <pc:spChg chg="add mod ord">
          <ac:chgData name="Ramona Petica (2324280)" userId="S::2324280@student.uwtsd.ac.uk::efafb0d0-327c-45f0-a3b0-d9cc50a0afd9" providerId="AD" clId="Web-{05F4492F-EBC6-CCAD-996F-B841548674B0}" dt="2025-03-06T19:41:10.140" v="446"/>
          <ac:spMkLst>
            <pc:docMk/>
            <pc:sldMk cId="3426412030" sldId="259"/>
            <ac:spMk id="17" creationId="{B20785AC-9501-B400-E42D-12D5292060C6}"/>
          </ac:spMkLst>
        </pc:spChg>
        <pc:spChg chg="add mod ord">
          <ac:chgData name="Ramona Petica (2324280)" userId="S::2324280@student.uwtsd.ac.uk::efafb0d0-327c-45f0-a3b0-d9cc50a0afd9" providerId="AD" clId="Web-{05F4492F-EBC6-CCAD-996F-B841548674B0}" dt="2025-03-06T19:41:10.140" v="446"/>
          <ac:spMkLst>
            <pc:docMk/>
            <pc:sldMk cId="3426412030" sldId="259"/>
            <ac:spMk id="18" creationId="{CCD0DD9A-3F10-6251-8AEA-DD936107E30A}"/>
          </ac:spMkLst>
        </pc:spChg>
        <pc:spChg chg="add mod ord">
          <ac:chgData name="Ramona Petica (2324280)" userId="S::2324280@student.uwtsd.ac.uk::efafb0d0-327c-45f0-a3b0-d9cc50a0afd9" providerId="AD" clId="Web-{05F4492F-EBC6-CCAD-996F-B841548674B0}" dt="2025-03-06T19:41:10.140" v="446"/>
          <ac:spMkLst>
            <pc:docMk/>
            <pc:sldMk cId="3426412030" sldId="259"/>
            <ac:spMk id="19" creationId="{AF153F71-6665-F652-0AFD-013849B9F8BE}"/>
          </ac:spMkLst>
        </pc:spChg>
        <pc:spChg chg="add del">
          <ac:chgData name="Ramona Petica (2324280)" userId="S::2324280@student.uwtsd.ac.uk::efafb0d0-327c-45f0-a3b0-d9cc50a0afd9" providerId="AD" clId="Web-{05F4492F-EBC6-CCAD-996F-B841548674B0}" dt="2025-03-06T19:40:51.640" v="445"/>
          <ac:spMkLst>
            <pc:docMk/>
            <pc:sldMk cId="3426412030" sldId="259"/>
            <ac:spMk id="24" creationId="{58762F36-23F1-402B-9569-2088715549CF}"/>
          </ac:spMkLst>
        </pc:spChg>
        <pc:spChg chg="add del">
          <ac:chgData name="Ramona Petica (2324280)" userId="S::2324280@student.uwtsd.ac.uk::efafb0d0-327c-45f0-a3b0-d9cc50a0afd9" providerId="AD" clId="Web-{05F4492F-EBC6-CCAD-996F-B841548674B0}" dt="2025-03-06T19:40:51.640" v="445"/>
          <ac:spMkLst>
            <pc:docMk/>
            <pc:sldMk cId="3426412030" sldId="259"/>
            <ac:spMk id="26" creationId="{D0B40B99-629D-4270-B4A1-139276DADC80}"/>
          </ac:spMkLst>
        </pc:spChg>
        <pc:spChg chg="add del">
          <ac:chgData name="Ramona Petica (2324280)" userId="S::2324280@student.uwtsd.ac.uk::efafb0d0-327c-45f0-a3b0-d9cc50a0afd9" providerId="AD" clId="Web-{05F4492F-EBC6-CCAD-996F-B841548674B0}" dt="2025-03-06T19:40:51.640" v="445"/>
          <ac:spMkLst>
            <pc:docMk/>
            <pc:sldMk cId="3426412030" sldId="259"/>
            <ac:spMk id="30" creationId="{CB4090AE-2658-40B8-AA5A-4F7ABC2D3DFA}"/>
          </ac:spMkLst>
        </pc:spChg>
        <pc:spChg chg="add del">
          <ac:chgData name="Ramona Petica (2324280)" userId="S::2324280@student.uwtsd.ac.uk::efafb0d0-327c-45f0-a3b0-d9cc50a0afd9" providerId="AD" clId="Web-{05F4492F-EBC6-CCAD-996F-B841548674B0}" dt="2025-03-06T19:40:51.640" v="445"/>
          <ac:spMkLst>
            <pc:docMk/>
            <pc:sldMk cId="3426412030" sldId="259"/>
            <ac:spMk id="32" creationId="{E07DB9D2-3F69-45D8-8D78-46B02C20BA8E}"/>
          </ac:spMkLst>
        </pc:spChg>
        <pc:spChg chg="add del">
          <ac:chgData name="Ramona Petica (2324280)" userId="S::2324280@student.uwtsd.ac.uk::efafb0d0-327c-45f0-a3b0-d9cc50a0afd9" providerId="AD" clId="Web-{05F4492F-EBC6-CCAD-996F-B841548674B0}" dt="2025-03-06T19:40:51.640" v="445"/>
          <ac:spMkLst>
            <pc:docMk/>
            <pc:sldMk cId="3426412030" sldId="259"/>
            <ac:spMk id="34" creationId="{B94B65B7-81C5-4EDF-A98F-E692B46BBB48}"/>
          </ac:spMkLst>
        </pc:spChg>
        <pc:picChg chg="del mod">
          <ac:chgData name="Ramona Petica (2324280)" userId="S::2324280@student.uwtsd.ac.uk::efafb0d0-327c-45f0-a3b0-d9cc50a0afd9" providerId="AD" clId="Web-{05F4492F-EBC6-CCAD-996F-B841548674B0}" dt="2025-03-06T19:03:28.817" v="294"/>
          <ac:picMkLst>
            <pc:docMk/>
            <pc:sldMk cId="3426412030" sldId="259"/>
            <ac:picMk id="4" creationId="{6D3A9AC0-2A8B-88DC-85FE-3728540AF2E5}"/>
          </ac:picMkLst>
        </pc:picChg>
        <pc:picChg chg="add mod ord">
          <ac:chgData name="Ramona Petica (2324280)" userId="S::2324280@student.uwtsd.ac.uk::efafb0d0-327c-45f0-a3b0-d9cc50a0afd9" providerId="AD" clId="Web-{05F4492F-EBC6-CCAD-996F-B841548674B0}" dt="2025-03-06T19:03:54.428" v="300"/>
          <ac:picMkLst>
            <pc:docMk/>
            <pc:sldMk cId="3426412030" sldId="259"/>
            <ac:picMk id="5" creationId="{8D5316AE-243A-FE60-23EF-C1F59D23FC6C}"/>
          </ac:picMkLst>
        </pc:picChg>
        <pc:cxnChg chg="add del">
          <ac:chgData name="Ramona Petica (2324280)" userId="S::2324280@student.uwtsd.ac.uk::efafb0d0-327c-45f0-a3b0-d9cc50a0afd9" providerId="AD" clId="Web-{05F4492F-EBC6-CCAD-996F-B841548674B0}" dt="2025-03-06T18:38:58.058" v="268"/>
          <ac:cxnSpMkLst>
            <pc:docMk/>
            <pc:sldMk cId="3426412030" sldId="259"/>
            <ac:cxnSpMk id="14" creationId="{967F2066-0253-4771-A5F6-68111E1FE832}"/>
          </ac:cxnSpMkLst>
        </pc:cxnChg>
      </pc:sldChg>
      <pc:sldChg chg="addSp delSp modSp mod setBg modClrScheme addAnim delAnim delDesignElem chgLayout">
        <pc:chgData name="Ramona Petica (2324280)" userId="S::2324280@student.uwtsd.ac.uk::efafb0d0-327c-45f0-a3b0-d9cc50a0afd9" providerId="AD" clId="Web-{05F4492F-EBC6-CCAD-996F-B841548674B0}" dt="2025-03-06T19:42:48.425" v="454" actId="1076"/>
        <pc:sldMkLst>
          <pc:docMk/>
          <pc:sldMk cId="283653522" sldId="260"/>
        </pc:sldMkLst>
        <pc:spChg chg="mod ord">
          <ac:chgData name="Ramona Petica (2324280)" userId="S::2324280@student.uwtsd.ac.uk::efafb0d0-327c-45f0-a3b0-d9cc50a0afd9" providerId="AD" clId="Web-{05F4492F-EBC6-CCAD-996F-B841548674B0}" dt="2025-03-06T19:42:48.425" v="454" actId="1076"/>
          <ac:spMkLst>
            <pc:docMk/>
            <pc:sldMk cId="283653522" sldId="260"/>
            <ac:spMk id="2" creationId="{7DC3FBF3-46E9-5996-8968-EAD5FA610A00}"/>
          </ac:spMkLst>
        </pc:spChg>
        <pc:spChg chg="mod ord">
          <ac:chgData name="Ramona Petica (2324280)" userId="S::2324280@student.uwtsd.ac.uk::efafb0d0-327c-45f0-a3b0-d9cc50a0afd9" providerId="AD" clId="Web-{05F4492F-EBC6-CCAD-996F-B841548674B0}" dt="2025-03-06T19:41:10.140" v="446"/>
          <ac:spMkLst>
            <pc:docMk/>
            <pc:sldMk cId="283653522" sldId="260"/>
            <ac:spMk id="3" creationId="{C721F259-7E9D-8191-BDD3-C2176E3F8176}"/>
          </ac:spMkLst>
        </pc:spChg>
        <pc:spChg chg="add del">
          <ac:chgData name="Ramona Petica (2324280)" userId="S::2324280@student.uwtsd.ac.uk::efafb0d0-327c-45f0-a3b0-d9cc50a0afd9" providerId="AD" clId="Web-{05F4492F-EBC6-CCAD-996F-B841548674B0}" dt="2025-03-06T18:38:58.058" v="268"/>
          <ac:spMkLst>
            <pc:docMk/>
            <pc:sldMk cId="283653522" sldId="260"/>
            <ac:spMk id="6" creationId="{B95B9BA8-1D69-4796-85F5-B6D0BD52354B}"/>
          </ac:spMkLst>
        </pc:spChg>
        <pc:spChg chg="add del">
          <ac:chgData name="Ramona Petica (2324280)" userId="S::2324280@student.uwtsd.ac.uk::efafb0d0-327c-45f0-a3b0-d9cc50a0afd9" providerId="AD" clId="Web-{05F4492F-EBC6-CCAD-996F-B841548674B0}" dt="2025-03-06T19:40:51.640" v="445"/>
          <ac:spMkLst>
            <pc:docMk/>
            <pc:sldMk cId="283653522" sldId="260"/>
            <ac:spMk id="7" creationId="{11D64472-9720-4FBC-B628-F62EE9D0158A}"/>
          </ac:spMkLst>
        </pc:spChg>
        <pc:spChg chg="add del">
          <ac:chgData name="Ramona Petica (2324280)" userId="S::2324280@student.uwtsd.ac.uk::efafb0d0-327c-45f0-a3b0-d9cc50a0afd9" providerId="AD" clId="Web-{05F4492F-EBC6-CCAD-996F-B841548674B0}" dt="2025-03-06T18:32:59.063" v="216"/>
          <ac:spMkLst>
            <pc:docMk/>
            <pc:sldMk cId="283653522" sldId="260"/>
            <ac:spMk id="9" creationId="{55006F82-50D2-401C-BE85-FFEA1C1963DC}"/>
          </ac:spMkLst>
        </pc:spChg>
        <pc:spChg chg="add del">
          <ac:chgData name="Ramona Petica (2324280)" userId="S::2324280@student.uwtsd.ac.uk::efafb0d0-327c-45f0-a3b0-d9cc50a0afd9" providerId="AD" clId="Web-{05F4492F-EBC6-CCAD-996F-B841548674B0}" dt="2025-03-06T19:40:51.640" v="445"/>
          <ac:spMkLst>
            <pc:docMk/>
            <pc:sldMk cId="283653522" sldId="260"/>
            <ac:spMk id="10" creationId="{DF7BD5AB-415F-42D4-8FC0-DCC5D1101D85}"/>
          </ac:spMkLst>
        </pc:spChg>
        <pc:spChg chg="add del">
          <ac:chgData name="Ramona Petica (2324280)" userId="S::2324280@student.uwtsd.ac.uk::efafb0d0-327c-45f0-a3b0-d9cc50a0afd9" providerId="AD" clId="Web-{05F4492F-EBC6-CCAD-996F-B841548674B0}" dt="2025-03-06T18:32:59.063" v="216"/>
          <ac:spMkLst>
            <pc:docMk/>
            <pc:sldMk cId="283653522" sldId="260"/>
            <ac:spMk id="11" creationId="{32034F32-09B4-47B4-B550-1F1CE3D538CB}"/>
          </ac:spMkLst>
        </pc:spChg>
        <pc:spChg chg="add del">
          <ac:chgData name="Ramona Petica (2324280)" userId="S::2324280@student.uwtsd.ac.uk::efafb0d0-327c-45f0-a3b0-d9cc50a0afd9" providerId="AD" clId="Web-{05F4492F-EBC6-CCAD-996F-B841548674B0}" dt="2025-03-06T19:40:51.640" v="445"/>
          <ac:spMkLst>
            <pc:docMk/>
            <pc:sldMk cId="283653522" sldId="260"/>
            <ac:spMk id="15" creationId="{2A8EBF22-DAF1-4100-AA4A-A077B68E3AB8}"/>
          </ac:spMkLst>
        </pc:spChg>
        <pc:spChg chg="add del">
          <ac:chgData name="Ramona Petica (2324280)" userId="S::2324280@student.uwtsd.ac.uk::efafb0d0-327c-45f0-a3b0-d9cc50a0afd9" providerId="AD" clId="Web-{05F4492F-EBC6-CCAD-996F-B841548674B0}" dt="2025-03-06T18:32:59.063" v="216"/>
          <ac:spMkLst>
            <pc:docMk/>
            <pc:sldMk cId="283653522" sldId="260"/>
            <ac:spMk id="21" creationId="{4FCECCE4-3046-4A76-B4C0-767A6251C6EA}"/>
          </ac:spMkLst>
        </pc:spChg>
        <pc:spChg chg="add del">
          <ac:chgData name="Ramona Petica (2324280)" userId="S::2324280@student.uwtsd.ac.uk::efafb0d0-327c-45f0-a3b0-d9cc50a0afd9" providerId="AD" clId="Web-{05F4492F-EBC6-CCAD-996F-B841548674B0}" dt="2025-03-06T18:32:59.063" v="216"/>
          <ac:spMkLst>
            <pc:docMk/>
            <pc:sldMk cId="283653522" sldId="260"/>
            <ac:spMk id="29" creationId="{096F20E2-F42F-4B71-8BC5-478533FE166C}"/>
          </ac:spMkLst>
        </pc:spChg>
        <pc:grpChg chg="add">
          <ac:chgData name="Ramona Petica (2324280)" userId="S::2324280@student.uwtsd.ac.uk::efafb0d0-327c-45f0-a3b0-d9cc50a0afd9" providerId="AD" clId="Web-{05F4492F-EBC6-CCAD-996F-B841548674B0}" dt="2025-03-06T18:31:08.560" v="181"/>
          <ac:grpSpMkLst>
            <pc:docMk/>
            <pc:sldMk cId="283653522" sldId="260"/>
            <ac:grpSpMk id="13" creationId="{DE281959-4C2A-43BA-8C83-11E748D31C16}"/>
          </ac:grpSpMkLst>
        </pc:grpChg>
        <pc:grpChg chg="add del">
          <ac:chgData name="Ramona Petica (2324280)" userId="S::2324280@student.uwtsd.ac.uk::efafb0d0-327c-45f0-a3b0-d9cc50a0afd9" providerId="AD" clId="Web-{05F4492F-EBC6-CCAD-996F-B841548674B0}" dt="2025-03-06T18:32:59.063" v="216"/>
          <ac:grpSpMkLst>
            <pc:docMk/>
            <pc:sldMk cId="283653522" sldId="260"/>
            <ac:grpSpMk id="23" creationId="{D6F309B0-04E5-4883-9605-1364452C68CF}"/>
          </ac:grpSpMkLst>
        </pc:grpChg>
        <pc:grpChg chg="del">
          <ac:chgData name="Ramona Petica (2324280)" userId="S::2324280@student.uwtsd.ac.uk::efafb0d0-327c-45f0-a3b0-d9cc50a0afd9" providerId="AD" clId="Web-{05F4492F-EBC6-CCAD-996F-B841548674B0}" dt="2025-03-06T18:32:59.063" v="216"/>
          <ac:grpSpMkLst>
            <pc:docMk/>
            <pc:sldMk cId="283653522" sldId="260"/>
            <ac:grpSpMk id="31" creationId="{34039184-A11C-46AE-854D-8B229443609D}"/>
          </ac:grpSpMkLst>
        </pc:grpChg>
        <pc:grpChg chg="add del">
          <ac:chgData name="Ramona Petica (2324280)" userId="S::2324280@student.uwtsd.ac.uk::efafb0d0-327c-45f0-a3b0-d9cc50a0afd9" providerId="AD" clId="Web-{05F4492F-EBC6-CCAD-996F-B841548674B0}" dt="2025-03-06T18:32:59.063" v="216"/>
          <ac:grpSpMkLst>
            <pc:docMk/>
            <pc:sldMk cId="283653522" sldId="260"/>
            <ac:grpSpMk id="37" creationId="{2219C598-7B69-490E-97B6-4E4DC4964FCA}"/>
          </ac:grpSpMkLst>
        </pc:grpChg>
        <pc:picChg chg="add mod">
          <ac:chgData name="Ramona Petica (2324280)" userId="S::2324280@student.uwtsd.ac.uk::efafb0d0-327c-45f0-a3b0-d9cc50a0afd9" providerId="AD" clId="Web-{05F4492F-EBC6-CCAD-996F-B841548674B0}" dt="2025-03-06T19:26:32.190" v="373"/>
          <ac:picMkLst>
            <pc:docMk/>
            <pc:sldMk cId="283653522" sldId="260"/>
            <ac:picMk id="4" creationId="{92C68666-D832-AFF2-726A-AB5A5850811C}"/>
          </ac:picMkLst>
        </pc:picChg>
        <pc:cxnChg chg="add del">
          <ac:chgData name="Ramona Petica (2324280)" userId="S::2324280@student.uwtsd.ac.uk::efafb0d0-327c-45f0-a3b0-d9cc50a0afd9" providerId="AD" clId="Web-{05F4492F-EBC6-CCAD-996F-B841548674B0}" dt="2025-03-06T19:40:51.640" v="445"/>
          <ac:cxnSpMkLst>
            <pc:docMk/>
            <pc:sldMk cId="283653522" sldId="260"/>
            <ac:cxnSpMk id="8" creationId="{C8274B1F-2E6E-4044-94F7-2AB4E90F65D4}"/>
          </ac:cxnSpMkLst>
        </pc:cxnChg>
      </pc:sldChg>
      <pc:sldChg chg="modSp mod modClrScheme chgLayout">
        <pc:chgData name="Ramona Petica (2324280)" userId="S::2324280@student.uwtsd.ac.uk::efafb0d0-327c-45f0-a3b0-d9cc50a0afd9" providerId="AD" clId="Web-{05F4492F-EBC6-CCAD-996F-B841548674B0}" dt="2025-03-06T19:41:10.140" v="446"/>
        <pc:sldMkLst>
          <pc:docMk/>
          <pc:sldMk cId="3579315579" sldId="261"/>
        </pc:sldMkLst>
        <pc:spChg chg="mod ord">
          <ac:chgData name="Ramona Petica (2324280)" userId="S::2324280@student.uwtsd.ac.uk::efafb0d0-327c-45f0-a3b0-d9cc50a0afd9" providerId="AD" clId="Web-{05F4492F-EBC6-CCAD-996F-B841548674B0}" dt="2025-03-06T19:41:10.140" v="446"/>
          <ac:spMkLst>
            <pc:docMk/>
            <pc:sldMk cId="3579315579" sldId="261"/>
            <ac:spMk id="2" creationId="{9C5E3F73-9844-99E2-7ED8-F4736176A7B5}"/>
          </ac:spMkLst>
        </pc:spChg>
        <pc:spChg chg="mod ord">
          <ac:chgData name="Ramona Petica (2324280)" userId="S::2324280@student.uwtsd.ac.uk::efafb0d0-327c-45f0-a3b0-d9cc50a0afd9" providerId="AD" clId="Web-{05F4492F-EBC6-CCAD-996F-B841548674B0}" dt="2025-03-06T19:41:10.140" v="446"/>
          <ac:spMkLst>
            <pc:docMk/>
            <pc:sldMk cId="3579315579" sldId="261"/>
            <ac:spMk id="3" creationId="{CED571EB-AB97-1EAA-FFB9-D9D6417CEFC0}"/>
          </ac:spMkLst>
        </pc:spChg>
      </pc:sldChg>
      <pc:sldChg chg="modSp mod modClrScheme chgLayout">
        <pc:chgData name="Ramona Petica (2324280)" userId="S::2324280@student.uwtsd.ac.uk::efafb0d0-327c-45f0-a3b0-d9cc50a0afd9" providerId="AD" clId="Web-{05F4492F-EBC6-CCAD-996F-B841548674B0}" dt="2025-03-06T19:41:10.140" v="446"/>
        <pc:sldMkLst>
          <pc:docMk/>
          <pc:sldMk cId="114399013" sldId="262"/>
        </pc:sldMkLst>
        <pc:spChg chg="mod ord">
          <ac:chgData name="Ramona Petica (2324280)" userId="S::2324280@student.uwtsd.ac.uk::efafb0d0-327c-45f0-a3b0-d9cc50a0afd9" providerId="AD" clId="Web-{05F4492F-EBC6-CCAD-996F-B841548674B0}" dt="2025-03-06T19:41:10.140" v="446"/>
          <ac:spMkLst>
            <pc:docMk/>
            <pc:sldMk cId="114399013" sldId="262"/>
            <ac:spMk id="2" creationId="{99C8B9E8-44B7-04A1-1C98-68B7CCAE9692}"/>
          </ac:spMkLst>
        </pc:spChg>
        <pc:spChg chg="mod ord">
          <ac:chgData name="Ramona Petica (2324280)" userId="S::2324280@student.uwtsd.ac.uk::efafb0d0-327c-45f0-a3b0-d9cc50a0afd9" providerId="AD" clId="Web-{05F4492F-EBC6-CCAD-996F-B841548674B0}" dt="2025-03-06T19:41:10.140" v="446"/>
          <ac:spMkLst>
            <pc:docMk/>
            <pc:sldMk cId="114399013" sldId="262"/>
            <ac:spMk id="3" creationId="{981E307C-D3AB-72B8-7B3E-8CA5013E02AD}"/>
          </ac:spMkLst>
        </pc:spChg>
      </pc:sldChg>
      <pc:sldChg chg="modSp mod modClrScheme chgLayout">
        <pc:chgData name="Ramona Petica (2324280)" userId="S::2324280@student.uwtsd.ac.uk::efafb0d0-327c-45f0-a3b0-d9cc50a0afd9" providerId="AD" clId="Web-{05F4492F-EBC6-CCAD-996F-B841548674B0}" dt="2025-03-06T19:41:10.140" v="446"/>
        <pc:sldMkLst>
          <pc:docMk/>
          <pc:sldMk cId="1468030382" sldId="263"/>
        </pc:sldMkLst>
        <pc:spChg chg="mod ord">
          <ac:chgData name="Ramona Petica (2324280)" userId="S::2324280@student.uwtsd.ac.uk::efafb0d0-327c-45f0-a3b0-d9cc50a0afd9" providerId="AD" clId="Web-{05F4492F-EBC6-CCAD-996F-B841548674B0}" dt="2025-03-06T19:41:10.140" v="446"/>
          <ac:spMkLst>
            <pc:docMk/>
            <pc:sldMk cId="1468030382" sldId="263"/>
            <ac:spMk id="2" creationId="{247E3FF9-F28B-AE5D-454C-36001C66F046}"/>
          </ac:spMkLst>
        </pc:spChg>
        <pc:spChg chg="mod ord">
          <ac:chgData name="Ramona Petica (2324280)" userId="S::2324280@student.uwtsd.ac.uk::efafb0d0-327c-45f0-a3b0-d9cc50a0afd9" providerId="AD" clId="Web-{05F4492F-EBC6-CCAD-996F-B841548674B0}" dt="2025-03-06T19:41:10.140" v="446"/>
          <ac:spMkLst>
            <pc:docMk/>
            <pc:sldMk cId="1468030382" sldId="263"/>
            <ac:spMk id="3" creationId="{BE02E1F6-0BE7-F6DA-DA72-96A457976BB2}"/>
          </ac:spMkLst>
        </pc:spChg>
      </pc:sldChg>
      <pc:sldChg chg="modSp mod modClrScheme chgLayout">
        <pc:chgData name="Ramona Petica (2324280)" userId="S::2324280@student.uwtsd.ac.uk::efafb0d0-327c-45f0-a3b0-d9cc50a0afd9" providerId="AD" clId="Web-{05F4492F-EBC6-CCAD-996F-B841548674B0}" dt="2025-03-06T19:41:10.140" v="446"/>
        <pc:sldMkLst>
          <pc:docMk/>
          <pc:sldMk cId="1230963216" sldId="264"/>
        </pc:sldMkLst>
        <pc:spChg chg="mod ord">
          <ac:chgData name="Ramona Petica (2324280)" userId="S::2324280@student.uwtsd.ac.uk::efafb0d0-327c-45f0-a3b0-d9cc50a0afd9" providerId="AD" clId="Web-{05F4492F-EBC6-CCAD-996F-B841548674B0}" dt="2025-03-06T19:41:10.140" v="446"/>
          <ac:spMkLst>
            <pc:docMk/>
            <pc:sldMk cId="1230963216" sldId="264"/>
            <ac:spMk id="2" creationId="{49051377-49A3-FCC6-7D97-B81F56ECFE4F}"/>
          </ac:spMkLst>
        </pc:spChg>
        <pc:spChg chg="mod ord">
          <ac:chgData name="Ramona Petica (2324280)" userId="S::2324280@student.uwtsd.ac.uk::efafb0d0-327c-45f0-a3b0-d9cc50a0afd9" providerId="AD" clId="Web-{05F4492F-EBC6-CCAD-996F-B841548674B0}" dt="2025-03-06T19:41:10.140" v="446"/>
          <ac:spMkLst>
            <pc:docMk/>
            <pc:sldMk cId="1230963216" sldId="264"/>
            <ac:spMk id="3" creationId="{B43F59FB-444D-8D9B-4017-9345AAD18E80}"/>
          </ac:spMkLst>
        </pc:spChg>
      </pc:sldChg>
      <pc:sldChg chg="modSp mod modClrScheme chgLayout">
        <pc:chgData name="Ramona Petica (2324280)" userId="S::2324280@student.uwtsd.ac.uk::efafb0d0-327c-45f0-a3b0-d9cc50a0afd9" providerId="AD" clId="Web-{05F4492F-EBC6-CCAD-996F-B841548674B0}" dt="2025-03-06T19:41:10.140" v="446"/>
        <pc:sldMkLst>
          <pc:docMk/>
          <pc:sldMk cId="120466769" sldId="265"/>
        </pc:sldMkLst>
        <pc:spChg chg="mod ord">
          <ac:chgData name="Ramona Petica (2324280)" userId="S::2324280@student.uwtsd.ac.uk::efafb0d0-327c-45f0-a3b0-d9cc50a0afd9" providerId="AD" clId="Web-{05F4492F-EBC6-CCAD-996F-B841548674B0}" dt="2025-03-06T19:41:10.140" v="446"/>
          <ac:spMkLst>
            <pc:docMk/>
            <pc:sldMk cId="120466769" sldId="265"/>
            <ac:spMk id="2" creationId="{EF2F0FAF-D18B-DC3A-4E3B-1BBC1CF15071}"/>
          </ac:spMkLst>
        </pc:spChg>
        <pc:spChg chg="mod ord">
          <ac:chgData name="Ramona Petica (2324280)" userId="S::2324280@student.uwtsd.ac.uk::efafb0d0-327c-45f0-a3b0-d9cc50a0afd9" providerId="AD" clId="Web-{05F4492F-EBC6-CCAD-996F-B841548674B0}" dt="2025-03-06T19:41:10.140" v="446"/>
          <ac:spMkLst>
            <pc:docMk/>
            <pc:sldMk cId="120466769" sldId="265"/>
            <ac:spMk id="3" creationId="{023978ED-5C2C-4206-33BF-1C4FFC0A4E8A}"/>
          </ac:spMkLst>
        </pc:spChg>
      </pc:sldChg>
      <pc:sldChg chg="modSp mod modClrScheme chgLayout">
        <pc:chgData name="Ramona Petica (2324280)" userId="S::2324280@student.uwtsd.ac.uk::efafb0d0-327c-45f0-a3b0-d9cc50a0afd9" providerId="AD" clId="Web-{05F4492F-EBC6-CCAD-996F-B841548674B0}" dt="2025-03-06T19:41:10.140" v="446"/>
        <pc:sldMkLst>
          <pc:docMk/>
          <pc:sldMk cId="3239601906" sldId="266"/>
        </pc:sldMkLst>
        <pc:spChg chg="mod ord">
          <ac:chgData name="Ramona Petica (2324280)" userId="S::2324280@student.uwtsd.ac.uk::efafb0d0-327c-45f0-a3b0-d9cc50a0afd9" providerId="AD" clId="Web-{05F4492F-EBC6-CCAD-996F-B841548674B0}" dt="2025-03-06T19:41:10.140" v="446"/>
          <ac:spMkLst>
            <pc:docMk/>
            <pc:sldMk cId="3239601906" sldId="266"/>
            <ac:spMk id="2" creationId="{44B2FC26-4460-7CED-7DC2-74B5882FB5C0}"/>
          </ac:spMkLst>
        </pc:spChg>
        <pc:spChg chg="mod ord">
          <ac:chgData name="Ramona Petica (2324280)" userId="S::2324280@student.uwtsd.ac.uk::efafb0d0-327c-45f0-a3b0-d9cc50a0afd9" providerId="AD" clId="Web-{05F4492F-EBC6-CCAD-996F-B841548674B0}" dt="2025-03-06T19:41:10.140" v="446"/>
          <ac:spMkLst>
            <pc:docMk/>
            <pc:sldMk cId="3239601906" sldId="266"/>
            <ac:spMk id="3" creationId="{030B4FD5-F4D2-CCE7-3DFF-2C2DCE6A0207}"/>
          </ac:spMkLst>
        </pc:spChg>
      </pc:sldChg>
      <pc:sldChg chg="modSp new mod ord modClrScheme chgLayout">
        <pc:chgData name="Ramona Petica (2324280)" userId="S::2324280@student.uwtsd.ac.uk::efafb0d0-327c-45f0-a3b0-d9cc50a0afd9" providerId="AD" clId="Web-{05F4492F-EBC6-CCAD-996F-B841548674B0}" dt="2025-03-06T19:42:26.955" v="453"/>
        <pc:sldMkLst>
          <pc:docMk/>
          <pc:sldMk cId="3338359382" sldId="267"/>
        </pc:sldMkLst>
        <pc:spChg chg="mod ord">
          <ac:chgData name="Ramona Petica (2324280)" userId="S::2324280@student.uwtsd.ac.uk::efafb0d0-327c-45f0-a3b0-d9cc50a0afd9" providerId="AD" clId="Web-{05F4492F-EBC6-CCAD-996F-B841548674B0}" dt="2025-03-06T19:41:10.140" v="446"/>
          <ac:spMkLst>
            <pc:docMk/>
            <pc:sldMk cId="3338359382" sldId="267"/>
            <ac:spMk id="2" creationId="{51495927-F85F-5630-410B-01F5B3658D16}"/>
          </ac:spMkLst>
        </pc:spChg>
        <pc:spChg chg="mod ord">
          <ac:chgData name="Ramona Petica (2324280)" userId="S::2324280@student.uwtsd.ac.uk::efafb0d0-327c-45f0-a3b0-d9cc50a0afd9" providerId="AD" clId="Web-{05F4492F-EBC6-CCAD-996F-B841548674B0}" dt="2025-03-06T19:41:10.140" v="446"/>
          <ac:spMkLst>
            <pc:docMk/>
            <pc:sldMk cId="3338359382" sldId="267"/>
            <ac:spMk id="3" creationId="{890EE72A-FFAA-1026-CD58-1A6BAB59E8DF}"/>
          </ac:spMkLst>
        </pc:spChg>
      </pc:sldChg>
      <pc:sldChg chg="addSp delSp modSp new del mod setBg">
        <pc:chgData name="Ramona Petica (2324280)" userId="S::2324280@student.uwtsd.ac.uk::efafb0d0-327c-45f0-a3b0-d9cc50a0afd9" providerId="AD" clId="Web-{05F4492F-EBC6-CCAD-996F-B841548674B0}" dt="2025-03-06T19:52:55.323" v="501"/>
        <pc:sldMkLst>
          <pc:docMk/>
          <pc:sldMk cId="1342897435" sldId="268"/>
        </pc:sldMkLst>
        <pc:spChg chg="mod">
          <ac:chgData name="Ramona Petica (2324280)" userId="S::2324280@student.uwtsd.ac.uk::efafb0d0-327c-45f0-a3b0-d9cc50a0afd9" providerId="AD" clId="Web-{05F4492F-EBC6-CCAD-996F-B841548674B0}" dt="2025-03-06T19:52:49.198" v="500" actId="1076"/>
          <ac:spMkLst>
            <pc:docMk/>
            <pc:sldMk cId="1342897435" sldId="268"/>
            <ac:spMk id="2" creationId="{694D1CCE-ECB1-A64F-4E20-620FA3C6B76F}"/>
          </ac:spMkLst>
        </pc:spChg>
        <pc:spChg chg="del">
          <ac:chgData name="Ramona Petica (2324280)" userId="S::2324280@student.uwtsd.ac.uk::efafb0d0-327c-45f0-a3b0-d9cc50a0afd9" providerId="AD" clId="Web-{05F4492F-EBC6-CCAD-996F-B841548674B0}" dt="2025-03-06T19:45:51.586" v="459"/>
          <ac:spMkLst>
            <pc:docMk/>
            <pc:sldMk cId="1342897435" sldId="268"/>
            <ac:spMk id="3" creationId="{1C916BC0-F13C-692C-6246-ED7947AB4ADE}"/>
          </ac:spMkLst>
        </pc:spChg>
        <pc:spChg chg="mod">
          <ac:chgData name="Ramona Petica (2324280)" userId="S::2324280@student.uwtsd.ac.uk::efafb0d0-327c-45f0-a3b0-d9cc50a0afd9" providerId="AD" clId="Web-{05F4492F-EBC6-CCAD-996F-B841548674B0}" dt="2025-03-06T19:52:19.072" v="499"/>
          <ac:spMkLst>
            <pc:docMk/>
            <pc:sldMk cId="1342897435" sldId="268"/>
            <ac:spMk id="4" creationId="{AD50A82B-910A-F438-064E-4B8F7FF37519}"/>
          </ac:spMkLst>
        </pc:spChg>
        <pc:spChg chg="add del">
          <ac:chgData name="Ramona Petica (2324280)" userId="S::2324280@student.uwtsd.ac.uk::efafb0d0-327c-45f0-a3b0-d9cc50a0afd9" providerId="AD" clId="Web-{05F4492F-EBC6-CCAD-996F-B841548674B0}" dt="2025-03-06T19:52:19.072" v="499"/>
          <ac:spMkLst>
            <pc:docMk/>
            <pc:sldMk cId="1342897435" sldId="268"/>
            <ac:spMk id="10" creationId="{3864DA03-CB14-46C9-AE1C-5F597A70C55A}"/>
          </ac:spMkLst>
        </pc:spChg>
        <pc:spChg chg="add del">
          <ac:chgData name="Ramona Petica (2324280)" userId="S::2324280@student.uwtsd.ac.uk::efafb0d0-327c-45f0-a3b0-d9cc50a0afd9" providerId="AD" clId="Web-{05F4492F-EBC6-CCAD-996F-B841548674B0}" dt="2025-03-06T19:52:19.072" v="499"/>
          <ac:spMkLst>
            <pc:docMk/>
            <pc:sldMk cId="1342897435" sldId="268"/>
            <ac:spMk id="12" creationId="{6BF32651-199F-426F-A04B-736F42D19D94}"/>
          </ac:spMkLst>
        </pc:spChg>
        <pc:spChg chg="add del">
          <ac:chgData name="Ramona Petica (2324280)" userId="S::2324280@student.uwtsd.ac.uk::efafb0d0-327c-45f0-a3b0-d9cc50a0afd9" providerId="AD" clId="Web-{05F4492F-EBC6-CCAD-996F-B841548674B0}" dt="2025-03-06T19:52:19.072" v="499"/>
          <ac:spMkLst>
            <pc:docMk/>
            <pc:sldMk cId="1342897435" sldId="268"/>
            <ac:spMk id="16" creationId="{D38BD592-6439-4EB3-B629-6C2E44792EBD}"/>
          </ac:spMkLst>
        </pc:spChg>
        <pc:spChg chg="add del">
          <ac:chgData name="Ramona Petica (2324280)" userId="S::2324280@student.uwtsd.ac.uk::efafb0d0-327c-45f0-a3b0-d9cc50a0afd9" providerId="AD" clId="Web-{05F4492F-EBC6-CCAD-996F-B841548674B0}" dt="2025-03-06T19:52:19.072" v="499"/>
          <ac:spMkLst>
            <pc:docMk/>
            <pc:sldMk cId="1342897435" sldId="268"/>
            <ac:spMk id="20" creationId="{E936E5B2-B32D-4A68-9672-F3BCD01C232C}"/>
          </ac:spMkLst>
        </pc:spChg>
        <pc:spChg chg="add">
          <ac:chgData name="Ramona Petica (2324280)" userId="S::2324280@student.uwtsd.ac.uk::efafb0d0-327c-45f0-a3b0-d9cc50a0afd9" providerId="AD" clId="Web-{05F4492F-EBC6-CCAD-996F-B841548674B0}" dt="2025-03-06T19:51:53.743" v="492"/>
          <ac:spMkLst>
            <pc:docMk/>
            <pc:sldMk cId="1342897435" sldId="268"/>
            <ac:spMk id="22" creationId="{F57E2A8E-E27F-4938-9358-22037CA282A7}"/>
          </ac:spMkLst>
        </pc:spChg>
        <pc:spChg chg="add">
          <ac:chgData name="Ramona Petica (2324280)" userId="S::2324280@student.uwtsd.ac.uk::efafb0d0-327c-45f0-a3b0-d9cc50a0afd9" providerId="AD" clId="Web-{05F4492F-EBC6-CCAD-996F-B841548674B0}" dt="2025-03-06T19:52:19.072" v="499"/>
          <ac:spMkLst>
            <pc:docMk/>
            <pc:sldMk cId="1342897435" sldId="268"/>
            <ac:spMk id="27" creationId="{3864DA03-CB14-46C9-AE1C-5F597A70C55A}"/>
          </ac:spMkLst>
        </pc:spChg>
        <pc:spChg chg="add">
          <ac:chgData name="Ramona Petica (2324280)" userId="S::2324280@student.uwtsd.ac.uk::efafb0d0-327c-45f0-a3b0-d9cc50a0afd9" providerId="AD" clId="Web-{05F4492F-EBC6-CCAD-996F-B841548674B0}" dt="2025-03-06T19:52:19.072" v="499"/>
          <ac:spMkLst>
            <pc:docMk/>
            <pc:sldMk cId="1342897435" sldId="268"/>
            <ac:spMk id="29" creationId="{6BF32651-199F-426F-A04B-736F42D19D94}"/>
          </ac:spMkLst>
        </pc:spChg>
        <pc:spChg chg="add">
          <ac:chgData name="Ramona Petica (2324280)" userId="S::2324280@student.uwtsd.ac.uk::efafb0d0-327c-45f0-a3b0-d9cc50a0afd9" providerId="AD" clId="Web-{05F4492F-EBC6-CCAD-996F-B841548674B0}" dt="2025-03-06T19:52:19.072" v="499"/>
          <ac:spMkLst>
            <pc:docMk/>
            <pc:sldMk cId="1342897435" sldId="268"/>
            <ac:spMk id="33" creationId="{311973C2-EB8B-452A-A698-4A252FD3AE28}"/>
          </ac:spMkLst>
        </pc:spChg>
        <pc:spChg chg="add">
          <ac:chgData name="Ramona Petica (2324280)" userId="S::2324280@student.uwtsd.ac.uk::efafb0d0-327c-45f0-a3b0-d9cc50a0afd9" providerId="AD" clId="Web-{05F4492F-EBC6-CCAD-996F-B841548674B0}" dt="2025-03-06T19:52:19.072" v="499"/>
          <ac:spMkLst>
            <pc:docMk/>
            <pc:sldMk cId="1342897435" sldId="268"/>
            <ac:spMk id="35" creationId="{10162E77-11AD-44A7-84EC-40C59EEFBD2E}"/>
          </ac:spMkLst>
        </pc:spChg>
        <pc:picChg chg="add mod ord">
          <ac:chgData name="Ramona Petica (2324280)" userId="S::2324280@student.uwtsd.ac.uk::efafb0d0-327c-45f0-a3b0-d9cc50a0afd9" providerId="AD" clId="Web-{05F4492F-EBC6-CCAD-996F-B841548674B0}" dt="2025-03-06T19:52:09.290" v="498" actId="14100"/>
          <ac:picMkLst>
            <pc:docMk/>
            <pc:sldMk cId="1342897435" sldId="268"/>
            <ac:picMk id="5" creationId="{0B36E154-87BD-CD49-0ED7-EC2B080D1702}"/>
          </ac:picMkLst>
        </pc:picChg>
        <pc:cxnChg chg="add">
          <ac:chgData name="Ramona Petica (2324280)" userId="S::2324280@student.uwtsd.ac.uk::efafb0d0-327c-45f0-a3b0-d9cc50a0afd9" providerId="AD" clId="Web-{05F4492F-EBC6-CCAD-996F-B841548674B0}" dt="2025-03-06T19:51:53.743" v="492"/>
          <ac:cxnSpMkLst>
            <pc:docMk/>
            <pc:sldMk cId="1342897435" sldId="268"/>
            <ac:cxnSpMk id="14" creationId="{160BB902-C972-43E8-A1C9-15E2867A06D0}"/>
          </ac:cxnSpMkLst>
        </pc:cxnChg>
        <pc:cxnChg chg="add">
          <ac:chgData name="Ramona Petica (2324280)" userId="S::2324280@student.uwtsd.ac.uk::efafb0d0-327c-45f0-a3b0-d9cc50a0afd9" providerId="AD" clId="Web-{05F4492F-EBC6-CCAD-996F-B841548674B0}" dt="2025-03-06T19:51:53.743" v="492"/>
          <ac:cxnSpMkLst>
            <pc:docMk/>
            <pc:sldMk cId="1342897435" sldId="268"/>
            <ac:cxnSpMk id="18" creationId="{F265B927-6638-4D61-901B-BCEC69234E1D}"/>
          </ac:cxnSpMkLst>
        </pc:cxnChg>
      </pc:sldChg>
      <pc:sldMasterChg chg="add del addSldLayout delSldLayout">
        <pc:chgData name="Ramona Petica (2324280)" userId="S::2324280@student.uwtsd.ac.uk::efafb0d0-327c-45f0-a3b0-d9cc50a0afd9" providerId="AD" clId="Web-{05F4492F-EBC6-CCAD-996F-B841548674B0}" dt="2025-03-06T18:38:58.058" v="268"/>
        <pc:sldMasterMkLst>
          <pc:docMk/>
          <pc:sldMasterMk cId="717645076" sldId="2147483684"/>
        </pc:sldMasterMkLst>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3737137321" sldId="2147483685"/>
          </pc:sldLayoutMkLst>
        </pc:sldLayoutChg>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3940925409" sldId="2147483686"/>
          </pc:sldLayoutMkLst>
        </pc:sldLayoutChg>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3803868808" sldId="2147483687"/>
          </pc:sldLayoutMkLst>
        </pc:sldLayoutChg>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2999504584" sldId="2147483688"/>
          </pc:sldLayoutMkLst>
        </pc:sldLayoutChg>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3484439875" sldId="2147483689"/>
          </pc:sldLayoutMkLst>
        </pc:sldLayoutChg>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3008585437" sldId="2147483690"/>
          </pc:sldLayoutMkLst>
        </pc:sldLayoutChg>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607650510" sldId="2147483691"/>
          </pc:sldLayoutMkLst>
        </pc:sldLayoutChg>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3982746080" sldId="2147483692"/>
          </pc:sldLayoutMkLst>
        </pc:sldLayoutChg>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3386863733" sldId="2147483693"/>
          </pc:sldLayoutMkLst>
        </pc:sldLayoutChg>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470633709" sldId="2147483694"/>
          </pc:sldLayoutMkLst>
        </pc:sldLayoutChg>
        <pc:sldLayoutChg chg="add del">
          <pc:chgData name="Ramona Petica (2324280)" userId="S::2324280@student.uwtsd.ac.uk::efafb0d0-327c-45f0-a3b0-d9cc50a0afd9" providerId="AD" clId="Web-{05F4492F-EBC6-CCAD-996F-B841548674B0}" dt="2025-03-06T18:38:58.058" v="268"/>
          <pc:sldLayoutMkLst>
            <pc:docMk/>
            <pc:sldMasterMk cId="717645076" sldId="2147483684"/>
            <pc:sldLayoutMk cId="436504158" sldId="2147483695"/>
          </pc:sldLayoutMkLst>
        </pc:sldLayoutChg>
      </pc:sldMasterChg>
      <pc:sldMasterChg chg="add del addSldLayout delSldLayout modSldLayout">
        <pc:chgData name="Ramona Petica (2324280)" userId="S::2324280@student.uwtsd.ac.uk::efafb0d0-327c-45f0-a3b0-d9cc50a0afd9" providerId="AD" clId="Web-{05F4492F-EBC6-CCAD-996F-B841548674B0}" dt="2025-03-06T18:38:33.667" v="267"/>
        <pc:sldMasterMkLst>
          <pc:docMk/>
          <pc:sldMasterMk cId="2153075346" sldId="2147483696"/>
        </pc:sldMasterMkLst>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4071155969" sldId="2147483697"/>
          </pc:sldLayoutMkLst>
        </pc:sldLayoutChg>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4013329486" sldId="2147483698"/>
          </pc:sldLayoutMkLst>
        </pc:sldLayoutChg>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2467631753" sldId="2147483699"/>
          </pc:sldLayoutMkLst>
        </pc:sldLayoutChg>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2742723036" sldId="2147483700"/>
          </pc:sldLayoutMkLst>
        </pc:sldLayoutChg>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3226813859" sldId="2147483701"/>
          </pc:sldLayoutMkLst>
        </pc:sldLayoutChg>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3710105335" sldId="2147483702"/>
          </pc:sldLayoutMkLst>
        </pc:sldLayoutChg>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252700863" sldId="2147483703"/>
          </pc:sldLayoutMkLst>
        </pc:sldLayoutChg>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2154001139" sldId="2147483704"/>
          </pc:sldLayoutMkLst>
        </pc:sldLayoutChg>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1445480023" sldId="2147483705"/>
          </pc:sldLayoutMkLst>
        </pc:sldLayoutChg>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3595916793" sldId="2147483706"/>
          </pc:sldLayoutMkLst>
        </pc:sldLayoutChg>
        <pc:sldLayoutChg chg="add del mod replId">
          <pc:chgData name="Ramona Petica (2324280)" userId="S::2324280@student.uwtsd.ac.uk::efafb0d0-327c-45f0-a3b0-d9cc50a0afd9" providerId="AD" clId="Web-{05F4492F-EBC6-CCAD-996F-B841548674B0}" dt="2025-03-06T18:38:33.667" v="267"/>
          <pc:sldLayoutMkLst>
            <pc:docMk/>
            <pc:sldMasterMk cId="2153075346" sldId="2147483696"/>
            <pc:sldLayoutMk cId="279501098" sldId="2147483707"/>
          </pc:sldLayoutMkLst>
        </pc:sldLayoutChg>
      </pc:sldMasterChg>
      <pc:sldMasterChg chg="add del addSldLayout delSldLayout modSldLayout">
        <pc:chgData name="Ramona Petica (2324280)" userId="S::2324280@student.uwtsd.ac.uk::efafb0d0-327c-45f0-a3b0-d9cc50a0afd9" providerId="AD" clId="Web-{05F4492F-EBC6-CCAD-996F-B841548674B0}" dt="2025-03-06T18:39:12.840" v="269"/>
        <pc:sldMasterMkLst>
          <pc:docMk/>
          <pc:sldMasterMk cId="2788124555" sldId="2147483696"/>
        </pc:sldMasterMkLst>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1586084587" sldId="2147483697"/>
          </pc:sldLayoutMkLst>
        </pc:sldLayoutChg>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557669286" sldId="2147483698"/>
          </pc:sldLayoutMkLst>
        </pc:sldLayoutChg>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3341671150" sldId="2147483699"/>
          </pc:sldLayoutMkLst>
        </pc:sldLayoutChg>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408033430" sldId="2147483700"/>
          </pc:sldLayoutMkLst>
        </pc:sldLayoutChg>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3555766523" sldId="2147483701"/>
          </pc:sldLayoutMkLst>
        </pc:sldLayoutChg>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2731972287" sldId="2147483702"/>
          </pc:sldLayoutMkLst>
        </pc:sldLayoutChg>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3772158030" sldId="2147483703"/>
          </pc:sldLayoutMkLst>
        </pc:sldLayoutChg>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4073263901" sldId="2147483704"/>
          </pc:sldLayoutMkLst>
        </pc:sldLayoutChg>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2294663814" sldId="2147483705"/>
          </pc:sldLayoutMkLst>
        </pc:sldLayoutChg>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157706672" sldId="2147483706"/>
          </pc:sldLayoutMkLst>
        </pc:sldLayoutChg>
        <pc:sldLayoutChg chg="add del mod replId">
          <pc:chgData name="Ramona Petica (2324280)" userId="S::2324280@student.uwtsd.ac.uk::efafb0d0-327c-45f0-a3b0-d9cc50a0afd9" providerId="AD" clId="Web-{05F4492F-EBC6-CCAD-996F-B841548674B0}" dt="2025-03-06T18:39:12.840" v="269"/>
          <pc:sldLayoutMkLst>
            <pc:docMk/>
            <pc:sldMasterMk cId="2788124555" sldId="2147483696"/>
            <pc:sldLayoutMk cId="3391065540" sldId="2147483707"/>
          </pc:sldLayoutMkLst>
        </pc:sldLayoutChg>
      </pc:sldMasterChg>
      <pc:sldMasterChg chg="add del addSldLayout delSldLayout modSldLayout">
        <pc:chgData name="Ramona Petica (2324280)" userId="S::2324280@student.uwtsd.ac.uk::efafb0d0-327c-45f0-a3b0-d9cc50a0afd9" providerId="AD" clId="Web-{05F4492F-EBC6-CCAD-996F-B841548674B0}" dt="2025-03-06T17:44:31.537" v="13"/>
        <pc:sldMasterMkLst>
          <pc:docMk/>
          <pc:sldMasterMk cId="3495129729" sldId="2147483696"/>
        </pc:sldMasterMkLst>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3486994863" sldId="2147483697"/>
          </pc:sldLayoutMkLst>
        </pc:sldLayoutChg>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2099757102" sldId="2147483698"/>
          </pc:sldLayoutMkLst>
        </pc:sldLayoutChg>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1084121509" sldId="2147483699"/>
          </pc:sldLayoutMkLst>
        </pc:sldLayoutChg>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1301007619" sldId="2147483700"/>
          </pc:sldLayoutMkLst>
        </pc:sldLayoutChg>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2529127514" sldId="2147483701"/>
          </pc:sldLayoutMkLst>
        </pc:sldLayoutChg>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3447230139" sldId="2147483702"/>
          </pc:sldLayoutMkLst>
        </pc:sldLayoutChg>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246383092" sldId="2147483703"/>
          </pc:sldLayoutMkLst>
        </pc:sldLayoutChg>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2668690233" sldId="2147483704"/>
          </pc:sldLayoutMkLst>
        </pc:sldLayoutChg>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1433304928" sldId="2147483705"/>
          </pc:sldLayoutMkLst>
        </pc:sldLayoutChg>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370127065" sldId="2147483706"/>
          </pc:sldLayoutMkLst>
        </pc:sldLayoutChg>
        <pc:sldLayoutChg chg="add del mod replId">
          <pc:chgData name="Ramona Petica (2324280)" userId="S::2324280@student.uwtsd.ac.uk::efafb0d0-327c-45f0-a3b0-d9cc50a0afd9" providerId="AD" clId="Web-{05F4492F-EBC6-CCAD-996F-B841548674B0}" dt="2025-03-06T17:44:31.537" v="13"/>
          <pc:sldLayoutMkLst>
            <pc:docMk/>
            <pc:sldMasterMk cId="3495129729" sldId="2147483696"/>
            <pc:sldLayoutMk cId="2001807290" sldId="2147483707"/>
          </pc:sldLayoutMkLst>
        </pc:sldLayoutChg>
      </pc:sldMasterChg>
      <pc:sldMasterChg chg="add del addSldLayout delSldLayout modSldLayout">
        <pc:chgData name="Ramona Petica (2324280)" userId="S::2324280@student.uwtsd.ac.uk::efafb0d0-327c-45f0-a3b0-d9cc50a0afd9" providerId="AD" clId="Web-{05F4492F-EBC6-CCAD-996F-B841548674B0}" dt="2025-03-06T18:39:15.715" v="270"/>
        <pc:sldMasterMkLst>
          <pc:docMk/>
          <pc:sldMasterMk cId="1488261085" sldId="2147483708"/>
        </pc:sldMasterMkLst>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2143136908" sldId="2147483709"/>
          </pc:sldLayoutMkLst>
        </pc:sldLayoutChg>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2358247817" sldId="2147483710"/>
          </pc:sldLayoutMkLst>
        </pc:sldLayoutChg>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2134867999" sldId="2147483711"/>
          </pc:sldLayoutMkLst>
        </pc:sldLayoutChg>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3326554963" sldId="2147483712"/>
          </pc:sldLayoutMkLst>
        </pc:sldLayoutChg>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2704376533" sldId="2147483713"/>
          </pc:sldLayoutMkLst>
        </pc:sldLayoutChg>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2169711745" sldId="2147483714"/>
          </pc:sldLayoutMkLst>
        </pc:sldLayoutChg>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975358239" sldId="2147483715"/>
          </pc:sldLayoutMkLst>
        </pc:sldLayoutChg>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4241792304" sldId="2147483716"/>
          </pc:sldLayoutMkLst>
        </pc:sldLayoutChg>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2625068686" sldId="2147483717"/>
          </pc:sldLayoutMkLst>
        </pc:sldLayoutChg>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3276574037" sldId="2147483718"/>
          </pc:sldLayoutMkLst>
        </pc:sldLayoutChg>
        <pc:sldLayoutChg chg="add del mod replId">
          <pc:chgData name="Ramona Petica (2324280)" userId="S::2324280@student.uwtsd.ac.uk::efafb0d0-327c-45f0-a3b0-d9cc50a0afd9" providerId="AD" clId="Web-{05F4492F-EBC6-CCAD-996F-B841548674B0}" dt="2025-03-06T18:39:15.715" v="270"/>
          <pc:sldLayoutMkLst>
            <pc:docMk/>
            <pc:sldMasterMk cId="1488261085" sldId="2147483708"/>
            <pc:sldLayoutMk cId="1599581948" sldId="2147483719"/>
          </pc:sldLayoutMkLst>
        </pc:sldLayoutChg>
      </pc:sldMasterChg>
      <pc:sldMasterChg chg="add del addSldLayout delSldLayout modSldLayout">
        <pc:chgData name="Ramona Petica (2324280)" userId="S::2324280@student.uwtsd.ac.uk::efafb0d0-327c-45f0-a3b0-d9cc50a0afd9" providerId="AD" clId="Web-{05F4492F-EBC6-CCAD-996F-B841548674B0}" dt="2025-03-06T17:44:29.272" v="12"/>
        <pc:sldMasterMkLst>
          <pc:docMk/>
          <pc:sldMasterMk cId="2443205287" sldId="2147483708"/>
        </pc:sldMasterMkLst>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119305360" sldId="2147483709"/>
          </pc:sldLayoutMkLst>
        </pc:sldLayoutChg>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359769366" sldId="2147483710"/>
          </pc:sldLayoutMkLst>
        </pc:sldLayoutChg>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1857572877" sldId="2147483711"/>
          </pc:sldLayoutMkLst>
        </pc:sldLayoutChg>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326835781" sldId="2147483712"/>
          </pc:sldLayoutMkLst>
        </pc:sldLayoutChg>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3756350952" sldId="2147483713"/>
          </pc:sldLayoutMkLst>
        </pc:sldLayoutChg>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2007177019" sldId="2147483714"/>
          </pc:sldLayoutMkLst>
        </pc:sldLayoutChg>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1527390915" sldId="2147483715"/>
          </pc:sldLayoutMkLst>
        </pc:sldLayoutChg>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424632327" sldId="2147483716"/>
          </pc:sldLayoutMkLst>
        </pc:sldLayoutChg>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3203411463" sldId="2147483717"/>
          </pc:sldLayoutMkLst>
        </pc:sldLayoutChg>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2194734253" sldId="2147483718"/>
          </pc:sldLayoutMkLst>
        </pc:sldLayoutChg>
        <pc:sldLayoutChg chg="add del mod replId">
          <pc:chgData name="Ramona Petica (2324280)" userId="S::2324280@student.uwtsd.ac.uk::efafb0d0-327c-45f0-a3b0-d9cc50a0afd9" providerId="AD" clId="Web-{05F4492F-EBC6-CCAD-996F-B841548674B0}" dt="2025-03-06T17:44:29.272" v="12"/>
          <pc:sldLayoutMkLst>
            <pc:docMk/>
            <pc:sldMasterMk cId="2443205287" sldId="2147483708"/>
            <pc:sldLayoutMk cId="418114351" sldId="2147483719"/>
          </pc:sldLayoutMkLst>
        </pc:sldLayoutChg>
      </pc:sldMasterChg>
      <pc:sldMasterChg chg="add del addSldLayout delSldLayout modSldLayout">
        <pc:chgData name="Ramona Petica (2324280)" userId="S::2324280@student.uwtsd.ac.uk::efafb0d0-327c-45f0-a3b0-d9cc50a0afd9" providerId="AD" clId="Web-{05F4492F-EBC6-CCAD-996F-B841548674B0}" dt="2025-03-06T17:44:26.865" v="11"/>
        <pc:sldMasterMkLst>
          <pc:docMk/>
          <pc:sldMasterMk cId="2084525632" sldId="2147483720"/>
        </pc:sldMasterMkLst>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548079722" sldId="2147483721"/>
          </pc:sldLayoutMkLst>
        </pc:sldLayoutChg>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1802371144" sldId="2147483722"/>
          </pc:sldLayoutMkLst>
        </pc:sldLayoutChg>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1916413470" sldId="2147483723"/>
          </pc:sldLayoutMkLst>
        </pc:sldLayoutChg>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986520275" sldId="2147483724"/>
          </pc:sldLayoutMkLst>
        </pc:sldLayoutChg>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54430755" sldId="2147483725"/>
          </pc:sldLayoutMkLst>
        </pc:sldLayoutChg>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3052822816" sldId="2147483726"/>
          </pc:sldLayoutMkLst>
        </pc:sldLayoutChg>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4078282427" sldId="2147483727"/>
          </pc:sldLayoutMkLst>
        </pc:sldLayoutChg>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1721413937" sldId="2147483728"/>
          </pc:sldLayoutMkLst>
        </pc:sldLayoutChg>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1413813553" sldId="2147483729"/>
          </pc:sldLayoutMkLst>
        </pc:sldLayoutChg>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3797236084" sldId="2147483730"/>
          </pc:sldLayoutMkLst>
        </pc:sldLayoutChg>
        <pc:sldLayoutChg chg="add del mod replId">
          <pc:chgData name="Ramona Petica (2324280)" userId="S::2324280@student.uwtsd.ac.uk::efafb0d0-327c-45f0-a3b0-d9cc50a0afd9" providerId="AD" clId="Web-{05F4492F-EBC6-CCAD-996F-B841548674B0}" dt="2025-03-06T17:44:26.865" v="11"/>
          <pc:sldLayoutMkLst>
            <pc:docMk/>
            <pc:sldMasterMk cId="2084525632" sldId="2147483720"/>
            <pc:sldLayoutMk cId="2054871060" sldId="2147483731"/>
          </pc:sldLayoutMkLst>
        </pc:sldLayoutChg>
      </pc:sldMasterChg>
      <pc:sldMasterChg chg="add del addSldLayout delSldLayout modSldLayout">
        <pc:chgData name="Ramona Petica (2324280)" userId="S::2324280@student.uwtsd.ac.uk::efafb0d0-327c-45f0-a3b0-d9cc50a0afd9" providerId="AD" clId="Web-{05F4492F-EBC6-CCAD-996F-B841548674B0}" dt="2025-03-06T19:07:00.246" v="311"/>
        <pc:sldMasterMkLst>
          <pc:docMk/>
          <pc:sldMasterMk cId="4032838381" sldId="2147483720"/>
        </pc:sldMasterMkLst>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4142297470" sldId="2147483721"/>
          </pc:sldLayoutMkLst>
        </pc:sldLayoutChg>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777156598" sldId="2147483722"/>
          </pc:sldLayoutMkLst>
        </pc:sldLayoutChg>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3959861738" sldId="2147483723"/>
          </pc:sldLayoutMkLst>
        </pc:sldLayoutChg>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1572797615" sldId="2147483724"/>
          </pc:sldLayoutMkLst>
        </pc:sldLayoutChg>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3186032912" sldId="2147483725"/>
          </pc:sldLayoutMkLst>
        </pc:sldLayoutChg>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4042028142" sldId="2147483726"/>
          </pc:sldLayoutMkLst>
        </pc:sldLayoutChg>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284425357" sldId="2147483727"/>
          </pc:sldLayoutMkLst>
        </pc:sldLayoutChg>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25018811" sldId="2147483728"/>
          </pc:sldLayoutMkLst>
        </pc:sldLayoutChg>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2200530076" sldId="2147483729"/>
          </pc:sldLayoutMkLst>
        </pc:sldLayoutChg>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4219411827" sldId="2147483730"/>
          </pc:sldLayoutMkLst>
        </pc:sldLayoutChg>
        <pc:sldLayoutChg chg="add del mod replId">
          <pc:chgData name="Ramona Petica (2324280)" userId="S::2324280@student.uwtsd.ac.uk::efafb0d0-327c-45f0-a3b0-d9cc50a0afd9" providerId="AD" clId="Web-{05F4492F-EBC6-CCAD-996F-B841548674B0}" dt="2025-03-06T19:07:00.246" v="311"/>
          <pc:sldLayoutMkLst>
            <pc:docMk/>
            <pc:sldMasterMk cId="4032838381" sldId="2147483720"/>
            <pc:sldLayoutMk cId="2971968313" sldId="2147483731"/>
          </pc:sldLayoutMkLst>
        </pc:sldLayoutChg>
      </pc:sldMasterChg>
      <pc:sldMasterChg chg="add del addSldLayout delSldLayout modSldLayout">
        <pc:chgData name="Ramona Petica (2324280)" userId="S::2324280@student.uwtsd.ac.uk::efafb0d0-327c-45f0-a3b0-d9cc50a0afd9" providerId="AD" clId="Web-{05F4492F-EBC6-CCAD-996F-B841548674B0}" dt="2025-03-06T17:44:24.849" v="10"/>
        <pc:sldMasterMkLst>
          <pc:docMk/>
          <pc:sldMasterMk cId="1302420540" sldId="2147483732"/>
        </pc:sldMasterMkLst>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2366549545" sldId="2147483733"/>
          </pc:sldLayoutMkLst>
        </pc:sldLayoutChg>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2705482602" sldId="2147483734"/>
          </pc:sldLayoutMkLst>
        </pc:sldLayoutChg>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1142470149" sldId="2147483735"/>
          </pc:sldLayoutMkLst>
        </pc:sldLayoutChg>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2725515559" sldId="2147483736"/>
          </pc:sldLayoutMkLst>
        </pc:sldLayoutChg>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1843543484" sldId="2147483737"/>
          </pc:sldLayoutMkLst>
        </pc:sldLayoutChg>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2225480012" sldId="2147483738"/>
          </pc:sldLayoutMkLst>
        </pc:sldLayoutChg>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2548625498" sldId="2147483739"/>
          </pc:sldLayoutMkLst>
        </pc:sldLayoutChg>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1946397017" sldId="2147483740"/>
          </pc:sldLayoutMkLst>
        </pc:sldLayoutChg>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617112944" sldId="2147483741"/>
          </pc:sldLayoutMkLst>
        </pc:sldLayoutChg>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3155299585" sldId="2147483742"/>
          </pc:sldLayoutMkLst>
        </pc:sldLayoutChg>
        <pc:sldLayoutChg chg="add del mod replId">
          <pc:chgData name="Ramona Petica (2324280)" userId="S::2324280@student.uwtsd.ac.uk::efafb0d0-327c-45f0-a3b0-d9cc50a0afd9" providerId="AD" clId="Web-{05F4492F-EBC6-CCAD-996F-B841548674B0}" dt="2025-03-06T17:44:24.849" v="10"/>
          <pc:sldLayoutMkLst>
            <pc:docMk/>
            <pc:sldMasterMk cId="1302420540" sldId="2147483732"/>
            <pc:sldLayoutMk cId="73840828" sldId="2147483743"/>
          </pc:sldLayoutMkLst>
        </pc:sldLayoutChg>
      </pc:sldMasterChg>
      <pc:sldMasterChg chg="add del addSldLayout delSldLayout modSldLayout">
        <pc:chgData name="Ramona Petica (2324280)" userId="S::2324280@student.uwtsd.ac.uk::efafb0d0-327c-45f0-a3b0-d9cc50a0afd9" providerId="AD" clId="Web-{05F4492F-EBC6-CCAD-996F-B841548674B0}" dt="2025-03-06T19:01:43.908" v="285"/>
        <pc:sldMasterMkLst>
          <pc:docMk/>
          <pc:sldMasterMk cId="1589515020" sldId="2147483732"/>
        </pc:sldMasterMkLst>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551178579" sldId="2147483733"/>
          </pc:sldLayoutMkLst>
        </pc:sldLayoutChg>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451221535" sldId="2147483734"/>
          </pc:sldLayoutMkLst>
        </pc:sldLayoutChg>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1614967480" sldId="2147483735"/>
          </pc:sldLayoutMkLst>
        </pc:sldLayoutChg>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1779319638" sldId="2147483736"/>
          </pc:sldLayoutMkLst>
        </pc:sldLayoutChg>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3158989465" sldId="2147483737"/>
          </pc:sldLayoutMkLst>
        </pc:sldLayoutChg>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1090985838" sldId="2147483738"/>
          </pc:sldLayoutMkLst>
        </pc:sldLayoutChg>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2211622349" sldId="2147483739"/>
          </pc:sldLayoutMkLst>
        </pc:sldLayoutChg>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4106021038" sldId="2147483740"/>
          </pc:sldLayoutMkLst>
        </pc:sldLayoutChg>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729797183" sldId="2147483741"/>
          </pc:sldLayoutMkLst>
        </pc:sldLayoutChg>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1804557423" sldId="2147483742"/>
          </pc:sldLayoutMkLst>
        </pc:sldLayoutChg>
        <pc:sldLayoutChg chg="add del mod replId">
          <pc:chgData name="Ramona Petica (2324280)" userId="S::2324280@student.uwtsd.ac.uk::efafb0d0-327c-45f0-a3b0-d9cc50a0afd9" providerId="AD" clId="Web-{05F4492F-EBC6-CCAD-996F-B841548674B0}" dt="2025-03-06T19:01:43.908" v="285"/>
          <pc:sldLayoutMkLst>
            <pc:docMk/>
            <pc:sldMasterMk cId="1589515020" sldId="2147483732"/>
            <pc:sldLayoutMk cId="2912214127" sldId="2147483743"/>
          </pc:sldLayoutMkLst>
        </pc:sldLayoutChg>
      </pc:sldMasterChg>
      <pc:sldMasterChg chg="add del addSldLayout delSldLayout modSldLayout">
        <pc:chgData name="Ramona Petica (2324280)" userId="S::2324280@student.uwtsd.ac.uk::efafb0d0-327c-45f0-a3b0-d9cc50a0afd9" providerId="AD" clId="Web-{05F4492F-EBC6-CCAD-996F-B841548674B0}" dt="2025-03-06T19:07:28.247" v="312"/>
        <pc:sldMasterMkLst>
          <pc:docMk/>
          <pc:sldMasterMk cId="3002907975" sldId="2147483732"/>
        </pc:sldMasterMkLst>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247307776" sldId="2147483733"/>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1833002670" sldId="2147483734"/>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2164567420" sldId="2147483735"/>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1635087402" sldId="2147483736"/>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3371576123" sldId="2147483737"/>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1828439162" sldId="2147483738"/>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4233743070" sldId="2147483739"/>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519247704" sldId="2147483740"/>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2412160287" sldId="2147483741"/>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204856932" sldId="2147483742"/>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3377190119" sldId="2147483743"/>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612079594" sldId="2147483744"/>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3956617619" sldId="2147483745"/>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4235847836" sldId="2147483746"/>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1625961088" sldId="2147483747"/>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3583757306" sldId="2147483748"/>
          </pc:sldLayoutMkLst>
        </pc:sldLayoutChg>
        <pc:sldLayoutChg chg="add del mod replId">
          <pc:chgData name="Ramona Petica (2324280)" userId="S::2324280@student.uwtsd.ac.uk::efafb0d0-327c-45f0-a3b0-d9cc50a0afd9" providerId="AD" clId="Web-{05F4492F-EBC6-CCAD-996F-B841548674B0}" dt="2025-03-06T19:07:28.247" v="312"/>
          <pc:sldLayoutMkLst>
            <pc:docMk/>
            <pc:sldMasterMk cId="3002907975" sldId="2147483732"/>
            <pc:sldLayoutMk cId="2142148393" sldId="2147483749"/>
          </pc:sldLayoutMkLst>
        </pc:sldLayoutChg>
      </pc:sldMasterChg>
      <pc:sldMasterChg chg="add del addSldLayout delSldLayout modSldLayout">
        <pc:chgData name="Ramona Petica (2324280)" userId="S::2324280@student.uwtsd.ac.uk::efafb0d0-327c-45f0-a3b0-d9cc50a0afd9" providerId="AD" clId="Web-{05F4492F-EBC6-CCAD-996F-B841548674B0}" dt="2025-03-06T17:44:22.631" v="9"/>
        <pc:sldMasterMkLst>
          <pc:docMk/>
          <pc:sldMasterMk cId="2269498579" sldId="2147483744"/>
        </pc:sldMasterMkLst>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1253852513" sldId="2147483745"/>
          </pc:sldLayoutMkLst>
        </pc:sldLayoutChg>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645374452" sldId="2147483746"/>
          </pc:sldLayoutMkLst>
        </pc:sldLayoutChg>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1390138280" sldId="2147483747"/>
          </pc:sldLayoutMkLst>
        </pc:sldLayoutChg>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706355481" sldId="2147483748"/>
          </pc:sldLayoutMkLst>
        </pc:sldLayoutChg>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2658964981" sldId="2147483749"/>
          </pc:sldLayoutMkLst>
        </pc:sldLayoutChg>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766540119" sldId="2147483750"/>
          </pc:sldLayoutMkLst>
        </pc:sldLayoutChg>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1771328428" sldId="2147483751"/>
          </pc:sldLayoutMkLst>
        </pc:sldLayoutChg>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1174395975" sldId="2147483752"/>
          </pc:sldLayoutMkLst>
        </pc:sldLayoutChg>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3806489490" sldId="2147483753"/>
          </pc:sldLayoutMkLst>
        </pc:sldLayoutChg>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2533470860" sldId="2147483754"/>
          </pc:sldLayoutMkLst>
        </pc:sldLayoutChg>
        <pc:sldLayoutChg chg="add del mod replId">
          <pc:chgData name="Ramona Petica (2324280)" userId="S::2324280@student.uwtsd.ac.uk::efafb0d0-327c-45f0-a3b0-d9cc50a0afd9" providerId="AD" clId="Web-{05F4492F-EBC6-CCAD-996F-B841548674B0}" dt="2025-03-06T17:44:22.631" v="9"/>
          <pc:sldLayoutMkLst>
            <pc:docMk/>
            <pc:sldMasterMk cId="2269498579" sldId="2147483744"/>
            <pc:sldLayoutMk cId="690806801" sldId="2147483755"/>
          </pc:sldLayoutMkLst>
        </pc:sldLayoutChg>
      </pc:sldMasterChg>
      <pc:sldMasterChg chg="add del addSldLayout delSldLayout modSldLayout">
        <pc:chgData name="Ramona Petica (2324280)" userId="S::2324280@student.uwtsd.ac.uk::efafb0d0-327c-45f0-a3b0-d9cc50a0afd9" providerId="AD" clId="Web-{05F4492F-EBC6-CCAD-996F-B841548674B0}" dt="2025-03-06T19:11:12.425" v="313"/>
        <pc:sldMasterMkLst>
          <pc:docMk/>
          <pc:sldMasterMk cId="3396026645" sldId="2147483750"/>
        </pc:sldMasterMkLst>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1787088468" sldId="2147483751"/>
          </pc:sldLayoutMkLst>
        </pc:sldLayoutChg>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295809039" sldId="2147483752"/>
          </pc:sldLayoutMkLst>
        </pc:sldLayoutChg>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1164437702" sldId="2147483753"/>
          </pc:sldLayoutMkLst>
        </pc:sldLayoutChg>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2620943613" sldId="2147483754"/>
          </pc:sldLayoutMkLst>
        </pc:sldLayoutChg>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3122772825" sldId="2147483755"/>
          </pc:sldLayoutMkLst>
        </pc:sldLayoutChg>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4065538664" sldId="2147483756"/>
          </pc:sldLayoutMkLst>
        </pc:sldLayoutChg>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1129721233" sldId="2147483757"/>
          </pc:sldLayoutMkLst>
        </pc:sldLayoutChg>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596868945" sldId="2147483758"/>
          </pc:sldLayoutMkLst>
        </pc:sldLayoutChg>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2046921069" sldId="2147483759"/>
          </pc:sldLayoutMkLst>
        </pc:sldLayoutChg>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3778126823" sldId="2147483760"/>
          </pc:sldLayoutMkLst>
        </pc:sldLayoutChg>
        <pc:sldLayoutChg chg="add del mod replId">
          <pc:chgData name="Ramona Petica (2324280)" userId="S::2324280@student.uwtsd.ac.uk::efafb0d0-327c-45f0-a3b0-d9cc50a0afd9" providerId="AD" clId="Web-{05F4492F-EBC6-CCAD-996F-B841548674B0}" dt="2025-03-06T19:11:12.425" v="313"/>
          <pc:sldLayoutMkLst>
            <pc:docMk/>
            <pc:sldMasterMk cId="3396026645" sldId="2147483750"/>
            <pc:sldLayoutMk cId="4050966067" sldId="2147483761"/>
          </pc:sldLayoutMkLst>
        </pc:sldLayoutChg>
      </pc:sldMasterChg>
      <pc:sldMasterChg chg="add del addSldLayout delSldLayout modSldLayout">
        <pc:chgData name="Ramona Petica (2324280)" userId="S::2324280@student.uwtsd.ac.uk::efafb0d0-327c-45f0-a3b0-d9cc50a0afd9" providerId="AD" clId="Web-{05F4492F-EBC6-CCAD-996F-B841548674B0}" dt="2025-03-06T17:44:20.490" v="8"/>
        <pc:sldMasterMkLst>
          <pc:docMk/>
          <pc:sldMasterMk cId="2498357817" sldId="2147483756"/>
        </pc:sldMasterMkLst>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181390611" sldId="2147483757"/>
          </pc:sldLayoutMkLst>
        </pc:sldLayoutChg>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3429010726" sldId="2147483758"/>
          </pc:sldLayoutMkLst>
        </pc:sldLayoutChg>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3123414128" sldId="2147483759"/>
          </pc:sldLayoutMkLst>
        </pc:sldLayoutChg>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2703036628" sldId="2147483760"/>
          </pc:sldLayoutMkLst>
        </pc:sldLayoutChg>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3495791666" sldId="2147483761"/>
          </pc:sldLayoutMkLst>
        </pc:sldLayoutChg>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1803183146" sldId="2147483762"/>
          </pc:sldLayoutMkLst>
        </pc:sldLayoutChg>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4137878982" sldId="2147483763"/>
          </pc:sldLayoutMkLst>
        </pc:sldLayoutChg>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3798187560" sldId="2147483764"/>
          </pc:sldLayoutMkLst>
        </pc:sldLayoutChg>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160751530" sldId="2147483765"/>
          </pc:sldLayoutMkLst>
        </pc:sldLayoutChg>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1323491581" sldId="2147483766"/>
          </pc:sldLayoutMkLst>
        </pc:sldLayoutChg>
        <pc:sldLayoutChg chg="add del mod replId">
          <pc:chgData name="Ramona Petica (2324280)" userId="S::2324280@student.uwtsd.ac.uk::efafb0d0-327c-45f0-a3b0-d9cc50a0afd9" providerId="AD" clId="Web-{05F4492F-EBC6-CCAD-996F-B841548674B0}" dt="2025-03-06T17:44:20.490" v="8"/>
          <pc:sldLayoutMkLst>
            <pc:docMk/>
            <pc:sldMasterMk cId="2498357817" sldId="2147483756"/>
            <pc:sldLayoutMk cId="2862961645" sldId="2147483767"/>
          </pc:sldLayoutMkLst>
        </pc:sldLayoutChg>
      </pc:sldMasterChg>
      <pc:sldMasterChg chg="add del addSldLayout delSldLayout modSldLayout">
        <pc:chgData name="Ramona Petica (2324280)" userId="S::2324280@student.uwtsd.ac.uk::efafb0d0-327c-45f0-a3b0-d9cc50a0afd9" providerId="AD" clId="Web-{05F4492F-EBC6-CCAD-996F-B841548674B0}" dt="2025-03-06T19:11:32.051" v="314"/>
        <pc:sldMasterMkLst>
          <pc:docMk/>
          <pc:sldMasterMk cId="259179065" sldId="2147483762"/>
        </pc:sldMasterMkLst>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672640141" sldId="2147483763"/>
          </pc:sldLayoutMkLst>
        </pc:sldLayoutChg>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3139625893" sldId="2147483764"/>
          </pc:sldLayoutMkLst>
        </pc:sldLayoutChg>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2268223201" sldId="2147483765"/>
          </pc:sldLayoutMkLst>
        </pc:sldLayoutChg>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1502539440" sldId="2147483766"/>
          </pc:sldLayoutMkLst>
        </pc:sldLayoutChg>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2507705742" sldId="2147483767"/>
          </pc:sldLayoutMkLst>
        </pc:sldLayoutChg>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3884230566" sldId="2147483768"/>
          </pc:sldLayoutMkLst>
        </pc:sldLayoutChg>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451062263" sldId="2147483769"/>
          </pc:sldLayoutMkLst>
        </pc:sldLayoutChg>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2260766451" sldId="2147483770"/>
          </pc:sldLayoutMkLst>
        </pc:sldLayoutChg>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1281578798" sldId="2147483771"/>
          </pc:sldLayoutMkLst>
        </pc:sldLayoutChg>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1260334970" sldId="2147483772"/>
          </pc:sldLayoutMkLst>
        </pc:sldLayoutChg>
        <pc:sldLayoutChg chg="add del mod replId">
          <pc:chgData name="Ramona Petica (2324280)" userId="S::2324280@student.uwtsd.ac.uk::efafb0d0-327c-45f0-a3b0-d9cc50a0afd9" providerId="AD" clId="Web-{05F4492F-EBC6-CCAD-996F-B841548674B0}" dt="2025-03-06T19:11:32.051" v="314"/>
          <pc:sldLayoutMkLst>
            <pc:docMk/>
            <pc:sldMasterMk cId="259179065" sldId="2147483762"/>
            <pc:sldLayoutMk cId="3534650412" sldId="2147483773"/>
          </pc:sldLayoutMkLst>
        </pc:sldLayoutChg>
      </pc:sldMasterChg>
      <pc:sldMasterChg chg="add del addSldLayout delSldLayout modSldLayout">
        <pc:chgData name="Ramona Petica (2324280)" userId="S::2324280@student.uwtsd.ac.uk::efafb0d0-327c-45f0-a3b0-d9cc50a0afd9" providerId="AD" clId="Web-{05F4492F-EBC6-CCAD-996F-B841548674B0}" dt="2025-03-06T17:44:19.162" v="7"/>
        <pc:sldMasterMkLst>
          <pc:docMk/>
          <pc:sldMasterMk cId="2529111119" sldId="2147483768"/>
        </pc:sldMasterMkLst>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743714529" sldId="2147483769"/>
          </pc:sldLayoutMkLst>
        </pc:sldLayoutChg>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3182032620" sldId="2147483770"/>
          </pc:sldLayoutMkLst>
        </pc:sldLayoutChg>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2483317716" sldId="2147483771"/>
          </pc:sldLayoutMkLst>
        </pc:sldLayoutChg>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874776362" sldId="2147483772"/>
          </pc:sldLayoutMkLst>
        </pc:sldLayoutChg>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2353767035" sldId="2147483773"/>
          </pc:sldLayoutMkLst>
        </pc:sldLayoutChg>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200315447" sldId="2147483774"/>
          </pc:sldLayoutMkLst>
        </pc:sldLayoutChg>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2735515301" sldId="2147483775"/>
          </pc:sldLayoutMkLst>
        </pc:sldLayoutChg>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1171582470" sldId="2147483776"/>
          </pc:sldLayoutMkLst>
        </pc:sldLayoutChg>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814515900" sldId="2147483777"/>
          </pc:sldLayoutMkLst>
        </pc:sldLayoutChg>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4223369336" sldId="2147483778"/>
          </pc:sldLayoutMkLst>
        </pc:sldLayoutChg>
        <pc:sldLayoutChg chg="add del mod replId">
          <pc:chgData name="Ramona Petica (2324280)" userId="S::2324280@student.uwtsd.ac.uk::efafb0d0-327c-45f0-a3b0-d9cc50a0afd9" providerId="AD" clId="Web-{05F4492F-EBC6-CCAD-996F-B841548674B0}" dt="2025-03-06T17:44:19.162" v="7"/>
          <pc:sldLayoutMkLst>
            <pc:docMk/>
            <pc:sldMasterMk cId="2529111119" sldId="2147483768"/>
            <pc:sldLayoutMk cId="4159928834" sldId="2147483779"/>
          </pc:sldLayoutMkLst>
        </pc:sldLayoutChg>
      </pc:sldMasterChg>
      <pc:sldMasterChg chg="add del addSldLayout delSldLayout modSldLayout">
        <pc:chgData name="Ramona Petica (2324280)" userId="S::2324280@student.uwtsd.ac.uk::efafb0d0-327c-45f0-a3b0-d9cc50a0afd9" providerId="AD" clId="Web-{05F4492F-EBC6-CCAD-996F-B841548674B0}" dt="2025-03-06T19:12:06.538" v="315"/>
        <pc:sldMasterMkLst>
          <pc:docMk/>
          <pc:sldMasterMk cId="2246778269" sldId="2147483774"/>
        </pc:sldMasterMkLst>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3375567328" sldId="2147483775"/>
          </pc:sldLayoutMkLst>
        </pc:sldLayoutChg>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897275188" sldId="2147483776"/>
          </pc:sldLayoutMkLst>
        </pc:sldLayoutChg>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571062844" sldId="2147483777"/>
          </pc:sldLayoutMkLst>
        </pc:sldLayoutChg>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1855518961" sldId="2147483778"/>
          </pc:sldLayoutMkLst>
        </pc:sldLayoutChg>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601307966" sldId="2147483779"/>
          </pc:sldLayoutMkLst>
        </pc:sldLayoutChg>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2860321372" sldId="2147483780"/>
          </pc:sldLayoutMkLst>
        </pc:sldLayoutChg>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1227364628" sldId="2147483781"/>
          </pc:sldLayoutMkLst>
        </pc:sldLayoutChg>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3818522451" sldId="2147483782"/>
          </pc:sldLayoutMkLst>
        </pc:sldLayoutChg>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894318286" sldId="2147483783"/>
          </pc:sldLayoutMkLst>
        </pc:sldLayoutChg>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1030062764" sldId="2147483784"/>
          </pc:sldLayoutMkLst>
        </pc:sldLayoutChg>
        <pc:sldLayoutChg chg="add del mod replId">
          <pc:chgData name="Ramona Petica (2324280)" userId="S::2324280@student.uwtsd.ac.uk::efafb0d0-327c-45f0-a3b0-d9cc50a0afd9" providerId="AD" clId="Web-{05F4492F-EBC6-CCAD-996F-B841548674B0}" dt="2025-03-06T19:12:06.538" v="315"/>
          <pc:sldLayoutMkLst>
            <pc:docMk/>
            <pc:sldMasterMk cId="2246778269" sldId="2147483774"/>
            <pc:sldLayoutMk cId="1650234983" sldId="2147483785"/>
          </pc:sldLayoutMkLst>
        </pc:sldLayoutChg>
      </pc:sldMasterChg>
      <pc:sldMasterChg chg="add del addSldLayout delSldLayout modSldLayout">
        <pc:chgData name="Ramona Petica (2324280)" userId="S::2324280@student.uwtsd.ac.uk::efafb0d0-327c-45f0-a3b0-d9cc50a0afd9" providerId="AD" clId="Web-{05F4492F-EBC6-CCAD-996F-B841548674B0}" dt="2025-03-06T19:13:11.493" v="316"/>
        <pc:sldMasterMkLst>
          <pc:docMk/>
          <pc:sldMasterMk cId="172644263" sldId="2147483786"/>
        </pc:sldMasterMkLst>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3451296835" sldId="2147483787"/>
          </pc:sldLayoutMkLst>
        </pc:sldLayoutChg>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412494070" sldId="2147483788"/>
          </pc:sldLayoutMkLst>
        </pc:sldLayoutChg>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2835091251" sldId="2147483789"/>
          </pc:sldLayoutMkLst>
        </pc:sldLayoutChg>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4043922465" sldId="2147483790"/>
          </pc:sldLayoutMkLst>
        </pc:sldLayoutChg>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1650660230" sldId="2147483791"/>
          </pc:sldLayoutMkLst>
        </pc:sldLayoutChg>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2805139085" sldId="2147483792"/>
          </pc:sldLayoutMkLst>
        </pc:sldLayoutChg>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3319593477" sldId="2147483793"/>
          </pc:sldLayoutMkLst>
        </pc:sldLayoutChg>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2847811705" sldId="2147483794"/>
          </pc:sldLayoutMkLst>
        </pc:sldLayoutChg>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1758541589" sldId="2147483795"/>
          </pc:sldLayoutMkLst>
        </pc:sldLayoutChg>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2501605665" sldId="2147483796"/>
          </pc:sldLayoutMkLst>
        </pc:sldLayoutChg>
        <pc:sldLayoutChg chg="add del mod replId">
          <pc:chgData name="Ramona Petica (2324280)" userId="S::2324280@student.uwtsd.ac.uk::efafb0d0-327c-45f0-a3b0-d9cc50a0afd9" providerId="AD" clId="Web-{05F4492F-EBC6-CCAD-996F-B841548674B0}" dt="2025-03-06T19:13:11.493" v="316"/>
          <pc:sldLayoutMkLst>
            <pc:docMk/>
            <pc:sldMasterMk cId="172644263" sldId="2147483786"/>
            <pc:sldLayoutMk cId="1885881945" sldId="2147483797"/>
          </pc:sldLayoutMkLst>
        </pc:sldLayoutChg>
      </pc:sldMasterChg>
      <pc:sldMasterChg chg="add del addSldLayout delSldLayout modSldLayout">
        <pc:chgData name="Ramona Petica (2324280)" userId="S::2324280@student.uwtsd.ac.uk::efafb0d0-327c-45f0-a3b0-d9cc50a0afd9" providerId="AD" clId="Web-{05F4492F-EBC6-CCAD-996F-B841548674B0}" dt="2025-03-06T19:13:21.775" v="317"/>
        <pc:sldMasterMkLst>
          <pc:docMk/>
          <pc:sldMasterMk cId="1547848034" sldId="2147483798"/>
        </pc:sldMasterMkLst>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1308389002" sldId="2147483799"/>
          </pc:sldLayoutMkLst>
        </pc:sldLayoutChg>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3225175923" sldId="2147483800"/>
          </pc:sldLayoutMkLst>
        </pc:sldLayoutChg>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2153035117" sldId="2147483801"/>
          </pc:sldLayoutMkLst>
        </pc:sldLayoutChg>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3639302624" sldId="2147483802"/>
          </pc:sldLayoutMkLst>
        </pc:sldLayoutChg>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1651466640" sldId="2147483803"/>
          </pc:sldLayoutMkLst>
        </pc:sldLayoutChg>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166522224" sldId="2147483804"/>
          </pc:sldLayoutMkLst>
        </pc:sldLayoutChg>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419204254" sldId="2147483805"/>
          </pc:sldLayoutMkLst>
        </pc:sldLayoutChg>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2233446703" sldId="2147483806"/>
          </pc:sldLayoutMkLst>
        </pc:sldLayoutChg>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3681950640" sldId="2147483807"/>
          </pc:sldLayoutMkLst>
        </pc:sldLayoutChg>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1736233360" sldId="2147483808"/>
          </pc:sldLayoutMkLst>
        </pc:sldLayoutChg>
        <pc:sldLayoutChg chg="add del mod replId">
          <pc:chgData name="Ramona Petica (2324280)" userId="S::2324280@student.uwtsd.ac.uk::efafb0d0-327c-45f0-a3b0-d9cc50a0afd9" providerId="AD" clId="Web-{05F4492F-EBC6-CCAD-996F-B841548674B0}" dt="2025-03-06T19:13:21.775" v="317"/>
          <pc:sldLayoutMkLst>
            <pc:docMk/>
            <pc:sldMasterMk cId="1547848034" sldId="2147483798"/>
            <pc:sldLayoutMk cId="2529321232" sldId="2147483809"/>
          </pc:sldLayoutMkLst>
        </pc:sldLayoutChg>
      </pc:sldMasterChg>
      <pc:sldMasterChg chg="add del addSldLayout delSldLayout modSldLayout">
        <pc:chgData name="Ramona Petica (2324280)" userId="S::2324280@student.uwtsd.ac.uk::efafb0d0-327c-45f0-a3b0-d9cc50a0afd9" providerId="AD" clId="Web-{05F4492F-EBC6-CCAD-996F-B841548674B0}" dt="2025-03-06T19:40:51.640" v="445"/>
        <pc:sldMasterMkLst>
          <pc:docMk/>
          <pc:sldMasterMk cId="277407719" sldId="2147483810"/>
        </pc:sldMasterMkLst>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3035492811" sldId="2147483811"/>
          </pc:sldLayoutMkLst>
        </pc:sldLayoutChg>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954702809" sldId="2147483812"/>
          </pc:sldLayoutMkLst>
        </pc:sldLayoutChg>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2736015083" sldId="2147483813"/>
          </pc:sldLayoutMkLst>
        </pc:sldLayoutChg>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3206575940" sldId="2147483814"/>
          </pc:sldLayoutMkLst>
        </pc:sldLayoutChg>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1035261602" sldId="2147483815"/>
          </pc:sldLayoutMkLst>
        </pc:sldLayoutChg>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607540089" sldId="2147483816"/>
          </pc:sldLayoutMkLst>
        </pc:sldLayoutChg>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2280508839" sldId="2147483817"/>
          </pc:sldLayoutMkLst>
        </pc:sldLayoutChg>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3034232031" sldId="2147483818"/>
          </pc:sldLayoutMkLst>
        </pc:sldLayoutChg>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3250016716" sldId="2147483819"/>
          </pc:sldLayoutMkLst>
        </pc:sldLayoutChg>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2935558900" sldId="2147483820"/>
          </pc:sldLayoutMkLst>
        </pc:sldLayoutChg>
        <pc:sldLayoutChg chg="add del mod replId">
          <pc:chgData name="Ramona Petica (2324280)" userId="S::2324280@student.uwtsd.ac.uk::efafb0d0-327c-45f0-a3b0-d9cc50a0afd9" providerId="AD" clId="Web-{05F4492F-EBC6-CCAD-996F-B841548674B0}" dt="2025-03-06T19:40:51.640" v="445"/>
          <pc:sldLayoutMkLst>
            <pc:docMk/>
            <pc:sldMasterMk cId="277407719" sldId="2147483810"/>
            <pc:sldLayoutMk cId="3790562834" sldId="2147483821"/>
          </pc:sldLayoutMkLst>
        </pc:sldLayoutChg>
      </pc:sldMasterChg>
      <pc:sldMasterChg chg="add del addSldLayout delSldLayout modSldLayout">
        <pc:chgData name="Ramona Petica (2324280)" userId="S::2324280@student.uwtsd.ac.uk::efafb0d0-327c-45f0-a3b0-d9cc50a0afd9" providerId="AD" clId="Web-{05F4492F-EBC6-CCAD-996F-B841548674B0}" dt="2025-03-06T19:41:10.140" v="446"/>
        <pc:sldMasterMkLst>
          <pc:docMk/>
          <pc:sldMasterMk cId="1250000623" sldId="2147483822"/>
        </pc:sldMasterMkLst>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1145389101" sldId="2147483823"/>
          </pc:sldLayoutMkLst>
        </pc:sldLayoutChg>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1152128" sldId="2147483824"/>
          </pc:sldLayoutMkLst>
        </pc:sldLayoutChg>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496676398" sldId="2147483825"/>
          </pc:sldLayoutMkLst>
        </pc:sldLayoutChg>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259875578" sldId="2147483826"/>
          </pc:sldLayoutMkLst>
        </pc:sldLayoutChg>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2504967759" sldId="2147483827"/>
          </pc:sldLayoutMkLst>
        </pc:sldLayoutChg>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2016740360" sldId="2147483828"/>
          </pc:sldLayoutMkLst>
        </pc:sldLayoutChg>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3198439031" sldId="2147483829"/>
          </pc:sldLayoutMkLst>
        </pc:sldLayoutChg>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39829944" sldId="2147483830"/>
          </pc:sldLayoutMkLst>
        </pc:sldLayoutChg>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2232091799" sldId="2147483831"/>
          </pc:sldLayoutMkLst>
        </pc:sldLayoutChg>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1378244088" sldId="2147483832"/>
          </pc:sldLayoutMkLst>
        </pc:sldLayoutChg>
        <pc:sldLayoutChg chg="add del mod replId">
          <pc:chgData name="Ramona Petica (2324280)" userId="S::2324280@student.uwtsd.ac.uk::efafb0d0-327c-45f0-a3b0-d9cc50a0afd9" providerId="AD" clId="Web-{05F4492F-EBC6-CCAD-996F-B841548674B0}" dt="2025-03-06T19:41:10.140" v="446"/>
          <pc:sldLayoutMkLst>
            <pc:docMk/>
            <pc:sldMasterMk cId="1250000623" sldId="2147483822"/>
            <pc:sldLayoutMk cId="114541413" sldId="2147483833"/>
          </pc:sldLayoutMkLst>
        </pc:sldLayoutChg>
      </pc:sldMasterChg>
      <pc:sldMasterChg chg="add addSldLayout modSldLayout">
        <pc:chgData name="Ramona Petica (2324280)" userId="S::2324280@student.uwtsd.ac.uk::efafb0d0-327c-45f0-a3b0-d9cc50a0afd9" providerId="AD" clId="Web-{05F4492F-EBC6-CCAD-996F-B841548674B0}" dt="2025-03-06T19:41:10.140" v="446"/>
        <pc:sldMasterMkLst>
          <pc:docMk/>
          <pc:sldMasterMk cId="4005381425" sldId="2147483834"/>
        </pc:sldMasterMkLst>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3297595632" sldId="2147483835"/>
          </pc:sldLayoutMkLst>
        </pc:sldLayoutChg>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3878799135" sldId="2147483836"/>
          </pc:sldLayoutMkLst>
        </pc:sldLayoutChg>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3211127933" sldId="2147483837"/>
          </pc:sldLayoutMkLst>
        </pc:sldLayoutChg>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2638669380" sldId="2147483838"/>
          </pc:sldLayoutMkLst>
        </pc:sldLayoutChg>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439651113" sldId="2147483839"/>
          </pc:sldLayoutMkLst>
        </pc:sldLayoutChg>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4013727900" sldId="2147483840"/>
          </pc:sldLayoutMkLst>
        </pc:sldLayoutChg>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2930299932" sldId="2147483841"/>
          </pc:sldLayoutMkLst>
        </pc:sldLayoutChg>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111270199" sldId="2147483842"/>
          </pc:sldLayoutMkLst>
        </pc:sldLayoutChg>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3700899308" sldId="2147483843"/>
          </pc:sldLayoutMkLst>
        </pc:sldLayoutChg>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1553627070" sldId="2147483844"/>
          </pc:sldLayoutMkLst>
        </pc:sldLayoutChg>
        <pc:sldLayoutChg chg="add mod replId">
          <pc:chgData name="Ramona Petica (2324280)" userId="S::2324280@student.uwtsd.ac.uk::efafb0d0-327c-45f0-a3b0-d9cc50a0afd9" providerId="AD" clId="Web-{05F4492F-EBC6-CCAD-996F-B841548674B0}" dt="2025-03-06T19:41:10.140" v="446"/>
          <pc:sldLayoutMkLst>
            <pc:docMk/>
            <pc:sldMasterMk cId="4005381425" sldId="2147483834"/>
            <pc:sldLayoutMk cId="182110742" sldId="2147483845"/>
          </pc:sldLayoutMkLst>
        </pc:sldLayoutChg>
      </pc:sldMasterChg>
    </pc:docChg>
  </pc:docChgLst>
  <pc:docChgLst>
    <pc:chgData name="Elena Yakimova Dimitrova (2332890)" userId="S::2332890@student.uwtsd.ac.uk::f15e552e-8993-4a01-92be-74c0a58a0cf5" providerId="AD" clId="Web-{53E3B1D4-8941-7998-52AE-4EEE8A563BE5}"/>
    <pc:docChg chg="modSld">
      <pc:chgData name="Elena Yakimova Dimitrova (2332890)" userId="S::2332890@student.uwtsd.ac.uk::f15e552e-8993-4a01-92be-74c0a58a0cf5" providerId="AD" clId="Web-{53E3B1D4-8941-7998-52AE-4EEE8A563BE5}" dt="2025-03-11T18:04:25.212" v="0"/>
      <pc:docMkLst>
        <pc:docMk/>
      </pc:docMkLst>
      <pc:sldChg chg="addSp delSp modSp">
        <pc:chgData name="Elena Yakimova Dimitrova (2332890)" userId="S::2332890@student.uwtsd.ac.uk::f15e552e-8993-4a01-92be-74c0a58a0cf5" providerId="AD" clId="Web-{53E3B1D4-8941-7998-52AE-4EEE8A563BE5}" dt="2025-03-11T18:04:25.212" v="0"/>
        <pc:sldMkLst>
          <pc:docMk/>
          <pc:sldMk cId="114399013" sldId="262"/>
        </pc:sldMkLst>
        <pc:spChg chg="del">
          <ac:chgData name="Elena Yakimova Dimitrova (2332890)" userId="S::2332890@student.uwtsd.ac.uk::f15e552e-8993-4a01-92be-74c0a58a0cf5" providerId="AD" clId="Web-{53E3B1D4-8941-7998-52AE-4EEE8A563BE5}" dt="2025-03-11T18:04:25.212" v="0"/>
          <ac:spMkLst>
            <pc:docMk/>
            <pc:sldMk cId="114399013" sldId="262"/>
            <ac:spMk id="3" creationId="{981E307C-D3AB-72B8-7B3E-8CA5013E02AD}"/>
          </ac:spMkLst>
        </pc:spChg>
        <pc:picChg chg="add mod ord">
          <ac:chgData name="Elena Yakimova Dimitrova (2332890)" userId="S::2332890@student.uwtsd.ac.uk::f15e552e-8993-4a01-92be-74c0a58a0cf5" providerId="AD" clId="Web-{53E3B1D4-8941-7998-52AE-4EEE8A563BE5}" dt="2025-03-11T18:04:25.212" v="0"/>
          <ac:picMkLst>
            <pc:docMk/>
            <pc:sldMk cId="114399013" sldId="262"/>
            <ac:picMk id="4" creationId="{0C76689D-4F62-0DC4-0188-539F2ED1F51D}"/>
          </ac:picMkLst>
        </pc:picChg>
      </pc:sldChg>
    </pc:docChg>
  </pc:docChgLst>
  <pc:docChgLst>
    <pc:chgData name="Elena Yakimova Dimitrova (2332890)" userId="S::2332890@student.uwtsd.ac.uk::f15e552e-8993-4a01-92be-74c0a58a0cf5" providerId="AD" clId="Web-{59F326BC-8EE5-50E7-4736-F531FE561267}"/>
    <pc:docChg chg="modSld addMainMaster delMainMaster">
      <pc:chgData name="Elena Yakimova Dimitrova (2332890)" userId="S::2332890@student.uwtsd.ac.uk::f15e552e-8993-4a01-92be-74c0a58a0cf5" providerId="AD" clId="Web-{59F326BC-8EE5-50E7-4736-F531FE561267}" dt="2025-03-04T12:45:22.162" v="2"/>
      <pc:docMkLst>
        <pc:docMk/>
      </pc:docMkLst>
      <pc:sldChg chg="delSp modSp mod modClrScheme chgLayout">
        <pc:chgData name="Elena Yakimova Dimitrova (2332890)" userId="S::2332890@student.uwtsd.ac.uk::f15e552e-8993-4a01-92be-74c0a58a0cf5" providerId="AD" clId="Web-{59F326BC-8EE5-50E7-4736-F531FE561267}" dt="2025-03-04T12:45:22.162" v="2"/>
        <pc:sldMkLst>
          <pc:docMk/>
          <pc:sldMk cId="109857222" sldId="256"/>
        </pc:sldMkLst>
      </pc:sldChg>
      <pc:sldMasterChg chg="del delSldLayout">
        <pc:chgData name="Elena Yakimova Dimitrova (2332890)" userId="S::2332890@student.uwtsd.ac.uk::f15e552e-8993-4a01-92be-74c0a58a0cf5" providerId="AD" clId="Web-{59F326BC-8EE5-50E7-4736-F531FE561267}" dt="2025-03-04T12:45:11.631" v="0"/>
        <pc:sldMasterMkLst>
          <pc:docMk/>
          <pc:sldMasterMk cId="2460954070" sldId="2147483660"/>
        </pc:sldMasterMkLst>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2385387890" sldId="2147483661"/>
          </pc:sldLayoutMkLst>
        </pc:sldLayoutChg>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949138452" sldId="2147483662"/>
          </pc:sldLayoutMkLst>
        </pc:sldLayoutChg>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2591524520" sldId="2147483663"/>
          </pc:sldLayoutMkLst>
        </pc:sldLayoutChg>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1203092039" sldId="2147483664"/>
          </pc:sldLayoutMkLst>
        </pc:sldLayoutChg>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3733172339" sldId="2147483665"/>
          </pc:sldLayoutMkLst>
        </pc:sldLayoutChg>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3210312558" sldId="2147483666"/>
          </pc:sldLayoutMkLst>
        </pc:sldLayoutChg>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3146388984" sldId="2147483667"/>
          </pc:sldLayoutMkLst>
        </pc:sldLayoutChg>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3171841454" sldId="2147483668"/>
          </pc:sldLayoutMkLst>
        </pc:sldLayoutChg>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1718958274" sldId="2147483669"/>
          </pc:sldLayoutMkLst>
        </pc:sldLayoutChg>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2202905451" sldId="2147483670"/>
          </pc:sldLayoutMkLst>
        </pc:sldLayoutChg>
        <pc:sldLayoutChg chg="del">
          <pc:chgData name="Elena Yakimova Dimitrova (2332890)" userId="S::2332890@student.uwtsd.ac.uk::f15e552e-8993-4a01-92be-74c0a58a0cf5" providerId="AD" clId="Web-{59F326BC-8EE5-50E7-4736-F531FE561267}" dt="2025-03-04T12:45:11.631" v="0"/>
          <pc:sldLayoutMkLst>
            <pc:docMk/>
            <pc:sldMasterMk cId="2460954070" sldId="2147483660"/>
            <pc:sldLayoutMk cId="3479445657" sldId="2147483671"/>
          </pc:sldLayoutMkLst>
        </pc:sldLayoutChg>
      </pc:sldMasterChg>
      <pc:sldMasterChg chg="add del addSldLayout delSldLayout modSldLayout">
        <pc:chgData name="Elena Yakimova Dimitrova (2332890)" userId="S::2332890@student.uwtsd.ac.uk::f15e552e-8993-4a01-92be-74c0a58a0cf5" providerId="AD" clId="Web-{59F326BC-8EE5-50E7-4736-F531FE561267}" dt="2025-03-04T12:45:16.803" v="1"/>
        <pc:sldMasterMkLst>
          <pc:docMk/>
          <pc:sldMasterMk cId="2140969197" sldId="2147483672"/>
        </pc:sldMasterMkLst>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1733433694" sldId="2147483673"/>
          </pc:sldLayoutMkLst>
        </pc:sldLayoutChg>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2001567687" sldId="2147483674"/>
          </pc:sldLayoutMkLst>
        </pc:sldLayoutChg>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3692857398" sldId="2147483675"/>
          </pc:sldLayoutMkLst>
        </pc:sldLayoutChg>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3075875169" sldId="2147483676"/>
          </pc:sldLayoutMkLst>
        </pc:sldLayoutChg>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748292735" sldId="2147483677"/>
          </pc:sldLayoutMkLst>
        </pc:sldLayoutChg>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535412928" sldId="2147483678"/>
          </pc:sldLayoutMkLst>
        </pc:sldLayoutChg>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3578660072" sldId="2147483679"/>
          </pc:sldLayoutMkLst>
        </pc:sldLayoutChg>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536548836" sldId="2147483680"/>
          </pc:sldLayoutMkLst>
        </pc:sldLayoutChg>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4136265387" sldId="2147483681"/>
          </pc:sldLayoutMkLst>
        </pc:sldLayoutChg>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2664248849" sldId="2147483682"/>
          </pc:sldLayoutMkLst>
        </pc:sldLayoutChg>
        <pc:sldLayoutChg chg="add del mod replId">
          <pc:chgData name="Elena Yakimova Dimitrova (2332890)" userId="S::2332890@student.uwtsd.ac.uk::f15e552e-8993-4a01-92be-74c0a58a0cf5" providerId="AD" clId="Web-{59F326BC-8EE5-50E7-4736-F531FE561267}" dt="2025-03-04T12:45:16.803" v="1"/>
          <pc:sldLayoutMkLst>
            <pc:docMk/>
            <pc:sldMasterMk cId="2140969197" sldId="2147483672"/>
            <pc:sldLayoutMk cId="2339789127" sldId="2147483683"/>
          </pc:sldLayoutMkLst>
        </pc:sldLayoutChg>
      </pc:sldMasterChg>
      <pc:sldMasterChg chg="add addSldLayout modSldLayout">
        <pc:chgData name="Elena Yakimova Dimitrova (2332890)" userId="S::2332890@student.uwtsd.ac.uk::f15e552e-8993-4a01-92be-74c0a58a0cf5" providerId="AD" clId="Web-{59F326BC-8EE5-50E7-4736-F531FE561267}" dt="2025-03-04T12:45:16.803" v="1"/>
        <pc:sldMasterMkLst>
          <pc:docMk/>
          <pc:sldMasterMk cId="717645076" sldId="2147483684"/>
        </pc:sldMasterMkLst>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3737137321" sldId="2147483685"/>
          </pc:sldLayoutMkLst>
        </pc:sldLayoutChg>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3940925409" sldId="2147483686"/>
          </pc:sldLayoutMkLst>
        </pc:sldLayoutChg>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3803868808" sldId="2147483687"/>
          </pc:sldLayoutMkLst>
        </pc:sldLayoutChg>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2999504584" sldId="2147483688"/>
          </pc:sldLayoutMkLst>
        </pc:sldLayoutChg>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3484439875" sldId="2147483689"/>
          </pc:sldLayoutMkLst>
        </pc:sldLayoutChg>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3008585437" sldId="2147483690"/>
          </pc:sldLayoutMkLst>
        </pc:sldLayoutChg>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607650510" sldId="2147483691"/>
          </pc:sldLayoutMkLst>
        </pc:sldLayoutChg>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3982746080" sldId="2147483692"/>
          </pc:sldLayoutMkLst>
        </pc:sldLayoutChg>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3386863733" sldId="2147483693"/>
          </pc:sldLayoutMkLst>
        </pc:sldLayoutChg>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470633709" sldId="2147483694"/>
          </pc:sldLayoutMkLst>
        </pc:sldLayoutChg>
        <pc:sldLayoutChg chg="add mod replId">
          <pc:chgData name="Elena Yakimova Dimitrova (2332890)" userId="S::2332890@student.uwtsd.ac.uk::f15e552e-8993-4a01-92be-74c0a58a0cf5" providerId="AD" clId="Web-{59F326BC-8EE5-50E7-4736-F531FE561267}" dt="2025-03-04T12:45:16.803" v="1"/>
          <pc:sldLayoutMkLst>
            <pc:docMk/>
            <pc:sldMasterMk cId="717645076" sldId="2147483684"/>
            <pc:sldLayoutMk cId="436504158" sldId="2147483695"/>
          </pc:sldLayoutMkLst>
        </pc:sldLayoutChg>
      </pc:sldMasterChg>
    </pc:docChg>
  </pc:docChgLst>
  <pc:docChgLst>
    <pc:chgData name="Elena Yakimova Dimitrova (2332890)" userId="S::2332890@student.uwtsd.ac.uk::f15e552e-8993-4a01-92be-74c0a58a0cf5" providerId="AD" clId="Web-{BF6284B5-B3B0-9336-B55A-4270BA0ACEDD}"/>
    <pc:docChg chg="modSld">
      <pc:chgData name="Elena Yakimova Dimitrova (2332890)" userId="S::2332890@student.uwtsd.ac.uk::f15e552e-8993-4a01-92be-74c0a58a0cf5" providerId="AD" clId="Web-{BF6284B5-B3B0-9336-B55A-4270BA0ACEDD}" dt="2025-03-17T19:56:18.882" v="97" actId="20577"/>
      <pc:docMkLst>
        <pc:docMk/>
      </pc:docMkLst>
      <pc:sldChg chg="addSp delSp modSp">
        <pc:chgData name="Elena Yakimova Dimitrova (2332890)" userId="S::2332890@student.uwtsd.ac.uk::f15e552e-8993-4a01-92be-74c0a58a0cf5" providerId="AD" clId="Web-{BF6284B5-B3B0-9336-B55A-4270BA0ACEDD}" dt="2025-03-17T19:56:18.882" v="97" actId="20577"/>
        <pc:sldMkLst>
          <pc:docMk/>
          <pc:sldMk cId="3579315579" sldId="261"/>
        </pc:sldMkLst>
        <pc:spChg chg="mod">
          <ac:chgData name="Elena Yakimova Dimitrova (2332890)" userId="S::2332890@student.uwtsd.ac.uk::f15e552e-8993-4a01-92be-74c0a58a0cf5" providerId="AD" clId="Web-{BF6284B5-B3B0-9336-B55A-4270BA0ACEDD}" dt="2025-03-17T19:55:46.506" v="95" actId="20577"/>
          <ac:spMkLst>
            <pc:docMk/>
            <pc:sldMk cId="3579315579" sldId="261"/>
            <ac:spMk id="2" creationId="{9C5E3F73-9844-99E2-7ED8-F4736176A7B5}"/>
          </ac:spMkLst>
        </pc:spChg>
        <pc:spChg chg="del">
          <ac:chgData name="Elena Yakimova Dimitrova (2332890)" userId="S::2332890@student.uwtsd.ac.uk::f15e552e-8993-4a01-92be-74c0a58a0cf5" providerId="AD" clId="Web-{BF6284B5-B3B0-9336-B55A-4270BA0ACEDD}" dt="2025-03-17T19:44:23.582" v="1"/>
          <ac:spMkLst>
            <pc:docMk/>
            <pc:sldMk cId="3579315579" sldId="261"/>
            <ac:spMk id="8" creationId="{8573CBDA-8609-3D0C-CCE7-90DC8B7FD01C}"/>
          </ac:spMkLst>
        </pc:spChg>
        <pc:spChg chg="del">
          <ac:chgData name="Elena Yakimova Dimitrova (2332890)" userId="S::2332890@student.uwtsd.ac.uk::f15e552e-8993-4a01-92be-74c0a58a0cf5" providerId="AD" clId="Web-{BF6284B5-B3B0-9336-B55A-4270BA0ACEDD}" dt="2025-03-17T19:44:32.129" v="3"/>
          <ac:spMkLst>
            <pc:docMk/>
            <pc:sldMk cId="3579315579" sldId="261"/>
            <ac:spMk id="11" creationId="{85C29435-9792-45F0-A075-2B4C351B9E83}"/>
          </ac:spMkLst>
        </pc:spChg>
        <pc:spChg chg="del">
          <ac:chgData name="Elena Yakimova Dimitrova (2332890)" userId="S::2332890@student.uwtsd.ac.uk::f15e552e-8993-4a01-92be-74c0a58a0cf5" providerId="AD" clId="Web-{BF6284B5-B3B0-9336-B55A-4270BA0ACEDD}" dt="2025-03-17T19:44:32.129" v="3"/>
          <ac:spMkLst>
            <pc:docMk/>
            <pc:sldMk cId="3579315579" sldId="261"/>
            <ac:spMk id="15" creationId="{ADF03EDA-D3D9-4DFF-9AC8-0D47F349E2B1}"/>
          </ac:spMkLst>
        </pc:spChg>
        <pc:spChg chg="del">
          <ac:chgData name="Elena Yakimova Dimitrova (2332890)" userId="S::2332890@student.uwtsd.ac.uk::f15e552e-8993-4a01-92be-74c0a58a0cf5" providerId="AD" clId="Web-{BF6284B5-B3B0-9336-B55A-4270BA0ACEDD}" dt="2025-03-17T19:44:32.129" v="3"/>
          <ac:spMkLst>
            <pc:docMk/>
            <pc:sldMk cId="3579315579" sldId="261"/>
            <ac:spMk id="17" creationId="{F20499E1-77D1-46FE-9976-5632BE52F8F3}"/>
          </ac:spMkLst>
        </pc:spChg>
        <pc:spChg chg="add mod">
          <ac:chgData name="Elena Yakimova Dimitrova (2332890)" userId="S::2332890@student.uwtsd.ac.uk::f15e552e-8993-4a01-92be-74c0a58a0cf5" providerId="AD" clId="Web-{BF6284B5-B3B0-9336-B55A-4270BA0ACEDD}" dt="2025-03-17T19:56:18.882" v="97" actId="20577"/>
          <ac:spMkLst>
            <pc:docMk/>
            <pc:sldMk cId="3579315579" sldId="261"/>
            <ac:spMk id="21" creationId="{CAC8FD82-65B5-C95C-D78E-CADF608D1697}"/>
          </ac:spMkLst>
        </pc:spChg>
        <pc:spChg chg="add">
          <ac:chgData name="Elena Yakimova Dimitrova (2332890)" userId="S::2332890@student.uwtsd.ac.uk::f15e552e-8993-4a01-92be-74c0a58a0cf5" providerId="AD" clId="Web-{BF6284B5-B3B0-9336-B55A-4270BA0ACEDD}" dt="2025-03-17T19:44:32.129" v="3"/>
          <ac:spMkLst>
            <pc:docMk/>
            <pc:sldMk cId="3579315579" sldId="261"/>
            <ac:spMk id="24" creationId="{85C29435-9792-45F0-A075-2B4C351B9E83}"/>
          </ac:spMkLst>
        </pc:spChg>
        <pc:spChg chg="add">
          <ac:chgData name="Elena Yakimova Dimitrova (2332890)" userId="S::2332890@student.uwtsd.ac.uk::f15e552e-8993-4a01-92be-74c0a58a0cf5" providerId="AD" clId="Web-{BF6284B5-B3B0-9336-B55A-4270BA0ACEDD}" dt="2025-03-17T19:44:32.129" v="3"/>
          <ac:spMkLst>
            <pc:docMk/>
            <pc:sldMk cId="3579315579" sldId="261"/>
            <ac:spMk id="28" creationId="{ADF03EDA-D3D9-4DFF-9AC8-0D47F349E2B1}"/>
          </ac:spMkLst>
        </pc:spChg>
        <pc:spChg chg="add">
          <ac:chgData name="Elena Yakimova Dimitrova (2332890)" userId="S::2332890@student.uwtsd.ac.uk::f15e552e-8993-4a01-92be-74c0a58a0cf5" providerId="AD" clId="Web-{BF6284B5-B3B0-9336-B55A-4270BA0ACEDD}" dt="2025-03-17T19:44:32.129" v="3"/>
          <ac:spMkLst>
            <pc:docMk/>
            <pc:sldMk cId="3579315579" sldId="261"/>
            <ac:spMk id="30" creationId="{F20499E1-77D1-46FE-9976-5632BE52F8F3}"/>
          </ac:spMkLst>
        </pc:spChg>
        <pc:picChg chg="add mod ord">
          <ac:chgData name="Elena Yakimova Dimitrova (2332890)" userId="S::2332890@student.uwtsd.ac.uk::f15e552e-8993-4a01-92be-74c0a58a0cf5" providerId="AD" clId="Web-{BF6284B5-B3B0-9336-B55A-4270BA0ACEDD}" dt="2025-03-17T19:55:26.224" v="94" actId="14100"/>
          <ac:picMkLst>
            <pc:docMk/>
            <pc:sldMk cId="3579315579" sldId="261"/>
            <ac:picMk id="3" creationId="{29CF6AFE-6D04-6A9E-0B1D-F8DB570E3BFE}"/>
          </ac:picMkLst>
        </pc:picChg>
        <pc:picChg chg="del">
          <ac:chgData name="Elena Yakimova Dimitrova (2332890)" userId="S::2332890@student.uwtsd.ac.uk::f15e552e-8993-4a01-92be-74c0a58a0cf5" providerId="AD" clId="Web-{BF6284B5-B3B0-9336-B55A-4270BA0ACEDD}" dt="2025-03-17T19:44:19.926" v="0"/>
          <ac:picMkLst>
            <pc:docMk/>
            <pc:sldMk cId="3579315579" sldId="261"/>
            <ac:picMk id="4" creationId="{44A43728-F039-194F-8B56-8196CB263B92}"/>
          </ac:picMkLst>
        </pc:picChg>
        <pc:cxnChg chg="del">
          <ac:chgData name="Elena Yakimova Dimitrova (2332890)" userId="S::2332890@student.uwtsd.ac.uk::f15e552e-8993-4a01-92be-74c0a58a0cf5" providerId="AD" clId="Web-{BF6284B5-B3B0-9336-B55A-4270BA0ACEDD}" dt="2025-03-17T19:44:32.129" v="3"/>
          <ac:cxnSpMkLst>
            <pc:docMk/>
            <pc:sldMk cId="3579315579" sldId="261"/>
            <ac:cxnSpMk id="13" creationId="{C121C1A0-5C13-471E-AD18-BF95767F542B}"/>
          </ac:cxnSpMkLst>
        </pc:cxnChg>
        <pc:cxnChg chg="add">
          <ac:chgData name="Elena Yakimova Dimitrova (2332890)" userId="S::2332890@student.uwtsd.ac.uk::f15e552e-8993-4a01-92be-74c0a58a0cf5" providerId="AD" clId="Web-{BF6284B5-B3B0-9336-B55A-4270BA0ACEDD}" dt="2025-03-17T19:44:32.129" v="3"/>
          <ac:cxnSpMkLst>
            <pc:docMk/>
            <pc:sldMk cId="3579315579" sldId="261"/>
            <ac:cxnSpMk id="26" creationId="{C121C1A0-5C13-471E-AD18-BF95767F542B}"/>
          </ac:cxnSpMkLst>
        </pc:cxnChg>
      </pc:sldChg>
    </pc:docChg>
  </pc:docChgLst>
  <pc:docChgLst>
    <pc:chgData name="Elena Yakimova Dimitrova (2332890)" userId="S::2332890@student.uwtsd.ac.uk::f15e552e-8993-4a01-92be-74c0a58a0cf5" providerId="AD" clId="Web-{E68437CF-1F4E-78BC-9AA0-B6116BC2607C}"/>
    <pc:docChg chg="addSld modSld">
      <pc:chgData name="Elena Yakimova Dimitrova (2332890)" userId="S::2332890@student.uwtsd.ac.uk::f15e552e-8993-4a01-92be-74c0a58a0cf5" providerId="AD" clId="Web-{E68437CF-1F4E-78BC-9AA0-B6116BC2607C}" dt="2025-03-24T17:26:22.074" v="46" actId="20577"/>
      <pc:docMkLst>
        <pc:docMk/>
      </pc:docMkLst>
      <pc:sldChg chg="addSp delSp modSp new">
        <pc:chgData name="Elena Yakimova Dimitrova (2332890)" userId="S::2332890@student.uwtsd.ac.uk::f15e552e-8993-4a01-92be-74c0a58a0cf5" providerId="AD" clId="Web-{E68437CF-1F4E-78BC-9AA0-B6116BC2607C}" dt="2025-03-24T17:20:50.175" v="5"/>
        <pc:sldMkLst>
          <pc:docMk/>
          <pc:sldMk cId="1674274544" sldId="272"/>
        </pc:sldMkLst>
        <pc:spChg chg="del">
          <ac:chgData name="Elena Yakimova Dimitrova (2332890)" userId="S::2332890@student.uwtsd.ac.uk::f15e552e-8993-4a01-92be-74c0a58a0cf5" providerId="AD" clId="Web-{E68437CF-1F4E-78BC-9AA0-B6116BC2607C}" dt="2025-03-24T17:20:16.096" v="1"/>
          <ac:spMkLst>
            <pc:docMk/>
            <pc:sldMk cId="1674274544" sldId="272"/>
            <ac:spMk id="3" creationId="{0B52A379-965C-9755-0BC0-86361518F8EB}"/>
          </ac:spMkLst>
        </pc:spChg>
        <pc:spChg chg="add del mod">
          <ac:chgData name="Elena Yakimova Dimitrova (2332890)" userId="S::2332890@student.uwtsd.ac.uk::f15e552e-8993-4a01-92be-74c0a58a0cf5" providerId="AD" clId="Web-{E68437CF-1F4E-78BC-9AA0-B6116BC2607C}" dt="2025-03-24T17:20:47.706" v="4"/>
          <ac:spMkLst>
            <pc:docMk/>
            <pc:sldMk cId="1674274544" sldId="272"/>
            <ac:spMk id="6" creationId="{F899C37E-36EB-4C54-F5A2-2FEBEE706CDE}"/>
          </ac:spMkLst>
        </pc:spChg>
        <pc:spChg chg="add mod">
          <ac:chgData name="Elena Yakimova Dimitrova (2332890)" userId="S::2332890@student.uwtsd.ac.uk::f15e552e-8993-4a01-92be-74c0a58a0cf5" providerId="AD" clId="Web-{E68437CF-1F4E-78BC-9AA0-B6116BC2607C}" dt="2025-03-24T17:20:50.175" v="5"/>
          <ac:spMkLst>
            <pc:docMk/>
            <pc:sldMk cId="1674274544" sldId="272"/>
            <ac:spMk id="9" creationId="{9DEEFD7A-DDB0-D58C-ACFC-78670DA0A17A}"/>
          </ac:spMkLst>
        </pc:spChg>
        <pc:picChg chg="add del mod ord">
          <ac:chgData name="Elena Yakimova Dimitrova (2332890)" userId="S::2332890@student.uwtsd.ac.uk::f15e552e-8993-4a01-92be-74c0a58a0cf5" providerId="AD" clId="Web-{E68437CF-1F4E-78BC-9AA0-B6116BC2607C}" dt="2025-03-24T17:20:27.987" v="3"/>
          <ac:picMkLst>
            <pc:docMk/>
            <pc:sldMk cId="1674274544" sldId="272"/>
            <ac:picMk id="4" creationId="{87CB99B5-A7F1-B833-4FCC-EE4545E6E3FB}"/>
          </ac:picMkLst>
        </pc:picChg>
        <pc:picChg chg="add del mod ord">
          <ac:chgData name="Elena Yakimova Dimitrova (2332890)" userId="S::2332890@student.uwtsd.ac.uk::f15e552e-8993-4a01-92be-74c0a58a0cf5" providerId="AD" clId="Web-{E68437CF-1F4E-78BC-9AA0-B6116BC2607C}" dt="2025-03-24T17:20:50.175" v="5"/>
          <ac:picMkLst>
            <pc:docMk/>
            <pc:sldMk cId="1674274544" sldId="272"/>
            <ac:picMk id="7" creationId="{CA3B232D-8936-12E2-B8A1-D0B1265A534D}"/>
          </ac:picMkLst>
        </pc:picChg>
      </pc:sldChg>
      <pc:sldChg chg="modSp new">
        <pc:chgData name="Elena Yakimova Dimitrova (2332890)" userId="S::2332890@student.uwtsd.ac.uk::f15e552e-8993-4a01-92be-74c0a58a0cf5" providerId="AD" clId="Web-{E68437CF-1F4E-78BC-9AA0-B6116BC2607C}" dt="2025-03-24T17:26:22.074" v="46" actId="20577"/>
        <pc:sldMkLst>
          <pc:docMk/>
          <pc:sldMk cId="1294890406" sldId="273"/>
        </pc:sldMkLst>
        <pc:spChg chg="mod">
          <ac:chgData name="Elena Yakimova Dimitrova (2332890)" userId="S::2332890@student.uwtsd.ac.uk::f15e552e-8993-4a01-92be-74c0a58a0cf5" providerId="AD" clId="Web-{E68437CF-1F4E-78BC-9AA0-B6116BC2607C}" dt="2025-03-24T17:25:35.011" v="39" actId="14100"/>
          <ac:spMkLst>
            <pc:docMk/>
            <pc:sldMk cId="1294890406" sldId="273"/>
            <ac:spMk id="2" creationId="{A52663CC-5A1A-EDD4-9A22-FFB79835F04D}"/>
          </ac:spMkLst>
        </pc:spChg>
        <pc:spChg chg="mod">
          <ac:chgData name="Elena Yakimova Dimitrova (2332890)" userId="S::2332890@student.uwtsd.ac.uk::f15e552e-8993-4a01-92be-74c0a58a0cf5" providerId="AD" clId="Web-{E68437CF-1F4E-78BC-9AA0-B6116BC2607C}" dt="2025-03-24T17:26:22.074" v="46" actId="20577"/>
          <ac:spMkLst>
            <pc:docMk/>
            <pc:sldMk cId="1294890406" sldId="273"/>
            <ac:spMk id="3" creationId="{219B21AF-B625-49FD-8DC0-B49218AF9C0A}"/>
          </ac:spMkLst>
        </pc:spChg>
      </pc:sldChg>
    </pc:docChg>
  </pc:docChgLst>
  <pc:docChgLst>
    <pc:chgData name="Ramona Petica (2324280)" userId="S::2324280@student.uwtsd.ac.uk::efafb0d0-327c-45f0-a3b0-d9cc50a0afd9" providerId="AD" clId="Web-{21F788C2-733F-25BF-307A-C8E2A169714F}"/>
    <pc:docChg chg="modSld">
      <pc:chgData name="Ramona Petica (2324280)" userId="S::2324280@student.uwtsd.ac.uk::efafb0d0-327c-45f0-a3b0-d9cc50a0afd9" providerId="AD" clId="Web-{21F788C2-733F-25BF-307A-C8E2A169714F}" dt="2025-03-17T18:55:30.134" v="2" actId="20577"/>
      <pc:docMkLst>
        <pc:docMk/>
      </pc:docMkLst>
      <pc:sldChg chg="modSp">
        <pc:chgData name="Ramona Petica (2324280)" userId="S::2324280@student.uwtsd.ac.uk::efafb0d0-327c-45f0-a3b0-d9cc50a0afd9" providerId="AD" clId="Web-{21F788C2-733F-25BF-307A-C8E2A169714F}" dt="2025-03-17T18:55:30.134" v="2" actId="20577"/>
        <pc:sldMkLst>
          <pc:docMk/>
          <pc:sldMk cId="109857222" sldId="256"/>
        </pc:sldMkLst>
        <pc:spChg chg="mod">
          <ac:chgData name="Ramona Petica (2324280)" userId="S::2324280@student.uwtsd.ac.uk::efafb0d0-327c-45f0-a3b0-d9cc50a0afd9" providerId="AD" clId="Web-{21F788C2-733F-25BF-307A-C8E2A169714F}" dt="2025-03-17T18:55:30.134" v="2" actId="20577"/>
          <ac:spMkLst>
            <pc:docMk/>
            <pc:sldMk cId="109857222" sldId="256"/>
            <ac:spMk id="3" creationId="{C402BCE2-362F-430C-92F4-8C5CC409C2C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96DFF08F-DC6B-4601-B491-B0F83F6DD2DA}" type="datetimeFigureOut">
              <a:rPr lang="en-US" dirty="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7595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22197B-73BE-4D8D-B61D-E6D546AB64C9}" type="datetimeFigureOut">
              <a:rPr lang="en-US" dirty="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A1BB80-F4D3-4421-B127-A0F107603CDC}" type="slidenum">
              <a:rPr lang="en-US" dirty="0"/>
              <a:t>‹#›</a:t>
            </a:fld>
            <a:endParaRPr lang="en-US"/>
          </a:p>
        </p:txBody>
      </p:sp>
    </p:spTree>
    <p:extLst>
      <p:ext uri="{BB962C8B-B14F-4D97-AF65-F5344CB8AC3E}">
        <p14:creationId xmlns:p14="http://schemas.microsoft.com/office/powerpoint/2010/main" val="3878799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dirty="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11279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p>
        </p:txBody>
      </p:sp>
      <p:sp>
        <p:nvSpPr>
          <p:cNvPr id="3" name="Content Placeholder 2"/>
          <p:cNvSpPr>
            <a:spLocks noGrp="1"/>
          </p:cNvSpPr>
          <p:nvPr>
            <p:ph sz="half" idx="1"/>
          </p:nvPr>
        </p:nvSpPr>
        <p:spPr>
          <a:xfrm>
            <a:off x="822960" y="1845735"/>
            <a:ext cx="3703320" cy="40233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6DFF08F-DC6B-4601-B491-B0F83F6DD2DA}" type="datetimeFigureOut">
              <a:rPr lang="en-US" dirty="0"/>
              <a:t>3/24/2025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2638669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lumMod val="9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6DFF08F-DC6B-4601-B491-B0F83F6DD2DA}" type="datetimeFigureOut">
              <a:rPr lang="en-US" dirty="0"/>
              <a:t>3/24/2025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396511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6DFF08F-DC6B-4601-B491-B0F83F6DD2DA}" type="datetimeFigureOut">
              <a:rPr lang="en-US" dirty="0"/>
              <a:t>3/24/2025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4013727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6DFF08F-DC6B-4601-B491-B0F83F6DD2DA}" type="datetimeFigureOut">
              <a:rPr lang="en-US" dirty="0"/>
              <a:pPr/>
              <a:t>3/24/2025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302999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 y="0"/>
            <a:ext cx="3038093"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6DFF08F-DC6B-4601-B491-B0F83F6DD2DA}" type="datetimeFigureOut">
              <a:rPr lang="en-US" dirty="0"/>
              <a:pPr/>
              <a:t>3/24/2025</a:t>
            </a:fld>
            <a:endParaRPr lang="en-US"/>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1112701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chemeClr val="tx1"/>
                </a:solidFill>
              </a:defRPr>
            </a:lvl1pPr>
          </a:lstStyle>
          <a:p>
            <a:r>
              <a:rPr lang="en-US"/>
              <a:t>Click to edit Master title style</a:t>
            </a:r>
          </a:p>
        </p:txBody>
      </p:sp>
      <p:sp>
        <p:nvSpPr>
          <p:cNvPr id="3" name="Picture Placeholder 2"/>
          <p:cNvSpPr>
            <a:spLocks noGrp="1" noChangeAspect="1"/>
          </p:cNvSpPr>
          <p:nvPr>
            <p:ph type="pic" idx="1"/>
          </p:nvPr>
        </p:nvSpPr>
        <p:spPr>
          <a:xfrm>
            <a:off x="12" y="0"/>
            <a:ext cx="9143989" cy="4915076"/>
          </a:xfrm>
          <a:solidFill>
            <a:schemeClr val="bg1">
              <a:lumMod val="50000"/>
              <a:lumOff val="5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22959" y="5907023"/>
            <a:ext cx="7589520" cy="594360"/>
          </a:xfrm>
        </p:spPr>
        <p:txBody>
          <a:bodyPr lIns="91440" tIns="0" rIns="91440" bIns="0">
            <a:normAutofit/>
          </a:bodyPr>
          <a:lstStyle>
            <a:lvl1pPr marL="0" indent="0">
              <a:spcBef>
                <a:spcPts val="0"/>
              </a:spcBef>
              <a:spcAft>
                <a:spcPts val="600"/>
              </a:spcAft>
              <a:buNone/>
              <a:defRPr sz="15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2"/>
                </a:solidFill>
              </a:defRPr>
            </a:lvl1pPr>
          </a:lstStyle>
          <a:p>
            <a:fld id="{96DFF08F-DC6B-4601-B491-B0F83F6DD2DA}" type="datetimeFigureOut">
              <a:rPr lang="en-US" dirty="0"/>
              <a:pPr/>
              <a:t>3/24/2025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37008993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91440" rIns="4572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553627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412302"/>
            <a:ext cx="5800725" cy="5759898"/>
          </a:xfrm>
        </p:spPr>
        <p:txBody>
          <a:bodyPr vert="eaVert" lIns="45720" tIns="91440" rIns="4572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6DFF08F-DC6B-4601-B491-B0F83F6DD2DA}" type="datetimeFigureOut">
              <a:rPr lang="en-US" dirty="0"/>
              <a:t>3/24/2025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extLst>
      <p:ext uri="{BB962C8B-B14F-4D97-AF65-F5344CB8AC3E}">
        <p14:creationId xmlns:p14="http://schemas.microsoft.com/office/powerpoint/2010/main" val="1821107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7" name="Rectangle 6"/>
          <p:cNvSpPr/>
          <p:nvPr/>
        </p:nvSpPr>
        <p:spPr>
          <a:xfrm>
            <a:off x="12" y="6400800"/>
            <a:ext cx="9143989"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6DFF08F-DC6B-4601-B491-B0F83F6DD2DA}" type="datetimeFigureOut">
              <a:rPr lang="en-US" dirty="0"/>
              <a:pPr/>
              <a:t>3/24/2025</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381425"/>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3"/>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3"/>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3"/>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personio.com/hr-lexicon/belbin-team-roles/" TargetMode="External"/><Relationship Id="rId3" Type="http://schemas.openxmlformats.org/officeDocument/2006/relationships/hyperlink" Target="https://www.researchgate.net/publication/374295614_Creating_High-Performance_Teams_in_the_Modern_Workplace" TargetMode="External"/><Relationship Id="rId7" Type="http://schemas.openxmlformats.org/officeDocument/2006/relationships/hyperlink" Target="https://www.forbes.com/sites/forbesmarketplace/2021/11/29/how-to-manage-the-inevitable-conflict/" TargetMode="External"/><Relationship Id="rId2" Type="http://schemas.openxmlformats.org/officeDocument/2006/relationships/hyperlink" Target="https://www.belbin.com/about/belbin-team-roles" TargetMode="External"/><Relationship Id="rId1" Type="http://schemas.openxmlformats.org/officeDocument/2006/relationships/slideLayout" Target="../slideLayouts/slideLayout2.xml"/><Relationship Id="rId6" Type="http://schemas.openxmlformats.org/officeDocument/2006/relationships/hyperlink" Target="https://www.ifm.eng.cam.ac.uk/research/dmg/tools-and-techniques/belbins-team-roles/" TargetMode="External"/><Relationship Id="rId5" Type="http://schemas.openxmlformats.org/officeDocument/2006/relationships/hyperlink" Target="https://pressbooks.bccampus.ca/technicalwriting/chapter/understandingteamdynamics/" TargetMode="External"/><Relationship Id="rId4" Type="http://schemas.openxmlformats.org/officeDocument/2006/relationships/hyperlink" Target="https://www.eleapsoftware.com/glossary/conflict-resolution-a-inevitable-part-of-human-intera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C3B69-0F1B-8750-E43B-1B559F70F4E1}"/>
              </a:ext>
            </a:extLst>
          </p:cNvPr>
          <p:cNvSpPr>
            <a:spLocks noGrp="1"/>
          </p:cNvSpPr>
          <p:nvPr>
            <p:ph type="title"/>
          </p:nvPr>
        </p:nvSpPr>
        <p:spPr>
          <a:xfrm>
            <a:off x="-333" y="2163254"/>
            <a:ext cx="9000563" cy="4476343"/>
          </a:xfrm>
        </p:spPr>
        <p:txBody>
          <a:bodyPr>
            <a:normAutofit fontScale="90000"/>
          </a:bodyPr>
          <a:lstStyle/>
          <a:p>
            <a:pPr algn="ctr">
              <a:lnSpc>
                <a:spcPct val="100000"/>
              </a:lnSpc>
              <a:spcBef>
                <a:spcPts val="0"/>
              </a:spcBef>
            </a:pPr>
            <a:br>
              <a:rPr lang="en-US" sz="2400" b="1" dirty="0">
                <a:solidFill>
                  <a:schemeClr val="tx1"/>
                </a:solidFill>
                <a:latin typeface="Arial"/>
                <a:cs typeface="Arial"/>
              </a:rPr>
            </a:br>
            <a:br>
              <a:rPr lang="en-US" sz="2400" b="1" dirty="0">
                <a:latin typeface="Arial"/>
                <a:cs typeface="Arial"/>
              </a:rPr>
            </a:br>
            <a:r>
              <a:rPr lang="en-US" sz="2400" b="1">
                <a:solidFill>
                  <a:schemeClr val="tx1"/>
                </a:solidFill>
                <a:latin typeface="Arial"/>
                <a:cs typeface="Arial"/>
              </a:rPr>
              <a:t>Certificate of Higher Education in Employability Skills </a:t>
            </a:r>
            <a:endParaRPr lang="en-US" sz="2400">
              <a:solidFill>
                <a:schemeClr val="tx1"/>
              </a:solidFill>
              <a:latin typeface="Arial"/>
              <a:cs typeface="Arial"/>
            </a:endParaRPr>
          </a:p>
          <a:p>
            <a:pPr algn="ctr">
              <a:lnSpc>
                <a:spcPct val="100000"/>
              </a:lnSpc>
              <a:spcBef>
                <a:spcPts val="0"/>
              </a:spcBef>
            </a:pPr>
            <a:r>
              <a:rPr lang="en-US" sz="2400" b="1" dirty="0">
                <a:solidFill>
                  <a:schemeClr val="tx1"/>
                </a:solidFill>
                <a:latin typeface="Arial"/>
                <a:cs typeface="Arial"/>
              </a:rPr>
              <a:t>LEVEL 4</a:t>
            </a:r>
            <a:br>
              <a:rPr lang="en-US" sz="2000" b="1" dirty="0">
                <a:solidFill>
                  <a:schemeClr val="tx1"/>
                </a:solidFill>
                <a:latin typeface="Arial"/>
                <a:cs typeface="Arial"/>
              </a:rPr>
            </a:br>
            <a:br>
              <a:rPr lang="en-US" sz="2000" b="1" dirty="0">
                <a:latin typeface="Arial"/>
                <a:cs typeface="Arial"/>
              </a:rPr>
            </a:br>
            <a:r>
              <a:rPr lang="en-US" sz="2000" b="1" dirty="0">
                <a:solidFill>
                  <a:schemeClr val="tx1"/>
                </a:solidFill>
                <a:latin typeface="Arial"/>
                <a:ea typeface="Calibri Light"/>
                <a:cs typeface="Arial"/>
              </a:rPr>
              <a:t>Effective Team Working and Communication (BMSW4009)</a:t>
            </a:r>
            <a:br>
              <a:rPr lang="en-US" sz="2000" b="1" dirty="0">
                <a:solidFill>
                  <a:schemeClr val="tx1"/>
                </a:solidFill>
                <a:latin typeface="Arial"/>
                <a:ea typeface="Calibri Light"/>
                <a:cs typeface="Arial"/>
              </a:rPr>
            </a:br>
            <a:r>
              <a:rPr lang="en-US" sz="2000" b="1" dirty="0">
                <a:latin typeface="Arial"/>
                <a:cs typeface="Arial"/>
              </a:rPr>
              <a:t>Module Lead: James Moore</a:t>
            </a:r>
            <a:br>
              <a:rPr lang="en-US" sz="2000" dirty="0">
                <a:latin typeface="Arial"/>
                <a:cs typeface="Arial"/>
              </a:rPr>
            </a:br>
            <a:br>
              <a:rPr lang="en-US" sz="2000" dirty="0">
                <a:latin typeface="Arial"/>
                <a:cs typeface="Arial"/>
              </a:rPr>
            </a:br>
            <a:br>
              <a:rPr lang="en-US" sz="2000" b="1" dirty="0">
                <a:latin typeface="Arial"/>
                <a:cs typeface="Arial"/>
              </a:rPr>
            </a:br>
            <a:r>
              <a:rPr lang="en-US" sz="2000" b="1" dirty="0">
                <a:solidFill>
                  <a:schemeClr val="tx1"/>
                </a:solidFill>
                <a:latin typeface="Arial"/>
                <a:cs typeface="Arial"/>
              </a:rPr>
              <a:t>Presentation:</a:t>
            </a:r>
            <a:r>
              <a:rPr lang="en-US" sz="2000" b="1" dirty="0">
                <a:solidFill>
                  <a:schemeClr val="tx1"/>
                </a:solidFill>
                <a:latin typeface="Arial"/>
                <a:ea typeface="Calibri Light"/>
                <a:cs typeface="Calibri Light"/>
              </a:rPr>
              <a:t> “What we have learnt about effective teams?”</a:t>
            </a:r>
            <a:br>
              <a:rPr lang="en-US" sz="2200" dirty="0">
                <a:latin typeface="Arial"/>
                <a:cs typeface="Arial"/>
              </a:rPr>
            </a:br>
            <a:r>
              <a:rPr lang="en-US" sz="2400" dirty="0">
                <a:solidFill>
                  <a:schemeClr val="tx1"/>
                </a:solidFill>
                <a:latin typeface="Arial"/>
                <a:cs typeface="Arial"/>
              </a:rPr>
              <a:t>Presentation by:</a:t>
            </a:r>
            <a:endParaRPr lang="en-US" sz="2400" b="1">
              <a:solidFill>
                <a:schemeClr val="tx1"/>
              </a:solidFill>
              <a:latin typeface="Arial"/>
              <a:ea typeface="Calibri Light"/>
              <a:cs typeface="Calibri Light"/>
            </a:endParaRPr>
          </a:p>
          <a:p>
            <a:pPr algn="ctr">
              <a:lnSpc>
                <a:spcPct val="100000"/>
              </a:lnSpc>
              <a:spcBef>
                <a:spcPts val="0"/>
              </a:spcBef>
            </a:pPr>
            <a:r>
              <a:rPr lang="en-US" sz="2400" dirty="0">
                <a:solidFill>
                  <a:schemeClr val="tx1"/>
                </a:solidFill>
                <a:latin typeface="Arial"/>
                <a:cs typeface="Arial"/>
              </a:rPr>
              <a:t>Ramona </a:t>
            </a:r>
            <a:r>
              <a:rPr lang="en-US" sz="2400" err="1">
                <a:solidFill>
                  <a:schemeClr val="tx1"/>
                </a:solidFill>
                <a:latin typeface="Arial"/>
                <a:cs typeface="Arial"/>
              </a:rPr>
              <a:t>Petica</a:t>
            </a:r>
            <a:endParaRPr lang="en-US" sz="2400" dirty="0">
              <a:solidFill>
                <a:schemeClr val="tx1"/>
              </a:solidFill>
              <a:latin typeface="Arial"/>
              <a:cs typeface="Arial"/>
            </a:endParaRPr>
          </a:p>
          <a:p>
            <a:pPr algn="ctr"/>
            <a:r>
              <a:rPr lang="en-US" sz="2400" dirty="0">
                <a:solidFill>
                  <a:schemeClr val="tx1"/>
                </a:solidFill>
                <a:latin typeface="Arial"/>
                <a:cs typeface="Arial"/>
              </a:rPr>
              <a:t>Elena Dimitrova</a:t>
            </a:r>
          </a:p>
          <a:p>
            <a:pPr algn="ctr">
              <a:lnSpc>
                <a:spcPct val="100000"/>
              </a:lnSpc>
              <a:spcBef>
                <a:spcPts val="0"/>
              </a:spcBef>
            </a:pPr>
            <a:r>
              <a:rPr lang="en-US" sz="2400" dirty="0">
                <a:solidFill>
                  <a:schemeClr val="tx1"/>
                </a:solidFill>
                <a:latin typeface="Arial"/>
                <a:cs typeface="Arial"/>
              </a:rPr>
              <a:t>Madalina Sava</a:t>
            </a:r>
            <a:endParaRPr lang="en-US" sz="2400">
              <a:solidFill>
                <a:schemeClr val="tx1"/>
              </a:solidFill>
              <a:latin typeface="Calibri Light"/>
              <a:ea typeface="Calibri Light"/>
              <a:cs typeface="Calibri Light"/>
            </a:endParaRPr>
          </a:p>
          <a:p>
            <a:pPr algn="ctr">
              <a:lnSpc>
                <a:spcPct val="100000"/>
              </a:lnSpc>
              <a:spcBef>
                <a:spcPts val="0"/>
              </a:spcBef>
            </a:pPr>
            <a:endParaRPr lang="en-US" sz="2200" dirty="0">
              <a:solidFill>
                <a:schemeClr val="tx1"/>
              </a:solidFill>
              <a:latin typeface="Arial"/>
              <a:cs typeface="Arial"/>
            </a:endParaRPr>
          </a:p>
          <a:p>
            <a:pPr algn="r">
              <a:lnSpc>
                <a:spcPct val="100000"/>
              </a:lnSpc>
              <a:spcBef>
                <a:spcPts val="0"/>
              </a:spcBef>
            </a:pPr>
            <a:endParaRPr lang="en-US" sz="2000" dirty="0">
              <a:latin typeface="Arial"/>
              <a:cs typeface="Arial"/>
            </a:endParaRPr>
          </a:p>
        </p:txBody>
      </p:sp>
      <p:pic>
        <p:nvPicPr>
          <p:cNvPr id="5" name="Content Placeholder 4" descr="A close-up of a sign&#10;&#10;AI-generated content may be incorrect.">
            <a:extLst>
              <a:ext uri="{FF2B5EF4-FFF2-40B4-BE49-F238E27FC236}">
                <a16:creationId xmlns:a16="http://schemas.microsoft.com/office/drawing/2014/main" id="{C3396F2B-6101-3956-F304-E6338E7F713E}"/>
              </a:ext>
            </a:extLst>
          </p:cNvPr>
          <p:cNvPicPr>
            <a:picLocks noGrp="1" noChangeAspect="1"/>
          </p:cNvPicPr>
          <p:nvPr>
            <p:ph sz="half" idx="1"/>
          </p:nvPr>
        </p:nvPicPr>
        <p:blipFill>
          <a:blip r:embed="rId2"/>
          <a:stretch>
            <a:fillRect/>
          </a:stretch>
        </p:blipFill>
        <p:spPr>
          <a:xfrm>
            <a:off x="-3305" y="-3232"/>
            <a:ext cx="9145464" cy="2428334"/>
          </a:xfrm>
        </p:spPr>
      </p:pic>
    </p:spTree>
    <p:extLst>
      <p:ext uri="{BB962C8B-B14F-4D97-AF65-F5344CB8AC3E}">
        <p14:creationId xmlns:p14="http://schemas.microsoft.com/office/powerpoint/2010/main" val="9029572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E6609-7A9D-F835-5B3A-D781BD146AE6}"/>
              </a:ext>
            </a:extLst>
          </p:cNvPr>
          <p:cNvSpPr>
            <a:spLocks noGrp="1"/>
          </p:cNvSpPr>
          <p:nvPr>
            <p:ph type="title"/>
          </p:nvPr>
        </p:nvSpPr>
        <p:spPr>
          <a:xfrm>
            <a:off x="5894613" y="267717"/>
            <a:ext cx="2767693" cy="1450757"/>
          </a:xfrm>
        </p:spPr>
        <p:txBody>
          <a:bodyPr vert="horz" lIns="91440" tIns="45720" rIns="91440" bIns="45720" rtlCol="0" anchor="b">
            <a:normAutofit/>
          </a:bodyPr>
          <a:lstStyle/>
          <a:p>
            <a:pPr algn="ctr"/>
            <a:r>
              <a:rPr lang="en-US" sz="3600" b="1" i="1">
                <a:latin typeface="Calisto MT"/>
              </a:rPr>
              <a:t>Teamwork</a:t>
            </a:r>
          </a:p>
        </p:txBody>
      </p:sp>
      <p:sp>
        <p:nvSpPr>
          <p:cNvPr id="3" name="Subtitle 2">
            <a:extLst>
              <a:ext uri="{FF2B5EF4-FFF2-40B4-BE49-F238E27FC236}">
                <a16:creationId xmlns:a16="http://schemas.microsoft.com/office/drawing/2014/main" id="{C402BCE2-362F-430C-92F4-8C5CC409C2C8}"/>
              </a:ext>
            </a:extLst>
          </p:cNvPr>
          <p:cNvSpPr>
            <a:spLocks noGrp="1"/>
          </p:cNvSpPr>
          <p:nvPr>
            <p:ph sz="half" idx="1"/>
          </p:nvPr>
        </p:nvSpPr>
        <p:spPr>
          <a:xfrm>
            <a:off x="5894613" y="2042842"/>
            <a:ext cx="2767693" cy="4020288"/>
          </a:xfrm>
        </p:spPr>
        <p:txBody>
          <a:bodyPr vert="horz" lIns="0" tIns="45720" rIns="0" bIns="45720" rtlCol="0" anchor="t">
            <a:normAutofit/>
          </a:bodyPr>
          <a:lstStyle/>
          <a:p>
            <a:r>
              <a:rPr lang="en-US" sz="1800">
                <a:latin typeface="Arial"/>
                <a:cs typeface="Arial"/>
              </a:rPr>
              <a:t>Teamwork is the collective effort of a team to accomplish a common objective or to complete assigned task in an efficient and effective way (Askari et al., 2020). </a:t>
            </a:r>
          </a:p>
          <a:p>
            <a:r>
              <a:rPr lang="en-US" sz="1800" b="1">
                <a:latin typeface="Arial"/>
                <a:cs typeface="Arial"/>
              </a:rPr>
              <a:t>Benefits of Teamwork:</a:t>
            </a:r>
            <a:endParaRPr lang="en-US" sz="1800">
              <a:latin typeface="Arial"/>
              <a:ea typeface="Calibri"/>
              <a:cs typeface="Arial"/>
            </a:endParaRPr>
          </a:p>
          <a:p>
            <a:r>
              <a:rPr lang="en-US" sz="1800">
                <a:latin typeface="Arial"/>
                <a:cs typeface="Arial"/>
              </a:rPr>
              <a:t>-Improved Productivity </a:t>
            </a:r>
            <a:endParaRPr lang="en-US" sz="1800">
              <a:latin typeface="Arial"/>
              <a:ea typeface="Calibri"/>
              <a:cs typeface="Arial"/>
            </a:endParaRPr>
          </a:p>
          <a:p>
            <a:r>
              <a:rPr lang="en-US" sz="1800">
                <a:latin typeface="Arial"/>
                <a:cs typeface="Arial"/>
              </a:rPr>
              <a:t>-Increased Innovation</a:t>
            </a:r>
            <a:endParaRPr lang="en-US" sz="1800">
              <a:latin typeface="Arial"/>
              <a:ea typeface="Calibri"/>
              <a:cs typeface="Arial"/>
            </a:endParaRPr>
          </a:p>
          <a:p>
            <a:r>
              <a:rPr lang="en-US" sz="1800">
                <a:latin typeface="Arial"/>
                <a:cs typeface="Arial"/>
              </a:rPr>
              <a:t>-Improved Job Satisfaction.</a:t>
            </a:r>
            <a:endParaRPr lang="en-US" sz="1300">
              <a:ea typeface="Calibri"/>
              <a:cs typeface="Calibri"/>
            </a:endParaRPr>
          </a:p>
          <a:p>
            <a:endParaRPr lang="en-US" sz="1300"/>
          </a:p>
          <a:p>
            <a:endParaRPr lang="en-US" sz="1300"/>
          </a:p>
          <a:p>
            <a:endParaRPr lang="en-US" sz="1300"/>
          </a:p>
        </p:txBody>
      </p:sp>
      <p:sp>
        <p:nvSpPr>
          <p:cNvPr id="6" name="Date Placeholder 4">
            <a:extLst>
              <a:ext uri="{FF2B5EF4-FFF2-40B4-BE49-F238E27FC236}">
                <a16:creationId xmlns:a16="http://schemas.microsoft.com/office/drawing/2014/main" id="{C2F62958-C845-8E44-E7EC-BDD1CF7D5091}"/>
              </a:ext>
            </a:extLst>
          </p:cNvPr>
          <p:cNvSpPr>
            <a:spLocks noGrp="1"/>
          </p:cNvSpPr>
          <p:nvPr>
            <p:ph type="dt" sz="half" idx="10"/>
          </p:nvPr>
        </p:nvSpPr>
        <p:spPr/>
        <p:txBody>
          <a:bodyPr vert="horz" lIns="91440" tIns="45720" rIns="91440" bIns="45720" rtlCol="0" anchor="ctr">
            <a:normAutofit/>
          </a:bodyPr>
          <a:lstStyle/>
          <a:p>
            <a:pPr>
              <a:spcAft>
                <a:spcPts val="600"/>
              </a:spcAft>
            </a:pPr>
            <a:fld id="{433C2375-7DFD-4F6D-AA45-3D474676B3A5}" type="datetime1">
              <a:rPr lang="en-US"/>
              <a:pPr>
                <a:spcAft>
                  <a:spcPts val="600"/>
                </a:spcAft>
              </a:pPr>
              <a:t>3/24/2025</a:t>
            </a:fld>
            <a:endParaRPr lang="en-US"/>
          </a:p>
        </p:txBody>
      </p:sp>
      <p:sp>
        <p:nvSpPr>
          <p:cNvPr id="7" name="Footer Placeholder 5">
            <a:extLst>
              <a:ext uri="{FF2B5EF4-FFF2-40B4-BE49-F238E27FC236}">
                <a16:creationId xmlns:a16="http://schemas.microsoft.com/office/drawing/2014/main" id="{6DD4AF10-2995-4A91-9CA4-C0A7D9B3BFD3}"/>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cap="all" baseline="0">
                <a:solidFill>
                  <a:srgbClr val="FFFFFF"/>
                </a:solidFill>
                <a:latin typeface="+mn-lt"/>
                <a:ea typeface="+mn-ea"/>
                <a:cs typeface="+mn-cs"/>
              </a:rPr>
              <a:t>
              </a:t>
            </a:r>
          </a:p>
        </p:txBody>
      </p:sp>
      <p:sp>
        <p:nvSpPr>
          <p:cNvPr id="13" name="Slide Number Placeholder 6">
            <a:extLst>
              <a:ext uri="{FF2B5EF4-FFF2-40B4-BE49-F238E27FC236}">
                <a16:creationId xmlns:a16="http://schemas.microsoft.com/office/drawing/2014/main" id="{5D07AE39-76B4-2A99-3D2F-9ABBD8CD81D9}"/>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2</a:t>
            </a:fld>
            <a:endParaRPr lang="en-US"/>
          </a:p>
        </p:txBody>
      </p:sp>
      <p:pic>
        <p:nvPicPr>
          <p:cNvPr id="4" name="Picture 3" descr="A group of hands stacked together&#10;&#10;AI-generated content may be incorrect.">
            <a:extLst>
              <a:ext uri="{FF2B5EF4-FFF2-40B4-BE49-F238E27FC236}">
                <a16:creationId xmlns:a16="http://schemas.microsoft.com/office/drawing/2014/main" id="{7DE8CE8B-4900-0737-E84E-0FA0CA3E75BA}"/>
              </a:ext>
            </a:extLst>
          </p:cNvPr>
          <p:cNvPicPr>
            <a:picLocks noChangeAspect="1"/>
          </p:cNvPicPr>
          <p:nvPr/>
        </p:nvPicPr>
        <p:blipFill>
          <a:blip r:embed="rId2"/>
          <a:srcRect l="10066" r="10569" b="2"/>
          <a:stretch/>
        </p:blipFill>
        <p:spPr>
          <a:xfrm>
            <a:off x="475499" y="1124695"/>
            <a:ext cx="5182351" cy="4345177"/>
          </a:xfrm>
          <a:prstGeom prst="rect">
            <a:avLst/>
          </a:prstGeom>
          <a:noFill/>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52C3D-F1A2-7A70-9BDE-316AA06D3088}"/>
              </a:ext>
            </a:extLst>
          </p:cNvPr>
          <p:cNvSpPr>
            <a:spLocks noGrp="1"/>
          </p:cNvSpPr>
          <p:nvPr>
            <p:ph type="title"/>
          </p:nvPr>
        </p:nvSpPr>
        <p:spPr>
          <a:xfrm>
            <a:off x="5894613" y="331982"/>
            <a:ext cx="2767693" cy="1450757"/>
          </a:xfrm>
        </p:spPr>
        <p:txBody>
          <a:bodyPr vert="horz" lIns="91440" tIns="45720" rIns="91440" bIns="45720" rtlCol="0" anchor="b">
            <a:normAutofit/>
          </a:bodyPr>
          <a:lstStyle/>
          <a:p>
            <a:r>
              <a:rPr lang="en-US" sz="3400">
                <a:latin typeface="Calisto MT"/>
              </a:rPr>
              <a:t> </a:t>
            </a:r>
            <a:r>
              <a:rPr lang="en-US" sz="3400" b="1" i="1">
                <a:latin typeface="Calisto MT"/>
              </a:rPr>
              <a:t>Importance of Human Relationships</a:t>
            </a:r>
          </a:p>
        </p:txBody>
      </p:sp>
      <p:sp>
        <p:nvSpPr>
          <p:cNvPr id="3" name="Subtitle 2">
            <a:extLst>
              <a:ext uri="{FF2B5EF4-FFF2-40B4-BE49-F238E27FC236}">
                <a16:creationId xmlns:a16="http://schemas.microsoft.com/office/drawing/2014/main" id="{4B3CE3EF-C939-AAE2-1BA5-ABA0229EF7A4}"/>
              </a:ext>
            </a:extLst>
          </p:cNvPr>
          <p:cNvSpPr>
            <a:spLocks noGrp="1"/>
          </p:cNvSpPr>
          <p:nvPr>
            <p:ph sz="half" idx="1"/>
          </p:nvPr>
        </p:nvSpPr>
        <p:spPr>
          <a:xfrm>
            <a:off x="5894613" y="1806501"/>
            <a:ext cx="2767693" cy="4071774"/>
          </a:xfrm>
        </p:spPr>
        <p:txBody>
          <a:bodyPr vert="horz" lIns="0" tIns="45720" rIns="0" bIns="45720" rtlCol="0" anchor="t">
            <a:noAutofit/>
          </a:bodyPr>
          <a:lstStyle/>
          <a:p>
            <a:r>
              <a:rPr lang="en-US" sz="1800">
                <a:latin typeface="Arial"/>
                <a:cs typeface="Arial"/>
              </a:rPr>
              <a:t>Human Relationships are crucial because they help everyone to feel connected and loved, by which an it can significantly contribute to overall well-being of an individual (Felten and Lambert, 2020). </a:t>
            </a:r>
            <a:endParaRPr lang="en-US" sz="1800">
              <a:latin typeface="Arial"/>
              <a:ea typeface="Calibri"/>
              <a:cs typeface="Arial"/>
            </a:endParaRPr>
          </a:p>
          <a:p>
            <a:r>
              <a:rPr lang="en-US" sz="1800" b="1" i="1">
                <a:latin typeface="Arial"/>
                <a:cs typeface="Arial"/>
              </a:rPr>
              <a:t>Benefits of Human Relationship</a:t>
            </a:r>
            <a:endParaRPr lang="en-US" sz="1800" b="1" i="1">
              <a:latin typeface="Arial"/>
              <a:ea typeface="Calibri"/>
              <a:cs typeface="Arial"/>
            </a:endParaRPr>
          </a:p>
          <a:p>
            <a:r>
              <a:rPr lang="en-US" sz="1800">
                <a:latin typeface="Arial"/>
                <a:cs typeface="Arial"/>
              </a:rPr>
              <a:t>-Personal Development</a:t>
            </a:r>
            <a:endParaRPr lang="en-US" sz="1800">
              <a:latin typeface="Arial"/>
              <a:ea typeface="Calibri"/>
              <a:cs typeface="Arial"/>
            </a:endParaRPr>
          </a:p>
          <a:p>
            <a:r>
              <a:rPr lang="en-US" sz="1800">
                <a:latin typeface="Arial"/>
                <a:cs typeface="Arial"/>
              </a:rPr>
              <a:t>-Physical Health</a:t>
            </a:r>
            <a:endParaRPr lang="en-US" sz="1800">
              <a:latin typeface="Arial"/>
              <a:ea typeface="Calibri"/>
              <a:cs typeface="Arial"/>
            </a:endParaRPr>
          </a:p>
          <a:p>
            <a:r>
              <a:rPr lang="en-US" sz="1800">
                <a:latin typeface="Arial"/>
                <a:cs typeface="Arial"/>
              </a:rPr>
              <a:t>-Carrer Succes</a:t>
            </a:r>
            <a:endParaRPr lang="en-US" sz="1800">
              <a:latin typeface="Arial"/>
              <a:ea typeface="Calibri"/>
              <a:cs typeface="Arial"/>
            </a:endParaRPr>
          </a:p>
        </p:txBody>
      </p:sp>
      <p:sp>
        <p:nvSpPr>
          <p:cNvPr id="6" name="Date Placeholder 4">
            <a:extLst>
              <a:ext uri="{FF2B5EF4-FFF2-40B4-BE49-F238E27FC236}">
                <a16:creationId xmlns:a16="http://schemas.microsoft.com/office/drawing/2014/main" id="{5D6827E3-7743-19C9-F394-BF474F674B6B}"/>
              </a:ext>
            </a:extLst>
          </p:cNvPr>
          <p:cNvSpPr>
            <a:spLocks noGrp="1"/>
          </p:cNvSpPr>
          <p:nvPr>
            <p:ph type="dt" sz="half" idx="10"/>
          </p:nvPr>
        </p:nvSpPr>
        <p:spPr/>
        <p:txBody>
          <a:bodyPr vert="horz" lIns="91440" tIns="45720" rIns="91440" bIns="45720" rtlCol="0" anchor="ctr">
            <a:normAutofit/>
          </a:bodyPr>
          <a:lstStyle/>
          <a:p>
            <a:pPr>
              <a:spcAft>
                <a:spcPts val="600"/>
              </a:spcAft>
            </a:pPr>
            <a:fld id="{8A9269DC-98A5-4603-88A4-9A660A5A79FA}" type="datetime1">
              <a:rPr lang="en-US"/>
              <a:pPr>
                <a:spcAft>
                  <a:spcPts val="600"/>
                </a:spcAft>
              </a:pPr>
              <a:t>3/24/2025</a:t>
            </a:fld>
            <a:endParaRPr lang="en-US"/>
          </a:p>
        </p:txBody>
      </p:sp>
      <p:sp>
        <p:nvSpPr>
          <p:cNvPr id="7" name="Footer Placeholder 5">
            <a:extLst>
              <a:ext uri="{FF2B5EF4-FFF2-40B4-BE49-F238E27FC236}">
                <a16:creationId xmlns:a16="http://schemas.microsoft.com/office/drawing/2014/main" id="{8C6E80D7-C311-2721-31B5-04C299CAE74E}"/>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700" kern="1200" cap="all" baseline="0">
                <a:solidFill>
                  <a:srgbClr val="FFFFFF"/>
                </a:solidFill>
                <a:latin typeface="+mn-lt"/>
                <a:ea typeface="+mn-ea"/>
                <a:cs typeface="+mn-cs"/>
              </a:rPr>
              <a:t>
              </a:t>
            </a:r>
          </a:p>
        </p:txBody>
      </p:sp>
      <p:sp>
        <p:nvSpPr>
          <p:cNvPr id="8" name="Slide Number Placeholder 6">
            <a:extLst>
              <a:ext uri="{FF2B5EF4-FFF2-40B4-BE49-F238E27FC236}">
                <a16:creationId xmlns:a16="http://schemas.microsoft.com/office/drawing/2014/main" id="{9F29BB46-2426-1B5A-2356-15F74C9221DA}"/>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3</a:t>
            </a:fld>
            <a:endParaRPr lang="en-US"/>
          </a:p>
        </p:txBody>
      </p:sp>
      <p:pic>
        <p:nvPicPr>
          <p:cNvPr id="4" name="Picture 3" descr="A group of people holding hands walking up stairs&#10;&#10;AI-generated content may be incorrect.">
            <a:extLst>
              <a:ext uri="{FF2B5EF4-FFF2-40B4-BE49-F238E27FC236}">
                <a16:creationId xmlns:a16="http://schemas.microsoft.com/office/drawing/2014/main" id="{5C3D6F88-BA7B-4809-FABC-B555B737797E}"/>
              </a:ext>
            </a:extLst>
          </p:cNvPr>
          <p:cNvPicPr>
            <a:picLocks noChangeAspect="1"/>
          </p:cNvPicPr>
          <p:nvPr/>
        </p:nvPicPr>
        <p:blipFill>
          <a:blip r:embed="rId2"/>
          <a:srcRect l="8659" r="3150" b="2"/>
          <a:stretch/>
        </p:blipFill>
        <p:spPr>
          <a:xfrm>
            <a:off x="567306" y="1253210"/>
            <a:ext cx="5182351" cy="4345207"/>
          </a:xfrm>
          <a:prstGeom prst="rect">
            <a:avLst/>
          </a:prstGeom>
          <a:noFill/>
        </p:spPr>
      </p:pic>
    </p:spTree>
    <p:extLst>
      <p:ext uri="{BB962C8B-B14F-4D97-AF65-F5344CB8AC3E}">
        <p14:creationId xmlns:p14="http://schemas.microsoft.com/office/powerpoint/2010/main" val="3467107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AE1A6-347E-635F-ACFF-D2C1B20418CD}"/>
              </a:ext>
            </a:extLst>
          </p:cNvPr>
          <p:cNvSpPr>
            <a:spLocks noGrp="1"/>
          </p:cNvSpPr>
          <p:nvPr>
            <p:ph type="title"/>
          </p:nvPr>
        </p:nvSpPr>
        <p:spPr>
          <a:xfrm>
            <a:off x="818494" y="1807549"/>
            <a:ext cx="2313633" cy="4263881"/>
          </a:xfrm>
        </p:spPr>
        <p:txBody>
          <a:bodyPr vert="horz" lIns="91440" tIns="45720" rIns="91440" bIns="45720" rtlCol="0" anchor="b">
            <a:normAutofit fontScale="90000"/>
          </a:bodyPr>
          <a:lstStyle/>
          <a:p>
            <a:r>
              <a:rPr lang="en-US" sz="3600" b="1" i="1">
                <a:solidFill>
                  <a:srgbClr val="FFFFFF"/>
                </a:solidFill>
                <a:latin typeface="Calisto MT"/>
              </a:rPr>
              <a:t>Diversity &amp; Creativity</a:t>
            </a:r>
            <a:br>
              <a:rPr lang="en-US" sz="3600" b="1" i="1">
                <a:latin typeface="Calisto MT"/>
              </a:rPr>
            </a:br>
            <a:br>
              <a:rPr lang="en-US" sz="3600" b="1" i="1">
                <a:latin typeface="Calisto MT"/>
              </a:rPr>
            </a:br>
            <a:r>
              <a:rPr lang="en-US" sz="1800">
                <a:solidFill>
                  <a:srgbClr val="FFFFFF"/>
                </a:solidFill>
                <a:latin typeface="Arial"/>
                <a:cs typeface="Arial"/>
              </a:rPr>
              <a:t>Diversity can significantly increase creativity by permitting for diverse range of experiences, ideas and perspectives, leading to more innovative solutions and also richer the pool of problem-solving approaches (</a:t>
            </a:r>
            <a:r>
              <a:rPr lang="en-US" sz="1800" err="1">
                <a:solidFill>
                  <a:srgbClr val="FFFFFF"/>
                </a:solidFill>
                <a:latin typeface="Arial"/>
                <a:cs typeface="Arial"/>
              </a:rPr>
              <a:t>Oham</a:t>
            </a:r>
            <a:r>
              <a:rPr lang="en-US" sz="1800">
                <a:solidFill>
                  <a:srgbClr val="FFFFFF"/>
                </a:solidFill>
                <a:latin typeface="Arial"/>
                <a:cs typeface="Arial"/>
              </a:rPr>
              <a:t> and Ejike, 2024).</a:t>
            </a:r>
            <a:br>
              <a:rPr lang="en-US" sz="1800">
                <a:latin typeface="Arial"/>
              </a:rPr>
            </a:br>
            <a:br>
              <a:rPr lang="en-US" sz="1800">
                <a:latin typeface="Arial"/>
              </a:rPr>
            </a:br>
            <a:r>
              <a:rPr lang="en-US" sz="1800" b="1" i="1">
                <a:solidFill>
                  <a:srgbClr val="FFFFFF"/>
                </a:solidFill>
                <a:latin typeface="Arial"/>
                <a:cs typeface="Arial"/>
              </a:rPr>
              <a:t> Key benefits of Diversity in relation to creativity </a:t>
            </a:r>
            <a:br>
              <a:rPr lang="en-US" sz="1800" b="1" i="1">
                <a:latin typeface="Arial"/>
                <a:cs typeface="Arial"/>
              </a:rPr>
            </a:br>
            <a:br>
              <a:rPr lang="en-US" sz="1800">
                <a:latin typeface="Arial"/>
              </a:rPr>
            </a:br>
            <a:r>
              <a:rPr lang="en-US" sz="1600">
                <a:solidFill>
                  <a:srgbClr val="FFFFFF"/>
                </a:solidFill>
                <a:latin typeface="Arial"/>
                <a:cs typeface="Arial"/>
              </a:rPr>
              <a:t>-Multiple Perspectives </a:t>
            </a:r>
          </a:p>
          <a:p>
            <a:r>
              <a:rPr lang="en-US" sz="1600">
                <a:solidFill>
                  <a:srgbClr val="FFFFFF"/>
                </a:solidFill>
                <a:latin typeface="Arial"/>
                <a:cs typeface="Arial"/>
              </a:rPr>
              <a:t>-Improved Problem-solving </a:t>
            </a:r>
            <a:endParaRPr lang="en-US" sz="1600">
              <a:solidFill>
                <a:srgbClr val="FFFFFF"/>
              </a:solidFill>
              <a:latin typeface="Arial"/>
              <a:ea typeface="Calibri Light"/>
              <a:cs typeface="Arial"/>
            </a:endParaRPr>
          </a:p>
          <a:p>
            <a:r>
              <a:rPr lang="en-US" sz="1600">
                <a:latin typeface="Arial"/>
                <a:ea typeface="Calibri Light"/>
                <a:cs typeface="Calibri Light"/>
              </a:rPr>
              <a:t>-Art and design</a:t>
            </a:r>
          </a:p>
          <a:p>
            <a:pPr marL="285750" indent="-285750"/>
            <a:endParaRPr lang="en-US" sz="1000">
              <a:solidFill>
                <a:srgbClr val="FFFFFF"/>
              </a:solidFill>
            </a:endParaRPr>
          </a:p>
          <a:p>
            <a:endParaRPr lang="en-US" sz="1000">
              <a:solidFill>
                <a:srgbClr val="FFFFFF"/>
              </a:solidFill>
            </a:endParaRPr>
          </a:p>
        </p:txBody>
      </p:sp>
      <p:sp>
        <p:nvSpPr>
          <p:cNvPr id="3" name="Content Placeholder 2">
            <a:extLst>
              <a:ext uri="{FF2B5EF4-FFF2-40B4-BE49-F238E27FC236}">
                <a16:creationId xmlns:a16="http://schemas.microsoft.com/office/drawing/2014/main" id="{EA7983CC-3FB1-444F-5603-42CD41748BE8}"/>
              </a:ext>
            </a:extLst>
          </p:cNvPr>
          <p:cNvSpPr>
            <a:spLocks noGrp="1"/>
          </p:cNvSpPr>
          <p:nvPr>
            <p:ph sz="half" idx="1"/>
          </p:nvPr>
        </p:nvSpPr>
        <p:spPr>
          <a:xfrm>
            <a:off x="369278" y="2653800"/>
            <a:ext cx="2313633" cy="3335519"/>
          </a:xfrm>
        </p:spPr>
        <p:txBody>
          <a:bodyPr vert="horz" lIns="0" tIns="45720" rIns="0" bIns="45720" rtlCol="0">
            <a:normAutofit/>
          </a:bodyPr>
          <a:lstStyle/>
          <a:p>
            <a:pPr>
              <a:buFont typeface="Calibri" panose="020F0502020204030204" pitchFamily="34" charset="0"/>
              <a:buNone/>
            </a:pPr>
            <a:endParaRPr lang="en-US" sz="1300">
              <a:solidFill>
                <a:srgbClr val="FFFFFF"/>
              </a:solidFill>
            </a:endParaRPr>
          </a:p>
          <a:p>
            <a:pPr marL="0" indent="0">
              <a:buFont typeface="Calibri" panose="020F0502020204030204" pitchFamily="34" charset="0"/>
              <a:buNone/>
            </a:pPr>
            <a:endParaRPr lang="en-US" sz="1300">
              <a:solidFill>
                <a:srgbClr val="FFFFFF"/>
              </a:solidFill>
            </a:endParaRPr>
          </a:p>
        </p:txBody>
      </p:sp>
      <p:sp>
        <p:nvSpPr>
          <p:cNvPr id="17" name="Date Placeholder 4">
            <a:extLst>
              <a:ext uri="{FF2B5EF4-FFF2-40B4-BE49-F238E27FC236}">
                <a16:creationId xmlns:a16="http://schemas.microsoft.com/office/drawing/2014/main" id="{B20785AC-9501-B400-E42D-12D5292060C6}"/>
              </a:ext>
            </a:extLst>
          </p:cNvPr>
          <p:cNvSpPr>
            <a:spLocks noGrp="1"/>
          </p:cNvSpPr>
          <p:nvPr>
            <p:ph type="dt" sz="half" idx="10"/>
          </p:nvPr>
        </p:nvSpPr>
        <p:spPr>
          <a:xfrm>
            <a:off x="4023151" y="6459785"/>
            <a:ext cx="1301528" cy="365125"/>
          </a:xfrm>
        </p:spPr>
        <p:txBody>
          <a:bodyPr vert="horz" lIns="91440" tIns="45720" rIns="91440" bIns="45720" rtlCol="0" anchor="ctr">
            <a:normAutofit/>
          </a:bodyPr>
          <a:lstStyle/>
          <a:p>
            <a:pPr algn="r">
              <a:spcAft>
                <a:spcPts val="600"/>
              </a:spcAft>
            </a:pPr>
            <a:fld id="{D9CB70B7-2FB3-4D18-9A8D-E15CFBA6A0D6}" type="datetime1">
              <a:rPr lang="en-US"/>
              <a:pPr algn="r">
                <a:spcAft>
                  <a:spcPts val="600"/>
                </a:spcAft>
              </a:pPr>
              <a:t>3/24/2025</a:t>
            </a:fld>
            <a:endParaRPr lang="en-US"/>
          </a:p>
        </p:txBody>
      </p:sp>
      <p:sp>
        <p:nvSpPr>
          <p:cNvPr id="18" name="Footer Placeholder 5">
            <a:extLst>
              <a:ext uri="{FF2B5EF4-FFF2-40B4-BE49-F238E27FC236}">
                <a16:creationId xmlns:a16="http://schemas.microsoft.com/office/drawing/2014/main" id="{CCD0DD9A-3F10-6251-8AEA-DD936107E30A}"/>
              </a:ext>
            </a:extLst>
          </p:cNvPr>
          <p:cNvSpPr>
            <a:spLocks noGrp="1"/>
          </p:cNvSpPr>
          <p:nvPr>
            <p:ph type="ftr" sz="quarter" idx="11"/>
          </p:nvPr>
        </p:nvSpPr>
        <p:spPr>
          <a:xfrm>
            <a:off x="816881" y="6459785"/>
            <a:ext cx="2817932" cy="365125"/>
          </a:xfrm>
        </p:spPr>
        <p:txBody>
          <a:bodyPr vert="horz" lIns="91440" tIns="45720" rIns="91440" bIns="45720" rtlCol="0" anchor="ctr">
            <a:normAutofit/>
          </a:bodyPr>
          <a:lstStyle/>
          <a:p>
            <a:pPr algn="l">
              <a:lnSpc>
                <a:spcPct val="90000"/>
              </a:lnSpc>
              <a:spcAft>
                <a:spcPts val="600"/>
              </a:spcAft>
            </a:pPr>
            <a:r>
              <a:rPr lang="en-US" sz="700" kern="1200" cap="all" baseline="0">
                <a:solidFill>
                  <a:srgbClr val="FFFFFF"/>
                </a:solidFill>
                <a:latin typeface="+mn-lt"/>
                <a:ea typeface="+mn-ea"/>
                <a:cs typeface="+mn-cs"/>
              </a:rPr>
              <a:t>
              </a:t>
            </a:r>
          </a:p>
        </p:txBody>
      </p:sp>
      <p:sp>
        <p:nvSpPr>
          <p:cNvPr id="19" name="Slide Number Placeholder 6">
            <a:extLst>
              <a:ext uri="{FF2B5EF4-FFF2-40B4-BE49-F238E27FC236}">
                <a16:creationId xmlns:a16="http://schemas.microsoft.com/office/drawing/2014/main" id="{AF153F71-6665-F652-0AFD-013849B9F8BE}"/>
              </a:ext>
            </a:extLst>
          </p:cNvPr>
          <p:cNvSpPr>
            <a:spLocks noGrp="1"/>
          </p:cNvSpPr>
          <p:nvPr>
            <p:ph type="sldNum" sz="quarter" idx="12"/>
          </p:nvPr>
        </p:nvSpPr>
        <p:spPr/>
        <p:txBody>
          <a:bodyPr vert="horz" lIns="91440" tIns="45720" rIns="91440" bIns="45720" rtlCol="0" anchor="ctr">
            <a:normAutofit/>
          </a:bodyPr>
          <a:lstStyle/>
          <a:p>
            <a:pPr>
              <a:spcAft>
                <a:spcPts val="600"/>
              </a:spcAft>
            </a:pPr>
            <a:fld id="{70C12960-6E85-460F-B6E3-5B82CB31AF3D}" type="slidenum">
              <a:rPr lang="en-US">
                <a:solidFill>
                  <a:schemeClr val="tx2"/>
                </a:solidFill>
              </a:rPr>
              <a:pPr>
                <a:spcAft>
                  <a:spcPts val="600"/>
                </a:spcAft>
              </a:pPr>
              <a:t>4</a:t>
            </a:fld>
            <a:endParaRPr lang="en-US">
              <a:solidFill>
                <a:schemeClr val="tx2"/>
              </a:solidFill>
            </a:endParaRPr>
          </a:p>
        </p:txBody>
      </p:sp>
      <p:pic>
        <p:nvPicPr>
          <p:cNvPr id="5" name="Picture 4" descr="A group of people sitting around a table with a light bulb drawn on it&#10;&#10;AI-generated content may be incorrect.">
            <a:extLst>
              <a:ext uri="{FF2B5EF4-FFF2-40B4-BE49-F238E27FC236}">
                <a16:creationId xmlns:a16="http://schemas.microsoft.com/office/drawing/2014/main" id="{8D5316AE-243A-FE60-23EF-C1F59D23FC6C}"/>
              </a:ext>
            </a:extLst>
          </p:cNvPr>
          <p:cNvPicPr>
            <a:picLocks noChangeAspect="1"/>
          </p:cNvPicPr>
          <p:nvPr/>
        </p:nvPicPr>
        <p:blipFill>
          <a:blip r:embed="rId2"/>
          <a:srcRect l="3052" r="8756" b="2"/>
          <a:stretch/>
        </p:blipFill>
        <p:spPr>
          <a:xfrm>
            <a:off x="3556512" y="1291547"/>
            <a:ext cx="5098562" cy="4274906"/>
          </a:xfrm>
          <a:prstGeom prst="rect">
            <a:avLst/>
          </a:prstGeom>
          <a:noFill/>
        </p:spPr>
      </p:pic>
    </p:spTree>
    <p:extLst>
      <p:ext uri="{BB962C8B-B14F-4D97-AF65-F5344CB8AC3E}">
        <p14:creationId xmlns:p14="http://schemas.microsoft.com/office/powerpoint/2010/main" val="34264120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3FBF3-46E9-5996-8968-EAD5FA610A00}"/>
              </a:ext>
            </a:extLst>
          </p:cNvPr>
          <p:cNvSpPr>
            <a:spLocks noGrp="1"/>
          </p:cNvSpPr>
          <p:nvPr>
            <p:ph type="title"/>
          </p:nvPr>
        </p:nvSpPr>
        <p:spPr>
          <a:xfrm>
            <a:off x="4955654" y="4601018"/>
            <a:ext cx="3845379" cy="1450757"/>
          </a:xfrm>
        </p:spPr>
        <p:txBody>
          <a:bodyPr vert="horz" lIns="91440" tIns="45720" rIns="91440" bIns="45720" rtlCol="0">
            <a:normAutofit fontScale="90000"/>
          </a:bodyPr>
          <a:lstStyle/>
          <a:p>
            <a:r>
              <a:rPr lang="en-GB" sz="3600" b="1" i="1">
                <a:latin typeface="Calisto MT"/>
                <a:cs typeface="Arial"/>
              </a:rPr>
              <a:t>Valuing Difference</a:t>
            </a:r>
            <a:br>
              <a:rPr lang="en-GB" sz="1200">
                <a:latin typeface="Arial"/>
                <a:cs typeface="Arial"/>
              </a:rPr>
            </a:br>
            <a:br>
              <a:rPr lang="en-GB" sz="1200">
                <a:latin typeface="Arial"/>
                <a:ea typeface="+mj-lt"/>
                <a:cs typeface="Arial"/>
              </a:rPr>
            </a:br>
            <a:br>
              <a:rPr lang="en-GB" sz="1200">
                <a:latin typeface="Arial"/>
                <a:ea typeface="+mj-lt"/>
                <a:cs typeface="Arial"/>
              </a:rPr>
            </a:br>
            <a:r>
              <a:rPr lang="en-GB" sz="2000">
                <a:ea typeface="+mj-lt"/>
                <a:cs typeface="+mj-lt"/>
              </a:rPr>
              <a:t>Valuing differences refers to recognizing the value of different cultures and perspectives. It can brings up more innovative, inclusive and creative environment (Lin, 2020). </a:t>
            </a:r>
            <a:endParaRPr lang="en-US" sz="2000">
              <a:ea typeface="Calibri Light"/>
              <a:cs typeface="Calibri Light"/>
            </a:endParaRPr>
          </a:p>
          <a:p>
            <a:br>
              <a:rPr lang="en-GB" sz="2000">
                <a:ea typeface="+mj-lt"/>
                <a:cs typeface="+mj-lt"/>
              </a:rPr>
            </a:br>
            <a:r>
              <a:rPr lang="en-GB" sz="2000" b="1" i="1">
                <a:latin typeface="Calisto MT"/>
                <a:ea typeface="+mj-lt"/>
                <a:cs typeface="+mj-lt"/>
              </a:rPr>
              <a:t>Benefits of valuing differences </a:t>
            </a:r>
            <a:br>
              <a:rPr lang="en-GB" sz="2000" b="1" i="1">
                <a:ea typeface="+mj-lt"/>
                <a:cs typeface="+mj-lt"/>
              </a:rPr>
            </a:br>
            <a:endParaRPr lang="en-GB" sz="2000" b="1" i="1">
              <a:latin typeface="Aptos Display" panose="02110004020202020204"/>
              <a:cs typeface="Arial"/>
            </a:endParaRPr>
          </a:p>
          <a:p>
            <a:r>
              <a:rPr lang="en-GB" sz="2000">
                <a:ea typeface="+mj-lt"/>
                <a:cs typeface="+mj-lt"/>
              </a:rPr>
              <a:t>-Global Perspectives </a:t>
            </a:r>
            <a:endParaRPr lang="en-GB" sz="2000">
              <a:ea typeface="Calibri Light"/>
              <a:cs typeface="Calibri Light"/>
            </a:endParaRPr>
          </a:p>
          <a:p>
            <a:r>
              <a:rPr lang="en-GB" sz="2000">
                <a:ea typeface="+mj-lt"/>
                <a:cs typeface="+mj-lt"/>
              </a:rPr>
              <a:t>-Increased Creativity </a:t>
            </a:r>
            <a:endParaRPr lang="en-GB" sz="2000">
              <a:ea typeface="Calibri Light"/>
              <a:cs typeface="Calibri Light"/>
            </a:endParaRPr>
          </a:p>
          <a:p>
            <a:r>
              <a:rPr lang="en-GB" sz="2000">
                <a:ea typeface="+mj-lt"/>
                <a:cs typeface="+mj-lt"/>
              </a:rPr>
              <a:t>"Seek first to understand before being understood" a phrase by Stephen Covey, states the significance of actively listening and genuinely comprehending other individual's perspective before attempting to communicate own personal perspective (Vaughan and Delong, 2019).</a:t>
            </a:r>
            <a:r>
              <a:rPr lang="en-GB" sz="1200">
                <a:ea typeface="+mj-lt"/>
                <a:cs typeface="+mj-lt"/>
              </a:rPr>
              <a:t> </a:t>
            </a:r>
            <a:endParaRPr lang="en-GB" sz="1200"/>
          </a:p>
          <a:p>
            <a:endParaRPr lang="en-GB" sz="1200">
              <a:latin typeface="Arial"/>
              <a:cs typeface="Arial"/>
            </a:endParaRPr>
          </a:p>
        </p:txBody>
      </p:sp>
      <p:sp>
        <p:nvSpPr>
          <p:cNvPr id="3" name="Content Placeholder 2">
            <a:extLst>
              <a:ext uri="{FF2B5EF4-FFF2-40B4-BE49-F238E27FC236}">
                <a16:creationId xmlns:a16="http://schemas.microsoft.com/office/drawing/2014/main" id="{C721F259-7E9D-8191-BDD3-C2176E3F8176}"/>
              </a:ext>
            </a:extLst>
          </p:cNvPr>
          <p:cNvSpPr>
            <a:spLocks noGrp="1"/>
          </p:cNvSpPr>
          <p:nvPr>
            <p:ph idx="1"/>
          </p:nvPr>
        </p:nvSpPr>
        <p:spPr>
          <a:xfrm>
            <a:off x="4808763" y="2198914"/>
            <a:ext cx="3845379" cy="3670180"/>
          </a:xfrm>
        </p:spPr>
        <p:txBody>
          <a:bodyPr vert="horz" lIns="91440" tIns="45720" rIns="91440" bIns="45720" rtlCol="0">
            <a:normAutofit/>
          </a:bodyPr>
          <a:lstStyle/>
          <a:p>
            <a:endParaRPr lang="en-GB">
              <a:latin typeface="Arial"/>
              <a:cs typeface="Arial"/>
            </a:endParaRPr>
          </a:p>
          <a:p>
            <a:endParaRPr lang="en-GB"/>
          </a:p>
        </p:txBody>
      </p:sp>
      <p:pic>
        <p:nvPicPr>
          <p:cNvPr id="4" name="Picture 3" descr="A group of people with light bulbs above them&#10;&#10;AI-generated content may be incorrect.">
            <a:extLst>
              <a:ext uri="{FF2B5EF4-FFF2-40B4-BE49-F238E27FC236}">
                <a16:creationId xmlns:a16="http://schemas.microsoft.com/office/drawing/2014/main" id="{92C68666-D832-AFF2-726A-AB5A5850811C}"/>
              </a:ext>
            </a:extLst>
          </p:cNvPr>
          <p:cNvPicPr>
            <a:picLocks noChangeAspect="1"/>
          </p:cNvPicPr>
          <p:nvPr/>
        </p:nvPicPr>
        <p:blipFill>
          <a:blip r:embed="rId2"/>
          <a:stretch>
            <a:fillRect/>
          </a:stretch>
        </p:blipFill>
        <p:spPr>
          <a:xfrm>
            <a:off x="482394" y="1709857"/>
            <a:ext cx="4088720" cy="3118245"/>
          </a:xfrm>
          <a:prstGeom prst="rect">
            <a:avLst/>
          </a:prstGeom>
        </p:spPr>
      </p:pic>
    </p:spTree>
    <p:extLst>
      <p:ext uri="{BB962C8B-B14F-4D97-AF65-F5344CB8AC3E}">
        <p14:creationId xmlns:p14="http://schemas.microsoft.com/office/powerpoint/2010/main" val="283653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5C29435-9792-45F0-A075-2B4C351B9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FAB30A-4CA4-55B4-860D-BD821447AE8E}"/>
              </a:ext>
            </a:extLst>
          </p:cNvPr>
          <p:cNvSpPr>
            <a:spLocks noGrp="1"/>
          </p:cNvSpPr>
          <p:nvPr>
            <p:ph type="title"/>
          </p:nvPr>
        </p:nvSpPr>
        <p:spPr>
          <a:xfrm>
            <a:off x="5894613" y="634946"/>
            <a:ext cx="2767693" cy="1450757"/>
          </a:xfrm>
        </p:spPr>
        <p:txBody>
          <a:bodyPr>
            <a:normAutofit fontScale="90000"/>
          </a:bodyPr>
          <a:lstStyle/>
          <a:p>
            <a:br>
              <a:rPr lang="en-US" sz="1900">
                <a:ea typeface="Calibri Light"/>
                <a:cs typeface="Calibri Light"/>
              </a:rPr>
            </a:br>
            <a:br>
              <a:rPr lang="en-US" sz="1900">
                <a:ea typeface="Calibri Light"/>
                <a:cs typeface="Calibri Light"/>
              </a:rPr>
            </a:br>
            <a:r>
              <a:rPr lang="en-US" sz="3600">
                <a:latin typeface="Calisto MT"/>
                <a:ea typeface="Calibri Light"/>
                <a:cs typeface="Calibri Light"/>
              </a:rPr>
              <a:t>Conflict</a:t>
            </a:r>
            <a:br>
              <a:rPr lang="en-US" sz="3600">
                <a:latin typeface="Calisto MT"/>
                <a:ea typeface="Calibri Light"/>
                <a:cs typeface="Calibri Light"/>
              </a:rPr>
            </a:br>
            <a:r>
              <a:rPr lang="en-US" sz="3600">
                <a:latin typeface="Calisto MT"/>
                <a:ea typeface="Calibri Light"/>
                <a:cs typeface="Calibri Light"/>
              </a:rPr>
              <a:t>Managemen</a:t>
            </a:r>
            <a:r>
              <a:rPr lang="en-US" sz="3600">
                <a:latin typeface="Arial"/>
                <a:ea typeface="Calibri Light"/>
                <a:cs typeface="Calibri Light"/>
              </a:rPr>
              <a:t>t</a:t>
            </a:r>
            <a:br>
              <a:rPr lang="en-US" sz="1900">
                <a:ea typeface="Calibri Light"/>
                <a:cs typeface="Calibri Light"/>
              </a:rPr>
            </a:br>
            <a:endParaRPr lang="en-US" sz="1900"/>
          </a:p>
        </p:txBody>
      </p:sp>
      <p:pic>
        <p:nvPicPr>
          <p:cNvPr id="4" name="Picture 3" descr="A person and person yelling at each other&#10;&#10;AI-generated content may be incorrect.">
            <a:extLst>
              <a:ext uri="{FF2B5EF4-FFF2-40B4-BE49-F238E27FC236}">
                <a16:creationId xmlns:a16="http://schemas.microsoft.com/office/drawing/2014/main" id="{AC4CDAAB-6ED7-C6B7-99D5-69043FB78419}"/>
              </a:ext>
            </a:extLst>
          </p:cNvPr>
          <p:cNvPicPr>
            <a:picLocks noChangeAspect="1"/>
          </p:cNvPicPr>
          <p:nvPr/>
        </p:nvPicPr>
        <p:blipFill>
          <a:blip r:embed="rId2"/>
          <a:stretch>
            <a:fillRect/>
          </a:stretch>
        </p:blipFill>
        <p:spPr>
          <a:xfrm>
            <a:off x="227329" y="1247591"/>
            <a:ext cx="5440086" cy="4614526"/>
          </a:xfrm>
          <a:prstGeom prst="rect">
            <a:avLst/>
          </a:prstGeom>
        </p:spPr>
      </p:pic>
      <p:cxnSp>
        <p:nvCxnSpPr>
          <p:cNvPr id="40" name="Straight Connector 39">
            <a:extLst>
              <a:ext uri="{FF2B5EF4-FFF2-40B4-BE49-F238E27FC236}">
                <a16:creationId xmlns:a16="http://schemas.microsoft.com/office/drawing/2014/main" id="{C121C1A0-5C13-471E-AD18-BF95767F54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CBCB0A-C28F-ADB8-E4DA-42A4D0F04640}"/>
              </a:ext>
            </a:extLst>
          </p:cNvPr>
          <p:cNvSpPr>
            <a:spLocks noGrp="1"/>
          </p:cNvSpPr>
          <p:nvPr>
            <p:ph idx="1"/>
          </p:nvPr>
        </p:nvSpPr>
        <p:spPr>
          <a:xfrm>
            <a:off x="5913742" y="2084136"/>
            <a:ext cx="2748564" cy="3784958"/>
          </a:xfrm>
        </p:spPr>
        <p:txBody>
          <a:bodyPr vert="horz" lIns="0" tIns="45720" rIns="0" bIns="45720" rtlCol="0" anchor="t">
            <a:noAutofit/>
          </a:bodyPr>
          <a:lstStyle/>
          <a:p>
            <a:pPr marL="342900" indent="-342900">
              <a:buFont typeface="Arial" panose="020F0502020204030204" pitchFamily="34" charset="0"/>
              <a:buChar char="•"/>
            </a:pPr>
            <a:r>
              <a:rPr lang="en-US" dirty="0">
                <a:latin typeface="Arial"/>
                <a:ea typeface="Roboto Slab"/>
                <a:cs typeface="Roboto Slab"/>
              </a:rPr>
              <a:t>Conflict is inevitable</a:t>
            </a:r>
            <a:r>
              <a:rPr lang="en-US" dirty="0">
                <a:latin typeface="Arial"/>
                <a:ea typeface="Roboto"/>
                <a:cs typeface="Roboto"/>
              </a:rPr>
              <a:t>(eLeaP, 2023).</a:t>
            </a:r>
            <a:endParaRPr lang="en-US" dirty="0">
              <a:latin typeface="Arial"/>
              <a:ea typeface="Calibri" panose="020F0502020204030204"/>
              <a:cs typeface="Calibri" panose="020F0502020204030204"/>
            </a:endParaRPr>
          </a:p>
          <a:p>
            <a:pPr marL="342900" indent="-342900">
              <a:buFont typeface="Arial" panose="020F0502020204030204" pitchFamily="34" charset="0"/>
              <a:buChar char="•"/>
            </a:pPr>
            <a:r>
              <a:rPr lang="en-US">
                <a:latin typeface="Arial"/>
                <a:ea typeface="Calibri" panose="020F0502020204030204"/>
                <a:cs typeface="Calibri" panose="020F0502020204030204"/>
              </a:rPr>
              <a:t>From conflict to conversation</a:t>
            </a:r>
            <a:r>
              <a:rPr lang="en-US">
                <a:latin typeface="Arial"/>
                <a:ea typeface="Roboto"/>
                <a:cs typeface="Roboto"/>
              </a:rPr>
              <a:t>(Padgett, 2021).</a:t>
            </a:r>
          </a:p>
          <a:p>
            <a:pPr marL="342900" indent="-342900">
              <a:buFont typeface="Arial" panose="020F0502020204030204" pitchFamily="34" charset="0"/>
              <a:buChar char="•"/>
            </a:pPr>
            <a:r>
              <a:rPr lang="en-US" dirty="0">
                <a:latin typeface="Arial"/>
                <a:ea typeface="Calibri"/>
                <a:cs typeface="Calibri"/>
              </a:rPr>
              <a:t>Handling conflict situation.</a:t>
            </a:r>
          </a:p>
          <a:p>
            <a:pPr marL="342900" indent="-342900">
              <a:buFont typeface="Arial" panose="020F0502020204030204" pitchFamily="34" charset="0"/>
              <a:buChar char="•"/>
            </a:pPr>
            <a:r>
              <a:rPr lang="en-US" dirty="0" err="1">
                <a:latin typeface="Arial"/>
                <a:ea typeface="Calibri"/>
                <a:cs typeface="Arial"/>
              </a:rPr>
              <a:t>Recognising</a:t>
            </a:r>
            <a:r>
              <a:rPr lang="en-US" dirty="0">
                <a:latin typeface="Arial"/>
                <a:ea typeface="Calibri"/>
                <a:cs typeface="Arial"/>
              </a:rPr>
              <a:t> Thomas-Kilman conflict Model (Last,2019).</a:t>
            </a:r>
            <a:endParaRPr lang="en-US" dirty="0">
              <a:latin typeface="Arial"/>
              <a:ea typeface="Calibri"/>
              <a:cs typeface="Calibri"/>
            </a:endParaRPr>
          </a:p>
          <a:p>
            <a:pPr marL="342900" indent="-342900">
              <a:buFont typeface="Arial" panose="020F0502020204030204" pitchFamily="34" charset="0"/>
              <a:buChar char="•"/>
            </a:pPr>
            <a:endParaRPr lang="en-US" sz="1900">
              <a:ea typeface="Calibri"/>
              <a:cs typeface="Calibri"/>
            </a:endParaRPr>
          </a:p>
          <a:p>
            <a:pPr marL="342900" indent="-342900">
              <a:buFont typeface="Arial" panose="020F0502020204030204" pitchFamily="34" charset="0"/>
              <a:buChar char="•"/>
            </a:pPr>
            <a:endParaRPr lang="en-US" sz="1900">
              <a:ea typeface="Calibri"/>
              <a:cs typeface="Calibri"/>
            </a:endParaRPr>
          </a:p>
        </p:txBody>
      </p:sp>
      <p:sp>
        <p:nvSpPr>
          <p:cNvPr id="46" name="Rectangle 45">
            <a:extLst>
              <a:ext uri="{FF2B5EF4-FFF2-40B4-BE49-F238E27FC236}">
                <a16:creationId xmlns:a16="http://schemas.microsoft.com/office/drawing/2014/main" id="{ADF03EDA-D3D9-4DFF-9AC8-0D47F349E2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8" name="Rectangle 47">
            <a:extLst>
              <a:ext uri="{FF2B5EF4-FFF2-40B4-BE49-F238E27FC236}">
                <a16:creationId xmlns:a16="http://schemas.microsoft.com/office/drawing/2014/main" id="{F20499E1-77D1-46FE-9976-5632BE52F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64867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8BE48C64-5364-4060-8928-FC052E77C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1" name="Rectangle 50">
            <a:extLst>
              <a:ext uri="{FF2B5EF4-FFF2-40B4-BE49-F238E27FC236}">
                <a16:creationId xmlns:a16="http://schemas.microsoft.com/office/drawing/2014/main" id="{139F791B-8515-4F50-9D32-45DD7676C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53" name="Straight Connector 52">
            <a:extLst>
              <a:ext uri="{FF2B5EF4-FFF2-40B4-BE49-F238E27FC236}">
                <a16:creationId xmlns:a16="http://schemas.microsoft.com/office/drawing/2014/main" id="{966A6F95-73C3-44EC-9D80-3131D2D868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55" name="Rectangle 54">
            <a:extLst>
              <a:ext uri="{FF2B5EF4-FFF2-40B4-BE49-F238E27FC236}">
                <a16:creationId xmlns:a16="http://schemas.microsoft.com/office/drawing/2014/main" id="{DC0CDD34-455E-4188-B6E6-C57A40E43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6FB416-FE7B-008B-9271-B116D1FC914B}"/>
              </a:ext>
            </a:extLst>
          </p:cNvPr>
          <p:cNvSpPr>
            <a:spLocks noGrp="1"/>
          </p:cNvSpPr>
          <p:nvPr>
            <p:ph type="title"/>
          </p:nvPr>
        </p:nvSpPr>
        <p:spPr>
          <a:xfrm>
            <a:off x="6105832" y="639097"/>
            <a:ext cx="2551471" cy="3686015"/>
          </a:xfrm>
        </p:spPr>
        <p:txBody>
          <a:bodyPr vert="horz" lIns="91440" tIns="45720" rIns="91440" bIns="45720" rtlCol="0" anchor="b">
            <a:normAutofit fontScale="90000"/>
          </a:bodyPr>
          <a:lstStyle/>
          <a:p>
            <a:r>
              <a:rPr lang="en-US" sz="3600" dirty="0">
                <a:solidFill>
                  <a:schemeClr val="tx1">
                    <a:lumMod val="85000"/>
                    <a:lumOff val="15000"/>
                  </a:schemeClr>
                </a:solidFill>
                <a:latin typeface="Calisto MT"/>
                <a:ea typeface="Calibri Light"/>
                <a:cs typeface="Calibri Light"/>
              </a:rPr>
              <a:t>Thomas-Kilmann conflict model</a:t>
            </a:r>
            <a:br>
              <a:rPr lang="en-US" sz="3600" dirty="0">
                <a:solidFill>
                  <a:schemeClr val="tx1">
                    <a:lumMod val="85000"/>
                    <a:lumOff val="15000"/>
                  </a:schemeClr>
                </a:solidFill>
                <a:latin typeface="Calisto MT"/>
                <a:ea typeface="Calibri Light"/>
                <a:cs typeface="Calibri Light"/>
              </a:rPr>
            </a:br>
            <a:r>
              <a:rPr lang="en-US" sz="3600" dirty="0">
                <a:solidFill>
                  <a:schemeClr val="tx1">
                    <a:lumMod val="85000"/>
                    <a:lumOff val="15000"/>
                  </a:schemeClr>
                </a:solidFill>
                <a:latin typeface="Calisto MT"/>
                <a:ea typeface="Calibri Light"/>
                <a:cs typeface="Calibri Light"/>
              </a:rPr>
              <a:t>(Last2019).</a:t>
            </a:r>
            <a:br>
              <a:rPr lang="en-US" sz="3600" dirty="0">
                <a:solidFill>
                  <a:schemeClr val="tx1">
                    <a:lumMod val="85000"/>
                    <a:lumOff val="15000"/>
                  </a:schemeClr>
                </a:solidFill>
                <a:latin typeface="Calisto MT"/>
                <a:ea typeface="Calibri Light"/>
                <a:cs typeface="Calibri Light"/>
              </a:rPr>
            </a:br>
            <a:br>
              <a:rPr lang="en-US" sz="3600" dirty="0">
                <a:latin typeface="Calisto MT"/>
                <a:ea typeface="Calibri Light"/>
                <a:cs typeface="Calibri Light"/>
              </a:rPr>
            </a:br>
            <a:br>
              <a:rPr lang="en-US" sz="3600" dirty="0">
                <a:latin typeface="Calisto MT"/>
                <a:ea typeface="Calibri Light"/>
                <a:cs typeface="Calibri Light"/>
              </a:rPr>
            </a:br>
            <a:endParaRPr lang="en-US" sz="3600" dirty="0">
              <a:latin typeface="Calisto MT"/>
              <a:ea typeface="Calibri Light"/>
              <a:cs typeface="Calibri Light"/>
            </a:endParaRPr>
          </a:p>
        </p:txBody>
      </p:sp>
      <p:pic>
        <p:nvPicPr>
          <p:cNvPr id="18" name="Content Placeholder 17" descr="บริหารความขัดแย้งด้วยเทคนิค Thomas Kilmann Conflict Model">
            <a:extLst>
              <a:ext uri="{FF2B5EF4-FFF2-40B4-BE49-F238E27FC236}">
                <a16:creationId xmlns:a16="http://schemas.microsoft.com/office/drawing/2014/main" id="{295291CF-24F4-EA47-DDE1-C0EB0CCC2DEF}"/>
              </a:ext>
            </a:extLst>
          </p:cNvPr>
          <p:cNvPicPr>
            <a:picLocks noGrp="1" noChangeAspect="1"/>
          </p:cNvPicPr>
          <p:nvPr>
            <p:ph idx="1"/>
          </p:nvPr>
        </p:nvPicPr>
        <p:blipFill>
          <a:blip r:embed="rId2"/>
          <a:stretch>
            <a:fillRect/>
          </a:stretch>
        </p:blipFill>
        <p:spPr>
          <a:xfrm>
            <a:off x="232543" y="516419"/>
            <a:ext cx="5725292" cy="5080610"/>
          </a:xfrm>
          <a:prstGeom prst="rect">
            <a:avLst/>
          </a:prstGeom>
        </p:spPr>
      </p:pic>
      <p:cxnSp>
        <p:nvCxnSpPr>
          <p:cNvPr id="57" name="Straight Connector 56">
            <a:extLst>
              <a:ext uri="{FF2B5EF4-FFF2-40B4-BE49-F238E27FC236}">
                <a16:creationId xmlns:a16="http://schemas.microsoft.com/office/drawing/2014/main" id="{381C2058-47F2-4937-AFC4-04B58EC1A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56978" y="4343400"/>
            <a:ext cx="24003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59" name="Rectangle 58">
            <a:extLst>
              <a:ext uri="{FF2B5EF4-FFF2-40B4-BE49-F238E27FC236}">
                <a16:creationId xmlns:a16="http://schemas.microsoft.com/office/drawing/2014/main" id="{4B0E089E-E773-40BF-B966-E1B54156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Rectangle 60">
            <a:extLst>
              <a:ext uri="{FF2B5EF4-FFF2-40B4-BE49-F238E27FC236}">
                <a16:creationId xmlns:a16="http://schemas.microsoft.com/office/drawing/2014/main" id="{16A56A1B-DB74-41DA-B78B-0C762EE7B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74274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5C29435-9792-45F0-A075-2B4C351B9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C8B9E8-44B7-04A1-1C98-68B7CCAE9692}"/>
              </a:ext>
            </a:extLst>
          </p:cNvPr>
          <p:cNvSpPr>
            <a:spLocks noGrp="1"/>
          </p:cNvSpPr>
          <p:nvPr>
            <p:ph type="title"/>
          </p:nvPr>
        </p:nvSpPr>
        <p:spPr>
          <a:xfrm>
            <a:off x="5894613" y="634946"/>
            <a:ext cx="2767693" cy="1450757"/>
          </a:xfrm>
        </p:spPr>
        <p:txBody>
          <a:bodyPr>
            <a:normAutofit/>
          </a:bodyPr>
          <a:lstStyle/>
          <a:p>
            <a:r>
              <a:rPr lang="en-GB" sz="4400">
                <a:latin typeface="Calisto MT"/>
                <a:cs typeface="Arial"/>
              </a:rPr>
              <a:t>Belbin Team roles</a:t>
            </a:r>
          </a:p>
        </p:txBody>
      </p:sp>
      <p:pic>
        <p:nvPicPr>
          <p:cNvPr id="3" name="Picture 2" descr="Belbin's Team Roles and How To Use Them">
            <a:extLst>
              <a:ext uri="{FF2B5EF4-FFF2-40B4-BE49-F238E27FC236}">
                <a16:creationId xmlns:a16="http://schemas.microsoft.com/office/drawing/2014/main" id="{594BA1FA-EB2E-9B22-78F5-3400CE45D58C}"/>
              </a:ext>
            </a:extLst>
          </p:cNvPr>
          <p:cNvPicPr>
            <a:picLocks noChangeAspect="1"/>
          </p:cNvPicPr>
          <p:nvPr/>
        </p:nvPicPr>
        <p:blipFill>
          <a:blip r:embed="rId2"/>
          <a:stretch>
            <a:fillRect/>
          </a:stretch>
        </p:blipFill>
        <p:spPr>
          <a:xfrm>
            <a:off x="224159" y="992125"/>
            <a:ext cx="5182351" cy="4586380"/>
          </a:xfrm>
          <a:prstGeom prst="rect">
            <a:avLst/>
          </a:prstGeom>
        </p:spPr>
      </p:pic>
      <p:cxnSp>
        <p:nvCxnSpPr>
          <p:cNvPr id="41" name="Straight Connector 40">
            <a:extLst>
              <a:ext uri="{FF2B5EF4-FFF2-40B4-BE49-F238E27FC236}">
                <a16:creationId xmlns:a16="http://schemas.microsoft.com/office/drawing/2014/main" id="{C121C1A0-5C13-471E-AD18-BF95767F54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1" name="Content Placeholder 7">
            <a:extLst>
              <a:ext uri="{FF2B5EF4-FFF2-40B4-BE49-F238E27FC236}">
                <a16:creationId xmlns:a16="http://schemas.microsoft.com/office/drawing/2014/main" id="{DE1478C3-D482-B790-67BD-D2B2DE5FC090}"/>
              </a:ext>
            </a:extLst>
          </p:cNvPr>
          <p:cNvSpPr>
            <a:spLocks noGrp="1"/>
          </p:cNvSpPr>
          <p:nvPr>
            <p:ph idx="1"/>
          </p:nvPr>
        </p:nvSpPr>
        <p:spPr>
          <a:xfrm>
            <a:off x="5511620" y="2139073"/>
            <a:ext cx="3629430" cy="4077110"/>
          </a:xfrm>
        </p:spPr>
        <p:txBody>
          <a:bodyPr vert="horz" lIns="0" tIns="45720" rIns="0" bIns="45720" rtlCol="0" anchor="t">
            <a:noAutofit/>
          </a:bodyPr>
          <a:lstStyle/>
          <a:p>
            <a:pPr marL="342900" indent="-342900">
              <a:buFont typeface="Arial" panose="020F0502020204030204" pitchFamily="34" charset="0"/>
              <a:buChar char="•"/>
            </a:pPr>
            <a:r>
              <a:rPr lang="en-US">
                <a:latin typeface="Arial"/>
                <a:cs typeface="Arial"/>
              </a:rPr>
              <a:t>The </a:t>
            </a:r>
            <a:r>
              <a:rPr lang="en-US" err="1">
                <a:latin typeface="Arial"/>
                <a:cs typeface="Arial"/>
              </a:rPr>
              <a:t>behaviours</a:t>
            </a:r>
            <a:r>
              <a:rPr lang="en-US">
                <a:latin typeface="Arial"/>
                <a:cs typeface="Arial"/>
              </a:rPr>
              <a:t> people display are endless, but the ones that effectively contribute to team performance are limited </a:t>
            </a:r>
            <a:r>
              <a:rPr lang="en-GB">
                <a:latin typeface="Arial"/>
                <a:cs typeface="Arial"/>
              </a:rPr>
              <a:t>(Belbin, 2010).</a:t>
            </a:r>
            <a:endParaRPr lang="en-US">
              <a:latin typeface="Arial"/>
              <a:ea typeface="Calibri" panose="020F0502020204030204"/>
              <a:cs typeface="Calibri" panose="020F0502020204030204"/>
            </a:endParaRPr>
          </a:p>
          <a:p>
            <a:pPr marL="342900" indent="-342900">
              <a:buFont typeface="Arial" panose="020F0502020204030204" pitchFamily="34" charset="0"/>
              <a:buChar char="•"/>
            </a:pPr>
            <a:r>
              <a:rPr lang="en-GB">
                <a:latin typeface="Arial"/>
                <a:cs typeface="Arial"/>
              </a:rPr>
              <a:t>The nine Belbin Team Roles</a:t>
            </a:r>
            <a:r>
              <a:rPr lang="en-GB">
                <a:solidFill>
                  <a:schemeClr val="tx1"/>
                </a:solidFill>
                <a:latin typeface="Arial"/>
                <a:ea typeface="Roboto"/>
                <a:cs typeface="Roboto"/>
              </a:rPr>
              <a:t>(Moultrie, 2016).</a:t>
            </a:r>
            <a:endParaRPr lang="en-GB">
              <a:solidFill>
                <a:schemeClr val="tx1"/>
              </a:solidFill>
              <a:latin typeface="Arial"/>
              <a:ea typeface="Roboto"/>
              <a:cs typeface="Arial"/>
            </a:endParaRPr>
          </a:p>
          <a:p>
            <a:pPr marL="342900" indent="-342900">
              <a:buFont typeface="Arial" panose="020F0502020204030204" pitchFamily="34" charset="0"/>
              <a:buChar char="•"/>
            </a:pPr>
            <a:r>
              <a:rPr lang="en-GB">
                <a:latin typeface="Arial"/>
                <a:cs typeface="Arial"/>
              </a:rPr>
              <a:t>Building high performance team using Belbin Team roles.</a:t>
            </a:r>
            <a:endParaRPr lang="en-GB">
              <a:latin typeface="Arial"/>
              <a:ea typeface="Roboto"/>
              <a:cs typeface="Roboto"/>
            </a:endParaRPr>
          </a:p>
        </p:txBody>
      </p:sp>
      <p:sp>
        <p:nvSpPr>
          <p:cNvPr id="43" name="Rectangle 42">
            <a:extLst>
              <a:ext uri="{FF2B5EF4-FFF2-40B4-BE49-F238E27FC236}">
                <a16:creationId xmlns:a16="http://schemas.microsoft.com/office/drawing/2014/main" id="{ADF03EDA-D3D9-4DFF-9AC8-0D47F349E2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5" name="Rectangle 44">
            <a:extLst>
              <a:ext uri="{FF2B5EF4-FFF2-40B4-BE49-F238E27FC236}">
                <a16:creationId xmlns:a16="http://schemas.microsoft.com/office/drawing/2014/main" id="{F20499E1-77D1-46FE-9976-5632BE52F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439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lumMod val="75000"/>
            <a:lumOff val="25000"/>
          </a:schemeClr>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5C29435-9792-45F0-A075-2B4C351B9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5E3F73-9844-99E2-7ED8-F4736176A7B5}"/>
              </a:ext>
            </a:extLst>
          </p:cNvPr>
          <p:cNvSpPr>
            <a:spLocks noGrp="1"/>
          </p:cNvSpPr>
          <p:nvPr>
            <p:ph type="title"/>
          </p:nvPr>
        </p:nvSpPr>
        <p:spPr>
          <a:xfrm>
            <a:off x="5894613" y="634946"/>
            <a:ext cx="2767693" cy="1450757"/>
          </a:xfrm>
        </p:spPr>
        <p:txBody>
          <a:bodyPr>
            <a:normAutofit/>
          </a:bodyPr>
          <a:lstStyle/>
          <a:p>
            <a:r>
              <a:rPr lang="en-GB" sz="3400">
                <a:latin typeface="Calisto MT"/>
                <a:ea typeface="Calibri Light"/>
                <a:cs typeface="Calibri Light"/>
              </a:rPr>
              <a:t>Strategies for effective teamwork</a:t>
            </a:r>
          </a:p>
        </p:txBody>
      </p:sp>
      <p:pic>
        <p:nvPicPr>
          <p:cNvPr id="3" name="Content Placeholder 2" descr="7 Effective Team Incentive Strategies - Swibeco">
            <a:extLst>
              <a:ext uri="{FF2B5EF4-FFF2-40B4-BE49-F238E27FC236}">
                <a16:creationId xmlns:a16="http://schemas.microsoft.com/office/drawing/2014/main" id="{29CF6AFE-6D04-6A9E-0B1D-F8DB570E3BFE}"/>
              </a:ext>
            </a:extLst>
          </p:cNvPr>
          <p:cNvPicPr>
            <a:picLocks noChangeAspect="1"/>
          </p:cNvPicPr>
          <p:nvPr/>
        </p:nvPicPr>
        <p:blipFill>
          <a:blip r:embed="rId2"/>
          <a:stretch>
            <a:fillRect/>
          </a:stretch>
        </p:blipFill>
        <p:spPr>
          <a:xfrm>
            <a:off x="475499" y="1015501"/>
            <a:ext cx="5182351" cy="4651913"/>
          </a:xfrm>
          <a:prstGeom prst="rect">
            <a:avLst/>
          </a:prstGeom>
        </p:spPr>
      </p:pic>
      <p:cxnSp>
        <p:nvCxnSpPr>
          <p:cNvPr id="26" name="Straight Connector 25">
            <a:extLst>
              <a:ext uri="{FF2B5EF4-FFF2-40B4-BE49-F238E27FC236}">
                <a16:creationId xmlns:a16="http://schemas.microsoft.com/office/drawing/2014/main" id="{C121C1A0-5C13-471E-AD18-BF95767F54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21" name="Content Placeholder 20">
            <a:extLst>
              <a:ext uri="{FF2B5EF4-FFF2-40B4-BE49-F238E27FC236}">
                <a16:creationId xmlns:a16="http://schemas.microsoft.com/office/drawing/2014/main" id="{CAC8FD82-65B5-C95C-D78E-CADF608D1697}"/>
              </a:ext>
            </a:extLst>
          </p:cNvPr>
          <p:cNvSpPr>
            <a:spLocks noGrp="1"/>
          </p:cNvSpPr>
          <p:nvPr>
            <p:ph idx="1"/>
          </p:nvPr>
        </p:nvSpPr>
        <p:spPr>
          <a:xfrm>
            <a:off x="5894613" y="2198914"/>
            <a:ext cx="2767693" cy="3670180"/>
          </a:xfrm>
        </p:spPr>
        <p:txBody>
          <a:bodyPr vert="horz" lIns="0" tIns="45720" rIns="0" bIns="45720" rtlCol="0" anchor="t">
            <a:normAutofit/>
          </a:bodyPr>
          <a:lstStyle/>
          <a:p>
            <a:pPr>
              <a:buFont typeface="Arial" panose="020F0502020204030204" pitchFamily="34" charset="0"/>
              <a:buChar char="•"/>
            </a:pPr>
            <a:r>
              <a:rPr lang="en-US">
                <a:latin typeface="Arial"/>
                <a:ea typeface="Calibri" panose="020F0502020204030204"/>
                <a:cs typeface="Calibri" panose="020F0502020204030204"/>
              </a:rPr>
              <a:t>Setting clear goals.</a:t>
            </a:r>
            <a:endParaRPr lang="en-US">
              <a:latin typeface="Arial"/>
              <a:cs typeface="Arial"/>
            </a:endParaRPr>
          </a:p>
          <a:p>
            <a:pPr>
              <a:buFont typeface="Arial" panose="020F0502020204030204" pitchFamily="34" charset="0"/>
              <a:buChar char="•"/>
            </a:pPr>
            <a:r>
              <a:rPr lang="en-US">
                <a:latin typeface="Arial"/>
                <a:ea typeface="Calibri" panose="020F0502020204030204"/>
                <a:cs typeface="Calibri" panose="020F0502020204030204"/>
              </a:rPr>
              <a:t>Clarifying roles, responsibilities and accountabilities.</a:t>
            </a:r>
          </a:p>
          <a:p>
            <a:pPr>
              <a:buFont typeface="Arial" panose="020F0502020204030204" pitchFamily="34" charset="0"/>
              <a:buChar char="•"/>
            </a:pPr>
            <a:r>
              <a:rPr lang="en-US">
                <a:latin typeface="Arial"/>
                <a:ea typeface="Calibri" panose="020F0502020204030204"/>
                <a:cs typeface="Calibri" panose="020F0502020204030204"/>
              </a:rPr>
              <a:t>Fostering trust through regular feedback.</a:t>
            </a:r>
          </a:p>
          <a:p>
            <a:pPr>
              <a:buFont typeface="Arial" panose="020F0502020204030204" pitchFamily="34" charset="0"/>
              <a:buChar char="•"/>
            </a:pPr>
            <a:r>
              <a:rPr lang="en-US">
                <a:latin typeface="Arial"/>
                <a:ea typeface="Calibri" panose="020F0502020204030204"/>
                <a:cs typeface="Calibri" panose="020F0502020204030204"/>
              </a:rPr>
              <a:t>Celebrating success.</a:t>
            </a:r>
          </a:p>
          <a:p>
            <a:pPr>
              <a:buFont typeface="Arial" panose="020F0502020204030204" pitchFamily="34" charset="0"/>
              <a:buChar char="•"/>
            </a:pPr>
            <a:r>
              <a:rPr lang="en-US">
                <a:latin typeface="Arial"/>
                <a:ea typeface="Calibri" panose="020F0502020204030204"/>
                <a:cs typeface="Calibri" panose="020F0502020204030204"/>
              </a:rPr>
              <a:t>Have a team mindset rather than I mindset.</a:t>
            </a:r>
          </a:p>
          <a:p>
            <a:pPr>
              <a:buFont typeface="Arial" panose="020F0502020204030204" pitchFamily="34" charset="0"/>
              <a:buChar char="•"/>
            </a:pPr>
            <a:endParaRPr lang="en-US">
              <a:ea typeface="Calibri" panose="020F0502020204030204"/>
              <a:cs typeface="Calibri" panose="020F0502020204030204"/>
            </a:endParaRPr>
          </a:p>
        </p:txBody>
      </p:sp>
      <p:sp>
        <p:nvSpPr>
          <p:cNvPr id="28" name="Rectangle 27">
            <a:extLst>
              <a:ext uri="{FF2B5EF4-FFF2-40B4-BE49-F238E27FC236}">
                <a16:creationId xmlns:a16="http://schemas.microsoft.com/office/drawing/2014/main" id="{ADF03EDA-D3D9-4DFF-9AC8-0D47F349E2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a:extLst>
              <a:ext uri="{FF2B5EF4-FFF2-40B4-BE49-F238E27FC236}">
                <a16:creationId xmlns:a16="http://schemas.microsoft.com/office/drawing/2014/main" id="{F20499E1-77D1-46FE-9976-5632BE52F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79315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51377-49A3-FCC6-7D97-B81F56ECFE4F}"/>
              </a:ext>
            </a:extLst>
          </p:cNvPr>
          <p:cNvSpPr>
            <a:spLocks noGrp="1"/>
          </p:cNvSpPr>
          <p:nvPr>
            <p:ph type="title"/>
          </p:nvPr>
        </p:nvSpPr>
        <p:spPr/>
        <p:txBody>
          <a:bodyPr/>
          <a:lstStyle/>
          <a:p>
            <a:r>
              <a:rPr lang="en-GB" sz="2800">
                <a:latin typeface="Arial"/>
                <a:cs typeface="Arial"/>
              </a:rPr>
              <a:t>Groups vs Teams and Tuckman's Team Development model</a:t>
            </a:r>
            <a:endParaRPr lang="en-US"/>
          </a:p>
        </p:txBody>
      </p:sp>
      <p:sp>
        <p:nvSpPr>
          <p:cNvPr id="3" name="Content Placeholder 2">
            <a:extLst>
              <a:ext uri="{FF2B5EF4-FFF2-40B4-BE49-F238E27FC236}">
                <a16:creationId xmlns:a16="http://schemas.microsoft.com/office/drawing/2014/main" id="{B43F59FB-444D-8D9B-4017-9345AAD18E8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30963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F0FAF-D18B-DC3A-4E3B-1BBC1CF15071}"/>
              </a:ext>
            </a:extLst>
          </p:cNvPr>
          <p:cNvSpPr>
            <a:spLocks noGrp="1"/>
          </p:cNvSpPr>
          <p:nvPr>
            <p:ph type="title"/>
          </p:nvPr>
        </p:nvSpPr>
        <p:spPr/>
        <p:txBody>
          <a:bodyPr/>
          <a:lstStyle/>
          <a:p>
            <a:pPr algn="r"/>
            <a:r>
              <a:rPr lang="en-GB" sz="2800">
                <a:latin typeface="Arial"/>
                <a:cs typeface="Arial"/>
              </a:rPr>
              <a:t>Role of leadership on building teams</a:t>
            </a:r>
            <a:endParaRPr lang="en-US"/>
          </a:p>
        </p:txBody>
      </p:sp>
      <p:sp>
        <p:nvSpPr>
          <p:cNvPr id="3" name="Content Placeholder 2">
            <a:extLst>
              <a:ext uri="{FF2B5EF4-FFF2-40B4-BE49-F238E27FC236}">
                <a16:creationId xmlns:a16="http://schemas.microsoft.com/office/drawing/2014/main" id="{023978ED-5C2C-4206-33BF-1C4FFC0A4E8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04667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B2FC26-4460-7CED-7DC2-74B5882FB5C0}"/>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030B4FD5-F4D2-CCE7-3DFF-2C2DCE6A0207}"/>
              </a:ext>
            </a:extLst>
          </p:cNvPr>
          <p:cNvSpPr>
            <a:spLocks noGrp="1"/>
          </p:cNvSpPr>
          <p:nvPr>
            <p:ph idx="1"/>
          </p:nvPr>
        </p:nvSpPr>
        <p:spPr/>
        <p:txBody>
          <a:bodyPr vert="horz" lIns="0" tIns="45720" rIns="0" bIns="45720" rtlCol="0" anchor="t">
            <a:normAutofit/>
          </a:bodyPr>
          <a:lstStyle/>
          <a:p>
            <a:r>
              <a:rPr lang="en-GB" sz="2400" dirty="0">
                <a:latin typeface="Arial"/>
                <a:ea typeface="+mn-lt"/>
                <a:cs typeface="+mn-lt"/>
              </a:rPr>
              <a:t>Teamwork is the foundation of success, creating a supportive environment where everyone's strengths contribute to a common goal. Reflecting on this and reviewing the blank slides, it can be concluded that we worked more as a group of people rather than as a team. Our efforts did not fully align. While there was a good collaboration between me and Ramona,  the other team member did not contribute to achieving the best result. On the positive side, we have successfully demonstrated in practice the importance of teamwork and a team mindset.</a:t>
            </a:r>
            <a:endParaRPr lang="en-GB" sz="2400" dirty="0">
              <a:latin typeface="Arial"/>
              <a:ea typeface="Calibri"/>
              <a:cs typeface="Calibri"/>
            </a:endParaRPr>
          </a:p>
        </p:txBody>
      </p:sp>
    </p:spTree>
    <p:extLst>
      <p:ext uri="{BB962C8B-B14F-4D97-AF65-F5344CB8AC3E}">
        <p14:creationId xmlns:p14="http://schemas.microsoft.com/office/powerpoint/2010/main" val="32396019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5C7B0-5CDE-3C45-54A4-C0D37DF69DE8}"/>
              </a:ext>
            </a:extLst>
          </p:cNvPr>
          <p:cNvSpPr>
            <a:spLocks noGrp="1"/>
          </p:cNvSpPr>
          <p:nvPr>
            <p:ph type="title"/>
          </p:nvPr>
        </p:nvSpPr>
        <p:spPr>
          <a:xfrm>
            <a:off x="235394" y="304964"/>
            <a:ext cx="6910331" cy="1390462"/>
          </a:xfrm>
        </p:spPr>
        <p:txBody>
          <a:bodyPr>
            <a:normAutofit/>
          </a:bodyPr>
          <a:lstStyle/>
          <a:p>
            <a:r>
              <a:rPr lang="en-GB" sz="3200">
                <a:latin typeface="Arial"/>
                <a:ea typeface="Calibri Light"/>
                <a:cs typeface="Calibri Light"/>
              </a:rPr>
              <a:t>Reference list:</a:t>
            </a:r>
            <a:endParaRPr lang="en-GB" sz="3200">
              <a:latin typeface="Arial"/>
            </a:endParaRPr>
          </a:p>
        </p:txBody>
      </p:sp>
      <p:sp>
        <p:nvSpPr>
          <p:cNvPr id="3" name="Content Placeholder 2">
            <a:extLst>
              <a:ext uri="{FF2B5EF4-FFF2-40B4-BE49-F238E27FC236}">
                <a16:creationId xmlns:a16="http://schemas.microsoft.com/office/drawing/2014/main" id="{05BF6739-A753-D08D-0503-8B1EF88BF1A5}"/>
              </a:ext>
            </a:extLst>
          </p:cNvPr>
          <p:cNvSpPr>
            <a:spLocks noGrp="1"/>
          </p:cNvSpPr>
          <p:nvPr>
            <p:ph idx="1"/>
          </p:nvPr>
        </p:nvSpPr>
        <p:spPr>
          <a:xfrm>
            <a:off x="428188" y="1930965"/>
            <a:ext cx="8507776" cy="4369621"/>
          </a:xfrm>
        </p:spPr>
        <p:txBody>
          <a:bodyPr vert="horz" lIns="0" tIns="45720" rIns="0" bIns="45720" rtlCol="0" anchor="t">
            <a:normAutofit fontScale="85000" lnSpcReduction="10000"/>
          </a:bodyPr>
          <a:lstStyle/>
          <a:p>
            <a:r>
              <a:rPr lang="en-GB" sz="1600">
                <a:latin typeface="Arial"/>
                <a:cs typeface="Arial"/>
              </a:rPr>
              <a:t>•</a:t>
            </a:r>
            <a:r>
              <a:rPr lang="en-GB" sz="1600">
                <a:latin typeface="Arial"/>
                <a:ea typeface="+mn-lt"/>
                <a:cs typeface="+mn-lt"/>
              </a:rPr>
              <a:t>Adham, T.K.I., 2023. Conflict resolution in team: </a:t>
            </a:r>
            <a:r>
              <a:rPr lang="en-GB" sz="1600" err="1">
                <a:latin typeface="Arial"/>
                <a:ea typeface="+mn-lt"/>
                <a:cs typeface="+mn-lt"/>
              </a:rPr>
              <a:t>Analyzing</a:t>
            </a:r>
            <a:r>
              <a:rPr lang="en-GB" sz="1600">
                <a:latin typeface="Arial"/>
                <a:ea typeface="+mn-lt"/>
                <a:cs typeface="+mn-lt"/>
              </a:rPr>
              <a:t> the of conflicts and best skills for resolution. </a:t>
            </a:r>
            <a:r>
              <a:rPr lang="en-GB" sz="1600" i="1">
                <a:latin typeface="Arial"/>
                <a:ea typeface="+mn-lt"/>
                <a:cs typeface="+mn-lt"/>
              </a:rPr>
              <a:t>Scholars Journal of Engineering and Technology</a:t>
            </a:r>
            <a:r>
              <a:rPr lang="en-GB" sz="1600">
                <a:latin typeface="Arial"/>
                <a:ea typeface="+mn-lt"/>
                <a:cs typeface="+mn-lt"/>
              </a:rPr>
              <a:t>, </a:t>
            </a:r>
            <a:r>
              <a:rPr lang="en-GB" sz="1600" i="1">
                <a:latin typeface="Arial"/>
                <a:ea typeface="+mn-lt"/>
                <a:cs typeface="+mn-lt"/>
              </a:rPr>
              <a:t>11</a:t>
            </a:r>
            <a:r>
              <a:rPr lang="en-GB" sz="1600">
                <a:latin typeface="Arial"/>
                <a:ea typeface="+mn-lt"/>
                <a:cs typeface="+mn-lt"/>
              </a:rPr>
              <a:t>(08), pp.152-162.</a:t>
            </a:r>
          </a:p>
          <a:p>
            <a:r>
              <a:rPr lang="en-GB" sz="1600">
                <a:latin typeface="Arial"/>
                <a:ea typeface="+mn-lt"/>
                <a:cs typeface="+mn-lt"/>
              </a:rPr>
              <a:t> </a:t>
            </a:r>
            <a:r>
              <a:rPr lang="en-GB" sz="1600">
                <a:latin typeface="Arial"/>
                <a:ea typeface="Calibri"/>
                <a:cs typeface="Arial"/>
              </a:rPr>
              <a:t>•</a:t>
            </a:r>
            <a:r>
              <a:rPr lang="en-GB" sz="1600">
                <a:latin typeface="Arial"/>
                <a:ea typeface="+mn-lt"/>
                <a:cs typeface="+mn-lt"/>
              </a:rPr>
              <a:t>Askari, G., Asgari, NE., </a:t>
            </a:r>
            <a:r>
              <a:rPr lang="en-GB" sz="1600" err="1">
                <a:latin typeface="Arial"/>
                <a:ea typeface="+mn-lt"/>
                <a:cs typeface="+mn-lt"/>
              </a:rPr>
              <a:t>Gordji</a:t>
            </a:r>
            <a:r>
              <a:rPr lang="en-GB" sz="1600">
                <a:latin typeface="Arial"/>
                <a:ea typeface="+mn-lt"/>
                <a:cs typeface="+mn-lt"/>
              </a:rPr>
              <a:t>, M.E., Asgari, H., Filipe, J.A. and Azar, A., 2020. The impact of teamwork on an organization’s performance: A cooperative game’s approach. </a:t>
            </a:r>
            <a:r>
              <a:rPr lang="en-GB" sz="1600" i="1">
                <a:latin typeface="Arial"/>
                <a:ea typeface="+mn-lt"/>
                <a:cs typeface="+mn-lt"/>
              </a:rPr>
              <a:t>Mathematics</a:t>
            </a:r>
            <a:r>
              <a:rPr lang="en-GB" sz="1600">
                <a:latin typeface="Arial"/>
                <a:ea typeface="+mn-lt"/>
                <a:cs typeface="+mn-lt"/>
              </a:rPr>
              <a:t>, </a:t>
            </a:r>
            <a:r>
              <a:rPr lang="en-GB" sz="1600" i="1">
                <a:latin typeface="Arial"/>
                <a:ea typeface="+mn-lt"/>
                <a:cs typeface="+mn-lt"/>
              </a:rPr>
              <a:t>8</a:t>
            </a:r>
            <a:r>
              <a:rPr lang="en-GB" sz="1600">
                <a:latin typeface="Arial"/>
                <a:ea typeface="+mn-lt"/>
                <a:cs typeface="+mn-lt"/>
              </a:rPr>
              <a:t>(10), p.1804.</a:t>
            </a:r>
          </a:p>
          <a:p>
            <a:r>
              <a:rPr lang="en-GB" sz="1600">
                <a:latin typeface="Arial"/>
                <a:ea typeface="+mn-lt"/>
                <a:cs typeface="+mn-lt"/>
              </a:rPr>
              <a:t> </a:t>
            </a:r>
            <a:r>
              <a:rPr lang="en-GB" sz="1600">
                <a:latin typeface="Arial"/>
                <a:ea typeface="Calibri"/>
                <a:cs typeface="Arial"/>
              </a:rPr>
              <a:t>•</a:t>
            </a:r>
            <a:r>
              <a:rPr lang="en-GB" sz="1600">
                <a:latin typeface="Arial"/>
                <a:ea typeface="+mn-lt"/>
                <a:cs typeface="+mn-lt"/>
              </a:rPr>
              <a:t>Felten, P. and Lambert, L.M., 2020. </a:t>
            </a:r>
            <a:r>
              <a:rPr lang="en-GB" sz="1600" i="1">
                <a:latin typeface="Arial"/>
                <a:ea typeface="+mn-lt"/>
                <a:cs typeface="+mn-lt"/>
              </a:rPr>
              <a:t>Relationship-rich education: How human connections drive success in college</a:t>
            </a:r>
            <a:r>
              <a:rPr lang="en-GB" sz="1600">
                <a:latin typeface="Arial"/>
                <a:ea typeface="+mn-lt"/>
                <a:cs typeface="+mn-lt"/>
              </a:rPr>
              <a:t>. </a:t>
            </a:r>
            <a:r>
              <a:rPr lang="en-GB" sz="1600" err="1">
                <a:latin typeface="Arial"/>
                <a:ea typeface="+mn-lt"/>
                <a:cs typeface="+mn-lt"/>
              </a:rPr>
              <a:t>Jhu</a:t>
            </a:r>
            <a:r>
              <a:rPr lang="en-GB" sz="1600">
                <a:latin typeface="Arial"/>
                <a:ea typeface="+mn-lt"/>
                <a:cs typeface="+mn-lt"/>
              </a:rPr>
              <a:t> Press.</a:t>
            </a:r>
          </a:p>
          <a:p>
            <a:r>
              <a:rPr lang="en-GB" sz="1600">
                <a:latin typeface="Arial"/>
                <a:ea typeface="+mn-lt"/>
                <a:cs typeface="+mn-lt"/>
              </a:rPr>
              <a:t> </a:t>
            </a:r>
            <a:r>
              <a:rPr lang="en-GB" sz="1600">
                <a:latin typeface="Arial"/>
                <a:ea typeface="Calibri"/>
                <a:cs typeface="Arial"/>
              </a:rPr>
              <a:t>•</a:t>
            </a:r>
            <a:r>
              <a:rPr lang="en-GB" sz="1600">
                <a:latin typeface="Arial"/>
                <a:ea typeface="+mn-lt"/>
                <a:cs typeface="+mn-lt"/>
              </a:rPr>
              <a:t>Lin, C., 2020. Understanding cultural diversity and diverse identities. </a:t>
            </a:r>
            <a:r>
              <a:rPr lang="en-GB" sz="1600" i="1">
                <a:latin typeface="Arial"/>
                <a:ea typeface="+mn-lt"/>
                <a:cs typeface="+mn-lt"/>
              </a:rPr>
              <a:t>Quality education</a:t>
            </a:r>
            <a:r>
              <a:rPr lang="en-GB" sz="1600">
                <a:latin typeface="Arial"/>
                <a:ea typeface="+mn-lt"/>
                <a:cs typeface="+mn-lt"/>
              </a:rPr>
              <a:t>, pp.929-938. </a:t>
            </a:r>
            <a:endParaRPr lang="en-GB" sz="1600">
              <a:latin typeface="Arial"/>
              <a:ea typeface="Calibri"/>
              <a:cs typeface="Calibri"/>
            </a:endParaRPr>
          </a:p>
          <a:p>
            <a:r>
              <a:rPr lang="en-GB" sz="1600">
                <a:latin typeface="Arial"/>
                <a:ea typeface="Calibri"/>
                <a:cs typeface="Arial"/>
              </a:rPr>
              <a:t>•</a:t>
            </a:r>
            <a:r>
              <a:rPr lang="en-GB" sz="1600">
                <a:latin typeface="Arial"/>
                <a:ea typeface="+mn-lt"/>
                <a:cs typeface="+mn-lt"/>
              </a:rPr>
              <a:t>Morina, N., Kip, A., Hoppen, T.H., Priebe, S. and Meyer, T., 2021. Potential impact of physical distancing on physical and mental health: a rapid narrative umbrella review of meta-analyses on the link between social connection and health. </a:t>
            </a:r>
            <a:r>
              <a:rPr lang="en-GB" sz="1600" i="1">
                <a:latin typeface="Arial"/>
                <a:ea typeface="+mn-lt"/>
                <a:cs typeface="+mn-lt"/>
              </a:rPr>
              <a:t>BMJ open</a:t>
            </a:r>
            <a:r>
              <a:rPr lang="en-GB" sz="1600">
                <a:latin typeface="Arial"/>
                <a:ea typeface="+mn-lt"/>
                <a:cs typeface="+mn-lt"/>
              </a:rPr>
              <a:t>, </a:t>
            </a:r>
            <a:r>
              <a:rPr lang="en-GB" sz="1600" i="1">
                <a:latin typeface="Arial"/>
                <a:ea typeface="+mn-lt"/>
                <a:cs typeface="+mn-lt"/>
              </a:rPr>
              <a:t>11</a:t>
            </a:r>
            <a:r>
              <a:rPr lang="en-GB" sz="1600">
                <a:latin typeface="Arial"/>
                <a:ea typeface="+mn-lt"/>
                <a:cs typeface="+mn-lt"/>
              </a:rPr>
              <a:t>(3), p.e042335. </a:t>
            </a:r>
            <a:endParaRPr lang="en-GB" sz="1600">
              <a:latin typeface="Arial"/>
              <a:ea typeface="Calibri"/>
              <a:cs typeface="Calibri"/>
            </a:endParaRPr>
          </a:p>
          <a:p>
            <a:r>
              <a:rPr lang="en-GB" sz="1600">
                <a:latin typeface="Arial"/>
                <a:ea typeface="Calibri"/>
                <a:cs typeface="Arial"/>
              </a:rPr>
              <a:t>•</a:t>
            </a:r>
            <a:r>
              <a:rPr lang="en-GB" sz="1600" err="1">
                <a:latin typeface="Arial"/>
                <a:ea typeface="+mn-lt"/>
                <a:cs typeface="+mn-lt"/>
              </a:rPr>
              <a:t>Oham</a:t>
            </a:r>
            <a:r>
              <a:rPr lang="en-GB" sz="1600">
                <a:latin typeface="Arial"/>
                <a:ea typeface="+mn-lt"/>
                <a:cs typeface="+mn-lt"/>
              </a:rPr>
              <a:t>, C. and Ejike, O.G., 2024. Creativity and collaboration in creative industries: Proposing a conceptual model for enhanced team dynamics. </a:t>
            </a:r>
            <a:r>
              <a:rPr lang="en-GB" sz="1600" i="1">
                <a:latin typeface="Arial"/>
                <a:ea typeface="+mn-lt"/>
                <a:cs typeface="+mn-lt"/>
              </a:rPr>
              <a:t>Magna Scientia Advanced Research and Reviews</a:t>
            </a:r>
            <a:r>
              <a:rPr lang="en-GB" sz="1600">
                <a:latin typeface="Arial"/>
                <a:ea typeface="+mn-lt"/>
                <a:cs typeface="+mn-lt"/>
              </a:rPr>
              <a:t>, </a:t>
            </a:r>
            <a:r>
              <a:rPr lang="en-GB" sz="1600" i="1">
                <a:latin typeface="Arial"/>
                <a:ea typeface="+mn-lt"/>
                <a:cs typeface="+mn-lt"/>
              </a:rPr>
              <a:t>12</a:t>
            </a:r>
            <a:r>
              <a:rPr lang="en-GB" sz="1600">
                <a:latin typeface="Arial"/>
                <a:ea typeface="+mn-lt"/>
                <a:cs typeface="+mn-lt"/>
              </a:rPr>
              <a:t>(1), pp.185-188.</a:t>
            </a:r>
          </a:p>
          <a:p>
            <a:r>
              <a:rPr lang="en-GB" sz="1600">
                <a:latin typeface="Arial"/>
                <a:ea typeface="Calibri"/>
                <a:cs typeface="Arial"/>
              </a:rPr>
              <a:t>•</a:t>
            </a:r>
            <a:r>
              <a:rPr lang="en-GB" sz="1600">
                <a:latin typeface="Arial"/>
                <a:ea typeface="+mn-lt"/>
                <a:cs typeface="+mn-lt"/>
              </a:rPr>
              <a:t>Vaughan, M. and Delong, J., 2019. Cultures of inquiry: a transformative method of creating living-theories. </a:t>
            </a:r>
            <a:r>
              <a:rPr lang="en-GB" sz="1600" i="1">
                <a:latin typeface="Arial"/>
                <a:ea typeface="+mn-lt"/>
                <a:cs typeface="+mn-lt"/>
              </a:rPr>
              <a:t>Educational Journal of Living Theories</a:t>
            </a:r>
            <a:r>
              <a:rPr lang="en-GB" sz="1600">
                <a:latin typeface="Arial"/>
                <a:ea typeface="+mn-lt"/>
                <a:cs typeface="+mn-lt"/>
              </a:rPr>
              <a:t>, </a:t>
            </a:r>
            <a:r>
              <a:rPr lang="en-GB" sz="1600" i="1">
                <a:latin typeface="Arial"/>
                <a:ea typeface="+mn-lt"/>
                <a:cs typeface="+mn-lt"/>
              </a:rPr>
              <a:t>12</a:t>
            </a:r>
            <a:r>
              <a:rPr lang="en-GB" sz="1600">
                <a:latin typeface="Arial"/>
                <a:ea typeface="+mn-lt"/>
                <a:cs typeface="+mn-lt"/>
              </a:rPr>
              <a:t>(2). </a:t>
            </a:r>
            <a:endParaRPr lang="en-GB" sz="1600">
              <a:latin typeface="Arial"/>
              <a:ea typeface="Calibri"/>
              <a:cs typeface="Calibri"/>
            </a:endParaRPr>
          </a:p>
          <a:p>
            <a:r>
              <a:rPr lang="en-GB" sz="1600">
                <a:latin typeface="Arial"/>
                <a:ea typeface="Calibri"/>
                <a:cs typeface="Arial"/>
              </a:rPr>
              <a:t>•</a:t>
            </a:r>
            <a:r>
              <a:rPr lang="en-GB" sz="1600">
                <a:latin typeface="Arial"/>
                <a:ea typeface="+mn-lt"/>
                <a:cs typeface="+mn-lt"/>
              </a:rPr>
              <a:t>Waller, L., 2020. Fostering a sense of belonging in the workplace: Enhancing well-being and a positive and coherent sense of self. </a:t>
            </a:r>
            <a:r>
              <a:rPr lang="en-GB" sz="1600" i="1">
                <a:latin typeface="Arial"/>
                <a:ea typeface="+mn-lt"/>
                <a:cs typeface="+mn-lt"/>
              </a:rPr>
              <a:t>The Palgrave handbook of workplace well-being</a:t>
            </a:r>
            <a:r>
              <a:rPr lang="en-GB" sz="1600">
                <a:latin typeface="Arial"/>
                <a:ea typeface="+mn-lt"/>
                <a:cs typeface="+mn-lt"/>
              </a:rPr>
              <a:t>, pp.1-27. </a:t>
            </a:r>
            <a:endParaRPr lang="en-GB" sz="1600">
              <a:latin typeface="Arial"/>
              <a:ea typeface="Calibri"/>
              <a:cs typeface="Calibri"/>
            </a:endParaRPr>
          </a:p>
          <a:p>
            <a:endParaRPr lang="en-GB" sz="1600">
              <a:ea typeface="Calibri"/>
              <a:cs typeface="Calibri"/>
            </a:endParaRPr>
          </a:p>
          <a:p>
            <a:endParaRPr lang="en-GB" sz="1600">
              <a:ea typeface="Calibri"/>
              <a:cs typeface="Calibri"/>
            </a:endParaRPr>
          </a:p>
          <a:p>
            <a:endParaRPr lang="en-GB" sz="1600">
              <a:ea typeface="Calibri"/>
              <a:cs typeface="Calibri"/>
            </a:endParaRPr>
          </a:p>
          <a:p>
            <a:endParaRPr lang="en-GB">
              <a:ea typeface="Calibri"/>
              <a:cs typeface="Calibri"/>
            </a:endParaRPr>
          </a:p>
        </p:txBody>
      </p:sp>
    </p:spTree>
    <p:extLst>
      <p:ext uri="{BB962C8B-B14F-4D97-AF65-F5344CB8AC3E}">
        <p14:creationId xmlns:p14="http://schemas.microsoft.com/office/powerpoint/2010/main" val="952481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663CC-5A1A-EDD4-9A22-FFB79835F04D}"/>
              </a:ext>
            </a:extLst>
          </p:cNvPr>
          <p:cNvSpPr>
            <a:spLocks noGrp="1"/>
          </p:cNvSpPr>
          <p:nvPr>
            <p:ph type="title"/>
          </p:nvPr>
        </p:nvSpPr>
        <p:spPr>
          <a:xfrm flipV="1">
            <a:off x="822960" y="-735675"/>
            <a:ext cx="7543800" cy="2113324"/>
          </a:xfrm>
        </p:spPr>
        <p:txBody>
          <a:bodyPr>
            <a:normAutofit/>
          </a:bodyPr>
          <a:lstStyle/>
          <a:p>
            <a:endParaRPr lang="en-US"/>
          </a:p>
        </p:txBody>
      </p:sp>
      <p:sp>
        <p:nvSpPr>
          <p:cNvPr id="3" name="Content Placeholder 2">
            <a:extLst>
              <a:ext uri="{FF2B5EF4-FFF2-40B4-BE49-F238E27FC236}">
                <a16:creationId xmlns:a16="http://schemas.microsoft.com/office/drawing/2014/main" id="{219B21AF-B625-49FD-8DC0-B49218AF9C0A}"/>
              </a:ext>
            </a:extLst>
          </p:cNvPr>
          <p:cNvSpPr>
            <a:spLocks noGrp="1"/>
          </p:cNvSpPr>
          <p:nvPr>
            <p:ph idx="1"/>
          </p:nvPr>
        </p:nvSpPr>
        <p:spPr>
          <a:xfrm>
            <a:off x="822959" y="100062"/>
            <a:ext cx="7543801" cy="5810595"/>
          </a:xfrm>
        </p:spPr>
        <p:txBody>
          <a:bodyPr vert="horz" lIns="0" tIns="45720" rIns="0" bIns="45720" rtlCol="0" anchor="t">
            <a:noAutofit/>
          </a:bodyPr>
          <a:lstStyle/>
          <a:p>
            <a:r>
              <a:rPr lang="en-GB" sz="1400" dirty="0">
                <a:solidFill>
                  <a:schemeClr val="tx1"/>
                </a:solidFill>
                <a:latin typeface="Arial"/>
                <a:cs typeface="Arial"/>
              </a:rPr>
              <a:t>Belbin (2010). The Nine Belbin Team Roles. Belbin. Available at: </a:t>
            </a:r>
            <a:r>
              <a:rPr lang="en-GB" sz="1400" u="sng" dirty="0">
                <a:solidFill>
                  <a:schemeClr val="tx1"/>
                </a:solidFill>
                <a:latin typeface="Arial"/>
                <a:cs typeface="Arial"/>
                <a:hlinkClick r:id="rId2">
                  <a:extLst>
                    <a:ext uri="{A12FA001-AC4F-418D-AE19-62706E023703}">
                      <ahyp:hlinkClr xmlns:ahyp="http://schemas.microsoft.com/office/drawing/2018/hyperlinkcolor" val="tx"/>
                    </a:ext>
                  </a:extLst>
                </a:hlinkClick>
              </a:rPr>
              <a:t>https://www.belbin.com/about/belbin-team-roles</a:t>
            </a:r>
            <a:r>
              <a:rPr lang="en-GB" sz="1400" dirty="0">
                <a:solidFill>
                  <a:schemeClr val="tx1"/>
                </a:solidFill>
                <a:latin typeface="Arial"/>
                <a:cs typeface="Arial"/>
              </a:rPr>
              <a:t> (Accessed 12 March 2025).</a:t>
            </a:r>
          </a:p>
          <a:p>
            <a:r>
              <a:rPr lang="en-GB" sz="1400" dirty="0">
                <a:solidFill>
                  <a:schemeClr val="tx1"/>
                </a:solidFill>
                <a:latin typeface="Arial"/>
                <a:ea typeface="Calibri"/>
                <a:cs typeface="Calibri"/>
              </a:rPr>
              <a:t>Chito </a:t>
            </a:r>
            <a:r>
              <a:rPr lang="en-GB" sz="1400" err="1">
                <a:solidFill>
                  <a:schemeClr val="tx1"/>
                </a:solidFill>
                <a:latin typeface="Arial"/>
                <a:ea typeface="Calibri"/>
                <a:cs typeface="Calibri"/>
              </a:rPr>
              <a:t>Mataac</a:t>
            </a:r>
            <a:r>
              <a:rPr lang="en-GB" sz="1400" dirty="0">
                <a:solidFill>
                  <a:schemeClr val="tx1"/>
                </a:solidFill>
                <a:latin typeface="Arial"/>
                <a:ea typeface="Calibri"/>
                <a:cs typeface="Calibri"/>
              </a:rPr>
              <a:t> (2023). </a:t>
            </a:r>
            <a:r>
              <a:rPr lang="en-GB" sz="1400" i="1" dirty="0">
                <a:solidFill>
                  <a:schemeClr val="tx1"/>
                </a:solidFill>
                <a:latin typeface="Arial"/>
                <a:ea typeface="Calibri"/>
                <a:cs typeface="Calibri"/>
              </a:rPr>
              <a:t>Creating High-Performance Teams in the Modern Workplace</a:t>
            </a:r>
            <a:r>
              <a:rPr lang="en-GB" sz="1400" dirty="0">
                <a:solidFill>
                  <a:schemeClr val="tx1"/>
                </a:solidFill>
                <a:latin typeface="Arial"/>
                <a:ea typeface="Calibri"/>
                <a:cs typeface="Calibri"/>
              </a:rPr>
              <a:t>. [online] ResearchGate. Available at: </a:t>
            </a:r>
            <a:r>
              <a:rPr lang="en-GB" sz="1400" u="sng" dirty="0">
                <a:solidFill>
                  <a:schemeClr val="tx1"/>
                </a:solidFill>
                <a:latin typeface="Arial"/>
                <a:ea typeface="Calibri"/>
                <a:cs typeface="Calibri"/>
                <a:hlinkClick r:id="rId3">
                  <a:extLst>
                    <a:ext uri="{A12FA001-AC4F-418D-AE19-62706E023703}">
                      <ahyp:hlinkClr xmlns:ahyp="http://schemas.microsoft.com/office/drawing/2018/hyperlinkcolor" val="tx"/>
                    </a:ext>
                  </a:extLst>
                </a:hlinkClick>
              </a:rPr>
              <a:t>https://www.researchgate.net/publication/374295614_Creating_High-Performance_Teams_in_the_Modern_Workplace</a:t>
            </a:r>
            <a:r>
              <a:rPr lang="en-GB" sz="1400" dirty="0">
                <a:solidFill>
                  <a:schemeClr val="tx1"/>
                </a:solidFill>
                <a:latin typeface="Arial"/>
                <a:ea typeface="Calibri"/>
                <a:cs typeface="Calibri"/>
              </a:rPr>
              <a:t>.</a:t>
            </a:r>
          </a:p>
          <a:p>
            <a:r>
              <a:rPr lang="en-US" sz="1400" dirty="0">
                <a:solidFill>
                  <a:schemeClr val="tx1"/>
                </a:solidFill>
                <a:latin typeface="Arial"/>
                <a:ea typeface="Calibri"/>
                <a:cs typeface="Calibri"/>
              </a:rPr>
              <a:t>eLeaP. (2023). </a:t>
            </a:r>
            <a:r>
              <a:rPr lang="en-US" sz="1400" i="1" dirty="0">
                <a:solidFill>
                  <a:schemeClr val="tx1"/>
                </a:solidFill>
                <a:latin typeface="Arial"/>
                <a:ea typeface="Calibri"/>
                <a:cs typeface="Calibri"/>
              </a:rPr>
              <a:t>Conflict Resolution: A Inevitable Part Of Human Interaction</a:t>
            </a:r>
            <a:r>
              <a:rPr lang="en-US" sz="1400" dirty="0">
                <a:solidFill>
                  <a:schemeClr val="tx1"/>
                </a:solidFill>
                <a:latin typeface="Arial"/>
                <a:ea typeface="Calibri"/>
                <a:cs typeface="Calibri"/>
              </a:rPr>
              <a:t>. [online] Available at: </a:t>
            </a:r>
            <a:r>
              <a:rPr lang="en-US" sz="1400" u="sng" dirty="0">
                <a:solidFill>
                  <a:schemeClr val="tx1"/>
                </a:solidFill>
                <a:latin typeface="Arial"/>
                <a:ea typeface="Calibri"/>
                <a:cs typeface="Calibri"/>
                <a:hlinkClick r:id="rId4">
                  <a:extLst>
                    <a:ext uri="{A12FA001-AC4F-418D-AE19-62706E023703}">
                      <ahyp:hlinkClr xmlns:ahyp="http://schemas.microsoft.com/office/drawing/2018/hyperlinkcolor" val="tx"/>
                    </a:ext>
                  </a:extLst>
                </a:hlinkClick>
              </a:rPr>
              <a:t>https://www.eleapsoftware.com/glossary/conflict-resolution-a-inevitable-part-of-human-interaction/</a:t>
            </a:r>
            <a:r>
              <a:rPr lang="en-US" sz="1400" dirty="0">
                <a:solidFill>
                  <a:schemeClr val="tx1"/>
                </a:solidFill>
                <a:latin typeface="Arial"/>
                <a:ea typeface="Calibri"/>
                <a:cs typeface="Calibri"/>
              </a:rPr>
              <a:t>.</a:t>
            </a:r>
            <a:endParaRPr lang="en-GB" sz="1400" dirty="0">
              <a:solidFill>
                <a:schemeClr val="tx1"/>
              </a:solidFill>
              <a:latin typeface="Arial"/>
              <a:ea typeface="Calibri"/>
              <a:cs typeface="Calibri"/>
            </a:endParaRPr>
          </a:p>
          <a:p>
            <a:r>
              <a:rPr lang="en-GB" sz="1400" dirty="0">
                <a:solidFill>
                  <a:schemeClr val="tx1"/>
                </a:solidFill>
                <a:latin typeface="Arial"/>
                <a:ea typeface="Calibri"/>
                <a:cs typeface="Arial"/>
              </a:rPr>
              <a:t>Last, S. (2019). Five models for understanding team dynamics. Bccampus.ca. Available at:</a:t>
            </a:r>
            <a:r>
              <a:rPr lang="en-GB" sz="1400" u="sng" dirty="0">
                <a:solidFill>
                  <a:schemeClr val="tx1"/>
                </a:solidFill>
                <a:latin typeface="Arial"/>
                <a:ea typeface="Calibri"/>
                <a:cs typeface="Arial"/>
                <a:hlinkClick r:id="rId5">
                  <a:extLst>
                    <a:ext uri="{A12FA001-AC4F-418D-AE19-62706E023703}">
                      <ahyp:hlinkClr xmlns:ahyp="http://schemas.microsoft.com/office/drawing/2018/hyperlinkcolor" val="tx"/>
                    </a:ext>
                  </a:extLst>
                </a:hlinkClick>
              </a:rPr>
              <a:t>https://pressbooks.bccampus.ca/technicalwriting/chapter/understandingteamdynamics/</a:t>
            </a:r>
            <a:r>
              <a:rPr lang="en-GB" sz="1400" dirty="0">
                <a:solidFill>
                  <a:schemeClr val="tx1"/>
                </a:solidFill>
                <a:latin typeface="Arial"/>
                <a:ea typeface="Calibri"/>
                <a:cs typeface="Arial"/>
              </a:rPr>
              <a:t> (Accessed 12 March 2025).</a:t>
            </a:r>
            <a:endParaRPr lang="en-US" sz="1400">
              <a:solidFill>
                <a:schemeClr val="tx1"/>
              </a:solidFill>
              <a:latin typeface="Arial"/>
              <a:ea typeface="Calibri"/>
              <a:cs typeface="Arial"/>
            </a:endParaRPr>
          </a:p>
          <a:p>
            <a:r>
              <a:rPr lang="en-GB" sz="1400" dirty="0">
                <a:solidFill>
                  <a:schemeClr val="tx1"/>
                </a:solidFill>
                <a:latin typeface="Arial"/>
                <a:ea typeface="Calibri"/>
                <a:cs typeface="Calibri"/>
              </a:rPr>
              <a:t>Moultrie, J. (2016). </a:t>
            </a:r>
            <a:r>
              <a:rPr lang="en-GB" sz="1400" i="1" dirty="0">
                <a:solidFill>
                  <a:schemeClr val="tx1"/>
                </a:solidFill>
                <a:latin typeface="Arial"/>
                <a:ea typeface="Calibri"/>
                <a:cs typeface="Calibri"/>
              </a:rPr>
              <a:t>Belbin’s Team Roles</a:t>
            </a:r>
            <a:r>
              <a:rPr lang="en-GB" sz="1400" dirty="0">
                <a:solidFill>
                  <a:schemeClr val="tx1"/>
                </a:solidFill>
                <a:latin typeface="Arial"/>
                <a:ea typeface="Calibri"/>
                <a:cs typeface="Calibri"/>
              </a:rPr>
              <a:t>. [online] University of Cambridge. Available at: </a:t>
            </a:r>
            <a:r>
              <a:rPr lang="en-GB" sz="1400" u="sng" dirty="0">
                <a:solidFill>
                  <a:schemeClr val="tx1"/>
                </a:solidFill>
                <a:latin typeface="Arial"/>
                <a:ea typeface="Calibri"/>
                <a:cs typeface="Calibri"/>
                <a:hlinkClick r:id="rId6">
                  <a:extLst>
                    <a:ext uri="{A12FA001-AC4F-418D-AE19-62706E023703}">
                      <ahyp:hlinkClr xmlns:ahyp="http://schemas.microsoft.com/office/drawing/2018/hyperlinkcolor" val="tx"/>
                    </a:ext>
                  </a:extLst>
                </a:hlinkClick>
              </a:rPr>
              <a:t>https://www.ifm.eng.cam.ac.uk/research/dmg/tools-and-techniques/belbins-team-roles/</a:t>
            </a:r>
            <a:r>
              <a:rPr lang="en-GB" sz="1400" dirty="0">
                <a:solidFill>
                  <a:schemeClr val="tx1"/>
                </a:solidFill>
                <a:latin typeface="Arial"/>
                <a:ea typeface="Calibri"/>
                <a:cs typeface="Calibri"/>
              </a:rPr>
              <a:t>.</a:t>
            </a:r>
          </a:p>
          <a:p>
            <a:r>
              <a:rPr lang="en-US" sz="1400" dirty="0">
                <a:solidFill>
                  <a:schemeClr val="tx1"/>
                </a:solidFill>
                <a:latin typeface="Arial"/>
                <a:ea typeface="Calibri"/>
                <a:cs typeface="Calibri"/>
              </a:rPr>
              <a:t>Padgett, C.M. (2021). </a:t>
            </a:r>
            <a:r>
              <a:rPr lang="en-US" sz="1400" i="1" dirty="0">
                <a:solidFill>
                  <a:schemeClr val="tx1"/>
                </a:solidFill>
                <a:latin typeface="Arial"/>
                <a:ea typeface="Calibri"/>
                <a:cs typeface="Calibri"/>
              </a:rPr>
              <a:t>Forbes Marketplace: How To Manage The Inevitable Conflict</a:t>
            </a:r>
            <a:r>
              <a:rPr lang="en-US" sz="1400" dirty="0">
                <a:solidFill>
                  <a:schemeClr val="tx1"/>
                </a:solidFill>
                <a:latin typeface="Arial"/>
                <a:ea typeface="Calibri"/>
                <a:cs typeface="Calibri"/>
              </a:rPr>
              <a:t>. [online] Forbes. Available at: </a:t>
            </a:r>
            <a:r>
              <a:rPr lang="en-US" sz="1400" u="sng" dirty="0">
                <a:solidFill>
                  <a:schemeClr val="tx1"/>
                </a:solidFill>
                <a:latin typeface="Arial"/>
                <a:ea typeface="Calibri"/>
                <a:cs typeface="Calibri"/>
                <a:hlinkClick r:id="rId7">
                  <a:extLst>
                    <a:ext uri="{A12FA001-AC4F-418D-AE19-62706E023703}">
                      <ahyp:hlinkClr xmlns:ahyp="http://schemas.microsoft.com/office/drawing/2018/hyperlinkcolor" val="tx"/>
                    </a:ext>
                  </a:extLst>
                </a:hlinkClick>
              </a:rPr>
              <a:t>https://www.forbes.com/sites/forbesmarketplace/2021/11/29/how-to-manage-the-inevitable-conflict/</a:t>
            </a:r>
            <a:r>
              <a:rPr lang="en-US" sz="1400" dirty="0">
                <a:solidFill>
                  <a:schemeClr val="tx1"/>
                </a:solidFill>
                <a:latin typeface="Arial"/>
                <a:ea typeface="Calibri"/>
                <a:cs typeface="Calibri"/>
              </a:rPr>
              <a:t>.</a:t>
            </a:r>
            <a:endParaRPr lang="en-GB" sz="1400" dirty="0">
              <a:solidFill>
                <a:schemeClr val="tx1"/>
              </a:solidFill>
              <a:latin typeface="Arial"/>
              <a:ea typeface="Calibri"/>
              <a:cs typeface="Calibri"/>
            </a:endParaRPr>
          </a:p>
          <a:p>
            <a:r>
              <a:rPr lang="en-GB" sz="1400" err="1">
                <a:solidFill>
                  <a:schemeClr val="tx1"/>
                </a:solidFill>
                <a:latin typeface="Arial"/>
                <a:ea typeface="Calibri"/>
                <a:cs typeface="Calibri"/>
              </a:rPr>
              <a:t>Personio</a:t>
            </a:r>
            <a:r>
              <a:rPr lang="en-GB" sz="1400" dirty="0">
                <a:solidFill>
                  <a:schemeClr val="tx1"/>
                </a:solidFill>
                <a:latin typeface="Arial"/>
                <a:ea typeface="Calibri"/>
                <a:cs typeface="Calibri"/>
              </a:rPr>
              <a:t> (n.d.). </a:t>
            </a:r>
            <a:r>
              <a:rPr lang="en-GB" sz="1400" i="1" dirty="0">
                <a:solidFill>
                  <a:schemeClr val="tx1"/>
                </a:solidFill>
                <a:latin typeface="Arial"/>
                <a:ea typeface="Calibri"/>
                <a:cs typeface="Calibri"/>
              </a:rPr>
              <a:t>The 9 Belbin Team Roles for Success</a:t>
            </a:r>
            <a:r>
              <a:rPr lang="en-GB" sz="1400" dirty="0">
                <a:solidFill>
                  <a:schemeClr val="tx1"/>
                </a:solidFill>
                <a:latin typeface="Arial"/>
                <a:ea typeface="Calibri"/>
                <a:cs typeface="Calibri"/>
              </a:rPr>
              <a:t>. [online] </a:t>
            </a:r>
            <a:r>
              <a:rPr lang="en-GB" sz="1400" err="1">
                <a:solidFill>
                  <a:schemeClr val="tx1"/>
                </a:solidFill>
                <a:latin typeface="Arial"/>
                <a:ea typeface="Calibri"/>
                <a:cs typeface="Calibri"/>
              </a:rPr>
              <a:t>Personio</a:t>
            </a:r>
            <a:r>
              <a:rPr lang="en-GB" sz="1400" dirty="0">
                <a:solidFill>
                  <a:schemeClr val="tx1"/>
                </a:solidFill>
                <a:latin typeface="Arial"/>
                <a:ea typeface="Calibri"/>
                <a:cs typeface="Calibri"/>
              </a:rPr>
              <a:t>. Available at: </a:t>
            </a:r>
            <a:r>
              <a:rPr lang="en-GB" sz="1400" u="sng" dirty="0">
                <a:solidFill>
                  <a:schemeClr val="tx1"/>
                </a:solidFill>
                <a:latin typeface="Arial"/>
                <a:ea typeface="Calibri"/>
                <a:cs typeface="Calibri"/>
                <a:hlinkClick r:id="rId8">
                  <a:extLst>
                    <a:ext uri="{A12FA001-AC4F-418D-AE19-62706E023703}">
                      <ahyp:hlinkClr xmlns:ahyp="http://schemas.microsoft.com/office/drawing/2018/hyperlinkcolor" val="tx"/>
                    </a:ext>
                  </a:extLst>
                </a:hlinkClick>
              </a:rPr>
              <a:t>https://www.personio.com/hr-lexicon/belbin-team-roles/</a:t>
            </a:r>
            <a:r>
              <a:rPr lang="en-GB" sz="1400" dirty="0">
                <a:solidFill>
                  <a:schemeClr val="tx1"/>
                </a:solidFill>
                <a:latin typeface="Arial"/>
                <a:ea typeface="Calibri"/>
                <a:cs typeface="Calibri"/>
              </a:rPr>
              <a:t>.</a:t>
            </a:r>
            <a:endParaRPr lang="en-US" sz="1400">
              <a:solidFill>
                <a:schemeClr val="tx1"/>
              </a:solidFill>
              <a:latin typeface="Arial"/>
              <a:ea typeface="Calibri"/>
              <a:cs typeface="Calibri"/>
            </a:endParaRPr>
          </a:p>
          <a:p>
            <a:endParaRPr lang="en-GB" sz="1400" dirty="0">
              <a:solidFill>
                <a:schemeClr val="tx1"/>
              </a:solidFill>
              <a:latin typeface="Arial"/>
              <a:cs typeface="Arial"/>
            </a:endParaRPr>
          </a:p>
        </p:txBody>
      </p:sp>
    </p:spTree>
    <p:extLst>
      <p:ext uri="{BB962C8B-B14F-4D97-AF65-F5344CB8AC3E}">
        <p14:creationId xmlns:p14="http://schemas.microsoft.com/office/powerpoint/2010/main" val="129489040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E3DA18C2-75F1-4980-A5F0-165F6F71DE6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On-screen Show (4:3)</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Retrospect</vt:lpstr>
      <vt:lpstr>  Certificate of Higher Education in Employability Skills  LEVEL 4  Effective Team Working and Communication (BMSW4009) Module Lead: James Moore   Presentation: “What we have learnt about effective teams?” Presentation by: Ramona Petica Elena Dimitrova Madalina Sava  </vt:lpstr>
      <vt:lpstr>Teamwork</vt:lpstr>
      <vt:lpstr> Importance of Human Relationships</vt:lpstr>
      <vt:lpstr>Diversity &amp; Creativity  Diversity can significantly increase creativity by permitting for diverse range of experiences, ideas and perspectives, leading to more innovative solutions and also richer the pool of problem-solving approaches (Oham and Ejike, 2024).   Key benefits of Diversity in relation to creativity   -Multiple Perspectives  -Improved Problem-solving  -Art and design  </vt:lpstr>
      <vt:lpstr>Valuing Difference   Valuing differences refers to recognizing the value of different cultures and perspectives. It can brings up more innovative, inclusive and creative environment (Lin, 2020).   Benefits of valuing differences   -Global Perspectives  -Increased Creativity  "Seek first to understand before being understood" a phrase by Stephen Covey, states the significance of actively listening and genuinely comprehending other individual's perspective before attempting to communicate own personal perspective (Vaughan and Delong, 2019).  </vt:lpstr>
      <vt:lpstr>  Conflict Management </vt:lpstr>
      <vt:lpstr>Thomas-Kilmann conflict model (Last2019).   </vt:lpstr>
      <vt:lpstr>Belbin Team roles</vt:lpstr>
      <vt:lpstr>Strategies for effective teamwork</vt:lpstr>
      <vt:lpstr>Groups vs Teams and Tuckman's Team Development model</vt:lpstr>
      <vt:lpstr>Role of leadership on building teams</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139</cp:revision>
  <dcterms:created xsi:type="dcterms:W3CDTF">2025-03-04T12:44:57Z</dcterms:created>
  <dcterms:modified xsi:type="dcterms:W3CDTF">2025-03-24T20:39:16Z</dcterms:modified>
</cp:coreProperties>
</file>