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6" r:id="rId5"/>
    <p:sldId id="257" r:id="rId6"/>
    <p:sldId id="258" r:id="rId7"/>
    <p:sldId id="259" r:id="rId8"/>
    <p:sldId id="264" r:id="rId9"/>
    <p:sldId id="260" r:id="rId10"/>
    <p:sldId id="267" r:id="rId11"/>
    <p:sldId id="265" r:id="rId12"/>
    <p:sldId id="266" r:id="rId13"/>
    <p:sldId id="262" r:id="rId14"/>
    <p:sldId id="261"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9028F9-167B-4C06-942B-BD255ADB071C}" v="152" dt="2021-04-13T14:39:40.567"/>
    <p1510:client id="{16205485-7C0E-4E59-8814-CD5D31B0A1C6}" v="8" dt="2021-04-13T11:57:19.159"/>
    <p1510:client id="{21405922-BB88-4E22-B96B-4A875A464563}" v="52" dt="2021-04-13T12:21:11.452"/>
    <p1510:client id="{80D2E88B-E35A-4E95-9EA6-C5A0EA615366}" v="2" dt="2021-04-13T12:06:27.028"/>
    <p1510:client id="{8BEEAAC5-7B9A-466E-954E-2927DC4DB379}" v="25" dt="2021-04-13T10:18:25.369"/>
    <p1510:client id="{8CBDF502-1E93-423B-8188-7A7656D88596}" v="6" dt="2021-04-13T11:04:03.584"/>
    <p1510:client id="{9C94897E-4A75-4E21-A58A-DC8AFD7F31AF}" v="1" dt="2021-04-14T07:49:58.675"/>
    <p1510:client id="{A4B1DBD9-AF62-4DB2-9200-3340CA7323A1}" v="3" dt="2021-04-14T05:14:08.748"/>
    <p1510:client id="{A6FD797D-9FF1-4922-AD16-3D68FD375F4A}" v="105" dt="2021-04-13T12:46:33.923"/>
    <p1510:client id="{B99E6B79-8DE9-4724-9ECF-40D2BA2D71C7}" v="223" dt="2021-04-13T09:56:28.789"/>
    <p1510:client id="{F529907F-045C-4B33-8E3E-D8EF77A6437D}" v="26" dt="2021-04-13T13:04:48.430"/>
    <p1510:client id="{FCEDAF59-04E9-4AE1-8BC1-BE012D90D435}" v="603" dt="2021-04-13T15:23:13.595"/>
    <p1510:client id="{FFD0CFB8-2DB5-401E-94FF-995790FCE720}" v="42" dt="2021-04-13T11:40:04.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nfred Diane Nakanjako (1905864)" userId="S::1905864@student.uwtsd.ac.uk::638c6920-058b-433b-aecb-c6c82bd4483c" providerId="AD" clId="Web-{A4B1DBD9-AF62-4DB2-9200-3340CA7323A1}"/>
    <pc:docChg chg="modSld">
      <pc:chgData name="Winfred Diane Nakanjako (1905864)" userId="S::1905864@student.uwtsd.ac.uk::638c6920-058b-433b-aecb-c6c82bd4483c" providerId="AD" clId="Web-{A4B1DBD9-AF62-4DB2-9200-3340CA7323A1}" dt="2021-04-14T05:14:08.748" v="2" actId="20577"/>
      <pc:docMkLst>
        <pc:docMk/>
      </pc:docMkLst>
      <pc:sldChg chg="modSp">
        <pc:chgData name="Winfred Diane Nakanjako (1905864)" userId="S::1905864@student.uwtsd.ac.uk::638c6920-058b-433b-aecb-c6c82bd4483c" providerId="AD" clId="Web-{A4B1DBD9-AF62-4DB2-9200-3340CA7323A1}" dt="2021-04-14T05:14:08.748" v="2" actId="20577"/>
        <pc:sldMkLst>
          <pc:docMk/>
          <pc:sldMk cId="1030023146" sldId="266"/>
        </pc:sldMkLst>
        <pc:spChg chg="mod">
          <ac:chgData name="Winfred Diane Nakanjako (1905864)" userId="S::1905864@student.uwtsd.ac.uk::638c6920-058b-433b-aecb-c6c82bd4483c" providerId="AD" clId="Web-{A4B1DBD9-AF62-4DB2-9200-3340CA7323A1}" dt="2021-04-14T05:14:08.748" v="2"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8EFE3C82-B9A9-4B9C-94CF-D5D6CA55DC32}"/>
    <pc:docChg chg="modSld">
      <pc:chgData name="Osayamen Hope Ehiogie (1908385)" userId="S::1908385@student.uwtsd.ac.uk::c680b782-6d44-449f-b05d-8a30579ba0f8" providerId="AD" clId="Web-{8EFE3C82-B9A9-4B9C-94CF-D5D6CA55DC32}" dt="2021-03-21T04:27:38.503" v="5" actId="20577"/>
      <pc:docMkLst>
        <pc:docMk/>
      </pc:docMkLst>
      <pc:sldChg chg="modSp">
        <pc:chgData name="Osayamen Hope Ehiogie (1908385)" userId="S::1908385@student.uwtsd.ac.uk::c680b782-6d44-449f-b05d-8a30579ba0f8" providerId="AD" clId="Web-{8EFE3C82-B9A9-4B9C-94CF-D5D6CA55DC32}" dt="2021-03-21T04:27:38.503" v="5" actId="20577"/>
        <pc:sldMkLst>
          <pc:docMk/>
          <pc:sldMk cId="3745047033" sldId="260"/>
        </pc:sldMkLst>
        <pc:spChg chg="mod">
          <ac:chgData name="Osayamen Hope Ehiogie (1908385)" userId="S::1908385@student.uwtsd.ac.uk::c680b782-6d44-449f-b05d-8a30579ba0f8" providerId="AD" clId="Web-{8EFE3C82-B9A9-4B9C-94CF-D5D6CA55DC32}" dt="2021-03-21T04:27:38.503" v="5" actId="20577"/>
          <ac:spMkLst>
            <pc:docMk/>
            <pc:sldMk cId="3745047033" sldId="260"/>
            <ac:spMk id="3" creationId="{6F627864-FD75-493C-8967-32B89C8AFA44}"/>
          </ac:spMkLst>
        </pc:spChg>
      </pc:sldChg>
    </pc:docChg>
  </pc:docChgLst>
  <pc:docChgLst>
    <pc:chgData name="Winfred Diane Nakanjako (1905864)" userId="S::1905864@student.uwtsd.ac.uk::638c6920-058b-433b-aecb-c6c82bd4483c" providerId="AD" clId="Web-{E700E389-D63F-4556-9F82-DC2B3A732CA5}"/>
    <pc:docChg chg="modSld">
      <pc:chgData name="Winfred Diane Nakanjako (1905864)" userId="S::1905864@student.uwtsd.ac.uk::638c6920-058b-433b-aecb-c6c82bd4483c" providerId="AD" clId="Web-{E700E389-D63F-4556-9F82-DC2B3A732CA5}" dt="2021-04-07T07:40:58.082" v="10" actId="20577"/>
      <pc:docMkLst>
        <pc:docMk/>
      </pc:docMkLst>
      <pc:sldChg chg="modSp">
        <pc:chgData name="Winfred Diane Nakanjako (1905864)" userId="S::1905864@student.uwtsd.ac.uk::638c6920-058b-433b-aecb-c6c82bd4483c" providerId="AD" clId="Web-{E700E389-D63F-4556-9F82-DC2B3A732CA5}" dt="2021-04-07T07:40:58.082" v="10" actId="20577"/>
        <pc:sldMkLst>
          <pc:docMk/>
          <pc:sldMk cId="1030023146" sldId="266"/>
        </pc:sldMkLst>
        <pc:spChg chg="mod">
          <ac:chgData name="Winfred Diane Nakanjako (1905864)" userId="S::1905864@student.uwtsd.ac.uk::638c6920-058b-433b-aecb-c6c82bd4483c" providerId="AD" clId="Web-{E700E389-D63F-4556-9F82-DC2B3A732CA5}" dt="2021-04-07T07:40:58.082" v="10" actId="20577"/>
          <ac:spMkLst>
            <pc:docMk/>
            <pc:sldMk cId="1030023146" sldId="266"/>
            <ac:spMk id="3" creationId="{6F627864-FD75-493C-8967-32B89C8AFA44}"/>
          </ac:spMkLst>
        </pc:spChg>
      </pc:sldChg>
    </pc:docChg>
  </pc:docChgLst>
  <pc:docChgLst>
    <pc:chgData name="Shalma Begum (1813709)" userId="S::1813709@student.uwtsd.ac.uk::401aaf9c-36a2-4a7a-b5bb-ae3fb5d17786" providerId="AD" clId="Web-{AD9D496A-EBE4-4C53-8B28-F5E9717FEAD3}"/>
    <pc:docChg chg="modSld">
      <pc:chgData name="Shalma Begum (1813709)" userId="S::1813709@student.uwtsd.ac.uk::401aaf9c-36a2-4a7a-b5bb-ae3fb5d17786" providerId="AD" clId="Web-{AD9D496A-EBE4-4C53-8B28-F5E9717FEAD3}" dt="2021-03-31T14:33:38.512" v="357" actId="20577"/>
      <pc:docMkLst>
        <pc:docMk/>
      </pc:docMkLst>
      <pc:sldChg chg="modSp">
        <pc:chgData name="Shalma Begum (1813709)" userId="S::1813709@student.uwtsd.ac.uk::401aaf9c-36a2-4a7a-b5bb-ae3fb5d17786" providerId="AD" clId="Web-{AD9D496A-EBE4-4C53-8B28-F5E9717FEAD3}" dt="2021-03-31T14:33:38.512" v="357" actId="20577"/>
        <pc:sldMkLst>
          <pc:docMk/>
          <pc:sldMk cId="1392829160" sldId="264"/>
        </pc:sldMkLst>
        <pc:spChg chg="mod">
          <ac:chgData name="Shalma Begum (1813709)" userId="S::1813709@student.uwtsd.ac.uk::401aaf9c-36a2-4a7a-b5bb-ae3fb5d17786" providerId="AD" clId="Web-{AD9D496A-EBE4-4C53-8B28-F5E9717FEAD3}" dt="2021-03-31T14:33:38.512" v="357" actId="20577"/>
          <ac:spMkLst>
            <pc:docMk/>
            <pc:sldMk cId="1392829160" sldId="264"/>
            <ac:spMk id="3" creationId="{6F627864-FD75-493C-8967-32B89C8AFA44}"/>
          </ac:spMkLst>
        </pc:spChg>
      </pc:sldChg>
    </pc:docChg>
  </pc:docChgLst>
  <pc:docChgLst>
    <pc:chgData name="Shalma Begum (1813709)" userId="401aaf9c-36a2-4a7a-b5bb-ae3fb5d17786" providerId="ADAL" clId="{87F2FD8C-8FA3-454A-B450-A7C06DC54890}"/>
    <pc:docChg chg="custSel modSld">
      <pc:chgData name="Shalma Begum (1813709)" userId="401aaf9c-36a2-4a7a-b5bb-ae3fb5d17786" providerId="ADAL" clId="{87F2FD8C-8FA3-454A-B450-A7C06DC54890}" dt="2021-04-01T15:41:26.058" v="215" actId="2711"/>
      <pc:docMkLst>
        <pc:docMk/>
      </pc:docMkLst>
      <pc:sldChg chg="modSp mod">
        <pc:chgData name="Shalma Begum (1813709)" userId="401aaf9c-36a2-4a7a-b5bb-ae3fb5d17786" providerId="ADAL" clId="{87F2FD8C-8FA3-454A-B450-A7C06DC54890}" dt="2021-04-01T15:34:12.368" v="202" actId="2711"/>
        <pc:sldMkLst>
          <pc:docMk/>
          <pc:sldMk cId="3209298628" sldId="256"/>
        </pc:sldMkLst>
        <pc:spChg chg="mod">
          <ac:chgData name="Shalma Begum (1813709)" userId="401aaf9c-36a2-4a7a-b5bb-ae3fb5d17786" providerId="ADAL" clId="{87F2FD8C-8FA3-454A-B450-A7C06DC54890}" dt="2021-04-01T15:34:00.049" v="201" actId="113"/>
          <ac:spMkLst>
            <pc:docMk/>
            <pc:sldMk cId="3209298628" sldId="256"/>
            <ac:spMk id="2" creationId="{51CFA85F-1C2A-40FD-9DB3-B2D1B8CE6AA1}"/>
          </ac:spMkLst>
        </pc:spChg>
        <pc:spChg chg="mod">
          <ac:chgData name="Shalma Begum (1813709)" userId="401aaf9c-36a2-4a7a-b5bb-ae3fb5d17786" providerId="ADAL" clId="{87F2FD8C-8FA3-454A-B450-A7C06DC54890}" dt="2021-04-01T15:34:12.368" v="202" actId="2711"/>
          <ac:spMkLst>
            <pc:docMk/>
            <pc:sldMk cId="3209298628" sldId="256"/>
            <ac:spMk id="3" creationId="{8CBA7F70-DB38-48EB-B39E-49737D98F470}"/>
          </ac:spMkLst>
        </pc:spChg>
      </pc:sldChg>
      <pc:sldChg chg="modSp mod">
        <pc:chgData name="Shalma Begum (1813709)" userId="401aaf9c-36a2-4a7a-b5bb-ae3fb5d17786" providerId="ADAL" clId="{87F2FD8C-8FA3-454A-B450-A7C06DC54890}" dt="2021-04-01T15:33:31.734" v="200" actId="2711"/>
        <pc:sldMkLst>
          <pc:docMk/>
          <pc:sldMk cId="3745047033" sldId="260"/>
        </pc:sldMkLst>
        <pc:spChg chg="mod">
          <ac:chgData name="Shalma Begum (1813709)" userId="401aaf9c-36a2-4a7a-b5bb-ae3fb5d17786" providerId="ADAL" clId="{87F2FD8C-8FA3-454A-B450-A7C06DC54890}" dt="2021-04-01T15:33:31.734" v="200" actId="2711"/>
          <ac:spMkLst>
            <pc:docMk/>
            <pc:sldMk cId="3745047033" sldId="260"/>
            <ac:spMk id="3" creationId="{6F627864-FD75-493C-8967-32B89C8AFA44}"/>
          </ac:spMkLst>
        </pc:spChg>
      </pc:sldChg>
      <pc:sldChg chg="modSp mod">
        <pc:chgData name="Shalma Begum (1813709)" userId="401aaf9c-36a2-4a7a-b5bb-ae3fb5d17786" providerId="ADAL" clId="{87F2FD8C-8FA3-454A-B450-A7C06DC54890}" dt="2021-04-01T15:41:26.058" v="215" actId="2711"/>
        <pc:sldMkLst>
          <pc:docMk/>
          <pc:sldMk cId="4177964983" sldId="263"/>
        </pc:sldMkLst>
        <pc:spChg chg="mod">
          <ac:chgData name="Shalma Begum (1813709)" userId="401aaf9c-36a2-4a7a-b5bb-ae3fb5d17786" providerId="ADAL" clId="{87F2FD8C-8FA3-454A-B450-A7C06DC54890}" dt="2021-04-01T15:41:26.058" v="215" actId="2711"/>
          <ac:spMkLst>
            <pc:docMk/>
            <pc:sldMk cId="4177964983" sldId="263"/>
            <ac:spMk id="2" creationId="{36807558-19EA-4790-B34A-F7A8A44D49B2}"/>
          </ac:spMkLst>
        </pc:spChg>
        <pc:spChg chg="mod">
          <ac:chgData name="Shalma Begum (1813709)" userId="401aaf9c-36a2-4a7a-b5bb-ae3fb5d17786" providerId="ADAL" clId="{87F2FD8C-8FA3-454A-B450-A7C06DC54890}" dt="2021-04-01T15:41:07.162" v="212" actId="255"/>
          <ac:spMkLst>
            <pc:docMk/>
            <pc:sldMk cId="4177964983" sldId="263"/>
            <ac:spMk id="3" creationId="{6F627864-FD75-493C-8967-32B89C8AFA44}"/>
          </ac:spMkLst>
        </pc:spChg>
      </pc:sldChg>
      <pc:sldChg chg="modSp mod">
        <pc:chgData name="Shalma Begum (1813709)" userId="401aaf9c-36a2-4a7a-b5bb-ae3fb5d17786" providerId="ADAL" clId="{87F2FD8C-8FA3-454A-B450-A7C06DC54890}" dt="2021-04-01T15:35:18.650" v="208" actId="115"/>
        <pc:sldMkLst>
          <pc:docMk/>
          <pc:sldMk cId="1392829160" sldId="264"/>
        </pc:sldMkLst>
        <pc:spChg chg="mod">
          <ac:chgData name="Shalma Begum (1813709)" userId="401aaf9c-36a2-4a7a-b5bb-ae3fb5d17786" providerId="ADAL" clId="{87F2FD8C-8FA3-454A-B450-A7C06DC54890}" dt="2021-04-01T15:33:07.044" v="199" actId="255"/>
          <ac:spMkLst>
            <pc:docMk/>
            <pc:sldMk cId="1392829160" sldId="264"/>
            <ac:spMk id="2" creationId="{36807558-19EA-4790-B34A-F7A8A44D49B2}"/>
          </ac:spMkLst>
        </pc:spChg>
        <pc:spChg chg="mod">
          <ac:chgData name="Shalma Begum (1813709)" userId="401aaf9c-36a2-4a7a-b5bb-ae3fb5d17786" providerId="ADAL" clId="{87F2FD8C-8FA3-454A-B450-A7C06DC54890}" dt="2021-04-01T15:35:18.650" v="208" actId="115"/>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2BDCB9A6-2B1E-40A4-970F-2DA8C5294C17}"/>
    <pc:docChg chg="modSld">
      <pc:chgData name="Shalma Begum (1813709)" userId="S::1813709@student.uwtsd.ac.uk::401aaf9c-36a2-4a7a-b5bb-ae3fb5d17786" providerId="AD" clId="Web-{2BDCB9A6-2B1E-40A4-970F-2DA8C5294C17}" dt="2021-03-31T11:04:32.961" v="79" actId="20577"/>
      <pc:docMkLst>
        <pc:docMk/>
      </pc:docMkLst>
      <pc:sldChg chg="modSp">
        <pc:chgData name="Shalma Begum (1813709)" userId="S::1813709@student.uwtsd.ac.uk::401aaf9c-36a2-4a7a-b5bb-ae3fb5d17786" providerId="AD" clId="Web-{2BDCB9A6-2B1E-40A4-970F-2DA8C5294C17}" dt="2021-03-31T11:04:32.961" v="79" actId="20577"/>
        <pc:sldMkLst>
          <pc:docMk/>
          <pc:sldMk cId="1392829160" sldId="264"/>
        </pc:sldMkLst>
        <pc:spChg chg="mod">
          <ac:chgData name="Shalma Begum (1813709)" userId="S::1813709@student.uwtsd.ac.uk::401aaf9c-36a2-4a7a-b5bb-ae3fb5d17786" providerId="AD" clId="Web-{2BDCB9A6-2B1E-40A4-970F-2DA8C5294C17}" dt="2021-03-31T11:04:32.961" v="79" actId="20577"/>
          <ac:spMkLst>
            <pc:docMk/>
            <pc:sldMk cId="1392829160" sldId="264"/>
            <ac:spMk id="3" creationId="{6F627864-FD75-493C-8967-32B89C8AFA44}"/>
          </ac:spMkLst>
        </pc:spChg>
      </pc:sldChg>
    </pc:docChg>
  </pc:docChgLst>
  <pc:docChgLst>
    <pc:chgData name="Paloma Nadine Morais Araujo (1907291)" userId="S::1907291@student.uwtsd.ac.uk::68b63d91-6016-4ba2-b4ef-3cc4b1acec37" providerId="AD" clId="Web-{038D4AE3-AF30-46EB-AA3F-8187A30DFA7E}"/>
    <pc:docChg chg="modSld">
      <pc:chgData name="Paloma Nadine Morais Araujo (1907291)" userId="S::1907291@student.uwtsd.ac.uk::68b63d91-6016-4ba2-b4ef-3cc4b1acec37" providerId="AD" clId="Web-{038D4AE3-AF30-46EB-AA3F-8187A30DFA7E}" dt="2021-04-12T10:42:27.134" v="36" actId="20577"/>
      <pc:docMkLst>
        <pc:docMk/>
      </pc:docMkLst>
      <pc:sldChg chg="modSp">
        <pc:chgData name="Paloma Nadine Morais Araujo (1907291)" userId="S::1907291@student.uwtsd.ac.uk::68b63d91-6016-4ba2-b4ef-3cc4b1acec37" providerId="AD" clId="Web-{038D4AE3-AF30-46EB-AA3F-8187A30DFA7E}" dt="2021-04-12T10:42:27.134" v="36" actId="20577"/>
        <pc:sldMkLst>
          <pc:docMk/>
          <pc:sldMk cId="2274751705" sldId="259"/>
        </pc:sldMkLst>
        <pc:spChg chg="mod">
          <ac:chgData name="Paloma Nadine Morais Araujo (1907291)" userId="S::1907291@student.uwtsd.ac.uk::68b63d91-6016-4ba2-b4ef-3cc4b1acec37" providerId="AD" clId="Web-{038D4AE3-AF30-46EB-AA3F-8187A30DFA7E}" dt="2021-04-12T10:42:27.134" v="36" actId="20577"/>
          <ac:spMkLst>
            <pc:docMk/>
            <pc:sldMk cId="2274751705" sldId="259"/>
            <ac:spMk id="3" creationId="{6F627864-FD75-493C-8967-32B89C8AFA44}"/>
          </ac:spMkLst>
        </pc:spChg>
      </pc:sldChg>
    </pc:docChg>
  </pc:docChgLst>
  <pc:docChgLst>
    <pc:chgData name="Osayamen Hope Ehiogie (1908385)" userId="S::1908385@student.uwtsd.ac.uk::c680b782-6d44-449f-b05d-8a30579ba0f8" providerId="AD" clId="Web-{6CCD6D57-C422-44E2-AA6A-C17EF761B23D}"/>
    <pc:docChg chg="modSld">
      <pc:chgData name="Osayamen Hope Ehiogie (1908385)" userId="S::1908385@student.uwtsd.ac.uk::c680b782-6d44-449f-b05d-8a30579ba0f8" providerId="AD" clId="Web-{6CCD6D57-C422-44E2-AA6A-C17EF761B23D}" dt="2021-04-01T20:34:14.465" v="54" actId="20577"/>
      <pc:docMkLst>
        <pc:docMk/>
      </pc:docMkLst>
      <pc:sldChg chg="modSp">
        <pc:chgData name="Osayamen Hope Ehiogie (1908385)" userId="S::1908385@student.uwtsd.ac.uk::c680b782-6d44-449f-b05d-8a30579ba0f8" providerId="AD" clId="Web-{6CCD6D57-C422-44E2-AA6A-C17EF761B23D}" dt="2021-04-01T20:34:14.465" v="54" actId="20577"/>
        <pc:sldMkLst>
          <pc:docMk/>
          <pc:sldMk cId="2727969586" sldId="267"/>
        </pc:sldMkLst>
        <pc:spChg chg="mod">
          <ac:chgData name="Osayamen Hope Ehiogie (1908385)" userId="S::1908385@student.uwtsd.ac.uk::c680b782-6d44-449f-b05d-8a30579ba0f8" providerId="AD" clId="Web-{6CCD6D57-C422-44E2-AA6A-C17EF761B23D}" dt="2021-04-01T20:34:14.465" v="54" actId="20577"/>
          <ac:spMkLst>
            <pc:docMk/>
            <pc:sldMk cId="2727969586" sldId="267"/>
            <ac:spMk id="3" creationId="{A5726383-9F89-47CC-83AC-C8DE2049173F}"/>
          </ac:spMkLst>
        </pc:spChg>
      </pc:sldChg>
    </pc:docChg>
  </pc:docChgLst>
  <pc:docChgLst>
    <pc:chgData name="Paloma Nadine Morais Araujo (1907291)" userId="S::1907291@student.uwtsd.ac.uk::68b63d91-6016-4ba2-b4ef-3cc4b1acec37" providerId="AD" clId="Web-{8CBDF502-1E93-423B-8188-7A7656D88596}"/>
    <pc:docChg chg="modSld">
      <pc:chgData name="Paloma Nadine Morais Araujo (1907291)" userId="S::1907291@student.uwtsd.ac.uk::68b63d91-6016-4ba2-b4ef-3cc4b1acec37" providerId="AD" clId="Web-{8CBDF502-1E93-423B-8188-7A7656D88596}" dt="2021-04-13T11:04:03.584" v="4" actId="20577"/>
      <pc:docMkLst>
        <pc:docMk/>
      </pc:docMkLst>
      <pc:sldChg chg="modSp">
        <pc:chgData name="Paloma Nadine Morais Araujo (1907291)" userId="S::1907291@student.uwtsd.ac.uk::68b63d91-6016-4ba2-b4ef-3cc4b1acec37" providerId="AD" clId="Web-{8CBDF502-1E93-423B-8188-7A7656D88596}" dt="2021-04-13T11:04:03.584" v="4" actId="20577"/>
        <pc:sldMkLst>
          <pc:docMk/>
          <pc:sldMk cId="2274751705" sldId="259"/>
        </pc:sldMkLst>
        <pc:spChg chg="mod">
          <ac:chgData name="Paloma Nadine Morais Araujo (1907291)" userId="S::1907291@student.uwtsd.ac.uk::68b63d91-6016-4ba2-b4ef-3cc4b1acec37" providerId="AD" clId="Web-{8CBDF502-1E93-423B-8188-7A7656D88596}" dt="2021-04-13T11:04:03.584" v="4" actId="20577"/>
          <ac:spMkLst>
            <pc:docMk/>
            <pc:sldMk cId="2274751705" sldId="259"/>
            <ac:spMk id="3" creationId="{6F627864-FD75-493C-8967-32B89C8AFA44}"/>
          </ac:spMkLst>
        </pc:spChg>
      </pc:sldChg>
    </pc:docChg>
  </pc:docChgLst>
  <pc:docChgLst>
    <pc:chgData name="Tahmid Shahriyar (1905209)" userId="S::1905209@student.uwtsd.ac.uk::338576fd-fff0-4328-97a8-0c0c1d734f12" providerId="AD" clId="Web-{FCEDAF59-04E9-4AE1-8BC1-BE012D90D435}"/>
    <pc:docChg chg="modSld">
      <pc:chgData name="Tahmid Shahriyar (1905209)" userId="S::1905209@student.uwtsd.ac.uk::338576fd-fff0-4328-97a8-0c0c1d734f12" providerId="AD" clId="Web-{FCEDAF59-04E9-4AE1-8BC1-BE012D90D435}" dt="2021-04-13T15:23:13.595" v="471" actId="20577"/>
      <pc:docMkLst>
        <pc:docMk/>
      </pc:docMkLst>
      <pc:sldChg chg="modSp">
        <pc:chgData name="Tahmid Shahriyar (1905209)" userId="S::1905209@student.uwtsd.ac.uk::338576fd-fff0-4328-97a8-0c0c1d734f12" providerId="AD" clId="Web-{FCEDAF59-04E9-4AE1-8BC1-BE012D90D435}" dt="2021-04-13T15:14:41.217" v="145" actId="14100"/>
        <pc:sldMkLst>
          <pc:docMk/>
          <pc:sldMk cId="2564961810" sldId="262"/>
        </pc:sldMkLst>
        <pc:spChg chg="mod">
          <ac:chgData name="Tahmid Shahriyar (1905209)" userId="S::1905209@student.uwtsd.ac.uk::338576fd-fff0-4328-97a8-0c0c1d734f12" providerId="AD" clId="Web-{FCEDAF59-04E9-4AE1-8BC1-BE012D90D435}" dt="2021-04-13T15:14:41.217" v="145" actId="14100"/>
          <ac:spMkLst>
            <pc:docMk/>
            <pc:sldMk cId="2564961810" sldId="262"/>
            <ac:spMk id="3" creationId="{6F627864-FD75-493C-8967-32B89C8AFA44}"/>
          </ac:spMkLst>
        </pc:spChg>
      </pc:sldChg>
      <pc:sldChg chg="modSp">
        <pc:chgData name="Tahmid Shahriyar (1905209)" userId="S::1905209@student.uwtsd.ac.uk::338576fd-fff0-4328-97a8-0c0c1d734f12" providerId="AD" clId="Web-{FCEDAF59-04E9-4AE1-8BC1-BE012D90D435}" dt="2021-04-13T15:23:13.595" v="471" actId="20577"/>
        <pc:sldMkLst>
          <pc:docMk/>
          <pc:sldMk cId="4177964983" sldId="263"/>
        </pc:sldMkLst>
        <pc:spChg chg="mod">
          <ac:chgData name="Tahmid Shahriyar (1905209)" userId="S::1905209@student.uwtsd.ac.uk::338576fd-fff0-4328-97a8-0c0c1d734f12" providerId="AD" clId="Web-{FCEDAF59-04E9-4AE1-8BC1-BE012D90D435}" dt="2021-04-13T15:23:13.595" v="471" actId="20577"/>
          <ac:spMkLst>
            <pc:docMk/>
            <pc:sldMk cId="4177964983" sldId="263"/>
            <ac:spMk id="3" creationId="{6F627864-FD75-493C-8967-32B89C8AFA44}"/>
          </ac:spMkLst>
        </pc:spChg>
      </pc:sldChg>
    </pc:docChg>
  </pc:docChgLst>
  <pc:docChgLst>
    <pc:chgData name="Osayamen Hope Ehiogie (1908385)" userId="S::1908385@student.uwtsd.ac.uk::c680b782-6d44-449f-b05d-8a30579ba0f8" providerId="AD" clId="Web-{D8244C2F-9C01-4A92-8B01-30B92D826C60}"/>
    <pc:docChg chg="modSld">
      <pc:chgData name="Osayamen Hope Ehiogie (1908385)" userId="S::1908385@student.uwtsd.ac.uk::c680b782-6d44-449f-b05d-8a30579ba0f8" providerId="AD" clId="Web-{D8244C2F-9C01-4A92-8B01-30B92D826C60}" dt="2021-04-02T20:25:41.560" v="50" actId="20577"/>
      <pc:docMkLst>
        <pc:docMk/>
      </pc:docMkLst>
      <pc:sldChg chg="modSp">
        <pc:chgData name="Osayamen Hope Ehiogie (1908385)" userId="S::1908385@student.uwtsd.ac.uk::c680b782-6d44-449f-b05d-8a30579ba0f8" providerId="AD" clId="Web-{D8244C2F-9C01-4A92-8B01-30B92D826C60}" dt="2021-04-02T19:37:42.610" v="1" actId="20577"/>
        <pc:sldMkLst>
          <pc:docMk/>
          <pc:sldMk cId="244924465" sldId="265"/>
        </pc:sldMkLst>
        <pc:spChg chg="mod">
          <ac:chgData name="Osayamen Hope Ehiogie (1908385)" userId="S::1908385@student.uwtsd.ac.uk::c680b782-6d44-449f-b05d-8a30579ba0f8" providerId="AD" clId="Web-{D8244C2F-9C01-4A92-8B01-30B92D826C60}" dt="2021-04-02T19:37:42.610" v="1"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D8244C2F-9C01-4A92-8B01-30B92D826C60}" dt="2021-04-02T20:25:41.560" v="50" actId="20577"/>
        <pc:sldMkLst>
          <pc:docMk/>
          <pc:sldMk cId="1030023146" sldId="266"/>
        </pc:sldMkLst>
        <pc:spChg chg="mod">
          <ac:chgData name="Osayamen Hope Ehiogie (1908385)" userId="S::1908385@student.uwtsd.ac.uk::c680b782-6d44-449f-b05d-8a30579ba0f8" providerId="AD" clId="Web-{D8244C2F-9C01-4A92-8B01-30B92D826C60}" dt="2021-04-02T20:25:41.560" v="50" actId="20577"/>
          <ac:spMkLst>
            <pc:docMk/>
            <pc:sldMk cId="1030023146" sldId="266"/>
            <ac:spMk id="3" creationId="{6F627864-FD75-493C-8967-32B89C8AFA44}"/>
          </ac:spMkLst>
        </pc:spChg>
      </pc:sldChg>
    </pc:docChg>
  </pc:docChgLst>
  <pc:docChgLst>
    <pc:chgData name="Shalma Begum (1813709)" userId="S::1813709@student.uwtsd.ac.uk::401aaf9c-36a2-4a7a-b5bb-ae3fb5d17786" providerId="AD" clId="Web-{B0B651E7-D146-47D4-A411-6D0D2BBD9F00}"/>
    <pc:docChg chg="modSld">
      <pc:chgData name="Shalma Begum (1813709)" userId="S::1813709@student.uwtsd.ac.uk::401aaf9c-36a2-4a7a-b5bb-ae3fb5d17786" providerId="AD" clId="Web-{B0B651E7-D146-47D4-A411-6D0D2BBD9F00}" dt="2021-03-20T09:43:40.719" v="13" actId="20577"/>
      <pc:docMkLst>
        <pc:docMk/>
      </pc:docMkLst>
      <pc:sldChg chg="modSp">
        <pc:chgData name="Shalma Begum (1813709)" userId="S::1813709@student.uwtsd.ac.uk::401aaf9c-36a2-4a7a-b5bb-ae3fb5d17786" providerId="AD" clId="Web-{B0B651E7-D146-47D4-A411-6D0D2BBD9F00}" dt="2021-03-20T09:43:40.719" v="13" actId="20577"/>
        <pc:sldMkLst>
          <pc:docMk/>
          <pc:sldMk cId="2315442505" sldId="257"/>
        </pc:sldMkLst>
        <pc:spChg chg="mod">
          <ac:chgData name="Shalma Begum (1813709)" userId="S::1813709@student.uwtsd.ac.uk::401aaf9c-36a2-4a7a-b5bb-ae3fb5d17786" providerId="AD" clId="Web-{B0B651E7-D146-47D4-A411-6D0D2BBD9F00}" dt="2021-03-20T09:43:40.719" v="13" actId="20577"/>
          <ac:spMkLst>
            <pc:docMk/>
            <pc:sldMk cId="2315442505" sldId="257"/>
            <ac:spMk id="3" creationId="{6F627864-FD75-493C-8967-32B89C8AFA44}"/>
          </ac:spMkLst>
        </pc:spChg>
      </pc:sldChg>
      <pc:sldChg chg="modSp">
        <pc:chgData name="Shalma Begum (1813709)" userId="S::1813709@student.uwtsd.ac.uk::401aaf9c-36a2-4a7a-b5bb-ae3fb5d17786" providerId="AD" clId="Web-{B0B651E7-D146-47D4-A411-6D0D2BBD9F00}" dt="2021-03-20T09:43:35.172" v="12" actId="20577"/>
        <pc:sldMkLst>
          <pc:docMk/>
          <pc:sldMk cId="2980068797" sldId="267"/>
        </pc:sldMkLst>
        <pc:spChg chg="mod">
          <ac:chgData name="Shalma Begum (1813709)" userId="S::1813709@student.uwtsd.ac.uk::401aaf9c-36a2-4a7a-b5bb-ae3fb5d17786" providerId="AD" clId="Web-{B0B651E7-D146-47D4-A411-6D0D2BBD9F00}" dt="2021-03-20T09:43:35.172" v="12" actId="20577"/>
          <ac:spMkLst>
            <pc:docMk/>
            <pc:sldMk cId="2980068797" sldId="267"/>
            <ac:spMk id="3" creationId="{6F627864-FD75-493C-8967-32B89C8AFA44}"/>
          </ac:spMkLst>
        </pc:spChg>
      </pc:sldChg>
    </pc:docChg>
  </pc:docChgLst>
  <pc:docChgLst>
    <pc:chgData name="Yetunde Temitope Onasanya (1905364)" userId="S::1905364@student.uwtsd.ac.uk::f5b4401e-02f9-4998-bd2d-23b5700344d7" providerId="AD" clId="Web-{F529907F-045C-4B33-8E3E-D8EF77A6437D}"/>
    <pc:docChg chg="modSld">
      <pc:chgData name="Yetunde Temitope Onasanya (1905364)" userId="S::1905364@student.uwtsd.ac.uk::f5b4401e-02f9-4998-bd2d-23b5700344d7" providerId="AD" clId="Web-{F529907F-045C-4B33-8E3E-D8EF77A6437D}" dt="2021-04-13T13:04:48.430" v="25" actId="14100"/>
      <pc:docMkLst>
        <pc:docMk/>
      </pc:docMkLst>
      <pc:sldChg chg="modSp">
        <pc:chgData name="Yetunde Temitope Onasanya (1905364)" userId="S::1905364@student.uwtsd.ac.uk::f5b4401e-02f9-4998-bd2d-23b5700344d7" providerId="AD" clId="Web-{F529907F-045C-4B33-8E3E-D8EF77A6437D}" dt="2021-04-13T11:44:14.933" v="6" actId="20577"/>
        <pc:sldMkLst>
          <pc:docMk/>
          <pc:sldMk cId="3745047033" sldId="260"/>
        </pc:sldMkLst>
        <pc:spChg chg="mod">
          <ac:chgData name="Yetunde Temitope Onasanya (1905364)" userId="S::1905364@student.uwtsd.ac.uk::f5b4401e-02f9-4998-bd2d-23b5700344d7" providerId="AD" clId="Web-{F529907F-045C-4B33-8E3E-D8EF77A6437D}" dt="2021-04-13T11:44:14.933" v="6" actId="20577"/>
          <ac:spMkLst>
            <pc:docMk/>
            <pc:sldMk cId="3745047033" sldId="260"/>
            <ac:spMk id="3" creationId="{6F627864-FD75-493C-8967-32B89C8AFA44}"/>
          </ac:spMkLst>
        </pc:spChg>
      </pc:sldChg>
      <pc:sldChg chg="modSp">
        <pc:chgData name="Yetunde Temitope Onasanya (1905364)" userId="S::1905364@student.uwtsd.ac.uk::f5b4401e-02f9-4998-bd2d-23b5700344d7" providerId="AD" clId="Web-{F529907F-045C-4B33-8E3E-D8EF77A6437D}" dt="2021-04-13T13:04:48.430" v="25" actId="14100"/>
        <pc:sldMkLst>
          <pc:docMk/>
          <pc:sldMk cId="4177964983" sldId="263"/>
        </pc:sldMkLst>
        <pc:spChg chg="mod">
          <ac:chgData name="Yetunde Temitope Onasanya (1905364)" userId="S::1905364@student.uwtsd.ac.uk::f5b4401e-02f9-4998-bd2d-23b5700344d7" providerId="AD" clId="Web-{F529907F-045C-4B33-8E3E-D8EF77A6437D}" dt="2021-04-13T13:04:48.430" v="25" actId="14100"/>
          <ac:spMkLst>
            <pc:docMk/>
            <pc:sldMk cId="4177964983" sldId="263"/>
            <ac:spMk id="3" creationId="{6F627864-FD75-493C-8967-32B89C8AFA44}"/>
          </ac:spMkLst>
        </pc:spChg>
      </pc:sldChg>
    </pc:docChg>
  </pc:docChgLst>
  <pc:docChgLst>
    <pc:chgData name="Yetunde Temitope Onasanya (1905364)" userId="S::1905364@student.uwtsd.ac.uk::f5b4401e-02f9-4998-bd2d-23b5700344d7" providerId="AD" clId="Web-{23EB37D0-9A86-44DB-8D39-753AACA27AA4}"/>
    <pc:docChg chg="modSld">
      <pc:chgData name="Yetunde Temitope Onasanya (1905364)" userId="S::1905364@student.uwtsd.ac.uk::f5b4401e-02f9-4998-bd2d-23b5700344d7" providerId="AD" clId="Web-{23EB37D0-9A86-44DB-8D39-753AACA27AA4}" dt="2021-04-11T16:13:22.258" v="34" actId="20577"/>
      <pc:docMkLst>
        <pc:docMk/>
      </pc:docMkLst>
      <pc:sldChg chg="modSp">
        <pc:chgData name="Yetunde Temitope Onasanya (1905364)" userId="S::1905364@student.uwtsd.ac.uk::f5b4401e-02f9-4998-bd2d-23b5700344d7" providerId="AD" clId="Web-{23EB37D0-9A86-44DB-8D39-753AACA27AA4}" dt="2021-04-11T15:56:16.006" v="7" actId="20577"/>
        <pc:sldMkLst>
          <pc:docMk/>
          <pc:sldMk cId="3745047033" sldId="260"/>
        </pc:sldMkLst>
        <pc:spChg chg="mod">
          <ac:chgData name="Yetunde Temitope Onasanya (1905364)" userId="S::1905364@student.uwtsd.ac.uk::f5b4401e-02f9-4998-bd2d-23b5700344d7" providerId="AD" clId="Web-{23EB37D0-9A86-44DB-8D39-753AACA27AA4}" dt="2021-04-11T15:56:16.006" v="7" actId="20577"/>
          <ac:spMkLst>
            <pc:docMk/>
            <pc:sldMk cId="3745047033" sldId="260"/>
            <ac:spMk id="3" creationId="{6F627864-FD75-493C-8967-32B89C8AFA44}"/>
          </ac:spMkLst>
        </pc:spChg>
      </pc:sldChg>
      <pc:sldChg chg="modSp">
        <pc:chgData name="Yetunde Temitope Onasanya (1905364)" userId="S::1905364@student.uwtsd.ac.uk::f5b4401e-02f9-4998-bd2d-23b5700344d7" providerId="AD" clId="Web-{23EB37D0-9A86-44DB-8D39-753AACA27AA4}" dt="2021-04-11T16:13:22.258" v="34" actId="20577"/>
        <pc:sldMkLst>
          <pc:docMk/>
          <pc:sldMk cId="4177964983" sldId="263"/>
        </pc:sldMkLst>
        <pc:spChg chg="mod">
          <ac:chgData name="Yetunde Temitope Onasanya (1905364)" userId="S::1905364@student.uwtsd.ac.uk::f5b4401e-02f9-4998-bd2d-23b5700344d7" providerId="AD" clId="Web-{23EB37D0-9A86-44DB-8D39-753AACA27AA4}" dt="2021-04-11T16:13:22.258" v="34" actId="20577"/>
          <ac:spMkLst>
            <pc:docMk/>
            <pc:sldMk cId="4177964983" sldId="263"/>
            <ac:spMk id="3" creationId="{6F627864-FD75-493C-8967-32B89C8AFA44}"/>
          </ac:spMkLst>
        </pc:spChg>
      </pc:sldChg>
    </pc:docChg>
  </pc:docChgLst>
  <pc:docChgLst>
    <pc:chgData name="Yetunde Temitope Onasanya (1905364)" userId="S::1905364@student.uwtsd.ac.uk::f5b4401e-02f9-4998-bd2d-23b5700344d7" providerId="AD" clId="Web-{A29C7597-6D46-43AE-9184-3FDED71C282C}"/>
    <pc:docChg chg="modSld">
      <pc:chgData name="Yetunde Temitope Onasanya (1905364)" userId="S::1905364@student.uwtsd.ac.uk::f5b4401e-02f9-4998-bd2d-23b5700344d7" providerId="AD" clId="Web-{A29C7597-6D46-43AE-9184-3FDED71C282C}" dt="2021-03-23T13:56:50.870" v="184" actId="20577"/>
      <pc:docMkLst>
        <pc:docMk/>
      </pc:docMkLst>
      <pc:sldChg chg="modSp">
        <pc:chgData name="Yetunde Temitope Onasanya (1905364)" userId="S::1905364@student.uwtsd.ac.uk::f5b4401e-02f9-4998-bd2d-23b5700344d7" providerId="AD" clId="Web-{A29C7597-6D46-43AE-9184-3FDED71C282C}" dt="2021-03-23T13:56:50.870" v="184" actId="20577"/>
        <pc:sldMkLst>
          <pc:docMk/>
          <pc:sldMk cId="3745047033" sldId="260"/>
        </pc:sldMkLst>
        <pc:spChg chg="mod">
          <ac:chgData name="Yetunde Temitope Onasanya (1905364)" userId="S::1905364@student.uwtsd.ac.uk::f5b4401e-02f9-4998-bd2d-23b5700344d7" providerId="AD" clId="Web-{A29C7597-6D46-43AE-9184-3FDED71C282C}" dt="2021-03-23T13:56:50.870" v="184" actId="20577"/>
          <ac:spMkLst>
            <pc:docMk/>
            <pc:sldMk cId="3745047033" sldId="260"/>
            <ac:spMk id="3" creationId="{6F627864-FD75-493C-8967-32B89C8AFA44}"/>
          </ac:spMkLst>
        </pc:spChg>
      </pc:sldChg>
    </pc:docChg>
  </pc:docChgLst>
  <pc:docChgLst>
    <pc:chgData name="Osayamen Hope Ehiogie (1908385)" userId="S::1908385@student.uwtsd.ac.uk::c680b782-6d44-449f-b05d-8a30579ba0f8" providerId="AD" clId="Web-{5DECC690-4A85-49EB-A84E-2E950CA2330A}"/>
    <pc:docChg chg="addSld delSld modSld">
      <pc:chgData name="Osayamen Hope Ehiogie (1908385)" userId="S::1908385@student.uwtsd.ac.uk::c680b782-6d44-449f-b05d-8a30579ba0f8" providerId="AD" clId="Web-{5DECC690-4A85-49EB-A84E-2E950CA2330A}" dt="2021-04-06T08:20:59.525" v="20" actId="20577"/>
      <pc:docMkLst>
        <pc:docMk/>
      </pc:docMkLst>
      <pc:sldChg chg="modSp">
        <pc:chgData name="Osayamen Hope Ehiogie (1908385)" userId="S::1908385@student.uwtsd.ac.uk::c680b782-6d44-449f-b05d-8a30579ba0f8" providerId="AD" clId="Web-{5DECC690-4A85-49EB-A84E-2E950CA2330A}" dt="2021-04-06T08:20:01.179" v="17" actId="20577"/>
        <pc:sldMkLst>
          <pc:docMk/>
          <pc:sldMk cId="2274751705" sldId="259"/>
        </pc:sldMkLst>
        <pc:spChg chg="mod">
          <ac:chgData name="Osayamen Hope Ehiogie (1908385)" userId="S::1908385@student.uwtsd.ac.uk::c680b782-6d44-449f-b05d-8a30579ba0f8" providerId="AD" clId="Web-{5DECC690-4A85-49EB-A84E-2E950CA2330A}" dt="2021-04-06T08:20:01.179" v="17"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5DECC690-4A85-49EB-A84E-2E950CA2330A}" dt="2021-04-06T08:20:59.525" v="20" actId="20577"/>
        <pc:sldMkLst>
          <pc:docMk/>
          <pc:sldMk cId="3745047033" sldId="260"/>
        </pc:sldMkLst>
        <pc:spChg chg="mod">
          <ac:chgData name="Osayamen Hope Ehiogie (1908385)" userId="S::1908385@student.uwtsd.ac.uk::c680b782-6d44-449f-b05d-8a30579ba0f8" providerId="AD" clId="Web-{5DECC690-4A85-49EB-A84E-2E950CA2330A}" dt="2021-04-06T08:20:59.525" v="20" actId="20577"/>
          <ac:spMkLst>
            <pc:docMk/>
            <pc:sldMk cId="3745047033" sldId="260"/>
            <ac:spMk id="3" creationId="{6F627864-FD75-493C-8967-32B89C8AFA44}"/>
          </ac:spMkLst>
        </pc:spChg>
      </pc:sldChg>
      <pc:sldChg chg="new del">
        <pc:chgData name="Osayamen Hope Ehiogie (1908385)" userId="S::1908385@student.uwtsd.ac.uk::c680b782-6d44-449f-b05d-8a30579ba0f8" providerId="AD" clId="Web-{5DECC690-4A85-49EB-A84E-2E950CA2330A}" dt="2021-04-06T08:12:48.278" v="1"/>
        <pc:sldMkLst>
          <pc:docMk/>
          <pc:sldMk cId="1652240206" sldId="268"/>
        </pc:sldMkLst>
      </pc:sldChg>
    </pc:docChg>
  </pc:docChgLst>
  <pc:docChgLst>
    <pc:chgData name="Paloma Nadine Morais Araujo (1907291)" userId="S::1907291@student.uwtsd.ac.uk::68b63d91-6016-4ba2-b4ef-3cc4b1acec37" providerId="AD" clId="Web-{16205485-7C0E-4E59-8814-CD5D31B0A1C6}"/>
    <pc:docChg chg="modSld">
      <pc:chgData name="Paloma Nadine Morais Araujo (1907291)" userId="S::1907291@student.uwtsd.ac.uk::68b63d91-6016-4ba2-b4ef-3cc4b1acec37" providerId="AD" clId="Web-{16205485-7C0E-4E59-8814-CD5D31B0A1C6}" dt="2021-04-13T11:57:19.143" v="4" actId="20577"/>
      <pc:docMkLst>
        <pc:docMk/>
      </pc:docMkLst>
      <pc:sldChg chg="modSp">
        <pc:chgData name="Paloma Nadine Morais Araujo (1907291)" userId="S::1907291@student.uwtsd.ac.uk::68b63d91-6016-4ba2-b4ef-3cc4b1acec37" providerId="AD" clId="Web-{16205485-7C0E-4E59-8814-CD5D31B0A1C6}" dt="2021-04-13T11:57:19.143" v="4" actId="20577"/>
        <pc:sldMkLst>
          <pc:docMk/>
          <pc:sldMk cId="2274751705" sldId="259"/>
        </pc:sldMkLst>
        <pc:spChg chg="mod">
          <ac:chgData name="Paloma Nadine Morais Araujo (1907291)" userId="S::1907291@student.uwtsd.ac.uk::68b63d91-6016-4ba2-b4ef-3cc4b1acec37" providerId="AD" clId="Web-{16205485-7C0E-4E59-8814-CD5D31B0A1C6}" dt="2021-04-13T11:57:19.143" v="4" actId="20577"/>
          <ac:spMkLst>
            <pc:docMk/>
            <pc:sldMk cId="2274751705" sldId="259"/>
            <ac:spMk id="3" creationId="{6F627864-FD75-493C-8967-32B89C8AFA44}"/>
          </ac:spMkLst>
        </pc:spChg>
      </pc:sldChg>
    </pc:docChg>
  </pc:docChgLst>
  <pc:docChgLst>
    <pc:chgData name="Osayamen Hope Ehiogie (1908385)" userId="S::1908385@student.uwtsd.ac.uk::c680b782-6d44-449f-b05d-8a30579ba0f8" providerId="AD" clId="Web-{85185C36-A3BB-477B-A1B5-45C9C9F358E0}"/>
    <pc:docChg chg="modSld">
      <pc:chgData name="Osayamen Hope Ehiogie (1908385)" userId="S::1908385@student.uwtsd.ac.uk::c680b782-6d44-449f-b05d-8a30579ba0f8" providerId="AD" clId="Web-{85185C36-A3BB-477B-A1B5-45C9C9F358E0}" dt="2021-04-11T09:01:37.023" v="833" actId="20577"/>
      <pc:docMkLst>
        <pc:docMk/>
      </pc:docMkLst>
      <pc:sldChg chg="modSp">
        <pc:chgData name="Osayamen Hope Ehiogie (1908385)" userId="S::1908385@student.uwtsd.ac.uk::c680b782-6d44-449f-b05d-8a30579ba0f8" providerId="AD" clId="Web-{85185C36-A3BB-477B-A1B5-45C9C9F358E0}" dt="2021-04-11T09:01:37.023" v="833" actId="20577"/>
        <pc:sldMkLst>
          <pc:docMk/>
          <pc:sldMk cId="1966249531" sldId="261"/>
        </pc:sldMkLst>
        <pc:spChg chg="mod">
          <ac:chgData name="Osayamen Hope Ehiogie (1908385)" userId="S::1908385@student.uwtsd.ac.uk::c680b782-6d44-449f-b05d-8a30579ba0f8" providerId="AD" clId="Web-{85185C36-A3BB-477B-A1B5-45C9C9F358E0}" dt="2021-04-11T08:32:09.947" v="19" actId="14100"/>
          <ac:spMkLst>
            <pc:docMk/>
            <pc:sldMk cId="1966249531" sldId="261"/>
            <ac:spMk id="2" creationId="{36807558-19EA-4790-B34A-F7A8A44D49B2}"/>
          </ac:spMkLst>
        </pc:spChg>
        <pc:spChg chg="mod">
          <ac:chgData name="Osayamen Hope Ehiogie (1908385)" userId="S::1908385@student.uwtsd.ac.uk::c680b782-6d44-449f-b05d-8a30579ba0f8" providerId="AD" clId="Web-{85185C36-A3BB-477B-A1B5-45C9C9F358E0}" dt="2021-04-11T09:01:37.023" v="833" actId="20577"/>
          <ac:spMkLst>
            <pc:docMk/>
            <pc:sldMk cId="1966249531" sldId="261"/>
            <ac:spMk id="3" creationId="{6F627864-FD75-493C-8967-32B89C8AFA44}"/>
          </ac:spMkLst>
        </pc:spChg>
      </pc:sldChg>
    </pc:docChg>
  </pc:docChgLst>
  <pc:docChgLst>
    <pc:chgData name="Yetunde Temitope Onasanya (1905364)" userId="S::1905364@student.uwtsd.ac.uk::f5b4401e-02f9-4998-bd2d-23b5700344d7" providerId="AD" clId="Web-{C27D155D-0188-40EF-8A31-C541AC43D598}"/>
    <pc:docChg chg="modSld">
      <pc:chgData name="Yetunde Temitope Onasanya (1905364)" userId="S::1905364@student.uwtsd.ac.uk::f5b4401e-02f9-4998-bd2d-23b5700344d7" providerId="AD" clId="Web-{C27D155D-0188-40EF-8A31-C541AC43D598}" dt="2021-03-23T16:39:18.009" v="12" actId="20577"/>
      <pc:docMkLst>
        <pc:docMk/>
      </pc:docMkLst>
      <pc:sldChg chg="modSp">
        <pc:chgData name="Yetunde Temitope Onasanya (1905364)" userId="S::1905364@student.uwtsd.ac.uk::f5b4401e-02f9-4998-bd2d-23b5700344d7" providerId="AD" clId="Web-{C27D155D-0188-40EF-8A31-C541AC43D598}" dt="2021-03-23T16:39:18.009" v="12" actId="20577"/>
        <pc:sldMkLst>
          <pc:docMk/>
          <pc:sldMk cId="4177964983" sldId="263"/>
        </pc:sldMkLst>
        <pc:spChg chg="mod">
          <ac:chgData name="Yetunde Temitope Onasanya (1905364)" userId="S::1905364@student.uwtsd.ac.uk::f5b4401e-02f9-4998-bd2d-23b5700344d7" providerId="AD" clId="Web-{C27D155D-0188-40EF-8A31-C541AC43D598}" dt="2021-03-23T16:39:18.009" v="12" actId="20577"/>
          <ac:spMkLst>
            <pc:docMk/>
            <pc:sldMk cId="4177964983" sldId="263"/>
            <ac:spMk id="3" creationId="{6F627864-FD75-493C-8967-32B89C8AFA44}"/>
          </ac:spMkLst>
        </pc:spChg>
      </pc:sldChg>
    </pc:docChg>
  </pc:docChgLst>
  <pc:docChgLst>
    <pc:chgData name="Osayamen Hope Ehiogie (1908385)" userId="S::1908385@student.uwtsd.ac.uk::c680b782-6d44-449f-b05d-8a30579ba0f8" providerId="AD" clId="Web-{CB89747B-23F7-4244-B27B-6A5E5E6B7C13}"/>
    <pc:docChg chg="modSld">
      <pc:chgData name="Osayamen Hope Ehiogie (1908385)" userId="S::1908385@student.uwtsd.ac.uk::c680b782-6d44-449f-b05d-8a30579ba0f8" providerId="AD" clId="Web-{CB89747B-23F7-4244-B27B-6A5E5E6B7C13}" dt="2021-03-18T18:40:06.176" v="2091" actId="20577"/>
      <pc:docMkLst>
        <pc:docMk/>
      </pc:docMkLst>
      <pc:sldChg chg="modSp">
        <pc:chgData name="Osayamen Hope Ehiogie (1908385)" userId="S::1908385@student.uwtsd.ac.uk::c680b782-6d44-449f-b05d-8a30579ba0f8" providerId="AD" clId="Web-{CB89747B-23F7-4244-B27B-6A5E5E6B7C13}" dt="2021-03-18T17:30:20.044" v="738" actId="20577"/>
        <pc:sldMkLst>
          <pc:docMk/>
          <pc:sldMk cId="2315442505" sldId="257"/>
        </pc:sldMkLst>
        <pc:spChg chg="mod">
          <ac:chgData name="Osayamen Hope Ehiogie (1908385)" userId="S::1908385@student.uwtsd.ac.uk::c680b782-6d44-449f-b05d-8a30579ba0f8" providerId="AD" clId="Web-{CB89747B-23F7-4244-B27B-6A5E5E6B7C13}" dt="2021-03-18T17:30:20.044" v="738"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CB89747B-23F7-4244-B27B-6A5E5E6B7C13}" dt="2021-03-18T18:01:29.340" v="1465" actId="20577"/>
        <pc:sldMkLst>
          <pc:docMk/>
          <pc:sldMk cId="3766229075" sldId="258"/>
        </pc:sldMkLst>
        <pc:spChg chg="mod">
          <ac:chgData name="Osayamen Hope Ehiogie (1908385)" userId="S::1908385@student.uwtsd.ac.uk::c680b782-6d44-449f-b05d-8a30579ba0f8" providerId="AD" clId="Web-{CB89747B-23F7-4244-B27B-6A5E5E6B7C13}" dt="2021-03-18T18:01:29.340" v="1465"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CB89747B-23F7-4244-B27B-6A5E5E6B7C13}" dt="2021-03-18T18:40:06.176" v="2091" actId="20577"/>
        <pc:sldMkLst>
          <pc:docMk/>
          <pc:sldMk cId="2274751705" sldId="259"/>
        </pc:sldMkLst>
        <pc:spChg chg="mod">
          <ac:chgData name="Osayamen Hope Ehiogie (1908385)" userId="S::1908385@student.uwtsd.ac.uk::c680b782-6d44-449f-b05d-8a30579ba0f8" providerId="AD" clId="Web-{CB89747B-23F7-4244-B27B-6A5E5E6B7C13}" dt="2021-03-18T18:40:06.176" v="2091"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CB89747B-23F7-4244-B27B-6A5E5E6B7C13}" dt="2021-03-18T18:13:15.509" v="1681" actId="20577"/>
        <pc:sldMkLst>
          <pc:docMk/>
          <pc:sldMk cId="2980068797" sldId="267"/>
        </pc:sldMkLst>
        <pc:spChg chg="mod">
          <ac:chgData name="Osayamen Hope Ehiogie (1908385)" userId="S::1908385@student.uwtsd.ac.uk::c680b782-6d44-449f-b05d-8a30579ba0f8" providerId="AD" clId="Web-{CB89747B-23F7-4244-B27B-6A5E5E6B7C13}" dt="2021-03-18T18:13:15.509" v="1681" actId="20577"/>
          <ac:spMkLst>
            <pc:docMk/>
            <pc:sldMk cId="2980068797" sldId="267"/>
            <ac:spMk id="3" creationId="{6F627864-FD75-493C-8967-32B89C8AFA44}"/>
          </ac:spMkLst>
        </pc:spChg>
      </pc:sldChg>
    </pc:docChg>
  </pc:docChgLst>
  <pc:docChgLst>
    <pc:chgData name="Osayamen Hope Ehiogie (1908385)" userId="S::1908385@student.uwtsd.ac.uk::c680b782-6d44-449f-b05d-8a30579ba0f8" providerId="AD" clId="Web-{0A9028F9-167B-4C06-942B-BD255ADB071C}"/>
    <pc:docChg chg="modSld">
      <pc:chgData name="Osayamen Hope Ehiogie (1908385)" userId="S::1908385@student.uwtsd.ac.uk::c680b782-6d44-449f-b05d-8a30579ba0f8" providerId="AD" clId="Web-{0A9028F9-167B-4C06-942B-BD255ADB071C}" dt="2021-04-13T14:39:40.567" v="80" actId="20577"/>
      <pc:docMkLst>
        <pc:docMk/>
      </pc:docMkLst>
      <pc:sldChg chg="modSp">
        <pc:chgData name="Osayamen Hope Ehiogie (1908385)" userId="S::1908385@student.uwtsd.ac.uk::c680b782-6d44-449f-b05d-8a30579ba0f8" providerId="AD" clId="Web-{0A9028F9-167B-4C06-942B-BD255ADB071C}" dt="2021-04-13T14:31:32.510" v="17" actId="20577"/>
        <pc:sldMkLst>
          <pc:docMk/>
          <pc:sldMk cId="3209298628" sldId="256"/>
        </pc:sldMkLst>
        <pc:spChg chg="mod">
          <ac:chgData name="Osayamen Hope Ehiogie (1908385)" userId="S::1908385@student.uwtsd.ac.uk::c680b782-6d44-449f-b05d-8a30579ba0f8" providerId="AD" clId="Web-{0A9028F9-167B-4C06-942B-BD255ADB071C}" dt="2021-04-13T14:31:32.510" v="17" actId="20577"/>
          <ac:spMkLst>
            <pc:docMk/>
            <pc:sldMk cId="3209298628" sldId="256"/>
            <ac:spMk id="3" creationId="{8CBA7F70-DB38-48EB-B39E-49737D98F470}"/>
          </ac:spMkLst>
        </pc:spChg>
      </pc:sldChg>
      <pc:sldChg chg="modSp">
        <pc:chgData name="Osayamen Hope Ehiogie (1908385)" userId="S::1908385@student.uwtsd.ac.uk::c680b782-6d44-449f-b05d-8a30579ba0f8" providerId="AD" clId="Web-{0A9028F9-167B-4C06-942B-BD255ADB071C}" dt="2021-04-13T14:39:40.567" v="80" actId="20577"/>
        <pc:sldMkLst>
          <pc:docMk/>
          <pc:sldMk cId="3745047033" sldId="260"/>
        </pc:sldMkLst>
        <pc:spChg chg="mod">
          <ac:chgData name="Osayamen Hope Ehiogie (1908385)" userId="S::1908385@student.uwtsd.ac.uk::c680b782-6d44-449f-b05d-8a30579ba0f8" providerId="AD" clId="Web-{0A9028F9-167B-4C06-942B-BD255ADB071C}" dt="2021-04-13T14:39:40.567" v="80"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0A9028F9-167B-4C06-942B-BD255ADB071C}" dt="2021-04-13T14:36:59.267" v="77" actId="20577"/>
        <pc:sldMkLst>
          <pc:docMk/>
          <pc:sldMk cId="2727969586" sldId="267"/>
        </pc:sldMkLst>
        <pc:spChg chg="mod">
          <ac:chgData name="Osayamen Hope Ehiogie (1908385)" userId="S::1908385@student.uwtsd.ac.uk::c680b782-6d44-449f-b05d-8a30579ba0f8" providerId="AD" clId="Web-{0A9028F9-167B-4C06-942B-BD255ADB071C}" dt="2021-04-13T14:35:12.249" v="48" actId="20577"/>
          <ac:spMkLst>
            <pc:docMk/>
            <pc:sldMk cId="2727969586" sldId="267"/>
            <ac:spMk id="2" creationId="{DAFCB0C1-86B8-4DCC-A2D6-B0E8E3E61DE1}"/>
          </ac:spMkLst>
        </pc:spChg>
        <pc:spChg chg="mod">
          <ac:chgData name="Osayamen Hope Ehiogie (1908385)" userId="S::1908385@student.uwtsd.ac.uk::c680b782-6d44-449f-b05d-8a30579ba0f8" providerId="AD" clId="Web-{0A9028F9-167B-4C06-942B-BD255ADB071C}" dt="2021-04-13T14:36:59.267" v="77"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8B40F76F-19FE-4772-80FB-F47F3E8FBC7F}"/>
    <pc:docChg chg="modSld">
      <pc:chgData name="Osayamen Hope Ehiogie (1908385)" userId="S::1908385@student.uwtsd.ac.uk::c680b782-6d44-449f-b05d-8a30579ba0f8" providerId="AD" clId="Web-{8B40F76F-19FE-4772-80FB-F47F3E8FBC7F}" dt="2021-04-11T12:05:51.706" v="1099" actId="20577"/>
      <pc:docMkLst>
        <pc:docMk/>
      </pc:docMkLst>
      <pc:sldChg chg="modSp">
        <pc:chgData name="Osayamen Hope Ehiogie (1908385)" userId="S::1908385@student.uwtsd.ac.uk::c680b782-6d44-449f-b05d-8a30579ba0f8" providerId="AD" clId="Web-{8B40F76F-19FE-4772-80FB-F47F3E8FBC7F}" dt="2021-04-11T12:05:51.706" v="1099" actId="20577"/>
        <pc:sldMkLst>
          <pc:docMk/>
          <pc:sldMk cId="1030023146" sldId="266"/>
        </pc:sldMkLst>
        <pc:spChg chg="mod">
          <ac:chgData name="Osayamen Hope Ehiogie (1908385)" userId="S::1908385@student.uwtsd.ac.uk::c680b782-6d44-449f-b05d-8a30579ba0f8" providerId="AD" clId="Web-{8B40F76F-19FE-4772-80FB-F47F3E8FBC7F}" dt="2021-04-11T12:05:51.706" v="1099"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3B524E1C-7BA4-4401-8AD1-A3302CB31E81}"/>
    <pc:docChg chg="modSld">
      <pc:chgData name="Osayamen Hope Ehiogie (1908385)" userId="S::1908385@student.uwtsd.ac.uk::c680b782-6d44-449f-b05d-8a30579ba0f8" providerId="AD" clId="Web-{3B524E1C-7BA4-4401-8AD1-A3302CB31E81}" dt="2021-04-07T07:05:06.733" v="767" actId="20577"/>
      <pc:docMkLst>
        <pc:docMk/>
      </pc:docMkLst>
      <pc:sldChg chg="modSp">
        <pc:chgData name="Osayamen Hope Ehiogie (1908385)" userId="S::1908385@student.uwtsd.ac.uk::c680b782-6d44-449f-b05d-8a30579ba0f8" providerId="AD" clId="Web-{3B524E1C-7BA4-4401-8AD1-A3302CB31E81}" dt="2021-04-07T07:05:06.733" v="767" actId="20577"/>
        <pc:sldMkLst>
          <pc:docMk/>
          <pc:sldMk cId="1966249531" sldId="261"/>
        </pc:sldMkLst>
        <pc:spChg chg="mod">
          <ac:chgData name="Osayamen Hope Ehiogie (1908385)" userId="S::1908385@student.uwtsd.ac.uk::c680b782-6d44-449f-b05d-8a30579ba0f8" providerId="AD" clId="Web-{3B524E1C-7BA4-4401-8AD1-A3302CB31E81}" dt="2021-04-07T07:05:06.733" v="767"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3B524E1C-7BA4-4401-8AD1-A3302CB31E81}" dt="2021-04-07T06:51:34.441" v="714" actId="20577"/>
        <pc:sldMkLst>
          <pc:docMk/>
          <pc:sldMk cId="2564961810" sldId="262"/>
        </pc:sldMkLst>
        <pc:spChg chg="mod">
          <ac:chgData name="Osayamen Hope Ehiogie (1908385)" userId="S::1908385@student.uwtsd.ac.uk::c680b782-6d44-449f-b05d-8a30579ba0f8" providerId="AD" clId="Web-{3B524E1C-7BA4-4401-8AD1-A3302CB31E81}" dt="2021-04-07T06:51:34.441" v="714"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3B524E1C-7BA4-4401-8AD1-A3302CB31E81}" dt="2021-04-07T07:01:41.305" v="728" actId="20577"/>
        <pc:sldMkLst>
          <pc:docMk/>
          <pc:sldMk cId="244924465" sldId="265"/>
        </pc:sldMkLst>
        <pc:spChg chg="mod">
          <ac:chgData name="Osayamen Hope Ehiogie (1908385)" userId="S::1908385@student.uwtsd.ac.uk::c680b782-6d44-449f-b05d-8a30579ba0f8" providerId="AD" clId="Web-{3B524E1C-7BA4-4401-8AD1-A3302CB31E81}" dt="2021-04-07T07:01:41.305" v="728" actId="20577"/>
          <ac:spMkLst>
            <pc:docMk/>
            <pc:sldMk cId="244924465" sldId="265"/>
            <ac:spMk id="3" creationId="{6F627864-FD75-493C-8967-32B89C8AFA44}"/>
          </ac:spMkLst>
        </pc:spChg>
        <pc:spChg chg="mod">
          <ac:chgData name="Osayamen Hope Ehiogie (1908385)" userId="S::1908385@student.uwtsd.ac.uk::c680b782-6d44-449f-b05d-8a30579ba0f8" providerId="AD" clId="Web-{3B524E1C-7BA4-4401-8AD1-A3302CB31E81}" dt="2021-04-07T05:46:25.101" v="48" actId="20577"/>
          <ac:spMkLst>
            <pc:docMk/>
            <pc:sldMk cId="244924465" sldId="265"/>
            <ac:spMk id="5" creationId="{693EB373-D298-4F92-90A3-883568E27166}"/>
          </ac:spMkLst>
        </pc:spChg>
      </pc:sldChg>
      <pc:sldChg chg="modSp">
        <pc:chgData name="Osayamen Hope Ehiogie (1908385)" userId="S::1908385@student.uwtsd.ac.uk::c680b782-6d44-449f-b05d-8a30579ba0f8" providerId="AD" clId="Web-{3B524E1C-7BA4-4401-8AD1-A3302CB31E81}" dt="2021-04-07T05:48:29.202" v="57" actId="14100"/>
        <pc:sldMkLst>
          <pc:docMk/>
          <pc:sldMk cId="1030023146" sldId="266"/>
        </pc:sldMkLst>
        <pc:spChg chg="mod">
          <ac:chgData name="Osayamen Hope Ehiogie (1908385)" userId="S::1908385@student.uwtsd.ac.uk::c680b782-6d44-449f-b05d-8a30579ba0f8" providerId="AD" clId="Web-{3B524E1C-7BA4-4401-8AD1-A3302CB31E81}" dt="2021-04-07T05:48:29.202" v="57" actId="14100"/>
          <ac:spMkLst>
            <pc:docMk/>
            <pc:sldMk cId="1030023146" sldId="266"/>
            <ac:spMk id="3" creationId="{6F627864-FD75-493C-8967-32B89C8AFA44}"/>
          </ac:spMkLst>
        </pc:spChg>
      </pc:sldChg>
      <pc:sldChg chg="modSp">
        <pc:chgData name="Osayamen Hope Ehiogie (1908385)" userId="S::1908385@student.uwtsd.ac.uk::c680b782-6d44-449f-b05d-8a30579ba0f8" providerId="AD" clId="Web-{3B524E1C-7BA4-4401-8AD1-A3302CB31E81}" dt="2021-04-07T05:46:06.757" v="46" actId="20577"/>
        <pc:sldMkLst>
          <pc:docMk/>
          <pc:sldMk cId="2727969586" sldId="267"/>
        </pc:sldMkLst>
        <pc:spChg chg="mod">
          <ac:chgData name="Osayamen Hope Ehiogie (1908385)" userId="S::1908385@student.uwtsd.ac.uk::c680b782-6d44-449f-b05d-8a30579ba0f8" providerId="AD" clId="Web-{3B524E1C-7BA4-4401-8AD1-A3302CB31E81}" dt="2021-04-07T05:46:06.757" v="46" actId="20577"/>
          <ac:spMkLst>
            <pc:docMk/>
            <pc:sldMk cId="2727969586" sldId="267"/>
            <ac:spMk id="2" creationId="{DAFCB0C1-86B8-4DCC-A2D6-B0E8E3E61DE1}"/>
          </ac:spMkLst>
        </pc:spChg>
      </pc:sldChg>
    </pc:docChg>
  </pc:docChgLst>
  <pc:docChgLst>
    <pc:chgData name="Osayamen Hope Ehiogie (1908385)" userId="S::1908385@student.uwtsd.ac.uk::c680b782-6d44-449f-b05d-8a30579ba0f8" providerId="AD" clId="Web-{B99E6B79-8DE9-4724-9ECF-40D2BA2D71C7}"/>
    <pc:docChg chg="modSld">
      <pc:chgData name="Osayamen Hope Ehiogie (1908385)" userId="S::1908385@student.uwtsd.ac.uk::c680b782-6d44-449f-b05d-8a30579ba0f8" providerId="AD" clId="Web-{B99E6B79-8DE9-4724-9ECF-40D2BA2D71C7}" dt="2021-04-13T09:56:19.883" v="156" actId="20577"/>
      <pc:docMkLst>
        <pc:docMk/>
      </pc:docMkLst>
      <pc:sldChg chg="modSp">
        <pc:chgData name="Osayamen Hope Ehiogie (1908385)" userId="S::1908385@student.uwtsd.ac.uk::c680b782-6d44-449f-b05d-8a30579ba0f8" providerId="AD" clId="Web-{B99E6B79-8DE9-4724-9ECF-40D2BA2D71C7}" dt="2021-04-13T09:56:19.883" v="156" actId="20577"/>
        <pc:sldMkLst>
          <pc:docMk/>
          <pc:sldMk cId="2564961810" sldId="262"/>
        </pc:sldMkLst>
        <pc:spChg chg="mod">
          <ac:chgData name="Osayamen Hope Ehiogie (1908385)" userId="S::1908385@student.uwtsd.ac.uk::c680b782-6d44-449f-b05d-8a30579ba0f8" providerId="AD" clId="Web-{B99E6B79-8DE9-4724-9ECF-40D2BA2D71C7}" dt="2021-04-13T09:56:19.883" v="156"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B99E6B79-8DE9-4724-9ECF-40D2BA2D71C7}" dt="2021-04-13T09:53:56.739" v="89" actId="20577"/>
        <pc:sldMkLst>
          <pc:docMk/>
          <pc:sldMk cId="244924465" sldId="265"/>
        </pc:sldMkLst>
        <pc:spChg chg="mod">
          <ac:chgData name="Osayamen Hope Ehiogie (1908385)" userId="S::1908385@student.uwtsd.ac.uk::c680b782-6d44-449f-b05d-8a30579ba0f8" providerId="AD" clId="Web-{B99E6B79-8DE9-4724-9ECF-40D2BA2D71C7}" dt="2021-04-13T09:53:56.739" v="89"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B99E6B79-8DE9-4724-9ECF-40D2BA2D71C7}" dt="2021-04-13T09:54:58.037" v="91" actId="20577"/>
        <pc:sldMkLst>
          <pc:docMk/>
          <pc:sldMk cId="1030023146" sldId="266"/>
        </pc:sldMkLst>
        <pc:spChg chg="mod">
          <ac:chgData name="Osayamen Hope Ehiogie (1908385)" userId="S::1908385@student.uwtsd.ac.uk::c680b782-6d44-449f-b05d-8a30579ba0f8" providerId="AD" clId="Web-{B99E6B79-8DE9-4724-9ECF-40D2BA2D71C7}" dt="2021-04-13T09:54:58.037" v="91" actId="20577"/>
          <ac:spMkLst>
            <pc:docMk/>
            <pc:sldMk cId="1030023146" sldId="266"/>
            <ac:spMk id="3" creationId="{6F627864-FD75-493C-8967-32B89C8AFA44}"/>
          </ac:spMkLst>
        </pc:spChg>
      </pc:sldChg>
    </pc:docChg>
  </pc:docChgLst>
  <pc:docChgLst>
    <pc:chgData name="Shalma Begum" userId="401aaf9c-36a2-4a7a-b5bb-ae3fb5d17786" providerId="ADAL" clId="{A6FD797D-9FF1-4922-AD16-3D68FD375F4A}"/>
    <pc:docChg chg="custSel modSld">
      <pc:chgData name="Shalma Begum" userId="401aaf9c-36a2-4a7a-b5bb-ae3fb5d17786" providerId="ADAL" clId="{A6FD797D-9FF1-4922-AD16-3D68FD375F4A}" dt="2021-04-13T12:46:33.923" v="102" actId="255"/>
      <pc:docMkLst>
        <pc:docMk/>
      </pc:docMkLst>
      <pc:sldChg chg="modSp mod">
        <pc:chgData name="Shalma Begum" userId="401aaf9c-36a2-4a7a-b5bb-ae3fb5d17786" providerId="ADAL" clId="{A6FD797D-9FF1-4922-AD16-3D68FD375F4A}" dt="2021-04-13T12:46:33.923" v="102" actId="255"/>
        <pc:sldMkLst>
          <pc:docMk/>
          <pc:sldMk cId="1966249531" sldId="261"/>
        </pc:sldMkLst>
        <pc:spChg chg="mod">
          <ac:chgData name="Shalma Begum" userId="401aaf9c-36a2-4a7a-b5bb-ae3fb5d17786" providerId="ADAL" clId="{A6FD797D-9FF1-4922-AD16-3D68FD375F4A}" dt="2021-04-13T12:46:33.923" v="102" actId="255"/>
          <ac:spMkLst>
            <pc:docMk/>
            <pc:sldMk cId="1966249531" sldId="261"/>
            <ac:spMk id="3" creationId="{6F627864-FD75-493C-8967-32B89C8AFA44}"/>
          </ac:spMkLst>
        </pc:spChg>
      </pc:sldChg>
      <pc:sldChg chg="modSp mod">
        <pc:chgData name="Shalma Begum" userId="401aaf9c-36a2-4a7a-b5bb-ae3fb5d17786" providerId="ADAL" clId="{A6FD797D-9FF1-4922-AD16-3D68FD375F4A}" dt="2021-04-13T11:47:17.880" v="91" actId="20577"/>
        <pc:sldMkLst>
          <pc:docMk/>
          <pc:sldMk cId="4177964983" sldId="263"/>
        </pc:sldMkLst>
        <pc:spChg chg="mod">
          <ac:chgData name="Shalma Begum" userId="401aaf9c-36a2-4a7a-b5bb-ae3fb5d17786" providerId="ADAL" clId="{A6FD797D-9FF1-4922-AD16-3D68FD375F4A}" dt="2021-04-13T11:47:17.880" v="91" actId="20577"/>
          <ac:spMkLst>
            <pc:docMk/>
            <pc:sldMk cId="4177964983" sldId="263"/>
            <ac:spMk id="3" creationId="{6F627864-FD75-493C-8967-32B89C8AFA44}"/>
          </ac:spMkLst>
        </pc:spChg>
      </pc:sldChg>
    </pc:docChg>
  </pc:docChgLst>
  <pc:docChgLst>
    <pc:chgData name="Shalma Begum (1813709)" userId="S::1813709@student.uwtsd.ac.uk::401aaf9c-36a2-4a7a-b5bb-ae3fb5d17786" providerId="AD" clId="Web-{D4804C11-3E4D-4BF5-8E4F-8F885525551B}"/>
    <pc:docChg chg="modSld">
      <pc:chgData name="Shalma Begum (1813709)" userId="S::1813709@student.uwtsd.ac.uk::401aaf9c-36a2-4a7a-b5bb-ae3fb5d17786" providerId="AD" clId="Web-{D4804C11-3E4D-4BF5-8E4F-8F885525551B}" dt="2021-04-09T13:42:07.184" v="5" actId="20577"/>
      <pc:docMkLst>
        <pc:docMk/>
      </pc:docMkLst>
      <pc:sldChg chg="modSp">
        <pc:chgData name="Shalma Begum (1813709)" userId="S::1813709@student.uwtsd.ac.uk::401aaf9c-36a2-4a7a-b5bb-ae3fb5d17786" providerId="AD" clId="Web-{D4804C11-3E4D-4BF5-8E4F-8F885525551B}" dt="2021-04-09T13:42:07.184" v="5" actId="20577"/>
        <pc:sldMkLst>
          <pc:docMk/>
          <pc:sldMk cId="1392829160" sldId="264"/>
        </pc:sldMkLst>
        <pc:spChg chg="mod">
          <ac:chgData name="Shalma Begum (1813709)" userId="S::1813709@student.uwtsd.ac.uk::401aaf9c-36a2-4a7a-b5bb-ae3fb5d17786" providerId="AD" clId="Web-{D4804C11-3E4D-4BF5-8E4F-8F885525551B}" dt="2021-04-09T13:42:07.184" v="5" actId="20577"/>
          <ac:spMkLst>
            <pc:docMk/>
            <pc:sldMk cId="1392829160" sldId="264"/>
            <ac:spMk id="3" creationId="{6F627864-FD75-493C-8967-32B89C8AFA44}"/>
          </ac:spMkLst>
        </pc:spChg>
      </pc:sldChg>
    </pc:docChg>
  </pc:docChgLst>
  <pc:docChgLst>
    <pc:chgData name="Osayamen Hope Ehiogie (1908385)" userId="S::1908385@student.uwtsd.ac.uk::c680b782-6d44-449f-b05d-8a30579ba0f8" providerId="AD" clId="Web-{21405922-BB88-4E22-B96B-4A875A464563}"/>
    <pc:docChg chg="modSld">
      <pc:chgData name="Osayamen Hope Ehiogie (1908385)" userId="S::1908385@student.uwtsd.ac.uk::c680b782-6d44-449f-b05d-8a30579ba0f8" providerId="AD" clId="Web-{21405922-BB88-4E22-B96B-4A875A464563}" dt="2021-04-13T12:21:11.436" v="25" actId="20577"/>
      <pc:docMkLst>
        <pc:docMk/>
      </pc:docMkLst>
      <pc:sldChg chg="modSp">
        <pc:chgData name="Osayamen Hope Ehiogie (1908385)" userId="S::1908385@student.uwtsd.ac.uk::c680b782-6d44-449f-b05d-8a30579ba0f8" providerId="AD" clId="Web-{21405922-BB88-4E22-B96B-4A875A464563}" dt="2021-04-13T12:21:11.436" v="25" actId="20577"/>
        <pc:sldMkLst>
          <pc:docMk/>
          <pc:sldMk cId="1966249531" sldId="261"/>
        </pc:sldMkLst>
        <pc:spChg chg="mod">
          <ac:chgData name="Osayamen Hope Ehiogie (1908385)" userId="S::1908385@student.uwtsd.ac.uk::c680b782-6d44-449f-b05d-8a30579ba0f8" providerId="AD" clId="Web-{21405922-BB88-4E22-B96B-4A875A464563}" dt="2021-04-13T12:21:11.436" v="25" actId="20577"/>
          <ac:spMkLst>
            <pc:docMk/>
            <pc:sldMk cId="1966249531" sldId="261"/>
            <ac:spMk id="3" creationId="{6F627864-FD75-493C-8967-32B89C8AFA44}"/>
          </ac:spMkLst>
        </pc:spChg>
      </pc:sldChg>
    </pc:docChg>
  </pc:docChgLst>
  <pc:docChgLst>
    <pc:chgData name="Yetunde Temitope Onasanya (1905364)" userId="S::1905364@student.uwtsd.ac.uk::f5b4401e-02f9-4998-bd2d-23b5700344d7" providerId="AD" clId="Web-{102B6558-13CB-4F0C-A138-0341DEF32B1C}"/>
    <pc:docChg chg="modSld sldOrd">
      <pc:chgData name="Yetunde Temitope Onasanya (1905364)" userId="S::1905364@student.uwtsd.ac.uk::f5b4401e-02f9-4998-bd2d-23b5700344d7" providerId="AD" clId="Web-{102B6558-13CB-4F0C-A138-0341DEF32B1C}" dt="2021-04-05T15:55:32.621" v="59" actId="20577"/>
      <pc:docMkLst>
        <pc:docMk/>
      </pc:docMkLst>
      <pc:sldChg chg="modSp">
        <pc:chgData name="Yetunde Temitope Onasanya (1905364)" userId="S::1905364@student.uwtsd.ac.uk::f5b4401e-02f9-4998-bd2d-23b5700344d7" providerId="AD" clId="Web-{102B6558-13CB-4F0C-A138-0341DEF32B1C}" dt="2021-04-05T15:55:32.621" v="59" actId="20577"/>
        <pc:sldMkLst>
          <pc:docMk/>
          <pc:sldMk cId="3745047033" sldId="260"/>
        </pc:sldMkLst>
        <pc:spChg chg="mod">
          <ac:chgData name="Yetunde Temitope Onasanya (1905364)" userId="S::1905364@student.uwtsd.ac.uk::f5b4401e-02f9-4998-bd2d-23b5700344d7" providerId="AD" clId="Web-{102B6558-13CB-4F0C-A138-0341DEF32B1C}" dt="2021-04-05T15:55:32.621" v="59" actId="20577"/>
          <ac:spMkLst>
            <pc:docMk/>
            <pc:sldMk cId="3745047033" sldId="260"/>
            <ac:spMk id="3" creationId="{6F627864-FD75-493C-8967-32B89C8AFA44}"/>
          </ac:spMkLst>
        </pc:spChg>
      </pc:sldChg>
      <pc:sldChg chg="modSp">
        <pc:chgData name="Yetunde Temitope Onasanya (1905364)" userId="S::1905364@student.uwtsd.ac.uk::f5b4401e-02f9-4998-bd2d-23b5700344d7" providerId="AD" clId="Web-{102B6558-13CB-4F0C-A138-0341DEF32B1C}" dt="2021-04-05T15:54:59.713" v="51" actId="20577"/>
        <pc:sldMkLst>
          <pc:docMk/>
          <pc:sldMk cId="4177964983" sldId="263"/>
        </pc:sldMkLst>
        <pc:spChg chg="mod">
          <ac:chgData name="Yetunde Temitope Onasanya (1905364)" userId="S::1905364@student.uwtsd.ac.uk::f5b4401e-02f9-4998-bd2d-23b5700344d7" providerId="AD" clId="Web-{102B6558-13CB-4F0C-A138-0341DEF32B1C}" dt="2021-04-05T15:54:59.713" v="51" actId="20577"/>
          <ac:spMkLst>
            <pc:docMk/>
            <pc:sldMk cId="4177964983" sldId="263"/>
            <ac:spMk id="3" creationId="{6F627864-FD75-493C-8967-32B89C8AFA44}"/>
          </ac:spMkLst>
        </pc:spChg>
      </pc:sldChg>
      <pc:sldChg chg="ord">
        <pc:chgData name="Yetunde Temitope Onasanya (1905364)" userId="S::1905364@student.uwtsd.ac.uk::f5b4401e-02f9-4998-bd2d-23b5700344d7" providerId="AD" clId="Web-{102B6558-13CB-4F0C-A138-0341DEF32B1C}" dt="2021-04-05T15:22:55.715" v="1"/>
        <pc:sldMkLst>
          <pc:docMk/>
          <pc:sldMk cId="2727969586" sldId="267"/>
        </pc:sldMkLst>
      </pc:sldChg>
    </pc:docChg>
  </pc:docChgLst>
  <pc:docChgLst>
    <pc:chgData name="Osayamen Hope Ehiogie (1908385)" userId="S::1908385@student.uwtsd.ac.uk::c680b782-6d44-449f-b05d-8a30579ba0f8" providerId="AD" clId="Web-{05421C86-646B-40B9-A8B5-C9F0D439FCA7}"/>
    <pc:docChg chg="modSld">
      <pc:chgData name="Osayamen Hope Ehiogie (1908385)" userId="S::1908385@student.uwtsd.ac.uk::c680b782-6d44-449f-b05d-8a30579ba0f8" providerId="AD" clId="Web-{05421C86-646B-40B9-A8B5-C9F0D439FCA7}" dt="2021-04-02T18:09:07.821" v="29" actId="20577"/>
      <pc:docMkLst>
        <pc:docMk/>
      </pc:docMkLst>
      <pc:sldChg chg="modSp">
        <pc:chgData name="Osayamen Hope Ehiogie (1908385)" userId="S::1908385@student.uwtsd.ac.uk::c680b782-6d44-449f-b05d-8a30579ba0f8" providerId="AD" clId="Web-{05421C86-646B-40B9-A8B5-C9F0D439FCA7}" dt="2021-04-02T18:02:36.806" v="25" actId="20577"/>
        <pc:sldMkLst>
          <pc:docMk/>
          <pc:sldMk cId="2274751705" sldId="259"/>
        </pc:sldMkLst>
        <pc:spChg chg="mod">
          <ac:chgData name="Osayamen Hope Ehiogie (1908385)" userId="S::1908385@student.uwtsd.ac.uk::c680b782-6d44-449f-b05d-8a30579ba0f8" providerId="AD" clId="Web-{05421C86-646B-40B9-A8B5-C9F0D439FCA7}" dt="2021-04-02T18:02:36.806" v="25"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05421C86-646B-40B9-A8B5-C9F0D439FCA7}" dt="2021-04-02T18:05:21.330" v="27" actId="20577"/>
        <pc:sldMkLst>
          <pc:docMk/>
          <pc:sldMk cId="3745047033" sldId="260"/>
        </pc:sldMkLst>
        <pc:spChg chg="mod">
          <ac:chgData name="Osayamen Hope Ehiogie (1908385)" userId="S::1908385@student.uwtsd.ac.uk::c680b782-6d44-449f-b05d-8a30579ba0f8" providerId="AD" clId="Web-{05421C86-646B-40B9-A8B5-C9F0D439FCA7}" dt="2021-04-02T18:05:21.330" v="27"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05421C86-646B-40B9-A8B5-C9F0D439FCA7}" dt="2021-04-02T18:09:07.821" v="29" actId="20577"/>
        <pc:sldMkLst>
          <pc:docMk/>
          <pc:sldMk cId="1030023146" sldId="266"/>
        </pc:sldMkLst>
        <pc:spChg chg="mod">
          <ac:chgData name="Osayamen Hope Ehiogie (1908385)" userId="S::1908385@student.uwtsd.ac.uk::c680b782-6d44-449f-b05d-8a30579ba0f8" providerId="AD" clId="Web-{05421C86-646B-40B9-A8B5-C9F0D439FCA7}" dt="2021-04-02T18:09:07.821" v="29" actId="20577"/>
          <ac:spMkLst>
            <pc:docMk/>
            <pc:sldMk cId="1030023146" sldId="266"/>
            <ac:spMk id="3" creationId="{6F627864-FD75-493C-8967-32B89C8AFA44}"/>
          </ac:spMkLst>
        </pc:spChg>
      </pc:sldChg>
    </pc:docChg>
  </pc:docChgLst>
  <pc:docChgLst>
    <pc:chgData name="Winfred Diane Nakanjako (1905864)" userId="S::1905864@student.uwtsd.ac.uk::638c6920-058b-433b-aecb-c6c82bd4483c" providerId="AD" clId="Web-{68CA0D2C-2450-4DA5-ABEF-A4E9C04BCE69}"/>
    <pc:docChg chg="addSld delSld modSld">
      <pc:chgData name="Winfred Diane Nakanjako (1905864)" userId="S::1905864@student.uwtsd.ac.uk::638c6920-058b-433b-aecb-c6c82bd4483c" providerId="AD" clId="Web-{68CA0D2C-2450-4DA5-ABEF-A4E9C04BCE69}" dt="2021-04-05T22:40:38.656" v="258" actId="20577"/>
      <pc:docMkLst>
        <pc:docMk/>
      </pc:docMkLst>
      <pc:sldChg chg="modSp add del">
        <pc:chgData name="Winfred Diane Nakanjako (1905864)" userId="S::1905864@student.uwtsd.ac.uk::638c6920-058b-433b-aecb-c6c82bd4483c" providerId="AD" clId="Web-{68CA0D2C-2450-4DA5-ABEF-A4E9C04BCE69}" dt="2021-04-05T22:40:38.656" v="258" actId="20577"/>
        <pc:sldMkLst>
          <pc:docMk/>
          <pc:sldMk cId="1030023146" sldId="266"/>
        </pc:sldMkLst>
        <pc:spChg chg="mod">
          <ac:chgData name="Winfred Diane Nakanjako (1905864)" userId="S::1905864@student.uwtsd.ac.uk::638c6920-058b-433b-aecb-c6c82bd4483c" providerId="AD" clId="Web-{68CA0D2C-2450-4DA5-ABEF-A4E9C04BCE69}" dt="2021-04-05T22:40:38.656" v="258" actId="20577"/>
          <ac:spMkLst>
            <pc:docMk/>
            <pc:sldMk cId="1030023146" sldId="266"/>
            <ac:spMk id="3" creationId="{6F627864-FD75-493C-8967-32B89C8AFA44}"/>
          </ac:spMkLst>
        </pc:spChg>
      </pc:sldChg>
    </pc:docChg>
  </pc:docChgLst>
  <pc:docChgLst>
    <pc:chgData name="Stanimira Yuliyanova Dimitrova (1909125)" userId="S::1909125@student.uwtsd.ac.uk::6140c387-c10a-40c6-bce6-ef75e9db318a" providerId="AD" clId="Web-{9D6D2A09-D802-4F78-94D2-3E7A21D8F3E7}"/>
    <pc:docChg chg="modSld">
      <pc:chgData name="Stanimira Yuliyanova Dimitrova (1909125)" userId="S::1909125@student.uwtsd.ac.uk::6140c387-c10a-40c6-bce6-ef75e9db318a" providerId="AD" clId="Web-{9D6D2A09-D802-4F78-94D2-3E7A21D8F3E7}" dt="2021-04-04T10:03:09.682" v="84" actId="1076"/>
      <pc:docMkLst>
        <pc:docMk/>
      </pc:docMkLst>
      <pc:sldChg chg="modSp">
        <pc:chgData name="Stanimira Yuliyanova Dimitrova (1909125)" userId="S::1909125@student.uwtsd.ac.uk::6140c387-c10a-40c6-bce6-ef75e9db318a" providerId="AD" clId="Web-{9D6D2A09-D802-4F78-94D2-3E7A21D8F3E7}" dt="2021-04-04T10:03:09.682" v="84" actId="1076"/>
        <pc:sldMkLst>
          <pc:docMk/>
          <pc:sldMk cId="3766229075" sldId="258"/>
        </pc:sldMkLst>
        <pc:spChg chg="mod">
          <ac:chgData name="Stanimira Yuliyanova Dimitrova (1909125)" userId="S::1909125@student.uwtsd.ac.uk::6140c387-c10a-40c6-bce6-ef75e9db318a" providerId="AD" clId="Web-{9D6D2A09-D802-4F78-94D2-3E7A21D8F3E7}" dt="2021-04-04T10:03:05.197" v="83" actId="14100"/>
          <ac:spMkLst>
            <pc:docMk/>
            <pc:sldMk cId="3766229075" sldId="258"/>
            <ac:spMk id="3" creationId="{6F627864-FD75-493C-8967-32B89C8AFA44}"/>
          </ac:spMkLst>
        </pc:spChg>
        <pc:spChg chg="mod">
          <ac:chgData name="Stanimira Yuliyanova Dimitrova (1909125)" userId="S::1909125@student.uwtsd.ac.uk::6140c387-c10a-40c6-bce6-ef75e9db318a" providerId="AD" clId="Web-{9D6D2A09-D802-4F78-94D2-3E7A21D8F3E7}" dt="2021-04-04T10:03:09.682" v="84" actId="1076"/>
          <ac:spMkLst>
            <pc:docMk/>
            <pc:sldMk cId="3766229075" sldId="258"/>
            <ac:spMk id="5" creationId="{14279123-BB12-47C6-98D3-3C4822D3C61B}"/>
          </ac:spMkLst>
        </pc:spChg>
      </pc:sldChg>
      <pc:sldChg chg="modSp">
        <pc:chgData name="Stanimira Yuliyanova Dimitrova (1909125)" userId="S::1909125@student.uwtsd.ac.uk::6140c387-c10a-40c6-bce6-ef75e9db318a" providerId="AD" clId="Web-{9D6D2A09-D802-4F78-94D2-3E7A21D8F3E7}" dt="2021-04-04T09:55:31.918" v="22" actId="20577"/>
        <pc:sldMkLst>
          <pc:docMk/>
          <pc:sldMk cId="2274751705" sldId="259"/>
        </pc:sldMkLst>
        <pc:spChg chg="mod">
          <ac:chgData name="Stanimira Yuliyanova Dimitrova (1909125)" userId="S::1909125@student.uwtsd.ac.uk::6140c387-c10a-40c6-bce6-ef75e9db318a" providerId="AD" clId="Web-{9D6D2A09-D802-4F78-94D2-3E7A21D8F3E7}" dt="2021-04-04T09:55:31.918" v="22" actId="20577"/>
          <ac:spMkLst>
            <pc:docMk/>
            <pc:sldMk cId="2274751705" sldId="259"/>
            <ac:spMk id="3" creationId="{6F627864-FD75-493C-8967-32B89C8AFA44}"/>
          </ac:spMkLst>
        </pc:spChg>
      </pc:sldChg>
      <pc:sldChg chg="modSp">
        <pc:chgData name="Stanimira Yuliyanova Dimitrova (1909125)" userId="S::1909125@student.uwtsd.ac.uk::6140c387-c10a-40c6-bce6-ef75e9db318a" providerId="AD" clId="Web-{9D6D2A09-D802-4F78-94D2-3E7A21D8F3E7}" dt="2021-04-04T09:56:24.825" v="32" actId="20577"/>
        <pc:sldMkLst>
          <pc:docMk/>
          <pc:sldMk cId="3745047033" sldId="260"/>
        </pc:sldMkLst>
        <pc:spChg chg="mod">
          <ac:chgData name="Stanimira Yuliyanova Dimitrova (1909125)" userId="S::1909125@student.uwtsd.ac.uk::6140c387-c10a-40c6-bce6-ef75e9db318a" providerId="AD" clId="Web-{9D6D2A09-D802-4F78-94D2-3E7A21D8F3E7}" dt="2021-04-04T09:56:24.825" v="32" actId="20577"/>
          <ac:spMkLst>
            <pc:docMk/>
            <pc:sldMk cId="3745047033" sldId="260"/>
            <ac:spMk id="3" creationId="{6F627864-FD75-493C-8967-32B89C8AFA44}"/>
          </ac:spMkLst>
        </pc:spChg>
      </pc:sldChg>
      <pc:sldChg chg="modSp">
        <pc:chgData name="Stanimira Yuliyanova Dimitrova (1909125)" userId="S::1909125@student.uwtsd.ac.uk::6140c387-c10a-40c6-bce6-ef75e9db318a" providerId="AD" clId="Web-{9D6D2A09-D802-4F78-94D2-3E7A21D8F3E7}" dt="2021-04-04T09:59:51.315" v="79" actId="20577"/>
        <pc:sldMkLst>
          <pc:docMk/>
          <pc:sldMk cId="2564961810" sldId="262"/>
        </pc:sldMkLst>
        <pc:spChg chg="mod">
          <ac:chgData name="Stanimira Yuliyanova Dimitrova (1909125)" userId="S::1909125@student.uwtsd.ac.uk::6140c387-c10a-40c6-bce6-ef75e9db318a" providerId="AD" clId="Web-{9D6D2A09-D802-4F78-94D2-3E7A21D8F3E7}" dt="2021-04-04T09:59:51.315" v="79" actId="20577"/>
          <ac:spMkLst>
            <pc:docMk/>
            <pc:sldMk cId="2564961810" sldId="262"/>
            <ac:spMk id="3" creationId="{6F627864-FD75-493C-8967-32B89C8AFA44}"/>
          </ac:spMkLst>
        </pc:spChg>
      </pc:sldChg>
      <pc:sldChg chg="modSp">
        <pc:chgData name="Stanimira Yuliyanova Dimitrova (1909125)" userId="S::1909125@student.uwtsd.ac.uk::6140c387-c10a-40c6-bce6-ef75e9db318a" providerId="AD" clId="Web-{9D6D2A09-D802-4F78-94D2-3E7A21D8F3E7}" dt="2021-04-04T09:57:05.108" v="41" actId="20577"/>
        <pc:sldMkLst>
          <pc:docMk/>
          <pc:sldMk cId="244924465" sldId="265"/>
        </pc:sldMkLst>
        <pc:spChg chg="mod">
          <ac:chgData name="Stanimira Yuliyanova Dimitrova (1909125)" userId="S::1909125@student.uwtsd.ac.uk::6140c387-c10a-40c6-bce6-ef75e9db318a" providerId="AD" clId="Web-{9D6D2A09-D802-4F78-94D2-3E7A21D8F3E7}" dt="2021-04-04T09:57:05.108" v="41" actId="20577"/>
          <ac:spMkLst>
            <pc:docMk/>
            <pc:sldMk cId="244924465" sldId="265"/>
            <ac:spMk id="3" creationId="{6F627864-FD75-493C-8967-32B89C8AFA44}"/>
          </ac:spMkLst>
        </pc:spChg>
      </pc:sldChg>
      <pc:sldChg chg="modSp">
        <pc:chgData name="Stanimira Yuliyanova Dimitrova (1909125)" userId="S::1909125@student.uwtsd.ac.uk::6140c387-c10a-40c6-bce6-ef75e9db318a" providerId="AD" clId="Web-{9D6D2A09-D802-4F78-94D2-3E7A21D8F3E7}" dt="2021-04-04T09:58:22.656" v="68" actId="20577"/>
        <pc:sldMkLst>
          <pc:docMk/>
          <pc:sldMk cId="1030023146" sldId="266"/>
        </pc:sldMkLst>
        <pc:spChg chg="mod">
          <ac:chgData name="Stanimira Yuliyanova Dimitrova (1909125)" userId="S::1909125@student.uwtsd.ac.uk::6140c387-c10a-40c6-bce6-ef75e9db318a" providerId="AD" clId="Web-{9D6D2A09-D802-4F78-94D2-3E7A21D8F3E7}" dt="2021-04-04T09:58:22.656" v="68" actId="20577"/>
          <ac:spMkLst>
            <pc:docMk/>
            <pc:sldMk cId="1030023146" sldId="266"/>
            <ac:spMk id="3" creationId="{6F627864-FD75-493C-8967-32B89C8AFA44}"/>
          </ac:spMkLst>
        </pc:spChg>
      </pc:sldChg>
      <pc:sldChg chg="modSp">
        <pc:chgData name="Stanimira Yuliyanova Dimitrova (1909125)" userId="S::1909125@student.uwtsd.ac.uk::6140c387-c10a-40c6-bce6-ef75e9db318a" providerId="AD" clId="Web-{9D6D2A09-D802-4F78-94D2-3E7A21D8F3E7}" dt="2021-04-04T09:59:13.329" v="72" actId="20577"/>
        <pc:sldMkLst>
          <pc:docMk/>
          <pc:sldMk cId="2727969586" sldId="267"/>
        </pc:sldMkLst>
        <pc:spChg chg="mod">
          <ac:chgData name="Stanimira Yuliyanova Dimitrova (1909125)" userId="S::1909125@student.uwtsd.ac.uk::6140c387-c10a-40c6-bce6-ef75e9db318a" providerId="AD" clId="Web-{9D6D2A09-D802-4F78-94D2-3E7A21D8F3E7}" dt="2021-04-04T09:59:13.329" v="72"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3AC92ACA-02CF-424E-81B5-C1213591D49B}"/>
    <pc:docChg chg="modSld">
      <pc:chgData name="Osayamen Hope Ehiogie (1908385)" userId="S::1908385@student.uwtsd.ac.uk::c680b782-6d44-449f-b05d-8a30579ba0f8" providerId="AD" clId="Web-{3AC92ACA-02CF-424E-81B5-C1213591D49B}" dt="2021-04-06T09:54:59.640" v="201" actId="14100"/>
      <pc:docMkLst>
        <pc:docMk/>
      </pc:docMkLst>
      <pc:sldChg chg="modSp">
        <pc:chgData name="Osayamen Hope Ehiogie (1908385)" userId="S::1908385@student.uwtsd.ac.uk::c680b782-6d44-449f-b05d-8a30579ba0f8" providerId="AD" clId="Web-{3AC92ACA-02CF-424E-81B5-C1213591D49B}" dt="2021-04-06T09:23:00.758" v="87" actId="20577"/>
        <pc:sldMkLst>
          <pc:docMk/>
          <pc:sldMk cId="2564961810" sldId="262"/>
        </pc:sldMkLst>
        <pc:spChg chg="mod">
          <ac:chgData name="Osayamen Hope Ehiogie (1908385)" userId="S::1908385@student.uwtsd.ac.uk::c680b782-6d44-449f-b05d-8a30579ba0f8" providerId="AD" clId="Web-{3AC92ACA-02CF-424E-81B5-C1213591D49B}" dt="2021-04-06T09:23:00.758" v="87"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3AC92ACA-02CF-424E-81B5-C1213591D49B}" dt="2021-04-06T09:54:59.640" v="201" actId="14100"/>
        <pc:sldMkLst>
          <pc:docMk/>
          <pc:sldMk cId="4177964983" sldId="263"/>
        </pc:sldMkLst>
        <pc:spChg chg="mod">
          <ac:chgData name="Osayamen Hope Ehiogie (1908385)" userId="S::1908385@student.uwtsd.ac.uk::c680b782-6d44-449f-b05d-8a30579ba0f8" providerId="AD" clId="Web-{3AC92ACA-02CF-424E-81B5-C1213591D49B}" dt="2021-04-06T09:54:36.546" v="199" actId="14100"/>
          <ac:spMkLst>
            <pc:docMk/>
            <pc:sldMk cId="4177964983" sldId="263"/>
            <ac:spMk id="2" creationId="{36807558-19EA-4790-B34A-F7A8A44D49B2}"/>
          </ac:spMkLst>
        </pc:spChg>
        <pc:spChg chg="mod">
          <ac:chgData name="Osayamen Hope Ehiogie (1908385)" userId="S::1908385@student.uwtsd.ac.uk::c680b782-6d44-449f-b05d-8a30579ba0f8" providerId="AD" clId="Web-{3AC92ACA-02CF-424E-81B5-C1213591D49B}" dt="2021-04-06T09:54:59.640" v="201" actId="14100"/>
          <ac:spMkLst>
            <pc:docMk/>
            <pc:sldMk cId="4177964983" sldId="263"/>
            <ac:spMk id="3" creationId="{6F627864-FD75-493C-8967-32B89C8AFA44}"/>
          </ac:spMkLst>
        </pc:spChg>
      </pc:sldChg>
      <pc:sldChg chg="modSp">
        <pc:chgData name="Osayamen Hope Ehiogie (1908385)" userId="S::1908385@student.uwtsd.ac.uk::c680b782-6d44-449f-b05d-8a30579ba0f8" providerId="AD" clId="Web-{3AC92ACA-02CF-424E-81B5-C1213591D49B}" dt="2021-04-06T09:48:49.693" v="189" actId="20577"/>
        <pc:sldMkLst>
          <pc:docMk/>
          <pc:sldMk cId="1030023146" sldId="266"/>
        </pc:sldMkLst>
        <pc:spChg chg="mod">
          <ac:chgData name="Osayamen Hope Ehiogie (1908385)" userId="S::1908385@student.uwtsd.ac.uk::c680b782-6d44-449f-b05d-8a30579ba0f8" providerId="AD" clId="Web-{3AC92ACA-02CF-424E-81B5-C1213591D49B}" dt="2021-04-06T09:48:49.693" v="189"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82CB803F-454E-4637-8936-1912AAACAAFF}"/>
    <pc:docChg chg="modSld">
      <pc:chgData name="Osayamen Hope Ehiogie (1908385)" userId="S::1908385@student.uwtsd.ac.uk::c680b782-6d44-449f-b05d-8a30579ba0f8" providerId="AD" clId="Web-{82CB803F-454E-4637-8936-1912AAACAAFF}" dt="2021-04-02T12:57:11.357" v="1452" actId="20577"/>
      <pc:docMkLst>
        <pc:docMk/>
      </pc:docMkLst>
      <pc:sldChg chg="modSp">
        <pc:chgData name="Osayamen Hope Ehiogie (1908385)" userId="S::1908385@student.uwtsd.ac.uk::c680b782-6d44-449f-b05d-8a30579ba0f8" providerId="AD" clId="Web-{82CB803F-454E-4637-8936-1912AAACAAFF}" dt="2021-04-02T09:22:53.741" v="11" actId="20577"/>
        <pc:sldMkLst>
          <pc:docMk/>
          <pc:sldMk cId="3766229075" sldId="258"/>
        </pc:sldMkLst>
        <pc:spChg chg="mod">
          <ac:chgData name="Osayamen Hope Ehiogie (1908385)" userId="S::1908385@student.uwtsd.ac.uk::c680b782-6d44-449f-b05d-8a30579ba0f8" providerId="AD" clId="Web-{82CB803F-454E-4637-8936-1912AAACAAFF}" dt="2021-04-02T09:22:53.741" v="11"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82CB803F-454E-4637-8936-1912AAACAAFF}" dt="2021-04-02T12:31:09.024" v="1284" actId="20577"/>
        <pc:sldMkLst>
          <pc:docMk/>
          <pc:sldMk cId="3745047033" sldId="260"/>
        </pc:sldMkLst>
        <pc:spChg chg="mod">
          <ac:chgData name="Osayamen Hope Ehiogie (1908385)" userId="S::1908385@student.uwtsd.ac.uk::c680b782-6d44-449f-b05d-8a30579ba0f8" providerId="AD" clId="Web-{82CB803F-454E-4637-8936-1912AAACAAFF}" dt="2021-04-02T12:31:09.024" v="1284"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82CB803F-454E-4637-8936-1912AAACAAFF}" dt="2021-04-02T12:57:11.357" v="1452" actId="20577"/>
        <pc:sldMkLst>
          <pc:docMk/>
          <pc:sldMk cId="1966249531" sldId="261"/>
        </pc:sldMkLst>
        <pc:spChg chg="mod">
          <ac:chgData name="Osayamen Hope Ehiogie (1908385)" userId="S::1908385@student.uwtsd.ac.uk::c680b782-6d44-449f-b05d-8a30579ba0f8" providerId="AD" clId="Web-{82CB803F-454E-4637-8936-1912AAACAAFF}" dt="2021-04-02T12:57:11.357" v="1452"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82CB803F-454E-4637-8936-1912AAACAAFF}" dt="2021-04-02T10:33:24.430" v="477" actId="20577"/>
        <pc:sldMkLst>
          <pc:docMk/>
          <pc:sldMk cId="2564961810" sldId="262"/>
        </pc:sldMkLst>
        <pc:spChg chg="mod">
          <ac:chgData name="Osayamen Hope Ehiogie (1908385)" userId="S::1908385@student.uwtsd.ac.uk::c680b782-6d44-449f-b05d-8a30579ba0f8" providerId="AD" clId="Web-{82CB803F-454E-4637-8936-1912AAACAAFF}" dt="2021-04-02T10:33:24.430" v="477"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82CB803F-454E-4637-8936-1912AAACAAFF}" dt="2021-04-02T09:50:28.852" v="414" actId="20577"/>
        <pc:sldMkLst>
          <pc:docMk/>
          <pc:sldMk cId="1392829160" sldId="264"/>
        </pc:sldMkLst>
        <pc:spChg chg="mod">
          <ac:chgData name="Osayamen Hope Ehiogie (1908385)" userId="S::1908385@student.uwtsd.ac.uk::c680b782-6d44-449f-b05d-8a30579ba0f8" providerId="AD" clId="Web-{82CB803F-454E-4637-8936-1912AAACAAFF}" dt="2021-04-02T09:50:28.852" v="414" actId="20577"/>
          <ac:spMkLst>
            <pc:docMk/>
            <pc:sldMk cId="1392829160" sldId="264"/>
            <ac:spMk id="3" creationId="{6F627864-FD75-493C-8967-32B89C8AFA44}"/>
          </ac:spMkLst>
        </pc:spChg>
      </pc:sldChg>
      <pc:sldChg chg="modSp">
        <pc:chgData name="Osayamen Hope Ehiogie (1908385)" userId="S::1908385@student.uwtsd.ac.uk::c680b782-6d44-449f-b05d-8a30579ba0f8" providerId="AD" clId="Web-{82CB803F-454E-4637-8936-1912AAACAAFF}" dt="2021-04-02T12:25:30.561" v="802" actId="20577"/>
        <pc:sldMkLst>
          <pc:docMk/>
          <pc:sldMk cId="244924465" sldId="265"/>
        </pc:sldMkLst>
        <pc:spChg chg="mod">
          <ac:chgData name="Osayamen Hope Ehiogie (1908385)" userId="S::1908385@student.uwtsd.ac.uk::c680b782-6d44-449f-b05d-8a30579ba0f8" providerId="AD" clId="Web-{82CB803F-454E-4637-8936-1912AAACAAFF}" dt="2021-04-02T12:25:30.561" v="802"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82CB803F-454E-4637-8936-1912AAACAAFF}" dt="2021-04-02T12:33:09.324" v="1323" actId="20577"/>
        <pc:sldMkLst>
          <pc:docMk/>
          <pc:sldMk cId="1030023146" sldId="266"/>
        </pc:sldMkLst>
        <pc:spChg chg="mod">
          <ac:chgData name="Osayamen Hope Ehiogie (1908385)" userId="S::1908385@student.uwtsd.ac.uk::c680b782-6d44-449f-b05d-8a30579ba0f8" providerId="AD" clId="Web-{82CB803F-454E-4637-8936-1912AAACAAFF}" dt="2021-04-02T12:33:09.324" v="1323" actId="20577"/>
          <ac:spMkLst>
            <pc:docMk/>
            <pc:sldMk cId="1030023146" sldId="266"/>
            <ac:spMk id="3" creationId="{6F627864-FD75-493C-8967-32B89C8AFA44}"/>
          </ac:spMkLst>
        </pc:spChg>
      </pc:sldChg>
      <pc:sldChg chg="modSp">
        <pc:chgData name="Osayamen Hope Ehiogie (1908385)" userId="S::1908385@student.uwtsd.ac.uk::c680b782-6d44-449f-b05d-8a30579ba0f8" providerId="AD" clId="Web-{82CB803F-454E-4637-8936-1912AAACAAFF}" dt="2021-04-02T12:32:09.932" v="1304" actId="20577"/>
        <pc:sldMkLst>
          <pc:docMk/>
          <pc:sldMk cId="2727969586" sldId="267"/>
        </pc:sldMkLst>
        <pc:spChg chg="mod">
          <ac:chgData name="Osayamen Hope Ehiogie (1908385)" userId="S::1908385@student.uwtsd.ac.uk::c680b782-6d44-449f-b05d-8a30579ba0f8" providerId="AD" clId="Web-{82CB803F-454E-4637-8936-1912AAACAAFF}" dt="2021-04-02T12:32:09.932" v="1304"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7CBC6EA6-1266-4CF5-966C-81FE1DD648E2}"/>
    <pc:docChg chg="modSld">
      <pc:chgData name="Osayamen Hope Ehiogie (1908385)" userId="S::1908385@student.uwtsd.ac.uk::c680b782-6d44-449f-b05d-8a30579ba0f8" providerId="AD" clId="Web-{7CBC6EA6-1266-4CF5-966C-81FE1DD648E2}" dt="2021-03-23T10:31:07.760" v="1" actId="20577"/>
      <pc:docMkLst>
        <pc:docMk/>
      </pc:docMkLst>
      <pc:sldChg chg="modSp">
        <pc:chgData name="Osayamen Hope Ehiogie (1908385)" userId="S::1908385@student.uwtsd.ac.uk::c680b782-6d44-449f-b05d-8a30579ba0f8" providerId="AD" clId="Web-{7CBC6EA6-1266-4CF5-966C-81FE1DD648E2}" dt="2021-03-23T10:31:07.760" v="1" actId="20577"/>
        <pc:sldMkLst>
          <pc:docMk/>
          <pc:sldMk cId="1030023146" sldId="266"/>
        </pc:sldMkLst>
        <pc:spChg chg="mod">
          <ac:chgData name="Osayamen Hope Ehiogie (1908385)" userId="S::1908385@student.uwtsd.ac.uk::c680b782-6d44-449f-b05d-8a30579ba0f8" providerId="AD" clId="Web-{7CBC6EA6-1266-4CF5-966C-81FE1DD648E2}" dt="2021-03-23T10:31:07.760" v="1"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8BEEAAC5-7B9A-466E-954E-2927DC4DB379}"/>
    <pc:docChg chg="modSld">
      <pc:chgData name="Osayamen Hope Ehiogie (1908385)" userId="S::1908385@student.uwtsd.ac.uk::c680b782-6d44-449f-b05d-8a30579ba0f8" providerId="AD" clId="Web-{8BEEAAC5-7B9A-466E-954E-2927DC4DB379}" dt="2021-04-13T10:18:25.369" v="19" actId="14100"/>
      <pc:docMkLst>
        <pc:docMk/>
      </pc:docMkLst>
      <pc:sldChg chg="modSp">
        <pc:chgData name="Osayamen Hope Ehiogie (1908385)" userId="S::1908385@student.uwtsd.ac.uk::c680b782-6d44-449f-b05d-8a30579ba0f8" providerId="AD" clId="Web-{8BEEAAC5-7B9A-466E-954E-2927DC4DB379}" dt="2021-04-13T10:18:25.369" v="19" actId="14100"/>
        <pc:sldMkLst>
          <pc:docMk/>
          <pc:sldMk cId="1966249531" sldId="261"/>
        </pc:sldMkLst>
        <pc:spChg chg="mod">
          <ac:chgData name="Osayamen Hope Ehiogie (1908385)" userId="S::1908385@student.uwtsd.ac.uk::c680b782-6d44-449f-b05d-8a30579ba0f8" providerId="AD" clId="Web-{8BEEAAC5-7B9A-466E-954E-2927DC4DB379}" dt="2021-04-13T10:16:15.925" v="3" actId="14100"/>
          <ac:spMkLst>
            <pc:docMk/>
            <pc:sldMk cId="1966249531" sldId="261"/>
            <ac:spMk id="2" creationId="{36807558-19EA-4790-B34A-F7A8A44D49B2}"/>
          </ac:spMkLst>
        </pc:spChg>
        <pc:spChg chg="mod">
          <ac:chgData name="Osayamen Hope Ehiogie (1908385)" userId="S::1908385@student.uwtsd.ac.uk::c680b782-6d44-449f-b05d-8a30579ba0f8" providerId="AD" clId="Web-{8BEEAAC5-7B9A-466E-954E-2927DC4DB379}" dt="2021-04-13T10:18:25.369" v="19" actId="14100"/>
          <ac:spMkLst>
            <pc:docMk/>
            <pc:sldMk cId="1966249531" sldId="261"/>
            <ac:spMk id="3" creationId="{6F627864-FD75-493C-8967-32B89C8AFA44}"/>
          </ac:spMkLst>
        </pc:spChg>
      </pc:sldChg>
    </pc:docChg>
  </pc:docChgLst>
  <pc:docChgLst>
    <pc:chgData name="Tahmid Shahriyar (1905209)" userId="S::1905209@student.uwtsd.ac.uk::338576fd-fff0-4328-97a8-0c0c1d734f12" providerId="AD" clId="Web-{C994E18B-2460-44C5-A919-EA0BE8FEF58E}"/>
    <pc:docChg chg="modSld">
      <pc:chgData name="Tahmid Shahriyar (1905209)" userId="S::1905209@student.uwtsd.ac.uk::338576fd-fff0-4328-97a8-0c0c1d734f12" providerId="AD" clId="Web-{C994E18B-2460-44C5-A919-EA0BE8FEF58E}" dt="2021-04-07T08:14:57.407" v="29" actId="20577"/>
      <pc:docMkLst>
        <pc:docMk/>
      </pc:docMkLst>
      <pc:sldChg chg="modSp">
        <pc:chgData name="Tahmid Shahriyar (1905209)" userId="S::1905209@student.uwtsd.ac.uk::338576fd-fff0-4328-97a8-0c0c1d734f12" providerId="AD" clId="Web-{C994E18B-2460-44C5-A919-EA0BE8FEF58E}" dt="2021-04-07T08:14:57.407" v="29" actId="20577"/>
        <pc:sldMkLst>
          <pc:docMk/>
          <pc:sldMk cId="2564961810" sldId="262"/>
        </pc:sldMkLst>
        <pc:spChg chg="mod">
          <ac:chgData name="Tahmid Shahriyar (1905209)" userId="S::1905209@student.uwtsd.ac.uk::338576fd-fff0-4328-97a8-0c0c1d734f12" providerId="AD" clId="Web-{C994E18B-2460-44C5-A919-EA0BE8FEF58E}" dt="2021-04-07T08:14:57.407" v="29" actId="20577"/>
          <ac:spMkLst>
            <pc:docMk/>
            <pc:sldMk cId="2564961810" sldId="262"/>
            <ac:spMk id="3" creationId="{6F627864-FD75-493C-8967-32B89C8AFA44}"/>
          </ac:spMkLst>
        </pc:spChg>
      </pc:sldChg>
    </pc:docChg>
  </pc:docChgLst>
  <pc:docChgLst>
    <pc:chgData name="Tahmid Shahriyar (1905209)" userId="S::1905209@student.uwtsd.ac.uk::338576fd-fff0-4328-97a8-0c0c1d734f12" providerId="AD" clId="Web-{03954107-FD1D-42E2-BC0C-B970C913162D}"/>
    <pc:docChg chg="modSld">
      <pc:chgData name="Tahmid Shahriyar (1905209)" userId="S::1905209@student.uwtsd.ac.uk::338576fd-fff0-4328-97a8-0c0c1d734f12" providerId="AD" clId="Web-{03954107-FD1D-42E2-BC0C-B970C913162D}" dt="2021-04-03T17:48:39.550" v="81" actId="20577"/>
      <pc:docMkLst>
        <pc:docMk/>
      </pc:docMkLst>
      <pc:sldChg chg="modSp">
        <pc:chgData name="Tahmid Shahriyar (1905209)" userId="S::1905209@student.uwtsd.ac.uk::338576fd-fff0-4328-97a8-0c0c1d734f12" providerId="AD" clId="Web-{03954107-FD1D-42E2-BC0C-B970C913162D}" dt="2021-04-03T17:46:52.704" v="62" actId="20577"/>
        <pc:sldMkLst>
          <pc:docMk/>
          <pc:sldMk cId="2315442505" sldId="257"/>
        </pc:sldMkLst>
        <pc:spChg chg="mod">
          <ac:chgData name="Tahmid Shahriyar (1905209)" userId="S::1905209@student.uwtsd.ac.uk::338576fd-fff0-4328-97a8-0c0c1d734f12" providerId="AD" clId="Web-{03954107-FD1D-42E2-BC0C-B970C913162D}" dt="2021-04-03T17:46:52.704" v="62" actId="20577"/>
          <ac:spMkLst>
            <pc:docMk/>
            <pc:sldMk cId="2315442505" sldId="257"/>
            <ac:spMk id="3" creationId="{6F627864-FD75-493C-8967-32B89C8AFA44}"/>
          </ac:spMkLst>
        </pc:spChg>
      </pc:sldChg>
      <pc:sldChg chg="modSp">
        <pc:chgData name="Tahmid Shahriyar (1905209)" userId="S::1905209@student.uwtsd.ac.uk::338576fd-fff0-4328-97a8-0c0c1d734f12" providerId="AD" clId="Web-{03954107-FD1D-42E2-BC0C-B970C913162D}" dt="2021-04-03T17:46:58.579" v="64" actId="20577"/>
        <pc:sldMkLst>
          <pc:docMk/>
          <pc:sldMk cId="3766229075" sldId="258"/>
        </pc:sldMkLst>
        <pc:spChg chg="mod">
          <ac:chgData name="Tahmid Shahriyar (1905209)" userId="S::1905209@student.uwtsd.ac.uk::338576fd-fff0-4328-97a8-0c0c1d734f12" providerId="AD" clId="Web-{03954107-FD1D-42E2-BC0C-B970C913162D}" dt="2021-04-03T17:46:58.579" v="64" actId="20577"/>
          <ac:spMkLst>
            <pc:docMk/>
            <pc:sldMk cId="3766229075" sldId="258"/>
            <ac:spMk id="3" creationId="{6F627864-FD75-493C-8967-32B89C8AFA44}"/>
          </ac:spMkLst>
        </pc:spChg>
      </pc:sldChg>
      <pc:sldChg chg="modSp">
        <pc:chgData name="Tahmid Shahriyar (1905209)" userId="S::1905209@student.uwtsd.ac.uk::338576fd-fff0-4328-97a8-0c0c1d734f12" providerId="AD" clId="Web-{03954107-FD1D-42E2-BC0C-B970C913162D}" dt="2021-04-03T17:47:25.361" v="69" actId="20577"/>
        <pc:sldMkLst>
          <pc:docMk/>
          <pc:sldMk cId="2274751705" sldId="259"/>
        </pc:sldMkLst>
        <pc:spChg chg="mod">
          <ac:chgData name="Tahmid Shahriyar (1905209)" userId="S::1905209@student.uwtsd.ac.uk::338576fd-fff0-4328-97a8-0c0c1d734f12" providerId="AD" clId="Web-{03954107-FD1D-42E2-BC0C-B970C913162D}" dt="2021-04-03T17:47:25.361" v="69" actId="20577"/>
          <ac:spMkLst>
            <pc:docMk/>
            <pc:sldMk cId="2274751705" sldId="259"/>
            <ac:spMk id="3" creationId="{6F627864-FD75-493C-8967-32B89C8AFA44}"/>
          </ac:spMkLst>
        </pc:spChg>
      </pc:sldChg>
      <pc:sldChg chg="modSp">
        <pc:chgData name="Tahmid Shahriyar (1905209)" userId="S::1905209@student.uwtsd.ac.uk::338576fd-fff0-4328-97a8-0c0c1d734f12" providerId="AD" clId="Web-{03954107-FD1D-42E2-BC0C-B970C913162D}" dt="2021-04-03T17:47:46.549" v="71" actId="20577"/>
        <pc:sldMkLst>
          <pc:docMk/>
          <pc:sldMk cId="3745047033" sldId="260"/>
        </pc:sldMkLst>
        <pc:spChg chg="mod">
          <ac:chgData name="Tahmid Shahriyar (1905209)" userId="S::1905209@student.uwtsd.ac.uk::338576fd-fff0-4328-97a8-0c0c1d734f12" providerId="AD" clId="Web-{03954107-FD1D-42E2-BC0C-B970C913162D}" dt="2021-04-03T17:47:46.549" v="71" actId="20577"/>
          <ac:spMkLst>
            <pc:docMk/>
            <pc:sldMk cId="3745047033" sldId="260"/>
            <ac:spMk id="3" creationId="{6F627864-FD75-493C-8967-32B89C8AFA44}"/>
          </ac:spMkLst>
        </pc:spChg>
      </pc:sldChg>
      <pc:sldChg chg="modSp">
        <pc:chgData name="Tahmid Shahriyar (1905209)" userId="S::1905209@student.uwtsd.ac.uk::338576fd-fff0-4328-97a8-0c0c1d734f12" providerId="AD" clId="Web-{03954107-FD1D-42E2-BC0C-B970C913162D}" dt="2021-04-03T17:48:39.550" v="81" actId="20577"/>
        <pc:sldMkLst>
          <pc:docMk/>
          <pc:sldMk cId="1966249531" sldId="261"/>
        </pc:sldMkLst>
        <pc:spChg chg="mod">
          <ac:chgData name="Tahmid Shahriyar (1905209)" userId="S::1905209@student.uwtsd.ac.uk::338576fd-fff0-4328-97a8-0c0c1d734f12" providerId="AD" clId="Web-{03954107-FD1D-42E2-BC0C-B970C913162D}" dt="2021-04-03T17:48:39.550" v="81" actId="20577"/>
          <ac:spMkLst>
            <pc:docMk/>
            <pc:sldMk cId="1966249531" sldId="261"/>
            <ac:spMk id="3" creationId="{6F627864-FD75-493C-8967-32B89C8AFA44}"/>
          </ac:spMkLst>
        </pc:spChg>
      </pc:sldChg>
      <pc:sldChg chg="modSp">
        <pc:chgData name="Tahmid Shahriyar (1905209)" userId="S::1905209@student.uwtsd.ac.uk::338576fd-fff0-4328-97a8-0c0c1d734f12" providerId="AD" clId="Web-{03954107-FD1D-42E2-BC0C-B970C913162D}" dt="2021-04-03T17:48:29.269" v="79" actId="20577"/>
        <pc:sldMkLst>
          <pc:docMk/>
          <pc:sldMk cId="2564961810" sldId="262"/>
        </pc:sldMkLst>
        <pc:spChg chg="mod">
          <ac:chgData name="Tahmid Shahriyar (1905209)" userId="S::1905209@student.uwtsd.ac.uk::338576fd-fff0-4328-97a8-0c0c1d734f12" providerId="AD" clId="Web-{03954107-FD1D-42E2-BC0C-B970C913162D}" dt="2021-04-03T17:48:29.269" v="79" actId="20577"/>
          <ac:spMkLst>
            <pc:docMk/>
            <pc:sldMk cId="2564961810" sldId="262"/>
            <ac:spMk id="3" creationId="{6F627864-FD75-493C-8967-32B89C8AFA44}"/>
          </ac:spMkLst>
        </pc:spChg>
      </pc:sldChg>
      <pc:sldChg chg="modSp">
        <pc:chgData name="Tahmid Shahriyar (1905209)" userId="S::1905209@student.uwtsd.ac.uk::338576fd-fff0-4328-97a8-0c0c1d734f12" providerId="AD" clId="Web-{03954107-FD1D-42E2-BC0C-B970C913162D}" dt="2021-04-03T17:47:35.596" v="70" actId="20577"/>
        <pc:sldMkLst>
          <pc:docMk/>
          <pc:sldMk cId="1392829160" sldId="264"/>
        </pc:sldMkLst>
        <pc:spChg chg="mod">
          <ac:chgData name="Tahmid Shahriyar (1905209)" userId="S::1905209@student.uwtsd.ac.uk::338576fd-fff0-4328-97a8-0c0c1d734f12" providerId="AD" clId="Web-{03954107-FD1D-42E2-BC0C-B970C913162D}" dt="2021-04-03T17:47:35.596" v="70" actId="20577"/>
          <ac:spMkLst>
            <pc:docMk/>
            <pc:sldMk cId="1392829160" sldId="264"/>
            <ac:spMk id="3" creationId="{6F627864-FD75-493C-8967-32B89C8AFA44}"/>
          </ac:spMkLst>
        </pc:spChg>
      </pc:sldChg>
      <pc:sldChg chg="modSp">
        <pc:chgData name="Tahmid Shahriyar (1905209)" userId="S::1905209@student.uwtsd.ac.uk::338576fd-fff0-4328-97a8-0c0c1d734f12" providerId="AD" clId="Web-{03954107-FD1D-42E2-BC0C-B970C913162D}" dt="2021-04-03T17:48:13.081" v="76" actId="1076"/>
        <pc:sldMkLst>
          <pc:docMk/>
          <pc:sldMk cId="1030023146" sldId="266"/>
        </pc:sldMkLst>
        <pc:spChg chg="mod">
          <ac:chgData name="Tahmid Shahriyar (1905209)" userId="S::1905209@student.uwtsd.ac.uk::338576fd-fff0-4328-97a8-0c0c1d734f12" providerId="AD" clId="Web-{03954107-FD1D-42E2-BC0C-B970C913162D}" dt="2021-04-03T17:48:13.081" v="76" actId="1076"/>
          <ac:spMkLst>
            <pc:docMk/>
            <pc:sldMk cId="1030023146" sldId="266"/>
            <ac:spMk id="3" creationId="{6F627864-FD75-493C-8967-32B89C8AFA44}"/>
          </ac:spMkLst>
        </pc:spChg>
      </pc:sldChg>
      <pc:sldChg chg="modSp">
        <pc:chgData name="Tahmid Shahriyar (1905209)" userId="S::1905209@student.uwtsd.ac.uk::338576fd-fff0-4328-97a8-0c0c1d734f12" providerId="AD" clId="Web-{03954107-FD1D-42E2-BC0C-B970C913162D}" dt="2021-04-03T17:48:18.956" v="77" actId="20577"/>
        <pc:sldMkLst>
          <pc:docMk/>
          <pc:sldMk cId="2727969586" sldId="267"/>
        </pc:sldMkLst>
        <pc:spChg chg="mod">
          <ac:chgData name="Tahmid Shahriyar (1905209)" userId="S::1905209@student.uwtsd.ac.uk::338576fd-fff0-4328-97a8-0c0c1d734f12" providerId="AD" clId="Web-{03954107-FD1D-42E2-BC0C-B970C913162D}" dt="2021-04-03T17:48:18.956" v="77"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27E12F96-C282-4B4D-943C-F174BC1D97BD}"/>
    <pc:docChg chg="modSld">
      <pc:chgData name="Osayamen Hope Ehiogie (1908385)" userId="S::1908385@student.uwtsd.ac.uk::c680b782-6d44-449f-b05d-8a30579ba0f8" providerId="AD" clId="Web-{27E12F96-C282-4B4D-943C-F174BC1D97BD}" dt="2021-03-23T10:46:08.683" v="135" actId="20577"/>
      <pc:docMkLst>
        <pc:docMk/>
      </pc:docMkLst>
      <pc:sldChg chg="modSp">
        <pc:chgData name="Osayamen Hope Ehiogie (1908385)" userId="S::1908385@student.uwtsd.ac.uk::c680b782-6d44-449f-b05d-8a30579ba0f8" providerId="AD" clId="Web-{27E12F96-C282-4B4D-943C-F174BC1D97BD}" dt="2021-03-23T10:40:58.644" v="8" actId="20577"/>
        <pc:sldMkLst>
          <pc:docMk/>
          <pc:sldMk cId="2315442505" sldId="257"/>
        </pc:sldMkLst>
        <pc:spChg chg="mod">
          <ac:chgData name="Osayamen Hope Ehiogie (1908385)" userId="S::1908385@student.uwtsd.ac.uk::c680b782-6d44-449f-b05d-8a30579ba0f8" providerId="AD" clId="Web-{27E12F96-C282-4B4D-943C-F174BC1D97BD}" dt="2021-03-23T10:40:58.644" v="8"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27E12F96-C282-4B4D-943C-F174BC1D97BD}" dt="2021-03-23T10:41:45.614" v="29" actId="20577"/>
        <pc:sldMkLst>
          <pc:docMk/>
          <pc:sldMk cId="3766229075" sldId="258"/>
        </pc:sldMkLst>
        <pc:spChg chg="mod">
          <ac:chgData name="Osayamen Hope Ehiogie (1908385)" userId="S::1908385@student.uwtsd.ac.uk::c680b782-6d44-449f-b05d-8a30579ba0f8" providerId="AD" clId="Web-{27E12F96-C282-4B4D-943C-F174BC1D97BD}" dt="2021-03-23T10:41:45.614" v="29"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27E12F96-C282-4B4D-943C-F174BC1D97BD}" dt="2021-03-23T10:42:28.631" v="48" actId="20577"/>
        <pc:sldMkLst>
          <pc:docMk/>
          <pc:sldMk cId="2274751705" sldId="259"/>
        </pc:sldMkLst>
        <pc:spChg chg="mod">
          <ac:chgData name="Osayamen Hope Ehiogie (1908385)" userId="S::1908385@student.uwtsd.ac.uk::c680b782-6d44-449f-b05d-8a30579ba0f8" providerId="AD" clId="Web-{27E12F96-C282-4B4D-943C-F174BC1D97BD}" dt="2021-03-23T10:42:28.631" v="48"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27E12F96-C282-4B4D-943C-F174BC1D97BD}" dt="2021-03-23T10:44:44.556" v="98" actId="20577"/>
        <pc:sldMkLst>
          <pc:docMk/>
          <pc:sldMk cId="3745047033" sldId="260"/>
        </pc:sldMkLst>
        <pc:spChg chg="mod">
          <ac:chgData name="Osayamen Hope Ehiogie (1908385)" userId="S::1908385@student.uwtsd.ac.uk::c680b782-6d44-449f-b05d-8a30579ba0f8" providerId="AD" clId="Web-{27E12F96-C282-4B4D-943C-F174BC1D97BD}" dt="2021-03-23T10:44:44.556" v="98"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27E12F96-C282-4B4D-943C-F174BC1D97BD}" dt="2021-03-23T10:46:08.683" v="135" actId="20577"/>
        <pc:sldMkLst>
          <pc:docMk/>
          <pc:sldMk cId="1966249531" sldId="261"/>
        </pc:sldMkLst>
        <pc:spChg chg="mod">
          <ac:chgData name="Osayamen Hope Ehiogie (1908385)" userId="S::1908385@student.uwtsd.ac.uk::c680b782-6d44-449f-b05d-8a30579ba0f8" providerId="AD" clId="Web-{27E12F96-C282-4B4D-943C-F174BC1D97BD}" dt="2021-03-23T10:46:08.683" v="135"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27E12F96-C282-4B4D-943C-F174BC1D97BD}" dt="2021-03-23T10:45:50.198" v="122" actId="20577"/>
        <pc:sldMkLst>
          <pc:docMk/>
          <pc:sldMk cId="2564961810" sldId="262"/>
        </pc:sldMkLst>
        <pc:spChg chg="mod">
          <ac:chgData name="Osayamen Hope Ehiogie (1908385)" userId="S::1908385@student.uwtsd.ac.uk::c680b782-6d44-449f-b05d-8a30579ba0f8" providerId="AD" clId="Web-{27E12F96-C282-4B4D-943C-F174BC1D97BD}" dt="2021-03-23T10:45:50.198" v="122"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27E12F96-C282-4B4D-943C-F174BC1D97BD}" dt="2021-03-23T10:43:05.976" v="56" actId="20577"/>
        <pc:sldMkLst>
          <pc:docMk/>
          <pc:sldMk cId="1392829160" sldId="264"/>
        </pc:sldMkLst>
        <pc:spChg chg="mod">
          <ac:chgData name="Osayamen Hope Ehiogie (1908385)" userId="S::1908385@student.uwtsd.ac.uk::c680b782-6d44-449f-b05d-8a30579ba0f8" providerId="AD" clId="Web-{27E12F96-C282-4B4D-943C-F174BC1D97BD}" dt="2021-03-23T10:43:05.976" v="56" actId="20577"/>
          <ac:spMkLst>
            <pc:docMk/>
            <pc:sldMk cId="1392829160" sldId="264"/>
            <ac:spMk id="3" creationId="{6F627864-FD75-493C-8967-32B89C8AFA44}"/>
          </ac:spMkLst>
        </pc:spChg>
      </pc:sldChg>
      <pc:sldChg chg="modSp">
        <pc:chgData name="Osayamen Hope Ehiogie (1908385)" userId="S::1908385@student.uwtsd.ac.uk::c680b782-6d44-449f-b05d-8a30579ba0f8" providerId="AD" clId="Web-{27E12F96-C282-4B4D-943C-F174BC1D97BD}" dt="2021-03-23T10:44:32.571" v="81" actId="20577"/>
        <pc:sldMkLst>
          <pc:docMk/>
          <pc:sldMk cId="244924465" sldId="265"/>
        </pc:sldMkLst>
        <pc:spChg chg="mod">
          <ac:chgData name="Osayamen Hope Ehiogie (1908385)" userId="S::1908385@student.uwtsd.ac.uk::c680b782-6d44-449f-b05d-8a30579ba0f8" providerId="AD" clId="Web-{27E12F96-C282-4B4D-943C-F174BC1D97BD}" dt="2021-03-23T10:44:32.571" v="81"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27E12F96-C282-4B4D-943C-F174BC1D97BD}" dt="2021-03-23T10:45:38.167" v="114" actId="20577"/>
        <pc:sldMkLst>
          <pc:docMk/>
          <pc:sldMk cId="1030023146" sldId="266"/>
        </pc:sldMkLst>
        <pc:spChg chg="mod">
          <ac:chgData name="Osayamen Hope Ehiogie (1908385)" userId="S::1908385@student.uwtsd.ac.uk::c680b782-6d44-449f-b05d-8a30579ba0f8" providerId="AD" clId="Web-{27E12F96-C282-4B4D-943C-F174BC1D97BD}" dt="2021-03-23T10:45:21.198" v="104" actId="20577"/>
          <ac:spMkLst>
            <pc:docMk/>
            <pc:sldMk cId="1030023146" sldId="266"/>
            <ac:spMk id="2" creationId="{36807558-19EA-4790-B34A-F7A8A44D49B2}"/>
          </ac:spMkLst>
        </pc:spChg>
        <pc:spChg chg="mod">
          <ac:chgData name="Osayamen Hope Ehiogie (1908385)" userId="S::1908385@student.uwtsd.ac.uk::c680b782-6d44-449f-b05d-8a30579ba0f8" providerId="AD" clId="Web-{27E12F96-C282-4B4D-943C-F174BC1D97BD}" dt="2021-03-23T10:45:38.167" v="114" actId="20577"/>
          <ac:spMkLst>
            <pc:docMk/>
            <pc:sldMk cId="1030023146" sldId="266"/>
            <ac:spMk id="3" creationId="{6F627864-FD75-493C-8967-32B89C8AFA44}"/>
          </ac:spMkLst>
        </pc:spChg>
      </pc:sldChg>
      <pc:sldChg chg="modSp">
        <pc:chgData name="Osayamen Hope Ehiogie (1908385)" userId="S::1908385@student.uwtsd.ac.uk::c680b782-6d44-449f-b05d-8a30579ba0f8" providerId="AD" clId="Web-{27E12F96-C282-4B4D-943C-F174BC1D97BD}" dt="2021-03-23T10:42:00.927" v="39" actId="20577"/>
        <pc:sldMkLst>
          <pc:docMk/>
          <pc:sldMk cId="2980068797" sldId="267"/>
        </pc:sldMkLst>
        <pc:spChg chg="mod">
          <ac:chgData name="Osayamen Hope Ehiogie (1908385)" userId="S::1908385@student.uwtsd.ac.uk::c680b782-6d44-449f-b05d-8a30579ba0f8" providerId="AD" clId="Web-{27E12F96-C282-4B4D-943C-F174BC1D97BD}" dt="2021-03-23T10:42:00.927" v="39" actId="20577"/>
          <ac:spMkLst>
            <pc:docMk/>
            <pc:sldMk cId="2980068797" sldId="267"/>
            <ac:spMk id="3" creationId="{6F627864-FD75-493C-8967-32B89C8AFA44}"/>
          </ac:spMkLst>
        </pc:spChg>
      </pc:sldChg>
    </pc:docChg>
  </pc:docChgLst>
  <pc:docChgLst>
    <pc:chgData name="Osayamen Hope Ehiogie (1908385)" userId="S::1908385@student.uwtsd.ac.uk::c680b782-6d44-449f-b05d-8a30579ba0f8" providerId="AD" clId="Web-{2240152F-C727-4FEE-875F-74FD02A17E5E}"/>
    <pc:docChg chg="modSld">
      <pc:chgData name="Osayamen Hope Ehiogie (1908385)" userId="S::1908385@student.uwtsd.ac.uk::c680b782-6d44-449f-b05d-8a30579ba0f8" providerId="AD" clId="Web-{2240152F-C727-4FEE-875F-74FD02A17E5E}" dt="2021-03-21T07:18:01.174" v="2299" actId="20577"/>
      <pc:docMkLst>
        <pc:docMk/>
      </pc:docMkLst>
      <pc:sldChg chg="modSp">
        <pc:chgData name="Osayamen Hope Ehiogie (1908385)" userId="S::1908385@student.uwtsd.ac.uk::c680b782-6d44-449f-b05d-8a30579ba0f8" providerId="AD" clId="Web-{2240152F-C727-4FEE-875F-74FD02A17E5E}" dt="2021-03-21T06:15:28.615" v="1364" actId="20577"/>
        <pc:sldMkLst>
          <pc:docMk/>
          <pc:sldMk cId="3745047033" sldId="260"/>
        </pc:sldMkLst>
        <pc:spChg chg="mod">
          <ac:chgData name="Osayamen Hope Ehiogie (1908385)" userId="S::1908385@student.uwtsd.ac.uk::c680b782-6d44-449f-b05d-8a30579ba0f8" providerId="AD" clId="Web-{2240152F-C727-4FEE-875F-74FD02A17E5E}" dt="2021-03-21T06:15:28.615" v="1364"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2240152F-C727-4FEE-875F-74FD02A17E5E}" dt="2021-03-21T07:18:01.174" v="2299" actId="20577"/>
        <pc:sldMkLst>
          <pc:docMk/>
          <pc:sldMk cId="1966249531" sldId="261"/>
        </pc:sldMkLst>
        <pc:spChg chg="mod">
          <ac:chgData name="Osayamen Hope Ehiogie (1908385)" userId="S::1908385@student.uwtsd.ac.uk::c680b782-6d44-449f-b05d-8a30579ba0f8" providerId="AD" clId="Web-{2240152F-C727-4FEE-875F-74FD02A17E5E}" dt="2021-03-21T07:18:01.174" v="2299"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2240152F-C727-4FEE-875F-74FD02A17E5E}" dt="2021-03-21T06:58:04.195" v="2063" actId="20577"/>
        <pc:sldMkLst>
          <pc:docMk/>
          <pc:sldMk cId="2564961810" sldId="262"/>
        </pc:sldMkLst>
        <pc:spChg chg="mod">
          <ac:chgData name="Osayamen Hope Ehiogie (1908385)" userId="S::1908385@student.uwtsd.ac.uk::c680b782-6d44-449f-b05d-8a30579ba0f8" providerId="AD" clId="Web-{2240152F-C727-4FEE-875F-74FD02A17E5E}" dt="2021-03-21T06:58:04.195" v="2063"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2240152F-C727-4FEE-875F-74FD02A17E5E}" dt="2021-03-21T06:14:03.660" v="1338" actId="20577"/>
        <pc:sldMkLst>
          <pc:docMk/>
          <pc:sldMk cId="4177964983" sldId="263"/>
        </pc:sldMkLst>
        <pc:spChg chg="mod">
          <ac:chgData name="Osayamen Hope Ehiogie (1908385)" userId="S::1908385@student.uwtsd.ac.uk::c680b782-6d44-449f-b05d-8a30579ba0f8" providerId="AD" clId="Web-{2240152F-C727-4FEE-875F-74FD02A17E5E}" dt="2021-03-21T06:14:03.660" v="1338" actId="20577"/>
          <ac:spMkLst>
            <pc:docMk/>
            <pc:sldMk cId="4177964983" sldId="263"/>
            <ac:spMk id="3" creationId="{6F627864-FD75-493C-8967-32B89C8AFA44}"/>
          </ac:spMkLst>
        </pc:spChg>
      </pc:sldChg>
      <pc:sldChg chg="modSp">
        <pc:chgData name="Osayamen Hope Ehiogie (1908385)" userId="S::1908385@student.uwtsd.ac.uk::c680b782-6d44-449f-b05d-8a30579ba0f8" providerId="AD" clId="Web-{2240152F-C727-4FEE-875F-74FD02A17E5E}" dt="2021-03-21T07:14:40.277" v="2230" actId="20577"/>
        <pc:sldMkLst>
          <pc:docMk/>
          <pc:sldMk cId="244924465" sldId="265"/>
        </pc:sldMkLst>
        <pc:spChg chg="mod">
          <ac:chgData name="Osayamen Hope Ehiogie (1908385)" userId="S::1908385@student.uwtsd.ac.uk::c680b782-6d44-449f-b05d-8a30579ba0f8" providerId="AD" clId="Web-{2240152F-C727-4FEE-875F-74FD02A17E5E}" dt="2021-03-21T07:14:40.277" v="2230" actId="20577"/>
          <ac:spMkLst>
            <pc:docMk/>
            <pc:sldMk cId="244924465" sldId="265"/>
            <ac:spMk id="3" creationId="{6F627864-FD75-493C-8967-32B89C8AFA44}"/>
          </ac:spMkLst>
        </pc:spChg>
      </pc:sldChg>
    </pc:docChg>
  </pc:docChgLst>
  <pc:docChgLst>
    <pc:chgData name="Osayamen Hope Ehiogie (1908385)" userId="S::1908385@student.uwtsd.ac.uk::c680b782-6d44-449f-b05d-8a30579ba0f8" providerId="AD" clId="Web-{03D60AB8-299C-4B03-AE40-9F426E2F6221}"/>
    <pc:docChg chg="modSld">
      <pc:chgData name="Osayamen Hope Ehiogie (1908385)" userId="S::1908385@student.uwtsd.ac.uk::c680b782-6d44-449f-b05d-8a30579ba0f8" providerId="AD" clId="Web-{03D60AB8-299C-4B03-AE40-9F426E2F6221}" dt="2021-03-30T10:58:18.925" v="624" actId="20577"/>
      <pc:docMkLst>
        <pc:docMk/>
      </pc:docMkLst>
      <pc:sldChg chg="modSp">
        <pc:chgData name="Osayamen Hope Ehiogie (1908385)" userId="S::1908385@student.uwtsd.ac.uk::c680b782-6d44-449f-b05d-8a30579ba0f8" providerId="AD" clId="Web-{03D60AB8-299C-4B03-AE40-9F426E2F6221}" dt="2021-03-30T10:30:53.292" v="391" actId="20577"/>
        <pc:sldMkLst>
          <pc:docMk/>
          <pc:sldMk cId="2315442505" sldId="257"/>
        </pc:sldMkLst>
        <pc:spChg chg="mod">
          <ac:chgData name="Osayamen Hope Ehiogie (1908385)" userId="S::1908385@student.uwtsd.ac.uk::c680b782-6d44-449f-b05d-8a30579ba0f8" providerId="AD" clId="Web-{03D60AB8-299C-4B03-AE40-9F426E2F6221}" dt="2021-03-30T10:26:20.309" v="357" actId="14100"/>
          <ac:spMkLst>
            <pc:docMk/>
            <pc:sldMk cId="2315442505" sldId="257"/>
            <ac:spMk id="2" creationId="{36807558-19EA-4790-B34A-F7A8A44D49B2}"/>
          </ac:spMkLst>
        </pc:spChg>
        <pc:spChg chg="mod">
          <ac:chgData name="Osayamen Hope Ehiogie (1908385)" userId="S::1908385@student.uwtsd.ac.uk::c680b782-6d44-449f-b05d-8a30579ba0f8" providerId="AD" clId="Web-{03D60AB8-299C-4B03-AE40-9F426E2F6221}" dt="2021-03-30T10:30:53.292" v="391"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03D60AB8-299C-4B03-AE40-9F426E2F6221}" dt="2021-03-30T10:31:28.622" v="406" actId="20577"/>
        <pc:sldMkLst>
          <pc:docMk/>
          <pc:sldMk cId="3766229075" sldId="258"/>
        </pc:sldMkLst>
        <pc:spChg chg="mod">
          <ac:chgData name="Osayamen Hope Ehiogie (1908385)" userId="S::1908385@student.uwtsd.ac.uk::c680b782-6d44-449f-b05d-8a30579ba0f8" providerId="AD" clId="Web-{03D60AB8-299C-4B03-AE40-9F426E2F6221}" dt="2021-03-30T10:31:28.622" v="406"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03D60AB8-299C-4B03-AE40-9F426E2F6221}" dt="2021-03-30T10:34:24.397" v="467" actId="20577"/>
        <pc:sldMkLst>
          <pc:docMk/>
          <pc:sldMk cId="3745047033" sldId="260"/>
        </pc:sldMkLst>
        <pc:spChg chg="mod">
          <ac:chgData name="Osayamen Hope Ehiogie (1908385)" userId="S::1908385@student.uwtsd.ac.uk::c680b782-6d44-449f-b05d-8a30579ba0f8" providerId="AD" clId="Web-{03D60AB8-299C-4B03-AE40-9F426E2F6221}" dt="2021-03-30T10:34:24.397" v="467"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03D60AB8-299C-4B03-AE40-9F426E2F6221}" dt="2021-03-30T07:28:20.629" v="314" actId="20577"/>
        <pc:sldMkLst>
          <pc:docMk/>
          <pc:sldMk cId="4177964983" sldId="263"/>
        </pc:sldMkLst>
        <pc:spChg chg="mod">
          <ac:chgData name="Osayamen Hope Ehiogie (1908385)" userId="S::1908385@student.uwtsd.ac.uk::c680b782-6d44-449f-b05d-8a30579ba0f8" providerId="AD" clId="Web-{03D60AB8-299C-4B03-AE40-9F426E2F6221}" dt="2021-03-30T07:28:20.629" v="314" actId="20577"/>
          <ac:spMkLst>
            <pc:docMk/>
            <pc:sldMk cId="4177964983" sldId="263"/>
            <ac:spMk id="3" creationId="{6F627864-FD75-493C-8967-32B89C8AFA44}"/>
          </ac:spMkLst>
        </pc:spChg>
      </pc:sldChg>
      <pc:sldChg chg="modSp">
        <pc:chgData name="Osayamen Hope Ehiogie (1908385)" userId="S::1908385@student.uwtsd.ac.uk::c680b782-6d44-449f-b05d-8a30579ba0f8" providerId="AD" clId="Web-{03D60AB8-299C-4B03-AE40-9F426E2F6221}" dt="2021-03-30T10:35:59.871" v="481" actId="20577"/>
        <pc:sldMkLst>
          <pc:docMk/>
          <pc:sldMk cId="1392829160" sldId="264"/>
        </pc:sldMkLst>
        <pc:spChg chg="mod">
          <ac:chgData name="Osayamen Hope Ehiogie (1908385)" userId="S::1908385@student.uwtsd.ac.uk::c680b782-6d44-449f-b05d-8a30579ba0f8" providerId="AD" clId="Web-{03D60AB8-299C-4B03-AE40-9F426E2F6221}" dt="2021-03-30T10:35:59.871" v="481" actId="20577"/>
          <ac:spMkLst>
            <pc:docMk/>
            <pc:sldMk cId="1392829160" sldId="264"/>
            <ac:spMk id="3" creationId="{6F627864-FD75-493C-8967-32B89C8AFA44}"/>
          </ac:spMkLst>
        </pc:spChg>
      </pc:sldChg>
      <pc:sldChg chg="modSp">
        <pc:chgData name="Osayamen Hope Ehiogie (1908385)" userId="S::1908385@student.uwtsd.ac.uk::c680b782-6d44-449f-b05d-8a30579ba0f8" providerId="AD" clId="Web-{03D60AB8-299C-4B03-AE40-9F426E2F6221}" dt="2021-03-30T10:58:18.925" v="624" actId="20577"/>
        <pc:sldMkLst>
          <pc:docMk/>
          <pc:sldMk cId="244924465" sldId="265"/>
        </pc:sldMkLst>
        <pc:spChg chg="mod">
          <ac:chgData name="Osayamen Hope Ehiogie (1908385)" userId="S::1908385@student.uwtsd.ac.uk::c680b782-6d44-449f-b05d-8a30579ba0f8" providerId="AD" clId="Web-{03D60AB8-299C-4B03-AE40-9F426E2F6221}" dt="2021-03-30T10:58:18.925" v="624"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03D60AB8-299C-4B03-AE40-9F426E2F6221}" dt="2021-03-30T10:36:29.904" v="485" actId="20577"/>
        <pc:sldMkLst>
          <pc:docMk/>
          <pc:sldMk cId="1030023146" sldId="266"/>
        </pc:sldMkLst>
        <pc:spChg chg="mod">
          <ac:chgData name="Osayamen Hope Ehiogie (1908385)" userId="S::1908385@student.uwtsd.ac.uk::c680b782-6d44-449f-b05d-8a30579ba0f8" providerId="AD" clId="Web-{03D60AB8-299C-4B03-AE40-9F426E2F6221}" dt="2021-03-30T10:36:29.904" v="485" actId="20577"/>
          <ac:spMkLst>
            <pc:docMk/>
            <pc:sldMk cId="1030023146" sldId="266"/>
            <ac:spMk id="3" creationId="{6F627864-FD75-493C-8967-32B89C8AFA44}"/>
          </ac:spMkLst>
        </pc:spChg>
      </pc:sldChg>
      <pc:sldChg chg="modSp">
        <pc:chgData name="Osayamen Hope Ehiogie (1908385)" userId="S::1908385@student.uwtsd.ac.uk::c680b782-6d44-449f-b05d-8a30579ba0f8" providerId="AD" clId="Web-{03D60AB8-299C-4B03-AE40-9F426E2F6221}" dt="2021-03-30T10:31:37.576" v="408" actId="20577"/>
        <pc:sldMkLst>
          <pc:docMk/>
          <pc:sldMk cId="2980068797" sldId="267"/>
        </pc:sldMkLst>
        <pc:spChg chg="mod">
          <ac:chgData name="Osayamen Hope Ehiogie (1908385)" userId="S::1908385@student.uwtsd.ac.uk::c680b782-6d44-449f-b05d-8a30579ba0f8" providerId="AD" clId="Web-{03D60AB8-299C-4B03-AE40-9F426E2F6221}" dt="2021-03-30T10:31:37.576" v="408" actId="20577"/>
          <ac:spMkLst>
            <pc:docMk/>
            <pc:sldMk cId="2980068797" sldId="267"/>
            <ac:spMk id="3" creationId="{6F627864-FD75-493C-8967-32B89C8AFA44}"/>
          </ac:spMkLst>
        </pc:spChg>
      </pc:sldChg>
    </pc:docChg>
  </pc:docChgLst>
  <pc:docChgLst>
    <pc:chgData name="Yetunde Temitope Onasanya (1905364)" userId="S::1905364@student.uwtsd.ac.uk::f5b4401e-02f9-4998-bd2d-23b5700344d7" providerId="AD" clId="Web-{22A856F9-3273-4D64-BDB4-5ECA3519F3C5}"/>
    <pc:docChg chg="modSld">
      <pc:chgData name="Yetunde Temitope Onasanya (1905364)" userId="S::1905364@student.uwtsd.ac.uk::f5b4401e-02f9-4998-bd2d-23b5700344d7" providerId="AD" clId="Web-{22A856F9-3273-4D64-BDB4-5ECA3519F3C5}" dt="2021-03-28T15:37:13.117" v="825" actId="20577"/>
      <pc:docMkLst>
        <pc:docMk/>
      </pc:docMkLst>
      <pc:sldChg chg="modSp">
        <pc:chgData name="Yetunde Temitope Onasanya (1905364)" userId="S::1905364@student.uwtsd.ac.uk::f5b4401e-02f9-4998-bd2d-23b5700344d7" providerId="AD" clId="Web-{22A856F9-3273-4D64-BDB4-5ECA3519F3C5}" dt="2021-03-28T15:37:13.117" v="825" actId="20577"/>
        <pc:sldMkLst>
          <pc:docMk/>
          <pc:sldMk cId="3745047033" sldId="260"/>
        </pc:sldMkLst>
        <pc:spChg chg="mod">
          <ac:chgData name="Yetunde Temitope Onasanya (1905364)" userId="S::1905364@student.uwtsd.ac.uk::f5b4401e-02f9-4998-bd2d-23b5700344d7" providerId="AD" clId="Web-{22A856F9-3273-4D64-BDB4-5ECA3519F3C5}" dt="2021-03-28T15:37:13.117" v="825" actId="20577"/>
          <ac:spMkLst>
            <pc:docMk/>
            <pc:sldMk cId="3745047033" sldId="260"/>
            <ac:spMk id="3" creationId="{6F627864-FD75-493C-8967-32B89C8AFA44}"/>
          </ac:spMkLst>
        </pc:spChg>
      </pc:sldChg>
    </pc:docChg>
  </pc:docChgLst>
  <pc:docChgLst>
    <pc:chgData name="Tahmid Shahriyar (1905209)" userId="S::1905209@student.uwtsd.ac.uk::338576fd-fff0-4328-97a8-0c0c1d734f12" providerId="AD" clId="Web-{A7C27B26-C26C-97AC-049A-7999C876024F}"/>
    <pc:docChg chg="modSld addMainMaster delMainMaster">
      <pc:chgData name="Tahmid Shahriyar (1905209)" userId="S::1905209@student.uwtsd.ac.uk::338576fd-fff0-4328-97a8-0c0c1d734f12" providerId="AD" clId="Web-{A7C27B26-C26C-97AC-049A-7999C876024F}" dt="2021-04-01T17:58:18.133" v="1"/>
      <pc:docMkLst>
        <pc:docMk/>
      </pc:docMkLst>
      <pc:sldChg chg="modSp mod modClrScheme chgLayout">
        <pc:chgData name="Tahmid Shahriyar (1905209)" userId="S::1905209@student.uwtsd.ac.uk::338576fd-fff0-4328-97a8-0c0c1d734f12" providerId="AD" clId="Web-{A7C27B26-C26C-97AC-049A-7999C876024F}" dt="2021-04-01T17:58:18.133" v="1"/>
        <pc:sldMkLst>
          <pc:docMk/>
          <pc:sldMk cId="3209298628" sldId="256"/>
        </pc:sldMkLst>
        <pc:spChg chg="mod ord">
          <ac:chgData name="Tahmid Shahriyar (1905209)" userId="S::1905209@student.uwtsd.ac.uk::338576fd-fff0-4328-97a8-0c0c1d734f12" providerId="AD" clId="Web-{A7C27B26-C26C-97AC-049A-7999C876024F}" dt="2021-04-01T17:58:18.133" v="1"/>
          <ac:spMkLst>
            <pc:docMk/>
            <pc:sldMk cId="3209298628" sldId="256"/>
            <ac:spMk id="2" creationId="{51CFA85F-1C2A-40FD-9DB3-B2D1B8CE6AA1}"/>
          </ac:spMkLst>
        </pc:spChg>
        <pc:spChg chg="mod ord">
          <ac:chgData name="Tahmid Shahriyar (1905209)" userId="S::1905209@student.uwtsd.ac.uk::338576fd-fff0-4328-97a8-0c0c1d734f12" providerId="AD" clId="Web-{A7C27B26-C26C-97AC-049A-7999C876024F}" dt="2021-04-01T17:58:18.133" v="1"/>
          <ac:spMkLst>
            <pc:docMk/>
            <pc:sldMk cId="3209298628" sldId="256"/>
            <ac:spMk id="3" creationId="{8CBA7F70-DB38-48EB-B39E-49737D98F470}"/>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2315442505" sldId="257"/>
        </pc:sldMkLst>
        <pc:spChg chg="mod ord">
          <ac:chgData name="Tahmid Shahriyar (1905209)" userId="S::1905209@student.uwtsd.ac.uk::338576fd-fff0-4328-97a8-0c0c1d734f12" providerId="AD" clId="Web-{A7C27B26-C26C-97AC-049A-7999C876024F}" dt="2021-04-01T17:58:18.133" v="1"/>
          <ac:spMkLst>
            <pc:docMk/>
            <pc:sldMk cId="2315442505" sldId="257"/>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2315442505" sldId="257"/>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3766229075" sldId="258"/>
        </pc:sldMkLst>
        <pc:spChg chg="mod ord">
          <ac:chgData name="Tahmid Shahriyar (1905209)" userId="S::1905209@student.uwtsd.ac.uk::338576fd-fff0-4328-97a8-0c0c1d734f12" providerId="AD" clId="Web-{A7C27B26-C26C-97AC-049A-7999C876024F}" dt="2021-04-01T17:58:18.133" v="1"/>
          <ac:spMkLst>
            <pc:docMk/>
            <pc:sldMk cId="3766229075" sldId="258"/>
            <ac:spMk id="3" creationId="{6F627864-FD75-493C-8967-32B89C8AFA44}"/>
          </ac:spMkLst>
        </pc:spChg>
        <pc:spChg chg="mod ord">
          <ac:chgData name="Tahmid Shahriyar (1905209)" userId="S::1905209@student.uwtsd.ac.uk::338576fd-fff0-4328-97a8-0c0c1d734f12" providerId="AD" clId="Web-{A7C27B26-C26C-97AC-049A-7999C876024F}" dt="2021-04-01T17:58:18.133" v="1"/>
          <ac:spMkLst>
            <pc:docMk/>
            <pc:sldMk cId="3766229075" sldId="258"/>
            <ac:spMk id="5" creationId="{14279123-BB12-47C6-98D3-3C4822D3C61B}"/>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2274751705" sldId="259"/>
        </pc:sldMkLst>
        <pc:spChg chg="mod ord">
          <ac:chgData name="Tahmid Shahriyar (1905209)" userId="S::1905209@student.uwtsd.ac.uk::338576fd-fff0-4328-97a8-0c0c1d734f12" providerId="AD" clId="Web-{A7C27B26-C26C-97AC-049A-7999C876024F}" dt="2021-04-01T17:58:18.133" v="1"/>
          <ac:spMkLst>
            <pc:docMk/>
            <pc:sldMk cId="2274751705" sldId="259"/>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2274751705" sldId="259"/>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3745047033" sldId="260"/>
        </pc:sldMkLst>
        <pc:spChg chg="mod ord">
          <ac:chgData name="Tahmid Shahriyar (1905209)" userId="S::1905209@student.uwtsd.ac.uk::338576fd-fff0-4328-97a8-0c0c1d734f12" providerId="AD" clId="Web-{A7C27B26-C26C-97AC-049A-7999C876024F}" dt="2021-04-01T17:58:18.133" v="1"/>
          <ac:spMkLst>
            <pc:docMk/>
            <pc:sldMk cId="3745047033" sldId="260"/>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3745047033" sldId="260"/>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1966249531" sldId="261"/>
        </pc:sldMkLst>
        <pc:spChg chg="mod ord">
          <ac:chgData name="Tahmid Shahriyar (1905209)" userId="S::1905209@student.uwtsd.ac.uk::338576fd-fff0-4328-97a8-0c0c1d734f12" providerId="AD" clId="Web-{A7C27B26-C26C-97AC-049A-7999C876024F}" dt="2021-04-01T17:58:18.133" v="1"/>
          <ac:spMkLst>
            <pc:docMk/>
            <pc:sldMk cId="1966249531" sldId="261"/>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1966249531" sldId="261"/>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2564961810" sldId="262"/>
        </pc:sldMkLst>
        <pc:spChg chg="mod ord">
          <ac:chgData name="Tahmid Shahriyar (1905209)" userId="S::1905209@student.uwtsd.ac.uk::338576fd-fff0-4328-97a8-0c0c1d734f12" providerId="AD" clId="Web-{A7C27B26-C26C-97AC-049A-7999C876024F}" dt="2021-04-01T17:58:18.133" v="1"/>
          <ac:spMkLst>
            <pc:docMk/>
            <pc:sldMk cId="2564961810" sldId="262"/>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2564961810" sldId="262"/>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4177964983" sldId="263"/>
        </pc:sldMkLst>
        <pc:spChg chg="mod ord">
          <ac:chgData name="Tahmid Shahriyar (1905209)" userId="S::1905209@student.uwtsd.ac.uk::338576fd-fff0-4328-97a8-0c0c1d734f12" providerId="AD" clId="Web-{A7C27B26-C26C-97AC-049A-7999C876024F}" dt="2021-04-01T17:58:18.133" v="1"/>
          <ac:spMkLst>
            <pc:docMk/>
            <pc:sldMk cId="4177964983" sldId="263"/>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4177964983" sldId="263"/>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1392829160" sldId="264"/>
        </pc:sldMkLst>
        <pc:spChg chg="mod ord">
          <ac:chgData name="Tahmid Shahriyar (1905209)" userId="S::1905209@student.uwtsd.ac.uk::338576fd-fff0-4328-97a8-0c0c1d734f12" providerId="AD" clId="Web-{A7C27B26-C26C-97AC-049A-7999C876024F}" dt="2021-04-01T17:58:18.133" v="1"/>
          <ac:spMkLst>
            <pc:docMk/>
            <pc:sldMk cId="1392829160" sldId="264"/>
            <ac:spMk id="2" creationId="{36807558-19EA-4790-B34A-F7A8A44D49B2}"/>
          </ac:spMkLst>
        </pc:spChg>
        <pc:spChg chg="mod ord">
          <ac:chgData name="Tahmid Shahriyar (1905209)" userId="S::1905209@student.uwtsd.ac.uk::338576fd-fff0-4328-97a8-0c0c1d734f12" providerId="AD" clId="Web-{A7C27B26-C26C-97AC-049A-7999C876024F}" dt="2021-04-01T17:58:18.133" v="1"/>
          <ac:spMkLst>
            <pc:docMk/>
            <pc:sldMk cId="1392829160" sldId="264"/>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244924465" sldId="265"/>
        </pc:sldMkLst>
        <pc:spChg chg="mod ord">
          <ac:chgData name="Tahmid Shahriyar (1905209)" userId="S::1905209@student.uwtsd.ac.uk::338576fd-fff0-4328-97a8-0c0c1d734f12" providerId="AD" clId="Web-{A7C27B26-C26C-97AC-049A-7999C876024F}" dt="2021-04-01T17:58:18.133" v="1"/>
          <ac:spMkLst>
            <pc:docMk/>
            <pc:sldMk cId="244924465" sldId="265"/>
            <ac:spMk id="3" creationId="{6F627864-FD75-493C-8967-32B89C8AFA44}"/>
          </ac:spMkLst>
        </pc:spChg>
        <pc:spChg chg="mod ord">
          <ac:chgData name="Tahmid Shahriyar (1905209)" userId="S::1905209@student.uwtsd.ac.uk::338576fd-fff0-4328-97a8-0c0c1d734f12" providerId="AD" clId="Web-{A7C27B26-C26C-97AC-049A-7999C876024F}" dt="2021-04-01T17:58:18.133" v="1"/>
          <ac:spMkLst>
            <pc:docMk/>
            <pc:sldMk cId="244924465" sldId="265"/>
            <ac:spMk id="5" creationId="{693EB373-D298-4F92-90A3-883568E27166}"/>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1030023146" sldId="266"/>
        </pc:sldMkLst>
        <pc:spChg chg="mod ord">
          <ac:chgData name="Tahmid Shahriyar (1905209)" userId="S::1905209@student.uwtsd.ac.uk::338576fd-fff0-4328-97a8-0c0c1d734f12" providerId="AD" clId="Web-{A7C27B26-C26C-97AC-049A-7999C876024F}" dt="2021-04-01T17:58:18.133" v="1"/>
          <ac:spMkLst>
            <pc:docMk/>
            <pc:sldMk cId="1030023146" sldId="266"/>
            <ac:spMk id="3" creationId="{6F627864-FD75-493C-8967-32B89C8AFA44}"/>
          </ac:spMkLst>
        </pc:spChg>
      </pc:sldChg>
      <pc:sldChg chg="modSp mod modClrScheme chgLayout">
        <pc:chgData name="Tahmid Shahriyar (1905209)" userId="S::1905209@student.uwtsd.ac.uk::338576fd-fff0-4328-97a8-0c0c1d734f12" providerId="AD" clId="Web-{A7C27B26-C26C-97AC-049A-7999C876024F}" dt="2021-04-01T17:58:18.133" v="1"/>
        <pc:sldMkLst>
          <pc:docMk/>
          <pc:sldMk cId="2727969586" sldId="267"/>
        </pc:sldMkLst>
        <pc:spChg chg="mod ord">
          <ac:chgData name="Tahmid Shahriyar (1905209)" userId="S::1905209@student.uwtsd.ac.uk::338576fd-fff0-4328-97a8-0c0c1d734f12" providerId="AD" clId="Web-{A7C27B26-C26C-97AC-049A-7999C876024F}" dt="2021-04-01T17:58:18.133" v="1"/>
          <ac:spMkLst>
            <pc:docMk/>
            <pc:sldMk cId="2727969586" sldId="267"/>
            <ac:spMk id="2" creationId="{DAFCB0C1-86B8-4DCC-A2D6-B0E8E3E61DE1}"/>
          </ac:spMkLst>
        </pc:spChg>
        <pc:spChg chg="mod ord">
          <ac:chgData name="Tahmid Shahriyar (1905209)" userId="S::1905209@student.uwtsd.ac.uk::338576fd-fff0-4328-97a8-0c0c1d734f12" providerId="AD" clId="Web-{A7C27B26-C26C-97AC-049A-7999C876024F}" dt="2021-04-01T17:58:18.133" v="1"/>
          <ac:spMkLst>
            <pc:docMk/>
            <pc:sldMk cId="2727969586" sldId="267"/>
            <ac:spMk id="3" creationId="{A5726383-9F89-47CC-83AC-C8DE2049173F}"/>
          </ac:spMkLst>
        </pc:spChg>
      </pc:sldChg>
      <pc:sldMasterChg chg="del delSldLayout">
        <pc:chgData name="Tahmid Shahriyar (1905209)" userId="S::1905209@student.uwtsd.ac.uk::338576fd-fff0-4328-97a8-0c0c1d734f12" providerId="AD" clId="Web-{A7C27B26-C26C-97AC-049A-7999C876024F}" dt="2021-04-01T17:58:05.195" v="0"/>
        <pc:sldMasterMkLst>
          <pc:docMk/>
          <pc:sldMasterMk cId="2506027416" sldId="2147483648"/>
        </pc:sldMasterMkLst>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473592201" sldId="2147483649"/>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212290620" sldId="2147483650"/>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4103523036" sldId="2147483651"/>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353565149" sldId="2147483652"/>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2452207747" sldId="2147483653"/>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1222646223" sldId="2147483654"/>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2987621844" sldId="2147483655"/>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2194679964" sldId="2147483656"/>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1166549028" sldId="2147483657"/>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3107274918" sldId="2147483658"/>
          </pc:sldLayoutMkLst>
        </pc:sldLayoutChg>
        <pc:sldLayoutChg chg="del">
          <pc:chgData name="Tahmid Shahriyar (1905209)" userId="S::1905209@student.uwtsd.ac.uk::338576fd-fff0-4328-97a8-0c0c1d734f12" providerId="AD" clId="Web-{A7C27B26-C26C-97AC-049A-7999C876024F}" dt="2021-04-01T17:58:05.195" v="0"/>
          <pc:sldLayoutMkLst>
            <pc:docMk/>
            <pc:sldMasterMk cId="2506027416" sldId="2147483648"/>
            <pc:sldLayoutMk cId="630620899" sldId="2147483659"/>
          </pc:sldLayoutMkLst>
        </pc:sldLayoutChg>
      </pc:sldMasterChg>
      <pc:sldMasterChg chg="add del addSldLayout delSldLayout modSldLayout">
        <pc:chgData name="Tahmid Shahriyar (1905209)" userId="S::1905209@student.uwtsd.ac.uk::338576fd-fff0-4328-97a8-0c0c1d734f12" providerId="AD" clId="Web-{A7C27B26-C26C-97AC-049A-7999C876024F}" dt="2021-04-01T17:58:18.133" v="1"/>
        <pc:sldMasterMkLst>
          <pc:docMk/>
          <pc:sldMasterMk cId="1251611111" sldId="2147483660"/>
        </pc:sldMasterMkLst>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3490019719" sldId="2147483661"/>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2956489278" sldId="2147483662"/>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803134830" sldId="2147483663"/>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4219259135" sldId="2147483664"/>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42950395" sldId="2147483665"/>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1812434566" sldId="2147483666"/>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2984122269" sldId="2147483667"/>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783301478" sldId="2147483668"/>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1068613760" sldId="2147483669"/>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3114632519" sldId="2147483670"/>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1712370590" sldId="2147483671"/>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4112881722" sldId="2147483672"/>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2542635534" sldId="2147483673"/>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2527932479" sldId="2147483674"/>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3522362387" sldId="2147483675"/>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1456701587" sldId="2147483676"/>
          </pc:sldLayoutMkLst>
        </pc:sldLayoutChg>
        <pc:sldLayoutChg chg="add del mod replId">
          <pc:chgData name="Tahmid Shahriyar (1905209)" userId="S::1905209@student.uwtsd.ac.uk::338576fd-fff0-4328-97a8-0c0c1d734f12" providerId="AD" clId="Web-{A7C27B26-C26C-97AC-049A-7999C876024F}" dt="2021-04-01T17:58:18.133" v="1"/>
          <pc:sldLayoutMkLst>
            <pc:docMk/>
            <pc:sldMasterMk cId="1251611111" sldId="2147483660"/>
            <pc:sldLayoutMk cId="3583272505" sldId="2147483677"/>
          </pc:sldLayoutMkLst>
        </pc:sldLayoutChg>
      </pc:sldMasterChg>
      <pc:sldMasterChg chg="add addSldLayout modSldLayout">
        <pc:chgData name="Tahmid Shahriyar (1905209)" userId="S::1905209@student.uwtsd.ac.uk::338576fd-fff0-4328-97a8-0c0c1d734f12" providerId="AD" clId="Web-{A7C27B26-C26C-97AC-049A-7999C876024F}" dt="2021-04-01T17:58:18.133" v="1"/>
        <pc:sldMasterMkLst>
          <pc:docMk/>
          <pc:sldMasterMk cId="579047659" sldId="2147483678"/>
        </pc:sldMasterMkLst>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1175637138" sldId="2147483679"/>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3009543894" sldId="2147483680"/>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2886901517" sldId="2147483681"/>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35796454" sldId="2147483682"/>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706780138" sldId="2147483683"/>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3162261662" sldId="2147483684"/>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848126875" sldId="2147483685"/>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2869494911" sldId="2147483686"/>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234845423" sldId="2147483687"/>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3797457864" sldId="2147483688"/>
          </pc:sldLayoutMkLst>
        </pc:sldLayoutChg>
        <pc:sldLayoutChg chg="add mod replId">
          <pc:chgData name="Tahmid Shahriyar (1905209)" userId="S::1905209@student.uwtsd.ac.uk::338576fd-fff0-4328-97a8-0c0c1d734f12" providerId="AD" clId="Web-{A7C27B26-C26C-97AC-049A-7999C876024F}" dt="2021-04-01T17:58:18.133" v="1"/>
          <pc:sldLayoutMkLst>
            <pc:docMk/>
            <pc:sldMasterMk cId="579047659" sldId="2147483678"/>
            <pc:sldLayoutMk cId="2860740006" sldId="2147483689"/>
          </pc:sldLayoutMkLst>
        </pc:sldLayoutChg>
      </pc:sldMasterChg>
    </pc:docChg>
  </pc:docChgLst>
  <pc:docChgLst>
    <pc:chgData name="Shalma Begum (1813709)" userId="S::1813709@student.uwtsd.ac.uk::401aaf9c-36a2-4a7a-b5bb-ae3fb5d17786" providerId="AD" clId="Web-{9C65515D-9C9B-4A03-8804-9E081DFB9100}"/>
    <pc:docChg chg="modSld">
      <pc:chgData name="Shalma Begum (1813709)" userId="S::1813709@student.uwtsd.ac.uk::401aaf9c-36a2-4a7a-b5bb-ae3fb5d17786" providerId="AD" clId="Web-{9C65515D-9C9B-4A03-8804-9E081DFB9100}" dt="2021-04-02T11:59:22.343" v="1019" actId="20577"/>
      <pc:docMkLst>
        <pc:docMk/>
      </pc:docMkLst>
      <pc:sldChg chg="modSp">
        <pc:chgData name="Shalma Begum (1813709)" userId="S::1813709@student.uwtsd.ac.uk::401aaf9c-36a2-4a7a-b5bb-ae3fb5d17786" providerId="AD" clId="Web-{9C65515D-9C9B-4A03-8804-9E081DFB9100}" dt="2021-04-02T11:59:22.343" v="1019" actId="20577"/>
        <pc:sldMkLst>
          <pc:docMk/>
          <pc:sldMk cId="1392829160" sldId="264"/>
        </pc:sldMkLst>
        <pc:spChg chg="mod">
          <ac:chgData name="Shalma Begum (1813709)" userId="S::1813709@student.uwtsd.ac.uk::401aaf9c-36a2-4a7a-b5bb-ae3fb5d17786" providerId="AD" clId="Web-{9C65515D-9C9B-4A03-8804-9E081DFB9100}" dt="2021-04-02T11:59:22.343" v="1019" actId="20577"/>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C73B8D69-38E6-4220-BC46-FB5DF44A765F}"/>
    <pc:docChg chg="modSld">
      <pc:chgData name="Shalma Begum (1813709)" userId="S::1813709@student.uwtsd.ac.uk::401aaf9c-36a2-4a7a-b5bb-ae3fb5d17786" providerId="AD" clId="Web-{C73B8D69-38E6-4220-BC46-FB5DF44A765F}" dt="2021-03-31T08:34:50.675" v="63" actId="20577"/>
      <pc:docMkLst>
        <pc:docMk/>
      </pc:docMkLst>
      <pc:sldChg chg="modSp">
        <pc:chgData name="Shalma Begum (1813709)" userId="S::1813709@student.uwtsd.ac.uk::401aaf9c-36a2-4a7a-b5bb-ae3fb5d17786" providerId="AD" clId="Web-{C73B8D69-38E6-4220-BC46-FB5DF44A765F}" dt="2021-03-31T08:34:50.675" v="63" actId="20577"/>
        <pc:sldMkLst>
          <pc:docMk/>
          <pc:sldMk cId="1392829160" sldId="264"/>
        </pc:sldMkLst>
        <pc:spChg chg="mod">
          <ac:chgData name="Shalma Begum (1813709)" userId="S::1813709@student.uwtsd.ac.uk::401aaf9c-36a2-4a7a-b5bb-ae3fb5d17786" providerId="AD" clId="Web-{C73B8D69-38E6-4220-BC46-FB5DF44A765F}" dt="2021-03-31T08:34:50.675" v="63" actId="20577"/>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63432CCC-4F2C-491E-938E-C264DFE6860F}"/>
    <pc:docChg chg="modSld">
      <pc:chgData name="Shalma Begum (1813709)" userId="S::1813709@student.uwtsd.ac.uk::401aaf9c-36a2-4a7a-b5bb-ae3fb5d17786" providerId="AD" clId="Web-{63432CCC-4F2C-491E-938E-C264DFE6860F}" dt="2021-04-06T16:47:46.181" v="73" actId="20577"/>
      <pc:docMkLst>
        <pc:docMk/>
      </pc:docMkLst>
      <pc:sldChg chg="modSp">
        <pc:chgData name="Shalma Begum (1813709)" userId="S::1813709@student.uwtsd.ac.uk::401aaf9c-36a2-4a7a-b5bb-ae3fb5d17786" providerId="AD" clId="Web-{63432CCC-4F2C-491E-938E-C264DFE6860F}" dt="2021-04-06T16:46:17.987" v="68" actId="20577"/>
        <pc:sldMkLst>
          <pc:docMk/>
          <pc:sldMk cId="3209298628" sldId="256"/>
        </pc:sldMkLst>
        <pc:spChg chg="mod">
          <ac:chgData name="Shalma Begum (1813709)" userId="S::1813709@student.uwtsd.ac.uk::401aaf9c-36a2-4a7a-b5bb-ae3fb5d17786" providerId="AD" clId="Web-{63432CCC-4F2C-491E-938E-C264DFE6860F}" dt="2021-04-06T16:46:17.987" v="68" actId="20577"/>
          <ac:spMkLst>
            <pc:docMk/>
            <pc:sldMk cId="3209298628" sldId="256"/>
            <ac:spMk id="3" creationId="{8CBA7F70-DB38-48EB-B39E-49737D98F470}"/>
          </ac:spMkLst>
        </pc:spChg>
      </pc:sldChg>
      <pc:sldChg chg="modSp">
        <pc:chgData name="Shalma Begum (1813709)" userId="S::1813709@student.uwtsd.ac.uk::401aaf9c-36a2-4a7a-b5bb-ae3fb5d17786" providerId="AD" clId="Web-{63432CCC-4F2C-491E-938E-C264DFE6860F}" dt="2021-04-06T16:41:13.635" v="51" actId="20577"/>
        <pc:sldMkLst>
          <pc:docMk/>
          <pc:sldMk cId="2315442505" sldId="257"/>
        </pc:sldMkLst>
        <pc:spChg chg="mod">
          <ac:chgData name="Shalma Begum (1813709)" userId="S::1813709@student.uwtsd.ac.uk::401aaf9c-36a2-4a7a-b5bb-ae3fb5d17786" providerId="AD" clId="Web-{63432CCC-4F2C-491E-938E-C264DFE6860F}" dt="2021-04-06T16:41:13.635" v="51" actId="20577"/>
          <ac:spMkLst>
            <pc:docMk/>
            <pc:sldMk cId="2315442505" sldId="257"/>
            <ac:spMk id="2" creationId="{36807558-19EA-4790-B34A-F7A8A44D49B2}"/>
          </ac:spMkLst>
        </pc:spChg>
      </pc:sldChg>
      <pc:sldChg chg="modSp">
        <pc:chgData name="Shalma Begum (1813709)" userId="S::1813709@student.uwtsd.ac.uk::401aaf9c-36a2-4a7a-b5bb-ae3fb5d17786" providerId="AD" clId="Web-{63432CCC-4F2C-491E-938E-C264DFE6860F}" dt="2021-04-06T16:43:27.186" v="59" actId="20577"/>
        <pc:sldMkLst>
          <pc:docMk/>
          <pc:sldMk cId="3766229075" sldId="258"/>
        </pc:sldMkLst>
        <pc:spChg chg="mod">
          <ac:chgData name="Shalma Begum (1813709)" userId="S::1813709@student.uwtsd.ac.uk::401aaf9c-36a2-4a7a-b5bb-ae3fb5d17786" providerId="AD" clId="Web-{63432CCC-4F2C-491E-938E-C264DFE6860F}" dt="2021-04-06T16:43:27.186" v="59" actId="20577"/>
          <ac:spMkLst>
            <pc:docMk/>
            <pc:sldMk cId="3766229075" sldId="258"/>
            <ac:spMk id="3" creationId="{6F627864-FD75-493C-8967-32B89C8AFA44}"/>
          </ac:spMkLst>
        </pc:spChg>
        <pc:spChg chg="mod">
          <ac:chgData name="Shalma Begum (1813709)" userId="S::1813709@student.uwtsd.ac.uk::401aaf9c-36a2-4a7a-b5bb-ae3fb5d17786" providerId="AD" clId="Web-{63432CCC-4F2C-491E-938E-C264DFE6860F}" dt="2021-04-06T16:41:45.401" v="54" actId="20577"/>
          <ac:spMkLst>
            <pc:docMk/>
            <pc:sldMk cId="3766229075" sldId="258"/>
            <ac:spMk id="5" creationId="{14279123-BB12-47C6-98D3-3C4822D3C61B}"/>
          </ac:spMkLst>
        </pc:spChg>
      </pc:sldChg>
      <pc:sldChg chg="modSp">
        <pc:chgData name="Shalma Begum (1813709)" userId="S::1813709@student.uwtsd.ac.uk::401aaf9c-36a2-4a7a-b5bb-ae3fb5d17786" providerId="AD" clId="Web-{63432CCC-4F2C-491E-938E-C264DFE6860F}" dt="2021-04-06T16:42:04.964" v="55" actId="20577"/>
        <pc:sldMkLst>
          <pc:docMk/>
          <pc:sldMk cId="2274751705" sldId="259"/>
        </pc:sldMkLst>
        <pc:spChg chg="mod">
          <ac:chgData name="Shalma Begum (1813709)" userId="S::1813709@student.uwtsd.ac.uk::401aaf9c-36a2-4a7a-b5bb-ae3fb5d17786" providerId="AD" clId="Web-{63432CCC-4F2C-491E-938E-C264DFE6860F}" dt="2021-04-06T16:42:04.964" v="55" actId="20577"/>
          <ac:spMkLst>
            <pc:docMk/>
            <pc:sldMk cId="2274751705" sldId="259"/>
            <ac:spMk id="2" creationId="{36807558-19EA-4790-B34A-F7A8A44D49B2}"/>
          </ac:spMkLst>
        </pc:spChg>
      </pc:sldChg>
      <pc:sldChg chg="modSp">
        <pc:chgData name="Shalma Begum (1813709)" userId="S::1813709@student.uwtsd.ac.uk::401aaf9c-36a2-4a7a-b5bb-ae3fb5d17786" providerId="AD" clId="Web-{63432CCC-4F2C-491E-938E-C264DFE6860F}" dt="2021-04-06T16:42:45.184" v="57" actId="20577"/>
        <pc:sldMkLst>
          <pc:docMk/>
          <pc:sldMk cId="3745047033" sldId="260"/>
        </pc:sldMkLst>
        <pc:spChg chg="mod">
          <ac:chgData name="Shalma Begum (1813709)" userId="S::1813709@student.uwtsd.ac.uk::401aaf9c-36a2-4a7a-b5bb-ae3fb5d17786" providerId="AD" clId="Web-{63432CCC-4F2C-491E-938E-C264DFE6860F}" dt="2021-04-06T16:42:45.184" v="57" actId="20577"/>
          <ac:spMkLst>
            <pc:docMk/>
            <pc:sldMk cId="3745047033" sldId="260"/>
            <ac:spMk id="2" creationId="{36807558-19EA-4790-B34A-F7A8A44D49B2}"/>
          </ac:spMkLst>
        </pc:spChg>
        <pc:spChg chg="mod">
          <ac:chgData name="Shalma Begum (1813709)" userId="S::1813709@student.uwtsd.ac.uk::401aaf9c-36a2-4a7a-b5bb-ae3fb5d17786" providerId="AD" clId="Web-{63432CCC-4F2C-491E-938E-C264DFE6860F}" dt="2021-04-06T16:38:05.878" v="40" actId="20577"/>
          <ac:spMkLst>
            <pc:docMk/>
            <pc:sldMk cId="3745047033" sldId="260"/>
            <ac:spMk id="3" creationId="{6F627864-FD75-493C-8967-32B89C8AFA44}"/>
          </ac:spMkLst>
        </pc:spChg>
      </pc:sldChg>
      <pc:sldChg chg="modSp">
        <pc:chgData name="Shalma Begum (1813709)" userId="S::1813709@student.uwtsd.ac.uk::401aaf9c-36a2-4a7a-b5bb-ae3fb5d17786" providerId="AD" clId="Web-{63432CCC-4F2C-491E-938E-C264DFE6860F}" dt="2021-04-06T16:40:39.946" v="49" actId="20577"/>
        <pc:sldMkLst>
          <pc:docMk/>
          <pc:sldMk cId="1966249531" sldId="261"/>
        </pc:sldMkLst>
        <pc:spChg chg="mod">
          <ac:chgData name="Shalma Begum (1813709)" userId="S::1813709@student.uwtsd.ac.uk::401aaf9c-36a2-4a7a-b5bb-ae3fb5d17786" providerId="AD" clId="Web-{63432CCC-4F2C-491E-938E-C264DFE6860F}" dt="2021-04-06T16:40:39.946" v="49" actId="20577"/>
          <ac:spMkLst>
            <pc:docMk/>
            <pc:sldMk cId="1966249531" sldId="261"/>
            <ac:spMk id="2" creationId="{36807558-19EA-4790-B34A-F7A8A44D49B2}"/>
          </ac:spMkLst>
        </pc:spChg>
      </pc:sldChg>
      <pc:sldChg chg="modSp">
        <pc:chgData name="Shalma Begum (1813709)" userId="S::1813709@student.uwtsd.ac.uk::401aaf9c-36a2-4a7a-b5bb-ae3fb5d17786" providerId="AD" clId="Web-{63432CCC-4F2C-491E-938E-C264DFE6860F}" dt="2021-04-06T16:45:14.970" v="66" actId="20577"/>
        <pc:sldMkLst>
          <pc:docMk/>
          <pc:sldMk cId="2564961810" sldId="262"/>
        </pc:sldMkLst>
        <pc:spChg chg="mod">
          <ac:chgData name="Shalma Begum (1813709)" userId="S::1813709@student.uwtsd.ac.uk::401aaf9c-36a2-4a7a-b5bb-ae3fb5d17786" providerId="AD" clId="Web-{63432CCC-4F2C-491E-938E-C264DFE6860F}" dt="2021-04-06T16:40:14.524" v="47" actId="20577"/>
          <ac:spMkLst>
            <pc:docMk/>
            <pc:sldMk cId="2564961810" sldId="262"/>
            <ac:spMk id="2" creationId="{36807558-19EA-4790-B34A-F7A8A44D49B2}"/>
          </ac:spMkLst>
        </pc:spChg>
        <pc:spChg chg="mod">
          <ac:chgData name="Shalma Begum (1813709)" userId="S::1813709@student.uwtsd.ac.uk::401aaf9c-36a2-4a7a-b5bb-ae3fb5d17786" providerId="AD" clId="Web-{63432CCC-4F2C-491E-938E-C264DFE6860F}" dt="2021-04-06T16:45:14.970" v="66" actId="20577"/>
          <ac:spMkLst>
            <pc:docMk/>
            <pc:sldMk cId="2564961810" sldId="262"/>
            <ac:spMk id="3" creationId="{6F627864-FD75-493C-8967-32B89C8AFA44}"/>
          </ac:spMkLst>
        </pc:spChg>
      </pc:sldChg>
      <pc:sldChg chg="modSp">
        <pc:chgData name="Shalma Begum (1813709)" userId="S::1813709@student.uwtsd.ac.uk::401aaf9c-36a2-4a7a-b5bb-ae3fb5d17786" providerId="AD" clId="Web-{63432CCC-4F2C-491E-938E-C264DFE6860F}" dt="2021-04-06T16:47:46.181" v="73" actId="20577"/>
        <pc:sldMkLst>
          <pc:docMk/>
          <pc:sldMk cId="1392829160" sldId="264"/>
        </pc:sldMkLst>
        <pc:spChg chg="mod">
          <ac:chgData name="Shalma Begum (1813709)" userId="S::1813709@student.uwtsd.ac.uk::401aaf9c-36a2-4a7a-b5bb-ae3fb5d17786" providerId="AD" clId="Web-{63432CCC-4F2C-491E-938E-C264DFE6860F}" dt="2021-04-06T16:42:20.668" v="56" actId="20577"/>
          <ac:spMkLst>
            <pc:docMk/>
            <pc:sldMk cId="1392829160" sldId="264"/>
            <ac:spMk id="2" creationId="{36807558-19EA-4790-B34A-F7A8A44D49B2}"/>
          </ac:spMkLst>
        </pc:spChg>
        <pc:spChg chg="mod">
          <ac:chgData name="Shalma Begum (1813709)" userId="S::1813709@student.uwtsd.ac.uk::401aaf9c-36a2-4a7a-b5bb-ae3fb5d17786" providerId="AD" clId="Web-{63432CCC-4F2C-491E-938E-C264DFE6860F}" dt="2021-04-06T16:47:46.181" v="73" actId="20577"/>
          <ac:spMkLst>
            <pc:docMk/>
            <pc:sldMk cId="1392829160" sldId="264"/>
            <ac:spMk id="3" creationId="{6F627864-FD75-493C-8967-32B89C8AFA44}"/>
          </ac:spMkLst>
        </pc:spChg>
      </pc:sldChg>
      <pc:sldChg chg="modSp">
        <pc:chgData name="Shalma Begum (1813709)" userId="S::1813709@student.uwtsd.ac.uk::401aaf9c-36a2-4a7a-b5bb-ae3fb5d17786" providerId="AD" clId="Web-{63432CCC-4F2C-491E-938E-C264DFE6860F}" dt="2021-04-06T16:44:41.860" v="65"/>
        <pc:sldMkLst>
          <pc:docMk/>
          <pc:sldMk cId="244924465" sldId="265"/>
        </pc:sldMkLst>
        <pc:spChg chg="mod">
          <ac:chgData name="Shalma Begum (1813709)" userId="S::1813709@student.uwtsd.ac.uk::401aaf9c-36a2-4a7a-b5bb-ae3fb5d17786" providerId="AD" clId="Web-{63432CCC-4F2C-491E-938E-C264DFE6860F}" dt="2021-04-06T16:44:41.860" v="65"/>
          <ac:spMkLst>
            <pc:docMk/>
            <pc:sldMk cId="244924465" sldId="265"/>
            <ac:spMk id="3" creationId="{6F627864-FD75-493C-8967-32B89C8AFA44}"/>
          </ac:spMkLst>
        </pc:spChg>
        <pc:spChg chg="mod">
          <ac:chgData name="Shalma Begum (1813709)" userId="S::1813709@student.uwtsd.ac.uk::401aaf9c-36a2-4a7a-b5bb-ae3fb5d17786" providerId="AD" clId="Web-{63432CCC-4F2C-491E-938E-C264DFE6860F}" dt="2021-04-06T16:44:11.062" v="62" actId="20577"/>
          <ac:spMkLst>
            <pc:docMk/>
            <pc:sldMk cId="244924465" sldId="265"/>
            <ac:spMk id="5" creationId="{693EB373-D298-4F92-90A3-883568E27166}"/>
          </ac:spMkLst>
        </pc:spChg>
      </pc:sldChg>
      <pc:sldChg chg="modSp">
        <pc:chgData name="Shalma Begum (1813709)" userId="S::1813709@student.uwtsd.ac.uk::401aaf9c-36a2-4a7a-b5bb-ae3fb5d17786" providerId="AD" clId="Web-{63432CCC-4F2C-491E-938E-C264DFE6860F}" dt="2021-04-06T16:43:51.875" v="61" actId="14100"/>
        <pc:sldMkLst>
          <pc:docMk/>
          <pc:sldMk cId="2727969586" sldId="267"/>
        </pc:sldMkLst>
        <pc:spChg chg="mod">
          <ac:chgData name="Shalma Begum (1813709)" userId="S::1813709@student.uwtsd.ac.uk::401aaf9c-36a2-4a7a-b5bb-ae3fb5d17786" providerId="AD" clId="Web-{63432CCC-4F2C-491E-938E-C264DFE6860F}" dt="2021-04-06T16:38:24.488" v="41" actId="20577"/>
          <ac:spMkLst>
            <pc:docMk/>
            <pc:sldMk cId="2727969586" sldId="267"/>
            <ac:spMk id="2" creationId="{DAFCB0C1-86B8-4DCC-A2D6-B0E8E3E61DE1}"/>
          </ac:spMkLst>
        </pc:spChg>
        <pc:spChg chg="mod">
          <ac:chgData name="Shalma Begum (1813709)" userId="S::1813709@student.uwtsd.ac.uk::401aaf9c-36a2-4a7a-b5bb-ae3fb5d17786" providerId="AD" clId="Web-{63432CCC-4F2C-491E-938E-C264DFE6860F}" dt="2021-04-06T16:43:51.875" v="61" actId="14100"/>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34114D27-7F5D-488C-A3A4-A617475173F7}"/>
    <pc:docChg chg="modSld">
      <pc:chgData name="Osayamen Hope Ehiogie (1908385)" userId="S::1908385@student.uwtsd.ac.uk::c680b782-6d44-449f-b05d-8a30579ba0f8" providerId="AD" clId="Web-{34114D27-7F5D-488C-A3A4-A617475173F7}" dt="2021-03-31T10:11:51.009" v="276" actId="20577"/>
      <pc:docMkLst>
        <pc:docMk/>
      </pc:docMkLst>
      <pc:sldChg chg="modSp">
        <pc:chgData name="Osayamen Hope Ehiogie (1908385)" userId="S::1908385@student.uwtsd.ac.uk::c680b782-6d44-449f-b05d-8a30579ba0f8" providerId="AD" clId="Web-{34114D27-7F5D-488C-A3A4-A617475173F7}" dt="2021-03-31T09:55:52.272" v="106" actId="20577"/>
        <pc:sldMkLst>
          <pc:docMk/>
          <pc:sldMk cId="2315442505" sldId="257"/>
        </pc:sldMkLst>
        <pc:spChg chg="mod">
          <ac:chgData name="Osayamen Hope Ehiogie (1908385)" userId="S::1908385@student.uwtsd.ac.uk::c680b782-6d44-449f-b05d-8a30579ba0f8" providerId="AD" clId="Web-{34114D27-7F5D-488C-A3A4-A617475173F7}" dt="2021-03-31T09:55:52.272" v="106"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34114D27-7F5D-488C-A3A4-A617475173F7}" dt="2021-03-31T10:02:43.405" v="183" actId="20577"/>
        <pc:sldMkLst>
          <pc:docMk/>
          <pc:sldMk cId="3766229075" sldId="258"/>
        </pc:sldMkLst>
        <pc:spChg chg="mod">
          <ac:chgData name="Osayamen Hope Ehiogie (1908385)" userId="S::1908385@student.uwtsd.ac.uk::c680b782-6d44-449f-b05d-8a30579ba0f8" providerId="AD" clId="Web-{34114D27-7F5D-488C-A3A4-A617475173F7}" dt="2021-03-31T10:02:43.405" v="183"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34114D27-7F5D-488C-A3A4-A617475173F7}" dt="2021-03-31T10:11:51.009" v="276" actId="20577"/>
        <pc:sldMkLst>
          <pc:docMk/>
          <pc:sldMk cId="2274751705" sldId="259"/>
        </pc:sldMkLst>
        <pc:spChg chg="mod">
          <ac:chgData name="Osayamen Hope Ehiogie (1908385)" userId="S::1908385@student.uwtsd.ac.uk::c680b782-6d44-449f-b05d-8a30579ba0f8" providerId="AD" clId="Web-{34114D27-7F5D-488C-A3A4-A617475173F7}" dt="2021-03-31T10:07:58.880" v="243" actId="20577"/>
          <ac:spMkLst>
            <pc:docMk/>
            <pc:sldMk cId="2274751705" sldId="259"/>
            <ac:spMk id="2" creationId="{36807558-19EA-4790-B34A-F7A8A44D49B2}"/>
          </ac:spMkLst>
        </pc:spChg>
        <pc:spChg chg="mod">
          <ac:chgData name="Osayamen Hope Ehiogie (1908385)" userId="S::1908385@student.uwtsd.ac.uk::c680b782-6d44-449f-b05d-8a30579ba0f8" providerId="AD" clId="Web-{34114D27-7F5D-488C-A3A4-A617475173F7}" dt="2021-03-31T10:11:51.009" v="276"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34114D27-7F5D-488C-A3A4-A617475173F7}" dt="2021-03-31T09:41:21.303" v="33" actId="20577"/>
        <pc:sldMkLst>
          <pc:docMk/>
          <pc:sldMk cId="1966249531" sldId="261"/>
        </pc:sldMkLst>
        <pc:spChg chg="mod">
          <ac:chgData name="Osayamen Hope Ehiogie (1908385)" userId="S::1908385@student.uwtsd.ac.uk::c680b782-6d44-449f-b05d-8a30579ba0f8" providerId="AD" clId="Web-{34114D27-7F5D-488C-A3A4-A617475173F7}" dt="2021-03-31T09:41:21.303" v="33" actId="20577"/>
          <ac:spMkLst>
            <pc:docMk/>
            <pc:sldMk cId="1966249531" sldId="261"/>
            <ac:spMk id="2" creationId="{36807558-19EA-4790-B34A-F7A8A44D49B2}"/>
          </ac:spMkLst>
        </pc:spChg>
      </pc:sldChg>
    </pc:docChg>
  </pc:docChgLst>
  <pc:docChgLst>
    <pc:chgData name="Winfred Diane Nakanjako (1905864)" userId="S::1905864@student.uwtsd.ac.uk::638c6920-058b-433b-aecb-c6c82bd4483c" providerId="AD" clId="Web-{9C94897E-4A75-4E21-A58A-DC8AFD7F31AF}"/>
    <pc:docChg chg="modSld">
      <pc:chgData name="Winfred Diane Nakanjako (1905864)" userId="S::1905864@student.uwtsd.ac.uk::638c6920-058b-433b-aecb-c6c82bd4483c" providerId="AD" clId="Web-{9C94897E-4A75-4E21-A58A-DC8AFD7F31AF}" dt="2021-04-14T07:49:58.675" v="0" actId="20577"/>
      <pc:docMkLst>
        <pc:docMk/>
      </pc:docMkLst>
      <pc:sldChg chg="modSp">
        <pc:chgData name="Winfred Diane Nakanjako (1905864)" userId="S::1905864@student.uwtsd.ac.uk::638c6920-058b-433b-aecb-c6c82bd4483c" providerId="AD" clId="Web-{9C94897E-4A75-4E21-A58A-DC8AFD7F31AF}" dt="2021-04-14T07:49:58.675" v="0" actId="20577"/>
        <pc:sldMkLst>
          <pc:docMk/>
          <pc:sldMk cId="1030023146" sldId="266"/>
        </pc:sldMkLst>
        <pc:spChg chg="mod">
          <ac:chgData name="Winfred Diane Nakanjako (1905864)" userId="S::1905864@student.uwtsd.ac.uk::638c6920-058b-433b-aecb-c6c82bd4483c" providerId="AD" clId="Web-{9C94897E-4A75-4E21-A58A-DC8AFD7F31AF}" dt="2021-04-14T07:49:58.675" v="0" actId="20577"/>
          <ac:spMkLst>
            <pc:docMk/>
            <pc:sldMk cId="1030023146" sldId="266"/>
            <ac:spMk id="3" creationId="{6F627864-FD75-493C-8967-32B89C8AFA44}"/>
          </ac:spMkLst>
        </pc:spChg>
      </pc:sldChg>
    </pc:docChg>
  </pc:docChgLst>
  <pc:docChgLst>
    <pc:chgData name="Winfred Diane Nakanjako (1905864)" userId="S::1905864@student.uwtsd.ac.uk::638c6920-058b-433b-aecb-c6c82bd4483c" providerId="AD" clId="Web-{80D2E88B-E35A-4E95-9EA6-C5A0EA615366}"/>
    <pc:docChg chg="addSld delSld">
      <pc:chgData name="Winfred Diane Nakanjako (1905864)" userId="S::1905864@student.uwtsd.ac.uk::638c6920-058b-433b-aecb-c6c82bd4483c" providerId="AD" clId="Web-{80D2E88B-E35A-4E95-9EA6-C5A0EA615366}" dt="2021-04-13T12:06:27.028" v="1"/>
      <pc:docMkLst>
        <pc:docMk/>
      </pc:docMkLst>
      <pc:sldChg chg="new del">
        <pc:chgData name="Winfred Diane Nakanjako (1905864)" userId="S::1905864@student.uwtsd.ac.uk::638c6920-058b-433b-aecb-c6c82bd4483c" providerId="AD" clId="Web-{80D2E88B-E35A-4E95-9EA6-C5A0EA615366}" dt="2021-04-13T12:06:27.028" v="1"/>
        <pc:sldMkLst>
          <pc:docMk/>
          <pc:sldMk cId="3305209118" sldId="268"/>
        </pc:sldMkLst>
      </pc:sldChg>
    </pc:docChg>
  </pc:docChgLst>
  <pc:docChgLst>
    <pc:chgData name="Shalma Begum (1813709)" userId="S::1813709@student.uwtsd.ac.uk::401aaf9c-36a2-4a7a-b5bb-ae3fb5d17786" providerId="AD" clId="Web-{2D12383F-A3C7-49AA-8D3F-10F8775D827C}"/>
    <pc:docChg chg="modSld">
      <pc:chgData name="Shalma Begum (1813709)" userId="S::1813709@student.uwtsd.ac.uk::401aaf9c-36a2-4a7a-b5bb-ae3fb5d17786" providerId="AD" clId="Web-{2D12383F-A3C7-49AA-8D3F-10F8775D827C}" dt="2021-03-30T11:39:28.564" v="1" actId="20577"/>
      <pc:docMkLst>
        <pc:docMk/>
      </pc:docMkLst>
      <pc:sldChg chg="modSp">
        <pc:chgData name="Shalma Begum (1813709)" userId="S::1813709@student.uwtsd.ac.uk::401aaf9c-36a2-4a7a-b5bb-ae3fb5d17786" providerId="AD" clId="Web-{2D12383F-A3C7-49AA-8D3F-10F8775D827C}" dt="2021-03-30T11:39:28.564" v="1" actId="20577"/>
        <pc:sldMkLst>
          <pc:docMk/>
          <pc:sldMk cId="1392829160" sldId="264"/>
        </pc:sldMkLst>
        <pc:spChg chg="mod">
          <ac:chgData name="Shalma Begum (1813709)" userId="S::1813709@student.uwtsd.ac.uk::401aaf9c-36a2-4a7a-b5bb-ae3fb5d17786" providerId="AD" clId="Web-{2D12383F-A3C7-49AA-8D3F-10F8775D827C}" dt="2021-03-30T11:39:28.564" v="1" actId="20577"/>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137765C7-F563-43EE-AEBB-714CC84BE950}"/>
    <pc:docChg chg="modSld">
      <pc:chgData name="Shalma Begum (1813709)" userId="S::1813709@student.uwtsd.ac.uk::401aaf9c-36a2-4a7a-b5bb-ae3fb5d17786" providerId="AD" clId="Web-{137765C7-F563-43EE-AEBB-714CC84BE950}" dt="2021-04-05T16:03:11.450" v="1" actId="20577"/>
      <pc:docMkLst>
        <pc:docMk/>
      </pc:docMkLst>
      <pc:sldChg chg="modSp">
        <pc:chgData name="Shalma Begum (1813709)" userId="S::1813709@student.uwtsd.ac.uk::401aaf9c-36a2-4a7a-b5bb-ae3fb5d17786" providerId="AD" clId="Web-{137765C7-F563-43EE-AEBB-714CC84BE950}" dt="2021-04-05T16:03:11.450" v="1" actId="20577"/>
        <pc:sldMkLst>
          <pc:docMk/>
          <pc:sldMk cId="2564961810" sldId="262"/>
        </pc:sldMkLst>
        <pc:spChg chg="mod">
          <ac:chgData name="Shalma Begum (1813709)" userId="S::1813709@student.uwtsd.ac.uk::401aaf9c-36a2-4a7a-b5bb-ae3fb5d17786" providerId="AD" clId="Web-{137765C7-F563-43EE-AEBB-714CC84BE950}" dt="2021-04-05T16:03:11.450" v="1" actId="20577"/>
          <ac:spMkLst>
            <pc:docMk/>
            <pc:sldMk cId="2564961810" sldId="262"/>
            <ac:spMk id="3" creationId="{6F627864-FD75-493C-8967-32B89C8AFA44}"/>
          </ac:spMkLst>
        </pc:spChg>
      </pc:sldChg>
    </pc:docChg>
  </pc:docChgLst>
  <pc:docChgLst>
    <pc:chgData name="Winfred Diane Nakanjako (1905864)" userId="S::1905864@student.uwtsd.ac.uk::638c6920-058b-433b-aecb-c6c82bd4483c" providerId="AD" clId="Web-{11F6C337-4AC4-47DF-9D42-506D0613A661}"/>
    <pc:docChg chg="modSld">
      <pc:chgData name="Winfred Diane Nakanjako (1905864)" userId="S::1905864@student.uwtsd.ac.uk::638c6920-058b-433b-aecb-c6c82bd4483c" providerId="AD" clId="Web-{11F6C337-4AC4-47DF-9D42-506D0613A661}" dt="2021-04-06T08:48:32.112" v="2" actId="20577"/>
      <pc:docMkLst>
        <pc:docMk/>
      </pc:docMkLst>
      <pc:sldChg chg="modSp">
        <pc:chgData name="Winfred Diane Nakanjako (1905864)" userId="S::1905864@student.uwtsd.ac.uk::638c6920-058b-433b-aecb-c6c82bd4483c" providerId="AD" clId="Web-{11F6C337-4AC4-47DF-9D42-506D0613A661}" dt="2021-04-06T08:48:32.112" v="2" actId="20577"/>
        <pc:sldMkLst>
          <pc:docMk/>
          <pc:sldMk cId="1030023146" sldId="266"/>
        </pc:sldMkLst>
        <pc:spChg chg="mod">
          <ac:chgData name="Winfred Diane Nakanjako (1905864)" userId="S::1905864@student.uwtsd.ac.uk::638c6920-058b-433b-aecb-c6c82bd4483c" providerId="AD" clId="Web-{11F6C337-4AC4-47DF-9D42-506D0613A661}" dt="2021-04-06T08:48:32.112" v="2" actId="20577"/>
          <ac:spMkLst>
            <pc:docMk/>
            <pc:sldMk cId="1030023146" sldId="266"/>
            <ac:spMk id="3" creationId="{6F627864-FD75-493C-8967-32B89C8AFA44}"/>
          </ac:spMkLst>
        </pc:spChg>
      </pc:sldChg>
    </pc:docChg>
  </pc:docChgLst>
  <pc:docChgLst>
    <pc:chgData name="Nicolette Tamar Robotham (1910056)" userId="S::1910056@student.uwtsd.ac.uk::27f33fde-53a9-4dac-a855-fc5b84cd5786" providerId="AD" clId="Web-{04566C25-D355-4AE2-9FEA-CEA9D4B003E3}"/>
    <pc:docChg chg="modSld">
      <pc:chgData name="Nicolette Tamar Robotham (1910056)" userId="S::1910056@student.uwtsd.ac.uk::27f33fde-53a9-4dac-a855-fc5b84cd5786" providerId="AD" clId="Web-{04566C25-D355-4AE2-9FEA-CEA9D4B003E3}" dt="2021-03-23T10:33:37.135" v="5" actId="20577"/>
      <pc:docMkLst>
        <pc:docMk/>
      </pc:docMkLst>
      <pc:sldChg chg="modSp">
        <pc:chgData name="Nicolette Tamar Robotham (1910056)" userId="S::1910056@student.uwtsd.ac.uk::27f33fde-53a9-4dac-a855-fc5b84cd5786" providerId="AD" clId="Web-{04566C25-D355-4AE2-9FEA-CEA9D4B003E3}" dt="2021-03-23T10:33:37.135" v="5" actId="20577"/>
        <pc:sldMkLst>
          <pc:docMk/>
          <pc:sldMk cId="244924465" sldId="265"/>
        </pc:sldMkLst>
        <pc:spChg chg="mod">
          <ac:chgData name="Nicolette Tamar Robotham (1910056)" userId="S::1910056@student.uwtsd.ac.uk::27f33fde-53a9-4dac-a855-fc5b84cd5786" providerId="AD" clId="Web-{04566C25-D355-4AE2-9FEA-CEA9D4B003E3}" dt="2021-03-23T10:33:37.135" v="5" actId="20577"/>
          <ac:spMkLst>
            <pc:docMk/>
            <pc:sldMk cId="244924465" sldId="265"/>
            <ac:spMk id="3" creationId="{6F627864-FD75-493C-8967-32B89C8AFA44}"/>
          </ac:spMkLst>
        </pc:spChg>
      </pc:sldChg>
      <pc:sldChg chg="modSp">
        <pc:chgData name="Nicolette Tamar Robotham (1910056)" userId="S::1910056@student.uwtsd.ac.uk::27f33fde-53a9-4dac-a855-fc5b84cd5786" providerId="AD" clId="Web-{04566C25-D355-4AE2-9FEA-CEA9D4B003E3}" dt="2021-03-23T10:33:20.962" v="2" actId="20577"/>
        <pc:sldMkLst>
          <pc:docMk/>
          <pc:sldMk cId="1030023146" sldId="266"/>
        </pc:sldMkLst>
        <pc:spChg chg="mod">
          <ac:chgData name="Nicolette Tamar Robotham (1910056)" userId="S::1910056@student.uwtsd.ac.uk::27f33fde-53a9-4dac-a855-fc5b84cd5786" providerId="AD" clId="Web-{04566C25-D355-4AE2-9FEA-CEA9D4B003E3}" dt="2021-03-23T10:33:20.962" v="2" actId="20577"/>
          <ac:spMkLst>
            <pc:docMk/>
            <pc:sldMk cId="1030023146" sldId="266"/>
            <ac:spMk id="3" creationId="{6F627864-FD75-493C-8967-32B89C8AFA44}"/>
          </ac:spMkLst>
        </pc:spChg>
      </pc:sldChg>
    </pc:docChg>
  </pc:docChgLst>
  <pc:docChgLst>
    <pc:chgData name="Tahmid Shahriyar (1905209)" userId="S::1905209@student.uwtsd.ac.uk::338576fd-fff0-4328-97a8-0c0c1d734f12" providerId="AD" clId="Web-{61D46899-2806-479D-8369-A136BF24D4C0}"/>
    <pc:docChg chg="modSld">
      <pc:chgData name="Tahmid Shahriyar (1905209)" userId="S::1905209@student.uwtsd.ac.uk::338576fd-fff0-4328-97a8-0c0c1d734f12" providerId="AD" clId="Web-{61D46899-2806-479D-8369-A136BF24D4C0}" dt="2021-04-07T08:27:51.628" v="372" actId="20577"/>
      <pc:docMkLst>
        <pc:docMk/>
      </pc:docMkLst>
      <pc:sldChg chg="modSp">
        <pc:chgData name="Tahmid Shahriyar (1905209)" userId="S::1905209@student.uwtsd.ac.uk::338576fd-fff0-4328-97a8-0c0c1d734f12" providerId="AD" clId="Web-{61D46899-2806-479D-8369-A136BF24D4C0}" dt="2021-04-07T08:27:51.628" v="372" actId="20577"/>
        <pc:sldMkLst>
          <pc:docMk/>
          <pc:sldMk cId="2564961810" sldId="262"/>
        </pc:sldMkLst>
        <pc:spChg chg="mod">
          <ac:chgData name="Tahmid Shahriyar (1905209)" userId="S::1905209@student.uwtsd.ac.uk::338576fd-fff0-4328-97a8-0c0c1d734f12" providerId="AD" clId="Web-{61D46899-2806-479D-8369-A136BF24D4C0}" dt="2021-04-07T08:27:51.628" v="372" actId="20577"/>
          <ac:spMkLst>
            <pc:docMk/>
            <pc:sldMk cId="2564961810" sldId="262"/>
            <ac:spMk id="3" creationId="{6F627864-FD75-493C-8967-32B89C8AFA44}"/>
          </ac:spMkLst>
        </pc:spChg>
      </pc:sldChg>
    </pc:docChg>
  </pc:docChgLst>
  <pc:docChgLst>
    <pc:chgData name="Stanimira Yuliyanova Dimitrova (1909125)" userId="S::1909125@student.uwtsd.ac.uk::6140c387-c10a-40c6-bce6-ef75e9db318a" providerId="AD" clId="Web-{D6595754-23BD-40E7-B3AF-D902E995F38F}"/>
    <pc:docChg chg="modSld">
      <pc:chgData name="Stanimira Yuliyanova Dimitrova (1909125)" userId="S::1909125@student.uwtsd.ac.uk::6140c387-c10a-40c6-bce6-ef75e9db318a" providerId="AD" clId="Web-{D6595754-23BD-40E7-B3AF-D902E995F38F}" dt="2021-04-07T16:31:11.256" v="163" actId="20577"/>
      <pc:docMkLst>
        <pc:docMk/>
      </pc:docMkLst>
      <pc:sldChg chg="modSp">
        <pc:chgData name="Stanimira Yuliyanova Dimitrova (1909125)" userId="S::1909125@student.uwtsd.ac.uk::6140c387-c10a-40c6-bce6-ef75e9db318a" providerId="AD" clId="Web-{D6595754-23BD-40E7-B3AF-D902E995F38F}" dt="2021-04-07T08:15:13.654" v="26" actId="20577"/>
        <pc:sldMkLst>
          <pc:docMk/>
          <pc:sldMk cId="2315442505" sldId="257"/>
        </pc:sldMkLst>
        <pc:spChg chg="mod">
          <ac:chgData name="Stanimira Yuliyanova Dimitrova (1909125)" userId="S::1909125@student.uwtsd.ac.uk::6140c387-c10a-40c6-bce6-ef75e9db318a" providerId="AD" clId="Web-{D6595754-23BD-40E7-B3AF-D902E995F38F}" dt="2021-04-07T08:15:13.654" v="26" actId="20577"/>
          <ac:spMkLst>
            <pc:docMk/>
            <pc:sldMk cId="2315442505" sldId="257"/>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16:31:11.256" v="163" actId="20577"/>
        <pc:sldMkLst>
          <pc:docMk/>
          <pc:sldMk cId="3766229075" sldId="258"/>
        </pc:sldMkLst>
        <pc:spChg chg="mod">
          <ac:chgData name="Stanimira Yuliyanova Dimitrova (1909125)" userId="S::1909125@student.uwtsd.ac.uk::6140c387-c10a-40c6-bce6-ef75e9db318a" providerId="AD" clId="Web-{D6595754-23BD-40E7-B3AF-D902E995F38F}" dt="2021-04-07T16:31:11.256" v="163" actId="20577"/>
          <ac:spMkLst>
            <pc:docMk/>
            <pc:sldMk cId="3766229075" sldId="258"/>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17:40.579" v="52" actId="20577"/>
        <pc:sldMkLst>
          <pc:docMk/>
          <pc:sldMk cId="2274751705" sldId="259"/>
        </pc:sldMkLst>
        <pc:spChg chg="mod">
          <ac:chgData name="Stanimira Yuliyanova Dimitrova (1909125)" userId="S::1909125@student.uwtsd.ac.uk::6140c387-c10a-40c6-bce6-ef75e9db318a" providerId="AD" clId="Web-{D6595754-23BD-40E7-B3AF-D902E995F38F}" dt="2021-04-07T08:16:40.578" v="47" actId="1076"/>
          <ac:spMkLst>
            <pc:docMk/>
            <pc:sldMk cId="2274751705" sldId="259"/>
            <ac:spMk id="2" creationId="{36807558-19EA-4790-B34A-F7A8A44D49B2}"/>
          </ac:spMkLst>
        </pc:spChg>
        <pc:spChg chg="mod">
          <ac:chgData name="Stanimira Yuliyanova Dimitrova (1909125)" userId="S::1909125@student.uwtsd.ac.uk::6140c387-c10a-40c6-bce6-ef75e9db318a" providerId="AD" clId="Web-{D6595754-23BD-40E7-B3AF-D902E995F38F}" dt="2021-04-07T08:17:40.579" v="52" actId="20577"/>
          <ac:spMkLst>
            <pc:docMk/>
            <pc:sldMk cId="2274751705" sldId="259"/>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21:36.726" v="80" actId="20577"/>
        <pc:sldMkLst>
          <pc:docMk/>
          <pc:sldMk cId="3745047033" sldId="260"/>
        </pc:sldMkLst>
        <pc:spChg chg="mod">
          <ac:chgData name="Stanimira Yuliyanova Dimitrova (1909125)" userId="S::1909125@student.uwtsd.ac.uk::6140c387-c10a-40c6-bce6-ef75e9db318a" providerId="AD" clId="Web-{D6595754-23BD-40E7-B3AF-D902E995F38F}" dt="2021-04-07T08:20:09.724" v="71" actId="1076"/>
          <ac:spMkLst>
            <pc:docMk/>
            <pc:sldMk cId="3745047033" sldId="260"/>
            <ac:spMk id="2" creationId="{36807558-19EA-4790-B34A-F7A8A44D49B2}"/>
          </ac:spMkLst>
        </pc:spChg>
        <pc:spChg chg="mod">
          <ac:chgData name="Stanimira Yuliyanova Dimitrova (1909125)" userId="S::1909125@student.uwtsd.ac.uk::6140c387-c10a-40c6-bce6-ef75e9db318a" providerId="AD" clId="Web-{D6595754-23BD-40E7-B3AF-D902E995F38F}" dt="2021-04-07T08:21:36.726" v="80" actId="20577"/>
          <ac:spMkLst>
            <pc:docMk/>
            <pc:sldMk cId="3745047033" sldId="260"/>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28:22.440" v="150" actId="20577"/>
        <pc:sldMkLst>
          <pc:docMk/>
          <pc:sldMk cId="1966249531" sldId="261"/>
        </pc:sldMkLst>
        <pc:spChg chg="mod">
          <ac:chgData name="Stanimira Yuliyanova Dimitrova (1909125)" userId="S::1909125@student.uwtsd.ac.uk::6140c387-c10a-40c6-bce6-ef75e9db318a" providerId="AD" clId="Web-{D6595754-23BD-40E7-B3AF-D902E995F38F}" dt="2021-04-07T08:27:54.564" v="136" actId="1076"/>
          <ac:spMkLst>
            <pc:docMk/>
            <pc:sldMk cId="1966249531" sldId="261"/>
            <ac:spMk id="2" creationId="{36807558-19EA-4790-B34A-F7A8A44D49B2}"/>
          </ac:spMkLst>
        </pc:spChg>
        <pc:spChg chg="mod">
          <ac:chgData name="Stanimira Yuliyanova Dimitrova (1909125)" userId="S::1909125@student.uwtsd.ac.uk::6140c387-c10a-40c6-bce6-ef75e9db318a" providerId="AD" clId="Web-{D6595754-23BD-40E7-B3AF-D902E995F38F}" dt="2021-04-07T08:28:22.440" v="150" actId="20577"/>
          <ac:spMkLst>
            <pc:docMk/>
            <pc:sldMk cId="1966249531" sldId="261"/>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27:19.517" v="130" actId="20577"/>
        <pc:sldMkLst>
          <pc:docMk/>
          <pc:sldMk cId="2564961810" sldId="262"/>
        </pc:sldMkLst>
        <pc:spChg chg="mod">
          <ac:chgData name="Stanimira Yuliyanova Dimitrova (1909125)" userId="S::1909125@student.uwtsd.ac.uk::6140c387-c10a-40c6-bce6-ef75e9db318a" providerId="AD" clId="Web-{D6595754-23BD-40E7-B3AF-D902E995F38F}" dt="2021-04-07T08:26:41.625" v="119" actId="1076"/>
          <ac:spMkLst>
            <pc:docMk/>
            <pc:sldMk cId="2564961810" sldId="262"/>
            <ac:spMk id="2" creationId="{36807558-19EA-4790-B34A-F7A8A44D49B2}"/>
          </ac:spMkLst>
        </pc:spChg>
        <pc:spChg chg="mod">
          <ac:chgData name="Stanimira Yuliyanova Dimitrova (1909125)" userId="S::1909125@student.uwtsd.ac.uk::6140c387-c10a-40c6-bce6-ef75e9db318a" providerId="AD" clId="Web-{D6595754-23BD-40E7-B3AF-D902E995F38F}" dt="2021-04-07T08:27:19.517" v="130" actId="20577"/>
          <ac:spMkLst>
            <pc:docMk/>
            <pc:sldMk cId="2564961810" sldId="262"/>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18:23.252" v="64" actId="20577"/>
        <pc:sldMkLst>
          <pc:docMk/>
          <pc:sldMk cId="1392829160" sldId="264"/>
        </pc:sldMkLst>
        <pc:spChg chg="mod">
          <ac:chgData name="Stanimira Yuliyanova Dimitrova (1909125)" userId="S::1909125@student.uwtsd.ac.uk::6140c387-c10a-40c6-bce6-ef75e9db318a" providerId="AD" clId="Web-{D6595754-23BD-40E7-B3AF-D902E995F38F}" dt="2021-04-07T08:18:23.252" v="64" actId="20577"/>
          <ac:spMkLst>
            <pc:docMk/>
            <pc:sldMk cId="1392829160" sldId="264"/>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10:25:09.091" v="159" actId="1076"/>
        <pc:sldMkLst>
          <pc:docMk/>
          <pc:sldMk cId="244924465" sldId="265"/>
        </pc:sldMkLst>
        <pc:spChg chg="mod">
          <ac:chgData name="Stanimira Yuliyanova Dimitrova (1909125)" userId="S::1909125@student.uwtsd.ac.uk::6140c387-c10a-40c6-bce6-ef75e9db318a" providerId="AD" clId="Web-{D6595754-23BD-40E7-B3AF-D902E995F38F}" dt="2021-04-07T08:28:45.206" v="152" actId="20577"/>
          <ac:spMkLst>
            <pc:docMk/>
            <pc:sldMk cId="244924465" sldId="265"/>
            <ac:spMk id="3" creationId="{6F627864-FD75-493C-8967-32B89C8AFA44}"/>
          </ac:spMkLst>
        </pc:spChg>
        <pc:spChg chg="mod">
          <ac:chgData name="Stanimira Yuliyanova Dimitrova (1909125)" userId="S::1909125@student.uwtsd.ac.uk::6140c387-c10a-40c6-bce6-ef75e9db318a" providerId="AD" clId="Web-{D6595754-23BD-40E7-B3AF-D902E995F38F}" dt="2021-04-07T10:25:09.091" v="159" actId="1076"/>
          <ac:spMkLst>
            <pc:docMk/>
            <pc:sldMk cId="244924465" sldId="265"/>
            <ac:spMk id="5" creationId="{693EB373-D298-4F92-90A3-883568E27166}"/>
          </ac:spMkLst>
        </pc:spChg>
      </pc:sldChg>
      <pc:sldChg chg="addSp modSp">
        <pc:chgData name="Stanimira Yuliyanova Dimitrova (1909125)" userId="S::1909125@student.uwtsd.ac.uk::6140c387-c10a-40c6-bce6-ef75e9db318a" providerId="AD" clId="Web-{D6595754-23BD-40E7-B3AF-D902E995F38F}" dt="2021-04-07T10:25:21.732" v="161" actId="1076"/>
        <pc:sldMkLst>
          <pc:docMk/>
          <pc:sldMk cId="1030023146" sldId="266"/>
        </pc:sldMkLst>
        <pc:spChg chg="add mod">
          <ac:chgData name="Stanimira Yuliyanova Dimitrova (1909125)" userId="S::1909125@student.uwtsd.ac.uk::6140c387-c10a-40c6-bce6-ef75e9db318a" providerId="AD" clId="Web-{D6595754-23BD-40E7-B3AF-D902E995F38F}" dt="2021-04-07T10:24:45.559" v="157" actId="1076"/>
          <ac:spMkLst>
            <pc:docMk/>
            <pc:sldMk cId="1030023146" sldId="266"/>
            <ac:spMk id="2" creationId="{9AA4554A-2512-469D-A977-03E38BC72A84}"/>
          </ac:spMkLst>
        </pc:spChg>
        <pc:spChg chg="mod">
          <ac:chgData name="Stanimira Yuliyanova Dimitrova (1909125)" userId="S::1909125@student.uwtsd.ac.uk::6140c387-c10a-40c6-bce6-ef75e9db318a" providerId="AD" clId="Web-{D6595754-23BD-40E7-B3AF-D902E995F38F}" dt="2021-04-07T10:25:21.732" v="161" actId="1076"/>
          <ac:spMkLst>
            <pc:docMk/>
            <pc:sldMk cId="1030023146" sldId="266"/>
            <ac:spMk id="3" creationId="{6F627864-FD75-493C-8967-32B89C8AFA44}"/>
          </ac:spMkLst>
        </pc:spChg>
      </pc:sldChg>
      <pc:sldChg chg="modSp">
        <pc:chgData name="Stanimira Yuliyanova Dimitrova (1909125)" userId="S::1909125@student.uwtsd.ac.uk::6140c387-c10a-40c6-bce6-ef75e9db318a" providerId="AD" clId="Web-{D6595754-23BD-40E7-B3AF-D902E995F38F}" dt="2021-04-07T08:22:19.524" v="87" actId="20577"/>
        <pc:sldMkLst>
          <pc:docMk/>
          <pc:sldMk cId="2727969586" sldId="267"/>
        </pc:sldMkLst>
        <pc:spChg chg="mod">
          <ac:chgData name="Stanimira Yuliyanova Dimitrova (1909125)" userId="S::1909125@student.uwtsd.ac.uk::6140c387-c10a-40c6-bce6-ef75e9db318a" providerId="AD" clId="Web-{D6595754-23BD-40E7-B3AF-D902E995F38F}" dt="2021-04-07T08:22:19.524" v="87" actId="20577"/>
          <ac:spMkLst>
            <pc:docMk/>
            <pc:sldMk cId="2727969586" sldId="267"/>
            <ac:spMk id="3" creationId="{A5726383-9F89-47CC-83AC-C8DE2049173F}"/>
          </ac:spMkLst>
        </pc:spChg>
      </pc:sldChg>
    </pc:docChg>
  </pc:docChgLst>
  <pc:docChgLst>
    <pc:chgData name="Shalma Begum (1813709)" userId="S::1813709@student.uwtsd.ac.uk::401aaf9c-36a2-4a7a-b5bb-ae3fb5d17786" providerId="AD" clId="Web-{BF6EBA2B-99F3-4248-A3D9-655730C206E5}"/>
    <pc:docChg chg="modSld">
      <pc:chgData name="Shalma Begum (1813709)" userId="S::1813709@student.uwtsd.ac.uk::401aaf9c-36a2-4a7a-b5bb-ae3fb5d17786" providerId="AD" clId="Web-{BF6EBA2B-99F3-4248-A3D9-655730C206E5}" dt="2021-03-24T10:24:53.579" v="31" actId="20577"/>
      <pc:docMkLst>
        <pc:docMk/>
      </pc:docMkLst>
      <pc:sldChg chg="modSp">
        <pc:chgData name="Shalma Begum (1813709)" userId="S::1813709@student.uwtsd.ac.uk::401aaf9c-36a2-4a7a-b5bb-ae3fb5d17786" providerId="AD" clId="Web-{BF6EBA2B-99F3-4248-A3D9-655730C206E5}" dt="2021-03-24T10:24:53.579" v="31" actId="20577"/>
        <pc:sldMkLst>
          <pc:docMk/>
          <pc:sldMk cId="1392829160" sldId="264"/>
        </pc:sldMkLst>
        <pc:spChg chg="mod">
          <ac:chgData name="Shalma Begum (1813709)" userId="S::1813709@student.uwtsd.ac.uk::401aaf9c-36a2-4a7a-b5bb-ae3fb5d17786" providerId="AD" clId="Web-{BF6EBA2B-99F3-4248-A3D9-655730C206E5}" dt="2021-03-24T10:24:53.579" v="31" actId="20577"/>
          <ac:spMkLst>
            <pc:docMk/>
            <pc:sldMk cId="1392829160" sldId="264"/>
            <ac:spMk id="3" creationId="{6F627864-FD75-493C-8967-32B89C8AFA44}"/>
          </ac:spMkLst>
        </pc:spChg>
      </pc:sldChg>
      <pc:sldChg chg="modSp">
        <pc:chgData name="Shalma Begum (1813709)" userId="S::1813709@student.uwtsd.ac.uk::401aaf9c-36a2-4a7a-b5bb-ae3fb5d17786" providerId="AD" clId="Web-{BF6EBA2B-99F3-4248-A3D9-655730C206E5}" dt="2021-03-24T10:22:49.061" v="14" actId="20577"/>
        <pc:sldMkLst>
          <pc:docMk/>
          <pc:sldMk cId="2980068797" sldId="267"/>
        </pc:sldMkLst>
        <pc:spChg chg="mod">
          <ac:chgData name="Shalma Begum (1813709)" userId="S::1813709@student.uwtsd.ac.uk::401aaf9c-36a2-4a7a-b5bb-ae3fb5d17786" providerId="AD" clId="Web-{BF6EBA2B-99F3-4248-A3D9-655730C206E5}" dt="2021-03-24T10:22:49.061" v="14" actId="20577"/>
          <ac:spMkLst>
            <pc:docMk/>
            <pc:sldMk cId="2980068797" sldId="267"/>
            <ac:spMk id="3" creationId="{6F627864-FD75-493C-8967-32B89C8AFA44}"/>
          </ac:spMkLst>
        </pc:spChg>
      </pc:sldChg>
    </pc:docChg>
  </pc:docChgLst>
  <pc:docChgLst>
    <pc:chgData name="Shalma Begum (1813709)" userId="S::1813709@student.uwtsd.ac.uk::401aaf9c-36a2-4a7a-b5bb-ae3fb5d17786" providerId="AD" clId="Web-{BB2EF2A5-F273-4D8E-95D6-02E00A7BF9FB}"/>
    <pc:docChg chg="modSld">
      <pc:chgData name="Shalma Begum (1813709)" userId="S::1813709@student.uwtsd.ac.uk::401aaf9c-36a2-4a7a-b5bb-ae3fb5d17786" providerId="AD" clId="Web-{BB2EF2A5-F273-4D8E-95D6-02E00A7BF9FB}" dt="2021-04-03T14:49:33.020" v="21" actId="20577"/>
      <pc:docMkLst>
        <pc:docMk/>
      </pc:docMkLst>
      <pc:sldChg chg="modSp">
        <pc:chgData name="Shalma Begum (1813709)" userId="S::1813709@student.uwtsd.ac.uk::401aaf9c-36a2-4a7a-b5bb-ae3fb5d17786" providerId="AD" clId="Web-{BB2EF2A5-F273-4D8E-95D6-02E00A7BF9FB}" dt="2021-04-03T14:49:33.020" v="21" actId="20577"/>
        <pc:sldMkLst>
          <pc:docMk/>
          <pc:sldMk cId="3745047033" sldId="260"/>
        </pc:sldMkLst>
        <pc:spChg chg="mod">
          <ac:chgData name="Shalma Begum (1813709)" userId="S::1813709@student.uwtsd.ac.uk::401aaf9c-36a2-4a7a-b5bb-ae3fb5d17786" providerId="AD" clId="Web-{BB2EF2A5-F273-4D8E-95D6-02E00A7BF9FB}" dt="2021-04-03T14:49:33.020" v="21" actId="20577"/>
          <ac:spMkLst>
            <pc:docMk/>
            <pc:sldMk cId="3745047033" sldId="260"/>
            <ac:spMk id="3" creationId="{6F627864-FD75-493C-8967-32B89C8AFA44}"/>
          </ac:spMkLst>
        </pc:spChg>
      </pc:sldChg>
      <pc:sldChg chg="modSp">
        <pc:chgData name="Shalma Begum (1813709)" userId="S::1813709@student.uwtsd.ac.uk::401aaf9c-36a2-4a7a-b5bb-ae3fb5d17786" providerId="AD" clId="Web-{BB2EF2A5-F273-4D8E-95D6-02E00A7BF9FB}" dt="2021-04-03T14:47:42.316" v="1" actId="20577"/>
        <pc:sldMkLst>
          <pc:docMk/>
          <pc:sldMk cId="1392829160" sldId="264"/>
        </pc:sldMkLst>
        <pc:spChg chg="mod">
          <ac:chgData name="Shalma Begum (1813709)" userId="S::1813709@student.uwtsd.ac.uk::401aaf9c-36a2-4a7a-b5bb-ae3fb5d17786" providerId="AD" clId="Web-{BB2EF2A5-F273-4D8E-95D6-02E00A7BF9FB}" dt="2021-04-03T14:47:42.316" v="1" actId="20577"/>
          <ac:spMkLst>
            <pc:docMk/>
            <pc:sldMk cId="1392829160" sldId="264"/>
            <ac:spMk id="3" creationId="{6F627864-FD75-493C-8967-32B89C8AFA44}"/>
          </ac:spMkLst>
        </pc:spChg>
      </pc:sldChg>
    </pc:docChg>
  </pc:docChgLst>
  <pc:docChgLst>
    <pc:chgData name="Yetunde Temitope Onasanya (1905364)" userId="S::1905364@student.uwtsd.ac.uk::f5b4401e-02f9-4998-bd2d-23b5700344d7" providerId="AD" clId="Web-{147AE7A1-BDD1-4030-AE10-1A9D7D7D4050}"/>
    <pc:docChg chg="modSld">
      <pc:chgData name="Yetunde Temitope Onasanya (1905364)" userId="S::1905364@student.uwtsd.ac.uk::f5b4401e-02f9-4998-bd2d-23b5700344d7" providerId="AD" clId="Web-{147AE7A1-BDD1-4030-AE10-1A9D7D7D4050}" dt="2021-03-28T16:18:35.826" v="524" actId="20577"/>
      <pc:docMkLst>
        <pc:docMk/>
      </pc:docMkLst>
      <pc:sldChg chg="modSp">
        <pc:chgData name="Yetunde Temitope Onasanya (1905364)" userId="S::1905364@student.uwtsd.ac.uk::f5b4401e-02f9-4998-bd2d-23b5700344d7" providerId="AD" clId="Web-{147AE7A1-BDD1-4030-AE10-1A9D7D7D4050}" dt="2021-03-28T16:18:35.826" v="524" actId="20577"/>
        <pc:sldMkLst>
          <pc:docMk/>
          <pc:sldMk cId="3745047033" sldId="260"/>
        </pc:sldMkLst>
        <pc:spChg chg="mod">
          <ac:chgData name="Yetunde Temitope Onasanya (1905364)" userId="S::1905364@student.uwtsd.ac.uk::f5b4401e-02f9-4998-bd2d-23b5700344d7" providerId="AD" clId="Web-{147AE7A1-BDD1-4030-AE10-1A9D7D7D4050}" dt="2021-03-28T16:18:35.826" v="524" actId="20577"/>
          <ac:spMkLst>
            <pc:docMk/>
            <pc:sldMk cId="3745047033" sldId="260"/>
            <ac:spMk id="3" creationId="{6F627864-FD75-493C-8967-32B89C8AFA44}"/>
          </ac:spMkLst>
        </pc:spChg>
      </pc:sldChg>
    </pc:docChg>
  </pc:docChgLst>
  <pc:docChgLst>
    <pc:chgData name="Winfred Diane Nakanjako (1905864)" userId="S::1905864@student.uwtsd.ac.uk::638c6920-058b-433b-aecb-c6c82bd4483c" providerId="AD" clId="Web-{19362D77-7CBE-4450-9E6E-1586A98D3239}"/>
    <pc:docChg chg="modSld">
      <pc:chgData name="Winfred Diane Nakanjako (1905864)" userId="S::1905864@student.uwtsd.ac.uk::638c6920-058b-433b-aecb-c6c82bd4483c" providerId="AD" clId="Web-{19362D77-7CBE-4450-9E6E-1586A98D3239}" dt="2021-04-06T17:46:30.883" v="88" actId="20577"/>
      <pc:docMkLst>
        <pc:docMk/>
      </pc:docMkLst>
      <pc:sldChg chg="modSp">
        <pc:chgData name="Winfred Diane Nakanjako (1905864)" userId="S::1905864@student.uwtsd.ac.uk::638c6920-058b-433b-aecb-c6c82bd4483c" providerId="AD" clId="Web-{19362D77-7CBE-4450-9E6E-1586A98D3239}" dt="2021-04-06T17:46:30.883" v="88" actId="20577"/>
        <pc:sldMkLst>
          <pc:docMk/>
          <pc:sldMk cId="1030023146" sldId="266"/>
        </pc:sldMkLst>
        <pc:spChg chg="mod">
          <ac:chgData name="Winfred Diane Nakanjako (1905864)" userId="S::1905864@student.uwtsd.ac.uk::638c6920-058b-433b-aecb-c6c82bd4483c" providerId="AD" clId="Web-{19362D77-7CBE-4450-9E6E-1586A98D3239}" dt="2021-04-06T17:46:30.883" v="88" actId="20577"/>
          <ac:spMkLst>
            <pc:docMk/>
            <pc:sldMk cId="1030023146" sldId="266"/>
            <ac:spMk id="3" creationId="{6F627864-FD75-493C-8967-32B89C8AFA44}"/>
          </ac:spMkLst>
        </pc:spChg>
      </pc:sldChg>
    </pc:docChg>
  </pc:docChgLst>
  <pc:docChgLst>
    <pc:chgData name="Paloma Nadine Morais Araujo (1907291)" userId="S::1907291@student.uwtsd.ac.uk::68b63d91-6016-4ba2-b4ef-3cc4b1acec37" providerId="AD" clId="Web-{336943B7-89B3-4B85-8D5A-4A065FEE7001}"/>
    <pc:docChg chg="modSld">
      <pc:chgData name="Paloma Nadine Morais Araujo (1907291)" userId="S::1907291@student.uwtsd.ac.uk::68b63d91-6016-4ba2-b4ef-3cc4b1acec37" providerId="AD" clId="Web-{336943B7-89B3-4B85-8D5A-4A065FEE7001}" dt="2021-03-31T10:02:21.461" v="36" actId="20577"/>
      <pc:docMkLst>
        <pc:docMk/>
      </pc:docMkLst>
      <pc:sldChg chg="modSp">
        <pc:chgData name="Paloma Nadine Morais Araujo (1907291)" userId="S::1907291@student.uwtsd.ac.uk::68b63d91-6016-4ba2-b4ef-3cc4b1acec37" providerId="AD" clId="Web-{336943B7-89B3-4B85-8D5A-4A065FEE7001}" dt="2021-03-31T10:02:21.461" v="36" actId="20577"/>
        <pc:sldMkLst>
          <pc:docMk/>
          <pc:sldMk cId="2274751705" sldId="259"/>
        </pc:sldMkLst>
        <pc:spChg chg="mod">
          <ac:chgData name="Paloma Nadine Morais Araujo (1907291)" userId="S::1907291@student.uwtsd.ac.uk::68b63d91-6016-4ba2-b4ef-3cc4b1acec37" providerId="AD" clId="Web-{336943B7-89B3-4B85-8D5A-4A065FEE7001}" dt="2021-03-31T10:02:21.461" v="36" actId="20577"/>
          <ac:spMkLst>
            <pc:docMk/>
            <pc:sldMk cId="2274751705" sldId="259"/>
            <ac:spMk id="3" creationId="{6F627864-FD75-493C-8967-32B89C8AFA44}"/>
          </ac:spMkLst>
        </pc:spChg>
      </pc:sldChg>
    </pc:docChg>
  </pc:docChgLst>
  <pc:docChgLst>
    <pc:chgData name="Stanimira Yuliyanova Dimitrova (1909125)" userId="S::1909125@student.uwtsd.ac.uk::6140c387-c10a-40c6-bce6-ef75e9db318a" providerId="AD" clId="Web-{F7F9617F-4536-4A23-91A6-3F5EE29DDDD7}"/>
    <pc:docChg chg="modSld">
      <pc:chgData name="Stanimira Yuliyanova Dimitrova (1909125)" userId="S::1909125@student.uwtsd.ac.uk::6140c387-c10a-40c6-bce6-ef75e9db318a" providerId="AD" clId="Web-{F7F9617F-4536-4A23-91A6-3F5EE29DDDD7}" dt="2021-04-05T09:32:46.231" v="8" actId="20577"/>
      <pc:docMkLst>
        <pc:docMk/>
      </pc:docMkLst>
      <pc:sldChg chg="modSp">
        <pc:chgData name="Stanimira Yuliyanova Dimitrova (1909125)" userId="S::1909125@student.uwtsd.ac.uk::6140c387-c10a-40c6-bce6-ef75e9db318a" providerId="AD" clId="Web-{F7F9617F-4536-4A23-91A6-3F5EE29DDDD7}" dt="2021-04-05T09:32:46.231" v="8" actId="20577"/>
        <pc:sldMkLst>
          <pc:docMk/>
          <pc:sldMk cId="3766229075" sldId="258"/>
        </pc:sldMkLst>
        <pc:spChg chg="mod">
          <ac:chgData name="Stanimira Yuliyanova Dimitrova (1909125)" userId="S::1909125@student.uwtsd.ac.uk::6140c387-c10a-40c6-bce6-ef75e9db318a" providerId="AD" clId="Web-{F7F9617F-4536-4A23-91A6-3F5EE29DDDD7}" dt="2021-04-05T09:32:46.231" v="8" actId="20577"/>
          <ac:spMkLst>
            <pc:docMk/>
            <pc:sldMk cId="3766229075" sldId="258"/>
            <ac:spMk id="3" creationId="{6F627864-FD75-493C-8967-32B89C8AFA44}"/>
          </ac:spMkLst>
        </pc:spChg>
      </pc:sldChg>
    </pc:docChg>
  </pc:docChgLst>
  <pc:docChgLst>
    <pc:chgData name="Yetunde Temitope Onasanya (1905364)" userId="S::1905364@student.uwtsd.ac.uk::f5b4401e-02f9-4998-bd2d-23b5700344d7" providerId="AD" clId="Web-{29A685DA-049D-4A75-BB63-755DDCD6F511}"/>
    <pc:docChg chg="modSld">
      <pc:chgData name="Yetunde Temitope Onasanya (1905364)" userId="S::1905364@student.uwtsd.ac.uk::f5b4401e-02f9-4998-bd2d-23b5700344d7" providerId="AD" clId="Web-{29A685DA-049D-4A75-BB63-755DDCD6F511}" dt="2021-03-28T16:48:03.725" v="123" actId="20577"/>
      <pc:docMkLst>
        <pc:docMk/>
      </pc:docMkLst>
      <pc:sldChg chg="modSp">
        <pc:chgData name="Yetunde Temitope Onasanya (1905364)" userId="S::1905364@student.uwtsd.ac.uk::f5b4401e-02f9-4998-bd2d-23b5700344d7" providerId="AD" clId="Web-{29A685DA-049D-4A75-BB63-755DDCD6F511}" dt="2021-03-28T16:48:03.725" v="123" actId="20577"/>
        <pc:sldMkLst>
          <pc:docMk/>
          <pc:sldMk cId="3745047033" sldId="260"/>
        </pc:sldMkLst>
        <pc:spChg chg="mod">
          <ac:chgData name="Yetunde Temitope Onasanya (1905364)" userId="S::1905364@student.uwtsd.ac.uk::f5b4401e-02f9-4998-bd2d-23b5700344d7" providerId="AD" clId="Web-{29A685DA-049D-4A75-BB63-755DDCD6F511}" dt="2021-03-28T16:48:03.725" v="123" actId="20577"/>
          <ac:spMkLst>
            <pc:docMk/>
            <pc:sldMk cId="3745047033" sldId="260"/>
            <ac:spMk id="3" creationId="{6F627864-FD75-493C-8967-32B89C8AFA44}"/>
          </ac:spMkLst>
        </pc:spChg>
      </pc:sldChg>
    </pc:docChg>
  </pc:docChgLst>
  <pc:docChgLst>
    <pc:chgData name="Osayamen Hope Ehiogie (1908385)" userId="S::1908385@student.uwtsd.ac.uk::c680b782-6d44-449f-b05d-8a30579ba0f8" providerId="AD" clId="Web-{89241B5F-9FFA-4C48-ABB9-AFC42429B79B}"/>
    <pc:docChg chg="modSld">
      <pc:chgData name="Osayamen Hope Ehiogie (1908385)" userId="S::1908385@student.uwtsd.ac.uk::c680b782-6d44-449f-b05d-8a30579ba0f8" providerId="AD" clId="Web-{89241B5F-9FFA-4C48-ABB9-AFC42429B79B}" dt="2021-03-18T10:55:38.979" v="10" actId="20577"/>
      <pc:docMkLst>
        <pc:docMk/>
      </pc:docMkLst>
      <pc:sldChg chg="modSp">
        <pc:chgData name="Osayamen Hope Ehiogie (1908385)" userId="S::1908385@student.uwtsd.ac.uk::c680b782-6d44-449f-b05d-8a30579ba0f8" providerId="AD" clId="Web-{89241B5F-9FFA-4C48-ABB9-AFC42429B79B}" dt="2021-03-18T10:55:38.979" v="10" actId="20577"/>
        <pc:sldMkLst>
          <pc:docMk/>
          <pc:sldMk cId="3209298628" sldId="256"/>
        </pc:sldMkLst>
        <pc:spChg chg="mod">
          <ac:chgData name="Osayamen Hope Ehiogie (1908385)" userId="S::1908385@student.uwtsd.ac.uk::c680b782-6d44-449f-b05d-8a30579ba0f8" providerId="AD" clId="Web-{89241B5F-9FFA-4C48-ABB9-AFC42429B79B}" dt="2021-03-18T10:55:38.979" v="10" actId="20577"/>
          <ac:spMkLst>
            <pc:docMk/>
            <pc:sldMk cId="3209298628" sldId="256"/>
            <ac:spMk id="2" creationId="{51CFA85F-1C2A-40FD-9DB3-B2D1B8CE6AA1}"/>
          </ac:spMkLst>
        </pc:spChg>
      </pc:sldChg>
    </pc:docChg>
  </pc:docChgLst>
  <pc:docChgLst>
    <pc:chgData name="Tahmid Shahriyar (1905209)" userId="S::1905209@student.uwtsd.ac.uk::338576fd-fff0-4328-97a8-0c0c1d734f12" providerId="AD" clId="Web-{C30E700C-606B-A3D7-0726-B748137796C7}"/>
    <pc:docChg chg="addSld delSld modSld sldOrd">
      <pc:chgData name="Tahmid Shahriyar (1905209)" userId="S::1905209@student.uwtsd.ac.uk::338576fd-fff0-4328-97a8-0c0c1d734f12" providerId="AD" clId="Web-{C30E700C-606B-A3D7-0726-B748137796C7}" dt="2021-04-01T05:04:41.572" v="519" actId="20577"/>
      <pc:docMkLst>
        <pc:docMk/>
      </pc:docMkLst>
      <pc:sldChg chg="modSp">
        <pc:chgData name="Tahmid Shahriyar (1905209)" userId="S::1905209@student.uwtsd.ac.uk::338576fd-fff0-4328-97a8-0c0c1d734f12" providerId="AD" clId="Web-{C30E700C-606B-A3D7-0726-B748137796C7}" dt="2021-03-31T09:32:26.126" v="207" actId="20577"/>
        <pc:sldMkLst>
          <pc:docMk/>
          <pc:sldMk cId="3209298628" sldId="256"/>
        </pc:sldMkLst>
        <pc:spChg chg="mod">
          <ac:chgData name="Tahmid Shahriyar (1905209)" userId="S::1905209@student.uwtsd.ac.uk::338576fd-fff0-4328-97a8-0c0c1d734f12" providerId="AD" clId="Web-{C30E700C-606B-A3D7-0726-B748137796C7}" dt="2021-03-31T09:31:23.468" v="184" actId="20577"/>
          <ac:spMkLst>
            <pc:docMk/>
            <pc:sldMk cId="3209298628" sldId="256"/>
            <ac:spMk id="2" creationId="{51CFA85F-1C2A-40FD-9DB3-B2D1B8CE6AA1}"/>
          </ac:spMkLst>
        </pc:spChg>
        <pc:spChg chg="mod">
          <ac:chgData name="Tahmid Shahriyar (1905209)" userId="S::1905209@student.uwtsd.ac.uk::338576fd-fff0-4328-97a8-0c0c1d734f12" providerId="AD" clId="Web-{C30E700C-606B-A3D7-0726-B748137796C7}" dt="2021-03-31T09:32:26.126" v="207" actId="20577"/>
          <ac:spMkLst>
            <pc:docMk/>
            <pc:sldMk cId="3209298628" sldId="256"/>
            <ac:spMk id="3" creationId="{8CBA7F70-DB38-48EB-B39E-49737D98F470}"/>
          </ac:spMkLst>
        </pc:spChg>
      </pc:sldChg>
      <pc:sldChg chg="modSp">
        <pc:chgData name="Tahmid Shahriyar (1905209)" userId="S::1905209@student.uwtsd.ac.uk::338576fd-fff0-4328-97a8-0c0c1d734f12" providerId="AD" clId="Web-{C30E700C-606B-A3D7-0726-B748137796C7}" dt="2021-03-31T09:56:24.161" v="435" actId="1076"/>
        <pc:sldMkLst>
          <pc:docMk/>
          <pc:sldMk cId="2315442505" sldId="257"/>
        </pc:sldMkLst>
        <pc:spChg chg="mod">
          <ac:chgData name="Tahmid Shahriyar (1905209)" userId="S::1905209@student.uwtsd.ac.uk::338576fd-fff0-4328-97a8-0c0c1d734f12" providerId="AD" clId="Web-{C30E700C-606B-A3D7-0726-B748137796C7}" dt="2021-03-31T09:34:01.066" v="214" actId="20577"/>
          <ac:spMkLst>
            <pc:docMk/>
            <pc:sldMk cId="2315442505" sldId="257"/>
            <ac:spMk id="2" creationId="{36807558-19EA-4790-B34A-F7A8A44D49B2}"/>
          </ac:spMkLst>
        </pc:spChg>
        <pc:spChg chg="mod">
          <ac:chgData name="Tahmid Shahriyar (1905209)" userId="S::1905209@student.uwtsd.ac.uk::338576fd-fff0-4328-97a8-0c0c1d734f12" providerId="AD" clId="Web-{C30E700C-606B-A3D7-0726-B748137796C7}" dt="2021-03-31T09:56:24.161" v="435" actId="1076"/>
          <ac:spMkLst>
            <pc:docMk/>
            <pc:sldMk cId="2315442505" sldId="257"/>
            <ac:spMk id="3" creationId="{6F627864-FD75-493C-8967-32B89C8AFA44}"/>
          </ac:spMkLst>
        </pc:spChg>
      </pc:sldChg>
      <pc:sldChg chg="addSp delSp modSp">
        <pc:chgData name="Tahmid Shahriyar (1905209)" userId="S::1905209@student.uwtsd.ac.uk::338576fd-fff0-4328-97a8-0c0c1d734f12" providerId="AD" clId="Web-{C30E700C-606B-A3D7-0726-B748137796C7}" dt="2021-03-31T10:04:26.454" v="443" actId="20577"/>
        <pc:sldMkLst>
          <pc:docMk/>
          <pc:sldMk cId="3766229075" sldId="258"/>
        </pc:sldMkLst>
        <pc:spChg chg="del mod">
          <ac:chgData name="Tahmid Shahriyar (1905209)" userId="S::1905209@student.uwtsd.ac.uk::338576fd-fff0-4328-97a8-0c0c1d734f12" providerId="AD" clId="Web-{C30E700C-606B-A3D7-0726-B748137796C7}" dt="2021-03-31T09:46:48.069" v="311"/>
          <ac:spMkLst>
            <pc:docMk/>
            <pc:sldMk cId="3766229075" sldId="258"/>
            <ac:spMk id="2" creationId="{36807558-19EA-4790-B34A-F7A8A44D49B2}"/>
          </ac:spMkLst>
        </pc:spChg>
        <pc:spChg chg="mod">
          <ac:chgData name="Tahmid Shahriyar (1905209)" userId="S::1905209@student.uwtsd.ac.uk::338576fd-fff0-4328-97a8-0c0c1d734f12" providerId="AD" clId="Web-{C30E700C-606B-A3D7-0726-B748137796C7}" dt="2021-03-31T10:04:26.454" v="443" actId="20577"/>
          <ac:spMkLst>
            <pc:docMk/>
            <pc:sldMk cId="3766229075" sldId="258"/>
            <ac:spMk id="3" creationId="{6F627864-FD75-493C-8967-32B89C8AFA44}"/>
          </ac:spMkLst>
        </pc:spChg>
        <pc:spChg chg="add mod">
          <ac:chgData name="Tahmid Shahriyar (1905209)" userId="S::1905209@student.uwtsd.ac.uk::338576fd-fff0-4328-97a8-0c0c1d734f12" providerId="AD" clId="Web-{C30E700C-606B-A3D7-0726-B748137796C7}" dt="2021-03-31T09:49:07.994" v="389" actId="20577"/>
          <ac:spMkLst>
            <pc:docMk/>
            <pc:sldMk cId="3766229075" sldId="258"/>
            <ac:spMk id="5" creationId="{14279123-BB12-47C6-98D3-3C4822D3C61B}"/>
          </ac:spMkLst>
        </pc:spChg>
      </pc:sldChg>
      <pc:sldChg chg="modSp">
        <pc:chgData name="Tahmid Shahriyar (1905209)" userId="S::1905209@student.uwtsd.ac.uk::338576fd-fff0-4328-97a8-0c0c1d734f12" providerId="AD" clId="Web-{C30E700C-606B-A3D7-0726-B748137796C7}" dt="2021-03-31T10:11:40.215" v="453" actId="20577"/>
        <pc:sldMkLst>
          <pc:docMk/>
          <pc:sldMk cId="2274751705" sldId="259"/>
        </pc:sldMkLst>
        <pc:spChg chg="mod">
          <ac:chgData name="Tahmid Shahriyar (1905209)" userId="S::1905209@student.uwtsd.ac.uk::338576fd-fff0-4328-97a8-0c0c1d734f12" providerId="AD" clId="Web-{C30E700C-606B-A3D7-0726-B748137796C7}" dt="2021-03-31T10:07:41.725" v="447" actId="20577"/>
          <ac:spMkLst>
            <pc:docMk/>
            <pc:sldMk cId="2274751705" sldId="259"/>
            <ac:spMk id="2" creationId="{36807558-19EA-4790-B34A-F7A8A44D49B2}"/>
          </ac:spMkLst>
        </pc:spChg>
        <pc:spChg chg="mod">
          <ac:chgData name="Tahmid Shahriyar (1905209)" userId="S::1905209@student.uwtsd.ac.uk::338576fd-fff0-4328-97a8-0c0c1d734f12" providerId="AD" clId="Web-{C30E700C-606B-A3D7-0726-B748137796C7}" dt="2021-03-31T10:11:40.215" v="453" actId="20577"/>
          <ac:spMkLst>
            <pc:docMk/>
            <pc:sldMk cId="2274751705" sldId="259"/>
            <ac:spMk id="3" creationId="{6F627864-FD75-493C-8967-32B89C8AFA44}"/>
          </ac:spMkLst>
        </pc:spChg>
      </pc:sldChg>
      <pc:sldChg chg="modSp">
        <pc:chgData name="Tahmid Shahriyar (1905209)" userId="S::1905209@student.uwtsd.ac.uk::338576fd-fff0-4328-97a8-0c0c1d734f12" providerId="AD" clId="Web-{C30E700C-606B-A3D7-0726-B748137796C7}" dt="2021-03-31T09:36:48.961" v="229" actId="20577"/>
        <pc:sldMkLst>
          <pc:docMk/>
          <pc:sldMk cId="3745047033" sldId="260"/>
        </pc:sldMkLst>
        <pc:spChg chg="mod">
          <ac:chgData name="Tahmid Shahriyar (1905209)" userId="S::1905209@student.uwtsd.ac.uk::338576fd-fff0-4328-97a8-0c0c1d734f12" providerId="AD" clId="Web-{C30E700C-606B-A3D7-0726-B748137796C7}" dt="2021-03-31T09:30:41.280" v="177" actId="20577"/>
          <ac:spMkLst>
            <pc:docMk/>
            <pc:sldMk cId="3745047033" sldId="260"/>
            <ac:spMk id="2" creationId="{36807558-19EA-4790-B34A-F7A8A44D49B2}"/>
          </ac:spMkLst>
        </pc:spChg>
        <pc:spChg chg="mod">
          <ac:chgData name="Tahmid Shahriyar (1905209)" userId="S::1905209@student.uwtsd.ac.uk::338576fd-fff0-4328-97a8-0c0c1d734f12" providerId="AD" clId="Web-{C30E700C-606B-A3D7-0726-B748137796C7}" dt="2021-03-31T09:36:48.961" v="229" actId="20577"/>
          <ac:spMkLst>
            <pc:docMk/>
            <pc:sldMk cId="3745047033" sldId="260"/>
            <ac:spMk id="3" creationId="{6F627864-FD75-493C-8967-32B89C8AFA44}"/>
          </ac:spMkLst>
        </pc:spChg>
      </pc:sldChg>
      <pc:sldChg chg="modSp">
        <pc:chgData name="Tahmid Shahriyar (1905209)" userId="S::1905209@student.uwtsd.ac.uk::338576fd-fff0-4328-97a8-0c0c1d734f12" providerId="AD" clId="Web-{C30E700C-606B-A3D7-0726-B748137796C7}" dt="2021-03-31T09:42:55.845" v="259" actId="20577"/>
        <pc:sldMkLst>
          <pc:docMk/>
          <pc:sldMk cId="1966249531" sldId="261"/>
        </pc:sldMkLst>
        <pc:spChg chg="mod">
          <ac:chgData name="Tahmid Shahriyar (1905209)" userId="S::1905209@student.uwtsd.ac.uk::338576fd-fff0-4328-97a8-0c0c1d734f12" providerId="AD" clId="Web-{C30E700C-606B-A3D7-0726-B748137796C7}" dt="2021-03-31T09:42:36.235" v="244" actId="20577"/>
          <ac:spMkLst>
            <pc:docMk/>
            <pc:sldMk cId="1966249531" sldId="261"/>
            <ac:spMk id="2" creationId="{36807558-19EA-4790-B34A-F7A8A44D49B2}"/>
          </ac:spMkLst>
        </pc:spChg>
        <pc:spChg chg="mod">
          <ac:chgData name="Tahmid Shahriyar (1905209)" userId="S::1905209@student.uwtsd.ac.uk::338576fd-fff0-4328-97a8-0c0c1d734f12" providerId="AD" clId="Web-{C30E700C-606B-A3D7-0726-B748137796C7}" dt="2021-03-31T09:42:55.845" v="259" actId="20577"/>
          <ac:spMkLst>
            <pc:docMk/>
            <pc:sldMk cId="1966249531" sldId="261"/>
            <ac:spMk id="3" creationId="{6F627864-FD75-493C-8967-32B89C8AFA44}"/>
          </ac:spMkLst>
        </pc:spChg>
      </pc:sldChg>
      <pc:sldChg chg="modSp">
        <pc:chgData name="Tahmid Shahriyar (1905209)" userId="S::1905209@student.uwtsd.ac.uk::338576fd-fff0-4328-97a8-0c0c1d734f12" providerId="AD" clId="Web-{C30E700C-606B-A3D7-0726-B748137796C7}" dt="2021-04-01T05:04:41.572" v="519" actId="20577"/>
        <pc:sldMkLst>
          <pc:docMk/>
          <pc:sldMk cId="2564961810" sldId="262"/>
        </pc:sldMkLst>
        <pc:spChg chg="mod">
          <ac:chgData name="Tahmid Shahriyar (1905209)" userId="S::1905209@student.uwtsd.ac.uk::338576fd-fff0-4328-97a8-0c0c1d734f12" providerId="AD" clId="Web-{C30E700C-606B-A3D7-0726-B748137796C7}" dt="2021-03-31T09:34:24.801" v="217" actId="20577"/>
          <ac:spMkLst>
            <pc:docMk/>
            <pc:sldMk cId="2564961810" sldId="262"/>
            <ac:spMk id="2" creationId="{36807558-19EA-4790-B34A-F7A8A44D49B2}"/>
          </ac:spMkLst>
        </pc:spChg>
        <pc:spChg chg="mod">
          <ac:chgData name="Tahmid Shahriyar (1905209)" userId="S::1905209@student.uwtsd.ac.uk::338576fd-fff0-4328-97a8-0c0c1d734f12" providerId="AD" clId="Web-{C30E700C-606B-A3D7-0726-B748137796C7}" dt="2021-04-01T05:04:41.572" v="519" actId="20577"/>
          <ac:spMkLst>
            <pc:docMk/>
            <pc:sldMk cId="2564961810" sldId="262"/>
            <ac:spMk id="3" creationId="{6F627864-FD75-493C-8967-32B89C8AFA44}"/>
          </ac:spMkLst>
        </pc:spChg>
      </pc:sldChg>
      <pc:sldChg chg="modSp">
        <pc:chgData name="Tahmid Shahriyar (1905209)" userId="S::1905209@student.uwtsd.ac.uk::338576fd-fff0-4328-97a8-0c0c1d734f12" providerId="AD" clId="Web-{C30E700C-606B-A3D7-0726-B748137796C7}" dt="2021-03-31T09:34:10.707" v="215" actId="1076"/>
        <pc:sldMkLst>
          <pc:docMk/>
          <pc:sldMk cId="1392829160" sldId="264"/>
        </pc:sldMkLst>
        <pc:spChg chg="mod">
          <ac:chgData name="Tahmid Shahriyar (1905209)" userId="S::1905209@student.uwtsd.ac.uk::338576fd-fff0-4328-97a8-0c0c1d734f12" providerId="AD" clId="Web-{C30E700C-606B-A3D7-0726-B748137796C7}" dt="2021-03-31T09:30:47.671" v="178" actId="20577"/>
          <ac:spMkLst>
            <pc:docMk/>
            <pc:sldMk cId="1392829160" sldId="264"/>
            <ac:spMk id="2" creationId="{36807558-19EA-4790-B34A-F7A8A44D49B2}"/>
          </ac:spMkLst>
        </pc:spChg>
        <pc:spChg chg="mod">
          <ac:chgData name="Tahmid Shahriyar (1905209)" userId="S::1905209@student.uwtsd.ac.uk::338576fd-fff0-4328-97a8-0c0c1d734f12" providerId="AD" clId="Web-{C30E700C-606B-A3D7-0726-B748137796C7}" dt="2021-03-31T09:34:10.707" v="215" actId="1076"/>
          <ac:spMkLst>
            <pc:docMk/>
            <pc:sldMk cId="1392829160" sldId="264"/>
            <ac:spMk id="3" creationId="{6F627864-FD75-493C-8967-32B89C8AFA44}"/>
          </ac:spMkLst>
        </pc:spChg>
      </pc:sldChg>
      <pc:sldChg chg="modSp">
        <pc:chgData name="Tahmid Shahriyar (1905209)" userId="S::1905209@student.uwtsd.ac.uk::338576fd-fff0-4328-97a8-0c0c1d734f12" providerId="AD" clId="Web-{C30E700C-606B-A3D7-0726-B748137796C7}" dt="2021-03-31T09:42:03.109" v="243" actId="20577"/>
        <pc:sldMkLst>
          <pc:docMk/>
          <pc:sldMk cId="244924465" sldId="265"/>
        </pc:sldMkLst>
        <pc:spChg chg="mod">
          <ac:chgData name="Tahmid Shahriyar (1905209)" userId="S::1905209@student.uwtsd.ac.uk::338576fd-fff0-4328-97a8-0c0c1d734f12" providerId="AD" clId="Web-{C30E700C-606B-A3D7-0726-B748137796C7}" dt="2021-03-31T09:30:34.701" v="176" actId="20577"/>
          <ac:spMkLst>
            <pc:docMk/>
            <pc:sldMk cId="244924465" sldId="265"/>
            <ac:spMk id="2" creationId="{36807558-19EA-4790-B34A-F7A8A44D49B2}"/>
          </ac:spMkLst>
        </pc:spChg>
        <pc:spChg chg="mod">
          <ac:chgData name="Tahmid Shahriyar (1905209)" userId="S::1905209@student.uwtsd.ac.uk::338576fd-fff0-4328-97a8-0c0c1d734f12" providerId="AD" clId="Web-{C30E700C-606B-A3D7-0726-B748137796C7}" dt="2021-03-31T09:42:03.109" v="243" actId="20577"/>
          <ac:spMkLst>
            <pc:docMk/>
            <pc:sldMk cId="244924465" sldId="265"/>
            <ac:spMk id="3" creationId="{6F627864-FD75-493C-8967-32B89C8AFA44}"/>
          </ac:spMkLst>
        </pc:spChg>
      </pc:sldChg>
      <pc:sldChg chg="delSp modSp">
        <pc:chgData name="Tahmid Shahriyar (1905209)" userId="S::1905209@student.uwtsd.ac.uk::338576fd-fff0-4328-97a8-0c0c1d734f12" providerId="AD" clId="Web-{C30E700C-606B-A3D7-0726-B748137796C7}" dt="2021-03-31T10:35:34.281" v="464" actId="20577"/>
        <pc:sldMkLst>
          <pc:docMk/>
          <pc:sldMk cId="1030023146" sldId="266"/>
        </pc:sldMkLst>
        <pc:spChg chg="del">
          <ac:chgData name="Tahmid Shahriyar (1905209)" userId="S::1905209@student.uwtsd.ac.uk::338576fd-fff0-4328-97a8-0c0c1d734f12" providerId="AD" clId="Web-{C30E700C-606B-A3D7-0726-B748137796C7}" dt="2021-03-31T09:30:25.607" v="174"/>
          <ac:spMkLst>
            <pc:docMk/>
            <pc:sldMk cId="1030023146" sldId="266"/>
            <ac:spMk id="2" creationId="{36807558-19EA-4790-B34A-F7A8A44D49B2}"/>
          </ac:spMkLst>
        </pc:spChg>
        <pc:spChg chg="mod">
          <ac:chgData name="Tahmid Shahriyar (1905209)" userId="S::1905209@student.uwtsd.ac.uk::338576fd-fff0-4328-97a8-0c0c1d734f12" providerId="AD" clId="Web-{C30E700C-606B-A3D7-0726-B748137796C7}" dt="2021-03-31T10:35:34.281" v="464" actId="20577"/>
          <ac:spMkLst>
            <pc:docMk/>
            <pc:sldMk cId="1030023146" sldId="266"/>
            <ac:spMk id="3" creationId="{6F627864-FD75-493C-8967-32B89C8AFA44}"/>
          </ac:spMkLst>
        </pc:spChg>
      </pc:sldChg>
      <pc:sldChg chg="new add del ord">
        <pc:chgData name="Tahmid Shahriyar (1905209)" userId="S::1905209@student.uwtsd.ac.uk::338576fd-fff0-4328-97a8-0c0c1d734f12" providerId="AD" clId="Web-{C30E700C-606B-A3D7-0726-B748137796C7}" dt="2021-03-31T10:35:43.250" v="467"/>
        <pc:sldMkLst>
          <pc:docMk/>
          <pc:sldMk cId="1881393193" sldId="267"/>
        </pc:sldMkLst>
      </pc:sldChg>
      <pc:sldChg chg="modSp del">
        <pc:chgData name="Tahmid Shahriyar (1905209)" userId="S::1905209@student.uwtsd.ac.uk::338576fd-fff0-4328-97a8-0c0c1d734f12" providerId="AD" clId="Web-{C30E700C-606B-A3D7-0726-B748137796C7}" dt="2021-03-31T10:04:58.330" v="444"/>
        <pc:sldMkLst>
          <pc:docMk/>
          <pc:sldMk cId="2980068797" sldId="267"/>
        </pc:sldMkLst>
        <pc:spChg chg="mod">
          <ac:chgData name="Tahmid Shahriyar (1905209)" userId="S::1905209@student.uwtsd.ac.uk::338576fd-fff0-4328-97a8-0c0c1d734f12" providerId="AD" clId="Web-{C30E700C-606B-A3D7-0726-B748137796C7}" dt="2021-03-31T09:31:01.202" v="180" actId="20577"/>
          <ac:spMkLst>
            <pc:docMk/>
            <pc:sldMk cId="2980068797" sldId="267"/>
            <ac:spMk id="2" creationId="{36807558-19EA-4790-B34A-F7A8A44D49B2}"/>
          </ac:spMkLst>
        </pc:spChg>
        <pc:spChg chg="mod">
          <ac:chgData name="Tahmid Shahriyar (1905209)" userId="S::1905209@student.uwtsd.ac.uk::338576fd-fff0-4328-97a8-0c0c1d734f12" providerId="AD" clId="Web-{C30E700C-606B-A3D7-0726-B748137796C7}" dt="2021-03-31T09:32:45.720" v="209" actId="20577"/>
          <ac:spMkLst>
            <pc:docMk/>
            <pc:sldMk cId="2980068797" sldId="267"/>
            <ac:spMk id="3" creationId="{6F627864-FD75-493C-8967-32B89C8AFA44}"/>
          </ac:spMkLst>
        </pc:spChg>
      </pc:sldChg>
    </pc:docChg>
  </pc:docChgLst>
  <pc:docChgLst>
    <pc:chgData name="Osayamen Hope Ehiogie (1908385)" userId="S::1908385@student.uwtsd.ac.uk::c680b782-6d44-449f-b05d-8a30579ba0f8" providerId="AD" clId="Web-{29174C00-61D7-41EB-B7E4-3F081EDC3C4C}"/>
    <pc:docChg chg="modSld">
      <pc:chgData name="Osayamen Hope Ehiogie (1908385)" userId="S::1908385@student.uwtsd.ac.uk::c680b782-6d44-449f-b05d-8a30579ba0f8" providerId="AD" clId="Web-{29174C00-61D7-41EB-B7E4-3F081EDC3C4C}" dt="2021-03-31T11:00:06.448" v="693" actId="20577"/>
      <pc:docMkLst>
        <pc:docMk/>
      </pc:docMkLst>
      <pc:sldChg chg="modSp">
        <pc:chgData name="Osayamen Hope Ehiogie (1908385)" userId="S::1908385@student.uwtsd.ac.uk::c680b782-6d44-449f-b05d-8a30579ba0f8" providerId="AD" clId="Web-{29174C00-61D7-41EB-B7E4-3F081EDC3C4C}" dt="2021-03-31T11:00:06.448" v="693" actId="20577"/>
        <pc:sldMkLst>
          <pc:docMk/>
          <pc:sldMk cId="1392829160" sldId="264"/>
        </pc:sldMkLst>
        <pc:spChg chg="mod">
          <ac:chgData name="Osayamen Hope Ehiogie (1908385)" userId="S::1908385@student.uwtsd.ac.uk::c680b782-6d44-449f-b05d-8a30579ba0f8" providerId="AD" clId="Web-{29174C00-61D7-41EB-B7E4-3F081EDC3C4C}" dt="2021-03-31T10:51:41.346" v="571" actId="20577"/>
          <ac:spMkLst>
            <pc:docMk/>
            <pc:sldMk cId="1392829160" sldId="264"/>
            <ac:spMk id="2" creationId="{36807558-19EA-4790-B34A-F7A8A44D49B2}"/>
          </ac:spMkLst>
        </pc:spChg>
        <pc:spChg chg="mod">
          <ac:chgData name="Osayamen Hope Ehiogie (1908385)" userId="S::1908385@student.uwtsd.ac.uk::c680b782-6d44-449f-b05d-8a30579ba0f8" providerId="AD" clId="Web-{29174C00-61D7-41EB-B7E4-3F081EDC3C4C}" dt="2021-03-31T11:00:06.448" v="693" actId="20577"/>
          <ac:spMkLst>
            <pc:docMk/>
            <pc:sldMk cId="1392829160" sldId="264"/>
            <ac:spMk id="3" creationId="{6F627864-FD75-493C-8967-32B89C8AFA44}"/>
          </ac:spMkLst>
        </pc:spChg>
      </pc:sldChg>
      <pc:sldChg chg="modSp">
        <pc:chgData name="Osayamen Hope Ehiogie (1908385)" userId="S::1908385@student.uwtsd.ac.uk::c680b782-6d44-449f-b05d-8a30579ba0f8" providerId="AD" clId="Web-{29174C00-61D7-41EB-B7E4-3F081EDC3C4C}" dt="2021-03-31T10:36:24.720" v="337" actId="20577"/>
        <pc:sldMkLst>
          <pc:docMk/>
          <pc:sldMk cId="1030023146" sldId="266"/>
        </pc:sldMkLst>
        <pc:spChg chg="mod">
          <ac:chgData name="Osayamen Hope Ehiogie (1908385)" userId="S::1908385@student.uwtsd.ac.uk::c680b782-6d44-449f-b05d-8a30579ba0f8" providerId="AD" clId="Web-{29174C00-61D7-41EB-B7E4-3F081EDC3C4C}" dt="2021-03-31T10:36:24.720" v="337"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FFD0CFB8-2DB5-401E-94FF-995790FCE720}"/>
    <pc:docChg chg="modSld">
      <pc:chgData name="Osayamen Hope Ehiogie (1908385)" userId="S::1908385@student.uwtsd.ac.uk::c680b782-6d44-449f-b05d-8a30579ba0f8" providerId="AD" clId="Web-{FFD0CFB8-2DB5-401E-94FF-995790FCE720}" dt="2021-04-13T11:40:04.843" v="20" actId="20577"/>
      <pc:docMkLst>
        <pc:docMk/>
      </pc:docMkLst>
      <pc:sldChg chg="modSp">
        <pc:chgData name="Osayamen Hope Ehiogie (1908385)" userId="S::1908385@student.uwtsd.ac.uk::c680b782-6d44-449f-b05d-8a30579ba0f8" providerId="AD" clId="Web-{FFD0CFB8-2DB5-401E-94FF-995790FCE720}" dt="2021-04-13T11:40:04.843" v="20" actId="20577"/>
        <pc:sldMkLst>
          <pc:docMk/>
          <pc:sldMk cId="2564961810" sldId="262"/>
        </pc:sldMkLst>
        <pc:spChg chg="mod">
          <ac:chgData name="Osayamen Hope Ehiogie (1908385)" userId="S::1908385@student.uwtsd.ac.uk::c680b782-6d44-449f-b05d-8a30579ba0f8" providerId="AD" clId="Web-{FFD0CFB8-2DB5-401E-94FF-995790FCE720}" dt="2021-04-13T11:40:04.843" v="20" actId="20577"/>
          <ac:spMkLst>
            <pc:docMk/>
            <pc:sldMk cId="2564961810" sldId="262"/>
            <ac:spMk id="3" creationId="{6F627864-FD75-493C-8967-32B89C8AFA44}"/>
          </ac:spMkLst>
        </pc:spChg>
      </pc:sldChg>
    </pc:docChg>
  </pc:docChgLst>
  <pc:docChgLst>
    <pc:chgData name="Shalma Begum (1813709)" userId="S::1813709@student.uwtsd.ac.uk::401aaf9c-36a2-4a7a-b5bb-ae3fb5d17786" providerId="AD" clId="Web-{856CDC42-852D-4C64-9441-3ABDE6493C39}"/>
    <pc:docChg chg="modSld">
      <pc:chgData name="Shalma Begum (1813709)" userId="S::1813709@student.uwtsd.ac.uk::401aaf9c-36a2-4a7a-b5bb-ae3fb5d17786" providerId="AD" clId="Web-{856CDC42-852D-4C64-9441-3ABDE6493C39}" dt="2021-04-04T17:22:15.181" v="75" actId="14100"/>
      <pc:docMkLst>
        <pc:docMk/>
      </pc:docMkLst>
      <pc:sldChg chg="modSp">
        <pc:chgData name="Shalma Begum (1813709)" userId="S::1813709@student.uwtsd.ac.uk::401aaf9c-36a2-4a7a-b5bb-ae3fb5d17786" providerId="AD" clId="Web-{856CDC42-852D-4C64-9441-3ABDE6493C39}" dt="2021-04-04T17:21:53.915" v="73" actId="20577"/>
        <pc:sldMkLst>
          <pc:docMk/>
          <pc:sldMk cId="3209298628" sldId="256"/>
        </pc:sldMkLst>
        <pc:spChg chg="mod">
          <ac:chgData name="Shalma Begum (1813709)" userId="S::1813709@student.uwtsd.ac.uk::401aaf9c-36a2-4a7a-b5bb-ae3fb5d17786" providerId="AD" clId="Web-{856CDC42-852D-4C64-9441-3ABDE6493C39}" dt="2021-04-04T17:21:53.915" v="73" actId="20577"/>
          <ac:spMkLst>
            <pc:docMk/>
            <pc:sldMk cId="3209298628" sldId="256"/>
            <ac:spMk id="2" creationId="{51CFA85F-1C2A-40FD-9DB3-B2D1B8CE6AA1}"/>
          </ac:spMkLst>
        </pc:spChg>
      </pc:sldChg>
      <pc:sldChg chg="modSp">
        <pc:chgData name="Shalma Begum (1813709)" userId="S::1813709@student.uwtsd.ac.uk::401aaf9c-36a2-4a7a-b5bb-ae3fb5d17786" providerId="AD" clId="Web-{856CDC42-852D-4C64-9441-3ABDE6493C39}" dt="2021-04-04T17:22:15.181" v="75" actId="14100"/>
        <pc:sldMkLst>
          <pc:docMk/>
          <pc:sldMk cId="2315442505" sldId="257"/>
        </pc:sldMkLst>
        <pc:spChg chg="mod">
          <ac:chgData name="Shalma Begum (1813709)" userId="S::1813709@student.uwtsd.ac.uk::401aaf9c-36a2-4a7a-b5bb-ae3fb5d17786" providerId="AD" clId="Web-{856CDC42-852D-4C64-9441-3ABDE6493C39}" dt="2021-04-04T17:22:15.181" v="75" actId="14100"/>
          <ac:spMkLst>
            <pc:docMk/>
            <pc:sldMk cId="2315442505" sldId="257"/>
            <ac:spMk id="3" creationId="{6F627864-FD75-493C-8967-32B89C8AFA44}"/>
          </ac:spMkLst>
        </pc:spChg>
      </pc:sldChg>
      <pc:sldChg chg="modSp">
        <pc:chgData name="Shalma Begum (1813709)" userId="S::1813709@student.uwtsd.ac.uk::401aaf9c-36a2-4a7a-b5bb-ae3fb5d17786" providerId="AD" clId="Web-{856CDC42-852D-4C64-9441-3ABDE6493C39}" dt="2021-04-04T16:32:06.551" v="13" actId="20577"/>
        <pc:sldMkLst>
          <pc:docMk/>
          <pc:sldMk cId="3766229075" sldId="258"/>
        </pc:sldMkLst>
        <pc:spChg chg="mod">
          <ac:chgData name="Shalma Begum (1813709)" userId="S::1813709@student.uwtsd.ac.uk::401aaf9c-36a2-4a7a-b5bb-ae3fb5d17786" providerId="AD" clId="Web-{856CDC42-852D-4C64-9441-3ABDE6493C39}" dt="2021-04-04T16:32:06.551" v="13" actId="20577"/>
          <ac:spMkLst>
            <pc:docMk/>
            <pc:sldMk cId="3766229075" sldId="258"/>
            <ac:spMk id="3" creationId="{6F627864-FD75-493C-8967-32B89C8AFA44}"/>
          </ac:spMkLst>
        </pc:spChg>
      </pc:sldChg>
      <pc:sldChg chg="modSp">
        <pc:chgData name="Shalma Begum (1813709)" userId="S::1813709@student.uwtsd.ac.uk::401aaf9c-36a2-4a7a-b5bb-ae3fb5d17786" providerId="AD" clId="Web-{856CDC42-852D-4C64-9441-3ABDE6493C39}" dt="2021-04-04T17:21:26.023" v="72" actId="20577"/>
        <pc:sldMkLst>
          <pc:docMk/>
          <pc:sldMk cId="2274751705" sldId="259"/>
        </pc:sldMkLst>
        <pc:spChg chg="mod">
          <ac:chgData name="Shalma Begum (1813709)" userId="S::1813709@student.uwtsd.ac.uk::401aaf9c-36a2-4a7a-b5bb-ae3fb5d17786" providerId="AD" clId="Web-{856CDC42-852D-4C64-9441-3ABDE6493C39}" dt="2021-04-04T17:21:26.023" v="72" actId="20577"/>
          <ac:spMkLst>
            <pc:docMk/>
            <pc:sldMk cId="2274751705" sldId="259"/>
            <ac:spMk id="2" creationId="{36807558-19EA-4790-B34A-F7A8A44D49B2}"/>
          </ac:spMkLst>
        </pc:spChg>
        <pc:spChg chg="mod">
          <ac:chgData name="Shalma Begum (1813709)" userId="S::1813709@student.uwtsd.ac.uk::401aaf9c-36a2-4a7a-b5bb-ae3fb5d17786" providerId="AD" clId="Web-{856CDC42-852D-4C64-9441-3ABDE6493C39}" dt="2021-04-04T17:18:29.379" v="59" actId="20577"/>
          <ac:spMkLst>
            <pc:docMk/>
            <pc:sldMk cId="2274751705" sldId="259"/>
            <ac:spMk id="3" creationId="{6F627864-FD75-493C-8967-32B89C8AFA44}"/>
          </ac:spMkLst>
        </pc:spChg>
      </pc:sldChg>
      <pc:sldChg chg="modSp">
        <pc:chgData name="Shalma Begum (1813709)" userId="S::1813709@student.uwtsd.ac.uk::401aaf9c-36a2-4a7a-b5bb-ae3fb5d17786" providerId="AD" clId="Web-{856CDC42-852D-4C64-9441-3ABDE6493C39}" dt="2021-04-04T16:29:56.767" v="2" actId="20577"/>
        <pc:sldMkLst>
          <pc:docMk/>
          <pc:sldMk cId="1966249531" sldId="261"/>
        </pc:sldMkLst>
        <pc:spChg chg="mod">
          <ac:chgData name="Shalma Begum (1813709)" userId="S::1813709@student.uwtsd.ac.uk::401aaf9c-36a2-4a7a-b5bb-ae3fb5d17786" providerId="AD" clId="Web-{856CDC42-852D-4C64-9441-3ABDE6493C39}" dt="2021-04-04T16:29:56.767" v="2" actId="20577"/>
          <ac:spMkLst>
            <pc:docMk/>
            <pc:sldMk cId="1966249531" sldId="261"/>
            <ac:spMk id="3" creationId="{6F627864-FD75-493C-8967-32B89C8AFA44}"/>
          </ac:spMkLst>
        </pc:spChg>
      </pc:sldChg>
      <pc:sldChg chg="modSp">
        <pc:chgData name="Shalma Begum (1813709)" userId="S::1813709@student.uwtsd.ac.uk::401aaf9c-36a2-4a7a-b5bb-ae3fb5d17786" providerId="AD" clId="Web-{856CDC42-852D-4C64-9441-3ABDE6493C39}" dt="2021-04-04T16:31:18.378" v="12" actId="20577"/>
        <pc:sldMkLst>
          <pc:docMk/>
          <pc:sldMk cId="4177964983" sldId="263"/>
        </pc:sldMkLst>
        <pc:spChg chg="mod">
          <ac:chgData name="Shalma Begum (1813709)" userId="S::1813709@student.uwtsd.ac.uk::401aaf9c-36a2-4a7a-b5bb-ae3fb5d17786" providerId="AD" clId="Web-{856CDC42-852D-4C64-9441-3ABDE6493C39}" dt="2021-04-04T16:31:18.378" v="12" actId="20577"/>
          <ac:spMkLst>
            <pc:docMk/>
            <pc:sldMk cId="4177964983" sldId="263"/>
            <ac:spMk id="3" creationId="{6F627864-FD75-493C-8967-32B89C8AFA44}"/>
          </ac:spMkLst>
        </pc:spChg>
      </pc:sldChg>
      <pc:sldChg chg="modSp">
        <pc:chgData name="Shalma Begum (1813709)" userId="S::1813709@student.uwtsd.ac.uk::401aaf9c-36a2-4a7a-b5bb-ae3fb5d17786" providerId="AD" clId="Web-{856CDC42-852D-4C64-9441-3ABDE6493C39}" dt="2021-04-04T17:17:30.597" v="57" actId="20577"/>
        <pc:sldMkLst>
          <pc:docMk/>
          <pc:sldMk cId="1392829160" sldId="264"/>
        </pc:sldMkLst>
        <pc:spChg chg="mod">
          <ac:chgData name="Shalma Begum (1813709)" userId="S::1813709@student.uwtsd.ac.uk::401aaf9c-36a2-4a7a-b5bb-ae3fb5d17786" providerId="AD" clId="Web-{856CDC42-852D-4C64-9441-3ABDE6493C39}" dt="2021-04-04T17:17:30.597" v="57" actId="20577"/>
          <ac:spMkLst>
            <pc:docMk/>
            <pc:sldMk cId="1392829160" sldId="264"/>
            <ac:spMk id="3" creationId="{6F627864-FD75-493C-8967-32B89C8AFA44}"/>
          </ac:spMkLst>
        </pc:spChg>
      </pc:sldChg>
      <pc:sldChg chg="modSp">
        <pc:chgData name="Shalma Begum (1813709)" userId="S::1813709@student.uwtsd.ac.uk::401aaf9c-36a2-4a7a-b5bb-ae3fb5d17786" providerId="AD" clId="Web-{856CDC42-852D-4C64-9441-3ABDE6493C39}" dt="2021-04-04T17:19:18.068" v="64" actId="20577"/>
        <pc:sldMkLst>
          <pc:docMk/>
          <pc:sldMk cId="244924465" sldId="265"/>
        </pc:sldMkLst>
        <pc:spChg chg="mod">
          <ac:chgData name="Shalma Begum (1813709)" userId="S::1813709@student.uwtsd.ac.uk::401aaf9c-36a2-4a7a-b5bb-ae3fb5d17786" providerId="AD" clId="Web-{856CDC42-852D-4C64-9441-3ABDE6493C39}" dt="2021-04-04T17:19:18.068" v="64" actId="20577"/>
          <ac:spMkLst>
            <pc:docMk/>
            <pc:sldMk cId="244924465" sldId="265"/>
            <ac:spMk id="3" creationId="{6F627864-FD75-493C-8967-32B89C8AFA44}"/>
          </ac:spMkLst>
        </pc:spChg>
      </pc:sldChg>
      <pc:sldChg chg="modSp">
        <pc:chgData name="Shalma Begum (1813709)" userId="S::1813709@student.uwtsd.ac.uk::401aaf9c-36a2-4a7a-b5bb-ae3fb5d17786" providerId="AD" clId="Web-{856CDC42-852D-4C64-9441-3ABDE6493C39}" dt="2021-04-04T16:28:40.656" v="0" actId="20577"/>
        <pc:sldMkLst>
          <pc:docMk/>
          <pc:sldMk cId="1030023146" sldId="266"/>
        </pc:sldMkLst>
        <pc:spChg chg="mod">
          <ac:chgData name="Shalma Begum (1813709)" userId="S::1813709@student.uwtsd.ac.uk::401aaf9c-36a2-4a7a-b5bb-ae3fb5d17786" providerId="AD" clId="Web-{856CDC42-852D-4C64-9441-3ABDE6493C39}" dt="2021-04-04T16:28:40.656" v="0" actId="20577"/>
          <ac:spMkLst>
            <pc:docMk/>
            <pc:sldMk cId="1030023146" sldId="266"/>
            <ac:spMk id="3" creationId="{6F627864-FD75-493C-8967-32B89C8AFA44}"/>
          </ac:spMkLst>
        </pc:spChg>
      </pc:sldChg>
      <pc:sldChg chg="modSp">
        <pc:chgData name="Shalma Begum (1813709)" userId="S::1813709@student.uwtsd.ac.uk::401aaf9c-36a2-4a7a-b5bb-ae3fb5d17786" providerId="AD" clId="Web-{856CDC42-852D-4C64-9441-3ABDE6493C39}" dt="2021-04-04T17:20:25.272" v="68" actId="20577"/>
        <pc:sldMkLst>
          <pc:docMk/>
          <pc:sldMk cId="2727969586" sldId="267"/>
        </pc:sldMkLst>
        <pc:spChg chg="mod">
          <ac:chgData name="Shalma Begum (1813709)" userId="S::1813709@student.uwtsd.ac.uk::401aaf9c-36a2-4a7a-b5bb-ae3fb5d17786" providerId="AD" clId="Web-{856CDC42-852D-4C64-9441-3ABDE6493C39}" dt="2021-04-04T17:20:25.272" v="68" actId="20577"/>
          <ac:spMkLst>
            <pc:docMk/>
            <pc:sldMk cId="2727969586" sldId="267"/>
            <ac:spMk id="2" creationId="{DAFCB0C1-86B8-4DCC-A2D6-B0E8E3E61DE1}"/>
          </ac:spMkLst>
        </pc:spChg>
        <pc:spChg chg="mod">
          <ac:chgData name="Shalma Begum (1813709)" userId="S::1813709@student.uwtsd.ac.uk::401aaf9c-36a2-4a7a-b5bb-ae3fb5d17786" providerId="AD" clId="Web-{856CDC42-852D-4C64-9441-3ABDE6493C39}" dt="2021-04-04T17:19:54.553" v="65" actId="1076"/>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63831252-0E67-455F-ADA3-808B6A48D186}"/>
    <pc:docChg chg="modSld">
      <pc:chgData name="Osayamen Hope Ehiogie (1908385)" userId="S::1908385@student.uwtsd.ac.uk::c680b782-6d44-449f-b05d-8a30579ba0f8" providerId="AD" clId="Web-{63831252-0E67-455F-ADA3-808B6A48D186}" dt="2021-03-22T08:03:18.814" v="181" actId="20577"/>
      <pc:docMkLst>
        <pc:docMk/>
      </pc:docMkLst>
      <pc:sldChg chg="modSp">
        <pc:chgData name="Osayamen Hope Ehiogie (1908385)" userId="S::1908385@student.uwtsd.ac.uk::c680b782-6d44-449f-b05d-8a30579ba0f8" providerId="AD" clId="Web-{63831252-0E67-455F-ADA3-808B6A48D186}" dt="2021-03-22T08:03:18.814" v="181" actId="20577"/>
        <pc:sldMkLst>
          <pc:docMk/>
          <pc:sldMk cId="1966249531" sldId="261"/>
        </pc:sldMkLst>
        <pc:spChg chg="mod">
          <ac:chgData name="Osayamen Hope Ehiogie (1908385)" userId="S::1908385@student.uwtsd.ac.uk::c680b782-6d44-449f-b05d-8a30579ba0f8" providerId="AD" clId="Web-{63831252-0E67-455F-ADA3-808B6A48D186}" dt="2021-03-22T08:03:18.814" v="181" actId="20577"/>
          <ac:spMkLst>
            <pc:docMk/>
            <pc:sldMk cId="1966249531" sldId="261"/>
            <ac:spMk id="3" creationId="{6F627864-FD75-493C-8967-32B89C8AFA44}"/>
          </ac:spMkLst>
        </pc:spChg>
      </pc:sldChg>
    </pc:docChg>
  </pc:docChgLst>
  <pc:docChgLst>
    <pc:chgData name="Stanimira Yuliyanova Dimitrova (1909125)" userId="S::1909125@student.uwtsd.ac.uk::6140c387-c10a-40c6-bce6-ef75e9db318a" providerId="AD" clId="Web-{8FFC22CB-CCAB-44B3-8B65-EA8927260D84}"/>
    <pc:docChg chg="modSld">
      <pc:chgData name="Stanimira Yuliyanova Dimitrova (1909125)" userId="S::1909125@student.uwtsd.ac.uk::6140c387-c10a-40c6-bce6-ef75e9db318a" providerId="AD" clId="Web-{8FFC22CB-CCAB-44B3-8B65-EA8927260D84}" dt="2021-03-31T09:56:47.275" v="0" actId="20577"/>
      <pc:docMkLst>
        <pc:docMk/>
      </pc:docMkLst>
      <pc:sldChg chg="modSp">
        <pc:chgData name="Stanimira Yuliyanova Dimitrova (1909125)" userId="S::1909125@student.uwtsd.ac.uk::6140c387-c10a-40c6-bce6-ef75e9db318a" providerId="AD" clId="Web-{8FFC22CB-CCAB-44B3-8B65-EA8927260D84}" dt="2021-03-31T09:56:47.275" v="0" actId="20577"/>
        <pc:sldMkLst>
          <pc:docMk/>
          <pc:sldMk cId="3766229075" sldId="258"/>
        </pc:sldMkLst>
        <pc:spChg chg="mod">
          <ac:chgData name="Stanimira Yuliyanova Dimitrova (1909125)" userId="S::1909125@student.uwtsd.ac.uk::6140c387-c10a-40c6-bce6-ef75e9db318a" providerId="AD" clId="Web-{8FFC22CB-CCAB-44B3-8B65-EA8927260D84}" dt="2021-03-31T09:56:47.275" v="0" actId="20577"/>
          <ac:spMkLst>
            <pc:docMk/>
            <pc:sldMk cId="3766229075" sldId="258"/>
            <ac:spMk id="3" creationId="{6F627864-FD75-493C-8967-32B89C8AFA44}"/>
          </ac:spMkLst>
        </pc:spChg>
      </pc:sldChg>
    </pc:docChg>
  </pc:docChgLst>
  <pc:docChgLst>
    <pc:chgData name="Yetunde Temitope Onasanya (1905364)" userId="S::1905364@student.uwtsd.ac.uk::f5b4401e-02f9-4998-bd2d-23b5700344d7" providerId="AD" clId="Web-{46849E4D-33E1-47C3-95E7-15A45C56C988}"/>
    <pc:docChg chg="modSld">
      <pc:chgData name="Yetunde Temitope Onasanya (1905364)" userId="S::1905364@student.uwtsd.ac.uk::f5b4401e-02f9-4998-bd2d-23b5700344d7" providerId="AD" clId="Web-{46849E4D-33E1-47C3-95E7-15A45C56C988}" dt="2021-03-23T19:43:23.900" v="142" actId="14100"/>
      <pc:docMkLst>
        <pc:docMk/>
      </pc:docMkLst>
      <pc:sldChg chg="modSp">
        <pc:chgData name="Yetunde Temitope Onasanya (1905364)" userId="S::1905364@student.uwtsd.ac.uk::f5b4401e-02f9-4998-bd2d-23b5700344d7" providerId="AD" clId="Web-{46849E4D-33E1-47C3-95E7-15A45C56C988}" dt="2021-03-23T19:43:23.900" v="142" actId="14100"/>
        <pc:sldMkLst>
          <pc:docMk/>
          <pc:sldMk cId="3745047033" sldId="260"/>
        </pc:sldMkLst>
        <pc:spChg chg="mod">
          <ac:chgData name="Yetunde Temitope Onasanya (1905364)" userId="S::1905364@student.uwtsd.ac.uk::f5b4401e-02f9-4998-bd2d-23b5700344d7" providerId="AD" clId="Web-{46849E4D-33E1-47C3-95E7-15A45C56C988}" dt="2021-03-23T19:43:23.900" v="142" actId="14100"/>
          <ac:spMkLst>
            <pc:docMk/>
            <pc:sldMk cId="3745047033" sldId="260"/>
            <ac:spMk id="3" creationId="{6F627864-FD75-493C-8967-32B89C8AFA44}"/>
          </ac:spMkLst>
        </pc:spChg>
      </pc:sldChg>
      <pc:sldChg chg="modSp">
        <pc:chgData name="Yetunde Temitope Onasanya (1905364)" userId="S::1905364@student.uwtsd.ac.uk::f5b4401e-02f9-4998-bd2d-23b5700344d7" providerId="AD" clId="Web-{46849E4D-33E1-47C3-95E7-15A45C56C988}" dt="2021-03-23T19:28:45.283" v="137" actId="20577"/>
        <pc:sldMkLst>
          <pc:docMk/>
          <pc:sldMk cId="4177964983" sldId="263"/>
        </pc:sldMkLst>
        <pc:spChg chg="mod">
          <ac:chgData name="Yetunde Temitope Onasanya (1905364)" userId="S::1905364@student.uwtsd.ac.uk::f5b4401e-02f9-4998-bd2d-23b5700344d7" providerId="AD" clId="Web-{46849E4D-33E1-47C3-95E7-15A45C56C988}" dt="2021-03-23T19:28:45.283" v="137" actId="20577"/>
          <ac:spMkLst>
            <pc:docMk/>
            <pc:sldMk cId="4177964983" sldId="263"/>
            <ac:spMk id="3" creationId="{6F627864-FD75-493C-8967-32B89C8AFA44}"/>
          </ac:spMkLst>
        </pc:spChg>
      </pc:sldChg>
    </pc:docChg>
  </pc:docChgLst>
  <pc:docChgLst>
    <pc:chgData clId="Web-{6FF8A36B-7931-47B8-8A14-FC44A7191FBA}"/>
    <pc:docChg chg="modSld">
      <pc:chgData name="" userId="" providerId="" clId="Web-{6FF8A36B-7931-47B8-8A14-FC44A7191FBA}" dt="2021-04-01T11:09:27.885" v="0" actId="20577"/>
      <pc:docMkLst>
        <pc:docMk/>
      </pc:docMkLst>
      <pc:sldChg chg="modSp">
        <pc:chgData name="" userId="" providerId="" clId="Web-{6FF8A36B-7931-47B8-8A14-FC44A7191FBA}" dt="2021-04-01T11:09:27.885" v="0" actId="20577"/>
        <pc:sldMkLst>
          <pc:docMk/>
          <pc:sldMk cId="3745047033" sldId="260"/>
        </pc:sldMkLst>
        <pc:spChg chg="mod">
          <ac:chgData name="" userId="" providerId="" clId="Web-{6FF8A36B-7931-47B8-8A14-FC44A7191FBA}" dt="2021-04-01T11:09:27.885" v="0" actId="20577"/>
          <ac:spMkLst>
            <pc:docMk/>
            <pc:sldMk cId="3745047033" sldId="260"/>
            <ac:spMk id="3" creationId="{6F627864-FD75-493C-8967-32B89C8AFA44}"/>
          </ac:spMkLst>
        </pc:spChg>
      </pc:sldChg>
    </pc:docChg>
  </pc:docChgLst>
  <pc:docChgLst>
    <pc:chgData name="Osayamen Hope Ehiogie (1908385)" userId="S::1908385@student.uwtsd.ac.uk::c680b782-6d44-449f-b05d-8a30579ba0f8" providerId="AD" clId="Web-{1A642701-9B52-4BFB-90BE-7D24AC976FFA}"/>
    <pc:docChg chg="modSld">
      <pc:chgData name="Osayamen Hope Ehiogie (1908385)" userId="S::1908385@student.uwtsd.ac.uk::c680b782-6d44-449f-b05d-8a30579ba0f8" providerId="AD" clId="Web-{1A642701-9B52-4BFB-90BE-7D24AC976FFA}" dt="2021-04-03T03:39:17.895" v="1151" actId="20577"/>
      <pc:docMkLst>
        <pc:docMk/>
      </pc:docMkLst>
      <pc:sldChg chg="modSp">
        <pc:chgData name="Osayamen Hope Ehiogie (1908385)" userId="S::1908385@student.uwtsd.ac.uk::c680b782-6d44-449f-b05d-8a30579ba0f8" providerId="AD" clId="Web-{1A642701-9B52-4BFB-90BE-7D24AC976FFA}" dt="2021-04-03T03:39:17.895" v="1151" actId="20577"/>
        <pc:sldMkLst>
          <pc:docMk/>
          <pc:sldMk cId="3766229075" sldId="258"/>
        </pc:sldMkLst>
        <pc:spChg chg="mod">
          <ac:chgData name="Osayamen Hope Ehiogie (1908385)" userId="S::1908385@student.uwtsd.ac.uk::c680b782-6d44-449f-b05d-8a30579ba0f8" providerId="AD" clId="Web-{1A642701-9B52-4BFB-90BE-7D24AC976FFA}" dt="2021-04-03T03:39:17.895" v="1151"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1A642701-9B52-4BFB-90BE-7D24AC976FFA}" dt="2021-04-03T03:27:20.142" v="959" actId="20577"/>
        <pc:sldMkLst>
          <pc:docMk/>
          <pc:sldMk cId="2274751705" sldId="259"/>
        </pc:sldMkLst>
        <pc:spChg chg="mod">
          <ac:chgData name="Osayamen Hope Ehiogie (1908385)" userId="S::1908385@student.uwtsd.ac.uk::c680b782-6d44-449f-b05d-8a30579ba0f8" providerId="AD" clId="Web-{1A642701-9B52-4BFB-90BE-7D24AC976FFA}" dt="2021-04-03T03:27:20.142" v="959"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1A642701-9B52-4BFB-90BE-7D24AC976FFA}" dt="2021-04-03T03:22:16.136" v="842" actId="20577"/>
        <pc:sldMkLst>
          <pc:docMk/>
          <pc:sldMk cId="2564961810" sldId="262"/>
        </pc:sldMkLst>
        <pc:spChg chg="mod">
          <ac:chgData name="Osayamen Hope Ehiogie (1908385)" userId="S::1908385@student.uwtsd.ac.uk::c680b782-6d44-449f-b05d-8a30579ba0f8" providerId="AD" clId="Web-{1A642701-9B52-4BFB-90BE-7D24AC976FFA}" dt="2021-04-03T03:22:16.136" v="842"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1A642701-9B52-4BFB-90BE-7D24AC976FFA}" dt="2021-04-03T02:59:58.072" v="741" actId="20577"/>
        <pc:sldMkLst>
          <pc:docMk/>
          <pc:sldMk cId="4177964983" sldId="263"/>
        </pc:sldMkLst>
        <pc:spChg chg="mod">
          <ac:chgData name="Osayamen Hope Ehiogie (1908385)" userId="S::1908385@student.uwtsd.ac.uk::c680b782-6d44-449f-b05d-8a30579ba0f8" providerId="AD" clId="Web-{1A642701-9B52-4BFB-90BE-7D24AC976FFA}" dt="2021-04-03T02:59:58.072" v="741" actId="20577"/>
          <ac:spMkLst>
            <pc:docMk/>
            <pc:sldMk cId="4177964983" sldId="263"/>
            <ac:spMk id="3" creationId="{6F627864-FD75-493C-8967-32B89C8AFA44}"/>
          </ac:spMkLst>
        </pc:spChg>
      </pc:sldChg>
      <pc:sldChg chg="modSp">
        <pc:chgData name="Osayamen Hope Ehiogie (1908385)" userId="S::1908385@student.uwtsd.ac.uk::c680b782-6d44-449f-b05d-8a30579ba0f8" providerId="AD" clId="Web-{1A642701-9B52-4BFB-90BE-7D24AC976FFA}" dt="2021-04-03T02:49:52.419" v="577" actId="20577"/>
        <pc:sldMkLst>
          <pc:docMk/>
          <pc:sldMk cId="1030023146" sldId="266"/>
        </pc:sldMkLst>
        <pc:spChg chg="mod">
          <ac:chgData name="Osayamen Hope Ehiogie (1908385)" userId="S::1908385@student.uwtsd.ac.uk::c680b782-6d44-449f-b05d-8a30579ba0f8" providerId="AD" clId="Web-{1A642701-9B52-4BFB-90BE-7D24AC976FFA}" dt="2021-04-03T02:49:52.419" v="577"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E284369F-E55F-4F89-846F-B4C23143CD04}"/>
    <pc:docChg chg="modSld">
      <pc:chgData name="Osayamen Hope Ehiogie (1908385)" userId="S::1908385@student.uwtsd.ac.uk::c680b782-6d44-449f-b05d-8a30579ba0f8" providerId="AD" clId="Web-{E284369F-E55F-4F89-846F-B4C23143CD04}" dt="2021-03-17T13:25:46.915" v="41" actId="20577"/>
      <pc:docMkLst>
        <pc:docMk/>
      </pc:docMkLst>
      <pc:sldChg chg="modSp">
        <pc:chgData name="Osayamen Hope Ehiogie (1908385)" userId="S::1908385@student.uwtsd.ac.uk::c680b782-6d44-449f-b05d-8a30579ba0f8" providerId="AD" clId="Web-{E284369F-E55F-4F89-846F-B4C23143CD04}" dt="2021-03-17T13:25:46.915" v="41" actId="20577"/>
        <pc:sldMkLst>
          <pc:docMk/>
          <pc:sldMk cId="3209298628" sldId="256"/>
        </pc:sldMkLst>
        <pc:spChg chg="mod">
          <ac:chgData name="Osayamen Hope Ehiogie (1908385)" userId="S::1908385@student.uwtsd.ac.uk::c680b782-6d44-449f-b05d-8a30579ba0f8" providerId="AD" clId="Web-{E284369F-E55F-4F89-846F-B4C23143CD04}" dt="2021-03-17T13:25:46.915" v="41" actId="20577"/>
          <ac:spMkLst>
            <pc:docMk/>
            <pc:sldMk cId="3209298628" sldId="256"/>
            <ac:spMk id="3" creationId="{8CBA7F70-DB38-48EB-B39E-49737D98F470}"/>
          </ac:spMkLst>
        </pc:spChg>
      </pc:sldChg>
    </pc:docChg>
  </pc:docChgLst>
  <pc:docChgLst>
    <pc:chgData name="Shalma Begum (1813709)" userId="S::1813709@student.uwtsd.ac.uk::401aaf9c-36a2-4a7a-b5bb-ae3fb5d17786" providerId="AD" clId="Web-{2988E54B-59C1-4327-A73D-E2270226A40C}"/>
    <pc:docChg chg="modSld">
      <pc:chgData name="Shalma Begum (1813709)" userId="S::1813709@student.uwtsd.ac.uk::401aaf9c-36a2-4a7a-b5bb-ae3fb5d17786" providerId="AD" clId="Web-{2988E54B-59C1-4327-A73D-E2270226A40C}" dt="2021-04-02T14:12:39.192" v="109" actId="20577"/>
      <pc:docMkLst>
        <pc:docMk/>
      </pc:docMkLst>
      <pc:sldChg chg="modSp">
        <pc:chgData name="Shalma Begum (1813709)" userId="S::1813709@student.uwtsd.ac.uk::401aaf9c-36a2-4a7a-b5bb-ae3fb5d17786" providerId="AD" clId="Web-{2988E54B-59C1-4327-A73D-E2270226A40C}" dt="2021-04-02T14:12:39.192" v="109" actId="20577"/>
        <pc:sldMkLst>
          <pc:docMk/>
          <pc:sldMk cId="1392829160" sldId="264"/>
        </pc:sldMkLst>
        <pc:spChg chg="mod">
          <ac:chgData name="Shalma Begum (1813709)" userId="S::1813709@student.uwtsd.ac.uk::401aaf9c-36a2-4a7a-b5bb-ae3fb5d17786" providerId="AD" clId="Web-{2988E54B-59C1-4327-A73D-E2270226A40C}" dt="2021-04-02T14:12:39.192" v="109" actId="20577"/>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3923FF8D-1793-4F4C-8238-07AC902BD3E9}"/>
    <pc:docChg chg="modSld">
      <pc:chgData name="Shalma Begum (1813709)" userId="S::1813709@student.uwtsd.ac.uk::401aaf9c-36a2-4a7a-b5bb-ae3fb5d17786" providerId="AD" clId="Web-{3923FF8D-1793-4F4C-8238-07AC902BD3E9}" dt="2021-04-11T12:42:55.423" v="124" actId="20577"/>
      <pc:docMkLst>
        <pc:docMk/>
      </pc:docMkLst>
      <pc:sldChg chg="modSp">
        <pc:chgData name="Shalma Begum (1813709)" userId="S::1813709@student.uwtsd.ac.uk::401aaf9c-36a2-4a7a-b5bb-ae3fb5d17786" providerId="AD" clId="Web-{3923FF8D-1793-4F4C-8238-07AC902BD3E9}" dt="2021-04-11T12:38:44.980" v="111" actId="20577"/>
        <pc:sldMkLst>
          <pc:docMk/>
          <pc:sldMk cId="1966249531" sldId="261"/>
        </pc:sldMkLst>
        <pc:spChg chg="mod">
          <ac:chgData name="Shalma Begum (1813709)" userId="S::1813709@student.uwtsd.ac.uk::401aaf9c-36a2-4a7a-b5bb-ae3fb5d17786" providerId="AD" clId="Web-{3923FF8D-1793-4F4C-8238-07AC902BD3E9}" dt="2021-04-11T12:37:10.302" v="108" actId="20577"/>
          <ac:spMkLst>
            <pc:docMk/>
            <pc:sldMk cId="1966249531" sldId="261"/>
            <ac:spMk id="2" creationId="{36807558-19EA-4790-B34A-F7A8A44D49B2}"/>
          </ac:spMkLst>
        </pc:spChg>
        <pc:spChg chg="mod">
          <ac:chgData name="Shalma Begum (1813709)" userId="S::1813709@student.uwtsd.ac.uk::401aaf9c-36a2-4a7a-b5bb-ae3fb5d17786" providerId="AD" clId="Web-{3923FF8D-1793-4F4C-8238-07AC902BD3E9}" dt="2021-04-11T12:38:44.980" v="111" actId="20577"/>
          <ac:spMkLst>
            <pc:docMk/>
            <pc:sldMk cId="1966249531" sldId="261"/>
            <ac:spMk id="3" creationId="{6F627864-FD75-493C-8967-32B89C8AFA44}"/>
          </ac:spMkLst>
        </pc:spChg>
      </pc:sldChg>
      <pc:sldChg chg="modSp">
        <pc:chgData name="Shalma Begum (1813709)" userId="S::1813709@student.uwtsd.ac.uk::401aaf9c-36a2-4a7a-b5bb-ae3fb5d17786" providerId="AD" clId="Web-{3923FF8D-1793-4F4C-8238-07AC902BD3E9}" dt="2021-04-11T12:42:55.423" v="124" actId="20577"/>
        <pc:sldMkLst>
          <pc:docMk/>
          <pc:sldMk cId="4177964983" sldId="263"/>
        </pc:sldMkLst>
        <pc:spChg chg="mod">
          <ac:chgData name="Shalma Begum (1813709)" userId="S::1813709@student.uwtsd.ac.uk::401aaf9c-36a2-4a7a-b5bb-ae3fb5d17786" providerId="AD" clId="Web-{3923FF8D-1793-4F4C-8238-07AC902BD3E9}" dt="2021-04-11T12:42:55.423" v="124" actId="20577"/>
          <ac:spMkLst>
            <pc:docMk/>
            <pc:sldMk cId="4177964983" sldId="263"/>
            <ac:spMk id="3" creationId="{6F627864-FD75-493C-8967-32B89C8AFA44}"/>
          </ac:spMkLst>
        </pc:spChg>
      </pc:sldChg>
    </pc:docChg>
  </pc:docChgLst>
  <pc:docChgLst>
    <pc:chgData name="Shalma Begum (1813709)" userId="S::1813709@student.uwtsd.ac.uk::401aaf9c-36a2-4a7a-b5bb-ae3fb5d17786" providerId="AD" clId="Web-{5572CBBF-5AA6-4BD7-91EE-91A1C19968C6}"/>
    <pc:docChg chg="modSld">
      <pc:chgData name="Shalma Begum (1813709)" userId="S::1813709@student.uwtsd.ac.uk::401aaf9c-36a2-4a7a-b5bb-ae3fb5d17786" providerId="AD" clId="Web-{5572CBBF-5AA6-4BD7-91EE-91A1C19968C6}" dt="2021-04-07T09:48:44.481" v="70" actId="20577"/>
      <pc:docMkLst>
        <pc:docMk/>
      </pc:docMkLst>
      <pc:sldChg chg="modSp">
        <pc:chgData name="Shalma Begum (1813709)" userId="S::1813709@student.uwtsd.ac.uk::401aaf9c-36a2-4a7a-b5bb-ae3fb5d17786" providerId="AD" clId="Web-{5572CBBF-5AA6-4BD7-91EE-91A1C19968C6}" dt="2021-04-07T09:48:44.481" v="70" actId="20577"/>
        <pc:sldMkLst>
          <pc:docMk/>
          <pc:sldMk cId="1392829160" sldId="264"/>
        </pc:sldMkLst>
        <pc:spChg chg="mod">
          <ac:chgData name="Shalma Begum (1813709)" userId="S::1813709@student.uwtsd.ac.uk::401aaf9c-36a2-4a7a-b5bb-ae3fb5d17786" providerId="AD" clId="Web-{5572CBBF-5AA6-4BD7-91EE-91A1C19968C6}" dt="2021-04-07T09:48:44.481" v="70" actId="20577"/>
          <ac:spMkLst>
            <pc:docMk/>
            <pc:sldMk cId="1392829160" sldId="264"/>
            <ac:spMk id="3" creationId="{6F627864-FD75-493C-8967-32B89C8AFA44}"/>
          </ac:spMkLst>
        </pc:spChg>
      </pc:sldChg>
    </pc:docChg>
  </pc:docChgLst>
  <pc:docChgLst>
    <pc:chgData name="Yetunde Temitope Onasanya (1905364)" userId="S::1905364@student.uwtsd.ac.uk::f5b4401e-02f9-4998-bd2d-23b5700344d7" providerId="AD" clId="Web-{5FCDC3C9-A6B1-4643-9FA6-491C10854667}"/>
    <pc:docChg chg="modSld">
      <pc:chgData name="Yetunde Temitope Onasanya (1905364)" userId="S::1905364@student.uwtsd.ac.uk::f5b4401e-02f9-4998-bd2d-23b5700344d7" providerId="AD" clId="Web-{5FCDC3C9-A6B1-4643-9FA6-491C10854667}" dt="2021-03-23T16:41:22.842" v="2" actId="20577"/>
      <pc:docMkLst>
        <pc:docMk/>
      </pc:docMkLst>
      <pc:sldChg chg="modSp">
        <pc:chgData name="Yetunde Temitope Onasanya (1905364)" userId="S::1905364@student.uwtsd.ac.uk::f5b4401e-02f9-4998-bd2d-23b5700344d7" providerId="AD" clId="Web-{5FCDC3C9-A6B1-4643-9FA6-491C10854667}" dt="2021-03-23T16:41:22.842" v="2" actId="20577"/>
        <pc:sldMkLst>
          <pc:docMk/>
          <pc:sldMk cId="4177964983" sldId="263"/>
        </pc:sldMkLst>
        <pc:spChg chg="mod">
          <ac:chgData name="Yetunde Temitope Onasanya (1905364)" userId="S::1905364@student.uwtsd.ac.uk::f5b4401e-02f9-4998-bd2d-23b5700344d7" providerId="AD" clId="Web-{5FCDC3C9-A6B1-4643-9FA6-491C10854667}" dt="2021-03-23T16:41:22.842" v="2" actId="20577"/>
          <ac:spMkLst>
            <pc:docMk/>
            <pc:sldMk cId="4177964983" sldId="263"/>
            <ac:spMk id="3" creationId="{6F627864-FD75-493C-8967-32B89C8AFA44}"/>
          </ac:spMkLst>
        </pc:spChg>
      </pc:sldChg>
    </pc:docChg>
  </pc:docChgLst>
  <pc:docChgLst>
    <pc:chgData name="Shalma Begum (1813709)" userId="S::1813709@student.uwtsd.ac.uk::401aaf9c-36a2-4a7a-b5bb-ae3fb5d17786" providerId="AD" clId="Web-{5337F4C8-8E7C-4036-894F-5F14B0FF474E}"/>
    <pc:docChg chg="modSld">
      <pc:chgData name="Shalma Begum (1813709)" userId="S::1813709@student.uwtsd.ac.uk::401aaf9c-36a2-4a7a-b5bb-ae3fb5d17786" providerId="AD" clId="Web-{5337F4C8-8E7C-4036-894F-5F14B0FF474E}" dt="2021-04-06T09:55:57.590" v="6" actId="20577"/>
      <pc:docMkLst>
        <pc:docMk/>
      </pc:docMkLst>
      <pc:sldChg chg="modSp">
        <pc:chgData name="Shalma Begum (1813709)" userId="S::1813709@student.uwtsd.ac.uk::401aaf9c-36a2-4a7a-b5bb-ae3fb5d17786" providerId="AD" clId="Web-{5337F4C8-8E7C-4036-894F-5F14B0FF474E}" dt="2021-04-06T09:52:01.316" v="0" actId="20577"/>
        <pc:sldMkLst>
          <pc:docMk/>
          <pc:sldMk cId="1966249531" sldId="261"/>
        </pc:sldMkLst>
        <pc:spChg chg="mod">
          <ac:chgData name="Shalma Begum (1813709)" userId="S::1813709@student.uwtsd.ac.uk::401aaf9c-36a2-4a7a-b5bb-ae3fb5d17786" providerId="AD" clId="Web-{5337F4C8-8E7C-4036-894F-5F14B0FF474E}" dt="2021-04-06T09:52:01.316" v="0" actId="20577"/>
          <ac:spMkLst>
            <pc:docMk/>
            <pc:sldMk cId="1966249531" sldId="261"/>
            <ac:spMk id="2" creationId="{36807558-19EA-4790-B34A-F7A8A44D49B2}"/>
          </ac:spMkLst>
        </pc:spChg>
      </pc:sldChg>
      <pc:sldChg chg="modSp">
        <pc:chgData name="Shalma Begum (1813709)" userId="S::1813709@student.uwtsd.ac.uk::401aaf9c-36a2-4a7a-b5bb-ae3fb5d17786" providerId="AD" clId="Web-{5337F4C8-8E7C-4036-894F-5F14B0FF474E}" dt="2021-04-06T09:55:57.590" v="6" actId="20577"/>
        <pc:sldMkLst>
          <pc:docMk/>
          <pc:sldMk cId="4177964983" sldId="263"/>
        </pc:sldMkLst>
        <pc:spChg chg="mod">
          <ac:chgData name="Shalma Begum (1813709)" userId="S::1813709@student.uwtsd.ac.uk::401aaf9c-36a2-4a7a-b5bb-ae3fb5d17786" providerId="AD" clId="Web-{5337F4C8-8E7C-4036-894F-5F14B0FF474E}" dt="2021-04-06T09:53:22.866" v="3" actId="20577"/>
          <ac:spMkLst>
            <pc:docMk/>
            <pc:sldMk cId="4177964983" sldId="263"/>
            <ac:spMk id="2" creationId="{36807558-19EA-4790-B34A-F7A8A44D49B2}"/>
          </ac:spMkLst>
        </pc:spChg>
        <pc:spChg chg="mod">
          <ac:chgData name="Shalma Begum (1813709)" userId="S::1813709@student.uwtsd.ac.uk::401aaf9c-36a2-4a7a-b5bb-ae3fb5d17786" providerId="AD" clId="Web-{5337F4C8-8E7C-4036-894F-5F14B0FF474E}" dt="2021-04-06T09:55:57.590" v="6" actId="20577"/>
          <ac:spMkLst>
            <pc:docMk/>
            <pc:sldMk cId="4177964983" sldId="263"/>
            <ac:spMk id="3" creationId="{6F627864-FD75-493C-8967-32B89C8AFA44}"/>
          </ac:spMkLst>
        </pc:spChg>
      </pc:sldChg>
    </pc:docChg>
  </pc:docChgLst>
  <pc:docChgLst>
    <pc:chgData name="Osayamen Hope Ehiogie (1908385)" userId="S::1908385@student.uwtsd.ac.uk::c680b782-6d44-449f-b05d-8a30579ba0f8" providerId="AD" clId="Web-{1935955E-2FCA-4DEC-B63F-54508EC8932F}"/>
    <pc:docChg chg="modSld">
      <pc:chgData name="Osayamen Hope Ehiogie (1908385)" userId="S::1908385@student.uwtsd.ac.uk::c680b782-6d44-449f-b05d-8a30579ba0f8" providerId="AD" clId="Web-{1935955E-2FCA-4DEC-B63F-54508EC8932F}" dt="2021-03-23T11:39:06.144" v="3" actId="20577"/>
      <pc:docMkLst>
        <pc:docMk/>
      </pc:docMkLst>
      <pc:sldChg chg="modSp">
        <pc:chgData name="Osayamen Hope Ehiogie (1908385)" userId="S::1908385@student.uwtsd.ac.uk::c680b782-6d44-449f-b05d-8a30579ba0f8" providerId="AD" clId="Web-{1935955E-2FCA-4DEC-B63F-54508EC8932F}" dt="2021-03-23T11:39:06.144" v="3" actId="20577"/>
        <pc:sldMkLst>
          <pc:docMk/>
          <pc:sldMk cId="1030023146" sldId="266"/>
        </pc:sldMkLst>
        <pc:spChg chg="mod">
          <ac:chgData name="Osayamen Hope Ehiogie (1908385)" userId="S::1908385@student.uwtsd.ac.uk::c680b782-6d44-449f-b05d-8a30579ba0f8" providerId="AD" clId="Web-{1935955E-2FCA-4DEC-B63F-54508EC8932F}" dt="2021-03-23T11:39:06.144" v="3"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07AA8AB8-5798-4491-A928-137A80DB876A}"/>
    <pc:docChg chg="modSld">
      <pc:chgData name="Osayamen Hope Ehiogie (1908385)" userId="S::1908385@student.uwtsd.ac.uk::c680b782-6d44-449f-b05d-8a30579ba0f8" providerId="AD" clId="Web-{07AA8AB8-5798-4491-A928-137A80DB876A}" dt="2021-03-20T13:24:57.777" v="1518" actId="20577"/>
      <pc:docMkLst>
        <pc:docMk/>
      </pc:docMkLst>
      <pc:sldChg chg="modSp">
        <pc:chgData name="Osayamen Hope Ehiogie (1908385)" userId="S::1908385@student.uwtsd.ac.uk::c680b782-6d44-449f-b05d-8a30579ba0f8" providerId="AD" clId="Web-{07AA8AB8-5798-4491-A928-137A80DB876A}" dt="2021-03-20T10:02:25.620" v="35" actId="20577"/>
        <pc:sldMkLst>
          <pc:docMk/>
          <pc:sldMk cId="3209298628" sldId="256"/>
        </pc:sldMkLst>
        <pc:spChg chg="mod">
          <ac:chgData name="Osayamen Hope Ehiogie (1908385)" userId="S::1908385@student.uwtsd.ac.uk::c680b782-6d44-449f-b05d-8a30579ba0f8" providerId="AD" clId="Web-{07AA8AB8-5798-4491-A928-137A80DB876A}" dt="2021-03-20T10:02:25.620" v="35" actId="20577"/>
          <ac:spMkLst>
            <pc:docMk/>
            <pc:sldMk cId="3209298628" sldId="256"/>
            <ac:spMk id="3" creationId="{8CBA7F70-DB38-48EB-B39E-49737D98F470}"/>
          </ac:spMkLst>
        </pc:spChg>
      </pc:sldChg>
      <pc:sldChg chg="modSp">
        <pc:chgData name="Osayamen Hope Ehiogie (1908385)" userId="S::1908385@student.uwtsd.ac.uk::c680b782-6d44-449f-b05d-8a30579ba0f8" providerId="AD" clId="Web-{07AA8AB8-5798-4491-A928-137A80DB876A}" dt="2021-03-20T10:52:34.495" v="482" actId="20577"/>
        <pc:sldMkLst>
          <pc:docMk/>
          <pc:sldMk cId="2274751705" sldId="259"/>
        </pc:sldMkLst>
        <pc:spChg chg="mod">
          <ac:chgData name="Osayamen Hope Ehiogie (1908385)" userId="S::1908385@student.uwtsd.ac.uk::c680b782-6d44-449f-b05d-8a30579ba0f8" providerId="AD" clId="Web-{07AA8AB8-5798-4491-A928-137A80DB876A}" dt="2021-03-20T10:52:34.495" v="482"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07AA8AB8-5798-4491-A928-137A80DB876A}" dt="2021-03-20T13:24:57.777" v="1518" actId="20577"/>
        <pc:sldMkLst>
          <pc:docMk/>
          <pc:sldMk cId="3745047033" sldId="260"/>
        </pc:sldMkLst>
        <pc:spChg chg="mod">
          <ac:chgData name="Osayamen Hope Ehiogie (1908385)" userId="S::1908385@student.uwtsd.ac.uk::c680b782-6d44-449f-b05d-8a30579ba0f8" providerId="AD" clId="Web-{07AA8AB8-5798-4491-A928-137A80DB876A}" dt="2021-03-20T13:24:57.777" v="1518"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07AA8AB8-5798-4491-A928-137A80DB876A}" dt="2021-03-20T13:08:01.128" v="1512" actId="20577"/>
        <pc:sldMkLst>
          <pc:docMk/>
          <pc:sldMk cId="4177964983" sldId="263"/>
        </pc:sldMkLst>
        <pc:spChg chg="mod">
          <ac:chgData name="Osayamen Hope Ehiogie (1908385)" userId="S::1908385@student.uwtsd.ac.uk::c680b782-6d44-449f-b05d-8a30579ba0f8" providerId="AD" clId="Web-{07AA8AB8-5798-4491-A928-137A80DB876A}" dt="2021-03-20T13:08:01.128" v="1512" actId="20577"/>
          <ac:spMkLst>
            <pc:docMk/>
            <pc:sldMk cId="4177964983" sldId="263"/>
            <ac:spMk id="3" creationId="{6F627864-FD75-493C-8967-32B89C8AFA44}"/>
          </ac:spMkLst>
        </pc:spChg>
      </pc:sldChg>
      <pc:sldChg chg="modSp">
        <pc:chgData name="Osayamen Hope Ehiogie (1908385)" userId="S::1908385@student.uwtsd.ac.uk::c680b782-6d44-449f-b05d-8a30579ba0f8" providerId="AD" clId="Web-{07AA8AB8-5798-4491-A928-137A80DB876A}" dt="2021-03-20T11:36:36.634" v="945" actId="20577"/>
        <pc:sldMkLst>
          <pc:docMk/>
          <pc:sldMk cId="1392829160" sldId="264"/>
        </pc:sldMkLst>
        <pc:spChg chg="mod">
          <ac:chgData name="Osayamen Hope Ehiogie (1908385)" userId="S::1908385@student.uwtsd.ac.uk::c680b782-6d44-449f-b05d-8a30579ba0f8" providerId="AD" clId="Web-{07AA8AB8-5798-4491-A928-137A80DB876A}" dt="2021-03-20T11:36:36.634" v="945" actId="20577"/>
          <ac:spMkLst>
            <pc:docMk/>
            <pc:sldMk cId="1392829160" sldId="264"/>
            <ac:spMk id="3" creationId="{6F627864-FD75-493C-8967-32B89C8AFA44}"/>
          </ac:spMkLst>
        </pc:spChg>
      </pc:sldChg>
    </pc:docChg>
  </pc:docChgLst>
  <pc:docChgLst>
    <pc:chgData name="Osayamen Hope Ehiogie (1908385)" userId="S::1908385@student.uwtsd.ac.uk::c680b782-6d44-449f-b05d-8a30579ba0f8" providerId="AD" clId="Web-{6FF8A36B-7931-47B8-8A14-FC44A7191FBA}"/>
    <pc:docChg chg="addSld modSld">
      <pc:chgData name="Osayamen Hope Ehiogie (1908385)" userId="S::1908385@student.uwtsd.ac.uk::c680b782-6d44-449f-b05d-8a30579ba0f8" providerId="AD" clId="Web-{6FF8A36B-7931-47B8-8A14-FC44A7191FBA}" dt="2021-04-01T14:28:33.922" v="4505" actId="20577"/>
      <pc:docMkLst>
        <pc:docMk/>
      </pc:docMkLst>
      <pc:sldChg chg="modSp">
        <pc:chgData name="Osayamen Hope Ehiogie (1908385)" userId="S::1908385@student.uwtsd.ac.uk::c680b782-6d44-449f-b05d-8a30579ba0f8" providerId="AD" clId="Web-{6FF8A36B-7931-47B8-8A14-FC44A7191FBA}" dt="2021-04-01T07:56:01.040" v="613" actId="20577"/>
        <pc:sldMkLst>
          <pc:docMk/>
          <pc:sldMk cId="2315442505" sldId="257"/>
        </pc:sldMkLst>
        <pc:spChg chg="mod">
          <ac:chgData name="Osayamen Hope Ehiogie (1908385)" userId="S::1908385@student.uwtsd.ac.uk::c680b782-6d44-449f-b05d-8a30579ba0f8" providerId="AD" clId="Web-{6FF8A36B-7931-47B8-8A14-FC44A7191FBA}" dt="2021-04-01T07:56:01.040" v="613"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6FF8A36B-7931-47B8-8A14-FC44A7191FBA}" dt="2021-04-01T08:38:15.476" v="1089" actId="20577"/>
        <pc:sldMkLst>
          <pc:docMk/>
          <pc:sldMk cId="3766229075" sldId="258"/>
        </pc:sldMkLst>
        <pc:spChg chg="mod">
          <ac:chgData name="Osayamen Hope Ehiogie (1908385)" userId="S::1908385@student.uwtsd.ac.uk::c680b782-6d44-449f-b05d-8a30579ba0f8" providerId="AD" clId="Web-{6FF8A36B-7931-47B8-8A14-FC44A7191FBA}" dt="2021-04-01T08:38:15.476" v="1089" actId="20577"/>
          <ac:spMkLst>
            <pc:docMk/>
            <pc:sldMk cId="3766229075" sldId="258"/>
            <ac:spMk id="3" creationId="{6F627864-FD75-493C-8967-32B89C8AFA44}"/>
          </ac:spMkLst>
        </pc:spChg>
      </pc:sldChg>
      <pc:sldChg chg="modSp">
        <pc:chgData name="Osayamen Hope Ehiogie (1908385)" userId="S::1908385@student.uwtsd.ac.uk::c680b782-6d44-449f-b05d-8a30579ba0f8" providerId="AD" clId="Web-{6FF8A36B-7931-47B8-8A14-FC44A7191FBA}" dt="2021-04-01T08:25:15.890" v="1017" actId="20577"/>
        <pc:sldMkLst>
          <pc:docMk/>
          <pc:sldMk cId="2274751705" sldId="259"/>
        </pc:sldMkLst>
        <pc:spChg chg="mod">
          <ac:chgData name="Osayamen Hope Ehiogie (1908385)" userId="S::1908385@student.uwtsd.ac.uk::c680b782-6d44-449f-b05d-8a30579ba0f8" providerId="AD" clId="Web-{6FF8A36B-7931-47B8-8A14-FC44A7191FBA}" dt="2021-04-01T08:25:15.890" v="1017"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6FF8A36B-7931-47B8-8A14-FC44A7191FBA}" dt="2021-04-01T12:45:35.503" v="3334" actId="20577"/>
        <pc:sldMkLst>
          <pc:docMk/>
          <pc:sldMk cId="3745047033" sldId="260"/>
        </pc:sldMkLst>
        <pc:spChg chg="mod">
          <ac:chgData name="Osayamen Hope Ehiogie (1908385)" userId="S::1908385@student.uwtsd.ac.uk::c680b782-6d44-449f-b05d-8a30579ba0f8" providerId="AD" clId="Web-{6FF8A36B-7931-47B8-8A14-FC44A7191FBA}" dt="2021-04-01T09:09:48.439" v="1122" actId="20577"/>
          <ac:spMkLst>
            <pc:docMk/>
            <pc:sldMk cId="3745047033" sldId="260"/>
            <ac:spMk id="2" creationId="{36807558-19EA-4790-B34A-F7A8A44D49B2}"/>
          </ac:spMkLst>
        </pc:spChg>
        <pc:spChg chg="mod">
          <ac:chgData name="Osayamen Hope Ehiogie (1908385)" userId="S::1908385@student.uwtsd.ac.uk::c680b782-6d44-449f-b05d-8a30579ba0f8" providerId="AD" clId="Web-{6FF8A36B-7931-47B8-8A14-FC44A7191FBA}" dt="2021-04-01T12:45:35.503" v="3334"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6FF8A36B-7931-47B8-8A14-FC44A7191FBA}" dt="2021-04-01T07:23:12.909" v="127" actId="20577"/>
        <pc:sldMkLst>
          <pc:docMk/>
          <pc:sldMk cId="4177964983" sldId="263"/>
        </pc:sldMkLst>
        <pc:spChg chg="mod">
          <ac:chgData name="Osayamen Hope Ehiogie (1908385)" userId="S::1908385@student.uwtsd.ac.uk::c680b782-6d44-449f-b05d-8a30579ba0f8" providerId="AD" clId="Web-{6FF8A36B-7931-47B8-8A14-FC44A7191FBA}" dt="2021-04-01T07:23:12.909" v="127" actId="20577"/>
          <ac:spMkLst>
            <pc:docMk/>
            <pc:sldMk cId="4177964983" sldId="263"/>
            <ac:spMk id="3" creationId="{6F627864-FD75-493C-8967-32B89C8AFA44}"/>
          </ac:spMkLst>
        </pc:spChg>
      </pc:sldChg>
      <pc:sldChg chg="addSp delSp modSp">
        <pc:chgData name="Osayamen Hope Ehiogie (1908385)" userId="S::1908385@student.uwtsd.ac.uk::c680b782-6d44-449f-b05d-8a30579ba0f8" providerId="AD" clId="Web-{6FF8A36B-7931-47B8-8A14-FC44A7191FBA}" dt="2021-04-01T12:51:33.122" v="3337" actId="14100"/>
        <pc:sldMkLst>
          <pc:docMk/>
          <pc:sldMk cId="244924465" sldId="265"/>
        </pc:sldMkLst>
        <pc:spChg chg="del">
          <ac:chgData name="Osayamen Hope Ehiogie (1908385)" userId="S::1908385@student.uwtsd.ac.uk::c680b782-6d44-449f-b05d-8a30579ba0f8" providerId="AD" clId="Web-{6FF8A36B-7931-47B8-8A14-FC44A7191FBA}" dt="2021-04-01T11:12:41.436" v="2049"/>
          <ac:spMkLst>
            <pc:docMk/>
            <pc:sldMk cId="244924465" sldId="265"/>
            <ac:spMk id="2" creationId="{36807558-19EA-4790-B34A-F7A8A44D49B2}"/>
          </ac:spMkLst>
        </pc:spChg>
        <pc:spChg chg="mod">
          <ac:chgData name="Osayamen Hope Ehiogie (1908385)" userId="S::1908385@student.uwtsd.ac.uk::c680b782-6d44-449f-b05d-8a30579ba0f8" providerId="AD" clId="Web-{6FF8A36B-7931-47B8-8A14-FC44A7191FBA}" dt="2021-04-01T12:51:33.122" v="3337" actId="14100"/>
          <ac:spMkLst>
            <pc:docMk/>
            <pc:sldMk cId="244924465" sldId="265"/>
            <ac:spMk id="3" creationId="{6F627864-FD75-493C-8967-32B89C8AFA44}"/>
          </ac:spMkLst>
        </pc:spChg>
        <pc:spChg chg="add mod">
          <ac:chgData name="Osayamen Hope Ehiogie (1908385)" userId="S::1908385@student.uwtsd.ac.uk::c680b782-6d44-449f-b05d-8a30579ba0f8" providerId="AD" clId="Web-{6FF8A36B-7931-47B8-8A14-FC44A7191FBA}" dt="2021-04-01T11:26:07.402" v="2122" actId="1076"/>
          <ac:spMkLst>
            <pc:docMk/>
            <pc:sldMk cId="244924465" sldId="265"/>
            <ac:spMk id="5" creationId="{693EB373-D298-4F92-90A3-883568E27166}"/>
          </ac:spMkLst>
        </pc:spChg>
      </pc:sldChg>
      <pc:sldChg chg="modSp">
        <pc:chgData name="Osayamen Hope Ehiogie (1908385)" userId="S::1908385@student.uwtsd.ac.uk::c680b782-6d44-449f-b05d-8a30579ba0f8" providerId="AD" clId="Web-{6FF8A36B-7931-47B8-8A14-FC44A7191FBA}" dt="2021-04-01T14:15:40.730" v="4376" actId="20577"/>
        <pc:sldMkLst>
          <pc:docMk/>
          <pc:sldMk cId="1030023146" sldId="266"/>
        </pc:sldMkLst>
        <pc:spChg chg="mod">
          <ac:chgData name="Osayamen Hope Ehiogie (1908385)" userId="S::1908385@student.uwtsd.ac.uk::c680b782-6d44-449f-b05d-8a30579ba0f8" providerId="AD" clId="Web-{6FF8A36B-7931-47B8-8A14-FC44A7191FBA}" dt="2021-04-01T14:15:40.730" v="4376" actId="20577"/>
          <ac:spMkLst>
            <pc:docMk/>
            <pc:sldMk cId="1030023146" sldId="266"/>
            <ac:spMk id="3" creationId="{6F627864-FD75-493C-8967-32B89C8AFA44}"/>
          </ac:spMkLst>
        </pc:spChg>
      </pc:sldChg>
      <pc:sldChg chg="modSp new">
        <pc:chgData name="Osayamen Hope Ehiogie (1908385)" userId="S::1908385@student.uwtsd.ac.uk::c680b782-6d44-449f-b05d-8a30579ba0f8" providerId="AD" clId="Web-{6FF8A36B-7931-47B8-8A14-FC44A7191FBA}" dt="2021-04-01T14:28:33.922" v="4505" actId="20577"/>
        <pc:sldMkLst>
          <pc:docMk/>
          <pc:sldMk cId="2727969586" sldId="267"/>
        </pc:sldMkLst>
        <pc:spChg chg="mod">
          <ac:chgData name="Osayamen Hope Ehiogie (1908385)" userId="S::1908385@student.uwtsd.ac.uk::c680b782-6d44-449f-b05d-8a30579ba0f8" providerId="AD" clId="Web-{6FF8A36B-7931-47B8-8A14-FC44A7191FBA}" dt="2021-04-01T14:04:21.540" v="4225" actId="14100"/>
          <ac:spMkLst>
            <pc:docMk/>
            <pc:sldMk cId="2727969586" sldId="267"/>
            <ac:spMk id="2" creationId="{DAFCB0C1-86B8-4DCC-A2D6-B0E8E3E61DE1}"/>
          </ac:spMkLst>
        </pc:spChg>
        <pc:spChg chg="mod">
          <ac:chgData name="Osayamen Hope Ehiogie (1908385)" userId="S::1908385@student.uwtsd.ac.uk::c680b782-6d44-449f-b05d-8a30579ba0f8" providerId="AD" clId="Web-{6FF8A36B-7931-47B8-8A14-FC44A7191FBA}" dt="2021-04-01T14:28:33.922" v="4505" actId="20577"/>
          <ac:spMkLst>
            <pc:docMk/>
            <pc:sldMk cId="2727969586" sldId="267"/>
            <ac:spMk id="3" creationId="{A5726383-9F89-47CC-83AC-C8DE2049173F}"/>
          </ac:spMkLst>
        </pc:spChg>
      </pc:sldChg>
    </pc:docChg>
  </pc:docChgLst>
  <pc:docChgLst>
    <pc:chgData name="Yetunde Temitope Onasanya (1905364)" userId="S::1905364@student.uwtsd.ac.uk::f5b4401e-02f9-4998-bd2d-23b5700344d7" providerId="AD" clId="Web-{C7FFDB21-F167-4F31-B186-9B1DBD390247}"/>
    <pc:docChg chg="modSld">
      <pc:chgData name="Yetunde Temitope Onasanya (1905364)" userId="S::1905364@student.uwtsd.ac.uk::f5b4401e-02f9-4998-bd2d-23b5700344d7" providerId="AD" clId="Web-{C7FFDB21-F167-4F31-B186-9B1DBD390247}" dt="2021-03-18T17:06:47.793" v="5" actId="20577"/>
      <pc:docMkLst>
        <pc:docMk/>
      </pc:docMkLst>
      <pc:sldChg chg="modSp">
        <pc:chgData name="Yetunde Temitope Onasanya (1905364)" userId="S::1905364@student.uwtsd.ac.uk::f5b4401e-02f9-4998-bd2d-23b5700344d7" providerId="AD" clId="Web-{C7FFDB21-F167-4F31-B186-9B1DBD390247}" dt="2021-03-18T17:06:47.793" v="5" actId="20577"/>
        <pc:sldMkLst>
          <pc:docMk/>
          <pc:sldMk cId="3209298628" sldId="256"/>
        </pc:sldMkLst>
        <pc:spChg chg="mod">
          <ac:chgData name="Yetunde Temitope Onasanya (1905364)" userId="S::1905364@student.uwtsd.ac.uk::f5b4401e-02f9-4998-bd2d-23b5700344d7" providerId="AD" clId="Web-{C7FFDB21-F167-4F31-B186-9B1DBD390247}" dt="2021-03-18T17:06:47.793" v="5" actId="20577"/>
          <ac:spMkLst>
            <pc:docMk/>
            <pc:sldMk cId="3209298628" sldId="256"/>
            <ac:spMk id="3" creationId="{8CBA7F70-DB38-48EB-B39E-49737D98F470}"/>
          </ac:spMkLst>
        </pc:spChg>
      </pc:sldChg>
    </pc:docChg>
  </pc:docChgLst>
  <pc:docChgLst>
    <pc:chgData name="Yetunde Temitope Onasanya (1905364)" userId="S::1905364@student.uwtsd.ac.uk::f5b4401e-02f9-4998-bd2d-23b5700344d7" providerId="AD" clId="Web-{43D81292-C476-4F35-938F-4912EB9C3C9A}"/>
    <pc:docChg chg="modSld">
      <pc:chgData name="Yetunde Temitope Onasanya (1905364)" userId="S::1905364@student.uwtsd.ac.uk::f5b4401e-02f9-4998-bd2d-23b5700344d7" providerId="AD" clId="Web-{43D81292-C476-4F35-938F-4912EB9C3C9A}" dt="2021-04-05T18:56:46.563" v="0" actId="20577"/>
      <pc:docMkLst>
        <pc:docMk/>
      </pc:docMkLst>
      <pc:sldChg chg="modSp">
        <pc:chgData name="Yetunde Temitope Onasanya (1905364)" userId="S::1905364@student.uwtsd.ac.uk::f5b4401e-02f9-4998-bd2d-23b5700344d7" providerId="AD" clId="Web-{43D81292-C476-4F35-938F-4912EB9C3C9A}" dt="2021-04-05T18:56:46.563" v="0" actId="20577"/>
        <pc:sldMkLst>
          <pc:docMk/>
          <pc:sldMk cId="2727969586" sldId="267"/>
        </pc:sldMkLst>
        <pc:spChg chg="mod">
          <ac:chgData name="Yetunde Temitope Onasanya (1905364)" userId="S::1905364@student.uwtsd.ac.uk::f5b4401e-02f9-4998-bd2d-23b5700344d7" providerId="AD" clId="Web-{43D81292-C476-4F35-938F-4912EB9C3C9A}" dt="2021-04-05T18:56:46.563" v="0" actId="20577"/>
          <ac:spMkLst>
            <pc:docMk/>
            <pc:sldMk cId="2727969586" sldId="267"/>
            <ac:spMk id="3" creationId="{A5726383-9F89-47CC-83AC-C8DE2049173F}"/>
          </ac:spMkLst>
        </pc:spChg>
      </pc:sldChg>
    </pc:docChg>
  </pc:docChgLst>
  <pc:docChgLst>
    <pc:chgData name="Yetunde Temitope Onasanya (1905364)" userId="S::1905364@student.uwtsd.ac.uk::f5b4401e-02f9-4998-bd2d-23b5700344d7" providerId="AD" clId="Web-{BD2E6560-0EAD-457C-A772-0F2845A1958F}"/>
    <pc:docChg chg="modSld">
      <pc:chgData name="Yetunde Temitope Onasanya (1905364)" userId="S::1905364@student.uwtsd.ac.uk::f5b4401e-02f9-4998-bd2d-23b5700344d7" providerId="AD" clId="Web-{BD2E6560-0EAD-457C-A772-0F2845A1958F}" dt="2021-03-28T13:17:21.850" v="488" actId="20577"/>
      <pc:docMkLst>
        <pc:docMk/>
      </pc:docMkLst>
      <pc:sldChg chg="modSp">
        <pc:chgData name="Yetunde Temitope Onasanya (1905364)" userId="S::1905364@student.uwtsd.ac.uk::f5b4401e-02f9-4998-bd2d-23b5700344d7" providerId="AD" clId="Web-{BD2E6560-0EAD-457C-A772-0F2845A1958F}" dt="2021-03-28T13:17:21.850" v="488" actId="20577"/>
        <pc:sldMkLst>
          <pc:docMk/>
          <pc:sldMk cId="3745047033" sldId="260"/>
        </pc:sldMkLst>
        <pc:spChg chg="mod">
          <ac:chgData name="Yetunde Temitope Onasanya (1905364)" userId="S::1905364@student.uwtsd.ac.uk::f5b4401e-02f9-4998-bd2d-23b5700344d7" providerId="AD" clId="Web-{BD2E6560-0EAD-457C-A772-0F2845A1958F}" dt="2021-03-28T13:17:21.850" v="488" actId="20577"/>
          <ac:spMkLst>
            <pc:docMk/>
            <pc:sldMk cId="3745047033" sldId="260"/>
            <ac:spMk id="3" creationId="{6F627864-FD75-493C-8967-32B89C8AFA44}"/>
          </ac:spMkLst>
        </pc:spChg>
      </pc:sldChg>
    </pc:docChg>
  </pc:docChgLst>
  <pc:docChgLst>
    <pc:chgData name="Stanimira Yuliyanova Dimitrova (1909125)" userId="S::1909125@student.uwtsd.ac.uk::6140c387-c10a-40c6-bce6-ef75e9db318a" providerId="AD" clId="Web-{BDB57F26-E897-4590-B76E-9A88405AA0E9}"/>
    <pc:docChg chg="modSld">
      <pc:chgData name="Stanimira Yuliyanova Dimitrova (1909125)" userId="S::1909125@student.uwtsd.ac.uk::6140c387-c10a-40c6-bce6-ef75e9db318a" providerId="AD" clId="Web-{BDB57F26-E897-4590-B76E-9A88405AA0E9}" dt="2021-03-31T15:56:36.506" v="34" actId="20577"/>
      <pc:docMkLst>
        <pc:docMk/>
      </pc:docMkLst>
      <pc:sldChg chg="modSp">
        <pc:chgData name="Stanimira Yuliyanova Dimitrova (1909125)" userId="S::1909125@student.uwtsd.ac.uk::6140c387-c10a-40c6-bce6-ef75e9db318a" providerId="AD" clId="Web-{BDB57F26-E897-4590-B76E-9A88405AA0E9}" dt="2021-03-31T15:44:51.419" v="6" actId="20577"/>
        <pc:sldMkLst>
          <pc:docMk/>
          <pc:sldMk cId="2315442505" sldId="257"/>
        </pc:sldMkLst>
        <pc:spChg chg="mod">
          <ac:chgData name="Stanimira Yuliyanova Dimitrova (1909125)" userId="S::1909125@student.uwtsd.ac.uk::6140c387-c10a-40c6-bce6-ef75e9db318a" providerId="AD" clId="Web-{BDB57F26-E897-4590-B76E-9A88405AA0E9}" dt="2021-03-31T15:44:51.419" v="6" actId="20577"/>
          <ac:spMkLst>
            <pc:docMk/>
            <pc:sldMk cId="2315442505" sldId="257"/>
            <ac:spMk id="3" creationId="{6F627864-FD75-493C-8967-32B89C8AFA44}"/>
          </ac:spMkLst>
        </pc:spChg>
      </pc:sldChg>
      <pc:sldChg chg="modSp">
        <pc:chgData name="Stanimira Yuliyanova Dimitrova (1909125)" userId="S::1909125@student.uwtsd.ac.uk::6140c387-c10a-40c6-bce6-ef75e9db318a" providerId="AD" clId="Web-{BDB57F26-E897-4590-B76E-9A88405AA0E9}" dt="2021-03-31T15:56:36.506" v="34" actId="20577"/>
        <pc:sldMkLst>
          <pc:docMk/>
          <pc:sldMk cId="3766229075" sldId="258"/>
        </pc:sldMkLst>
        <pc:spChg chg="mod">
          <ac:chgData name="Stanimira Yuliyanova Dimitrova (1909125)" userId="S::1909125@student.uwtsd.ac.uk::6140c387-c10a-40c6-bce6-ef75e9db318a" providerId="AD" clId="Web-{BDB57F26-E897-4590-B76E-9A88405AA0E9}" dt="2021-03-31T15:56:36.506" v="34" actId="20577"/>
          <ac:spMkLst>
            <pc:docMk/>
            <pc:sldMk cId="3766229075" sldId="258"/>
            <ac:spMk id="3" creationId="{6F627864-FD75-493C-8967-32B89C8AFA44}"/>
          </ac:spMkLst>
        </pc:spChg>
        <pc:spChg chg="mod">
          <ac:chgData name="Stanimira Yuliyanova Dimitrova (1909125)" userId="S::1909125@student.uwtsd.ac.uk::6140c387-c10a-40c6-bce6-ef75e9db318a" providerId="AD" clId="Web-{BDB57F26-E897-4590-B76E-9A88405AA0E9}" dt="2021-03-31T15:46:55.048" v="17" actId="1076"/>
          <ac:spMkLst>
            <pc:docMk/>
            <pc:sldMk cId="3766229075" sldId="258"/>
            <ac:spMk id="5" creationId="{14279123-BB12-47C6-98D3-3C4822D3C61B}"/>
          </ac:spMkLst>
        </pc:spChg>
      </pc:sldChg>
    </pc:docChg>
  </pc:docChgLst>
  <pc:docChgLst>
    <pc:chgData name="Shalma Begum (1813709)" userId="S::1813709@student.uwtsd.ac.uk::401aaf9c-36a2-4a7a-b5bb-ae3fb5d17786" providerId="AD" clId="Web-{1C3495A3-930D-4317-A949-084823EEB034}"/>
    <pc:docChg chg="modSld">
      <pc:chgData name="Shalma Begum (1813709)" userId="S::1813709@student.uwtsd.ac.uk::401aaf9c-36a2-4a7a-b5bb-ae3fb5d17786" providerId="AD" clId="Web-{1C3495A3-930D-4317-A949-084823EEB034}" dt="2021-04-11T17:31:59.425" v="4" actId="20577"/>
      <pc:docMkLst>
        <pc:docMk/>
      </pc:docMkLst>
      <pc:sldChg chg="modSp">
        <pc:chgData name="Shalma Begum (1813709)" userId="S::1813709@student.uwtsd.ac.uk::401aaf9c-36a2-4a7a-b5bb-ae3fb5d17786" providerId="AD" clId="Web-{1C3495A3-930D-4317-A949-084823EEB034}" dt="2021-04-11T17:31:31.471" v="1" actId="20577"/>
        <pc:sldMkLst>
          <pc:docMk/>
          <pc:sldMk cId="1966249531" sldId="261"/>
        </pc:sldMkLst>
        <pc:spChg chg="mod">
          <ac:chgData name="Shalma Begum (1813709)" userId="S::1813709@student.uwtsd.ac.uk::401aaf9c-36a2-4a7a-b5bb-ae3fb5d17786" providerId="AD" clId="Web-{1C3495A3-930D-4317-A949-084823EEB034}" dt="2021-04-11T17:31:31.471" v="1" actId="20577"/>
          <ac:spMkLst>
            <pc:docMk/>
            <pc:sldMk cId="1966249531" sldId="261"/>
            <ac:spMk id="3" creationId="{6F627864-FD75-493C-8967-32B89C8AFA44}"/>
          </ac:spMkLst>
        </pc:spChg>
      </pc:sldChg>
      <pc:sldChg chg="modSp">
        <pc:chgData name="Shalma Begum (1813709)" userId="S::1813709@student.uwtsd.ac.uk::401aaf9c-36a2-4a7a-b5bb-ae3fb5d17786" providerId="AD" clId="Web-{1C3495A3-930D-4317-A949-084823EEB034}" dt="2021-04-11T17:31:59.425" v="4" actId="20577"/>
        <pc:sldMkLst>
          <pc:docMk/>
          <pc:sldMk cId="4177964983" sldId="263"/>
        </pc:sldMkLst>
        <pc:spChg chg="mod">
          <ac:chgData name="Shalma Begum (1813709)" userId="S::1813709@student.uwtsd.ac.uk::401aaf9c-36a2-4a7a-b5bb-ae3fb5d17786" providerId="AD" clId="Web-{1C3495A3-930D-4317-A949-084823EEB034}" dt="2021-04-11T17:31:59.425" v="4" actId="20577"/>
          <ac:spMkLst>
            <pc:docMk/>
            <pc:sldMk cId="4177964983" sldId="263"/>
            <ac:spMk id="3" creationId="{6F627864-FD75-493C-8967-32B89C8AFA44}"/>
          </ac:spMkLst>
        </pc:spChg>
      </pc:sldChg>
    </pc:docChg>
  </pc:docChgLst>
  <pc:docChgLst>
    <pc:chgData name="Yetunde Temitope Onasanya (1905364)" userId="S::1905364@student.uwtsd.ac.uk::f5b4401e-02f9-4998-bd2d-23b5700344d7" providerId="AD" clId="Web-{4E3F9AE7-6EE8-4E50-A929-3F19086EA456}"/>
    <pc:docChg chg="modSld">
      <pc:chgData name="Yetunde Temitope Onasanya (1905364)" userId="S::1905364@student.uwtsd.ac.uk::f5b4401e-02f9-4998-bd2d-23b5700344d7" providerId="AD" clId="Web-{4E3F9AE7-6EE8-4E50-A929-3F19086EA456}" dt="2021-03-18T16:45:45.086" v="37" actId="20577"/>
      <pc:docMkLst>
        <pc:docMk/>
      </pc:docMkLst>
      <pc:sldChg chg="modSp">
        <pc:chgData name="Yetunde Temitope Onasanya (1905364)" userId="S::1905364@student.uwtsd.ac.uk::f5b4401e-02f9-4998-bd2d-23b5700344d7" providerId="AD" clId="Web-{4E3F9AE7-6EE8-4E50-A929-3F19086EA456}" dt="2021-03-18T16:45:45.086" v="37" actId="20577"/>
        <pc:sldMkLst>
          <pc:docMk/>
          <pc:sldMk cId="3209298628" sldId="256"/>
        </pc:sldMkLst>
        <pc:spChg chg="mod">
          <ac:chgData name="Yetunde Temitope Onasanya (1905364)" userId="S::1905364@student.uwtsd.ac.uk::f5b4401e-02f9-4998-bd2d-23b5700344d7" providerId="AD" clId="Web-{4E3F9AE7-6EE8-4E50-A929-3F19086EA456}" dt="2021-03-18T16:45:45.086" v="37" actId="20577"/>
          <ac:spMkLst>
            <pc:docMk/>
            <pc:sldMk cId="3209298628" sldId="256"/>
            <ac:spMk id="3" creationId="{8CBA7F70-DB38-48EB-B39E-49737D98F470}"/>
          </ac:spMkLst>
        </pc:spChg>
      </pc:sldChg>
    </pc:docChg>
  </pc:docChgLst>
  <pc:docChgLst>
    <pc:chgData name="Shalma Begum (1813709)" userId="S::1813709@student.uwtsd.ac.uk::401aaf9c-36a2-4a7a-b5bb-ae3fb5d17786" providerId="AD" clId="Web-{D5D10C51-5C32-4EF0-8904-167F253C8689}"/>
    <pc:docChg chg="modSld">
      <pc:chgData name="Shalma Begum (1813709)" userId="S::1813709@student.uwtsd.ac.uk::401aaf9c-36a2-4a7a-b5bb-ae3fb5d17786" providerId="AD" clId="Web-{D5D10C51-5C32-4EF0-8904-167F253C8689}" dt="2021-04-07T10:24:39.535" v="0" actId="20577"/>
      <pc:docMkLst>
        <pc:docMk/>
      </pc:docMkLst>
      <pc:sldChg chg="modSp">
        <pc:chgData name="Shalma Begum (1813709)" userId="S::1813709@student.uwtsd.ac.uk::401aaf9c-36a2-4a7a-b5bb-ae3fb5d17786" providerId="AD" clId="Web-{D5D10C51-5C32-4EF0-8904-167F253C8689}" dt="2021-04-07T10:24:39.535" v="0" actId="20577"/>
        <pc:sldMkLst>
          <pc:docMk/>
          <pc:sldMk cId="1030023146" sldId="266"/>
        </pc:sldMkLst>
        <pc:spChg chg="mod">
          <ac:chgData name="Shalma Begum (1813709)" userId="S::1813709@student.uwtsd.ac.uk::401aaf9c-36a2-4a7a-b5bb-ae3fb5d17786" providerId="AD" clId="Web-{D5D10C51-5C32-4EF0-8904-167F253C8689}" dt="2021-04-07T10:24:39.535" v="0" actId="20577"/>
          <ac:spMkLst>
            <pc:docMk/>
            <pc:sldMk cId="1030023146" sldId="266"/>
            <ac:spMk id="3" creationId="{6F627864-FD75-493C-8967-32B89C8AFA44}"/>
          </ac:spMkLst>
        </pc:spChg>
      </pc:sldChg>
    </pc:docChg>
  </pc:docChgLst>
  <pc:docChgLst>
    <pc:chgData name="Osayamen Hope Ehiogie (1908385)" userId="S::1908385@student.uwtsd.ac.uk::c680b782-6d44-449f-b05d-8a30579ba0f8" providerId="AD" clId="Web-{8736DB5B-ADAF-4813-8C54-0C9A0E278679}"/>
    <pc:docChg chg="modSld">
      <pc:chgData name="Osayamen Hope Ehiogie (1908385)" userId="S::1908385@student.uwtsd.ac.uk::c680b782-6d44-449f-b05d-8a30579ba0f8" providerId="AD" clId="Web-{8736DB5B-ADAF-4813-8C54-0C9A0E278679}" dt="2021-03-23T09:41:05.631" v="166" actId="20577"/>
      <pc:docMkLst>
        <pc:docMk/>
      </pc:docMkLst>
      <pc:sldChg chg="modSp">
        <pc:chgData name="Osayamen Hope Ehiogie (1908385)" userId="S::1908385@student.uwtsd.ac.uk::c680b782-6d44-449f-b05d-8a30579ba0f8" providerId="AD" clId="Web-{8736DB5B-ADAF-4813-8C54-0C9A0E278679}" dt="2021-03-23T09:33:11.586" v="124" actId="20577"/>
        <pc:sldMkLst>
          <pc:docMk/>
          <pc:sldMk cId="2564961810" sldId="262"/>
        </pc:sldMkLst>
        <pc:spChg chg="mod">
          <ac:chgData name="Osayamen Hope Ehiogie (1908385)" userId="S::1908385@student.uwtsd.ac.uk::c680b782-6d44-449f-b05d-8a30579ba0f8" providerId="AD" clId="Web-{8736DB5B-ADAF-4813-8C54-0C9A0E278679}" dt="2021-03-23T09:33:11.586" v="124"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8736DB5B-ADAF-4813-8C54-0C9A0E278679}" dt="2021-03-23T09:41:05.631" v="166" actId="20577"/>
        <pc:sldMkLst>
          <pc:docMk/>
          <pc:sldMk cId="4177964983" sldId="263"/>
        </pc:sldMkLst>
        <pc:spChg chg="mod">
          <ac:chgData name="Osayamen Hope Ehiogie (1908385)" userId="S::1908385@student.uwtsd.ac.uk::c680b782-6d44-449f-b05d-8a30579ba0f8" providerId="AD" clId="Web-{8736DB5B-ADAF-4813-8C54-0C9A0E278679}" dt="2021-03-23T09:41:05.631" v="166" actId="20577"/>
          <ac:spMkLst>
            <pc:docMk/>
            <pc:sldMk cId="4177964983" sldId="263"/>
            <ac:spMk id="3" creationId="{6F627864-FD75-493C-8967-32B89C8AFA44}"/>
          </ac:spMkLst>
        </pc:spChg>
      </pc:sldChg>
    </pc:docChg>
  </pc:docChgLst>
  <pc:docChgLst>
    <pc:chgData name="Paloma Nadine Morais Araujo (1907291)" userId="S::1907291@student.uwtsd.ac.uk::68b63d91-6016-4ba2-b4ef-3cc4b1acec37" providerId="AD" clId="Web-{6CD157D2-2A85-4D91-8024-F79D801823B8}"/>
    <pc:docChg chg="modSld">
      <pc:chgData name="Paloma Nadine Morais Araujo (1907291)" userId="S::1907291@student.uwtsd.ac.uk::68b63d91-6016-4ba2-b4ef-3cc4b1acec37" providerId="AD" clId="Web-{6CD157D2-2A85-4D91-8024-F79D801823B8}" dt="2021-03-31T12:12:55.420" v="2" actId="20577"/>
      <pc:docMkLst>
        <pc:docMk/>
      </pc:docMkLst>
      <pc:sldChg chg="modSp">
        <pc:chgData name="Paloma Nadine Morais Araujo (1907291)" userId="S::1907291@student.uwtsd.ac.uk::68b63d91-6016-4ba2-b4ef-3cc4b1acec37" providerId="AD" clId="Web-{6CD157D2-2A85-4D91-8024-F79D801823B8}" dt="2021-03-31T12:12:55.420" v="2" actId="20577"/>
        <pc:sldMkLst>
          <pc:docMk/>
          <pc:sldMk cId="2274751705" sldId="259"/>
        </pc:sldMkLst>
        <pc:spChg chg="mod">
          <ac:chgData name="Paloma Nadine Morais Araujo (1907291)" userId="S::1907291@student.uwtsd.ac.uk::68b63d91-6016-4ba2-b4ef-3cc4b1acec37" providerId="AD" clId="Web-{6CD157D2-2A85-4D91-8024-F79D801823B8}" dt="2021-03-31T12:12:55.420" v="2" actId="20577"/>
          <ac:spMkLst>
            <pc:docMk/>
            <pc:sldMk cId="2274751705" sldId="259"/>
            <ac:spMk id="3" creationId="{6F627864-FD75-493C-8967-32B89C8AFA44}"/>
          </ac:spMkLst>
        </pc:spChg>
      </pc:sldChg>
    </pc:docChg>
  </pc:docChgLst>
  <pc:docChgLst>
    <pc:chgData name="Paloma Nadine Morais Araujo (1907291)" userId="S::1907291@student.uwtsd.ac.uk::68b63d91-6016-4ba2-b4ef-3cc4b1acec37" providerId="AD" clId="Web-{90B324AE-93CD-44D5-9960-F385286E820A}"/>
    <pc:docChg chg="modSld">
      <pc:chgData name="Paloma Nadine Morais Araujo (1907291)" userId="S::1907291@student.uwtsd.ac.uk::68b63d91-6016-4ba2-b4ef-3cc4b1acec37" providerId="AD" clId="Web-{90B324AE-93CD-44D5-9960-F385286E820A}" dt="2021-04-02T12:48:35.622" v="496" actId="20577"/>
      <pc:docMkLst>
        <pc:docMk/>
      </pc:docMkLst>
      <pc:sldChg chg="modSp">
        <pc:chgData name="Paloma Nadine Morais Araujo (1907291)" userId="S::1907291@student.uwtsd.ac.uk::68b63d91-6016-4ba2-b4ef-3cc4b1acec37" providerId="AD" clId="Web-{90B324AE-93CD-44D5-9960-F385286E820A}" dt="2021-04-02T12:48:35.622" v="496" actId="20577"/>
        <pc:sldMkLst>
          <pc:docMk/>
          <pc:sldMk cId="2274751705" sldId="259"/>
        </pc:sldMkLst>
        <pc:spChg chg="mod">
          <ac:chgData name="Paloma Nadine Morais Araujo (1907291)" userId="S::1907291@student.uwtsd.ac.uk::68b63d91-6016-4ba2-b4ef-3cc4b1acec37" providerId="AD" clId="Web-{90B324AE-93CD-44D5-9960-F385286E820A}" dt="2021-04-02T12:48:35.622" v="496" actId="20577"/>
          <ac:spMkLst>
            <pc:docMk/>
            <pc:sldMk cId="2274751705" sldId="259"/>
            <ac:spMk id="3" creationId="{6F627864-FD75-493C-8967-32B89C8AFA44}"/>
          </ac:spMkLst>
        </pc:spChg>
      </pc:sldChg>
      <pc:sldChg chg="modSp">
        <pc:chgData name="Paloma Nadine Morais Araujo (1907291)" userId="S::1907291@student.uwtsd.ac.uk::68b63d91-6016-4ba2-b4ef-3cc4b1acec37" providerId="AD" clId="Web-{90B324AE-93CD-44D5-9960-F385286E820A}" dt="2021-04-02T12:45:20.837" v="358" actId="20577"/>
        <pc:sldMkLst>
          <pc:docMk/>
          <pc:sldMk cId="4177964983" sldId="263"/>
        </pc:sldMkLst>
        <pc:spChg chg="mod">
          <ac:chgData name="Paloma Nadine Morais Araujo (1907291)" userId="S::1907291@student.uwtsd.ac.uk::68b63d91-6016-4ba2-b4ef-3cc4b1acec37" providerId="AD" clId="Web-{90B324AE-93CD-44D5-9960-F385286E820A}" dt="2021-04-02T12:45:20.837" v="358" actId="20577"/>
          <ac:spMkLst>
            <pc:docMk/>
            <pc:sldMk cId="4177964983" sldId="263"/>
            <ac:spMk id="3" creationId="{6F627864-FD75-493C-8967-32B89C8AFA44}"/>
          </ac:spMkLst>
        </pc:spChg>
      </pc:sldChg>
    </pc:docChg>
  </pc:docChgLst>
  <pc:docChgLst>
    <pc:chgData name="Osayamen Hope Ehiogie (1908385)" userId="S::1908385@student.uwtsd.ac.uk::c680b782-6d44-449f-b05d-8a30579ba0f8" providerId="AD" clId="Web-{785BDC68-96C7-4752-AD89-2C3577DDC154}"/>
    <pc:docChg chg="modSld">
      <pc:chgData name="Osayamen Hope Ehiogie (1908385)" userId="S::1908385@student.uwtsd.ac.uk::c680b782-6d44-449f-b05d-8a30579ba0f8" providerId="AD" clId="Web-{785BDC68-96C7-4752-AD89-2C3577DDC154}" dt="2021-04-01T20:24:25.290" v="669" actId="20577"/>
      <pc:docMkLst>
        <pc:docMk/>
      </pc:docMkLst>
      <pc:sldChg chg="modSp">
        <pc:chgData name="Osayamen Hope Ehiogie (1908385)" userId="S::1908385@student.uwtsd.ac.uk::c680b782-6d44-449f-b05d-8a30579ba0f8" providerId="AD" clId="Web-{785BDC68-96C7-4752-AD89-2C3577DDC154}" dt="2021-04-01T20:16:31.978" v="644" actId="20577"/>
        <pc:sldMkLst>
          <pc:docMk/>
          <pc:sldMk cId="3766229075" sldId="258"/>
        </pc:sldMkLst>
        <pc:spChg chg="mod">
          <ac:chgData name="Osayamen Hope Ehiogie (1908385)" userId="S::1908385@student.uwtsd.ac.uk::c680b782-6d44-449f-b05d-8a30579ba0f8" providerId="AD" clId="Web-{785BDC68-96C7-4752-AD89-2C3577DDC154}" dt="2021-04-01T20:15:43.956" v="625" actId="20577"/>
          <ac:spMkLst>
            <pc:docMk/>
            <pc:sldMk cId="3766229075" sldId="258"/>
            <ac:spMk id="3" creationId="{6F627864-FD75-493C-8967-32B89C8AFA44}"/>
          </ac:spMkLst>
        </pc:spChg>
        <pc:spChg chg="mod">
          <ac:chgData name="Osayamen Hope Ehiogie (1908385)" userId="S::1908385@student.uwtsd.ac.uk::c680b782-6d44-449f-b05d-8a30579ba0f8" providerId="AD" clId="Web-{785BDC68-96C7-4752-AD89-2C3577DDC154}" dt="2021-04-01T20:16:31.978" v="644" actId="20577"/>
          <ac:spMkLst>
            <pc:docMk/>
            <pc:sldMk cId="3766229075" sldId="258"/>
            <ac:spMk id="5" creationId="{14279123-BB12-47C6-98D3-3C4822D3C61B}"/>
          </ac:spMkLst>
        </pc:spChg>
      </pc:sldChg>
      <pc:sldChg chg="modSp">
        <pc:chgData name="Osayamen Hope Ehiogie (1908385)" userId="S::1908385@student.uwtsd.ac.uk::c680b782-6d44-449f-b05d-8a30579ba0f8" providerId="AD" clId="Web-{785BDC68-96C7-4752-AD89-2C3577DDC154}" dt="2021-04-01T19:03:54.883" v="37" actId="20577"/>
        <pc:sldMkLst>
          <pc:docMk/>
          <pc:sldMk cId="1966249531" sldId="261"/>
        </pc:sldMkLst>
        <pc:spChg chg="mod">
          <ac:chgData name="Osayamen Hope Ehiogie (1908385)" userId="S::1908385@student.uwtsd.ac.uk::c680b782-6d44-449f-b05d-8a30579ba0f8" providerId="AD" clId="Web-{785BDC68-96C7-4752-AD89-2C3577DDC154}" dt="2021-04-01T19:03:54.883" v="37"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785BDC68-96C7-4752-AD89-2C3577DDC154}" dt="2021-04-01T20:07:43.132" v="539" actId="20577"/>
        <pc:sldMkLst>
          <pc:docMk/>
          <pc:sldMk cId="244924465" sldId="265"/>
        </pc:sldMkLst>
        <pc:spChg chg="mod">
          <ac:chgData name="Osayamen Hope Ehiogie (1908385)" userId="S::1908385@student.uwtsd.ac.uk::c680b782-6d44-449f-b05d-8a30579ba0f8" providerId="AD" clId="Web-{785BDC68-96C7-4752-AD89-2C3577DDC154}" dt="2021-04-01T20:07:43.132" v="539" actId="20577"/>
          <ac:spMkLst>
            <pc:docMk/>
            <pc:sldMk cId="244924465" sldId="265"/>
            <ac:spMk id="3" creationId="{6F627864-FD75-493C-8967-32B89C8AFA44}"/>
          </ac:spMkLst>
        </pc:spChg>
      </pc:sldChg>
      <pc:sldChg chg="modSp">
        <pc:chgData name="Osayamen Hope Ehiogie (1908385)" userId="S::1908385@student.uwtsd.ac.uk::c680b782-6d44-449f-b05d-8a30579ba0f8" providerId="AD" clId="Web-{785BDC68-96C7-4752-AD89-2C3577DDC154}" dt="2021-04-01T20:06:31.365" v="529" actId="20577"/>
        <pc:sldMkLst>
          <pc:docMk/>
          <pc:sldMk cId="1030023146" sldId="266"/>
        </pc:sldMkLst>
        <pc:spChg chg="mod">
          <ac:chgData name="Osayamen Hope Ehiogie (1908385)" userId="S::1908385@student.uwtsd.ac.uk::c680b782-6d44-449f-b05d-8a30579ba0f8" providerId="AD" clId="Web-{785BDC68-96C7-4752-AD89-2C3577DDC154}" dt="2021-04-01T20:06:31.365" v="529" actId="20577"/>
          <ac:spMkLst>
            <pc:docMk/>
            <pc:sldMk cId="1030023146" sldId="266"/>
            <ac:spMk id="3" creationId="{6F627864-FD75-493C-8967-32B89C8AFA44}"/>
          </ac:spMkLst>
        </pc:spChg>
      </pc:sldChg>
      <pc:sldChg chg="modSp">
        <pc:chgData name="Osayamen Hope Ehiogie (1908385)" userId="S::1908385@student.uwtsd.ac.uk::c680b782-6d44-449f-b05d-8a30579ba0f8" providerId="AD" clId="Web-{785BDC68-96C7-4752-AD89-2C3577DDC154}" dt="2021-04-01T20:24:25.290" v="669" actId="20577"/>
        <pc:sldMkLst>
          <pc:docMk/>
          <pc:sldMk cId="2727969586" sldId="267"/>
        </pc:sldMkLst>
        <pc:spChg chg="mod">
          <ac:chgData name="Osayamen Hope Ehiogie (1908385)" userId="S::1908385@student.uwtsd.ac.uk::c680b782-6d44-449f-b05d-8a30579ba0f8" providerId="AD" clId="Web-{785BDC68-96C7-4752-AD89-2C3577DDC154}" dt="2021-04-01T20:24:25.290" v="669"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B2E9B8A9-1E33-4F2C-BAC4-A78221D730B2}"/>
    <pc:docChg chg="modSld">
      <pc:chgData name="Osayamen Hope Ehiogie (1908385)" userId="S::1908385@student.uwtsd.ac.uk::c680b782-6d44-449f-b05d-8a30579ba0f8" providerId="AD" clId="Web-{B2E9B8A9-1E33-4F2C-BAC4-A78221D730B2}" dt="2021-04-01T20:54:12.653" v="138" actId="20577"/>
      <pc:docMkLst>
        <pc:docMk/>
      </pc:docMkLst>
      <pc:sldChg chg="modSp">
        <pc:chgData name="Osayamen Hope Ehiogie (1908385)" userId="S::1908385@student.uwtsd.ac.uk::c680b782-6d44-449f-b05d-8a30579ba0f8" providerId="AD" clId="Web-{B2E9B8A9-1E33-4F2C-BAC4-A78221D730B2}" dt="2021-04-01T20:54:12.653" v="138" actId="20577"/>
        <pc:sldMkLst>
          <pc:docMk/>
          <pc:sldMk cId="244924465" sldId="265"/>
        </pc:sldMkLst>
        <pc:spChg chg="mod">
          <ac:chgData name="Osayamen Hope Ehiogie (1908385)" userId="S::1908385@student.uwtsd.ac.uk::c680b782-6d44-449f-b05d-8a30579ba0f8" providerId="AD" clId="Web-{B2E9B8A9-1E33-4F2C-BAC4-A78221D730B2}" dt="2021-04-01T20:54:12.653" v="138" actId="20577"/>
          <ac:spMkLst>
            <pc:docMk/>
            <pc:sldMk cId="244924465" sldId="265"/>
            <ac:spMk id="3" creationId="{6F627864-FD75-493C-8967-32B89C8AFA44}"/>
          </ac:spMkLst>
        </pc:spChg>
      </pc:sldChg>
    </pc:docChg>
  </pc:docChgLst>
  <pc:docChgLst>
    <pc:chgData name="Yetunde Temitope Onasanya (1905364)" userId="S::1905364@student.uwtsd.ac.uk::f5b4401e-02f9-4998-bd2d-23b5700344d7" providerId="AD" clId="Web-{388451DC-4E79-48DD-B86E-5D67015C2DA8}"/>
    <pc:docChg chg="modSld">
      <pc:chgData name="Yetunde Temitope Onasanya (1905364)" userId="S::1905364@student.uwtsd.ac.uk::f5b4401e-02f9-4998-bd2d-23b5700344d7" providerId="AD" clId="Web-{388451DC-4E79-48DD-B86E-5D67015C2DA8}" dt="2021-04-05T16:55:26.879" v="66" actId="20577"/>
      <pc:docMkLst>
        <pc:docMk/>
      </pc:docMkLst>
      <pc:sldChg chg="modSp">
        <pc:chgData name="Yetunde Temitope Onasanya (1905364)" userId="S::1905364@student.uwtsd.ac.uk::f5b4401e-02f9-4998-bd2d-23b5700344d7" providerId="AD" clId="Web-{388451DC-4E79-48DD-B86E-5D67015C2DA8}" dt="2021-04-05T16:54:43.987" v="60" actId="20577"/>
        <pc:sldMkLst>
          <pc:docMk/>
          <pc:sldMk cId="3745047033" sldId="260"/>
        </pc:sldMkLst>
        <pc:spChg chg="mod">
          <ac:chgData name="Yetunde Temitope Onasanya (1905364)" userId="S::1905364@student.uwtsd.ac.uk::f5b4401e-02f9-4998-bd2d-23b5700344d7" providerId="AD" clId="Web-{388451DC-4E79-48DD-B86E-5D67015C2DA8}" dt="2021-04-05T16:54:43.987" v="60" actId="20577"/>
          <ac:spMkLst>
            <pc:docMk/>
            <pc:sldMk cId="3745047033" sldId="260"/>
            <ac:spMk id="3" creationId="{6F627864-FD75-493C-8967-32B89C8AFA44}"/>
          </ac:spMkLst>
        </pc:spChg>
      </pc:sldChg>
      <pc:sldChg chg="modSp">
        <pc:chgData name="Yetunde Temitope Onasanya (1905364)" userId="S::1905364@student.uwtsd.ac.uk::f5b4401e-02f9-4998-bd2d-23b5700344d7" providerId="AD" clId="Web-{388451DC-4E79-48DD-B86E-5D67015C2DA8}" dt="2021-04-05T16:55:26.879" v="66" actId="20577"/>
        <pc:sldMkLst>
          <pc:docMk/>
          <pc:sldMk cId="4177964983" sldId="263"/>
        </pc:sldMkLst>
        <pc:spChg chg="mod">
          <ac:chgData name="Yetunde Temitope Onasanya (1905364)" userId="S::1905364@student.uwtsd.ac.uk::f5b4401e-02f9-4998-bd2d-23b5700344d7" providerId="AD" clId="Web-{388451DC-4E79-48DD-B86E-5D67015C2DA8}" dt="2021-04-05T16:55:26.879" v="66" actId="20577"/>
          <ac:spMkLst>
            <pc:docMk/>
            <pc:sldMk cId="4177964983" sldId="263"/>
            <ac:spMk id="3" creationId="{6F627864-FD75-493C-8967-32B89C8AFA44}"/>
          </ac:spMkLst>
        </pc:spChg>
      </pc:sldChg>
      <pc:sldChg chg="modSp">
        <pc:chgData name="Yetunde Temitope Onasanya (1905364)" userId="S::1905364@student.uwtsd.ac.uk::f5b4401e-02f9-4998-bd2d-23b5700344d7" providerId="AD" clId="Web-{388451DC-4E79-48DD-B86E-5D67015C2DA8}" dt="2021-04-05T16:31:10.841" v="52" actId="20577"/>
        <pc:sldMkLst>
          <pc:docMk/>
          <pc:sldMk cId="2727969586" sldId="267"/>
        </pc:sldMkLst>
        <pc:spChg chg="mod">
          <ac:chgData name="Yetunde Temitope Onasanya (1905364)" userId="S::1905364@student.uwtsd.ac.uk::f5b4401e-02f9-4998-bd2d-23b5700344d7" providerId="AD" clId="Web-{388451DC-4E79-48DD-B86E-5D67015C2DA8}" dt="2021-04-05T16:31:10.841" v="52" actId="20577"/>
          <ac:spMkLst>
            <pc:docMk/>
            <pc:sldMk cId="2727969586" sldId="267"/>
            <ac:spMk id="3" creationId="{A5726383-9F89-47CC-83AC-C8DE2049173F}"/>
          </ac:spMkLst>
        </pc:spChg>
      </pc:sldChg>
    </pc:docChg>
  </pc:docChgLst>
  <pc:docChgLst>
    <pc:chgData name="Osayamen Hope Ehiogie (1908385)" userId="S::1908385@student.uwtsd.ac.uk::c680b782-6d44-449f-b05d-8a30579ba0f8" providerId="AD" clId="Web-{4B8BBF97-024B-4E89-83D2-DAD77BB8E395}"/>
    <pc:docChg chg="modSld">
      <pc:chgData name="Osayamen Hope Ehiogie (1908385)" userId="S::1908385@student.uwtsd.ac.uk::c680b782-6d44-449f-b05d-8a30579ba0f8" providerId="AD" clId="Web-{4B8BBF97-024B-4E89-83D2-DAD77BB8E395}" dt="2021-03-31T12:40:00.448" v="600" actId="20577"/>
      <pc:docMkLst>
        <pc:docMk/>
      </pc:docMkLst>
      <pc:sldChg chg="modSp">
        <pc:chgData name="Osayamen Hope Ehiogie (1908385)" userId="S::1908385@student.uwtsd.ac.uk::c680b782-6d44-449f-b05d-8a30579ba0f8" providerId="AD" clId="Web-{4B8BBF97-024B-4E89-83D2-DAD77BB8E395}" dt="2021-03-31T12:14:53.454" v="574" actId="20577"/>
        <pc:sldMkLst>
          <pc:docMk/>
          <pc:sldMk cId="2315442505" sldId="257"/>
        </pc:sldMkLst>
        <pc:spChg chg="mod">
          <ac:chgData name="Osayamen Hope Ehiogie (1908385)" userId="S::1908385@student.uwtsd.ac.uk::c680b782-6d44-449f-b05d-8a30579ba0f8" providerId="AD" clId="Web-{4B8BBF97-024B-4E89-83D2-DAD77BB8E395}" dt="2021-03-31T12:14:53.454" v="574" actId="20577"/>
          <ac:spMkLst>
            <pc:docMk/>
            <pc:sldMk cId="2315442505" sldId="257"/>
            <ac:spMk id="3" creationId="{6F627864-FD75-493C-8967-32B89C8AFA44}"/>
          </ac:spMkLst>
        </pc:spChg>
      </pc:sldChg>
      <pc:sldChg chg="modSp">
        <pc:chgData name="Osayamen Hope Ehiogie (1908385)" userId="S::1908385@student.uwtsd.ac.uk::c680b782-6d44-449f-b05d-8a30579ba0f8" providerId="AD" clId="Web-{4B8BBF97-024B-4E89-83D2-DAD77BB8E395}" dt="2021-03-31T12:09:54.855" v="555" actId="20577"/>
        <pc:sldMkLst>
          <pc:docMk/>
          <pc:sldMk cId="3766229075" sldId="258"/>
        </pc:sldMkLst>
        <pc:spChg chg="mod">
          <ac:chgData name="Osayamen Hope Ehiogie (1908385)" userId="S::1908385@student.uwtsd.ac.uk::c680b782-6d44-449f-b05d-8a30579ba0f8" providerId="AD" clId="Web-{4B8BBF97-024B-4E89-83D2-DAD77BB8E395}" dt="2021-03-31T12:09:54.855" v="555" actId="20577"/>
          <ac:spMkLst>
            <pc:docMk/>
            <pc:sldMk cId="3766229075" sldId="258"/>
            <ac:spMk id="3" creationId="{6F627864-FD75-493C-8967-32B89C8AFA44}"/>
          </ac:spMkLst>
        </pc:spChg>
        <pc:spChg chg="mod">
          <ac:chgData name="Osayamen Hope Ehiogie (1908385)" userId="S::1908385@student.uwtsd.ac.uk::c680b782-6d44-449f-b05d-8a30579ba0f8" providerId="AD" clId="Web-{4B8BBF97-024B-4E89-83D2-DAD77BB8E395}" dt="2021-03-31T12:07:52.275" v="531" actId="20577"/>
          <ac:spMkLst>
            <pc:docMk/>
            <pc:sldMk cId="3766229075" sldId="258"/>
            <ac:spMk id="5" creationId="{14279123-BB12-47C6-98D3-3C4822D3C61B}"/>
          </ac:spMkLst>
        </pc:spChg>
      </pc:sldChg>
      <pc:sldChg chg="modSp">
        <pc:chgData name="Osayamen Hope Ehiogie (1908385)" userId="S::1908385@student.uwtsd.ac.uk::c680b782-6d44-449f-b05d-8a30579ba0f8" providerId="AD" clId="Web-{4B8BBF97-024B-4E89-83D2-DAD77BB8E395}" dt="2021-03-31T11:28:14.647" v="259" actId="20577"/>
        <pc:sldMkLst>
          <pc:docMk/>
          <pc:sldMk cId="2274751705" sldId="259"/>
        </pc:sldMkLst>
        <pc:spChg chg="mod">
          <ac:chgData name="Osayamen Hope Ehiogie (1908385)" userId="S::1908385@student.uwtsd.ac.uk::c680b782-6d44-449f-b05d-8a30579ba0f8" providerId="AD" clId="Web-{4B8BBF97-024B-4E89-83D2-DAD77BB8E395}" dt="2021-03-31T11:28:14.647" v="259" actId="20577"/>
          <ac:spMkLst>
            <pc:docMk/>
            <pc:sldMk cId="2274751705" sldId="259"/>
            <ac:spMk id="3" creationId="{6F627864-FD75-493C-8967-32B89C8AFA44}"/>
          </ac:spMkLst>
        </pc:spChg>
      </pc:sldChg>
      <pc:sldChg chg="modSp">
        <pc:chgData name="Osayamen Hope Ehiogie (1908385)" userId="S::1908385@student.uwtsd.ac.uk::c680b782-6d44-449f-b05d-8a30579ba0f8" providerId="AD" clId="Web-{4B8BBF97-024B-4E89-83D2-DAD77BB8E395}" dt="2021-03-31T12:25:05.198" v="580" actId="20577"/>
        <pc:sldMkLst>
          <pc:docMk/>
          <pc:sldMk cId="3745047033" sldId="260"/>
        </pc:sldMkLst>
        <pc:spChg chg="mod">
          <ac:chgData name="Osayamen Hope Ehiogie (1908385)" userId="S::1908385@student.uwtsd.ac.uk::c680b782-6d44-449f-b05d-8a30579ba0f8" providerId="AD" clId="Web-{4B8BBF97-024B-4E89-83D2-DAD77BB8E395}" dt="2021-03-31T12:25:05.198" v="580" actId="20577"/>
          <ac:spMkLst>
            <pc:docMk/>
            <pc:sldMk cId="3745047033" sldId="260"/>
            <ac:spMk id="2" creationId="{36807558-19EA-4790-B34A-F7A8A44D49B2}"/>
          </ac:spMkLst>
        </pc:spChg>
        <pc:spChg chg="mod">
          <ac:chgData name="Osayamen Hope Ehiogie (1908385)" userId="S::1908385@student.uwtsd.ac.uk::c680b782-6d44-449f-b05d-8a30579ba0f8" providerId="AD" clId="Web-{4B8BBF97-024B-4E89-83D2-DAD77BB8E395}" dt="2021-03-31T12:01:16.034" v="520" actId="20577"/>
          <ac:spMkLst>
            <pc:docMk/>
            <pc:sldMk cId="3745047033" sldId="260"/>
            <ac:spMk id="3" creationId="{6F627864-FD75-493C-8967-32B89C8AFA44}"/>
          </ac:spMkLst>
        </pc:spChg>
      </pc:sldChg>
      <pc:sldChg chg="modSp">
        <pc:chgData name="Osayamen Hope Ehiogie (1908385)" userId="S::1908385@student.uwtsd.ac.uk::c680b782-6d44-449f-b05d-8a30579ba0f8" providerId="AD" clId="Web-{4B8BBF97-024B-4E89-83D2-DAD77BB8E395}" dt="2021-03-31T12:35:12.834" v="595" actId="20577"/>
        <pc:sldMkLst>
          <pc:docMk/>
          <pc:sldMk cId="2564961810" sldId="262"/>
        </pc:sldMkLst>
        <pc:spChg chg="mod">
          <ac:chgData name="Osayamen Hope Ehiogie (1908385)" userId="S::1908385@student.uwtsd.ac.uk::c680b782-6d44-449f-b05d-8a30579ba0f8" providerId="AD" clId="Web-{4B8BBF97-024B-4E89-83D2-DAD77BB8E395}" dt="2021-03-31T12:35:12.834" v="595" actId="20577"/>
          <ac:spMkLst>
            <pc:docMk/>
            <pc:sldMk cId="2564961810" sldId="262"/>
            <ac:spMk id="3" creationId="{6F627864-FD75-493C-8967-32B89C8AFA44}"/>
          </ac:spMkLst>
        </pc:spChg>
      </pc:sldChg>
      <pc:sldChg chg="modSp">
        <pc:chgData name="Osayamen Hope Ehiogie (1908385)" userId="S::1908385@student.uwtsd.ac.uk::c680b782-6d44-449f-b05d-8a30579ba0f8" providerId="AD" clId="Web-{4B8BBF97-024B-4E89-83D2-DAD77BB8E395}" dt="2021-03-31T12:40:00.448" v="600" actId="20577"/>
        <pc:sldMkLst>
          <pc:docMk/>
          <pc:sldMk cId="1030023146" sldId="266"/>
        </pc:sldMkLst>
        <pc:spChg chg="mod">
          <ac:chgData name="Osayamen Hope Ehiogie (1908385)" userId="S::1908385@student.uwtsd.ac.uk::c680b782-6d44-449f-b05d-8a30579ba0f8" providerId="AD" clId="Web-{4B8BBF97-024B-4E89-83D2-DAD77BB8E395}" dt="2021-03-31T12:40:00.448" v="600" actId="20577"/>
          <ac:spMkLst>
            <pc:docMk/>
            <pc:sldMk cId="1030023146" sldId="266"/>
            <ac:spMk id="3" creationId="{6F627864-FD75-493C-8967-32B89C8AFA44}"/>
          </ac:spMkLst>
        </pc:spChg>
      </pc:sldChg>
    </pc:docChg>
  </pc:docChgLst>
  <pc:docChgLst>
    <pc:chgData name="Nicolette Tamar Robotham (1910056)" userId="S::1910056@student.uwtsd.ac.uk::27f33fde-53a9-4dac-a855-fc5b84cd5786" providerId="AD" clId="Web-{680A6B07-EC58-40DD-A24A-548FF475A029}"/>
    <pc:docChg chg="modSld">
      <pc:chgData name="Nicolette Tamar Robotham (1910056)" userId="S::1910056@student.uwtsd.ac.uk::27f33fde-53a9-4dac-a855-fc5b84cd5786" providerId="AD" clId="Web-{680A6B07-EC58-40DD-A24A-548FF475A029}" dt="2021-03-23T10:00:30.680" v="4" actId="20577"/>
      <pc:docMkLst>
        <pc:docMk/>
      </pc:docMkLst>
      <pc:sldChg chg="modSp">
        <pc:chgData name="Nicolette Tamar Robotham (1910056)" userId="S::1910056@student.uwtsd.ac.uk::27f33fde-53a9-4dac-a855-fc5b84cd5786" providerId="AD" clId="Web-{680A6B07-EC58-40DD-A24A-548FF475A029}" dt="2021-03-23T10:00:30.680" v="4" actId="20577"/>
        <pc:sldMkLst>
          <pc:docMk/>
          <pc:sldMk cId="2315442505" sldId="257"/>
        </pc:sldMkLst>
        <pc:spChg chg="mod">
          <ac:chgData name="Nicolette Tamar Robotham (1910056)" userId="S::1910056@student.uwtsd.ac.uk::27f33fde-53a9-4dac-a855-fc5b84cd5786" providerId="AD" clId="Web-{680A6B07-EC58-40DD-A24A-548FF475A029}" dt="2021-03-23T10:00:30.680" v="4" actId="20577"/>
          <ac:spMkLst>
            <pc:docMk/>
            <pc:sldMk cId="2315442505" sldId="257"/>
            <ac:spMk id="3" creationId="{6F627864-FD75-493C-8967-32B89C8AFA44}"/>
          </ac:spMkLst>
        </pc:spChg>
      </pc:sldChg>
    </pc:docChg>
  </pc:docChgLst>
  <pc:docChgLst>
    <pc:chgData name="Osayamen Hope Ehiogie (1908385)" userId="S::1908385@student.uwtsd.ac.uk::c680b782-6d44-449f-b05d-8a30579ba0f8" providerId="AD" clId="Web-{F88E0058-ABC4-44AA-99DE-7DF4C2E61EE9}"/>
    <pc:docChg chg="modSld">
      <pc:chgData name="Osayamen Hope Ehiogie (1908385)" userId="S::1908385@student.uwtsd.ac.uk::c680b782-6d44-449f-b05d-8a30579ba0f8" providerId="AD" clId="Web-{F88E0058-ABC4-44AA-99DE-7DF4C2E61EE9}" dt="2021-04-07T08:48:48.306" v="22" actId="20577"/>
      <pc:docMkLst>
        <pc:docMk/>
      </pc:docMkLst>
      <pc:sldChg chg="modSp">
        <pc:chgData name="Osayamen Hope Ehiogie (1908385)" userId="S::1908385@student.uwtsd.ac.uk::c680b782-6d44-449f-b05d-8a30579ba0f8" providerId="AD" clId="Web-{F88E0058-ABC4-44AA-99DE-7DF4C2E61EE9}" dt="2021-04-07T08:48:48.306" v="22" actId="20577"/>
        <pc:sldMkLst>
          <pc:docMk/>
          <pc:sldMk cId="1966249531" sldId="261"/>
        </pc:sldMkLst>
        <pc:spChg chg="mod">
          <ac:chgData name="Osayamen Hope Ehiogie (1908385)" userId="S::1908385@student.uwtsd.ac.uk::c680b782-6d44-449f-b05d-8a30579ba0f8" providerId="AD" clId="Web-{F88E0058-ABC4-44AA-99DE-7DF4C2E61EE9}" dt="2021-04-07T08:48:48.306" v="22" actId="20577"/>
          <ac:spMkLst>
            <pc:docMk/>
            <pc:sldMk cId="1966249531" sldId="261"/>
            <ac:spMk id="3" creationId="{6F627864-FD75-493C-8967-32B89C8AFA44}"/>
          </ac:spMkLst>
        </pc:spChg>
      </pc:sldChg>
      <pc:sldChg chg="modSp">
        <pc:chgData name="Osayamen Hope Ehiogie (1908385)" userId="S::1908385@student.uwtsd.ac.uk::c680b782-6d44-449f-b05d-8a30579ba0f8" providerId="AD" clId="Web-{F88E0058-ABC4-44AA-99DE-7DF4C2E61EE9}" dt="2021-04-07T08:39:42.775" v="20" actId="20577"/>
        <pc:sldMkLst>
          <pc:docMk/>
          <pc:sldMk cId="244924465" sldId="265"/>
        </pc:sldMkLst>
        <pc:spChg chg="mod">
          <ac:chgData name="Osayamen Hope Ehiogie (1908385)" userId="S::1908385@student.uwtsd.ac.uk::c680b782-6d44-449f-b05d-8a30579ba0f8" providerId="AD" clId="Web-{F88E0058-ABC4-44AA-99DE-7DF4C2E61EE9}" dt="2021-04-07T08:39:42.775" v="20" actId="20577"/>
          <ac:spMkLst>
            <pc:docMk/>
            <pc:sldMk cId="244924465" sldId="265"/>
            <ac:spMk id="3" creationId="{6F627864-FD75-493C-8967-32B89C8AFA44}"/>
          </ac:spMkLst>
        </pc:spChg>
      </pc:sldChg>
    </pc:docChg>
  </pc:docChgLst>
  <pc:docChgLst>
    <pc:chgData name="Stanimira Yuliyanova Dimitrova (1909125)" userId="S::1909125@student.uwtsd.ac.uk::6140c387-c10a-40c6-bce6-ef75e9db318a" providerId="AD" clId="Web-{9DB1FBF1-9711-423D-829C-678E799CDBDF}"/>
    <pc:docChg chg="modSld">
      <pc:chgData name="Stanimira Yuliyanova Dimitrova (1909125)" userId="S::1909125@student.uwtsd.ac.uk::6140c387-c10a-40c6-bce6-ef75e9db318a" providerId="AD" clId="Web-{9DB1FBF1-9711-423D-829C-678E799CDBDF}" dt="2021-04-06T09:23:52.252" v="6" actId="20577"/>
      <pc:docMkLst>
        <pc:docMk/>
      </pc:docMkLst>
      <pc:sldChg chg="modSp">
        <pc:chgData name="Stanimira Yuliyanova Dimitrova (1909125)" userId="S::1909125@student.uwtsd.ac.uk::6140c387-c10a-40c6-bce6-ef75e9db318a" providerId="AD" clId="Web-{9DB1FBF1-9711-423D-829C-678E799CDBDF}" dt="2021-04-06T09:23:52.252" v="6" actId="20577"/>
        <pc:sldMkLst>
          <pc:docMk/>
          <pc:sldMk cId="2564961810" sldId="262"/>
        </pc:sldMkLst>
        <pc:spChg chg="mod">
          <ac:chgData name="Stanimira Yuliyanova Dimitrova (1909125)" userId="S::1909125@student.uwtsd.ac.uk::6140c387-c10a-40c6-bce6-ef75e9db318a" providerId="AD" clId="Web-{9DB1FBF1-9711-423D-829C-678E799CDBDF}" dt="2021-04-06T09:23:52.252" v="6" actId="20577"/>
          <ac:spMkLst>
            <pc:docMk/>
            <pc:sldMk cId="2564961810" sldId="262"/>
            <ac:spMk id="3" creationId="{6F627864-FD75-493C-8967-32B89C8AFA44}"/>
          </ac:spMkLst>
        </pc:spChg>
      </pc:sldChg>
    </pc:docChg>
  </pc:docChgLst>
  <pc:docChgLst>
    <pc:chgData name="Osayamen Hope Ehiogie (1908385)" userId="S::1908385@student.uwtsd.ac.uk::c680b782-6d44-449f-b05d-8a30579ba0f8" providerId="AD" clId="Web-{C5B3F25A-3DF4-4D19-8CF5-A1A29613F7AB}"/>
    <pc:docChg chg="modSld">
      <pc:chgData name="Osayamen Hope Ehiogie (1908385)" userId="S::1908385@student.uwtsd.ac.uk::c680b782-6d44-449f-b05d-8a30579ba0f8" providerId="AD" clId="Web-{C5B3F25A-3DF4-4D19-8CF5-A1A29613F7AB}" dt="2021-03-17T13:44:24.394" v="152" actId="20577"/>
      <pc:docMkLst>
        <pc:docMk/>
      </pc:docMkLst>
      <pc:sldChg chg="modSp">
        <pc:chgData name="Osayamen Hope Ehiogie (1908385)" userId="S::1908385@student.uwtsd.ac.uk::c680b782-6d44-449f-b05d-8a30579ba0f8" providerId="AD" clId="Web-{C5B3F25A-3DF4-4D19-8CF5-A1A29613F7AB}" dt="2021-03-17T13:44:24.394" v="152" actId="20577"/>
        <pc:sldMkLst>
          <pc:docMk/>
          <pc:sldMk cId="3209298628" sldId="256"/>
        </pc:sldMkLst>
        <pc:spChg chg="mod">
          <ac:chgData name="Osayamen Hope Ehiogie (1908385)" userId="S::1908385@student.uwtsd.ac.uk::c680b782-6d44-449f-b05d-8a30579ba0f8" providerId="AD" clId="Web-{C5B3F25A-3DF4-4D19-8CF5-A1A29613F7AB}" dt="2021-03-17T13:44:24.394" v="152" actId="20577"/>
          <ac:spMkLst>
            <pc:docMk/>
            <pc:sldMk cId="3209298628" sldId="256"/>
            <ac:spMk id="3" creationId="{8CBA7F70-DB38-48EB-B39E-49737D98F470}"/>
          </ac:spMkLst>
        </pc:spChg>
      </pc:sldChg>
    </pc:docChg>
  </pc:docChgLst>
  <pc:docChgLst>
    <pc:chgData name="Shalma Begum (1813709)" userId="S::1813709@student.uwtsd.ac.uk::401aaf9c-36a2-4a7a-b5bb-ae3fb5d17786" providerId="AD" clId="Web-{D1DC322C-08AB-4845-930D-A3E51C0593FE}"/>
    <pc:docChg chg="modSld">
      <pc:chgData name="Shalma Begum (1813709)" userId="S::1813709@student.uwtsd.ac.uk::401aaf9c-36a2-4a7a-b5bb-ae3fb5d17786" providerId="AD" clId="Web-{D1DC322C-08AB-4845-930D-A3E51C0593FE}" dt="2021-03-18T18:29:20.317" v="312" actId="20577"/>
      <pc:docMkLst>
        <pc:docMk/>
      </pc:docMkLst>
      <pc:sldChg chg="modSp">
        <pc:chgData name="Shalma Begum (1813709)" userId="S::1813709@student.uwtsd.ac.uk::401aaf9c-36a2-4a7a-b5bb-ae3fb5d17786" providerId="AD" clId="Web-{D1DC322C-08AB-4845-930D-A3E51C0593FE}" dt="2021-03-18T18:27:36.065" v="310" actId="20577"/>
        <pc:sldMkLst>
          <pc:docMk/>
          <pc:sldMk cId="3766229075" sldId="258"/>
        </pc:sldMkLst>
        <pc:spChg chg="mod">
          <ac:chgData name="Shalma Begum (1813709)" userId="S::1813709@student.uwtsd.ac.uk::401aaf9c-36a2-4a7a-b5bb-ae3fb5d17786" providerId="AD" clId="Web-{D1DC322C-08AB-4845-930D-A3E51C0593FE}" dt="2021-03-18T18:27:36.065" v="310" actId="20577"/>
          <ac:spMkLst>
            <pc:docMk/>
            <pc:sldMk cId="3766229075" sldId="258"/>
            <ac:spMk id="3" creationId="{6F627864-FD75-493C-8967-32B89C8AFA44}"/>
          </ac:spMkLst>
        </pc:spChg>
      </pc:sldChg>
      <pc:sldChg chg="addSp delSp modSp">
        <pc:chgData name="Shalma Begum (1813709)" userId="S::1813709@student.uwtsd.ac.uk::401aaf9c-36a2-4a7a-b5bb-ae3fb5d17786" providerId="AD" clId="Web-{D1DC322C-08AB-4845-930D-A3E51C0593FE}" dt="2021-03-18T18:29:20.317" v="312" actId="20577"/>
        <pc:sldMkLst>
          <pc:docMk/>
          <pc:sldMk cId="2980068797" sldId="267"/>
        </pc:sldMkLst>
        <pc:spChg chg="add del mod">
          <ac:chgData name="Shalma Begum (1813709)" userId="S::1813709@student.uwtsd.ac.uk::401aaf9c-36a2-4a7a-b5bb-ae3fb5d17786" providerId="AD" clId="Web-{D1DC322C-08AB-4845-930D-A3E51C0593FE}" dt="2021-03-18T18:29:20.317" v="312" actId="20577"/>
          <ac:spMkLst>
            <pc:docMk/>
            <pc:sldMk cId="2980068797" sldId="267"/>
            <ac:spMk id="3" creationId="{6F627864-FD75-493C-8967-32B89C8AFA44}"/>
          </ac:spMkLst>
        </pc:spChg>
        <pc:spChg chg="add del mod">
          <ac:chgData name="Shalma Begum (1813709)" userId="S::1813709@student.uwtsd.ac.uk::401aaf9c-36a2-4a7a-b5bb-ae3fb5d17786" providerId="AD" clId="Web-{D1DC322C-08AB-4845-930D-A3E51C0593FE}" dt="2021-03-18T18:25:16.063" v="280"/>
          <ac:spMkLst>
            <pc:docMk/>
            <pc:sldMk cId="2980068797" sldId="267"/>
            <ac:spMk id="5" creationId="{2781D68E-09C8-434B-A388-76E006E23EA2}"/>
          </ac:spMkLst>
        </pc:spChg>
      </pc:sldChg>
    </pc:docChg>
  </pc:docChgLst>
  <pc:docChgLst>
    <pc:chgData name="Tahmid Shahriyar (1905209)" userId="S::1905209@student.uwtsd.ac.uk::338576fd-fff0-4328-97a8-0c0c1d734f12" providerId="AD" clId="Web-{22B34332-20F5-213A-4C2A-C29DE7AB508A}"/>
    <pc:docChg chg="modSld">
      <pc:chgData name="Tahmid Shahriyar (1905209)" userId="S::1905209@student.uwtsd.ac.uk::338576fd-fff0-4328-97a8-0c0c1d734f12" providerId="AD" clId="Web-{22B34332-20F5-213A-4C2A-C29DE7AB508A}" dt="2021-03-31T09:19:02.134" v="20" actId="20577"/>
      <pc:docMkLst>
        <pc:docMk/>
      </pc:docMkLst>
      <pc:sldChg chg="modSp">
        <pc:chgData name="Tahmid Shahriyar (1905209)" userId="S::1905209@student.uwtsd.ac.uk::338576fd-fff0-4328-97a8-0c0c1d734f12" providerId="AD" clId="Web-{22B34332-20F5-213A-4C2A-C29DE7AB508A}" dt="2021-03-31T09:17:58.458" v="18" actId="14100"/>
        <pc:sldMkLst>
          <pc:docMk/>
          <pc:sldMk cId="2315442505" sldId="257"/>
        </pc:sldMkLst>
        <pc:spChg chg="mod">
          <ac:chgData name="Tahmid Shahriyar (1905209)" userId="S::1905209@student.uwtsd.ac.uk::338576fd-fff0-4328-97a8-0c0c1d734f12" providerId="AD" clId="Web-{22B34332-20F5-213A-4C2A-C29DE7AB508A}" dt="2021-03-31T09:17:58.458" v="18" actId="14100"/>
          <ac:spMkLst>
            <pc:docMk/>
            <pc:sldMk cId="2315442505" sldId="257"/>
            <ac:spMk id="3" creationId="{6F627864-FD75-493C-8967-32B89C8AFA44}"/>
          </ac:spMkLst>
        </pc:spChg>
      </pc:sldChg>
      <pc:sldChg chg="modSp">
        <pc:chgData name="Tahmid Shahriyar (1905209)" userId="S::1905209@student.uwtsd.ac.uk::338576fd-fff0-4328-97a8-0c0c1d734f12" providerId="AD" clId="Web-{22B34332-20F5-213A-4C2A-C29DE7AB508A}" dt="2021-03-31T09:19:02.134" v="20" actId="20577"/>
        <pc:sldMkLst>
          <pc:docMk/>
          <pc:sldMk cId="3766229075" sldId="258"/>
        </pc:sldMkLst>
        <pc:spChg chg="mod">
          <ac:chgData name="Tahmid Shahriyar (1905209)" userId="S::1905209@student.uwtsd.ac.uk::338576fd-fff0-4328-97a8-0c0c1d734f12" providerId="AD" clId="Web-{22B34332-20F5-213A-4C2A-C29DE7AB508A}" dt="2021-03-31T09:19:02.134" v="20" actId="20577"/>
          <ac:spMkLst>
            <pc:docMk/>
            <pc:sldMk cId="3766229075" sldId="258"/>
            <ac:spMk id="3" creationId="{6F627864-FD75-493C-8967-32B89C8AFA44}"/>
          </ac:spMkLst>
        </pc:spChg>
      </pc:sldChg>
      <pc:sldChg chg="modSp">
        <pc:chgData name="Tahmid Shahriyar (1905209)" userId="S::1905209@student.uwtsd.ac.uk::338576fd-fff0-4328-97a8-0c0c1d734f12" providerId="AD" clId="Web-{22B34332-20F5-213A-4C2A-C29DE7AB508A}" dt="2021-03-31T09:16:34.437" v="11" actId="20577"/>
        <pc:sldMkLst>
          <pc:docMk/>
          <pc:sldMk cId="2980068797" sldId="267"/>
        </pc:sldMkLst>
        <pc:spChg chg="mod">
          <ac:chgData name="Tahmid Shahriyar (1905209)" userId="S::1905209@student.uwtsd.ac.uk::338576fd-fff0-4328-97a8-0c0c1d734f12" providerId="AD" clId="Web-{22B34332-20F5-213A-4C2A-C29DE7AB508A}" dt="2021-03-31T09:16:34.437" v="11" actId="20577"/>
          <ac:spMkLst>
            <pc:docMk/>
            <pc:sldMk cId="2980068797" sldId="267"/>
            <ac:spMk id="3" creationId="{6F627864-FD75-493C-8967-32B89C8AFA44}"/>
          </ac:spMkLst>
        </pc:spChg>
      </pc:sldChg>
    </pc:docChg>
  </pc:docChgLst>
  <pc:docChgLst>
    <pc:chgData clId="Web-{BDB57F26-E897-4590-B76E-9A88405AA0E9}"/>
    <pc:docChg chg="modSld">
      <pc:chgData name="" userId="" providerId="" clId="Web-{BDB57F26-E897-4590-B76E-9A88405AA0E9}" dt="2021-03-31T15:43:38.882" v="5" actId="14100"/>
      <pc:docMkLst>
        <pc:docMk/>
      </pc:docMkLst>
      <pc:sldChg chg="modSp">
        <pc:chgData name="" userId="" providerId="" clId="Web-{BDB57F26-E897-4590-B76E-9A88405AA0E9}" dt="2021-03-31T15:43:38.882" v="5" actId="14100"/>
        <pc:sldMkLst>
          <pc:docMk/>
          <pc:sldMk cId="2315442505" sldId="257"/>
        </pc:sldMkLst>
        <pc:spChg chg="mod">
          <ac:chgData name="" userId="" providerId="" clId="Web-{BDB57F26-E897-4590-B76E-9A88405AA0E9}" dt="2021-03-31T15:43:38.882" v="5" actId="14100"/>
          <ac:spMkLst>
            <pc:docMk/>
            <pc:sldMk cId="2315442505" sldId="257"/>
            <ac:spMk id="3" creationId="{6F627864-FD75-493C-8967-32B89C8AFA44}"/>
          </ac:spMkLst>
        </pc:spChg>
      </pc:sldChg>
    </pc:docChg>
  </pc:docChgLst>
  <pc:docChgLst>
    <pc:chgData name="Shalma Begum (1813709)" userId="S::1813709@student.uwtsd.ac.uk::401aaf9c-36a2-4a7a-b5bb-ae3fb5d17786" providerId="AD" clId="Web-{8BC582CA-F39E-4E8C-A4F1-530E700E4FFF}"/>
    <pc:docChg chg="modSld">
      <pc:chgData name="Shalma Begum (1813709)" userId="S::1813709@student.uwtsd.ac.uk::401aaf9c-36a2-4a7a-b5bb-ae3fb5d17786" providerId="AD" clId="Web-{8BC582CA-F39E-4E8C-A4F1-530E700E4FFF}" dt="2021-03-24T09:59:28.108" v="639" actId="20577"/>
      <pc:docMkLst>
        <pc:docMk/>
      </pc:docMkLst>
      <pc:sldChg chg="modSp">
        <pc:chgData name="Shalma Begum (1813709)" userId="S::1813709@student.uwtsd.ac.uk::401aaf9c-36a2-4a7a-b5bb-ae3fb5d17786" providerId="AD" clId="Web-{8BC582CA-F39E-4E8C-A4F1-530E700E4FFF}" dt="2021-03-24T09:58:25.466" v="610" actId="20577"/>
        <pc:sldMkLst>
          <pc:docMk/>
          <pc:sldMk cId="4177964983" sldId="263"/>
        </pc:sldMkLst>
        <pc:spChg chg="mod">
          <ac:chgData name="Shalma Begum (1813709)" userId="S::1813709@student.uwtsd.ac.uk::401aaf9c-36a2-4a7a-b5bb-ae3fb5d17786" providerId="AD" clId="Web-{8BC582CA-F39E-4E8C-A4F1-530E700E4FFF}" dt="2021-03-24T09:58:25.466" v="610" actId="20577"/>
          <ac:spMkLst>
            <pc:docMk/>
            <pc:sldMk cId="4177964983" sldId="263"/>
            <ac:spMk id="3" creationId="{6F627864-FD75-493C-8967-32B89C8AFA44}"/>
          </ac:spMkLst>
        </pc:spChg>
      </pc:sldChg>
      <pc:sldChg chg="modSp">
        <pc:chgData name="Shalma Begum (1813709)" userId="S::1813709@student.uwtsd.ac.uk::401aaf9c-36a2-4a7a-b5bb-ae3fb5d17786" providerId="AD" clId="Web-{8BC582CA-F39E-4E8C-A4F1-530E700E4FFF}" dt="2021-03-24T09:59:28.108" v="639" actId="20577"/>
        <pc:sldMkLst>
          <pc:docMk/>
          <pc:sldMk cId="1392829160" sldId="264"/>
        </pc:sldMkLst>
        <pc:spChg chg="mod">
          <ac:chgData name="Shalma Begum (1813709)" userId="S::1813709@student.uwtsd.ac.uk::401aaf9c-36a2-4a7a-b5bb-ae3fb5d17786" providerId="AD" clId="Web-{8BC582CA-F39E-4E8C-A4F1-530E700E4FFF}" dt="2021-03-24T09:27:41.668" v="193" actId="20577"/>
          <ac:spMkLst>
            <pc:docMk/>
            <pc:sldMk cId="1392829160" sldId="264"/>
            <ac:spMk id="2" creationId="{36807558-19EA-4790-B34A-F7A8A44D49B2}"/>
          </ac:spMkLst>
        </pc:spChg>
        <pc:spChg chg="mod">
          <ac:chgData name="Shalma Begum (1813709)" userId="S::1813709@student.uwtsd.ac.uk::401aaf9c-36a2-4a7a-b5bb-ae3fb5d17786" providerId="AD" clId="Web-{8BC582CA-F39E-4E8C-A4F1-530E700E4FFF}" dt="2021-03-24T09:59:28.108" v="639" actId="20577"/>
          <ac:spMkLst>
            <pc:docMk/>
            <pc:sldMk cId="1392829160" sldId="264"/>
            <ac:spMk id="3" creationId="{6F627864-FD75-493C-8967-32B89C8AFA44}"/>
          </ac:spMkLst>
        </pc:spChg>
      </pc:sldChg>
    </pc:docChg>
  </pc:docChgLst>
  <pc:docChgLst>
    <pc:chgData name="Shalma Begum (1813709)" userId="S::1813709@student.uwtsd.ac.uk::401aaf9c-36a2-4a7a-b5bb-ae3fb5d17786" providerId="AD" clId="Web-{72584E78-6B9D-4B2C-B146-43DE30A19102}"/>
    <pc:docChg chg="modSld">
      <pc:chgData name="Shalma Begum (1813709)" userId="S::1813709@student.uwtsd.ac.uk::401aaf9c-36a2-4a7a-b5bb-ae3fb5d17786" providerId="AD" clId="Web-{72584E78-6B9D-4B2C-B146-43DE30A19102}" dt="2021-03-23T10:56:07.507" v="55" actId="20577"/>
      <pc:docMkLst>
        <pc:docMk/>
      </pc:docMkLst>
      <pc:sldChg chg="modSp">
        <pc:chgData name="Shalma Begum (1813709)" userId="S::1813709@student.uwtsd.ac.uk::401aaf9c-36a2-4a7a-b5bb-ae3fb5d17786" providerId="AD" clId="Web-{72584E78-6B9D-4B2C-B146-43DE30A19102}" dt="2021-03-23T10:56:07.507" v="55" actId="20577"/>
        <pc:sldMkLst>
          <pc:docMk/>
          <pc:sldMk cId="1392829160" sldId="264"/>
        </pc:sldMkLst>
        <pc:spChg chg="mod">
          <ac:chgData name="Shalma Begum (1813709)" userId="S::1813709@student.uwtsd.ac.uk::401aaf9c-36a2-4a7a-b5bb-ae3fb5d17786" providerId="AD" clId="Web-{72584E78-6B9D-4B2C-B146-43DE30A19102}" dt="2021-03-23T10:47:05.387" v="9" actId="20577"/>
          <ac:spMkLst>
            <pc:docMk/>
            <pc:sldMk cId="1392829160" sldId="264"/>
            <ac:spMk id="2" creationId="{36807558-19EA-4790-B34A-F7A8A44D49B2}"/>
          </ac:spMkLst>
        </pc:spChg>
        <pc:spChg chg="mod">
          <ac:chgData name="Shalma Begum (1813709)" userId="S::1813709@student.uwtsd.ac.uk::401aaf9c-36a2-4a7a-b5bb-ae3fb5d17786" providerId="AD" clId="Web-{72584E78-6B9D-4B2C-B146-43DE30A19102}" dt="2021-03-23T10:56:07.507" v="55" actId="20577"/>
          <ac:spMkLst>
            <pc:docMk/>
            <pc:sldMk cId="1392829160" sldId="264"/>
            <ac:spMk id="3" creationId="{6F627864-FD75-493C-8967-32B89C8AFA44}"/>
          </ac:spMkLst>
        </pc:spChg>
      </pc:sldChg>
    </pc:docChg>
  </pc:docChgLst>
  <pc:docChgLst>
    <pc:chgData name="Yetunde Temitope Onasanya (1905364)" userId="S::1905364@student.uwtsd.ac.uk::f5b4401e-02f9-4998-bd2d-23b5700344d7" providerId="AD" clId="Web-{198C82A8-1773-473C-993E-BFDDF60E7E5A}"/>
    <pc:docChg chg="modSld">
      <pc:chgData name="Yetunde Temitope Onasanya (1905364)" userId="S::1905364@student.uwtsd.ac.uk::f5b4401e-02f9-4998-bd2d-23b5700344d7" providerId="AD" clId="Web-{198C82A8-1773-473C-993E-BFDDF60E7E5A}" dt="2021-03-23T20:20:23.854" v="5" actId="20577"/>
      <pc:docMkLst>
        <pc:docMk/>
      </pc:docMkLst>
      <pc:sldChg chg="modSp">
        <pc:chgData name="Yetunde Temitope Onasanya (1905364)" userId="S::1905364@student.uwtsd.ac.uk::f5b4401e-02f9-4998-bd2d-23b5700344d7" providerId="AD" clId="Web-{198C82A8-1773-473C-993E-BFDDF60E7E5A}" dt="2021-03-23T20:20:23.854" v="5" actId="20577"/>
        <pc:sldMkLst>
          <pc:docMk/>
          <pc:sldMk cId="4177964983" sldId="263"/>
        </pc:sldMkLst>
        <pc:spChg chg="mod">
          <ac:chgData name="Yetunde Temitope Onasanya (1905364)" userId="S::1905364@student.uwtsd.ac.uk::f5b4401e-02f9-4998-bd2d-23b5700344d7" providerId="AD" clId="Web-{198C82A8-1773-473C-993E-BFDDF60E7E5A}" dt="2021-03-23T20:20:23.854" v="5" actId="20577"/>
          <ac:spMkLst>
            <pc:docMk/>
            <pc:sldMk cId="4177964983" sldId="263"/>
            <ac:spMk id="3" creationId="{6F627864-FD75-493C-8967-32B89C8AFA44}"/>
          </ac:spMkLst>
        </pc:spChg>
      </pc:sldChg>
    </pc:docChg>
  </pc:docChgLst>
  <pc:docChgLst>
    <pc:chgData name="Shalma Begum (1813709)" userId="S::1813709@student.uwtsd.ac.uk::401aaf9c-36a2-4a7a-b5bb-ae3fb5d17786" providerId="AD" clId="Web-{2008F172-906E-4247-AA10-C2560D695A18}"/>
    <pc:docChg chg="modSld">
      <pc:chgData name="Shalma Begum (1813709)" userId="S::1813709@student.uwtsd.ac.uk::401aaf9c-36a2-4a7a-b5bb-ae3fb5d17786" providerId="AD" clId="Web-{2008F172-906E-4247-AA10-C2560D695A18}" dt="2021-04-06T09:19:08.265" v="4" actId="20577"/>
      <pc:docMkLst>
        <pc:docMk/>
      </pc:docMkLst>
      <pc:sldChg chg="modSp">
        <pc:chgData name="Shalma Begum (1813709)" userId="S::1813709@student.uwtsd.ac.uk::401aaf9c-36a2-4a7a-b5bb-ae3fb5d17786" providerId="AD" clId="Web-{2008F172-906E-4247-AA10-C2560D695A18}" dt="2021-04-06T09:19:08.265" v="4" actId="20577"/>
        <pc:sldMkLst>
          <pc:docMk/>
          <pc:sldMk cId="244924465" sldId="265"/>
        </pc:sldMkLst>
        <pc:spChg chg="mod">
          <ac:chgData name="Shalma Begum (1813709)" userId="S::1813709@student.uwtsd.ac.uk::401aaf9c-36a2-4a7a-b5bb-ae3fb5d17786" providerId="AD" clId="Web-{2008F172-906E-4247-AA10-C2560D695A18}" dt="2021-04-06T09:19:08.265" v="4" actId="20577"/>
          <ac:spMkLst>
            <pc:docMk/>
            <pc:sldMk cId="244924465" sldId="265"/>
            <ac:spMk id="3" creationId="{6F627864-FD75-493C-8967-32B89C8AFA44}"/>
          </ac:spMkLst>
        </pc:spChg>
      </pc:sldChg>
    </pc:docChg>
  </pc:docChgLst>
  <pc:docChgLst>
    <pc:chgData name="Yetunde Temitope Onasanya (1905364)" userId="S::1905364@student.uwtsd.ac.uk::f5b4401e-02f9-4998-bd2d-23b5700344d7" providerId="AD" clId="Web-{13B7DBC9-0EC3-40D9-899E-63D4E00764C9}"/>
    <pc:docChg chg="modSld">
      <pc:chgData name="Yetunde Temitope Onasanya (1905364)" userId="S::1905364@student.uwtsd.ac.uk::f5b4401e-02f9-4998-bd2d-23b5700344d7" providerId="AD" clId="Web-{13B7DBC9-0EC3-40D9-899E-63D4E00764C9}" dt="2021-04-11T15:44:30.771" v="10" actId="20577"/>
      <pc:docMkLst>
        <pc:docMk/>
      </pc:docMkLst>
      <pc:sldChg chg="modSp">
        <pc:chgData name="Yetunde Temitope Onasanya (1905364)" userId="S::1905364@student.uwtsd.ac.uk::f5b4401e-02f9-4998-bd2d-23b5700344d7" providerId="AD" clId="Web-{13B7DBC9-0EC3-40D9-899E-63D4E00764C9}" dt="2021-04-11T15:44:30.771" v="10" actId="20577"/>
        <pc:sldMkLst>
          <pc:docMk/>
          <pc:sldMk cId="3745047033" sldId="260"/>
        </pc:sldMkLst>
        <pc:spChg chg="mod">
          <ac:chgData name="Yetunde Temitope Onasanya (1905364)" userId="S::1905364@student.uwtsd.ac.uk::f5b4401e-02f9-4998-bd2d-23b5700344d7" providerId="AD" clId="Web-{13B7DBC9-0EC3-40D9-899E-63D4E00764C9}" dt="2021-04-11T15:44:30.771" v="10" actId="20577"/>
          <ac:spMkLst>
            <pc:docMk/>
            <pc:sldMk cId="3745047033" sldId="260"/>
            <ac:spMk id="3" creationId="{6F627864-FD75-493C-8967-32B89C8AFA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5637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954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6901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96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678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6226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8126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9494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4845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7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0740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57904765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obesity/causes/" TargetMode="External"/><Relationship Id="rId13" Type="http://schemas.openxmlformats.org/officeDocument/2006/relationships/hyperlink" Target="https://www.who.int/news-room/fact-sheets/detail/obesity-and-overweight" TargetMode="External"/><Relationship Id="rId3" Type="http://schemas.openxmlformats.org/officeDocument/2006/relationships/hyperlink" Target="https://www.nutrition.org.uk/foodinschools/foodprovision/food-provision.html" TargetMode="External"/><Relationship Id="rId7" Type="http://schemas.openxmlformats.org/officeDocument/2006/relationships/hyperlink" Target="https://www.gov.uk/government/news/soft-drinks-industry-levy-comes-into-effect" TargetMode="External"/><Relationship Id="rId12" Type="http://schemas.openxmlformats.org/officeDocument/2006/relationships/hyperlink" Target="https://www.bbc.co.uk/news/health-45342682" TargetMode="External"/><Relationship Id="rId2" Type="http://schemas.openxmlformats.org/officeDocument/2006/relationships/hyperlink" Target="http://www.nutrition.org.uk" TargetMode="External"/><Relationship Id="rId16" Type="http://schemas.openxmlformats.org/officeDocument/2006/relationships/hyperlink" Target="https://www.who.int/news/item/12-01-2021-who-urges-governments-to-promote-healthy-food-in-public-facilities" TargetMode="External"/><Relationship Id="rId1" Type="http://schemas.openxmlformats.org/officeDocument/2006/relationships/slideLayout" Target="../slideLayouts/slideLayout2.xml"/><Relationship Id="rId6" Type="http://schemas.openxmlformats.org/officeDocument/2006/relationships/hyperlink" Target="https://dera.ioe.ac.uk/25802/1/00497237.pdf" TargetMode="External"/><Relationship Id="rId11" Type="http://schemas.openxmlformats.org/officeDocument/2006/relationships/hyperlink" Target="https://www.nhs.uk/conditions/obesity/" TargetMode="External"/><Relationship Id="rId5" Type="http://schemas.openxmlformats.org/officeDocument/2006/relationships/hyperlink" Target="https://www.fao.org/resources/infographics/infographics-details/en/c/266118/" TargetMode="External"/><Relationship Id="rId15" Type="http://schemas.openxmlformats.org/officeDocument/2006/relationships/hyperlink" Target="https://www.gov.uk/government/publications/health-matters-obesity-and-the-food-environment/health-matters-obesity-and-the-food-environment--2" TargetMode="External"/><Relationship Id="rId10" Type="http://schemas.openxmlformats.org/officeDocument/2006/relationships/hyperlink" Target="https://www.nhs.uk/live-well/healthy-weight/start-the-nhs-weight-loss-plan/?tabname=weight-loss-support" TargetMode="External"/><Relationship Id="rId4" Type="http://schemas.openxmlformats.org/officeDocument/2006/relationships/hyperlink" Target="https://www.gov.uk/government/publications/tackling-obesity-government-strategy/tackling-obesity-empowering-adults-and-children-to" TargetMode="External"/><Relationship Id="rId9" Type="http://schemas.openxmlformats.org/officeDocument/2006/relationships/hyperlink" Target="https://www.healthystart.nhs.uk/" TargetMode="External"/><Relationship Id="rId14" Type="http://schemas.openxmlformats.org/officeDocument/2006/relationships/hyperlink" Target="https://www.obesityuk.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1524000" y="228601"/>
            <a:ext cx="9144000" cy="1111468"/>
          </a:xfrm>
        </p:spPr>
        <p:txBody>
          <a:bodyPr>
            <a:normAutofit/>
          </a:bodyPr>
          <a:lstStyle/>
          <a:p>
            <a:r>
              <a:rPr lang="en-GB" sz="4800" b="1" u="sng">
                <a:latin typeface="Arial"/>
                <a:cs typeface="Calibri Light"/>
              </a:rPr>
              <a:t>OBESITY</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1524000" y="1592317"/>
            <a:ext cx="9144000" cy="4966138"/>
          </a:xfrm>
        </p:spPr>
        <p:txBody>
          <a:bodyPr vert="horz" lIns="91440" tIns="45720" rIns="91440" bIns="45720" rtlCol="0" anchor="t">
            <a:normAutofit fontScale="92500" lnSpcReduction="10000"/>
          </a:bodyPr>
          <a:lstStyle/>
          <a:p>
            <a:r>
              <a:rPr lang="en-GB">
                <a:latin typeface="Arial"/>
                <a:cs typeface="Arial"/>
              </a:rPr>
              <a:t>Public Health Policy</a:t>
            </a:r>
          </a:p>
          <a:p>
            <a:r>
              <a:rPr lang="en-GB">
                <a:latin typeface="Arial"/>
                <a:cs typeface="Arial"/>
              </a:rPr>
              <a:t>BMHP5013</a:t>
            </a:r>
          </a:p>
          <a:p>
            <a:r>
              <a:rPr lang="en-GB">
                <a:latin typeface="Arial"/>
                <a:cs typeface="Arial"/>
              </a:rPr>
              <a:t>(Group 4)</a:t>
            </a:r>
          </a:p>
          <a:p>
            <a:endParaRPr lang="en-GB" b="1">
              <a:latin typeface="Arial" panose="020B0604020202020204" pitchFamily="34" charset="0"/>
              <a:cs typeface="Arial" panose="020B0604020202020204" pitchFamily="34" charset="0"/>
            </a:endParaRPr>
          </a:p>
          <a:p>
            <a:r>
              <a:rPr lang="en-GB" b="1">
                <a:latin typeface="Arial"/>
                <a:cs typeface="Arial"/>
              </a:rPr>
              <a:t>Student Names &amp; Numbers:</a:t>
            </a:r>
          </a:p>
          <a:p>
            <a:r>
              <a:rPr lang="en-GB" err="1">
                <a:latin typeface="Arial"/>
                <a:cs typeface="Arial"/>
              </a:rPr>
              <a:t>Osayamen</a:t>
            </a:r>
            <a:r>
              <a:rPr lang="en-GB">
                <a:latin typeface="Arial"/>
                <a:cs typeface="Arial"/>
              </a:rPr>
              <a:t> Hope </a:t>
            </a:r>
            <a:r>
              <a:rPr lang="en-GB" err="1">
                <a:latin typeface="Arial"/>
                <a:cs typeface="Arial"/>
              </a:rPr>
              <a:t>Ehiogie</a:t>
            </a:r>
            <a:r>
              <a:rPr lang="en-GB">
                <a:latin typeface="Arial"/>
                <a:cs typeface="Arial"/>
              </a:rPr>
              <a:t> 1908385</a:t>
            </a:r>
          </a:p>
          <a:p>
            <a:r>
              <a:rPr lang="en-GB">
                <a:latin typeface="Arial"/>
                <a:cs typeface="Arial"/>
              </a:rPr>
              <a:t>Tahmid Shahriyar 1905209</a:t>
            </a:r>
          </a:p>
          <a:p>
            <a:r>
              <a:rPr lang="en-GB">
                <a:latin typeface="Arial"/>
                <a:cs typeface="Arial"/>
              </a:rPr>
              <a:t>Shalma Begum 1813709</a:t>
            </a:r>
          </a:p>
          <a:p>
            <a:r>
              <a:rPr lang="en-GB">
                <a:latin typeface="Arial"/>
                <a:cs typeface="Arial"/>
              </a:rPr>
              <a:t>Stanimira </a:t>
            </a:r>
            <a:r>
              <a:rPr lang="en-GB" err="1">
                <a:latin typeface="Arial"/>
                <a:cs typeface="Arial"/>
              </a:rPr>
              <a:t>Yuliyanova</a:t>
            </a:r>
            <a:r>
              <a:rPr lang="en-GB">
                <a:latin typeface="Arial"/>
                <a:cs typeface="Arial"/>
              </a:rPr>
              <a:t> Dimitrova 1909125</a:t>
            </a:r>
          </a:p>
          <a:p>
            <a:r>
              <a:rPr lang="en-GB">
                <a:latin typeface="Arial"/>
                <a:ea typeface="+mn-lt"/>
                <a:cs typeface="Arial"/>
              </a:rPr>
              <a:t>Yetunde Temitope </a:t>
            </a:r>
            <a:r>
              <a:rPr lang="en-GB" err="1">
                <a:latin typeface="Arial"/>
                <a:ea typeface="+mn-lt"/>
                <a:cs typeface="Arial"/>
              </a:rPr>
              <a:t>Onasanya</a:t>
            </a:r>
            <a:r>
              <a:rPr lang="en-GB">
                <a:latin typeface="Arial"/>
                <a:ea typeface="+mn-lt"/>
                <a:cs typeface="Arial"/>
              </a:rPr>
              <a:t> 1905364</a:t>
            </a:r>
            <a:endParaRPr lang="en-GB">
              <a:latin typeface="Arial"/>
              <a:cs typeface="Arial"/>
            </a:endParaRPr>
          </a:p>
          <a:p>
            <a:r>
              <a:rPr lang="en-GB">
                <a:latin typeface="Arial"/>
                <a:cs typeface="Arial"/>
              </a:rPr>
              <a:t>Winfred Diane Nakanjako 1905864</a:t>
            </a:r>
          </a:p>
          <a:p>
            <a:r>
              <a:rPr lang="en-GB">
                <a:latin typeface="Arial"/>
                <a:cs typeface="Arial"/>
              </a:rPr>
              <a:t>Paloma Nadine Morais Araujo 1907291</a:t>
            </a:r>
          </a:p>
        </p:txBody>
      </p:sp>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780691" y="200026"/>
            <a:ext cx="10573109" cy="1010251"/>
          </a:xfrm>
        </p:spPr>
        <p:txBody>
          <a:bodyPr>
            <a:normAutofit/>
          </a:bodyPr>
          <a:lstStyle/>
          <a:p>
            <a:r>
              <a:rPr lang="en-GB" sz="3200" b="1" u="sng">
                <a:latin typeface="Arial"/>
                <a:cs typeface="Arial"/>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589860" y="1056295"/>
            <a:ext cx="10706010" cy="5606175"/>
          </a:xfrm>
        </p:spPr>
        <p:txBody>
          <a:bodyPr vert="horz" lIns="91440" tIns="45720" rIns="91440" bIns="45720" rtlCol="0" anchor="t">
            <a:normAutofit/>
          </a:bodyPr>
          <a:lstStyle/>
          <a:p>
            <a:pPr marL="0" indent="0">
              <a:buNone/>
            </a:pPr>
            <a:endParaRPr lang="en-GB" sz="2000">
              <a:latin typeface="Arial"/>
              <a:cs typeface="Calibri"/>
            </a:endParaRPr>
          </a:p>
          <a:p>
            <a:r>
              <a:rPr lang="en-GB" sz="2000">
                <a:latin typeface="Arial"/>
                <a:cs typeface="Calibri"/>
              </a:rPr>
              <a:t>Presentation will focus on obesity in the United Kingdom (UK)</a:t>
            </a:r>
          </a:p>
          <a:p>
            <a:r>
              <a:rPr lang="en-GB" sz="2000">
                <a:latin typeface="Arial"/>
                <a:cs typeface="Calibri"/>
              </a:rPr>
              <a:t>Include children and adults.</a:t>
            </a:r>
          </a:p>
          <a:p>
            <a:r>
              <a:rPr lang="en-GB" sz="2000">
                <a:latin typeface="Arial"/>
                <a:cs typeface="Calibri"/>
              </a:rPr>
              <a:t>Definitions and background</a:t>
            </a:r>
          </a:p>
          <a:p>
            <a:r>
              <a:rPr lang="en-GB" sz="2000">
                <a:latin typeface="Arial"/>
                <a:cs typeface="Calibri"/>
              </a:rPr>
              <a:t>Identify incidence, prevalence and trends at national and global levels.</a:t>
            </a:r>
          </a:p>
          <a:p>
            <a:r>
              <a:rPr lang="en-GB" sz="2000">
                <a:latin typeface="Arial"/>
                <a:cs typeface="Calibri"/>
              </a:rPr>
              <a:t>Possible causes of obesity.</a:t>
            </a:r>
          </a:p>
          <a:p>
            <a:r>
              <a:rPr lang="en-GB" sz="2000">
                <a:latin typeface="Arial"/>
                <a:cs typeface="Calibri"/>
              </a:rPr>
              <a:t>Focus on Public health policies in the UK.</a:t>
            </a:r>
          </a:p>
          <a:p>
            <a:r>
              <a:rPr lang="en-GB" sz="2000">
                <a:latin typeface="Arial"/>
                <a:cs typeface="Calibri"/>
              </a:rPr>
              <a:t>Identify the roles of local , national and international agencies in tackling obesity</a:t>
            </a:r>
          </a:p>
          <a:p>
            <a:r>
              <a:rPr lang="en-GB" sz="2000">
                <a:latin typeface="Arial"/>
                <a:cs typeface="Calibri"/>
              </a:rPr>
              <a:t>Conclusion and recommendations.</a:t>
            </a:r>
          </a:p>
          <a:p>
            <a:endParaRPr lang="en-GB" sz="2000">
              <a:latin typeface="Arial"/>
              <a:cs typeface="Calibri"/>
            </a:endParaRPr>
          </a:p>
          <a:p>
            <a:endParaRPr lang="en-GB" sz="2000">
              <a:latin typeface="Arial"/>
              <a:cs typeface="Calibri"/>
            </a:endParaRPr>
          </a:p>
          <a:p>
            <a:pPr marL="0" indent="0">
              <a:buNone/>
            </a:pPr>
            <a:endParaRPr lang="en-GB" sz="2000">
              <a:latin typeface="Arial"/>
              <a:cs typeface="Calibri"/>
            </a:endParaRPr>
          </a:p>
          <a:p>
            <a:pPr marL="0" indent="0">
              <a:buNone/>
            </a:pPr>
            <a:r>
              <a:rPr lang="en-GB" sz="1400" err="1">
                <a:latin typeface="Arial"/>
                <a:cs typeface="Calibri"/>
              </a:rPr>
              <a:t>Osayamen</a:t>
            </a:r>
            <a:endParaRPr lang="en-GB" sz="1400">
              <a:latin typeface="Arial"/>
              <a:cs typeface="Calibri"/>
            </a:endParaRPr>
          </a:p>
          <a:p>
            <a:pPr marL="0" indent="0">
              <a:buNone/>
            </a:pPr>
            <a:endParaRPr lang="en-GB" sz="1100">
              <a:cs typeface="Calibri"/>
            </a:endParaRPr>
          </a:p>
          <a:p>
            <a:pPr marL="0" indent="0">
              <a:buNone/>
            </a:pPr>
            <a:endParaRPr lang="en-GB"/>
          </a:p>
          <a:p>
            <a:pPr marL="0" indent="0">
              <a:buNone/>
            </a:pPr>
            <a:endParaRPr lang="en-GB"/>
          </a:p>
          <a:p>
            <a:pPr marL="0" indent="0">
              <a:buNone/>
            </a:pPr>
            <a:endParaRPr lang="en-GB"/>
          </a:p>
          <a:p>
            <a:pPr marL="0" indent="0">
              <a:buNone/>
            </a:pPr>
            <a:endParaRPr lang="en-GB" sz="1400">
              <a:cs typeface="Calibri"/>
            </a:endParaRPr>
          </a:p>
        </p:txBody>
      </p:sp>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279123-BB12-47C6-98D3-3C4822D3C61B}"/>
              </a:ext>
            </a:extLst>
          </p:cNvPr>
          <p:cNvSpPr>
            <a:spLocks noGrp="1"/>
          </p:cNvSpPr>
          <p:nvPr>
            <p:ph type="title"/>
          </p:nvPr>
        </p:nvSpPr>
        <p:spPr>
          <a:xfrm>
            <a:off x="634849" y="173061"/>
            <a:ext cx="10515600" cy="754063"/>
          </a:xfrm>
        </p:spPr>
        <p:txBody>
          <a:bodyPr>
            <a:normAutofit/>
          </a:bodyPr>
          <a:lstStyle/>
          <a:p>
            <a:r>
              <a:rPr lang="en-GB" sz="3200" b="1" u="sng">
                <a:latin typeface="Arial"/>
                <a:cs typeface="Calibri Light"/>
              </a:rPr>
              <a:t>Definitions and background:</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4243" y="827731"/>
            <a:ext cx="11557868" cy="5938977"/>
          </a:xfrm>
        </p:spPr>
        <p:txBody>
          <a:bodyPr vert="horz" lIns="91440" tIns="45720" rIns="91440" bIns="45720" rtlCol="0" anchor="t">
            <a:noAutofit/>
          </a:bodyPr>
          <a:lstStyle/>
          <a:p>
            <a:pPr algn="just"/>
            <a:r>
              <a:rPr lang="en-US" sz="2000">
                <a:latin typeface="Arial"/>
                <a:cs typeface="Arial"/>
              </a:rPr>
              <a:t>Obesity is when a person is very overweight  with a lot of body fat (National Health Services NHS, 2020).</a:t>
            </a:r>
            <a:endParaRPr lang="en-US" sz="2000">
              <a:latin typeface="Arial"/>
              <a:cs typeface="Calibri"/>
            </a:endParaRPr>
          </a:p>
          <a:p>
            <a:pPr algn="just"/>
            <a:r>
              <a:rPr lang="en-US" sz="2000">
                <a:latin typeface="Arial"/>
                <a:ea typeface="+mn-lt"/>
                <a:cs typeface="+mn-lt"/>
              </a:rPr>
              <a:t>Obesity is an abnormal and excess fat accumulation in the body and risk to health (World Health Organization WHO, 2020).</a:t>
            </a:r>
          </a:p>
          <a:p>
            <a:pPr algn="just"/>
            <a:r>
              <a:rPr lang="en-US" sz="2000">
                <a:latin typeface="Arial"/>
                <a:ea typeface="+mn-lt"/>
                <a:cs typeface="+mn-lt"/>
              </a:rPr>
              <a:t>Body Mass Index (BMI) tool is used as a measure of weight (kg) to height (m2) of the individual (NHS 2020).</a:t>
            </a:r>
          </a:p>
          <a:p>
            <a:pPr algn="just"/>
            <a:r>
              <a:rPr lang="en-GB" sz="2000">
                <a:latin typeface="Arial"/>
                <a:ea typeface="+mn-lt"/>
                <a:cs typeface="+mn-lt"/>
              </a:rPr>
              <a:t>BMI result greater than 30  is a measure for obesity in adults.</a:t>
            </a:r>
            <a:endParaRPr lang="en-US" sz="2000">
              <a:latin typeface="Arial"/>
              <a:ea typeface="+mn-lt"/>
              <a:cs typeface="+mn-lt"/>
            </a:endParaRPr>
          </a:p>
          <a:p>
            <a:pPr algn="just"/>
            <a:r>
              <a:rPr lang="en-GB" sz="2000">
                <a:latin typeface="Arial"/>
                <a:ea typeface="+mn-lt"/>
                <a:cs typeface="+mn-lt"/>
              </a:rPr>
              <a:t>BMI result for age-category  greater than 95th percentile  is a measure for obesity in children (male, female).</a:t>
            </a:r>
            <a:endParaRPr lang="en-US" sz="2000">
              <a:latin typeface="Arial"/>
              <a:ea typeface="+mn-lt"/>
              <a:cs typeface="+mn-lt"/>
            </a:endParaRPr>
          </a:p>
          <a:p>
            <a:pPr algn="just"/>
            <a:r>
              <a:rPr lang="en-US" sz="2000">
                <a:latin typeface="Arial"/>
                <a:cs typeface="Calibri"/>
              </a:rPr>
              <a:t>Waist size greater than 95cm for men and greater than 80cm for women is a measure of excess fat (NHS,2020).</a:t>
            </a:r>
          </a:p>
          <a:p>
            <a:pPr algn="just"/>
            <a:r>
              <a:rPr lang="en-US" sz="2000">
                <a:latin typeface="Arial"/>
                <a:ea typeface="+mn-lt"/>
                <a:cs typeface="+mn-lt"/>
              </a:rPr>
              <a:t>Obesity is a preventable disease.</a:t>
            </a:r>
          </a:p>
          <a:p>
            <a:pPr algn="just"/>
            <a:r>
              <a:rPr lang="en-US" sz="2000">
                <a:latin typeface="Arial"/>
                <a:cs typeface="Calibri"/>
              </a:rPr>
              <a:t>Increasing association with poorer mental health outcomes and reduced life expectancy.</a:t>
            </a:r>
          </a:p>
          <a:p>
            <a:pPr algn="just"/>
            <a:r>
              <a:rPr lang="en-US" sz="2000">
                <a:latin typeface="Arial"/>
                <a:ea typeface="+mn-lt"/>
                <a:cs typeface="+mn-lt"/>
              </a:rPr>
              <a:t>Obese and overweight children are more likely to be obese adults (NHS, 2020)</a:t>
            </a:r>
          </a:p>
          <a:p>
            <a:pPr algn="just"/>
            <a:r>
              <a:rPr lang="en-US" sz="2000">
                <a:latin typeface="Arial"/>
                <a:ea typeface="+mn-lt"/>
                <a:cs typeface="+mn-lt"/>
              </a:rPr>
              <a:t>Obesity linked with serious diseases such as stroke, heart disease, diabetes, cancer, high blood pressure (NHS,2020)</a:t>
            </a:r>
          </a:p>
          <a:p>
            <a:pPr marL="0" indent="0">
              <a:buNone/>
            </a:pPr>
            <a:r>
              <a:rPr lang="en-US" sz="1400">
                <a:latin typeface="Arial"/>
                <a:cs typeface="Calibri"/>
              </a:rPr>
              <a:t>Stanimira</a:t>
            </a:r>
          </a:p>
          <a:p>
            <a:pPr marL="0" indent="0">
              <a:buNone/>
            </a:pPr>
            <a:endParaRPr lang="en-US">
              <a:cs typeface="Calibri"/>
            </a:endParaRPr>
          </a:p>
          <a:p>
            <a:pPr marL="0" indent="0">
              <a:buNone/>
            </a:pPr>
            <a:endParaRPr lang="en-US">
              <a:cs typeface="Calibri"/>
            </a:endParaRPr>
          </a:p>
          <a:p>
            <a:pPr marL="0" indent="0">
              <a:buNone/>
            </a:pPr>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2723" y="66341"/>
            <a:ext cx="10860656" cy="736958"/>
          </a:xfrm>
        </p:spPr>
        <p:txBody>
          <a:bodyPr>
            <a:normAutofit/>
          </a:bodyPr>
          <a:lstStyle/>
          <a:p>
            <a:r>
              <a:rPr lang="en-GB" sz="3200" b="1" u="sng">
                <a:latin typeface="Arial"/>
                <a:cs typeface="Calibri Light"/>
              </a:rPr>
              <a:t>Obesity statistics</a:t>
            </a:r>
            <a:endParaRPr lang="en-US" sz="3200" b="1">
              <a:latin typeface="Arial"/>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735448"/>
            <a:ext cx="11900150" cy="6056462"/>
          </a:xfrm>
        </p:spPr>
        <p:txBody>
          <a:bodyPr vert="horz" lIns="91440" tIns="45720" rIns="91440" bIns="45720" rtlCol="0" anchor="t">
            <a:normAutofit/>
          </a:bodyPr>
          <a:lstStyle/>
          <a:p>
            <a:r>
              <a:rPr lang="en-US" sz="1900">
                <a:latin typeface="Arial"/>
                <a:cs typeface="Calibri"/>
              </a:rPr>
              <a:t>The rates of obesity have similarly increased in the united kingdom since the 1980s , this rise is projected to continue (NHS , 2020 ).</a:t>
            </a:r>
          </a:p>
          <a:p>
            <a:r>
              <a:rPr lang="en-US" sz="1900">
                <a:latin typeface="Arial"/>
                <a:cs typeface="Arial"/>
              </a:rPr>
              <a:t> The age group most likely to be overweight or obese is age 65 –74 .  (NHS.2020)</a:t>
            </a:r>
          </a:p>
          <a:p>
            <a:r>
              <a:rPr lang="en-US" sz="1900">
                <a:latin typeface="Arial"/>
                <a:cs typeface="Calibri"/>
              </a:rPr>
              <a:t>Since 1991 the prevalence of obesity has increase by 65% in men , and 25% in woman (IJSO , 2017 ).</a:t>
            </a:r>
          </a:p>
          <a:p>
            <a:r>
              <a:rPr lang="en-US" sz="1900">
                <a:latin typeface="Arial"/>
                <a:cs typeface="Calibri"/>
              </a:rPr>
              <a:t>Estimates that 67% males and 60% females will be obese by 2050.</a:t>
            </a:r>
          </a:p>
          <a:p>
            <a:r>
              <a:rPr lang="en-US" sz="1900">
                <a:latin typeface="Arial"/>
                <a:cs typeface="Arial"/>
              </a:rPr>
              <a:t>1 in 5 children are obese in the UK (20% of children population).</a:t>
            </a:r>
          </a:p>
          <a:p>
            <a:r>
              <a:rPr lang="en-US" sz="1900">
                <a:latin typeface="Arial"/>
                <a:cs typeface="Calibri"/>
              </a:rPr>
              <a:t>National Health Services  (NHS) spends over £6 billion yearly on obesity and associated diseases (PHE, 2020).</a:t>
            </a:r>
          </a:p>
          <a:p>
            <a:r>
              <a:rPr lang="en-US" sz="1900">
                <a:latin typeface="Arial"/>
                <a:cs typeface="Calibri"/>
              </a:rPr>
              <a:t>Obese Children often become obese adults (NHS,2020).</a:t>
            </a:r>
          </a:p>
          <a:p>
            <a:r>
              <a:rPr lang="en-US" sz="1900">
                <a:latin typeface="Arial"/>
                <a:cs typeface="Calibri"/>
              </a:rPr>
              <a:t>38 million children under 5 years were overweight or obese in 2019 (WHO)</a:t>
            </a:r>
          </a:p>
          <a:p>
            <a:r>
              <a:rPr lang="en-US" sz="1900">
                <a:latin typeface="Arial"/>
                <a:cs typeface="Arial"/>
              </a:rPr>
              <a:t>650 million adults out of 1.9 billion adults were obese in 2016 globally (WHO)tf</a:t>
            </a:r>
          </a:p>
          <a:p>
            <a:r>
              <a:rPr lang="en-US" sz="1900">
                <a:latin typeface="Arial"/>
                <a:cs typeface="Calibri" panose="020F0502020204030204"/>
              </a:rPr>
              <a:t>Common among Black, Asian and ethnic minority groups.</a:t>
            </a:r>
          </a:p>
          <a:p>
            <a:r>
              <a:rPr lang="en-US" sz="1900">
                <a:latin typeface="Arial"/>
                <a:cs typeface="Calibri" panose="020F0502020204030204"/>
              </a:rPr>
              <a:t>Worldwide obesity has nearly tripled since 1975 (WHO , 2020 ).</a:t>
            </a:r>
          </a:p>
          <a:p>
            <a:r>
              <a:rPr lang="en-US" sz="1900">
                <a:latin typeface="Arial"/>
                <a:cs typeface="Calibri" panose="020F0502020204030204"/>
              </a:rPr>
              <a:t>4% in 1975 to 18% in 2016 for 5-19 years old with obesity globally.</a:t>
            </a:r>
          </a:p>
          <a:p>
            <a:r>
              <a:rPr lang="en-US" sz="1900">
                <a:latin typeface="Arial"/>
                <a:cs typeface="Calibri" panose="020F0502020204030204"/>
              </a:rPr>
              <a:t>Higher morbidity and mortality rates.</a:t>
            </a:r>
          </a:p>
          <a:p>
            <a:pPr marL="0" indent="0">
              <a:buNone/>
            </a:pPr>
            <a:r>
              <a:rPr lang="en-US" sz="1100">
                <a:cs typeface="Calibri" panose="020F0502020204030204"/>
              </a:rPr>
              <a:t>Paloma</a:t>
            </a:r>
          </a:p>
        </p:txBody>
      </p:sp>
    </p:spTree>
    <p:extLst>
      <p:ext uri="{BB962C8B-B14F-4D97-AF65-F5344CB8AC3E}">
        <p14:creationId xmlns:p14="http://schemas.microsoft.com/office/powerpoint/2010/main" val="2274751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200" y="200026"/>
            <a:ext cx="10515600" cy="895678"/>
          </a:xfrm>
        </p:spPr>
        <p:txBody>
          <a:bodyPr>
            <a:normAutofit/>
          </a:bodyPr>
          <a:lstStyle/>
          <a:p>
            <a:r>
              <a:rPr lang="en-GB" sz="3200" b="1" u="sng">
                <a:latin typeface="Arial"/>
                <a:cs typeface="Arial"/>
              </a:rPr>
              <a:t>Causes of obesity</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28049" y="937353"/>
            <a:ext cx="11906203" cy="5626314"/>
          </a:xfrm>
        </p:spPr>
        <p:txBody>
          <a:bodyPr vert="horz" lIns="91440" tIns="45720" rIns="91440" bIns="45720" rtlCol="0" anchor="t">
            <a:noAutofit/>
          </a:bodyPr>
          <a:lstStyle/>
          <a:p>
            <a:pPr marL="0" indent="0">
              <a:buNone/>
            </a:pPr>
            <a:endParaRPr lang="en-US" sz="1600" b="1">
              <a:cs typeface="Calibri"/>
            </a:endParaRPr>
          </a:p>
          <a:p>
            <a:r>
              <a:rPr lang="en-US" sz="1800" b="1">
                <a:latin typeface="Arial"/>
                <a:cs typeface="Arial"/>
              </a:rPr>
              <a:t>Age, Sex and Hereditary Factors and Medication/Medical conditions:</a:t>
            </a:r>
            <a:r>
              <a:rPr lang="en-US" sz="1800">
                <a:latin typeface="Arial"/>
                <a:cs typeface="Arial"/>
              </a:rPr>
              <a:t> Menopause in women who are between the ages of 45-55, underlying health conditions, under active thyroid glands, (NHS 2020). Medication for Diabetes, Epilepsy and Schizophrenia, (Health Express 2020). </a:t>
            </a:r>
            <a:endParaRPr lang="en-US" sz="1800">
              <a:ea typeface="+mn-lt"/>
              <a:cs typeface="+mn-lt"/>
            </a:endParaRPr>
          </a:p>
          <a:p>
            <a:endParaRPr lang="en-US" sz="1800">
              <a:latin typeface="Arial"/>
              <a:cs typeface="Arial"/>
            </a:endParaRPr>
          </a:p>
          <a:p>
            <a:r>
              <a:rPr lang="en-US" sz="1800" b="1">
                <a:latin typeface="Arial"/>
                <a:cs typeface="Arial"/>
              </a:rPr>
              <a:t>Individual Lifestyle Factors</a:t>
            </a:r>
            <a:r>
              <a:rPr lang="en-US" sz="1800">
                <a:latin typeface="Arial"/>
                <a:cs typeface="Arial"/>
              </a:rPr>
              <a:t>: Poor diet which has high amounts of sugar, fat and salt content, consuming high amounts of calories (energy) and lack of physical activity, excessive alcohol consumption, (NHS 2020).  </a:t>
            </a:r>
          </a:p>
          <a:p>
            <a:endParaRPr lang="en-US" sz="1800">
              <a:latin typeface="Arial"/>
              <a:cs typeface="Arial"/>
            </a:endParaRPr>
          </a:p>
          <a:p>
            <a:r>
              <a:rPr lang="en-US" sz="1800" b="1">
                <a:latin typeface="Arial"/>
                <a:cs typeface="Arial"/>
              </a:rPr>
              <a:t>Social and Community Networks</a:t>
            </a:r>
            <a:r>
              <a:rPr lang="en-US" sz="1800" b="1" u="sng">
                <a:latin typeface="Arial"/>
                <a:cs typeface="Arial"/>
              </a:rPr>
              <a:t>:</a:t>
            </a:r>
            <a:r>
              <a:rPr lang="en-US" sz="1800">
                <a:latin typeface="Arial"/>
                <a:cs typeface="Arial"/>
              </a:rPr>
              <a:t> Friends and family, deprived communities, access to healthy foods and e</a:t>
            </a:r>
            <a:r>
              <a:rPr lang="en-US" sz="1800">
                <a:latin typeface="Arial"/>
                <a:ea typeface="+mn-lt"/>
                <a:cs typeface="+mn-lt"/>
              </a:rPr>
              <a:t>xposure to advertising and sale of unhealthy foods</a:t>
            </a:r>
            <a:r>
              <a:rPr lang="en-US" sz="1800">
                <a:ea typeface="+mn-lt"/>
                <a:cs typeface="+mn-lt"/>
              </a:rPr>
              <a:t>.</a:t>
            </a:r>
          </a:p>
          <a:p>
            <a:endParaRPr lang="en-US" sz="1800">
              <a:latin typeface="Arial"/>
              <a:cs typeface="Arial"/>
            </a:endParaRPr>
          </a:p>
          <a:p>
            <a:r>
              <a:rPr lang="en-US" sz="1800" b="1">
                <a:latin typeface="Arial"/>
                <a:cs typeface="Arial"/>
              </a:rPr>
              <a:t>Living and working conditions:</a:t>
            </a:r>
            <a:r>
              <a:rPr lang="en-US" sz="1800">
                <a:latin typeface="Arial"/>
                <a:cs typeface="Arial"/>
              </a:rPr>
              <a:t>  Access to space, work environment, sedentary jobs, long working hours, multiple jobs.</a:t>
            </a:r>
          </a:p>
          <a:p>
            <a:endParaRPr lang="en-US" sz="1800">
              <a:latin typeface="Arial"/>
              <a:cs typeface="Arial"/>
            </a:endParaRPr>
          </a:p>
          <a:p>
            <a:r>
              <a:rPr lang="en-US" sz="1800" b="1">
                <a:latin typeface="Arial"/>
                <a:cs typeface="Arial"/>
              </a:rPr>
              <a:t>General socio-economic, Cultural and Environmental conditions: </a:t>
            </a:r>
            <a:r>
              <a:rPr lang="en-US" sz="1800">
                <a:latin typeface="Arial"/>
                <a:cs typeface="Arial"/>
              </a:rPr>
              <a:t>Cultural beliefs, availability of work, minimum wages and disposable income.</a:t>
            </a:r>
          </a:p>
          <a:p>
            <a:pPr marL="0" indent="0">
              <a:buNone/>
            </a:pPr>
            <a:endParaRPr lang="en-US" sz="1600">
              <a:latin typeface="Arial"/>
              <a:cs typeface="Arial"/>
            </a:endParaRPr>
          </a:p>
          <a:p>
            <a:pPr marL="0" indent="0">
              <a:buNone/>
            </a:pPr>
            <a:r>
              <a:rPr lang="en-US" sz="1100">
                <a:latin typeface="Arial"/>
                <a:cs typeface="Calibri"/>
              </a:rPr>
              <a:t>Shalma Begum</a:t>
            </a:r>
          </a:p>
        </p:txBody>
      </p:sp>
    </p:spTree>
    <p:extLst>
      <p:ext uri="{BB962C8B-B14F-4D97-AF65-F5344CB8AC3E}">
        <p14:creationId xmlns:p14="http://schemas.microsoft.com/office/powerpoint/2010/main" val="1392829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570832" y="93079"/>
            <a:ext cx="10515600" cy="643430"/>
          </a:xfrm>
        </p:spPr>
        <p:txBody>
          <a:bodyPr>
            <a:normAutofit/>
          </a:bodyPr>
          <a:lstStyle/>
          <a:p>
            <a:r>
              <a:rPr lang="en-GB" sz="3200" b="1" u="sng">
                <a:latin typeface="Arial"/>
                <a:cs typeface="Calibri Light"/>
              </a:rPr>
              <a:t>UK policies on obesity:</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45821" y="656298"/>
            <a:ext cx="11787905" cy="5813255"/>
          </a:xfrm>
        </p:spPr>
        <p:txBody>
          <a:bodyPr vert="horz" lIns="91440" tIns="45720" rIns="91440" bIns="45720" rtlCol="0" anchor="t">
            <a:noAutofit/>
          </a:bodyPr>
          <a:lstStyle/>
          <a:p>
            <a:pPr marL="0" indent="0">
              <a:buNone/>
            </a:pPr>
            <a:r>
              <a:rPr lang="en-US" sz="1600">
                <a:latin typeface="Arial"/>
                <a:cs typeface="Calibri"/>
              </a:rPr>
              <a:t>-</a:t>
            </a:r>
            <a:r>
              <a:rPr lang="en-US" sz="1600" u="sng">
                <a:latin typeface="Arial"/>
                <a:cs typeface="Calibri"/>
              </a:rPr>
              <a:t>S</a:t>
            </a:r>
            <a:r>
              <a:rPr lang="en-US" sz="1600" b="1" u="sng">
                <a:latin typeface="Arial"/>
                <a:cs typeface="Calibri"/>
              </a:rPr>
              <a:t>UGAR TAX OR </a:t>
            </a:r>
            <a:r>
              <a:rPr lang="en-US" sz="1600" b="1" u="sng">
                <a:latin typeface="Arial"/>
                <a:cs typeface="Arial"/>
              </a:rPr>
              <a:t>Soft Drink Industry Levy (2018) </a:t>
            </a:r>
            <a:r>
              <a:rPr lang="en-US" sz="1600" u="sng">
                <a:latin typeface="Arial"/>
                <a:cs typeface="Arial"/>
              </a:rPr>
              <a:t> </a:t>
            </a:r>
            <a:endParaRPr lang="en-US" sz="1600" u="sng">
              <a:latin typeface="Arial" panose="020B0604020202020204" pitchFamily="34" charset="0"/>
              <a:cs typeface="Arial" panose="020B0604020202020204" pitchFamily="34" charset="0"/>
            </a:endParaRPr>
          </a:p>
          <a:p>
            <a:r>
              <a:rPr lang="en-US" sz="1600">
                <a:latin typeface="Arial"/>
                <a:cs typeface="Arial"/>
              </a:rPr>
              <a:t>Levy on manufacturers of soft drinks.</a:t>
            </a:r>
          </a:p>
          <a:p>
            <a:r>
              <a:rPr lang="en-US" sz="1600">
                <a:latin typeface="Arial"/>
                <a:ea typeface="+mn-lt"/>
                <a:cs typeface="Arial"/>
              </a:rPr>
              <a:t>24p per </a:t>
            </a:r>
            <a:r>
              <a:rPr lang="en-US" sz="1600" err="1">
                <a:latin typeface="Arial"/>
                <a:ea typeface="+mn-lt"/>
                <a:cs typeface="Arial"/>
              </a:rPr>
              <a:t>litre</a:t>
            </a:r>
            <a:r>
              <a:rPr lang="en-US" sz="1600">
                <a:latin typeface="Arial"/>
                <a:ea typeface="+mn-lt"/>
                <a:cs typeface="Arial"/>
              </a:rPr>
              <a:t> of drink with 8 grams sugar/100ml (HM Treasury, 2018).</a:t>
            </a:r>
          </a:p>
          <a:p>
            <a:r>
              <a:rPr lang="en-US" sz="1600">
                <a:latin typeface="Arial"/>
                <a:ea typeface="+mn-lt"/>
                <a:cs typeface="Arial"/>
              </a:rPr>
              <a:t>18p per </a:t>
            </a:r>
            <a:r>
              <a:rPr lang="en-US" sz="1600" err="1">
                <a:latin typeface="Arial"/>
                <a:ea typeface="+mn-lt"/>
                <a:cs typeface="Arial"/>
              </a:rPr>
              <a:t>litre</a:t>
            </a:r>
            <a:r>
              <a:rPr lang="en-US" sz="1600">
                <a:latin typeface="Arial"/>
                <a:ea typeface="+mn-lt"/>
                <a:cs typeface="Arial"/>
              </a:rPr>
              <a:t> of drink with 5-8 grams sugar/100ml (HM Treasury, 2018).</a:t>
            </a:r>
          </a:p>
          <a:p>
            <a:r>
              <a:rPr lang="en-US" sz="1600">
                <a:latin typeface="Arial"/>
                <a:ea typeface="+mn-lt"/>
                <a:cs typeface="Arial"/>
              </a:rPr>
              <a:t>Aim is to reduce sugar content (soft drink and food products) by  at least 20%, lower portion size and shift towards lower sugar alternatives.</a:t>
            </a:r>
          </a:p>
          <a:p>
            <a:r>
              <a:rPr lang="en-US" sz="1600">
                <a:latin typeface="Arial"/>
                <a:ea typeface="+mn-lt"/>
                <a:cs typeface="Arial"/>
              </a:rPr>
              <a:t>Revenue from levy invested to promote balanced and healthy diet for children in schools.</a:t>
            </a:r>
          </a:p>
          <a:p>
            <a:r>
              <a:rPr lang="en-US" sz="1600">
                <a:latin typeface="Arial"/>
                <a:ea typeface="+mn-lt"/>
                <a:cs typeface="Arial"/>
              </a:rPr>
              <a:t>Revenue from levy invested in physical activity </a:t>
            </a:r>
            <a:r>
              <a:rPr lang="en-US" sz="1600" err="1">
                <a:latin typeface="Arial"/>
                <a:ea typeface="+mn-lt"/>
                <a:cs typeface="Arial"/>
              </a:rPr>
              <a:t>programmes</a:t>
            </a:r>
            <a:r>
              <a:rPr lang="en-US" sz="1600">
                <a:latin typeface="Arial"/>
                <a:ea typeface="+mn-lt"/>
                <a:cs typeface="Arial"/>
              </a:rPr>
              <a:t> and upgrade facilities in schools (primary sports premium).</a:t>
            </a:r>
          </a:p>
          <a:p>
            <a:r>
              <a:rPr lang="en-US" sz="1600">
                <a:latin typeface="Arial"/>
                <a:ea typeface="+mn-lt"/>
                <a:cs typeface="Arial"/>
              </a:rPr>
              <a:t>Legislation in process to ban sale of energy drinks to children specifically adolescents (contains more sugar and cheaper alternative than soft drinks). (BBC, 2018)</a:t>
            </a:r>
          </a:p>
          <a:p>
            <a:pPr marL="0" indent="0">
              <a:buNone/>
            </a:pPr>
            <a:r>
              <a:rPr lang="en-US" sz="1600">
                <a:latin typeface="Arial"/>
                <a:ea typeface="+mn-lt"/>
                <a:cs typeface="Arial"/>
              </a:rPr>
              <a:t>-</a:t>
            </a:r>
            <a:r>
              <a:rPr lang="en-US" sz="1600" b="1" u="sng">
                <a:latin typeface="Arial"/>
                <a:ea typeface="+mn-lt"/>
                <a:cs typeface="Arial"/>
              </a:rPr>
              <a:t>Healthy Sure Start Scheme (2015</a:t>
            </a:r>
            <a:r>
              <a:rPr lang="en-US" sz="1600" b="1">
                <a:latin typeface="Arial"/>
                <a:ea typeface="+mn-lt"/>
                <a:cs typeface="Arial"/>
              </a:rPr>
              <a:t>)</a:t>
            </a:r>
            <a:endParaRPr lang="en-US" sz="1600" b="1">
              <a:latin typeface="Arial"/>
              <a:cs typeface="Arial"/>
            </a:endParaRPr>
          </a:p>
          <a:p>
            <a:r>
              <a:rPr lang="en-US" sz="1600">
                <a:latin typeface="Arial"/>
                <a:ea typeface="+mn-lt"/>
                <a:cs typeface="Arial"/>
              </a:rPr>
              <a:t>Giving low -income families food and drink vouchers.</a:t>
            </a:r>
            <a:endParaRPr lang="en-US" sz="1600">
              <a:latin typeface="Arial"/>
              <a:cs typeface="Arial"/>
            </a:endParaRPr>
          </a:p>
          <a:p>
            <a:r>
              <a:rPr lang="en-US" sz="1600">
                <a:latin typeface="Arial"/>
                <a:ea typeface="+mn-lt"/>
                <a:cs typeface="Arial"/>
              </a:rPr>
              <a:t>vouchers in exchange for fresh fruits, vegetables and milk for children and their families </a:t>
            </a:r>
            <a:r>
              <a:rPr lang="en-US" sz="1600">
                <a:latin typeface="Arial"/>
                <a:ea typeface="+mn-lt"/>
                <a:cs typeface="+mn-lt"/>
              </a:rPr>
              <a:t>(Gov.uk, 2015)</a:t>
            </a:r>
            <a:endParaRPr lang="en-US" sz="1600">
              <a:latin typeface="Arial"/>
              <a:cs typeface="Arial"/>
            </a:endParaRPr>
          </a:p>
          <a:p>
            <a:r>
              <a:rPr lang="en-US" sz="1600">
                <a:latin typeface="Arial"/>
                <a:ea typeface="+mn-lt"/>
                <a:cs typeface="Arial"/>
              </a:rPr>
              <a:t>Free vitamin supplements to pregnant women to support healthy unborn children. (NHS, 2019)</a:t>
            </a:r>
          </a:p>
          <a:p>
            <a:r>
              <a:rPr lang="en-US" sz="1600">
                <a:latin typeface="Arial"/>
                <a:ea typeface="+mn-lt"/>
                <a:cs typeface="Arial"/>
              </a:rPr>
              <a:t>Aim is to ensure early start to healthy and balanced diet.</a:t>
            </a:r>
          </a:p>
          <a:p>
            <a:r>
              <a:rPr lang="en-US" sz="1600" b="1">
                <a:latin typeface="Arial"/>
                <a:ea typeface="+mn-lt"/>
                <a:cs typeface="Arial"/>
              </a:rPr>
              <a:t>The School food standard </a:t>
            </a:r>
            <a:r>
              <a:rPr lang="en-US" sz="1600">
                <a:latin typeface="Arial"/>
                <a:ea typeface="+mn-lt"/>
                <a:cs typeface="Arial"/>
              </a:rPr>
              <a:t>introduced  to ensure nutritious and healthy food is given to pupils in school. (British Nutrition Foundation, 2015)</a:t>
            </a:r>
            <a:endParaRPr lang="en-US" sz="1600">
              <a:latin typeface="Arial"/>
              <a:ea typeface="+mn-lt"/>
              <a:cs typeface="Calibri"/>
            </a:endParaRPr>
          </a:p>
          <a:p>
            <a:r>
              <a:rPr lang="en-US" sz="1600">
                <a:latin typeface="Arial"/>
                <a:ea typeface="+mn-lt"/>
                <a:cs typeface="Arial"/>
              </a:rPr>
              <a:t>Set the legal requirements for all food and drink provided in schools.</a:t>
            </a:r>
          </a:p>
          <a:p>
            <a:pPr marL="0" indent="0">
              <a:buNone/>
            </a:pPr>
            <a:r>
              <a:rPr lang="en-US" sz="1100">
                <a:ea typeface="+mn-lt"/>
                <a:cs typeface="+mn-lt"/>
              </a:rPr>
              <a:t>Yetunde</a:t>
            </a:r>
            <a:endParaRPr lang="en-US" sz="11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B0C1-86B8-4DCC-A2D6-B0E8E3E61DE1}"/>
              </a:ext>
            </a:extLst>
          </p:cNvPr>
          <p:cNvSpPr>
            <a:spLocks noGrp="1"/>
          </p:cNvSpPr>
          <p:nvPr>
            <p:ph type="title"/>
          </p:nvPr>
        </p:nvSpPr>
        <p:spPr>
          <a:xfrm>
            <a:off x="823822" y="365125"/>
            <a:ext cx="10515601" cy="391036"/>
          </a:xfrm>
        </p:spPr>
        <p:txBody>
          <a:bodyPr>
            <a:noAutofit/>
          </a:bodyPr>
          <a:lstStyle/>
          <a:p>
            <a:r>
              <a:rPr lang="en-US" sz="3200" b="1" u="sng">
                <a:latin typeface="Arial"/>
                <a:cs typeface="Calibri Light"/>
              </a:rPr>
              <a:t>  UK policies on obesity:</a:t>
            </a:r>
            <a:endParaRPr lang="en-US" sz="3200" b="1" u="sng">
              <a:latin typeface="Arial"/>
              <a:cs typeface="Arial"/>
            </a:endParaRPr>
          </a:p>
        </p:txBody>
      </p:sp>
      <p:sp>
        <p:nvSpPr>
          <p:cNvPr id="3" name="Content Placeholder 2">
            <a:extLst>
              <a:ext uri="{FF2B5EF4-FFF2-40B4-BE49-F238E27FC236}">
                <a16:creationId xmlns:a16="http://schemas.microsoft.com/office/drawing/2014/main" id="{A5726383-9F89-47CC-83AC-C8DE2049173F}"/>
              </a:ext>
            </a:extLst>
          </p:cNvPr>
          <p:cNvSpPr>
            <a:spLocks noGrp="1"/>
          </p:cNvSpPr>
          <p:nvPr>
            <p:ph idx="1"/>
          </p:nvPr>
        </p:nvSpPr>
        <p:spPr>
          <a:xfrm>
            <a:off x="421257" y="934230"/>
            <a:ext cx="11571705" cy="5285865"/>
          </a:xfrm>
        </p:spPr>
        <p:txBody>
          <a:bodyPr vert="horz" lIns="91440" tIns="45720" rIns="91440" bIns="45720" rtlCol="0" anchor="t">
            <a:normAutofit/>
          </a:bodyPr>
          <a:lstStyle/>
          <a:p>
            <a:pPr marL="0" indent="0">
              <a:buNone/>
            </a:pPr>
            <a:r>
              <a:rPr lang="en-US" sz="1800" b="1">
                <a:latin typeface="Arial"/>
                <a:cs typeface="Calibri"/>
              </a:rPr>
              <a:t>    </a:t>
            </a:r>
            <a:r>
              <a:rPr lang="en-US" sz="1800" b="1" u="sng">
                <a:latin typeface="Arial"/>
                <a:cs typeface="Calibri"/>
              </a:rPr>
              <a:t>RESTRICTIONS AND BANS </a:t>
            </a:r>
            <a:r>
              <a:rPr lang="en-US" sz="1800" b="1">
                <a:latin typeface="Arial"/>
                <a:cs typeface="Calibri"/>
              </a:rPr>
              <a:t>     </a:t>
            </a:r>
          </a:p>
          <a:p>
            <a:r>
              <a:rPr lang="en-US" sz="1800">
                <a:latin typeface="Arial"/>
                <a:cs typeface="Calibri"/>
              </a:rPr>
              <a:t>Restriction of advertisements on Food and drinks High in saturated Fat, Salt and Sugar (HFSS) products.</a:t>
            </a:r>
          </a:p>
          <a:p>
            <a:r>
              <a:rPr lang="en-US" sz="1800">
                <a:latin typeface="Arial"/>
                <a:cs typeface="Calibri"/>
              </a:rPr>
              <a:t>Restrictions of HFSS food and drinks advertisement on Television until 9pm.</a:t>
            </a:r>
          </a:p>
          <a:p>
            <a:r>
              <a:rPr lang="en-US" sz="1800">
                <a:latin typeface="Arial"/>
                <a:cs typeface="Calibri"/>
              </a:rPr>
              <a:t>Ban the promotion of unhealthy food and drinks by location including at checkouts and store entrances. </a:t>
            </a:r>
            <a:r>
              <a:rPr lang="en-US" sz="1800">
                <a:latin typeface="Arial"/>
                <a:ea typeface="+mn-lt"/>
                <a:cs typeface="+mn-lt"/>
              </a:rPr>
              <a:t>(The Guardian, 2020)</a:t>
            </a:r>
          </a:p>
          <a:p>
            <a:r>
              <a:rPr lang="en-US" sz="1800">
                <a:latin typeface="Arial"/>
                <a:cs typeface="Calibri"/>
              </a:rPr>
              <a:t>Ban price promotions of unhealthy food and drinks for example Buy One Get One Free (BOGOF) and other multi buy offers. </a:t>
            </a:r>
          </a:p>
          <a:p>
            <a:pPr marL="0" indent="0">
              <a:buNone/>
            </a:pPr>
            <a:r>
              <a:rPr lang="en-US" sz="1800">
                <a:latin typeface="Arial"/>
                <a:cs typeface="Calibri"/>
              </a:rPr>
              <a:t>        </a:t>
            </a:r>
            <a:r>
              <a:rPr lang="en-US" sz="1800" b="1" u="sng">
                <a:latin typeface="Arial"/>
                <a:cs typeface="Calibri"/>
              </a:rPr>
              <a:t>LOCAL AUTHORITY POWERS</a:t>
            </a:r>
          </a:p>
          <a:p>
            <a:r>
              <a:rPr lang="en-US" sz="1800">
                <a:latin typeface="Arial"/>
                <a:cs typeface="Calibri"/>
              </a:rPr>
              <a:t>Local authority powers are used to promote healthy local environment.</a:t>
            </a:r>
          </a:p>
          <a:p>
            <a:r>
              <a:rPr lang="en-US" sz="1800">
                <a:latin typeface="Arial"/>
                <a:cs typeface="Calibri"/>
              </a:rPr>
              <a:t>Limit the number of fast-food shops and outlets on high street and local communities (granting licenses).</a:t>
            </a:r>
          </a:p>
          <a:p>
            <a:r>
              <a:rPr lang="en-US" sz="1800">
                <a:latin typeface="Arial"/>
                <a:cs typeface="Calibri"/>
              </a:rPr>
              <a:t>Limit the opening of fast-food shops and outlets close to schools and densely populated areas.</a:t>
            </a:r>
          </a:p>
          <a:p>
            <a:r>
              <a:rPr lang="en-US" sz="1800">
                <a:latin typeface="Arial"/>
                <a:cs typeface="Calibri"/>
              </a:rPr>
              <a:t>Deliver walking and cycling infrastructures in green spaces and parks to promote physical activities.</a:t>
            </a:r>
          </a:p>
          <a:p>
            <a:r>
              <a:rPr lang="en-US" sz="1800">
                <a:latin typeface="Arial"/>
                <a:cs typeface="Calibri"/>
              </a:rPr>
              <a:t>Grant licenses to open more fitness and leisure centers to promote physical activities.</a:t>
            </a:r>
          </a:p>
          <a:p>
            <a:endParaRPr lang="en-US" sz="1100">
              <a:latin typeface="Arial"/>
              <a:cs typeface="Calibri"/>
            </a:endParaRPr>
          </a:p>
          <a:p>
            <a:pPr marL="0" indent="0">
              <a:buNone/>
            </a:pPr>
            <a:r>
              <a:rPr lang="en-US" sz="1100">
                <a:latin typeface="Arial"/>
                <a:cs typeface="Calibri"/>
              </a:rPr>
              <a:t>Yetunde/</a:t>
            </a:r>
            <a:r>
              <a:rPr lang="en-US" sz="1100" err="1">
                <a:latin typeface="Arial"/>
                <a:cs typeface="Calibri"/>
              </a:rPr>
              <a:t>Osayamen</a:t>
            </a:r>
            <a:endParaRPr lang="en-US" sz="1100">
              <a:latin typeface="Arial"/>
              <a:cs typeface="Calibri"/>
            </a:endParaRPr>
          </a:p>
        </p:txBody>
      </p:sp>
    </p:spTree>
    <p:extLst>
      <p:ext uri="{BB962C8B-B14F-4D97-AF65-F5344CB8AC3E}">
        <p14:creationId xmlns:p14="http://schemas.microsoft.com/office/powerpoint/2010/main" val="2727969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3EB373-D298-4F92-90A3-883568E27166}"/>
              </a:ext>
            </a:extLst>
          </p:cNvPr>
          <p:cNvSpPr>
            <a:spLocks noGrp="1"/>
          </p:cNvSpPr>
          <p:nvPr>
            <p:ph type="title"/>
          </p:nvPr>
        </p:nvSpPr>
        <p:spPr>
          <a:xfrm>
            <a:off x="111007" y="104063"/>
            <a:ext cx="10544357" cy="462923"/>
          </a:xfrm>
        </p:spPr>
        <p:txBody>
          <a:bodyPr>
            <a:noAutofit/>
          </a:bodyPr>
          <a:lstStyle/>
          <a:p>
            <a:r>
              <a:rPr lang="en-US" sz="3200" b="1" u="sng">
                <a:latin typeface="Arial"/>
                <a:cs typeface="Calibri Light"/>
              </a:rPr>
              <a:t>UK policies on obesity:</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671" y="829080"/>
            <a:ext cx="11586622" cy="5964595"/>
          </a:xfrm>
        </p:spPr>
        <p:txBody>
          <a:bodyPr vert="horz" lIns="91440" tIns="45720" rIns="91440" bIns="45720" rtlCol="0" anchor="t">
            <a:noAutofit/>
          </a:bodyPr>
          <a:lstStyle/>
          <a:p>
            <a:pPr marL="0" indent="0">
              <a:buNone/>
            </a:pPr>
            <a:r>
              <a:rPr lang="en-US" sz="1400" b="1">
                <a:latin typeface="Arial"/>
                <a:cs typeface="Arial"/>
              </a:rPr>
              <a:t>     </a:t>
            </a:r>
            <a:r>
              <a:rPr lang="en-US" sz="1400" b="1" u="sng">
                <a:latin typeface="Arial"/>
                <a:cs typeface="Arial"/>
              </a:rPr>
              <a:t>Physical activity programs</a:t>
            </a:r>
          </a:p>
          <a:p>
            <a:r>
              <a:rPr lang="en-US" sz="1400" b="1">
                <a:latin typeface="Arial"/>
                <a:cs typeface="Arial"/>
              </a:rPr>
              <a:t> PE and sport premium </a:t>
            </a:r>
            <a:r>
              <a:rPr lang="en-US" sz="1400">
                <a:latin typeface="Arial"/>
                <a:cs typeface="Arial"/>
              </a:rPr>
              <a:t>set up to encourage physical activities in schools linked to revenue from sugar tax.</a:t>
            </a:r>
          </a:p>
          <a:p>
            <a:r>
              <a:rPr lang="en-US" sz="1400" b="1">
                <a:latin typeface="Arial"/>
                <a:cs typeface="Arial"/>
              </a:rPr>
              <a:t>School Sport and Activity Action plan </a:t>
            </a:r>
            <a:r>
              <a:rPr lang="en-US" sz="1400">
                <a:latin typeface="Arial"/>
                <a:cs typeface="Arial"/>
              </a:rPr>
              <a:t>ensures that Children and young people  access 60 minutes physical activities daily.</a:t>
            </a:r>
          </a:p>
          <a:p>
            <a:r>
              <a:rPr lang="en-US" sz="1400">
                <a:latin typeface="Arial"/>
                <a:cs typeface="Arial"/>
              </a:rPr>
              <a:t>30 minutes of physical activities in school.</a:t>
            </a:r>
          </a:p>
          <a:p>
            <a:r>
              <a:rPr lang="en-US" sz="1400">
                <a:latin typeface="Arial"/>
                <a:cs typeface="Arial"/>
              </a:rPr>
              <a:t>30 minutes  physical activities and play supported by parents and care givers at home for example, playgrounds and physical activity facilities in parks.</a:t>
            </a:r>
          </a:p>
          <a:p>
            <a:r>
              <a:rPr lang="en-US" sz="1400">
                <a:latin typeface="Arial"/>
                <a:cs typeface="Arial"/>
              </a:rPr>
              <a:t>After school clubs offer extracurricular activities to children outside school settings.</a:t>
            </a:r>
          </a:p>
          <a:p>
            <a:r>
              <a:rPr lang="en-US" sz="1400" b="1">
                <a:latin typeface="Arial"/>
                <a:cs typeface="Arial"/>
              </a:rPr>
              <a:t>Active Mile Initiative </a:t>
            </a:r>
            <a:r>
              <a:rPr lang="en-US" sz="1400">
                <a:latin typeface="Arial"/>
                <a:cs typeface="Arial"/>
              </a:rPr>
              <a:t>established to improve pupil fitness by implementing active mile into the school day for all pupils .</a:t>
            </a:r>
          </a:p>
          <a:p>
            <a:r>
              <a:rPr lang="en-US" sz="1400" b="1">
                <a:latin typeface="Arial"/>
                <a:cs typeface="Arial"/>
              </a:rPr>
              <a:t>Healthy Schools Rating Scheme f</a:t>
            </a:r>
            <a:r>
              <a:rPr lang="en-US" sz="1400">
                <a:latin typeface="Arial"/>
                <a:cs typeface="Arial"/>
              </a:rPr>
              <a:t>or self-evaluating and promoting  healthy eating and physical activity during the school day.</a:t>
            </a:r>
          </a:p>
          <a:p>
            <a:r>
              <a:rPr lang="en-US" sz="1400" b="1">
                <a:latin typeface="Arial"/>
                <a:cs typeface="Arial"/>
              </a:rPr>
              <a:t>Walk to school project </a:t>
            </a:r>
            <a:r>
              <a:rPr lang="en-US" sz="1400">
                <a:latin typeface="Arial"/>
                <a:cs typeface="Arial"/>
              </a:rPr>
              <a:t>encourage students to walk to school for example, daily mile </a:t>
            </a:r>
          </a:p>
          <a:p>
            <a:r>
              <a:rPr lang="en-US" sz="1400" b="1">
                <a:latin typeface="Arial"/>
                <a:cs typeface="Arial"/>
              </a:rPr>
              <a:t>National cycling training programs </a:t>
            </a:r>
            <a:r>
              <a:rPr lang="en-US" sz="1400">
                <a:latin typeface="Arial"/>
                <a:cs typeface="Arial"/>
              </a:rPr>
              <a:t>support children to cycle safely on roads</a:t>
            </a:r>
          </a:p>
          <a:p>
            <a:endParaRPr lang="en-US" sz="1400">
              <a:latin typeface="Arial"/>
              <a:cs typeface="Arial"/>
            </a:endParaRPr>
          </a:p>
          <a:p>
            <a:pPr marL="0" indent="0">
              <a:buNone/>
            </a:pPr>
            <a:r>
              <a:rPr lang="en-US" sz="1400">
                <a:latin typeface="Arial"/>
                <a:cs typeface="Arial"/>
              </a:rPr>
              <a:t>  </a:t>
            </a:r>
            <a:r>
              <a:rPr lang="en-US" sz="1400" b="1">
                <a:latin typeface="Arial"/>
                <a:cs typeface="Arial"/>
              </a:rPr>
              <a:t> </a:t>
            </a:r>
            <a:r>
              <a:rPr lang="en-US" sz="1400" b="1" u="sng">
                <a:latin typeface="Arial"/>
                <a:cs typeface="Arial"/>
              </a:rPr>
              <a:t>Call to Action Campaign (2011)</a:t>
            </a:r>
          </a:p>
          <a:p>
            <a:pPr marL="0" indent="0">
              <a:buNone/>
            </a:pPr>
            <a:r>
              <a:rPr lang="en-US" sz="1400" b="1">
                <a:latin typeface="Arial"/>
                <a:cs typeface="Arial"/>
              </a:rPr>
              <a:t>.    </a:t>
            </a:r>
            <a:r>
              <a:rPr lang="en-US" sz="1400">
                <a:latin typeface="Arial"/>
                <a:cs typeface="Arial"/>
              </a:rPr>
              <a:t>Ambitious plan of government to bring down the  trend of obesity by 2020.</a:t>
            </a:r>
          </a:p>
          <a:p>
            <a:r>
              <a:rPr lang="en-US" sz="1400">
                <a:latin typeface="Arial"/>
                <a:cs typeface="Arial"/>
              </a:rPr>
              <a:t>Target overweight and obese children and adults in communities as healthy lives mean healthy people.</a:t>
            </a:r>
          </a:p>
          <a:p>
            <a:r>
              <a:rPr lang="en-US" sz="1400">
                <a:latin typeface="Arial"/>
                <a:cs typeface="Arial"/>
              </a:rPr>
              <a:t>Take steps towards healthier weight for all  by partnership with local, business, charities, health professionals and individuals.</a:t>
            </a:r>
          </a:p>
          <a:p>
            <a:r>
              <a:rPr lang="en-US" sz="1400">
                <a:latin typeface="Arial"/>
                <a:cs typeface="Arial"/>
              </a:rPr>
              <a:t>Provide data, evidence and funds to promote actions in reducing obesity</a:t>
            </a:r>
          </a:p>
          <a:p>
            <a:r>
              <a:rPr lang="en-US" sz="1400">
                <a:latin typeface="Arial"/>
                <a:cs typeface="Arial"/>
              </a:rPr>
              <a:t>People get free access and the right information to losing and maintaining healthy weight.</a:t>
            </a:r>
          </a:p>
          <a:p>
            <a:pPr marL="0" indent="0">
              <a:buNone/>
            </a:pPr>
            <a:r>
              <a:rPr lang="en-US" sz="1050" b="1">
                <a:latin typeface="Arial"/>
                <a:cs typeface="Arial"/>
              </a:rPr>
              <a:t>OSAYAMEN</a:t>
            </a:r>
          </a:p>
          <a:p>
            <a:endParaRPr lang="en-US" sz="1100">
              <a:latin typeface="Arial"/>
              <a:cs typeface="Arial"/>
            </a:endParaRPr>
          </a:p>
          <a:p>
            <a:pPr marL="0" indent="0">
              <a:buNone/>
            </a:pPr>
            <a:endParaRPr lang="en-US" sz="110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p:txBody>
      </p:sp>
    </p:spTree>
    <p:extLst>
      <p:ext uri="{BB962C8B-B14F-4D97-AF65-F5344CB8AC3E}">
        <p14:creationId xmlns:p14="http://schemas.microsoft.com/office/powerpoint/2010/main" val="24492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41110" y="554399"/>
            <a:ext cx="11703660" cy="6310844"/>
          </a:xfrm>
        </p:spPr>
        <p:txBody>
          <a:bodyPr vert="horz" lIns="91440" tIns="45720" rIns="91440" bIns="45720" rtlCol="0" anchor="t">
            <a:noAutofit/>
          </a:bodyPr>
          <a:lstStyle/>
          <a:p>
            <a:pPr marL="0" indent="0">
              <a:buNone/>
            </a:pPr>
            <a:endParaRPr lang="en-US" sz="1100" b="1">
              <a:ea typeface="+mn-lt"/>
              <a:cs typeface="+mn-lt"/>
            </a:endParaRPr>
          </a:p>
          <a:p>
            <a:pPr marL="0" indent="0">
              <a:buNone/>
            </a:pPr>
            <a:r>
              <a:rPr lang="en-US" sz="1600" b="1" u="sng">
                <a:latin typeface="Arial"/>
                <a:ea typeface="+mn-lt"/>
                <a:cs typeface="+mn-lt"/>
              </a:rPr>
              <a:t>WEIGHT LOSS PLAN (2019)</a:t>
            </a:r>
          </a:p>
          <a:p>
            <a:r>
              <a:rPr lang="en-US" sz="1600">
                <a:latin typeface="Arial"/>
                <a:ea typeface="+mn-lt"/>
                <a:cs typeface="+mn-lt"/>
              </a:rPr>
              <a:t>Designed to lose weight at safe rate of 0.5-1 kg/week (NHS,2020).</a:t>
            </a:r>
          </a:p>
          <a:p>
            <a:r>
              <a:rPr lang="en-US" sz="1600">
                <a:latin typeface="Arial"/>
                <a:ea typeface="+mn-lt"/>
                <a:cs typeface="Arial"/>
              </a:rPr>
              <a:t>It is suitable for adults whose BMI is over 25 and </a:t>
            </a:r>
            <a:r>
              <a:rPr lang="en-US" sz="1600">
                <a:latin typeface="Arial"/>
                <a:ea typeface="+mn-lt"/>
                <a:cs typeface="+mn-lt"/>
              </a:rPr>
              <a:t>your own personal weight loss target</a:t>
            </a:r>
          </a:p>
          <a:p>
            <a:r>
              <a:rPr lang="en-US" sz="1600">
                <a:latin typeface="Arial"/>
                <a:ea typeface="+mn-lt"/>
                <a:cs typeface="+mn-lt"/>
              </a:rPr>
              <a:t>Made up of 12-week diet and exercise plan to lose weight  safely.</a:t>
            </a:r>
          </a:p>
          <a:p>
            <a:r>
              <a:rPr lang="en-US" sz="1600">
                <a:latin typeface="Arial"/>
                <a:ea typeface="+mn-lt"/>
                <a:cs typeface="Arial"/>
              </a:rPr>
              <a:t>It helps to record your physical activities and progress and provide the skills needed to prevent weight regain.</a:t>
            </a:r>
            <a:endParaRPr lang="en-US" sz="1600">
              <a:latin typeface="Arial"/>
              <a:ea typeface="+mn-lt"/>
              <a:cs typeface="+mn-lt"/>
            </a:endParaRPr>
          </a:p>
          <a:p>
            <a:pPr marL="0" indent="0">
              <a:buNone/>
            </a:pPr>
            <a:r>
              <a:rPr lang="en-US" sz="1600">
                <a:latin typeface="Arial"/>
                <a:ea typeface="+mn-lt"/>
                <a:cs typeface="Arial"/>
              </a:rPr>
              <a:t>.   The plan encourages individuals to join local weight loss groups and Podcasts for example Couch to 5K, Strength and Flex.</a:t>
            </a:r>
            <a:endParaRPr lang="en-US" sz="1600">
              <a:latin typeface="Arial"/>
              <a:ea typeface="+mn-lt"/>
              <a:cs typeface="+mn-lt"/>
            </a:endParaRPr>
          </a:p>
          <a:p>
            <a:r>
              <a:rPr lang="en-US" sz="1600">
                <a:latin typeface="Arial"/>
                <a:ea typeface="+mn-lt"/>
                <a:cs typeface="+mn-lt"/>
              </a:rPr>
              <a:t>Free NHS weight loss guide accessibjle online as an App.</a:t>
            </a:r>
          </a:p>
          <a:p>
            <a:endParaRPr lang="en-US" sz="1600">
              <a:latin typeface="Arial"/>
              <a:cs typeface="Calibri"/>
            </a:endParaRPr>
          </a:p>
          <a:p>
            <a:pPr marL="0" indent="0">
              <a:buNone/>
            </a:pPr>
            <a:r>
              <a:rPr lang="en-US" sz="1600" b="1" u="sng">
                <a:latin typeface="Arial"/>
                <a:cs typeface="Calibri"/>
              </a:rPr>
              <a:t>CALORIE REDUCTION SCHEME AND TRAFFIC LIGHT SYSTEM</a:t>
            </a:r>
          </a:p>
          <a:p>
            <a:pPr marL="0" indent="0">
              <a:buNone/>
            </a:pPr>
            <a:r>
              <a:rPr lang="en-US" sz="1600">
                <a:latin typeface="Arial"/>
                <a:cs typeface="Arial"/>
              </a:rPr>
              <a:t>.   Require food and drink industry to reduce the calorie portions in food  by 20%.(GOV.UK, 2018).</a:t>
            </a:r>
            <a:endParaRPr lang="en-US" sz="1600">
              <a:latin typeface="Arial"/>
              <a:ea typeface="+mn-lt"/>
              <a:cs typeface="+mn-lt"/>
            </a:endParaRPr>
          </a:p>
          <a:p>
            <a:pPr marL="0" indent="0">
              <a:buNone/>
            </a:pPr>
            <a:r>
              <a:rPr lang="en-US" sz="1600">
                <a:latin typeface="Arial"/>
                <a:cs typeface="Arial"/>
              </a:rPr>
              <a:t>.   Calorie labelling is part of product packaging.</a:t>
            </a:r>
          </a:p>
          <a:p>
            <a:pPr marL="0" indent="0">
              <a:buNone/>
            </a:pPr>
            <a:r>
              <a:rPr lang="en-US" sz="1600">
                <a:latin typeface="Arial"/>
                <a:cs typeface="Arial"/>
              </a:rPr>
              <a:t>.   Provide information to make healthier choices on food  and drinks.</a:t>
            </a:r>
          </a:p>
          <a:p>
            <a:pPr marL="0" indent="0">
              <a:buNone/>
            </a:pPr>
            <a:r>
              <a:rPr lang="en-US" sz="1600">
                <a:latin typeface="Arial"/>
                <a:cs typeface="Calibri"/>
              </a:rPr>
              <a:t>.   Introduced traffic light system to indicate high, medium or low levels of salt, fat and sugar</a:t>
            </a:r>
          </a:p>
          <a:p>
            <a:pPr marL="0" indent="0">
              <a:buNone/>
            </a:pPr>
            <a:r>
              <a:rPr lang="en-US" sz="1600">
                <a:latin typeface="Arial"/>
                <a:cs typeface="Calibri"/>
              </a:rPr>
              <a:t>.   It uses color coding of red, amber and green</a:t>
            </a:r>
          </a:p>
          <a:p>
            <a:r>
              <a:rPr lang="en-US" sz="1600">
                <a:latin typeface="Arial"/>
                <a:cs typeface="Calibri"/>
              </a:rPr>
              <a:t>The traffic system help make informed decision on drinks and food to be consumed.</a:t>
            </a:r>
          </a:p>
          <a:p>
            <a:pPr marL="0" indent="0">
              <a:buNone/>
            </a:pPr>
            <a:r>
              <a:rPr lang="en-US" sz="1200">
                <a:latin typeface="Arial"/>
                <a:ea typeface="+mn-lt"/>
                <a:cs typeface="+mn-lt"/>
              </a:rPr>
              <a:t>Winfred.</a:t>
            </a:r>
          </a:p>
          <a:p>
            <a:endParaRPr lang="en-US" sz="1600">
              <a:latin typeface="Arial"/>
              <a:cs typeface="Calibri"/>
            </a:endParaRPr>
          </a:p>
          <a:p>
            <a:pPr marL="0" indent="0">
              <a:buNone/>
            </a:pPr>
            <a:endParaRPr lang="en-US" sz="1600">
              <a:latin typeface="Arial"/>
              <a:cs typeface="Calibri"/>
            </a:endParaRPr>
          </a:p>
          <a:p>
            <a:pPr marL="0" indent="0">
              <a:buNone/>
            </a:pPr>
            <a:endParaRPr lang="en-US" sz="1100">
              <a:latin typeface="Arial"/>
              <a:cs typeface="Calibri"/>
            </a:endParaRPr>
          </a:p>
          <a:p>
            <a:pPr marL="0" indent="0">
              <a:buNone/>
            </a:pPr>
            <a:r>
              <a:rPr lang="en-US" sz="1100">
                <a:cs typeface="Calibri"/>
              </a:rPr>
              <a:t>Winfred.</a:t>
            </a:r>
          </a:p>
          <a:p>
            <a:pPr marL="0" indent="0">
              <a:buNone/>
            </a:pPr>
            <a:endParaRPr lang="en-US" sz="1100">
              <a:cs typeface="Calibri"/>
            </a:endParaRPr>
          </a:p>
          <a:p>
            <a:pPr marL="0" indent="0">
              <a:buNone/>
            </a:pPr>
            <a:endParaRPr lang="en-US" sz="1100">
              <a:cs typeface="Calibri"/>
            </a:endParaRPr>
          </a:p>
        </p:txBody>
      </p:sp>
      <p:sp>
        <p:nvSpPr>
          <p:cNvPr id="2" name="Title 4">
            <a:extLst>
              <a:ext uri="{FF2B5EF4-FFF2-40B4-BE49-F238E27FC236}">
                <a16:creationId xmlns:a16="http://schemas.microsoft.com/office/drawing/2014/main" id="{9AA4554A-2512-469D-A977-03E38BC72A84}"/>
              </a:ext>
            </a:extLst>
          </p:cNvPr>
          <p:cNvSpPr>
            <a:spLocks noGrp="1"/>
          </p:cNvSpPr>
          <p:nvPr>
            <p:ph type="title"/>
          </p:nvPr>
        </p:nvSpPr>
        <p:spPr>
          <a:xfrm>
            <a:off x="217955" y="77326"/>
            <a:ext cx="10544357" cy="462923"/>
          </a:xfrm>
        </p:spPr>
        <p:txBody>
          <a:bodyPr>
            <a:noAutofit/>
          </a:bodyPr>
          <a:lstStyle/>
          <a:p>
            <a:r>
              <a:rPr lang="en-US" sz="3200" b="1" u="sng">
                <a:latin typeface="Arial"/>
                <a:cs typeface="Calibri Light"/>
              </a:rPr>
              <a:t>UK policies on obesity:</a:t>
            </a:r>
          </a:p>
        </p:txBody>
      </p:sp>
    </p:spTree>
    <p:extLst>
      <p:ext uri="{BB962C8B-B14F-4D97-AF65-F5344CB8AC3E}">
        <p14:creationId xmlns:p14="http://schemas.microsoft.com/office/powerpoint/2010/main" val="1030023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8528" y="-149744"/>
            <a:ext cx="10515600" cy="895677"/>
          </a:xfrm>
        </p:spPr>
        <p:txBody>
          <a:bodyPr>
            <a:normAutofit/>
          </a:bodyPr>
          <a:lstStyle/>
          <a:p>
            <a:r>
              <a:rPr lang="en-GB" sz="3200" b="1" u="sng">
                <a:latin typeface="Arial"/>
                <a:cs typeface="Arial"/>
              </a:rPr>
              <a:t>Role of agencies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71587" y="533606"/>
            <a:ext cx="12027279" cy="6880404"/>
          </a:xfrm>
        </p:spPr>
        <p:txBody>
          <a:bodyPr vert="horz" lIns="91440" tIns="45720" rIns="91440" bIns="45720" rtlCol="0" anchor="t">
            <a:normAutofit fontScale="85000" lnSpcReduction="20000"/>
          </a:bodyPr>
          <a:lstStyle/>
          <a:p>
            <a:pPr marL="0" indent="0">
              <a:buNone/>
            </a:pPr>
            <a:r>
              <a:rPr lang="en-US" sz="1700" b="1">
                <a:latin typeface="Arial"/>
                <a:cs typeface="Calibri"/>
              </a:rPr>
              <a:t>Local level: Local Government Authority</a:t>
            </a:r>
          </a:p>
          <a:p>
            <a:pPr marL="457200" indent="-457200"/>
            <a:r>
              <a:rPr lang="en-US" sz="1700">
                <a:latin typeface="Arial"/>
                <a:cs typeface="Arial"/>
              </a:rPr>
              <a:t>Provide support and information services to obese and overweight individuals resident in the local authority for example local council.</a:t>
            </a:r>
          </a:p>
          <a:p>
            <a:pPr marL="457200" indent="-457200"/>
            <a:r>
              <a:rPr lang="en-US" sz="1700">
                <a:latin typeface="Arial"/>
                <a:cs typeface="Arial"/>
              </a:rPr>
              <a:t>Ensure that all schools within their local authority are complying with the guidance of healthier eating and physical activities.</a:t>
            </a:r>
          </a:p>
          <a:p>
            <a:pPr marL="457200" indent="-457200"/>
            <a:r>
              <a:rPr lang="en-US" sz="1700">
                <a:latin typeface="Arial"/>
                <a:cs typeface="Arial"/>
              </a:rPr>
              <a:t>Provide information, evidence  and support in developing policies and guidelines in tackling and preventing obesity. National: PHE, health boards and the government.</a:t>
            </a:r>
          </a:p>
          <a:p>
            <a:pPr marL="457200" indent="-457200"/>
            <a:r>
              <a:rPr lang="en-US" sz="1700">
                <a:latin typeface="Arial"/>
                <a:cs typeface="Arial"/>
              </a:rPr>
              <a:t>To reduce weight stigma and discrimination.</a:t>
            </a:r>
          </a:p>
          <a:p>
            <a:pPr marL="457200" indent="-457200"/>
            <a:endParaRPr lang="en-US" sz="1700">
              <a:latin typeface="Arial"/>
              <a:cs typeface="Calibri"/>
            </a:endParaRPr>
          </a:p>
          <a:p>
            <a:pPr marL="0" indent="0">
              <a:buNone/>
            </a:pPr>
            <a:r>
              <a:rPr lang="en-US" sz="1700" b="1">
                <a:latin typeface="Arial"/>
                <a:cs typeface="Calibri"/>
              </a:rPr>
              <a:t>National level: Public Health England</a:t>
            </a:r>
          </a:p>
          <a:p>
            <a:pPr marL="171450" indent="-171450"/>
            <a:r>
              <a:rPr lang="en-US" sz="1700">
                <a:latin typeface="Arial"/>
                <a:cs typeface="Calibri"/>
              </a:rPr>
              <a:t>      Providing awareness and understanding.</a:t>
            </a:r>
          </a:p>
          <a:p>
            <a:pPr marL="457200" indent="-457200"/>
            <a:r>
              <a:rPr lang="en-US" sz="1700">
                <a:latin typeface="Arial"/>
                <a:cs typeface="Calibri"/>
              </a:rPr>
              <a:t>Observe, record and monitor the occurrence, prevalence and trends of obesity in the country specifically England.</a:t>
            </a:r>
          </a:p>
          <a:p>
            <a:pPr marL="457200" indent="-457200"/>
            <a:r>
              <a:rPr lang="en-US" sz="1700">
                <a:latin typeface="Arial"/>
                <a:cs typeface="Calibri"/>
              </a:rPr>
              <a:t>Managing obesity and overweight children.</a:t>
            </a:r>
          </a:p>
          <a:p>
            <a:pPr marL="457200" indent="-457200"/>
            <a:r>
              <a:rPr lang="en-US" sz="1700">
                <a:latin typeface="Arial"/>
                <a:cs typeface="Calibri"/>
              </a:rPr>
              <a:t>Public Health England role is to educate people about obesity and being overweight and what the risk factors are.</a:t>
            </a:r>
          </a:p>
          <a:p>
            <a:pPr marL="457200" indent="-457200"/>
            <a:r>
              <a:rPr lang="en-US" sz="1700">
                <a:latin typeface="Arial"/>
                <a:cs typeface="Calibri"/>
              </a:rPr>
              <a:t>What issues and diseases being overweight can lead too.</a:t>
            </a:r>
          </a:p>
          <a:p>
            <a:pPr marL="457200" indent="-457200"/>
            <a:r>
              <a:rPr lang="en-US" sz="1700">
                <a:latin typeface="Arial"/>
                <a:cs typeface="Calibri"/>
              </a:rPr>
              <a:t>Helping local businesses offer healthier foods.</a:t>
            </a:r>
          </a:p>
          <a:p>
            <a:pPr marL="457200" indent="-457200"/>
            <a:r>
              <a:rPr lang="en-US" sz="1700">
                <a:latin typeface="Arial"/>
                <a:cs typeface="Calibri"/>
              </a:rPr>
              <a:t>Using policies to tackle obesity. (PHE, 2020)</a:t>
            </a:r>
          </a:p>
          <a:p>
            <a:pPr marL="457200" indent="-457200"/>
            <a:endParaRPr lang="en-US" sz="1700">
              <a:latin typeface="Arial"/>
              <a:cs typeface="Calibri"/>
            </a:endParaRPr>
          </a:p>
          <a:p>
            <a:pPr marL="0" indent="0">
              <a:buNone/>
            </a:pPr>
            <a:r>
              <a:rPr lang="en-US" sz="1700" b="1">
                <a:latin typeface="Arial"/>
                <a:cs typeface="Calibri"/>
              </a:rPr>
              <a:t>International level: World Health Organization</a:t>
            </a:r>
          </a:p>
          <a:p>
            <a:pPr marL="457200" indent="-457200"/>
            <a:r>
              <a:rPr lang="en-US" sz="1700">
                <a:latin typeface="Arial"/>
                <a:cs typeface="Calibri"/>
              </a:rPr>
              <a:t>The</a:t>
            </a:r>
            <a:r>
              <a:rPr lang="en-US" sz="1700">
                <a:latin typeface="Arial"/>
                <a:cs typeface="Arial"/>
              </a:rPr>
              <a:t> EU and WHO fund extensive research on food nutrition and explore options for the prevention and management of obesity across all nations.</a:t>
            </a:r>
          </a:p>
          <a:p>
            <a:pPr marL="457200" indent="-457200"/>
            <a:r>
              <a:rPr lang="en-US" sz="1700">
                <a:latin typeface="Arial"/>
                <a:cs typeface="Calibri"/>
              </a:rPr>
              <a:t>Provides leadership, foster networks and partnership collaboration with private, public and government institutions across the globe.</a:t>
            </a:r>
          </a:p>
          <a:p>
            <a:pPr marL="457200" indent="-457200"/>
            <a:r>
              <a:rPr lang="en-US" sz="1700">
                <a:latin typeface="Arial"/>
                <a:cs typeface="Arial"/>
              </a:rPr>
              <a:t>International agencies for example EU and World Health Organization.</a:t>
            </a:r>
          </a:p>
          <a:p>
            <a:pPr marL="457200" indent="-457200"/>
            <a:r>
              <a:rPr lang="en-US" sz="1700">
                <a:latin typeface="Arial"/>
                <a:cs typeface="Arial"/>
              </a:rPr>
              <a:t>Prioritize education of obesity and being overweight.</a:t>
            </a:r>
          </a:p>
          <a:p>
            <a:pPr marL="457200" indent="-457200"/>
            <a:r>
              <a:rPr lang="en-US" sz="1700">
                <a:latin typeface="Arial"/>
                <a:cs typeface="Arial"/>
              </a:rPr>
              <a:t>Work with governments to promote healthy living. (WHO, 2021)</a:t>
            </a:r>
          </a:p>
          <a:p>
            <a:pPr marL="457200" indent="-457200"/>
            <a:endParaRPr lang="en-US" sz="1700">
              <a:latin typeface="Arial"/>
              <a:cs typeface="Arial"/>
            </a:endParaRPr>
          </a:p>
          <a:p>
            <a:pPr marL="0" indent="0">
              <a:buNone/>
            </a:pPr>
            <a:endParaRPr lang="en-GB" sz="1100">
              <a:latin typeface="Arial"/>
              <a:cs typeface="Calibri"/>
            </a:endParaRPr>
          </a:p>
          <a:p>
            <a:pPr marL="0" indent="0">
              <a:buNone/>
            </a:pPr>
            <a:r>
              <a:rPr lang="en-GB" sz="1100">
                <a:latin typeface="Arial"/>
                <a:cs typeface="Calibri"/>
              </a:rPr>
              <a:t>Tahmid</a:t>
            </a:r>
          </a:p>
        </p:txBody>
      </p:sp>
    </p:spTree>
    <p:extLst>
      <p:ext uri="{BB962C8B-B14F-4D97-AF65-F5344CB8AC3E}">
        <p14:creationId xmlns:p14="http://schemas.microsoft.com/office/powerpoint/2010/main" val="2564961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432464" y="-502"/>
            <a:ext cx="9667336" cy="503191"/>
          </a:xfrm>
        </p:spPr>
        <p:txBody>
          <a:bodyPr>
            <a:normAutofit/>
          </a:bodyPr>
          <a:lstStyle/>
          <a:p>
            <a:r>
              <a:rPr lang="en-GB" sz="2800" b="1" u="sng">
                <a:latin typeface="Arial"/>
                <a:cs typeface="Calibri Light"/>
              </a:rPr>
              <a:t>Conclusion and recommendations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66744" y="676222"/>
            <a:ext cx="11658511" cy="6181778"/>
          </a:xfrm>
        </p:spPr>
        <p:txBody>
          <a:bodyPr vert="horz" lIns="91440" tIns="45720" rIns="91440" bIns="45720" rtlCol="0" anchor="t">
            <a:normAutofit fontScale="47500" lnSpcReduction="20000"/>
          </a:bodyPr>
          <a:lstStyle/>
          <a:p>
            <a:pPr marL="0" indent="0">
              <a:buNone/>
            </a:pPr>
            <a:r>
              <a:rPr lang="en-GB" sz="3500" b="1" u="sng">
                <a:latin typeface="Arial"/>
                <a:cs typeface="Calibri"/>
              </a:rPr>
              <a:t>Conclusion:</a:t>
            </a:r>
          </a:p>
          <a:p>
            <a:r>
              <a:rPr lang="en-GB" sz="3400">
                <a:latin typeface="Arial"/>
                <a:cs typeface="Calibri"/>
              </a:rPr>
              <a:t>Obesity in both children and adults has become one of the greatest challenges of the 21st century and various government across the  globe have continued to take steps towards tackling obesity including the UK.  </a:t>
            </a:r>
          </a:p>
          <a:p>
            <a:pPr marL="285750" indent="-285750"/>
            <a:r>
              <a:rPr lang="en-GB" sz="3400">
                <a:latin typeface="Arial"/>
                <a:cs typeface="Calibri"/>
              </a:rPr>
              <a:t>Programmes and policies engaged with healthier food and drinks and more physical activities remains the ways in which obesity can be prevented, controlled and managed.</a:t>
            </a:r>
          </a:p>
          <a:p>
            <a:pPr marL="285750" indent="-285750"/>
            <a:r>
              <a:rPr lang="en-GB" sz="3400">
                <a:latin typeface="Arial"/>
                <a:cs typeface="Calibri"/>
              </a:rPr>
              <a:t>It requires the collaboration of all stakeholders including individual, government, private organisations , charities and international organisations like WHO.</a:t>
            </a:r>
          </a:p>
          <a:p>
            <a:pPr marL="285750" indent="-285750"/>
            <a:r>
              <a:rPr lang="en-GB" sz="3400">
                <a:latin typeface="Arial"/>
                <a:cs typeface="Calibri"/>
              </a:rPr>
              <a:t>Eventually leads to a healthy people and a healthy world but more still needs to be done</a:t>
            </a:r>
            <a:r>
              <a:rPr lang="en-GB" sz="2900">
                <a:latin typeface="Arial"/>
                <a:cs typeface="Calibri"/>
              </a:rPr>
              <a:t>.</a:t>
            </a:r>
          </a:p>
          <a:p>
            <a:pPr marL="285750" indent="-285750"/>
            <a:endParaRPr lang="en-GB" sz="2900">
              <a:latin typeface="Arial"/>
              <a:cs typeface="Calibri"/>
            </a:endParaRPr>
          </a:p>
          <a:p>
            <a:pPr marL="0" indent="0">
              <a:buNone/>
            </a:pPr>
            <a:endParaRPr lang="en-GB" sz="2900">
              <a:latin typeface="Arial"/>
              <a:cs typeface="Calibri"/>
            </a:endParaRPr>
          </a:p>
          <a:p>
            <a:pPr marL="0" indent="0">
              <a:buNone/>
            </a:pPr>
            <a:r>
              <a:rPr lang="en-GB" sz="3500" b="1" u="sng">
                <a:latin typeface="Arial"/>
                <a:cs typeface="Calibri"/>
              </a:rPr>
              <a:t>Recommendations</a:t>
            </a:r>
          </a:p>
          <a:p>
            <a:pPr marL="457200" indent="-457200"/>
            <a:r>
              <a:rPr lang="en-GB" sz="3400">
                <a:latin typeface="Arial"/>
                <a:cs typeface="Calibri"/>
              </a:rPr>
              <a:t>Review of existing obesity legislations for improvement where necessary for example, possibly raising the soft drink industry levy.</a:t>
            </a:r>
          </a:p>
          <a:p>
            <a:pPr marL="457200" indent="-457200"/>
            <a:r>
              <a:rPr lang="en-GB" sz="3400">
                <a:latin typeface="Arial"/>
                <a:cs typeface="Calibri"/>
              </a:rPr>
              <a:t>More physical activity infrastructures built to encourage active participation in reducing weight and becoming more active </a:t>
            </a:r>
            <a:r>
              <a:rPr lang="en-GB" sz="3400" err="1">
                <a:latin typeface="Arial"/>
                <a:cs typeface="Calibri"/>
              </a:rPr>
              <a:t>eg.</a:t>
            </a:r>
            <a:r>
              <a:rPr lang="en-GB" sz="3400">
                <a:latin typeface="Arial"/>
                <a:cs typeface="Calibri"/>
              </a:rPr>
              <a:t> bicycle lanes on our streets and roads, gym equipment in our local parks for children and adults.</a:t>
            </a:r>
          </a:p>
          <a:p>
            <a:pPr marL="457200" indent="-457200"/>
            <a:r>
              <a:rPr lang="en-GB" sz="3400">
                <a:latin typeface="Arial"/>
                <a:cs typeface="Calibri"/>
              </a:rPr>
              <a:t>Introduce reward and award system for children in schools who were able to reduce their weight and obesity through activity and fruit/vegetables to motivate other children.</a:t>
            </a:r>
          </a:p>
          <a:p>
            <a:pPr marL="457200" indent="-457200"/>
            <a:r>
              <a:rPr lang="en-GB" sz="3400">
                <a:latin typeface="Arial"/>
                <a:cs typeface="Calibri"/>
              </a:rPr>
              <a:t>Government needs to do more in deprived communities to reduce the social, income and health inequalities since obesity and overweight is common in those areas </a:t>
            </a:r>
            <a:r>
              <a:rPr lang="en-GB" sz="3400" err="1">
                <a:latin typeface="Arial"/>
                <a:cs typeface="Calibri"/>
              </a:rPr>
              <a:t>eg</a:t>
            </a:r>
            <a:r>
              <a:rPr lang="en-GB" sz="3400">
                <a:latin typeface="Arial"/>
                <a:cs typeface="Calibri"/>
              </a:rPr>
              <a:t> more awareness campaigns on healthy eating and keeping fit, providing more job opportunities for locals.</a:t>
            </a:r>
          </a:p>
          <a:p>
            <a:pPr marL="457200" indent="-457200"/>
            <a:r>
              <a:rPr lang="en-GB" sz="3400">
                <a:latin typeface="Arial"/>
                <a:cs typeface="Calibri"/>
              </a:rPr>
              <a:t>New Collaboration with regional and international organisations on better policy options to tackle obesity. BREXIT does not mean exit from collaboration and partnership.</a:t>
            </a:r>
          </a:p>
          <a:p>
            <a:pPr marL="457200" indent="-457200"/>
            <a:r>
              <a:rPr lang="en-GB" sz="3400">
                <a:latin typeface="Arial"/>
                <a:cs typeface="Calibri"/>
              </a:rPr>
              <a:t>More organisations should take up funding gym membership subscriptions for their employees to encourage active lifestyles.</a:t>
            </a:r>
          </a:p>
          <a:p>
            <a:pPr marL="0" indent="0">
              <a:buNone/>
            </a:pPr>
            <a:r>
              <a:rPr lang="en-GB" sz="2500" err="1">
                <a:latin typeface="Arial"/>
                <a:cs typeface="Calibri"/>
              </a:rPr>
              <a:t>Osayamen</a:t>
            </a:r>
            <a:endParaRPr lang="en-GB" sz="2500">
              <a:latin typeface="Arial"/>
              <a:cs typeface="Calibri"/>
            </a:endParaRPr>
          </a:p>
          <a:p>
            <a:pPr marL="457200" indent="-457200"/>
            <a:endParaRPr lang="en-GB" sz="3400">
              <a:latin typeface="Arial"/>
              <a:cs typeface="Calibri"/>
            </a:endParaRPr>
          </a:p>
          <a:p>
            <a:pPr marL="457200" indent="-457200"/>
            <a:endParaRPr lang="en-GB" sz="3400">
              <a:latin typeface="Arial"/>
              <a:cs typeface="Calibri"/>
            </a:endParaRPr>
          </a:p>
          <a:p>
            <a:pPr marL="457200" indent="-457200"/>
            <a:endParaRPr lang="en-GB" sz="2900" u="sng">
              <a:latin typeface="Arial"/>
              <a:cs typeface="Calibri"/>
            </a:endParaRPr>
          </a:p>
          <a:p>
            <a:pPr marL="0" indent="0">
              <a:buNone/>
            </a:pPr>
            <a:endParaRPr lang="en-GB" sz="2600" b="1" u="sng">
              <a:latin typeface="Arial"/>
              <a:cs typeface="Calibri"/>
            </a:endParaRPr>
          </a:p>
          <a:p>
            <a:pPr marL="0" indent="0">
              <a:buNone/>
            </a:pPr>
            <a:endParaRPr lang="en-GB" sz="2600">
              <a:latin typeface="Arial"/>
              <a:cs typeface="Calibri"/>
            </a:endParaRPr>
          </a:p>
          <a:p>
            <a:pPr marL="0" indent="0">
              <a:buNone/>
            </a:pPr>
            <a:endParaRPr lang="en-GB" sz="1600">
              <a:latin typeface="Arial"/>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212011" y="-1258"/>
            <a:ext cx="10141789" cy="309475"/>
          </a:xfrm>
        </p:spPr>
        <p:txBody>
          <a:bodyPr>
            <a:noAutofit/>
          </a:bodyPr>
          <a:lstStyle/>
          <a:p>
            <a:r>
              <a:rPr lang="en-GB" sz="2400" b="1">
                <a:cs typeface="Arial"/>
              </a:rPr>
              <a:t>REFERENCES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145" y="303124"/>
            <a:ext cx="12192629" cy="6845508"/>
          </a:xfrm>
        </p:spPr>
        <p:txBody>
          <a:bodyPr vert="horz" lIns="91440" tIns="45720" rIns="91440" bIns="45720" rtlCol="0" anchor="t">
            <a:noAutofit/>
          </a:bodyPr>
          <a:lstStyle/>
          <a:p>
            <a:pPr>
              <a:buNone/>
            </a:pPr>
            <a:r>
              <a:rPr lang="en-GB" sz="800">
                <a:ea typeface="+mn-lt"/>
                <a:cs typeface="+mn-lt"/>
              </a:rPr>
              <a:t>BNF (2015). </a:t>
            </a:r>
            <a:r>
              <a:rPr lang="en-GB" sz="800" i="1">
                <a:ea typeface="+mn-lt"/>
                <a:cs typeface="+mn-lt"/>
              </a:rPr>
              <a:t>Food provision - British Nutrition Foundation</a:t>
            </a:r>
            <a:r>
              <a:rPr lang="en-GB" sz="800">
                <a:ea typeface="+mn-lt"/>
                <a:cs typeface="+mn-lt"/>
              </a:rPr>
              <a:t>. [online] </a:t>
            </a:r>
            <a:r>
              <a:rPr lang="en-GB" sz="800">
                <a:ea typeface="+mn-lt"/>
                <a:cs typeface="+mn-lt"/>
                <a:hlinkClick r:id="rId2"/>
              </a:rPr>
              <a:t>www.nutrition.org.uk</a:t>
            </a:r>
            <a:r>
              <a:rPr lang="en-GB" sz="800">
                <a:ea typeface="+mn-lt"/>
                <a:cs typeface="+mn-lt"/>
              </a:rPr>
              <a:t>. Available at: </a:t>
            </a:r>
            <a:r>
              <a:rPr lang="en-GB" sz="800">
                <a:ea typeface="+mn-lt"/>
                <a:cs typeface="+mn-lt"/>
                <a:hlinkClick r:id="rId3"/>
              </a:rPr>
              <a:t>https://www.nutrition.org.uk/foodinschools/foodprovision/food-provision.html</a:t>
            </a:r>
            <a:r>
              <a:rPr lang="en-GB" sz="800">
                <a:ea typeface="+mn-lt"/>
                <a:cs typeface="+mn-lt"/>
              </a:rPr>
              <a:t> [Accessed 5 Apr. 2021].</a:t>
            </a:r>
            <a:endParaRPr lang="en-US" sz="800">
              <a:cs typeface="Calibri"/>
            </a:endParaRPr>
          </a:p>
          <a:p>
            <a:pPr marL="0" indent="0">
              <a:buNone/>
            </a:pPr>
            <a:r>
              <a:rPr lang="en-GB" sz="800">
                <a:cs typeface="Calibri"/>
              </a:rPr>
              <a:t>D</a:t>
            </a:r>
            <a:r>
              <a:rPr lang="en-GB" sz="800">
                <a:latin typeface="Calibri"/>
                <a:cs typeface="Calibri"/>
              </a:rPr>
              <a:t>HSC (2020) Tackling obesity: empowering adults and children to live healthier lives.</a:t>
            </a:r>
            <a:endParaRPr lang="en-GB" sz="800">
              <a:cs typeface="Calibri"/>
            </a:endParaRPr>
          </a:p>
          <a:p>
            <a:pPr marL="0" indent="0">
              <a:buNone/>
            </a:pPr>
            <a:r>
              <a:rPr lang="en-GB" sz="800">
                <a:latin typeface="Calibri"/>
                <a:cs typeface="Calibri"/>
              </a:rPr>
              <a:t>Also available at:</a:t>
            </a:r>
            <a:r>
              <a:rPr lang="en-GB" sz="800">
                <a:latin typeface="Calibri"/>
                <a:cs typeface="Calibri"/>
                <a:hlinkClick r:id="rId4"/>
              </a:rPr>
              <a:t>https://www.gov.uk/government/publications/tackling-obesity-government-strategy/tackling-obesity-empowering-adults-and-children-to</a:t>
            </a:r>
            <a:r>
              <a:rPr lang="en-GB" sz="800">
                <a:latin typeface="Calibri"/>
                <a:cs typeface="Calibri"/>
              </a:rPr>
              <a:t> live-healthier-lives</a:t>
            </a:r>
            <a:endParaRPr lang="en-GB" sz="800">
              <a:cs typeface="Calibri"/>
            </a:endParaRPr>
          </a:p>
          <a:p>
            <a:pPr marL="0" indent="0">
              <a:buNone/>
            </a:pPr>
            <a:r>
              <a:rPr lang="en-GB" sz="800">
                <a:latin typeface="Calibri"/>
                <a:ea typeface="+mn-lt"/>
                <a:cs typeface="+mn-lt"/>
                <a:hlinkClick r:id="rId5"/>
              </a:rPr>
              <a:t>https://www.fao.org/resources/infographics/infographics-details/en/c/266118/</a:t>
            </a:r>
            <a:r>
              <a:rPr lang="en-GB" sz="800">
                <a:latin typeface="Calibri"/>
                <a:ea typeface="+mn-lt"/>
                <a:cs typeface="+mn-lt"/>
              </a:rPr>
              <a:t> Last accessed 30th March 2021.</a:t>
            </a:r>
          </a:p>
          <a:p>
            <a:pPr marL="0" indent="0">
              <a:buNone/>
            </a:pPr>
            <a:r>
              <a:rPr lang="en-GB" sz="800">
                <a:latin typeface="Calibri"/>
                <a:ea typeface="+mn-lt"/>
                <a:cs typeface="+mn-lt"/>
              </a:rPr>
              <a:t>GOV.UK (2016). Childhood obesity: a plan for action. [online] GOV.UK. Available at: https://www.gov.uk/government/publications/childhood-obesity-a-plan-for-action/childhood-obesity-a-plan-for-action [Accessed 8 Mar. 2021].</a:t>
            </a:r>
          </a:p>
          <a:p>
            <a:pPr>
              <a:buNone/>
            </a:pPr>
            <a:r>
              <a:rPr lang="en-GB" sz="800">
                <a:latin typeface="Calibri"/>
                <a:cs typeface="Calibri"/>
              </a:rPr>
              <a:t>GOV.UK (2015). </a:t>
            </a:r>
            <a:r>
              <a:rPr lang="en-GB" sz="800" i="1">
                <a:latin typeface="Calibri"/>
                <a:cs typeface="Calibri"/>
              </a:rPr>
              <a:t>The Healthy Start Scheme: An Evidence Review</a:t>
            </a:r>
            <a:r>
              <a:rPr lang="en-GB" sz="800">
                <a:latin typeface="Calibri"/>
                <a:cs typeface="Calibri"/>
              </a:rPr>
              <a:t>. [online] . Available at: </a:t>
            </a:r>
            <a:r>
              <a:rPr lang="en-GB" sz="800">
                <a:latin typeface="Calibri"/>
                <a:cs typeface="Calibri"/>
                <a:hlinkClick r:id="rId6"/>
              </a:rPr>
              <a:t>https://dera.ioe.ac.uk/25802/1/00497237.pdf</a:t>
            </a:r>
            <a:r>
              <a:rPr lang="en-GB" sz="800">
                <a:latin typeface="Calibri"/>
                <a:cs typeface="Calibri"/>
              </a:rPr>
              <a:t> [Accessed 4 Apr. 2021].</a:t>
            </a:r>
            <a:endParaRPr lang="en-GB" sz="800">
              <a:ea typeface="+mn-lt"/>
              <a:cs typeface="+mn-lt"/>
            </a:endParaRPr>
          </a:p>
          <a:p>
            <a:pPr>
              <a:buNone/>
            </a:pPr>
            <a:r>
              <a:rPr lang="en-GB" sz="800">
                <a:latin typeface="Calibri"/>
                <a:cs typeface="Calibri"/>
              </a:rPr>
              <a:t>Health express (2020)  </a:t>
            </a:r>
            <a:r>
              <a:rPr lang="en-GB" sz="800" i="1">
                <a:latin typeface="Calibri"/>
                <a:cs typeface="Calibri"/>
              </a:rPr>
              <a:t>Obesity statistics facts,</a:t>
            </a:r>
            <a:r>
              <a:rPr lang="en-GB" sz="800">
                <a:latin typeface="Calibri"/>
                <a:cs typeface="Calibri"/>
              </a:rPr>
              <a:t> [Online]  Available at: https;//www.healthexpress.co.uk/obesity/uk-statistics.  (Accessed: 23 March 2021)</a:t>
            </a:r>
            <a:endParaRPr lang="en-GB" sz="800">
              <a:ea typeface="+mn-lt"/>
              <a:cs typeface="+mn-lt"/>
            </a:endParaRPr>
          </a:p>
          <a:p>
            <a:pPr>
              <a:buNone/>
            </a:pPr>
            <a:r>
              <a:rPr lang="en-GB" sz="800">
                <a:latin typeface="Calibri"/>
                <a:cs typeface="Calibri"/>
              </a:rPr>
              <a:t>HM Treasury,(2018) Soft drinks Industry levy comes into effect Also available at: </a:t>
            </a:r>
            <a:r>
              <a:rPr lang="en-GB" sz="800">
                <a:latin typeface="Calibri"/>
                <a:cs typeface="Calibri"/>
                <a:hlinkClick r:id="rId7"/>
              </a:rPr>
              <a:t>https://www.gov.uk/government/news/soft-drinks-industry-levy-comes-into-effect</a:t>
            </a:r>
            <a:r>
              <a:rPr lang="en-GB" sz="800">
                <a:latin typeface="Calibri"/>
                <a:cs typeface="Calibri"/>
              </a:rPr>
              <a:t> (accessed 31st March 2021.)</a:t>
            </a:r>
          </a:p>
          <a:p>
            <a:pPr marL="0" indent="0">
              <a:buNone/>
            </a:pPr>
            <a:r>
              <a:rPr lang="en-GB" sz="800">
                <a:latin typeface="Calibri"/>
                <a:cs typeface="Calibri"/>
              </a:rPr>
              <a:t>NHS (2020) Obesity : Causes, Diagnosis and treatment. [Online] Available at: </a:t>
            </a:r>
            <a:r>
              <a:rPr lang="en-GB" sz="800">
                <a:ea typeface="+mn-lt"/>
                <a:cs typeface="+mn-lt"/>
                <a:hlinkClick r:id="rId8"/>
              </a:rPr>
              <a:t>Obesity - Causes - NHS (www.nhs.uk)</a:t>
            </a:r>
            <a:r>
              <a:rPr lang="en-GB" sz="800">
                <a:ea typeface="+mn-lt"/>
                <a:cs typeface="+mn-lt"/>
              </a:rPr>
              <a:t> ( Accessed:  23 March 2021).</a:t>
            </a:r>
          </a:p>
          <a:p>
            <a:pPr marL="0" indent="0">
              <a:buNone/>
            </a:pPr>
            <a:r>
              <a:rPr lang="en-GB" sz="800">
                <a:latin typeface="Calibri"/>
                <a:cs typeface="Calibri"/>
              </a:rPr>
              <a:t>NHS (2020) Obesity : Causes, Diagnosis and treatment. [Online] Available at: </a:t>
            </a:r>
            <a:r>
              <a:rPr lang="en-GB" sz="800">
                <a:latin typeface="Calibri"/>
                <a:cs typeface="Calibri"/>
                <a:hlinkClick r:id="rId8"/>
              </a:rPr>
              <a:t>Obesity - Causes - NHS (www.nhs.uk)</a:t>
            </a:r>
            <a:r>
              <a:rPr lang="en-GB" sz="800">
                <a:latin typeface="Calibri"/>
                <a:cs typeface="Calibri"/>
              </a:rPr>
              <a:t> ( Accessed:  23 March 2021)</a:t>
            </a:r>
            <a:endParaRPr lang="en-GB" sz="800">
              <a:cs typeface="Calibri"/>
            </a:endParaRPr>
          </a:p>
          <a:p>
            <a:pPr marL="0" indent="0">
              <a:buNone/>
            </a:pPr>
            <a:r>
              <a:rPr lang="en-GB" sz="800">
                <a:latin typeface="Calibri"/>
                <a:cs typeface="Calibri"/>
              </a:rPr>
              <a:t>NHS (2020) Start the NHS weight loss plan; healthy weight</a:t>
            </a:r>
          </a:p>
          <a:p>
            <a:pPr>
              <a:buNone/>
            </a:pPr>
            <a:r>
              <a:rPr lang="en-GB" sz="800">
                <a:ea typeface="+mn-lt"/>
                <a:cs typeface="+mn-lt"/>
              </a:rPr>
              <a:t>NHS (2019). </a:t>
            </a:r>
            <a:r>
              <a:rPr lang="en-GB" sz="800" i="1">
                <a:ea typeface="+mn-lt"/>
                <a:cs typeface="+mn-lt"/>
              </a:rPr>
              <a:t>Healthy Start</a:t>
            </a:r>
            <a:r>
              <a:rPr lang="en-GB" sz="800">
                <a:ea typeface="+mn-lt"/>
                <a:cs typeface="+mn-lt"/>
              </a:rPr>
              <a:t>. [online] Healthystart.nhs.uk. Available at: </a:t>
            </a:r>
            <a:r>
              <a:rPr lang="en-GB" sz="800">
                <a:ea typeface="+mn-lt"/>
                <a:cs typeface="+mn-lt"/>
                <a:hlinkClick r:id="rId9"/>
              </a:rPr>
              <a:t>https://www.healthystart.nhs.uk/</a:t>
            </a:r>
            <a:r>
              <a:rPr lang="en-GB" sz="800">
                <a:ea typeface="+mn-lt"/>
                <a:cs typeface="+mn-lt"/>
              </a:rPr>
              <a:t> [Accessed 4 Apr. 2021].</a:t>
            </a:r>
            <a:endParaRPr lang="en-GB" sz="800">
              <a:cs typeface="Calibri"/>
            </a:endParaRPr>
          </a:p>
          <a:p>
            <a:pPr marL="0" indent="0">
              <a:buNone/>
            </a:pPr>
            <a:r>
              <a:rPr lang="en-GB" sz="800">
                <a:latin typeface="Calibri"/>
                <a:cs typeface="Calibri"/>
              </a:rPr>
              <a:t>Also available at ; </a:t>
            </a:r>
            <a:r>
              <a:rPr lang="en-GB" sz="800">
                <a:latin typeface="Calibri"/>
                <a:cs typeface="Calibri"/>
                <a:hlinkClick r:id="rId10"/>
              </a:rPr>
              <a:t>https://www.nhs.uk/live-well/healthy-weight/start-the-nhs-weight-loss-plan/?tabname=weight-loss-support</a:t>
            </a:r>
            <a:r>
              <a:rPr lang="en-GB" sz="800">
                <a:latin typeface="Calibri"/>
                <a:cs typeface="Calibri"/>
              </a:rPr>
              <a:t> last accessed 2 April 2021.</a:t>
            </a:r>
          </a:p>
          <a:p>
            <a:pPr marL="0" indent="0">
              <a:buNone/>
            </a:pPr>
            <a:r>
              <a:rPr lang="en-GB" sz="800">
                <a:latin typeface="Calibri"/>
                <a:cs typeface="Calibri"/>
              </a:rPr>
              <a:t>Also available at:</a:t>
            </a:r>
            <a:r>
              <a:rPr lang="en-GB" sz="800">
                <a:latin typeface="Calibri"/>
                <a:cs typeface="Calibri"/>
                <a:hlinkClick r:id="rId11"/>
              </a:rPr>
              <a:t>https://www.nhs.uk/conditions/obesity/</a:t>
            </a:r>
            <a:endParaRPr lang="en-GB" sz="800">
              <a:latin typeface="Calibri"/>
              <a:cs typeface="Calibri"/>
            </a:endParaRPr>
          </a:p>
          <a:p>
            <a:pPr marL="0" indent="0">
              <a:buNone/>
            </a:pPr>
            <a:r>
              <a:rPr lang="en-GB" sz="800">
                <a:latin typeface="Calibri"/>
                <a:cs typeface="Calibri"/>
              </a:rPr>
              <a:t>Micha, B.(2018) effectiveness of school food environment policies on children's dietary behaviour: a systematic review and meta -analysis (PLOS) Vol 13(3).</a:t>
            </a:r>
          </a:p>
          <a:p>
            <a:pPr marL="0" indent="0">
              <a:buNone/>
            </a:pPr>
            <a:r>
              <a:rPr lang="en-GB" sz="800">
                <a:latin typeface="Calibri"/>
                <a:ea typeface="+mn-lt"/>
                <a:cs typeface="+mn-lt"/>
              </a:rPr>
              <a:t>RCP (2018). What the RCP thinks about obesity. [online] www.rcplondon.ac.uk. Available at: https://www.evidence.nhs.uk/document?id=2171964&amp;returnUrl=search%3fq%3dgovernment%2bpolicies%2bin%2btackling%2bobesity%2bin%2bthe%2buk [Accessed 18 Mar. 2021].</a:t>
            </a:r>
          </a:p>
          <a:p>
            <a:pPr marL="0" indent="0">
              <a:buNone/>
            </a:pPr>
            <a:r>
              <a:rPr lang="en-GB" sz="800">
                <a:latin typeface="Calibri"/>
                <a:cs typeface="Calibri"/>
              </a:rPr>
              <a:t>Stiglic N and Viner R. M (2019) effects of screen time on the health and wellbeing of children and adolescents: a systematic review of reviews. 'BMJ open' .Vol 9(1).z</a:t>
            </a:r>
          </a:p>
          <a:p>
            <a:pPr>
              <a:buNone/>
            </a:pPr>
            <a:r>
              <a:rPr lang="en-GB" sz="800">
                <a:latin typeface="Calibri"/>
                <a:cs typeface="Calibri"/>
              </a:rPr>
              <a:t>Therrien, A. (2018). BBC News | Government proposes energy drinks ban for children. </a:t>
            </a:r>
            <a:r>
              <a:rPr lang="en-GB" sz="800" i="1">
                <a:latin typeface="Calibri"/>
                <a:cs typeface="Calibri"/>
              </a:rPr>
              <a:t>BBC News</a:t>
            </a:r>
            <a:r>
              <a:rPr lang="en-GB" sz="800">
                <a:latin typeface="Calibri"/>
                <a:cs typeface="Calibri"/>
              </a:rPr>
              <a:t>. [online] 30 Aug. Available at: </a:t>
            </a:r>
            <a:r>
              <a:rPr lang="en-GB" sz="800">
                <a:latin typeface="Calibri"/>
                <a:cs typeface="Calibri"/>
                <a:hlinkClick r:id="rId12"/>
              </a:rPr>
              <a:t>https://www.bbc.co.uk/news/health-45342682</a:t>
            </a:r>
            <a:r>
              <a:rPr lang="en-GB" sz="800">
                <a:latin typeface="Calibri"/>
                <a:cs typeface="Calibri"/>
              </a:rPr>
              <a:t>.</a:t>
            </a:r>
            <a:endParaRPr lang="en-GB" sz="800">
              <a:ea typeface="+mn-lt"/>
              <a:cs typeface="+mn-lt"/>
            </a:endParaRPr>
          </a:p>
          <a:p>
            <a:pPr>
              <a:buNone/>
            </a:pPr>
            <a:r>
              <a:rPr lang="en-GB" sz="800">
                <a:latin typeface="Calibri"/>
                <a:cs typeface="Calibri"/>
              </a:rPr>
              <a:t>Thornton, J. (2018). The UK has introduced a sugar tax, but will it work? | LSHTM. [online] LSHTM. Available at: https://www.lshtm.ac.uk/research/research-action/features/uk-sugar-tax-will-it-work [Accessed 8 Mar. 2021].</a:t>
            </a:r>
            <a:endParaRPr lang="en-GB" sz="800">
              <a:ea typeface="+mn-lt"/>
              <a:cs typeface="+mn-lt"/>
            </a:endParaRPr>
          </a:p>
          <a:p>
            <a:pPr marL="0" indent="0">
              <a:buNone/>
            </a:pPr>
            <a:r>
              <a:rPr lang="en-GB" sz="800">
                <a:latin typeface="Calibri"/>
                <a:cs typeface="Calibri"/>
              </a:rPr>
              <a:t>WHO (2020) EUR/RC64/14 European Food and Nutrition Action Plan 2015-2020</a:t>
            </a:r>
          </a:p>
          <a:p>
            <a:pPr marL="0" indent="0">
              <a:buNone/>
            </a:pPr>
            <a:r>
              <a:rPr lang="en-GB" sz="800">
                <a:latin typeface="Calibri"/>
                <a:cs typeface="Calibri"/>
              </a:rPr>
              <a:t>WHO (2020) obesity and overweight (online ) available  from : </a:t>
            </a:r>
            <a:r>
              <a:rPr lang="en-GB" sz="800">
                <a:latin typeface="Calibri"/>
                <a:cs typeface="Calibri"/>
                <a:hlinkClick r:id="rId13"/>
              </a:rPr>
              <a:t>Obesity and overweight (who.int)</a:t>
            </a:r>
            <a:r>
              <a:rPr lang="en-GB" sz="800">
                <a:latin typeface="Calibri"/>
                <a:cs typeface="Calibri"/>
              </a:rPr>
              <a:t> [accessed  : 02 March 2021 ]</a:t>
            </a:r>
            <a:endParaRPr lang="en-GB" sz="800">
              <a:cs typeface="Calibri"/>
            </a:endParaRPr>
          </a:p>
          <a:p>
            <a:pPr marL="0" indent="0">
              <a:buNone/>
            </a:pPr>
            <a:r>
              <a:rPr lang="en-GB" sz="800">
                <a:latin typeface="Calibri"/>
                <a:cs typeface="Calibri"/>
              </a:rPr>
              <a:t>Also available at: https://www.euro.who.int/en/about-us/governance/regional-committee-for-europe/past-sessions/64th-session/documentation/working-documents/eurrc6414-european-food-and-nutrition-action-plan-20152020.</a:t>
            </a:r>
          </a:p>
          <a:p>
            <a:pPr marL="0" indent="0">
              <a:buNone/>
            </a:pPr>
            <a:r>
              <a:rPr lang="en-GB" sz="800">
                <a:latin typeface="Calibri"/>
                <a:cs typeface="Calibri"/>
                <a:hlinkClick r:id="rId14"/>
              </a:rPr>
              <a:t>https://www.obesityuk.org.uk/</a:t>
            </a:r>
            <a:endParaRPr lang="en-GB" sz="800">
              <a:latin typeface="Calibri"/>
              <a:cs typeface="Calibri"/>
            </a:endParaRPr>
          </a:p>
          <a:p>
            <a:pPr marL="0" indent="0">
              <a:buNone/>
            </a:pPr>
            <a:r>
              <a:rPr lang="en-GB" sz="800">
                <a:ea typeface="+mn-lt"/>
                <a:cs typeface="+mn-lt"/>
              </a:rPr>
              <a:t>Public Health England (2020) Health matters: obesity and the food environment (Online) available from: </a:t>
            </a:r>
            <a:r>
              <a:rPr lang="en-GB" sz="800">
                <a:ea typeface="+mn-lt"/>
                <a:cs typeface="+mn-lt"/>
                <a:hlinkClick r:id="rId15"/>
              </a:rPr>
              <a:t>https://www.gov.uk/government/publications/health-matters-obesity-and-the-food-environment/health-matters-obesity-and-the-food-environment--2</a:t>
            </a:r>
            <a:r>
              <a:rPr lang="en-GB" sz="800">
                <a:ea typeface="+mn-lt"/>
                <a:cs typeface="+mn-lt"/>
              </a:rPr>
              <a:t> Accessed on 08/04/21</a:t>
            </a:r>
            <a:endParaRPr lang="en-GB" sz="800">
              <a:cs typeface="Calibri"/>
            </a:endParaRPr>
          </a:p>
          <a:p>
            <a:pPr marL="0" indent="0">
              <a:buNone/>
            </a:pPr>
            <a:r>
              <a:rPr lang="en-GB" sz="800">
                <a:latin typeface="Calibri"/>
                <a:cs typeface="Calibri"/>
              </a:rPr>
              <a:t>World health organization (2021) Who urges governments to promote healthy food in public facilities. (Online) Available at </a:t>
            </a:r>
            <a:r>
              <a:rPr lang="en-GB" sz="800">
                <a:ea typeface="+mn-lt"/>
                <a:cs typeface="+mn-lt"/>
                <a:hlinkClick r:id="rId16"/>
              </a:rPr>
              <a:t>https://www.who.int/news/item/12-01-2021-who-urges-governments-to-promote-healthy-food-in-public-facilities</a:t>
            </a:r>
            <a:r>
              <a:rPr lang="en-GB" sz="800">
                <a:ea typeface="+mn-lt"/>
                <a:cs typeface="+mn-lt"/>
              </a:rPr>
              <a:t> Accessed on 08/04/2021</a:t>
            </a:r>
            <a:endParaRPr lang="en-GB" sz="800">
              <a:latin typeface="Calibri"/>
              <a:cs typeface="Calibri"/>
            </a:endParaRPr>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27CC49-A716-4E3E-9FAF-0C4286A89478}">
  <ds:schemaRefs>
    <ds:schemaRef ds:uri="http://schemas.microsoft.com/sharepoint/v3/contenttype/forms"/>
  </ds:schemaRefs>
</ds:datastoreItem>
</file>

<file path=customXml/itemProps2.xml><?xml version="1.0" encoding="utf-8"?>
<ds:datastoreItem xmlns:ds="http://schemas.openxmlformats.org/officeDocument/2006/customXml" ds:itemID="{557A96E7-F368-472E-B2FF-C03DA024F736}">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E21B829-6314-48B8-8ABA-CD3DDA891E56}">
  <ds:schemaRefs>
    <ds:schemaRef ds:uri="33f96104-d528-4945-93d5-d4ee229f743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OBESITY</vt:lpstr>
      <vt:lpstr>Introduction:</vt:lpstr>
      <vt:lpstr>Definitions and background:</vt:lpstr>
      <vt:lpstr>Obesity statistics</vt:lpstr>
      <vt:lpstr>Causes of obesity</vt:lpstr>
      <vt:lpstr>UK policies on obesity:</vt:lpstr>
      <vt:lpstr>  UK policies on obesity:</vt:lpstr>
      <vt:lpstr>UK policies on obesity:</vt:lpstr>
      <vt:lpstr>UK policies on obesity:</vt:lpstr>
      <vt:lpstr>Role of agencies</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revision>1</cp:revision>
  <dcterms:created xsi:type="dcterms:W3CDTF">2020-07-13T16:03:50Z</dcterms:created>
  <dcterms:modified xsi:type="dcterms:W3CDTF">2021-04-14T07:50:43Z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