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7" Type="http://schemas.microsoft.com/office/2016/11/relationships/changesInfo" Target="changesInfos/changesInfo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ta Robu (2440060)" userId="80fad4fd-5064-4e5f-a82f-bd4fbd6ef23e" providerId="ADAL" clId="{AEB09F47-E8C2-395E-BB34-9ECC42741830}"/>
    <pc:docChg chg="custSel modSld">
      <pc:chgData name="Nicoleta Robu (2440060)" userId="80fad4fd-5064-4e5f-a82f-bd4fbd6ef23e" providerId="ADAL" clId="{AEB09F47-E8C2-395E-BB34-9ECC42741830}" dt="2025-11-18T05:24:15.689" v="56" actId="20577"/>
      <pc:docMkLst>
        <pc:docMk/>
      </pc:docMkLst>
      <pc:sldChg chg="delSp modSp mod">
        <pc:chgData name="Nicoleta Robu (2440060)" userId="80fad4fd-5064-4e5f-a82f-bd4fbd6ef23e" providerId="ADAL" clId="{AEB09F47-E8C2-395E-BB34-9ECC42741830}" dt="2025-11-18T05:24:15.689" v="56" actId="20577"/>
        <pc:sldMkLst>
          <pc:docMk/>
          <pc:sldMk cId="885574630" sldId="256"/>
        </pc:sldMkLst>
        <pc:spChg chg="del mod">
          <ac:chgData name="Nicoleta Robu (2440060)" userId="80fad4fd-5064-4e5f-a82f-bd4fbd6ef23e" providerId="ADAL" clId="{AEB09F47-E8C2-395E-BB34-9ECC42741830}" dt="2025-11-18T05:23:42.585" v="3" actId="21"/>
          <ac:spMkLst>
            <pc:docMk/>
            <pc:sldMk cId="885574630" sldId="256"/>
            <ac:spMk id="2" creationId="{8868589F-FAB4-E056-F0AF-6888DEF10082}"/>
          </ac:spMkLst>
        </pc:spChg>
        <pc:spChg chg="mod">
          <ac:chgData name="Nicoleta Robu (2440060)" userId="80fad4fd-5064-4e5f-a82f-bd4fbd6ef23e" providerId="ADAL" clId="{AEB09F47-E8C2-395E-BB34-9ECC42741830}" dt="2025-11-18T05:24:15.689" v="56" actId="20577"/>
          <ac:spMkLst>
            <pc:docMk/>
            <pc:sldMk cId="885574630" sldId="256"/>
            <ac:spMk id="3" creationId="{43E67EDA-805D-77D6-A4F2-B5C1375CDC6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E1A80-E55C-77B4-2B94-7E726BB3CE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BF9F3D-C812-72AD-F0D5-AA173A997A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7735A-1C5A-C801-AE55-FDB30D86E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D68F8-C089-B4FE-77BE-ECF730257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8BEFF-2483-A495-6FF9-53DA05DA1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442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97BBE-0650-8A3F-B307-F481CAC59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75301-41BD-FDFA-2DA2-6F4D9BD1F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58FA24-4C0D-402A-6C98-C676AC50C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52935-7149-2CB5-8888-46CCF146F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C3CF6-F8A5-4D9F-7DAC-23430D06C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911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2D35B-81A9-A446-8361-57332529C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F31BF3-15A1-10EB-10A3-5614A4D0CC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7A7FE-7486-3139-AA59-A0D89BB95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3C0B0-3D9A-4615-AADD-96A5027CF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980B9-F337-C0E2-BC3B-436ECFCDB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74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FF440-52A0-647B-DA98-760C35D73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0FCFB-C29E-C709-A386-CC719A3173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CA4F3-0119-5DB3-8774-DF8CF88586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089C3-0948-0EEB-B69A-1220594E4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664EBC-BE3B-F137-A95D-D41BE4320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E0C27-FF73-8EEA-6797-1C933209A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852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6EF74-5DBE-73A2-0605-3EA732A46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B5BDA6-D4F7-D181-F65C-1539B777D4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45371-368D-B696-811E-A0A53CB654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83F6AC-8BF9-AD75-AA78-559DF6EC8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16506-5405-C10B-C233-03B6B98D79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3E0B62-8441-ADE2-3BFC-0C103ABD8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FD8D56-48CE-D1B7-42E8-702B717AA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AA9680-A2C7-B157-DE02-A9A0F4D16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65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65607-423B-E97D-FB8F-537DFD190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5E581C-A6B9-1CF8-518F-69B65253E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6EF81D-1B9F-F378-32C9-59371EEDF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08447-306F-EB49-E087-182500693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31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2C708D-FA4A-9ADA-1293-AA67E5410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9DA663-9D1E-61CE-F06F-7EB34017F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18F580-A11E-1595-0D7E-83BA3F89F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007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55B38-5339-53A7-E410-CE00F1958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38840-8DF5-A560-B46F-30358664B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91E8CA-31EF-C215-122A-DF4AC43B98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970A1-F26F-E411-5DDB-5B78ED03D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8D03E2-4440-6797-9BC6-6683949DE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242CFE-20BB-3B9E-C334-F9A55DA23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376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4F557-0DC6-5D6C-52AB-85EEE8AE9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72CC3C-0290-B271-1E7C-0C96D06E35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5157DD-B14A-78B6-9CFB-E55B41193A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8A1884-6032-0769-E6FE-14058174C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43A276-94F8-571E-2A69-C83AB5E28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41E129-C73B-F5A9-1B5A-F9D5138F5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171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C775C-39D7-3416-B201-9E677AD14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4A3698-0694-48B2-9B3A-1D43EC5BDA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69E17-417C-E82D-5109-C95CE529D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136CE3-7F59-AA78-5E77-03B8EA9B3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B13BC9-5126-DC4B-6DE8-B06EEA2EC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976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217F60-F444-4847-3E45-3A21396AE8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85324F-25E8-7401-C56C-5390E3BD09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D6453-9A77-9EC6-DE97-934129C97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BC13B-A100-1CE2-92A5-6C2972BBB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EA842-0CB1-AEFE-A9B9-19B9AA52C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705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3C165C-A0C0-5E76-740A-BD99FC748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A93147-A68A-A3D5-9EC3-B14A52FC28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B20E1-06DB-9D59-B54D-8F1F6CB1CE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59586A-9875-0648-9E58-F85FFDB5DDAA}" type="datetimeFigureOut">
              <a:rPr lang="en-US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8276F5-0554-27BB-9AB2-B5DA4E53D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0291A-57A0-1828-1FBF-15DB06F3D3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5F0BC2-82AE-4E49-A74B-1F9E643DFB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131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3E67EDA-805D-77D6-A4F2-B5C1375CD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5083"/>
            <a:ext cx="9144000" cy="5799667"/>
          </a:xfrm>
        </p:spPr>
        <p:txBody>
          <a:bodyPr/>
          <a:lstStyle/>
          <a:p>
            <a:r>
              <a:rPr lang="en-US"/>
              <a:t>Module Title: Problem Solving and 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885574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Nicoleta Robu (2440060)</dc:creator>
  <cp:lastModifiedBy>Nicoleta Robu (2440060)</cp:lastModifiedBy>
  <cp:revision>1</cp:revision>
  <dcterms:created xsi:type="dcterms:W3CDTF">2025-11-18T05:23:04Z</dcterms:created>
  <dcterms:modified xsi:type="dcterms:W3CDTF">2025-11-18T05:24:23Z</dcterms:modified>
</cp:coreProperties>
</file>