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5" autoAdjust="0"/>
    <p:restoredTop sz="94660"/>
  </p:normalViewPr>
  <p:slideViewPr>
    <p:cSldViewPr snapToGrid="0">
      <p:cViewPr varScale="1">
        <p:scale>
          <a:sx n="72" d="100"/>
          <a:sy n="72" d="100"/>
        </p:scale>
        <p:origin x="53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tatistics-and-research/flying-start/?lang=en" TargetMode="External"/><Relationship Id="rId2" Type="http://schemas.openxmlformats.org/officeDocument/2006/relationships/hyperlink" Target="http://gov.wales/topics/people-and-communities/people/children-and-young-people/parenting-support-guidance/help/flyingstart/?lang=en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C906D-E086-4C0D-A8FA-BDA33778E0E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dirty="0"/>
              <a:t>How Flying Start deals with Poverty and Attainment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981F2E-4FEB-40C4-867B-994F259F939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Zak Wiltshire</a:t>
            </a:r>
          </a:p>
        </p:txBody>
      </p:sp>
    </p:spTree>
    <p:extLst>
      <p:ext uri="{BB962C8B-B14F-4D97-AF65-F5344CB8AC3E}">
        <p14:creationId xmlns:p14="http://schemas.microsoft.com/office/powerpoint/2010/main" val="5325295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3805B-CBF0-43C1-8520-5BA266E9D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Poverty and Attainment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4138A-3E62-4915-BB19-4D2D9E20A8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meaning of poverty?</a:t>
            </a:r>
          </a:p>
          <a:p>
            <a:pPr lvl="1"/>
            <a:r>
              <a:rPr lang="en-GB" sz="1800" dirty="0"/>
              <a:t>Having insufficient in amount or inferior in quality.</a:t>
            </a:r>
          </a:p>
          <a:p>
            <a:r>
              <a:rPr lang="en-GB" dirty="0"/>
              <a:t>What is the meaning of attainment?</a:t>
            </a:r>
          </a:p>
          <a:p>
            <a:pPr lvl="1"/>
            <a:r>
              <a:rPr lang="en-GB" sz="1800" dirty="0"/>
              <a:t>A thing that has been achieved, especially in regards to skills and academics.</a:t>
            </a:r>
          </a:p>
          <a:p>
            <a:r>
              <a:rPr lang="en-GB" dirty="0"/>
              <a:t>How does Poverty link with attainment?</a:t>
            </a:r>
          </a:p>
          <a:p>
            <a:pPr lvl="1"/>
            <a:r>
              <a:rPr lang="en-GB" dirty="0"/>
              <a:t>Poor nutrition in the household.</a:t>
            </a:r>
          </a:p>
          <a:p>
            <a:pPr lvl="1"/>
            <a:r>
              <a:rPr lang="en-GB" dirty="0"/>
              <a:t>Poorer mental health.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44206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C595D90-D7F7-4980-B1F6-1F61FAB9B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Poverty and Attainment: How does Flying Start deal with this issue?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A47BCED-82F0-44CF-B66A-A109605245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Flying start’s focus?</a:t>
            </a:r>
          </a:p>
          <a:p>
            <a:pPr lvl="1"/>
            <a:r>
              <a:rPr lang="en-GB" dirty="0"/>
              <a:t>Flying start focuses on children under the age of 4 living in disadvantaged homes in wales. To do this they have four key elements, these are;</a:t>
            </a:r>
          </a:p>
          <a:p>
            <a:pPr lvl="2"/>
            <a:r>
              <a:rPr lang="en-GB" dirty="0"/>
              <a:t>Part-time childcare for those too young to go to school.</a:t>
            </a:r>
          </a:p>
          <a:p>
            <a:pPr lvl="2"/>
            <a:r>
              <a:rPr lang="en-GB" dirty="0"/>
              <a:t>An improved version of the health visiting service</a:t>
            </a:r>
          </a:p>
          <a:p>
            <a:pPr lvl="2"/>
            <a:r>
              <a:rPr lang="en-GB" dirty="0"/>
              <a:t>Parent programmes accessible at all times</a:t>
            </a:r>
          </a:p>
          <a:p>
            <a:pPr lvl="2"/>
            <a:r>
              <a:rPr lang="en-GB" dirty="0"/>
              <a:t>Speech, language and communication</a:t>
            </a:r>
          </a:p>
        </p:txBody>
      </p:sp>
    </p:spTree>
    <p:extLst>
      <p:ext uri="{BB962C8B-B14F-4D97-AF65-F5344CB8AC3E}">
        <p14:creationId xmlns:p14="http://schemas.microsoft.com/office/powerpoint/2010/main" val="2101123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178BD-C0D1-4DE6-86C0-84E7D326A2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Flying start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A8DEF3-DB2E-49C0-94A3-F61E180481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888" y="2556932"/>
            <a:ext cx="5353878" cy="331893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How big of an impact have they made already?</a:t>
            </a:r>
          </a:p>
          <a:p>
            <a:pPr lvl="1"/>
            <a:r>
              <a:rPr lang="en-GB" dirty="0"/>
              <a:t>They estimated that they would be initially helping 18,000 children and doubling that before August 2016. However they exceeded expectations by helping 37,260 before the end of 2015.</a:t>
            </a:r>
          </a:p>
          <a:p>
            <a:r>
              <a:rPr lang="en-GB" dirty="0"/>
              <a:t>How could flying start make a larger impact?</a:t>
            </a:r>
          </a:p>
          <a:p>
            <a:pPr lvl="1"/>
            <a:r>
              <a:rPr lang="en-GB" dirty="0"/>
              <a:t>In theory they could increase their demographic to include all primary children in impoverish areas.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1707A6D-E06E-4CF8-92AD-74838D2566AC}"/>
              </a:ext>
            </a:extLst>
          </p:cNvPr>
          <p:cNvSpPr txBox="1">
            <a:spLocks/>
          </p:cNvSpPr>
          <p:nvPr/>
        </p:nvSpPr>
        <p:spPr>
          <a:xfrm>
            <a:off x="6072807" y="2556932"/>
            <a:ext cx="5446643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Statistics</a:t>
            </a:r>
          </a:p>
          <a:p>
            <a:pPr marL="0" indent="0">
              <a:buNone/>
            </a:pPr>
            <a:r>
              <a:rPr lang="en-GB" sz="1800" dirty="0"/>
              <a:t>Between April 1</a:t>
            </a:r>
            <a:r>
              <a:rPr lang="en-GB" sz="1800" baseline="30000" dirty="0"/>
              <a:t>st</a:t>
            </a:r>
            <a:r>
              <a:rPr lang="en-GB" sz="1800" dirty="0"/>
              <a:t> 2018 and September 1</a:t>
            </a:r>
            <a:r>
              <a:rPr lang="en-GB" sz="1800" baseline="30000" dirty="0"/>
              <a:t>st</a:t>
            </a:r>
            <a:r>
              <a:rPr lang="en-GB" sz="1800" dirty="0"/>
              <a:t> 2018, 25,288 children have benefitted from flying start.</a:t>
            </a:r>
          </a:p>
          <a:p>
            <a:pPr marL="0" indent="0">
              <a:buNone/>
            </a:pPr>
            <a:r>
              <a:rPr lang="en-GB" sz="1800" dirty="0"/>
              <a:t>25% of children under the age of four were on flying start health visitor caseloads. They were also visited on average 2.6 times in the year.</a:t>
            </a:r>
          </a:p>
        </p:txBody>
      </p:sp>
    </p:spTree>
    <p:extLst>
      <p:ext uri="{BB962C8B-B14F-4D97-AF65-F5344CB8AC3E}">
        <p14:creationId xmlns:p14="http://schemas.microsoft.com/office/powerpoint/2010/main" val="38475075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10101C7-B759-423C-94A5-A8F996ACB6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1" y="662609"/>
            <a:ext cx="9609668" cy="4975172"/>
          </a:xfrm>
        </p:spPr>
        <p:txBody>
          <a:bodyPr/>
          <a:lstStyle/>
          <a:p>
            <a:r>
              <a:rPr lang="en-GB" dirty="0"/>
              <a:t>Welsh Government (2017) </a:t>
            </a:r>
            <a:r>
              <a:rPr lang="en-GB" i="1" dirty="0"/>
              <a:t>Flying Start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http://gov.wales/topics/people-and-communities/people/children-and-young-people/parenting-support-guidance/help/flyingstart/?lang=en</a:t>
            </a:r>
            <a:r>
              <a:rPr lang="en-GB" dirty="0"/>
              <a:t> </a:t>
            </a:r>
          </a:p>
          <a:p>
            <a:r>
              <a:rPr lang="en-GB" dirty="0"/>
              <a:t>(Accessed: 16</a:t>
            </a:r>
            <a:r>
              <a:rPr lang="en-GB" baseline="30000" dirty="0"/>
              <a:t>th</a:t>
            </a:r>
            <a:r>
              <a:rPr lang="en-GB" dirty="0"/>
              <a:t> February 2019)</a:t>
            </a:r>
          </a:p>
          <a:p>
            <a:r>
              <a:rPr lang="en-GB" dirty="0"/>
              <a:t>Welsh Government (2018) </a:t>
            </a:r>
            <a:r>
              <a:rPr lang="en-GB" i="1" dirty="0"/>
              <a:t>Flying Start Statistics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https://gov.wales/statistics-and-research/flying-start/?lang=en</a:t>
            </a:r>
            <a:r>
              <a:rPr lang="en-GB" dirty="0"/>
              <a:t> </a:t>
            </a:r>
          </a:p>
          <a:p>
            <a:r>
              <a:rPr lang="en-GB" dirty="0"/>
              <a:t>(Accessed: 17</a:t>
            </a:r>
            <a:r>
              <a:rPr lang="en-GB" baseline="30000" dirty="0"/>
              <a:t>th</a:t>
            </a:r>
            <a:r>
              <a:rPr lang="en-GB" dirty="0"/>
              <a:t> February 2019)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36427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62</TotalTime>
  <Words>333</Words>
  <Application>Microsoft Office PowerPoint</Application>
  <PresentationFormat>Widescreen</PresentationFormat>
  <Paragraphs>29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Garamond</vt:lpstr>
      <vt:lpstr>Organic</vt:lpstr>
      <vt:lpstr>How Flying Start deals with Poverty and Attainment</vt:lpstr>
      <vt:lpstr>Poverty and Attainment</vt:lpstr>
      <vt:lpstr>Poverty and Attainment: How does Flying Start deal with this issue?</vt:lpstr>
      <vt:lpstr>Flying start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Flying Start</dc:title>
  <dc:creator>Dan Wilshire</dc:creator>
  <cp:lastModifiedBy>Dan Wilshire</cp:lastModifiedBy>
  <cp:revision>7</cp:revision>
  <dcterms:created xsi:type="dcterms:W3CDTF">2019-02-17T07:23:13Z</dcterms:created>
  <dcterms:modified xsi:type="dcterms:W3CDTF">2019-02-17T08:26:12Z</dcterms:modified>
</cp:coreProperties>
</file>