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03B652-434D-4BC2-86FA-EA54B746FEBF}" v="2" dt="2026-06-15T01:29:37.4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6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teriyan Zoev" userId="1aff646f8d7d4501" providerId="LiveId" clId="{F7725DFC-746D-4080-BFE8-42749AF310F2}"/>
    <pc:docChg chg="undo custSel addSld delSld modSld">
      <pc:chgData name="Shteriyan Zoev" userId="1aff646f8d7d4501" providerId="LiveId" clId="{F7725DFC-746D-4080-BFE8-42749AF310F2}" dt="2026-06-15T01:36:07.486" v="81" actId="26606"/>
      <pc:docMkLst>
        <pc:docMk/>
      </pc:docMkLst>
      <pc:sldChg chg="addSp delSp modSp mod setBg">
        <pc:chgData name="Shteriyan Zoev" userId="1aff646f8d7d4501" providerId="LiveId" clId="{F7725DFC-746D-4080-BFE8-42749AF310F2}" dt="2026-06-15T01:31:59.515" v="50" actId="1076"/>
        <pc:sldMkLst>
          <pc:docMk/>
          <pc:sldMk cId="2143607935" sldId="256"/>
        </pc:sldMkLst>
        <pc:spChg chg="mod">
          <ac:chgData name="Shteriyan Zoev" userId="1aff646f8d7d4501" providerId="LiveId" clId="{F7725DFC-746D-4080-BFE8-42749AF310F2}" dt="2026-06-15T01:31:26.890" v="46" actId="20577"/>
          <ac:spMkLst>
            <pc:docMk/>
            <pc:sldMk cId="2143607935" sldId="256"/>
            <ac:spMk id="2" creationId="{73D8FD53-3F79-BB11-AE64-63A5EFCB0CCB}"/>
          </ac:spMkLst>
        </pc:spChg>
        <pc:spChg chg="mod">
          <ac:chgData name="Shteriyan Zoev" userId="1aff646f8d7d4501" providerId="LiveId" clId="{F7725DFC-746D-4080-BFE8-42749AF310F2}" dt="2026-06-15T01:31:59.515" v="50" actId="1076"/>
          <ac:spMkLst>
            <pc:docMk/>
            <pc:sldMk cId="2143607935" sldId="256"/>
            <ac:spMk id="3" creationId="{DCBAC6D4-6464-A529-002D-045B4E7111E9}"/>
          </ac:spMkLst>
        </pc:spChg>
        <pc:spChg chg="add del">
          <ac:chgData name="Shteriyan Zoev" userId="1aff646f8d7d4501" providerId="LiveId" clId="{F7725DFC-746D-4080-BFE8-42749AF310F2}" dt="2026-06-15T01:30:28.761" v="40" actId="26606"/>
          <ac:spMkLst>
            <pc:docMk/>
            <pc:sldMk cId="2143607935" sldId="256"/>
            <ac:spMk id="9" creationId="{A9286AD2-18A9-4868-A4E3-7A2097A20810}"/>
          </ac:spMkLst>
        </pc:spChg>
        <pc:spChg chg="add">
          <ac:chgData name="Shteriyan Zoev" userId="1aff646f8d7d4501" providerId="LiveId" clId="{F7725DFC-746D-4080-BFE8-42749AF310F2}" dt="2026-06-15T01:30:28.761" v="41" actId="26606"/>
          <ac:spMkLst>
            <pc:docMk/>
            <pc:sldMk cId="2143607935" sldId="256"/>
            <ac:spMk id="14" creationId="{B76D919A-FC3E-4B4E-BAF0-ED6CFB8DC4AE}"/>
          </ac:spMkLst>
        </pc:spChg>
        <pc:spChg chg="add">
          <ac:chgData name="Shteriyan Zoev" userId="1aff646f8d7d4501" providerId="LiveId" clId="{F7725DFC-746D-4080-BFE8-42749AF310F2}" dt="2026-06-15T01:30:28.761" v="41" actId="26606"/>
          <ac:spMkLst>
            <pc:docMk/>
            <pc:sldMk cId="2143607935" sldId="256"/>
            <ac:spMk id="15" creationId="{8F66ACBD-1C82-4782-AA7C-05504DD7DE77}"/>
          </ac:spMkLst>
        </pc:spChg>
        <pc:picChg chg="add del">
          <ac:chgData name="Shteriyan Zoev" userId="1aff646f8d7d4501" providerId="LiveId" clId="{F7725DFC-746D-4080-BFE8-42749AF310F2}" dt="2026-06-15T01:30:28.761" v="40" actId="26606"/>
          <ac:picMkLst>
            <pc:docMk/>
            <pc:sldMk cId="2143607935" sldId="256"/>
            <ac:picMk id="5" creationId="{5E5E1B3F-85AD-8F51-C81E-613C1C3A3FE9}"/>
          </ac:picMkLst>
        </pc:picChg>
        <pc:picChg chg="add">
          <ac:chgData name="Shteriyan Zoev" userId="1aff646f8d7d4501" providerId="LiveId" clId="{F7725DFC-746D-4080-BFE8-42749AF310F2}" dt="2026-06-15T01:30:28.761" v="41" actId="26606"/>
          <ac:picMkLst>
            <pc:docMk/>
            <pc:sldMk cId="2143607935" sldId="256"/>
            <ac:picMk id="13" creationId="{6B9E6416-5A7E-33EF-A18A-5C015E95C4E1}"/>
          </ac:picMkLst>
        </pc:picChg>
        <pc:cxnChg chg="add del">
          <ac:chgData name="Shteriyan Zoev" userId="1aff646f8d7d4501" providerId="LiveId" clId="{F7725DFC-746D-4080-BFE8-42749AF310F2}" dt="2026-06-15T01:30:28.761" v="40" actId="26606"/>
          <ac:cxnSpMkLst>
            <pc:docMk/>
            <pc:sldMk cId="2143607935" sldId="256"/>
            <ac:cxnSpMk id="11" creationId="{E7A7CD63-7EC3-44F3-95D0-595C4019FF24}"/>
          </ac:cxnSpMkLst>
        </pc:cxnChg>
      </pc:sldChg>
      <pc:sldChg chg="addSp modSp mod setBg">
        <pc:chgData name="Shteriyan Zoev" userId="1aff646f8d7d4501" providerId="LiveId" clId="{F7725DFC-746D-4080-BFE8-42749AF310F2}" dt="2026-06-15T01:32:14.274" v="51" actId="26606"/>
        <pc:sldMkLst>
          <pc:docMk/>
          <pc:sldMk cId="764739586" sldId="257"/>
        </pc:sldMkLst>
        <pc:spChg chg="mod">
          <ac:chgData name="Shteriyan Zoev" userId="1aff646f8d7d4501" providerId="LiveId" clId="{F7725DFC-746D-4080-BFE8-42749AF310F2}" dt="2026-06-15T01:32:14.274" v="51" actId="26606"/>
          <ac:spMkLst>
            <pc:docMk/>
            <pc:sldMk cId="764739586" sldId="257"/>
            <ac:spMk id="2" creationId="{CC244308-74D7-68E9-898D-F826796B9D7C}"/>
          </ac:spMkLst>
        </pc:spChg>
        <pc:spChg chg="mod">
          <ac:chgData name="Shteriyan Zoev" userId="1aff646f8d7d4501" providerId="LiveId" clId="{F7725DFC-746D-4080-BFE8-42749AF310F2}" dt="2026-06-15T01:32:14.274" v="51" actId="26606"/>
          <ac:spMkLst>
            <pc:docMk/>
            <pc:sldMk cId="764739586" sldId="257"/>
            <ac:spMk id="3" creationId="{A7DAB72F-23DB-2086-B97C-16154AAF2528}"/>
          </ac:spMkLst>
        </pc:spChg>
        <pc:spChg chg="add">
          <ac:chgData name="Shteriyan Zoev" userId="1aff646f8d7d4501" providerId="LiveId" clId="{F7725DFC-746D-4080-BFE8-42749AF310F2}" dt="2026-06-15T01:32:14.274" v="51" actId="26606"/>
          <ac:spMkLst>
            <pc:docMk/>
            <pc:sldMk cId="764739586" sldId="257"/>
            <ac:spMk id="8" creationId="{3741B58E-3B65-4A01-A276-975AB2CF8A08}"/>
          </ac:spMkLst>
        </pc:spChg>
        <pc:spChg chg="add">
          <ac:chgData name="Shteriyan Zoev" userId="1aff646f8d7d4501" providerId="LiveId" clId="{F7725DFC-746D-4080-BFE8-42749AF310F2}" dt="2026-06-15T01:32:14.274" v="51" actId="26606"/>
          <ac:spMkLst>
            <pc:docMk/>
            <pc:sldMk cId="764739586" sldId="257"/>
            <ac:spMk id="10" creationId="{7AAC67C3-831B-4AB1-A259-DFB839CAFAFC}"/>
          </ac:spMkLst>
        </pc:spChg>
        <pc:spChg chg="add">
          <ac:chgData name="Shteriyan Zoev" userId="1aff646f8d7d4501" providerId="LiveId" clId="{F7725DFC-746D-4080-BFE8-42749AF310F2}" dt="2026-06-15T01:32:14.274" v="51" actId="26606"/>
          <ac:spMkLst>
            <pc:docMk/>
            <pc:sldMk cId="764739586" sldId="257"/>
            <ac:spMk id="12" creationId="{054B3F04-9EAC-45C0-B3CE-0387EEA10A0C}"/>
          </ac:spMkLst>
        </pc:spChg>
      </pc:sldChg>
      <pc:sldChg chg="addSp modSp mod setBg">
        <pc:chgData name="Shteriyan Zoev" userId="1aff646f8d7d4501" providerId="LiveId" clId="{F7725DFC-746D-4080-BFE8-42749AF310F2}" dt="2026-06-15T01:32:21.610" v="52" actId="26606"/>
        <pc:sldMkLst>
          <pc:docMk/>
          <pc:sldMk cId="815333364" sldId="258"/>
        </pc:sldMkLst>
        <pc:spChg chg="mod">
          <ac:chgData name="Shteriyan Zoev" userId="1aff646f8d7d4501" providerId="LiveId" clId="{F7725DFC-746D-4080-BFE8-42749AF310F2}" dt="2026-06-15T01:32:21.610" v="52" actId="26606"/>
          <ac:spMkLst>
            <pc:docMk/>
            <pc:sldMk cId="815333364" sldId="258"/>
            <ac:spMk id="2" creationId="{61A059E8-C6A4-D543-FEFC-61ABBCBCEDEF}"/>
          </ac:spMkLst>
        </pc:spChg>
        <pc:spChg chg="mod">
          <ac:chgData name="Shteriyan Zoev" userId="1aff646f8d7d4501" providerId="LiveId" clId="{F7725DFC-746D-4080-BFE8-42749AF310F2}" dt="2026-06-15T01:32:21.610" v="52" actId="26606"/>
          <ac:spMkLst>
            <pc:docMk/>
            <pc:sldMk cId="815333364" sldId="258"/>
            <ac:spMk id="3" creationId="{97DAFDD5-4FFB-F1D2-3C98-E0C615722DC1}"/>
          </ac:spMkLst>
        </pc:spChg>
        <pc:spChg chg="add">
          <ac:chgData name="Shteriyan Zoev" userId="1aff646f8d7d4501" providerId="LiveId" clId="{F7725DFC-746D-4080-BFE8-42749AF310F2}" dt="2026-06-15T01:32:21.610" v="52" actId="26606"/>
          <ac:spMkLst>
            <pc:docMk/>
            <pc:sldMk cId="815333364" sldId="258"/>
            <ac:spMk id="8" creationId="{3741B58E-3B65-4A01-A276-975AB2CF8A08}"/>
          </ac:spMkLst>
        </pc:spChg>
        <pc:spChg chg="add">
          <ac:chgData name="Shteriyan Zoev" userId="1aff646f8d7d4501" providerId="LiveId" clId="{F7725DFC-746D-4080-BFE8-42749AF310F2}" dt="2026-06-15T01:32:21.610" v="52" actId="26606"/>
          <ac:spMkLst>
            <pc:docMk/>
            <pc:sldMk cId="815333364" sldId="258"/>
            <ac:spMk id="10" creationId="{7AAC67C3-831B-4AB1-A259-DFB839CAFAFC}"/>
          </ac:spMkLst>
        </pc:spChg>
        <pc:spChg chg="add">
          <ac:chgData name="Shteriyan Zoev" userId="1aff646f8d7d4501" providerId="LiveId" clId="{F7725DFC-746D-4080-BFE8-42749AF310F2}" dt="2026-06-15T01:32:21.610" v="52" actId="26606"/>
          <ac:spMkLst>
            <pc:docMk/>
            <pc:sldMk cId="815333364" sldId="258"/>
            <ac:spMk id="12" creationId="{054B3F04-9EAC-45C0-B3CE-0387EEA10A0C}"/>
          </ac:spMkLst>
        </pc:spChg>
      </pc:sldChg>
      <pc:sldChg chg="addSp delSp modSp mod setBg">
        <pc:chgData name="Shteriyan Zoev" userId="1aff646f8d7d4501" providerId="LiveId" clId="{F7725DFC-746D-4080-BFE8-42749AF310F2}" dt="2026-06-15T01:32:32.708" v="53" actId="26606"/>
        <pc:sldMkLst>
          <pc:docMk/>
          <pc:sldMk cId="2638757185" sldId="260"/>
        </pc:sldMkLst>
        <pc:spChg chg="mod">
          <ac:chgData name="Shteriyan Zoev" userId="1aff646f8d7d4501" providerId="LiveId" clId="{F7725DFC-746D-4080-BFE8-42749AF310F2}" dt="2026-06-15T01:32:32.708" v="53" actId="26606"/>
          <ac:spMkLst>
            <pc:docMk/>
            <pc:sldMk cId="2638757185" sldId="260"/>
            <ac:spMk id="2" creationId="{6D2E9B75-27D6-E310-6D51-72C773DEBBD5}"/>
          </ac:spMkLst>
        </pc:spChg>
        <pc:spChg chg="del">
          <ac:chgData name="Shteriyan Zoev" userId="1aff646f8d7d4501" providerId="LiveId" clId="{F7725DFC-746D-4080-BFE8-42749AF310F2}" dt="2026-06-15T01:32:32.708" v="53" actId="26606"/>
          <ac:spMkLst>
            <pc:docMk/>
            <pc:sldMk cId="2638757185" sldId="260"/>
            <ac:spMk id="3" creationId="{3E31A164-1E94-572D-1D71-00BEF2930965}"/>
          </ac:spMkLst>
        </pc:spChg>
        <pc:spChg chg="add">
          <ac:chgData name="Shteriyan Zoev" userId="1aff646f8d7d4501" providerId="LiveId" clId="{F7725DFC-746D-4080-BFE8-42749AF310F2}" dt="2026-06-15T01:32:32.708" v="53" actId="26606"/>
          <ac:spMkLst>
            <pc:docMk/>
            <pc:sldMk cId="2638757185" sldId="260"/>
            <ac:spMk id="9" creationId="{FB5993E2-C02B-4335-ABA5-D8EC465551E3}"/>
          </ac:spMkLst>
        </pc:spChg>
        <pc:spChg chg="add">
          <ac:chgData name="Shteriyan Zoev" userId="1aff646f8d7d4501" providerId="LiveId" clId="{F7725DFC-746D-4080-BFE8-42749AF310F2}" dt="2026-06-15T01:32:32.708" v="53" actId="26606"/>
          <ac:spMkLst>
            <pc:docMk/>
            <pc:sldMk cId="2638757185" sldId="260"/>
            <ac:spMk id="11" creationId="{C0B801A2-5622-4BE8-9AD2-C337A2CD0022}"/>
          </ac:spMkLst>
        </pc:spChg>
        <pc:spChg chg="add">
          <ac:chgData name="Shteriyan Zoev" userId="1aff646f8d7d4501" providerId="LiveId" clId="{F7725DFC-746D-4080-BFE8-42749AF310F2}" dt="2026-06-15T01:32:32.708" v="53" actId="26606"/>
          <ac:spMkLst>
            <pc:docMk/>
            <pc:sldMk cId="2638757185" sldId="260"/>
            <ac:spMk id="13" creationId="{B7AF614F-5BC3-4086-99F5-B87C5847A071}"/>
          </ac:spMkLst>
        </pc:spChg>
        <pc:graphicFrameChg chg="add">
          <ac:chgData name="Shteriyan Zoev" userId="1aff646f8d7d4501" providerId="LiveId" clId="{F7725DFC-746D-4080-BFE8-42749AF310F2}" dt="2026-06-15T01:32:32.708" v="53" actId="26606"/>
          <ac:graphicFrameMkLst>
            <pc:docMk/>
            <pc:sldMk cId="2638757185" sldId="260"/>
            <ac:graphicFrameMk id="5" creationId="{AA19F620-2CDF-8173-CB0E-27A48B37FF61}"/>
          </ac:graphicFrameMkLst>
        </pc:graphicFrameChg>
      </pc:sldChg>
      <pc:sldChg chg="addSp modSp mod setBg">
        <pc:chgData name="Shteriyan Zoev" userId="1aff646f8d7d4501" providerId="LiveId" clId="{F7725DFC-746D-4080-BFE8-42749AF310F2}" dt="2026-06-15T01:32:56.090" v="54" actId="26606"/>
        <pc:sldMkLst>
          <pc:docMk/>
          <pc:sldMk cId="289796250" sldId="261"/>
        </pc:sldMkLst>
        <pc:spChg chg="mod">
          <ac:chgData name="Shteriyan Zoev" userId="1aff646f8d7d4501" providerId="LiveId" clId="{F7725DFC-746D-4080-BFE8-42749AF310F2}" dt="2026-06-15T01:32:56.090" v="54" actId="26606"/>
          <ac:spMkLst>
            <pc:docMk/>
            <pc:sldMk cId="289796250" sldId="261"/>
            <ac:spMk id="2" creationId="{0D9E1E48-CEB9-B305-D567-F3B67A3CB699}"/>
          </ac:spMkLst>
        </pc:spChg>
        <pc:spChg chg="mod">
          <ac:chgData name="Shteriyan Zoev" userId="1aff646f8d7d4501" providerId="LiveId" clId="{F7725DFC-746D-4080-BFE8-42749AF310F2}" dt="2026-06-15T01:32:56.090" v="54" actId="26606"/>
          <ac:spMkLst>
            <pc:docMk/>
            <pc:sldMk cId="289796250" sldId="261"/>
            <ac:spMk id="3" creationId="{3E95B401-8595-70C3-5277-3161965D6ECA}"/>
          </ac:spMkLst>
        </pc:spChg>
        <pc:spChg chg="add">
          <ac:chgData name="Shteriyan Zoev" userId="1aff646f8d7d4501" providerId="LiveId" clId="{F7725DFC-746D-4080-BFE8-42749AF310F2}" dt="2026-06-15T01:32:56.090" v="54" actId="26606"/>
          <ac:spMkLst>
            <pc:docMk/>
            <pc:sldMk cId="289796250" sldId="261"/>
            <ac:spMk id="9" creationId="{44CC594A-A820-450F-B363-C19201FCFEC6}"/>
          </ac:spMkLst>
        </pc:spChg>
        <pc:spChg chg="add">
          <ac:chgData name="Shteriyan Zoev" userId="1aff646f8d7d4501" providerId="LiveId" clId="{F7725DFC-746D-4080-BFE8-42749AF310F2}" dt="2026-06-15T01:32:56.090" v="54" actId="26606"/>
          <ac:spMkLst>
            <pc:docMk/>
            <pc:sldMk cId="289796250" sldId="261"/>
            <ac:spMk id="11" creationId="{59FAB3DA-E9ED-4574-ABCC-378BC0FF1BBC}"/>
          </ac:spMkLst>
        </pc:spChg>
        <pc:spChg chg="add">
          <ac:chgData name="Shteriyan Zoev" userId="1aff646f8d7d4501" providerId="LiveId" clId="{F7725DFC-746D-4080-BFE8-42749AF310F2}" dt="2026-06-15T01:32:56.090" v="54" actId="26606"/>
          <ac:spMkLst>
            <pc:docMk/>
            <pc:sldMk cId="289796250" sldId="261"/>
            <ac:spMk id="13" creationId="{53B8D6B0-55D6-48DC-86D8-FD95D5F118AB}"/>
          </ac:spMkLst>
        </pc:spChg>
        <pc:graphicFrameChg chg="mod modGraphic">
          <ac:chgData name="Shteriyan Zoev" userId="1aff646f8d7d4501" providerId="LiveId" clId="{F7725DFC-746D-4080-BFE8-42749AF310F2}" dt="2026-06-15T01:32:56.090" v="54" actId="26606"/>
          <ac:graphicFrameMkLst>
            <pc:docMk/>
            <pc:sldMk cId="289796250" sldId="261"/>
            <ac:graphicFrameMk id="4" creationId="{DE710472-0A21-59C9-7801-6A15C848C622}"/>
          </ac:graphicFrameMkLst>
        </pc:graphicFrameChg>
      </pc:sldChg>
      <pc:sldChg chg="addSp delSp modSp mod setBg">
        <pc:chgData name="Shteriyan Zoev" userId="1aff646f8d7d4501" providerId="LiveId" clId="{F7725DFC-746D-4080-BFE8-42749AF310F2}" dt="2026-06-15T01:33:34.055" v="60" actId="14100"/>
        <pc:sldMkLst>
          <pc:docMk/>
          <pc:sldMk cId="2609832208" sldId="263"/>
        </pc:sldMkLst>
        <pc:spChg chg="mod">
          <ac:chgData name="Shteriyan Zoev" userId="1aff646f8d7d4501" providerId="LiveId" clId="{F7725DFC-746D-4080-BFE8-42749AF310F2}" dt="2026-06-15T01:33:22.966" v="57" actId="26606"/>
          <ac:spMkLst>
            <pc:docMk/>
            <pc:sldMk cId="2609832208" sldId="263"/>
            <ac:spMk id="2" creationId="{B165E412-80A7-31F5-41AB-B351A57F8D23}"/>
          </ac:spMkLst>
        </pc:spChg>
        <pc:spChg chg="mod">
          <ac:chgData name="Shteriyan Zoev" userId="1aff646f8d7d4501" providerId="LiveId" clId="{F7725DFC-746D-4080-BFE8-42749AF310F2}" dt="2026-06-15T01:33:22.966" v="57" actId="26606"/>
          <ac:spMkLst>
            <pc:docMk/>
            <pc:sldMk cId="2609832208" sldId="263"/>
            <ac:spMk id="3" creationId="{23BDCA3C-AB38-ED9E-D321-7309A46D5AF2}"/>
          </ac:spMkLst>
        </pc:spChg>
        <pc:spChg chg="add del">
          <ac:chgData name="Shteriyan Zoev" userId="1aff646f8d7d4501" providerId="LiveId" clId="{F7725DFC-746D-4080-BFE8-42749AF310F2}" dt="2026-06-15T01:33:22.966" v="56" actId="26606"/>
          <ac:spMkLst>
            <pc:docMk/>
            <pc:sldMk cId="2609832208" sldId="263"/>
            <ac:spMk id="9" creationId="{990D0034-F768-41E7-85D4-F38C4DE85770}"/>
          </ac:spMkLst>
        </pc:spChg>
        <pc:spChg chg="add del">
          <ac:chgData name="Shteriyan Zoev" userId="1aff646f8d7d4501" providerId="LiveId" clId="{F7725DFC-746D-4080-BFE8-42749AF310F2}" dt="2026-06-15T01:33:22.966" v="56" actId="26606"/>
          <ac:spMkLst>
            <pc:docMk/>
            <pc:sldMk cId="2609832208" sldId="263"/>
            <ac:spMk id="11" creationId="{C4F7E42D-8B5A-4FC8-81CD-9E60171F7FA8}"/>
          </ac:spMkLst>
        </pc:spChg>
        <pc:spChg chg="add del">
          <ac:chgData name="Shteriyan Zoev" userId="1aff646f8d7d4501" providerId="LiveId" clId="{F7725DFC-746D-4080-BFE8-42749AF310F2}" dt="2026-06-15T01:33:22.966" v="56" actId="26606"/>
          <ac:spMkLst>
            <pc:docMk/>
            <pc:sldMk cId="2609832208" sldId="263"/>
            <ac:spMk id="13" creationId="{8C04651D-B9F4-4935-A02D-364153FBDF54}"/>
          </ac:spMkLst>
        </pc:spChg>
        <pc:spChg chg="add">
          <ac:chgData name="Shteriyan Zoev" userId="1aff646f8d7d4501" providerId="LiveId" clId="{F7725DFC-746D-4080-BFE8-42749AF310F2}" dt="2026-06-15T01:33:22.966" v="57" actId="26606"/>
          <ac:spMkLst>
            <pc:docMk/>
            <pc:sldMk cId="2609832208" sldId="263"/>
            <ac:spMk id="15" creationId="{7EE378F3-9642-471B-8215-AA32884221B4}"/>
          </ac:spMkLst>
        </pc:spChg>
        <pc:spChg chg="add">
          <ac:chgData name="Shteriyan Zoev" userId="1aff646f8d7d4501" providerId="LiveId" clId="{F7725DFC-746D-4080-BFE8-42749AF310F2}" dt="2026-06-15T01:33:22.966" v="57" actId="26606"/>
          <ac:spMkLst>
            <pc:docMk/>
            <pc:sldMk cId="2609832208" sldId="263"/>
            <ac:spMk id="16" creationId="{26405F82-F7FB-4124-AE2B-3D69A007C129}"/>
          </ac:spMkLst>
        </pc:spChg>
        <pc:spChg chg="add">
          <ac:chgData name="Shteriyan Zoev" userId="1aff646f8d7d4501" providerId="LiveId" clId="{F7725DFC-746D-4080-BFE8-42749AF310F2}" dt="2026-06-15T01:33:22.966" v="57" actId="26606"/>
          <ac:spMkLst>
            <pc:docMk/>
            <pc:sldMk cId="2609832208" sldId="263"/>
            <ac:spMk id="17" creationId="{AAAE29FD-C3A6-46E4-BF94-132A4C4EE2E0}"/>
          </ac:spMkLst>
        </pc:spChg>
        <pc:picChg chg="mod">
          <ac:chgData name="Shteriyan Zoev" userId="1aff646f8d7d4501" providerId="LiveId" clId="{F7725DFC-746D-4080-BFE8-42749AF310F2}" dt="2026-06-15T01:33:34.055" v="60" actId="14100"/>
          <ac:picMkLst>
            <pc:docMk/>
            <pc:sldMk cId="2609832208" sldId="263"/>
            <ac:picMk id="4" creationId="{0830C649-72BF-84B4-1B92-48652B147B0C}"/>
          </ac:picMkLst>
        </pc:picChg>
      </pc:sldChg>
      <pc:sldChg chg="addSp modSp mod setBg">
        <pc:chgData name="Shteriyan Zoev" userId="1aff646f8d7d4501" providerId="LiveId" clId="{F7725DFC-746D-4080-BFE8-42749AF310F2}" dt="2026-06-15T01:34:38.830" v="68" actId="1076"/>
        <pc:sldMkLst>
          <pc:docMk/>
          <pc:sldMk cId="3008698462" sldId="264"/>
        </pc:sldMkLst>
        <pc:spChg chg="mod">
          <ac:chgData name="Shteriyan Zoev" userId="1aff646f8d7d4501" providerId="LiveId" clId="{F7725DFC-746D-4080-BFE8-42749AF310F2}" dt="2026-06-15T01:33:58.870" v="61" actId="26606"/>
          <ac:spMkLst>
            <pc:docMk/>
            <pc:sldMk cId="3008698462" sldId="264"/>
            <ac:spMk id="2" creationId="{2FD250B1-E8F5-B2B3-3962-C53C393BF9E0}"/>
          </ac:spMkLst>
        </pc:spChg>
        <pc:spChg chg="mod">
          <ac:chgData name="Shteriyan Zoev" userId="1aff646f8d7d4501" providerId="LiveId" clId="{F7725DFC-746D-4080-BFE8-42749AF310F2}" dt="2026-06-15T01:33:58.870" v="61" actId="26606"/>
          <ac:spMkLst>
            <pc:docMk/>
            <pc:sldMk cId="3008698462" sldId="264"/>
            <ac:spMk id="3" creationId="{F55ADA77-696A-1D63-2A7A-7EAAC7DB0652}"/>
          </ac:spMkLst>
        </pc:spChg>
        <pc:spChg chg="add">
          <ac:chgData name="Shteriyan Zoev" userId="1aff646f8d7d4501" providerId="LiveId" clId="{F7725DFC-746D-4080-BFE8-42749AF310F2}" dt="2026-06-15T01:33:58.870" v="61" actId="26606"/>
          <ac:spMkLst>
            <pc:docMk/>
            <pc:sldMk cId="3008698462" sldId="264"/>
            <ac:spMk id="13" creationId="{90F35747-2822-4D06-BE10-CD33AC6B09C1}"/>
          </ac:spMkLst>
        </pc:spChg>
        <pc:spChg chg="add">
          <ac:chgData name="Shteriyan Zoev" userId="1aff646f8d7d4501" providerId="LiveId" clId="{F7725DFC-746D-4080-BFE8-42749AF310F2}" dt="2026-06-15T01:33:58.870" v="61" actId="26606"/>
          <ac:spMkLst>
            <pc:docMk/>
            <pc:sldMk cId="3008698462" sldId="264"/>
            <ac:spMk id="15" creationId="{CC2C4466-5B1B-4361-B9D9-39ED9A8A3481}"/>
          </ac:spMkLst>
        </pc:spChg>
        <pc:spChg chg="add">
          <ac:chgData name="Shteriyan Zoev" userId="1aff646f8d7d4501" providerId="LiveId" clId="{F7725DFC-746D-4080-BFE8-42749AF310F2}" dt="2026-06-15T01:33:58.870" v="61" actId="26606"/>
          <ac:spMkLst>
            <pc:docMk/>
            <pc:sldMk cId="3008698462" sldId="264"/>
            <ac:spMk id="17" creationId="{FD745DAE-5A8A-44FA-937C-CD65CF7AE696}"/>
          </ac:spMkLst>
        </pc:spChg>
        <pc:spChg chg="add">
          <ac:chgData name="Shteriyan Zoev" userId="1aff646f8d7d4501" providerId="LiveId" clId="{F7725DFC-746D-4080-BFE8-42749AF310F2}" dt="2026-06-15T01:33:58.870" v="61" actId="26606"/>
          <ac:spMkLst>
            <pc:docMk/>
            <pc:sldMk cId="3008698462" sldId="264"/>
            <ac:spMk id="19" creationId="{67696AA1-B1DD-4C75-9AC1-69EE9F65FF96}"/>
          </ac:spMkLst>
        </pc:spChg>
        <pc:picChg chg="mod">
          <ac:chgData name="Shteriyan Zoev" userId="1aff646f8d7d4501" providerId="LiveId" clId="{F7725DFC-746D-4080-BFE8-42749AF310F2}" dt="2026-06-15T01:34:29.006" v="67" actId="14100"/>
          <ac:picMkLst>
            <pc:docMk/>
            <pc:sldMk cId="3008698462" sldId="264"/>
            <ac:picMk id="7" creationId="{B82A055B-605E-9886-7976-CAF324D836B9}"/>
          </ac:picMkLst>
        </pc:picChg>
        <pc:picChg chg="mod">
          <ac:chgData name="Shteriyan Zoev" userId="1aff646f8d7d4501" providerId="LiveId" clId="{F7725DFC-746D-4080-BFE8-42749AF310F2}" dt="2026-06-15T01:34:38.830" v="68" actId="1076"/>
          <ac:picMkLst>
            <pc:docMk/>
            <pc:sldMk cId="3008698462" sldId="264"/>
            <ac:picMk id="8" creationId="{D4A8B470-8747-CA0E-7EB2-4670BA234C54}"/>
          </ac:picMkLst>
        </pc:picChg>
      </pc:sldChg>
      <pc:sldChg chg="addSp modSp mod setBg">
        <pc:chgData name="Shteriyan Zoev" userId="1aff646f8d7d4501" providerId="LiveId" clId="{F7725DFC-746D-4080-BFE8-42749AF310F2}" dt="2026-06-15T01:34:54.358" v="69" actId="26606"/>
        <pc:sldMkLst>
          <pc:docMk/>
          <pc:sldMk cId="494321902" sldId="265"/>
        </pc:sldMkLst>
        <pc:spChg chg="mod">
          <ac:chgData name="Shteriyan Zoev" userId="1aff646f8d7d4501" providerId="LiveId" clId="{F7725DFC-746D-4080-BFE8-42749AF310F2}" dt="2026-06-15T01:34:54.358" v="69" actId="26606"/>
          <ac:spMkLst>
            <pc:docMk/>
            <pc:sldMk cId="494321902" sldId="265"/>
            <ac:spMk id="2" creationId="{01989B54-76C0-710D-4513-28C50F86C50F}"/>
          </ac:spMkLst>
        </pc:spChg>
        <pc:spChg chg="mod ord">
          <ac:chgData name="Shteriyan Zoev" userId="1aff646f8d7d4501" providerId="LiveId" clId="{F7725DFC-746D-4080-BFE8-42749AF310F2}" dt="2026-06-15T01:34:54.358" v="69" actId="26606"/>
          <ac:spMkLst>
            <pc:docMk/>
            <pc:sldMk cId="494321902" sldId="265"/>
            <ac:spMk id="3" creationId="{24ABDE01-31EF-2BC0-5D20-0DBC13C0D3FB}"/>
          </ac:spMkLst>
        </pc:spChg>
        <pc:spChg chg="add">
          <ac:chgData name="Shteriyan Zoev" userId="1aff646f8d7d4501" providerId="LiveId" clId="{F7725DFC-746D-4080-BFE8-42749AF310F2}" dt="2026-06-15T01:34:54.358" v="69" actId="26606"/>
          <ac:spMkLst>
            <pc:docMk/>
            <pc:sldMk cId="494321902" sldId="265"/>
            <ac:spMk id="9" creationId="{52ABB703-2B0E-4C3B-B4A2-F3973548E561}"/>
          </ac:spMkLst>
        </pc:spChg>
        <pc:spChg chg="add">
          <ac:chgData name="Shteriyan Zoev" userId="1aff646f8d7d4501" providerId="LiveId" clId="{F7725DFC-746D-4080-BFE8-42749AF310F2}" dt="2026-06-15T01:34:54.358" v="69" actId="26606"/>
          <ac:spMkLst>
            <pc:docMk/>
            <pc:sldMk cId="494321902" sldId="265"/>
            <ac:spMk id="13" creationId="{E95DA498-D9A2-4DA9-B9DA-B3776E08CF7E}"/>
          </ac:spMkLst>
        </pc:spChg>
        <pc:spChg chg="add">
          <ac:chgData name="Shteriyan Zoev" userId="1aff646f8d7d4501" providerId="LiveId" clId="{F7725DFC-746D-4080-BFE8-42749AF310F2}" dt="2026-06-15T01:34:54.358" v="69" actId="26606"/>
          <ac:spMkLst>
            <pc:docMk/>
            <pc:sldMk cId="494321902" sldId="265"/>
            <ac:spMk id="15" creationId="{82A73093-4B9D-420D-B17E-52293703A1D4}"/>
          </ac:spMkLst>
        </pc:spChg>
        <pc:picChg chg="mod">
          <ac:chgData name="Shteriyan Zoev" userId="1aff646f8d7d4501" providerId="LiveId" clId="{F7725DFC-746D-4080-BFE8-42749AF310F2}" dt="2026-06-15T01:34:54.358" v="69" actId="26606"/>
          <ac:picMkLst>
            <pc:docMk/>
            <pc:sldMk cId="494321902" sldId="265"/>
            <ac:picMk id="4" creationId="{B7C43A64-D09D-B6C3-51C1-AC9BF29AA6B0}"/>
          </ac:picMkLst>
        </pc:picChg>
        <pc:cxnChg chg="add">
          <ac:chgData name="Shteriyan Zoev" userId="1aff646f8d7d4501" providerId="LiveId" clId="{F7725DFC-746D-4080-BFE8-42749AF310F2}" dt="2026-06-15T01:34:54.358" v="69" actId="26606"/>
          <ac:cxnSpMkLst>
            <pc:docMk/>
            <pc:sldMk cId="494321902" sldId="265"/>
            <ac:cxnSpMk id="11" creationId="{9C21570E-E159-49A6-9891-FA397B7A92D3}"/>
          </ac:cxnSpMkLst>
        </pc:cxnChg>
      </pc:sldChg>
      <pc:sldChg chg="addSp modSp mod setBg">
        <pc:chgData name="Shteriyan Zoev" userId="1aff646f8d7d4501" providerId="LiveId" clId="{F7725DFC-746D-4080-BFE8-42749AF310F2}" dt="2026-06-15T01:35:06.601" v="70" actId="26606"/>
        <pc:sldMkLst>
          <pc:docMk/>
          <pc:sldMk cId="938363007" sldId="266"/>
        </pc:sldMkLst>
        <pc:spChg chg="mod">
          <ac:chgData name="Shteriyan Zoev" userId="1aff646f8d7d4501" providerId="LiveId" clId="{F7725DFC-746D-4080-BFE8-42749AF310F2}" dt="2026-06-15T01:35:06.601" v="70" actId="26606"/>
          <ac:spMkLst>
            <pc:docMk/>
            <pc:sldMk cId="938363007" sldId="266"/>
            <ac:spMk id="2" creationId="{CD090476-984E-4045-2753-A6D8FC3C8F61}"/>
          </ac:spMkLst>
        </pc:spChg>
        <pc:spChg chg="mod ord">
          <ac:chgData name="Shteriyan Zoev" userId="1aff646f8d7d4501" providerId="LiveId" clId="{F7725DFC-746D-4080-BFE8-42749AF310F2}" dt="2026-06-15T01:35:06.601" v="70" actId="26606"/>
          <ac:spMkLst>
            <pc:docMk/>
            <pc:sldMk cId="938363007" sldId="266"/>
            <ac:spMk id="3" creationId="{8F1A7681-F49F-0A1B-6D40-B7A9B322B06F}"/>
          </ac:spMkLst>
        </pc:spChg>
        <pc:spChg chg="add">
          <ac:chgData name="Shteriyan Zoev" userId="1aff646f8d7d4501" providerId="LiveId" clId="{F7725DFC-746D-4080-BFE8-42749AF310F2}" dt="2026-06-15T01:35:06.601" v="70" actId="26606"/>
          <ac:spMkLst>
            <pc:docMk/>
            <pc:sldMk cId="938363007" sldId="266"/>
            <ac:spMk id="9" creationId="{52ABB703-2B0E-4C3B-B4A2-F3973548E561}"/>
          </ac:spMkLst>
        </pc:spChg>
        <pc:spChg chg="add">
          <ac:chgData name="Shteriyan Zoev" userId="1aff646f8d7d4501" providerId="LiveId" clId="{F7725DFC-746D-4080-BFE8-42749AF310F2}" dt="2026-06-15T01:35:06.601" v="70" actId="26606"/>
          <ac:spMkLst>
            <pc:docMk/>
            <pc:sldMk cId="938363007" sldId="266"/>
            <ac:spMk id="13" creationId="{E95DA498-D9A2-4DA9-B9DA-B3776E08CF7E}"/>
          </ac:spMkLst>
        </pc:spChg>
        <pc:spChg chg="add">
          <ac:chgData name="Shteriyan Zoev" userId="1aff646f8d7d4501" providerId="LiveId" clId="{F7725DFC-746D-4080-BFE8-42749AF310F2}" dt="2026-06-15T01:35:06.601" v="70" actId="26606"/>
          <ac:spMkLst>
            <pc:docMk/>
            <pc:sldMk cId="938363007" sldId="266"/>
            <ac:spMk id="15" creationId="{82A73093-4B9D-420D-B17E-52293703A1D4}"/>
          </ac:spMkLst>
        </pc:spChg>
        <pc:picChg chg="mod">
          <ac:chgData name="Shteriyan Zoev" userId="1aff646f8d7d4501" providerId="LiveId" clId="{F7725DFC-746D-4080-BFE8-42749AF310F2}" dt="2026-06-15T01:35:06.601" v="70" actId="26606"/>
          <ac:picMkLst>
            <pc:docMk/>
            <pc:sldMk cId="938363007" sldId="266"/>
            <ac:picMk id="4" creationId="{C8B7B307-AF48-8E42-8D0E-757FD7EF4817}"/>
          </ac:picMkLst>
        </pc:picChg>
        <pc:cxnChg chg="add">
          <ac:chgData name="Shteriyan Zoev" userId="1aff646f8d7d4501" providerId="LiveId" clId="{F7725DFC-746D-4080-BFE8-42749AF310F2}" dt="2026-06-15T01:35:06.601" v="70" actId="26606"/>
          <ac:cxnSpMkLst>
            <pc:docMk/>
            <pc:sldMk cId="938363007" sldId="266"/>
            <ac:cxnSpMk id="11" creationId="{9C21570E-E159-49A6-9891-FA397B7A92D3}"/>
          </ac:cxnSpMkLst>
        </pc:cxnChg>
      </pc:sldChg>
      <pc:sldChg chg="addSp modSp mod setBg">
        <pc:chgData name="Shteriyan Zoev" userId="1aff646f8d7d4501" providerId="LiveId" clId="{F7725DFC-746D-4080-BFE8-42749AF310F2}" dt="2026-06-15T01:35:14.145" v="71" actId="26606"/>
        <pc:sldMkLst>
          <pc:docMk/>
          <pc:sldMk cId="1440228505" sldId="267"/>
        </pc:sldMkLst>
        <pc:spChg chg="mod">
          <ac:chgData name="Shteriyan Zoev" userId="1aff646f8d7d4501" providerId="LiveId" clId="{F7725DFC-746D-4080-BFE8-42749AF310F2}" dt="2026-06-15T01:35:14.145" v="71" actId="26606"/>
          <ac:spMkLst>
            <pc:docMk/>
            <pc:sldMk cId="1440228505" sldId="267"/>
            <ac:spMk id="2" creationId="{D14A5DC3-6B49-9BF7-FB3A-1C959BB6E079}"/>
          </ac:spMkLst>
        </pc:spChg>
        <pc:spChg chg="mod ord">
          <ac:chgData name="Shteriyan Zoev" userId="1aff646f8d7d4501" providerId="LiveId" clId="{F7725DFC-746D-4080-BFE8-42749AF310F2}" dt="2026-06-15T01:35:14.145" v="71" actId="26606"/>
          <ac:spMkLst>
            <pc:docMk/>
            <pc:sldMk cId="1440228505" sldId="267"/>
            <ac:spMk id="3" creationId="{B1EB2FB6-522F-8DE2-2541-084F06AEF4EB}"/>
          </ac:spMkLst>
        </pc:spChg>
        <pc:spChg chg="add">
          <ac:chgData name="Shteriyan Zoev" userId="1aff646f8d7d4501" providerId="LiveId" clId="{F7725DFC-746D-4080-BFE8-42749AF310F2}" dt="2026-06-15T01:35:14.145" v="71" actId="26606"/>
          <ac:spMkLst>
            <pc:docMk/>
            <pc:sldMk cId="1440228505" sldId="267"/>
            <ac:spMk id="9" creationId="{52ABB703-2B0E-4C3B-B4A2-F3973548E561}"/>
          </ac:spMkLst>
        </pc:spChg>
        <pc:spChg chg="add">
          <ac:chgData name="Shteriyan Zoev" userId="1aff646f8d7d4501" providerId="LiveId" clId="{F7725DFC-746D-4080-BFE8-42749AF310F2}" dt="2026-06-15T01:35:14.145" v="71" actId="26606"/>
          <ac:spMkLst>
            <pc:docMk/>
            <pc:sldMk cId="1440228505" sldId="267"/>
            <ac:spMk id="13" creationId="{E95DA498-D9A2-4DA9-B9DA-B3776E08CF7E}"/>
          </ac:spMkLst>
        </pc:spChg>
        <pc:spChg chg="add">
          <ac:chgData name="Shteriyan Zoev" userId="1aff646f8d7d4501" providerId="LiveId" clId="{F7725DFC-746D-4080-BFE8-42749AF310F2}" dt="2026-06-15T01:35:14.145" v="71" actId="26606"/>
          <ac:spMkLst>
            <pc:docMk/>
            <pc:sldMk cId="1440228505" sldId="267"/>
            <ac:spMk id="15" creationId="{82A73093-4B9D-420D-B17E-52293703A1D4}"/>
          </ac:spMkLst>
        </pc:spChg>
        <pc:picChg chg="mod">
          <ac:chgData name="Shteriyan Zoev" userId="1aff646f8d7d4501" providerId="LiveId" clId="{F7725DFC-746D-4080-BFE8-42749AF310F2}" dt="2026-06-15T01:35:14.145" v="71" actId="26606"/>
          <ac:picMkLst>
            <pc:docMk/>
            <pc:sldMk cId="1440228505" sldId="267"/>
            <ac:picMk id="4" creationId="{2572B46D-E0D8-60B3-CD37-D7E87BFF22CD}"/>
          </ac:picMkLst>
        </pc:picChg>
        <pc:cxnChg chg="add">
          <ac:chgData name="Shteriyan Zoev" userId="1aff646f8d7d4501" providerId="LiveId" clId="{F7725DFC-746D-4080-BFE8-42749AF310F2}" dt="2026-06-15T01:35:14.145" v="71" actId="26606"/>
          <ac:cxnSpMkLst>
            <pc:docMk/>
            <pc:sldMk cId="1440228505" sldId="267"/>
            <ac:cxnSpMk id="11" creationId="{9C21570E-E159-49A6-9891-FA397B7A92D3}"/>
          </ac:cxnSpMkLst>
        </pc:cxnChg>
      </pc:sldChg>
      <pc:sldChg chg="modSp mod setBg">
        <pc:chgData name="Shteriyan Zoev" userId="1aff646f8d7d4501" providerId="LiveId" clId="{F7725DFC-746D-4080-BFE8-42749AF310F2}" dt="2026-06-15T01:35:22.986" v="72" actId="26606"/>
        <pc:sldMkLst>
          <pc:docMk/>
          <pc:sldMk cId="1963461770" sldId="268"/>
        </pc:sldMkLst>
        <pc:spChg chg="mod">
          <ac:chgData name="Shteriyan Zoev" userId="1aff646f8d7d4501" providerId="LiveId" clId="{F7725DFC-746D-4080-BFE8-42749AF310F2}" dt="2026-06-15T01:35:22.986" v="72" actId="26606"/>
          <ac:spMkLst>
            <pc:docMk/>
            <pc:sldMk cId="1963461770" sldId="268"/>
            <ac:spMk id="2" creationId="{AC0D41D2-4DB0-D32F-E925-C1E316A55DB6}"/>
          </ac:spMkLst>
        </pc:spChg>
        <pc:spChg chg="mod ord">
          <ac:chgData name="Shteriyan Zoev" userId="1aff646f8d7d4501" providerId="LiveId" clId="{F7725DFC-746D-4080-BFE8-42749AF310F2}" dt="2026-06-15T01:35:22.986" v="72" actId="26606"/>
          <ac:spMkLst>
            <pc:docMk/>
            <pc:sldMk cId="1963461770" sldId="268"/>
            <ac:spMk id="3" creationId="{3F9F5340-DF47-AD2E-28F6-AF023C11D3D5}"/>
          </ac:spMkLst>
        </pc:spChg>
        <pc:picChg chg="mod">
          <ac:chgData name="Shteriyan Zoev" userId="1aff646f8d7d4501" providerId="LiveId" clId="{F7725DFC-746D-4080-BFE8-42749AF310F2}" dt="2026-06-15T01:35:22.986" v="72" actId="26606"/>
          <ac:picMkLst>
            <pc:docMk/>
            <pc:sldMk cId="1963461770" sldId="268"/>
            <ac:picMk id="4" creationId="{3BCC46FE-658C-2F13-0FA4-A27A0D470BEB}"/>
          </ac:picMkLst>
        </pc:picChg>
      </pc:sldChg>
      <pc:sldChg chg="addSp delSp mod">
        <pc:chgData name="Shteriyan Zoev" userId="1aff646f8d7d4501" providerId="LiveId" clId="{F7725DFC-746D-4080-BFE8-42749AF310F2}" dt="2026-06-15T01:35:53.981" v="79" actId="26606"/>
        <pc:sldMkLst>
          <pc:docMk/>
          <pc:sldMk cId="2953433501" sldId="269"/>
        </pc:sldMkLst>
        <pc:spChg chg="add del">
          <ac:chgData name="Shteriyan Zoev" userId="1aff646f8d7d4501" providerId="LiveId" clId="{F7725DFC-746D-4080-BFE8-42749AF310F2}" dt="2026-06-15T01:35:53.981" v="79" actId="26606"/>
          <ac:spMkLst>
            <pc:docMk/>
            <pc:sldMk cId="2953433501" sldId="269"/>
            <ac:spMk id="3" creationId="{5D086784-E1B2-B996-C413-91EBBC7770FF}"/>
          </ac:spMkLst>
        </pc:spChg>
        <pc:graphicFrameChg chg="add del">
          <ac:chgData name="Shteriyan Zoev" userId="1aff646f8d7d4501" providerId="LiveId" clId="{F7725DFC-746D-4080-BFE8-42749AF310F2}" dt="2026-06-15T01:35:39.611" v="74" actId="26606"/>
          <ac:graphicFrameMkLst>
            <pc:docMk/>
            <pc:sldMk cId="2953433501" sldId="269"/>
            <ac:graphicFrameMk id="7" creationId="{3CDA764F-059F-6B45-6B2D-B8A3164790B5}"/>
          </ac:graphicFrameMkLst>
        </pc:graphicFrameChg>
        <pc:graphicFrameChg chg="add del">
          <ac:chgData name="Shteriyan Zoev" userId="1aff646f8d7d4501" providerId="LiveId" clId="{F7725DFC-746D-4080-BFE8-42749AF310F2}" dt="2026-06-15T01:35:50.390" v="76" actId="26606"/>
          <ac:graphicFrameMkLst>
            <pc:docMk/>
            <pc:sldMk cId="2953433501" sldId="269"/>
            <ac:graphicFrameMk id="9" creationId="{C5A44995-E091-20CD-3A87-E27678B44223}"/>
          </ac:graphicFrameMkLst>
        </pc:graphicFrameChg>
        <pc:graphicFrameChg chg="add del">
          <ac:chgData name="Shteriyan Zoev" userId="1aff646f8d7d4501" providerId="LiveId" clId="{F7725DFC-746D-4080-BFE8-42749AF310F2}" dt="2026-06-15T01:35:53.964" v="78" actId="26606"/>
          <ac:graphicFrameMkLst>
            <pc:docMk/>
            <pc:sldMk cId="2953433501" sldId="269"/>
            <ac:graphicFrameMk id="11" creationId="{D45B3865-A44D-C1A3-A7A4-C01D6DCE2E67}"/>
          </ac:graphicFrameMkLst>
        </pc:graphicFrameChg>
        <pc:graphicFrameChg chg="add">
          <ac:chgData name="Shteriyan Zoev" userId="1aff646f8d7d4501" providerId="LiveId" clId="{F7725DFC-746D-4080-BFE8-42749AF310F2}" dt="2026-06-15T01:35:53.981" v="79" actId="26606"/>
          <ac:graphicFrameMkLst>
            <pc:docMk/>
            <pc:sldMk cId="2953433501" sldId="269"/>
            <ac:graphicFrameMk id="13" creationId="{C5A44995-E091-20CD-3A87-E27678B44223}"/>
          </ac:graphicFrameMkLst>
        </pc:graphicFrameChg>
      </pc:sldChg>
      <pc:sldChg chg="addSp modSp mod setBg">
        <pc:chgData name="Shteriyan Zoev" userId="1aff646f8d7d4501" providerId="LiveId" clId="{F7725DFC-746D-4080-BFE8-42749AF310F2}" dt="2026-06-15T01:35:59.668" v="80" actId="26606"/>
        <pc:sldMkLst>
          <pc:docMk/>
          <pc:sldMk cId="1344201870" sldId="270"/>
        </pc:sldMkLst>
        <pc:spChg chg="mod">
          <ac:chgData name="Shteriyan Zoev" userId="1aff646f8d7d4501" providerId="LiveId" clId="{F7725DFC-746D-4080-BFE8-42749AF310F2}" dt="2026-06-15T01:35:59.668" v="80" actId="26606"/>
          <ac:spMkLst>
            <pc:docMk/>
            <pc:sldMk cId="1344201870" sldId="270"/>
            <ac:spMk id="2" creationId="{803E45D3-A709-283F-497C-FC2BE7E44158}"/>
          </ac:spMkLst>
        </pc:spChg>
        <pc:spChg chg="mod">
          <ac:chgData name="Shteriyan Zoev" userId="1aff646f8d7d4501" providerId="LiveId" clId="{F7725DFC-746D-4080-BFE8-42749AF310F2}" dt="2026-06-15T01:35:59.668" v="80" actId="26606"/>
          <ac:spMkLst>
            <pc:docMk/>
            <pc:sldMk cId="1344201870" sldId="270"/>
            <ac:spMk id="3" creationId="{8334F955-6B56-DB15-19F6-7C1A622FDF1C}"/>
          </ac:spMkLst>
        </pc:spChg>
        <pc:spChg chg="add">
          <ac:chgData name="Shteriyan Zoev" userId="1aff646f8d7d4501" providerId="LiveId" clId="{F7725DFC-746D-4080-BFE8-42749AF310F2}" dt="2026-06-15T01:35:59.668" v="80" actId="26606"/>
          <ac:spMkLst>
            <pc:docMk/>
            <pc:sldMk cId="1344201870" sldId="270"/>
            <ac:spMk id="8" creationId="{3741B58E-3B65-4A01-A276-975AB2CF8A08}"/>
          </ac:spMkLst>
        </pc:spChg>
        <pc:spChg chg="add">
          <ac:chgData name="Shteriyan Zoev" userId="1aff646f8d7d4501" providerId="LiveId" clId="{F7725DFC-746D-4080-BFE8-42749AF310F2}" dt="2026-06-15T01:35:59.668" v="80" actId="26606"/>
          <ac:spMkLst>
            <pc:docMk/>
            <pc:sldMk cId="1344201870" sldId="270"/>
            <ac:spMk id="10" creationId="{7AAC67C3-831B-4AB1-A259-DFB839CAFAFC}"/>
          </ac:spMkLst>
        </pc:spChg>
        <pc:spChg chg="add">
          <ac:chgData name="Shteriyan Zoev" userId="1aff646f8d7d4501" providerId="LiveId" clId="{F7725DFC-746D-4080-BFE8-42749AF310F2}" dt="2026-06-15T01:35:59.668" v="80" actId="26606"/>
          <ac:spMkLst>
            <pc:docMk/>
            <pc:sldMk cId="1344201870" sldId="270"/>
            <ac:spMk id="12" creationId="{054B3F04-9EAC-45C0-B3CE-0387EEA10A0C}"/>
          </ac:spMkLst>
        </pc:spChg>
      </pc:sldChg>
      <pc:sldChg chg="addSp modSp mod setBg">
        <pc:chgData name="Shteriyan Zoev" userId="1aff646f8d7d4501" providerId="LiveId" clId="{F7725DFC-746D-4080-BFE8-42749AF310F2}" dt="2026-06-15T01:36:07.486" v="81" actId="26606"/>
        <pc:sldMkLst>
          <pc:docMk/>
          <pc:sldMk cId="2865490954" sldId="271"/>
        </pc:sldMkLst>
        <pc:spChg chg="mod">
          <ac:chgData name="Shteriyan Zoev" userId="1aff646f8d7d4501" providerId="LiveId" clId="{F7725DFC-746D-4080-BFE8-42749AF310F2}" dt="2026-06-15T01:36:07.486" v="81" actId="26606"/>
          <ac:spMkLst>
            <pc:docMk/>
            <pc:sldMk cId="2865490954" sldId="271"/>
            <ac:spMk id="2" creationId="{96317E7D-50A4-6C47-0881-BEF9AF2D862C}"/>
          </ac:spMkLst>
        </pc:spChg>
        <pc:spChg chg="mod">
          <ac:chgData name="Shteriyan Zoev" userId="1aff646f8d7d4501" providerId="LiveId" clId="{F7725DFC-746D-4080-BFE8-42749AF310F2}" dt="2026-06-15T01:36:07.486" v="81" actId="26606"/>
          <ac:spMkLst>
            <pc:docMk/>
            <pc:sldMk cId="2865490954" sldId="271"/>
            <ac:spMk id="3" creationId="{71A29822-B482-F4D8-36DC-BCC660A0A567}"/>
          </ac:spMkLst>
        </pc:spChg>
        <pc:spChg chg="add">
          <ac:chgData name="Shteriyan Zoev" userId="1aff646f8d7d4501" providerId="LiveId" clId="{F7725DFC-746D-4080-BFE8-42749AF310F2}" dt="2026-06-15T01:36:07.486" v="81" actId="26606"/>
          <ac:spMkLst>
            <pc:docMk/>
            <pc:sldMk cId="2865490954" sldId="271"/>
            <ac:spMk id="8" creationId="{3741B58E-3B65-4A01-A276-975AB2CF8A08}"/>
          </ac:spMkLst>
        </pc:spChg>
        <pc:spChg chg="add">
          <ac:chgData name="Shteriyan Zoev" userId="1aff646f8d7d4501" providerId="LiveId" clId="{F7725DFC-746D-4080-BFE8-42749AF310F2}" dt="2026-06-15T01:36:07.486" v="81" actId="26606"/>
          <ac:spMkLst>
            <pc:docMk/>
            <pc:sldMk cId="2865490954" sldId="271"/>
            <ac:spMk id="10" creationId="{7AAC67C3-831B-4AB1-A259-DFB839CAFAFC}"/>
          </ac:spMkLst>
        </pc:spChg>
        <pc:spChg chg="add">
          <ac:chgData name="Shteriyan Zoev" userId="1aff646f8d7d4501" providerId="LiveId" clId="{F7725DFC-746D-4080-BFE8-42749AF310F2}" dt="2026-06-15T01:36:07.486" v="81" actId="26606"/>
          <ac:spMkLst>
            <pc:docMk/>
            <pc:sldMk cId="2865490954" sldId="271"/>
            <ac:spMk id="12" creationId="{054B3F04-9EAC-45C0-B3CE-0387EEA10A0C}"/>
          </ac:spMkLst>
        </pc:spChg>
      </pc:sldChg>
      <pc:sldChg chg="addSp delSp modSp new del mod">
        <pc:chgData name="Shteriyan Zoev" userId="1aff646f8d7d4501" providerId="LiveId" clId="{F7725DFC-746D-4080-BFE8-42749AF310F2}" dt="2026-06-15T01:29:56.285" v="37" actId="2696"/>
        <pc:sldMkLst>
          <pc:docMk/>
          <pc:sldMk cId="1689190328" sldId="272"/>
        </pc:sldMkLst>
        <pc:spChg chg="del">
          <ac:chgData name="Shteriyan Zoev" userId="1aff646f8d7d4501" providerId="LiveId" clId="{F7725DFC-746D-4080-BFE8-42749AF310F2}" dt="2026-06-15T01:27:26.057" v="1" actId="22"/>
          <ac:spMkLst>
            <pc:docMk/>
            <pc:sldMk cId="1689190328" sldId="272"/>
            <ac:spMk id="3" creationId="{2B552B5E-FFF3-CD67-4834-FD67709E9401}"/>
          </ac:spMkLst>
        </pc:spChg>
        <pc:picChg chg="add mod">
          <ac:chgData name="Shteriyan Zoev" userId="1aff646f8d7d4501" providerId="LiveId" clId="{F7725DFC-746D-4080-BFE8-42749AF310F2}" dt="2026-06-15T01:27:26.057" v="1" actId="22"/>
          <ac:picMkLst>
            <pc:docMk/>
            <pc:sldMk cId="1689190328" sldId="272"/>
            <ac:picMk id="5" creationId="{7BA13DC1-72F2-BB0C-5676-831FE3DF8A68}"/>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86FBE3-3A9E-483E-A70F-129D1FC5BEE8}"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E8532006-84B6-414A-B532-3657015099BA}">
      <dgm:prSet phldrT="[Text]" phldr="0"/>
      <dgm:spPr/>
      <dgm:t>
        <a:bodyPr/>
        <a:lstStyle/>
        <a:p>
          <a:r>
            <a:rPr lang="en-US" dirty="0"/>
            <a:t>Workforce Planning</a:t>
          </a:r>
        </a:p>
      </dgm:t>
    </dgm:pt>
    <dgm:pt modelId="{C3EE7D0D-265C-4932-8B63-F5D52668C8AB}" type="parTrans" cxnId="{EA09BA48-EC57-425D-AFCC-F2494CC83B99}">
      <dgm:prSet/>
      <dgm:spPr/>
      <dgm:t>
        <a:bodyPr/>
        <a:lstStyle/>
        <a:p>
          <a:endParaRPr lang="en-US"/>
        </a:p>
      </dgm:t>
    </dgm:pt>
    <dgm:pt modelId="{A1421B56-D257-4875-82BE-0F8EBDED76B0}" type="sibTrans" cxnId="{EA09BA48-EC57-425D-AFCC-F2494CC83B99}">
      <dgm:prSet/>
      <dgm:spPr/>
      <dgm:t>
        <a:bodyPr/>
        <a:lstStyle/>
        <a:p>
          <a:endParaRPr lang="en-US"/>
        </a:p>
      </dgm:t>
    </dgm:pt>
    <dgm:pt modelId="{6AD72873-9FC6-4594-ADFC-96FCAFEC0B18}">
      <dgm:prSet phldrT="[Text]" phldr="0"/>
      <dgm:spPr/>
      <dgm:t>
        <a:bodyPr/>
        <a:lstStyle/>
        <a:p>
          <a:r>
            <a:rPr lang="en-US" dirty="0"/>
            <a:t>Job Analysis</a:t>
          </a:r>
        </a:p>
      </dgm:t>
    </dgm:pt>
    <dgm:pt modelId="{6012DBCA-B083-4CC6-A784-FA3E4C2F6EA4}" type="parTrans" cxnId="{51A20FE4-051F-4792-BF17-AA2049FB46CF}">
      <dgm:prSet/>
      <dgm:spPr/>
      <dgm:t>
        <a:bodyPr/>
        <a:lstStyle/>
        <a:p>
          <a:endParaRPr lang="en-US"/>
        </a:p>
      </dgm:t>
    </dgm:pt>
    <dgm:pt modelId="{F6F8EED1-734F-4C17-B066-408EF048C691}" type="sibTrans" cxnId="{51A20FE4-051F-4792-BF17-AA2049FB46CF}">
      <dgm:prSet/>
      <dgm:spPr/>
      <dgm:t>
        <a:bodyPr/>
        <a:lstStyle/>
        <a:p>
          <a:endParaRPr lang="en-US"/>
        </a:p>
      </dgm:t>
    </dgm:pt>
    <dgm:pt modelId="{A8337215-2E23-4531-9D10-95D3A85D5308}">
      <dgm:prSet phldrT="[Text]" phldr="0"/>
      <dgm:spPr/>
      <dgm:t>
        <a:bodyPr/>
        <a:lstStyle/>
        <a:p>
          <a:r>
            <a:rPr lang="en-US" dirty="0"/>
            <a:t>Person Specification</a:t>
          </a:r>
        </a:p>
      </dgm:t>
    </dgm:pt>
    <dgm:pt modelId="{2B6AD082-633E-4BBE-A710-77EEB8D039B6}" type="parTrans" cxnId="{99958EF5-573F-4B51-B22F-D78ED656F73C}">
      <dgm:prSet/>
      <dgm:spPr/>
      <dgm:t>
        <a:bodyPr/>
        <a:lstStyle/>
        <a:p>
          <a:endParaRPr lang="en-US"/>
        </a:p>
      </dgm:t>
    </dgm:pt>
    <dgm:pt modelId="{E56F5BBE-3CA7-4F4F-8429-DDC204420801}" type="sibTrans" cxnId="{99958EF5-573F-4B51-B22F-D78ED656F73C}">
      <dgm:prSet/>
      <dgm:spPr/>
      <dgm:t>
        <a:bodyPr/>
        <a:lstStyle/>
        <a:p>
          <a:endParaRPr lang="en-US"/>
        </a:p>
      </dgm:t>
    </dgm:pt>
    <dgm:pt modelId="{391F8B6A-7C75-4BAF-8635-D7AC6A0DBB8A}">
      <dgm:prSet phldrT="[Text]" phldr="0"/>
      <dgm:spPr/>
      <dgm:t>
        <a:bodyPr/>
        <a:lstStyle/>
        <a:p>
          <a:r>
            <a:rPr lang="en-US"/>
            <a:t>Vacancy Advertising</a:t>
          </a:r>
          <a:endParaRPr lang="en-US" dirty="0"/>
        </a:p>
      </dgm:t>
    </dgm:pt>
    <dgm:pt modelId="{6C464E1E-DA7A-494C-9B74-9E6DB3CFE989}" type="parTrans" cxnId="{5A5331AA-0905-48D3-8AB2-63EA0F9C1243}">
      <dgm:prSet/>
      <dgm:spPr/>
      <dgm:t>
        <a:bodyPr/>
        <a:lstStyle/>
        <a:p>
          <a:endParaRPr lang="en-US"/>
        </a:p>
      </dgm:t>
    </dgm:pt>
    <dgm:pt modelId="{BAFEC578-4182-404F-8A02-1E6DDCE5CFBD}" type="sibTrans" cxnId="{5A5331AA-0905-48D3-8AB2-63EA0F9C1243}">
      <dgm:prSet/>
      <dgm:spPr/>
      <dgm:t>
        <a:bodyPr/>
        <a:lstStyle/>
        <a:p>
          <a:endParaRPr lang="en-US"/>
        </a:p>
      </dgm:t>
    </dgm:pt>
    <dgm:pt modelId="{5570B98D-D1DB-497F-BD3B-17D06F327F1F}">
      <dgm:prSet phldrT="[Text]" phldr="0"/>
      <dgm:spPr/>
      <dgm:t>
        <a:bodyPr/>
        <a:lstStyle/>
        <a:p>
          <a:r>
            <a:rPr lang="en-US"/>
            <a:t>Application Screening</a:t>
          </a:r>
          <a:endParaRPr lang="en-US" dirty="0"/>
        </a:p>
      </dgm:t>
    </dgm:pt>
    <dgm:pt modelId="{B4FE3330-C9E6-45A0-899D-B8BEA05D5788}" type="parTrans" cxnId="{F6306944-7491-45A6-AAD6-B0964D760DA9}">
      <dgm:prSet/>
      <dgm:spPr/>
      <dgm:t>
        <a:bodyPr/>
        <a:lstStyle/>
        <a:p>
          <a:endParaRPr lang="en-US"/>
        </a:p>
      </dgm:t>
    </dgm:pt>
    <dgm:pt modelId="{3B9EF645-8255-4AEB-80AC-53D5A8757EF8}" type="sibTrans" cxnId="{F6306944-7491-45A6-AAD6-B0964D760DA9}">
      <dgm:prSet/>
      <dgm:spPr/>
      <dgm:t>
        <a:bodyPr/>
        <a:lstStyle/>
        <a:p>
          <a:endParaRPr lang="en-US"/>
        </a:p>
      </dgm:t>
    </dgm:pt>
    <dgm:pt modelId="{D4D30131-F41F-4724-93A6-BDCDAF536369}">
      <dgm:prSet phldrT="[Text]" phldr="0"/>
      <dgm:spPr/>
      <dgm:t>
        <a:bodyPr/>
        <a:lstStyle/>
        <a:p>
          <a:r>
            <a:rPr lang="en-US"/>
            <a:t>Interview &amp; Assessment</a:t>
          </a:r>
          <a:endParaRPr lang="en-US" dirty="0"/>
        </a:p>
      </dgm:t>
    </dgm:pt>
    <dgm:pt modelId="{4AF0A092-D522-4E91-A7A7-66E36FDA2F53}" type="parTrans" cxnId="{A0C401A7-F01C-4CA3-AE8E-539176FAC32F}">
      <dgm:prSet/>
      <dgm:spPr/>
      <dgm:t>
        <a:bodyPr/>
        <a:lstStyle/>
        <a:p>
          <a:endParaRPr lang="en-US"/>
        </a:p>
      </dgm:t>
    </dgm:pt>
    <dgm:pt modelId="{936C8D4C-2972-486F-8B31-7C4638B37AEE}" type="sibTrans" cxnId="{A0C401A7-F01C-4CA3-AE8E-539176FAC32F}">
      <dgm:prSet/>
      <dgm:spPr/>
      <dgm:t>
        <a:bodyPr/>
        <a:lstStyle/>
        <a:p>
          <a:endParaRPr lang="en-US"/>
        </a:p>
      </dgm:t>
    </dgm:pt>
    <dgm:pt modelId="{B80A7BB7-1EBC-4C7F-B8D5-F9EC4918EBCE}">
      <dgm:prSet phldrT="[Text]" phldr="0"/>
      <dgm:spPr/>
      <dgm:t>
        <a:bodyPr/>
        <a:lstStyle/>
        <a:p>
          <a:r>
            <a:rPr lang="en-US" dirty="0"/>
            <a:t>Selection Decision</a:t>
          </a:r>
        </a:p>
      </dgm:t>
    </dgm:pt>
    <dgm:pt modelId="{A00110C0-39EE-4E63-A822-E16AB1C10411}" type="parTrans" cxnId="{68EDE4A9-2CB5-421E-863C-0C7AD62DD8A5}">
      <dgm:prSet/>
      <dgm:spPr/>
      <dgm:t>
        <a:bodyPr/>
        <a:lstStyle/>
        <a:p>
          <a:endParaRPr lang="en-US"/>
        </a:p>
      </dgm:t>
    </dgm:pt>
    <dgm:pt modelId="{E31D0505-8316-417E-B44C-09660A47799A}" type="sibTrans" cxnId="{68EDE4A9-2CB5-421E-863C-0C7AD62DD8A5}">
      <dgm:prSet/>
      <dgm:spPr/>
      <dgm:t>
        <a:bodyPr/>
        <a:lstStyle/>
        <a:p>
          <a:endParaRPr lang="en-US"/>
        </a:p>
      </dgm:t>
    </dgm:pt>
    <dgm:pt modelId="{20F1D384-7950-4B12-A798-C31CAEDAD3D8}">
      <dgm:prSet phldrT="[Text]" phldr="0"/>
      <dgm:spPr/>
      <dgm:t>
        <a:bodyPr/>
        <a:lstStyle/>
        <a:p>
          <a:r>
            <a:rPr lang="en-US"/>
            <a:t>Onboarding</a:t>
          </a:r>
          <a:endParaRPr lang="en-US" dirty="0"/>
        </a:p>
      </dgm:t>
    </dgm:pt>
    <dgm:pt modelId="{FE421A4D-3762-4CDE-86BD-658EBD960DAA}" type="parTrans" cxnId="{11CB4D2B-D136-4C81-BB01-F219BD6E4210}">
      <dgm:prSet/>
      <dgm:spPr/>
      <dgm:t>
        <a:bodyPr/>
        <a:lstStyle/>
        <a:p>
          <a:endParaRPr lang="en-US"/>
        </a:p>
      </dgm:t>
    </dgm:pt>
    <dgm:pt modelId="{38963C3C-99F8-492F-B81A-BA41C7C17BF6}" type="sibTrans" cxnId="{11CB4D2B-D136-4C81-BB01-F219BD6E4210}">
      <dgm:prSet/>
      <dgm:spPr/>
      <dgm:t>
        <a:bodyPr/>
        <a:lstStyle/>
        <a:p>
          <a:endParaRPr lang="en-US"/>
        </a:p>
      </dgm:t>
    </dgm:pt>
    <dgm:pt modelId="{A0D4CB70-090B-4B00-B584-1DEFCA32DEE2}" type="pres">
      <dgm:prSet presAssocID="{F286FBE3-3A9E-483E-A70F-129D1FC5BEE8}" presName="Name0" presStyleCnt="0">
        <dgm:presLayoutVars>
          <dgm:dir/>
          <dgm:resizeHandles val="exact"/>
        </dgm:presLayoutVars>
      </dgm:prSet>
      <dgm:spPr/>
    </dgm:pt>
    <dgm:pt modelId="{093DCD5B-5E4F-4106-9415-A0201309F529}" type="pres">
      <dgm:prSet presAssocID="{E8532006-84B6-414A-B532-3657015099BA}" presName="node" presStyleLbl="node1" presStyleIdx="0" presStyleCnt="8">
        <dgm:presLayoutVars>
          <dgm:bulletEnabled val="1"/>
        </dgm:presLayoutVars>
      </dgm:prSet>
      <dgm:spPr/>
    </dgm:pt>
    <dgm:pt modelId="{A2B5B6AA-B095-4906-8B7C-5CE1D37819CC}" type="pres">
      <dgm:prSet presAssocID="{A1421B56-D257-4875-82BE-0F8EBDED76B0}" presName="sibTrans" presStyleLbl="sibTrans2D1" presStyleIdx="0" presStyleCnt="7"/>
      <dgm:spPr/>
    </dgm:pt>
    <dgm:pt modelId="{52B6D7B5-7E50-42D9-AE68-F9BD37D39AD9}" type="pres">
      <dgm:prSet presAssocID="{A1421B56-D257-4875-82BE-0F8EBDED76B0}" presName="connectorText" presStyleLbl="sibTrans2D1" presStyleIdx="0" presStyleCnt="7"/>
      <dgm:spPr/>
    </dgm:pt>
    <dgm:pt modelId="{8EA2148B-1DCF-4E3D-8086-5CC1303305E0}" type="pres">
      <dgm:prSet presAssocID="{6AD72873-9FC6-4594-ADFC-96FCAFEC0B18}" presName="node" presStyleLbl="node1" presStyleIdx="1" presStyleCnt="8">
        <dgm:presLayoutVars>
          <dgm:bulletEnabled val="1"/>
        </dgm:presLayoutVars>
      </dgm:prSet>
      <dgm:spPr/>
    </dgm:pt>
    <dgm:pt modelId="{044BA882-7003-4327-9980-2F5AA8E7A6AD}" type="pres">
      <dgm:prSet presAssocID="{F6F8EED1-734F-4C17-B066-408EF048C691}" presName="sibTrans" presStyleLbl="sibTrans2D1" presStyleIdx="1" presStyleCnt="7"/>
      <dgm:spPr/>
    </dgm:pt>
    <dgm:pt modelId="{424012EA-1AAC-4084-BE4F-986E2FDD2314}" type="pres">
      <dgm:prSet presAssocID="{F6F8EED1-734F-4C17-B066-408EF048C691}" presName="connectorText" presStyleLbl="sibTrans2D1" presStyleIdx="1" presStyleCnt="7"/>
      <dgm:spPr/>
    </dgm:pt>
    <dgm:pt modelId="{DF2D6545-0C61-424A-B5B8-515656B60CC8}" type="pres">
      <dgm:prSet presAssocID="{A8337215-2E23-4531-9D10-95D3A85D5308}" presName="node" presStyleLbl="node1" presStyleIdx="2" presStyleCnt="8">
        <dgm:presLayoutVars>
          <dgm:bulletEnabled val="1"/>
        </dgm:presLayoutVars>
      </dgm:prSet>
      <dgm:spPr/>
    </dgm:pt>
    <dgm:pt modelId="{77E02666-C23D-4A81-A433-0B56D437D842}" type="pres">
      <dgm:prSet presAssocID="{E56F5BBE-3CA7-4F4F-8429-DDC204420801}" presName="sibTrans" presStyleLbl="sibTrans2D1" presStyleIdx="2" presStyleCnt="7"/>
      <dgm:spPr/>
    </dgm:pt>
    <dgm:pt modelId="{2FD3070D-4238-411A-93CA-B72E39B9BDB8}" type="pres">
      <dgm:prSet presAssocID="{E56F5BBE-3CA7-4F4F-8429-DDC204420801}" presName="connectorText" presStyleLbl="sibTrans2D1" presStyleIdx="2" presStyleCnt="7"/>
      <dgm:spPr/>
    </dgm:pt>
    <dgm:pt modelId="{A99FD7B6-9CC1-4554-99CD-EA4CCC620804}" type="pres">
      <dgm:prSet presAssocID="{391F8B6A-7C75-4BAF-8635-D7AC6A0DBB8A}" presName="node" presStyleLbl="node1" presStyleIdx="3" presStyleCnt="8">
        <dgm:presLayoutVars>
          <dgm:bulletEnabled val="1"/>
        </dgm:presLayoutVars>
      </dgm:prSet>
      <dgm:spPr/>
    </dgm:pt>
    <dgm:pt modelId="{4A3FFD25-E42C-4E6B-821E-A07E855C2BC4}" type="pres">
      <dgm:prSet presAssocID="{BAFEC578-4182-404F-8A02-1E6DDCE5CFBD}" presName="sibTrans" presStyleLbl="sibTrans2D1" presStyleIdx="3" presStyleCnt="7"/>
      <dgm:spPr/>
    </dgm:pt>
    <dgm:pt modelId="{5F3F278C-849A-46A0-8356-B4CB81BCB3AB}" type="pres">
      <dgm:prSet presAssocID="{BAFEC578-4182-404F-8A02-1E6DDCE5CFBD}" presName="connectorText" presStyleLbl="sibTrans2D1" presStyleIdx="3" presStyleCnt="7"/>
      <dgm:spPr/>
    </dgm:pt>
    <dgm:pt modelId="{8CF3A1E3-2691-43AF-86FA-4BAF03705DB6}" type="pres">
      <dgm:prSet presAssocID="{5570B98D-D1DB-497F-BD3B-17D06F327F1F}" presName="node" presStyleLbl="node1" presStyleIdx="4" presStyleCnt="8">
        <dgm:presLayoutVars>
          <dgm:bulletEnabled val="1"/>
        </dgm:presLayoutVars>
      </dgm:prSet>
      <dgm:spPr/>
    </dgm:pt>
    <dgm:pt modelId="{7ADECD38-2490-4EA0-8B9C-1EAD298A1AF3}" type="pres">
      <dgm:prSet presAssocID="{3B9EF645-8255-4AEB-80AC-53D5A8757EF8}" presName="sibTrans" presStyleLbl="sibTrans2D1" presStyleIdx="4" presStyleCnt="7"/>
      <dgm:spPr/>
    </dgm:pt>
    <dgm:pt modelId="{974AC437-07C6-48C9-9464-3BE4481D7DC7}" type="pres">
      <dgm:prSet presAssocID="{3B9EF645-8255-4AEB-80AC-53D5A8757EF8}" presName="connectorText" presStyleLbl="sibTrans2D1" presStyleIdx="4" presStyleCnt="7"/>
      <dgm:spPr/>
    </dgm:pt>
    <dgm:pt modelId="{48D691F9-4782-4AB8-9BC5-98644E84D046}" type="pres">
      <dgm:prSet presAssocID="{D4D30131-F41F-4724-93A6-BDCDAF536369}" presName="node" presStyleLbl="node1" presStyleIdx="5" presStyleCnt="8">
        <dgm:presLayoutVars>
          <dgm:bulletEnabled val="1"/>
        </dgm:presLayoutVars>
      </dgm:prSet>
      <dgm:spPr/>
    </dgm:pt>
    <dgm:pt modelId="{C903BC53-6A15-43FC-B128-5C2335A0619B}" type="pres">
      <dgm:prSet presAssocID="{936C8D4C-2972-486F-8B31-7C4638B37AEE}" presName="sibTrans" presStyleLbl="sibTrans2D1" presStyleIdx="5" presStyleCnt="7"/>
      <dgm:spPr/>
    </dgm:pt>
    <dgm:pt modelId="{0AA9BE85-4645-4FEC-83B5-CC0282B0122F}" type="pres">
      <dgm:prSet presAssocID="{936C8D4C-2972-486F-8B31-7C4638B37AEE}" presName="connectorText" presStyleLbl="sibTrans2D1" presStyleIdx="5" presStyleCnt="7"/>
      <dgm:spPr/>
    </dgm:pt>
    <dgm:pt modelId="{A3B53B1C-38C3-4BF2-ABB0-20032491E339}" type="pres">
      <dgm:prSet presAssocID="{B80A7BB7-1EBC-4C7F-B8D5-F9EC4918EBCE}" presName="node" presStyleLbl="node1" presStyleIdx="6" presStyleCnt="8">
        <dgm:presLayoutVars>
          <dgm:bulletEnabled val="1"/>
        </dgm:presLayoutVars>
      </dgm:prSet>
      <dgm:spPr/>
    </dgm:pt>
    <dgm:pt modelId="{AE3F2377-D377-47C9-AA47-7C79A001998D}" type="pres">
      <dgm:prSet presAssocID="{E31D0505-8316-417E-B44C-09660A47799A}" presName="sibTrans" presStyleLbl="sibTrans2D1" presStyleIdx="6" presStyleCnt="7"/>
      <dgm:spPr/>
    </dgm:pt>
    <dgm:pt modelId="{CCC7CDDC-5F9D-4B3E-B22A-4F75C19B293B}" type="pres">
      <dgm:prSet presAssocID="{E31D0505-8316-417E-B44C-09660A47799A}" presName="connectorText" presStyleLbl="sibTrans2D1" presStyleIdx="6" presStyleCnt="7"/>
      <dgm:spPr/>
    </dgm:pt>
    <dgm:pt modelId="{E8AC40A1-8A80-4365-93AA-AD62FB270EB9}" type="pres">
      <dgm:prSet presAssocID="{20F1D384-7950-4B12-A798-C31CAEDAD3D8}" presName="node" presStyleLbl="node1" presStyleIdx="7" presStyleCnt="8">
        <dgm:presLayoutVars>
          <dgm:bulletEnabled val="1"/>
        </dgm:presLayoutVars>
      </dgm:prSet>
      <dgm:spPr/>
    </dgm:pt>
  </dgm:ptLst>
  <dgm:cxnLst>
    <dgm:cxn modelId="{B9A14000-0AC8-46BA-BEFA-E2B03731093D}" type="presOf" srcId="{E8532006-84B6-414A-B532-3657015099BA}" destId="{093DCD5B-5E4F-4106-9415-A0201309F529}" srcOrd="0" destOrd="0" presId="urn:microsoft.com/office/officeart/2005/8/layout/process1"/>
    <dgm:cxn modelId="{D89FF608-4EF8-4C45-A356-CC6ACE327134}" type="presOf" srcId="{E31D0505-8316-417E-B44C-09660A47799A}" destId="{AE3F2377-D377-47C9-AA47-7C79A001998D}" srcOrd="0" destOrd="0" presId="urn:microsoft.com/office/officeart/2005/8/layout/process1"/>
    <dgm:cxn modelId="{A742BB09-2AF0-4038-B8E6-F9635422ADFA}" type="presOf" srcId="{D4D30131-F41F-4724-93A6-BDCDAF536369}" destId="{48D691F9-4782-4AB8-9BC5-98644E84D046}" srcOrd="0" destOrd="0" presId="urn:microsoft.com/office/officeart/2005/8/layout/process1"/>
    <dgm:cxn modelId="{3BC5291A-F444-498F-9378-51B272D53535}" type="presOf" srcId="{E56F5BBE-3CA7-4F4F-8429-DDC204420801}" destId="{2FD3070D-4238-411A-93CA-B72E39B9BDB8}" srcOrd="1" destOrd="0" presId="urn:microsoft.com/office/officeart/2005/8/layout/process1"/>
    <dgm:cxn modelId="{1DDB711A-6A8A-44F5-B11C-D13D86716BC8}" type="presOf" srcId="{F6F8EED1-734F-4C17-B066-408EF048C691}" destId="{044BA882-7003-4327-9980-2F5AA8E7A6AD}" srcOrd="0" destOrd="0" presId="urn:microsoft.com/office/officeart/2005/8/layout/process1"/>
    <dgm:cxn modelId="{11CB4D2B-D136-4C81-BB01-F219BD6E4210}" srcId="{F286FBE3-3A9E-483E-A70F-129D1FC5BEE8}" destId="{20F1D384-7950-4B12-A798-C31CAEDAD3D8}" srcOrd="7" destOrd="0" parTransId="{FE421A4D-3762-4CDE-86BD-658EBD960DAA}" sibTransId="{38963C3C-99F8-492F-B81A-BA41C7C17BF6}"/>
    <dgm:cxn modelId="{0B4E4036-EF16-489A-9906-920FAD2A382C}" type="presOf" srcId="{391F8B6A-7C75-4BAF-8635-D7AC6A0DBB8A}" destId="{A99FD7B6-9CC1-4554-99CD-EA4CCC620804}" srcOrd="0" destOrd="0" presId="urn:microsoft.com/office/officeart/2005/8/layout/process1"/>
    <dgm:cxn modelId="{50C50F41-6795-4503-B61A-99C755F0CAC4}" type="presOf" srcId="{3B9EF645-8255-4AEB-80AC-53D5A8757EF8}" destId="{7ADECD38-2490-4EA0-8B9C-1EAD298A1AF3}" srcOrd="0" destOrd="0" presId="urn:microsoft.com/office/officeart/2005/8/layout/process1"/>
    <dgm:cxn modelId="{CF469161-3173-49C2-BD2D-207FEBD1DC2A}" type="presOf" srcId="{F286FBE3-3A9E-483E-A70F-129D1FC5BEE8}" destId="{A0D4CB70-090B-4B00-B584-1DEFCA32DEE2}" srcOrd="0" destOrd="0" presId="urn:microsoft.com/office/officeart/2005/8/layout/process1"/>
    <dgm:cxn modelId="{F6306944-7491-45A6-AAD6-B0964D760DA9}" srcId="{F286FBE3-3A9E-483E-A70F-129D1FC5BEE8}" destId="{5570B98D-D1DB-497F-BD3B-17D06F327F1F}" srcOrd="4" destOrd="0" parTransId="{B4FE3330-C9E6-45A0-899D-B8BEA05D5788}" sibTransId="{3B9EF645-8255-4AEB-80AC-53D5A8757EF8}"/>
    <dgm:cxn modelId="{33DAD165-7560-4BBF-AA8D-FD59D7EDCB66}" type="presOf" srcId="{3B9EF645-8255-4AEB-80AC-53D5A8757EF8}" destId="{974AC437-07C6-48C9-9464-3BE4481D7DC7}" srcOrd="1" destOrd="0" presId="urn:microsoft.com/office/officeart/2005/8/layout/process1"/>
    <dgm:cxn modelId="{EA09BA48-EC57-425D-AFCC-F2494CC83B99}" srcId="{F286FBE3-3A9E-483E-A70F-129D1FC5BEE8}" destId="{E8532006-84B6-414A-B532-3657015099BA}" srcOrd="0" destOrd="0" parTransId="{C3EE7D0D-265C-4932-8B63-F5D52668C8AB}" sibTransId="{A1421B56-D257-4875-82BE-0F8EBDED76B0}"/>
    <dgm:cxn modelId="{F951A769-5D54-493E-9209-1A56897B150E}" type="presOf" srcId="{B80A7BB7-1EBC-4C7F-B8D5-F9EC4918EBCE}" destId="{A3B53B1C-38C3-4BF2-ABB0-20032491E339}" srcOrd="0" destOrd="0" presId="urn:microsoft.com/office/officeart/2005/8/layout/process1"/>
    <dgm:cxn modelId="{853CBE6F-61B1-4C25-A343-C36EAF421007}" type="presOf" srcId="{BAFEC578-4182-404F-8A02-1E6DDCE5CFBD}" destId="{4A3FFD25-E42C-4E6B-821E-A07E855C2BC4}" srcOrd="0" destOrd="0" presId="urn:microsoft.com/office/officeart/2005/8/layout/process1"/>
    <dgm:cxn modelId="{CD0C2577-08A3-4E74-A15D-1883CB17908A}" type="presOf" srcId="{6AD72873-9FC6-4594-ADFC-96FCAFEC0B18}" destId="{8EA2148B-1DCF-4E3D-8086-5CC1303305E0}" srcOrd="0" destOrd="0" presId="urn:microsoft.com/office/officeart/2005/8/layout/process1"/>
    <dgm:cxn modelId="{F7713879-98D7-44D4-8550-30A52AA3C306}" type="presOf" srcId="{20F1D384-7950-4B12-A798-C31CAEDAD3D8}" destId="{E8AC40A1-8A80-4365-93AA-AD62FB270EB9}" srcOrd="0" destOrd="0" presId="urn:microsoft.com/office/officeart/2005/8/layout/process1"/>
    <dgm:cxn modelId="{95A05C79-D07F-41E8-93E3-D95EF50F1922}" type="presOf" srcId="{5570B98D-D1DB-497F-BD3B-17D06F327F1F}" destId="{8CF3A1E3-2691-43AF-86FA-4BAF03705DB6}" srcOrd="0" destOrd="0" presId="urn:microsoft.com/office/officeart/2005/8/layout/process1"/>
    <dgm:cxn modelId="{69737D8E-1878-4EDA-ABE0-E5257A8D6BBC}" type="presOf" srcId="{A1421B56-D257-4875-82BE-0F8EBDED76B0}" destId="{52B6D7B5-7E50-42D9-AE68-F9BD37D39AD9}" srcOrd="1" destOrd="0" presId="urn:microsoft.com/office/officeart/2005/8/layout/process1"/>
    <dgm:cxn modelId="{A0C401A7-F01C-4CA3-AE8E-539176FAC32F}" srcId="{F286FBE3-3A9E-483E-A70F-129D1FC5BEE8}" destId="{D4D30131-F41F-4724-93A6-BDCDAF536369}" srcOrd="5" destOrd="0" parTransId="{4AF0A092-D522-4E91-A7A7-66E36FDA2F53}" sibTransId="{936C8D4C-2972-486F-8B31-7C4638B37AEE}"/>
    <dgm:cxn modelId="{68EDE4A9-2CB5-421E-863C-0C7AD62DD8A5}" srcId="{F286FBE3-3A9E-483E-A70F-129D1FC5BEE8}" destId="{B80A7BB7-1EBC-4C7F-B8D5-F9EC4918EBCE}" srcOrd="6" destOrd="0" parTransId="{A00110C0-39EE-4E63-A822-E16AB1C10411}" sibTransId="{E31D0505-8316-417E-B44C-09660A47799A}"/>
    <dgm:cxn modelId="{5A5331AA-0905-48D3-8AB2-63EA0F9C1243}" srcId="{F286FBE3-3A9E-483E-A70F-129D1FC5BEE8}" destId="{391F8B6A-7C75-4BAF-8635-D7AC6A0DBB8A}" srcOrd="3" destOrd="0" parTransId="{6C464E1E-DA7A-494C-9B74-9E6DB3CFE989}" sibTransId="{BAFEC578-4182-404F-8A02-1E6DDCE5CFBD}"/>
    <dgm:cxn modelId="{1C5B8DBD-AFAB-4953-9BD1-A3BB2765314C}" type="presOf" srcId="{E31D0505-8316-417E-B44C-09660A47799A}" destId="{CCC7CDDC-5F9D-4B3E-B22A-4F75C19B293B}" srcOrd="1" destOrd="0" presId="urn:microsoft.com/office/officeart/2005/8/layout/process1"/>
    <dgm:cxn modelId="{C93213C1-F62B-48FD-970C-25215C849D9E}" type="presOf" srcId="{E56F5BBE-3CA7-4F4F-8429-DDC204420801}" destId="{77E02666-C23D-4A81-A433-0B56D437D842}" srcOrd="0" destOrd="0" presId="urn:microsoft.com/office/officeart/2005/8/layout/process1"/>
    <dgm:cxn modelId="{5B9208C3-8FA9-49BC-A793-4EAD702CEB6C}" type="presOf" srcId="{A1421B56-D257-4875-82BE-0F8EBDED76B0}" destId="{A2B5B6AA-B095-4906-8B7C-5CE1D37819CC}" srcOrd="0" destOrd="0" presId="urn:microsoft.com/office/officeart/2005/8/layout/process1"/>
    <dgm:cxn modelId="{5ACCA1C8-EE16-4357-B76E-3859E77E7785}" type="presOf" srcId="{936C8D4C-2972-486F-8B31-7C4638B37AEE}" destId="{C903BC53-6A15-43FC-B128-5C2335A0619B}" srcOrd="0" destOrd="0" presId="urn:microsoft.com/office/officeart/2005/8/layout/process1"/>
    <dgm:cxn modelId="{4F5523DE-ED47-45BA-84A9-984D786BBAC3}" type="presOf" srcId="{BAFEC578-4182-404F-8A02-1E6DDCE5CFBD}" destId="{5F3F278C-849A-46A0-8356-B4CB81BCB3AB}" srcOrd="1" destOrd="0" presId="urn:microsoft.com/office/officeart/2005/8/layout/process1"/>
    <dgm:cxn modelId="{51A20FE4-051F-4792-BF17-AA2049FB46CF}" srcId="{F286FBE3-3A9E-483E-A70F-129D1FC5BEE8}" destId="{6AD72873-9FC6-4594-ADFC-96FCAFEC0B18}" srcOrd="1" destOrd="0" parTransId="{6012DBCA-B083-4CC6-A784-FA3E4C2F6EA4}" sibTransId="{F6F8EED1-734F-4C17-B066-408EF048C691}"/>
    <dgm:cxn modelId="{33810FEB-47D2-488D-974B-9819368CA26D}" type="presOf" srcId="{936C8D4C-2972-486F-8B31-7C4638B37AEE}" destId="{0AA9BE85-4645-4FEC-83B5-CC0282B0122F}" srcOrd="1" destOrd="0" presId="urn:microsoft.com/office/officeart/2005/8/layout/process1"/>
    <dgm:cxn modelId="{DE8F1BEB-7395-4989-B753-98D6E06E5C59}" type="presOf" srcId="{F6F8EED1-734F-4C17-B066-408EF048C691}" destId="{424012EA-1AAC-4084-BE4F-986E2FDD2314}" srcOrd="1" destOrd="0" presId="urn:microsoft.com/office/officeart/2005/8/layout/process1"/>
    <dgm:cxn modelId="{533F42EC-CF02-4D78-8491-A0BAE3336BFC}" type="presOf" srcId="{A8337215-2E23-4531-9D10-95D3A85D5308}" destId="{DF2D6545-0C61-424A-B5B8-515656B60CC8}" srcOrd="0" destOrd="0" presId="urn:microsoft.com/office/officeart/2005/8/layout/process1"/>
    <dgm:cxn modelId="{99958EF5-573F-4B51-B22F-D78ED656F73C}" srcId="{F286FBE3-3A9E-483E-A70F-129D1FC5BEE8}" destId="{A8337215-2E23-4531-9D10-95D3A85D5308}" srcOrd="2" destOrd="0" parTransId="{2B6AD082-633E-4BBE-A710-77EEB8D039B6}" sibTransId="{E56F5BBE-3CA7-4F4F-8429-DDC204420801}"/>
    <dgm:cxn modelId="{E9ECDAF2-B3D5-45C2-8E2C-66AF2562B2B5}" type="presParOf" srcId="{A0D4CB70-090B-4B00-B584-1DEFCA32DEE2}" destId="{093DCD5B-5E4F-4106-9415-A0201309F529}" srcOrd="0" destOrd="0" presId="urn:microsoft.com/office/officeart/2005/8/layout/process1"/>
    <dgm:cxn modelId="{22A8A69A-A200-4A31-AB16-574F4E3B6C3E}" type="presParOf" srcId="{A0D4CB70-090B-4B00-B584-1DEFCA32DEE2}" destId="{A2B5B6AA-B095-4906-8B7C-5CE1D37819CC}" srcOrd="1" destOrd="0" presId="urn:microsoft.com/office/officeart/2005/8/layout/process1"/>
    <dgm:cxn modelId="{3198FE50-D6DE-4AB6-A08B-C47BDC47229A}" type="presParOf" srcId="{A2B5B6AA-B095-4906-8B7C-5CE1D37819CC}" destId="{52B6D7B5-7E50-42D9-AE68-F9BD37D39AD9}" srcOrd="0" destOrd="0" presId="urn:microsoft.com/office/officeart/2005/8/layout/process1"/>
    <dgm:cxn modelId="{1443E5E6-129A-49D4-A039-FC6A415654AE}" type="presParOf" srcId="{A0D4CB70-090B-4B00-B584-1DEFCA32DEE2}" destId="{8EA2148B-1DCF-4E3D-8086-5CC1303305E0}" srcOrd="2" destOrd="0" presId="urn:microsoft.com/office/officeart/2005/8/layout/process1"/>
    <dgm:cxn modelId="{B95F5588-A95E-493F-9F60-C24B09EB6E69}" type="presParOf" srcId="{A0D4CB70-090B-4B00-B584-1DEFCA32DEE2}" destId="{044BA882-7003-4327-9980-2F5AA8E7A6AD}" srcOrd="3" destOrd="0" presId="urn:microsoft.com/office/officeart/2005/8/layout/process1"/>
    <dgm:cxn modelId="{357EB289-9344-4B64-A3D4-4AF8C7362F2F}" type="presParOf" srcId="{044BA882-7003-4327-9980-2F5AA8E7A6AD}" destId="{424012EA-1AAC-4084-BE4F-986E2FDD2314}" srcOrd="0" destOrd="0" presId="urn:microsoft.com/office/officeart/2005/8/layout/process1"/>
    <dgm:cxn modelId="{9FCEE0E6-08CE-4127-88B3-1FA5654E7A48}" type="presParOf" srcId="{A0D4CB70-090B-4B00-B584-1DEFCA32DEE2}" destId="{DF2D6545-0C61-424A-B5B8-515656B60CC8}" srcOrd="4" destOrd="0" presId="urn:microsoft.com/office/officeart/2005/8/layout/process1"/>
    <dgm:cxn modelId="{1B79A4B0-24B1-4D11-8211-A13E275C9763}" type="presParOf" srcId="{A0D4CB70-090B-4B00-B584-1DEFCA32DEE2}" destId="{77E02666-C23D-4A81-A433-0B56D437D842}" srcOrd="5" destOrd="0" presId="urn:microsoft.com/office/officeart/2005/8/layout/process1"/>
    <dgm:cxn modelId="{D3D69815-A588-48FA-8D18-D84426BA3B0B}" type="presParOf" srcId="{77E02666-C23D-4A81-A433-0B56D437D842}" destId="{2FD3070D-4238-411A-93CA-B72E39B9BDB8}" srcOrd="0" destOrd="0" presId="urn:microsoft.com/office/officeart/2005/8/layout/process1"/>
    <dgm:cxn modelId="{A47D8BFF-109C-4066-B7A7-61F0B07C7E54}" type="presParOf" srcId="{A0D4CB70-090B-4B00-B584-1DEFCA32DEE2}" destId="{A99FD7B6-9CC1-4554-99CD-EA4CCC620804}" srcOrd="6" destOrd="0" presId="urn:microsoft.com/office/officeart/2005/8/layout/process1"/>
    <dgm:cxn modelId="{E13D1D47-C1F3-4736-989D-58CE098867CC}" type="presParOf" srcId="{A0D4CB70-090B-4B00-B584-1DEFCA32DEE2}" destId="{4A3FFD25-E42C-4E6B-821E-A07E855C2BC4}" srcOrd="7" destOrd="0" presId="urn:microsoft.com/office/officeart/2005/8/layout/process1"/>
    <dgm:cxn modelId="{E472A13B-8CED-496D-B466-560D35169726}" type="presParOf" srcId="{4A3FFD25-E42C-4E6B-821E-A07E855C2BC4}" destId="{5F3F278C-849A-46A0-8356-B4CB81BCB3AB}" srcOrd="0" destOrd="0" presId="urn:microsoft.com/office/officeart/2005/8/layout/process1"/>
    <dgm:cxn modelId="{4C14A02A-B695-40EB-95CB-B0CEE47AD10E}" type="presParOf" srcId="{A0D4CB70-090B-4B00-B584-1DEFCA32DEE2}" destId="{8CF3A1E3-2691-43AF-86FA-4BAF03705DB6}" srcOrd="8" destOrd="0" presId="urn:microsoft.com/office/officeart/2005/8/layout/process1"/>
    <dgm:cxn modelId="{E165BB9C-7798-49D4-8A74-EE552A9DAF01}" type="presParOf" srcId="{A0D4CB70-090B-4B00-B584-1DEFCA32DEE2}" destId="{7ADECD38-2490-4EA0-8B9C-1EAD298A1AF3}" srcOrd="9" destOrd="0" presId="urn:microsoft.com/office/officeart/2005/8/layout/process1"/>
    <dgm:cxn modelId="{A0711F47-1F98-459E-B721-30E96A195DC3}" type="presParOf" srcId="{7ADECD38-2490-4EA0-8B9C-1EAD298A1AF3}" destId="{974AC437-07C6-48C9-9464-3BE4481D7DC7}" srcOrd="0" destOrd="0" presId="urn:microsoft.com/office/officeart/2005/8/layout/process1"/>
    <dgm:cxn modelId="{FE7AF259-7078-4A0E-9F79-30D5116F6150}" type="presParOf" srcId="{A0D4CB70-090B-4B00-B584-1DEFCA32DEE2}" destId="{48D691F9-4782-4AB8-9BC5-98644E84D046}" srcOrd="10" destOrd="0" presId="urn:microsoft.com/office/officeart/2005/8/layout/process1"/>
    <dgm:cxn modelId="{17B8F157-FF93-412A-9682-F401D6E5A477}" type="presParOf" srcId="{A0D4CB70-090B-4B00-B584-1DEFCA32DEE2}" destId="{C903BC53-6A15-43FC-B128-5C2335A0619B}" srcOrd="11" destOrd="0" presId="urn:microsoft.com/office/officeart/2005/8/layout/process1"/>
    <dgm:cxn modelId="{62F67B01-9AC4-45D2-8D29-8B4C7643EEAA}" type="presParOf" srcId="{C903BC53-6A15-43FC-B128-5C2335A0619B}" destId="{0AA9BE85-4645-4FEC-83B5-CC0282B0122F}" srcOrd="0" destOrd="0" presId="urn:microsoft.com/office/officeart/2005/8/layout/process1"/>
    <dgm:cxn modelId="{C0488C10-54E0-470D-9D56-8094EFCAF2AD}" type="presParOf" srcId="{A0D4CB70-090B-4B00-B584-1DEFCA32DEE2}" destId="{A3B53B1C-38C3-4BF2-ABB0-20032491E339}" srcOrd="12" destOrd="0" presId="urn:microsoft.com/office/officeart/2005/8/layout/process1"/>
    <dgm:cxn modelId="{FB49D8DE-3FE5-401D-9A8F-E7E9F06E20ED}" type="presParOf" srcId="{A0D4CB70-090B-4B00-B584-1DEFCA32DEE2}" destId="{AE3F2377-D377-47C9-AA47-7C79A001998D}" srcOrd="13" destOrd="0" presId="urn:microsoft.com/office/officeart/2005/8/layout/process1"/>
    <dgm:cxn modelId="{E7B586AA-BEC5-4002-AB88-41F130F0E144}" type="presParOf" srcId="{AE3F2377-D377-47C9-AA47-7C79A001998D}" destId="{CCC7CDDC-5F9D-4B3E-B22A-4F75C19B293B}" srcOrd="0" destOrd="0" presId="urn:microsoft.com/office/officeart/2005/8/layout/process1"/>
    <dgm:cxn modelId="{434B3CC7-3996-40F3-8DF7-24B415947F71}" type="presParOf" srcId="{A0D4CB70-090B-4B00-B584-1DEFCA32DEE2}" destId="{E8AC40A1-8A80-4365-93AA-AD62FB270EB9}" srcOrd="1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A55DA3-A08C-4088-B02E-638975E2B69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50DBB5B-D3D2-4E7D-A058-B5E28F1A3A28}">
      <dgm:prSet/>
      <dgm:spPr/>
      <dgm:t>
        <a:bodyPr/>
        <a:lstStyle/>
        <a:p>
          <a:r>
            <a:rPr lang="en-US"/>
            <a:t>Job analysis is used to identify important duties and responsibilities (Dessler, 2023). </a:t>
          </a:r>
        </a:p>
      </dgm:t>
    </dgm:pt>
    <dgm:pt modelId="{6988DFDF-B310-47E9-ACC5-844CAF6ED5BB}" type="parTrans" cxnId="{B332B2A8-5979-43E8-A8F0-E077C3DAF00D}">
      <dgm:prSet/>
      <dgm:spPr/>
      <dgm:t>
        <a:bodyPr/>
        <a:lstStyle/>
        <a:p>
          <a:endParaRPr lang="en-US"/>
        </a:p>
      </dgm:t>
    </dgm:pt>
    <dgm:pt modelId="{B52468D2-160F-47C8-80CE-70FCBAD82253}" type="sibTrans" cxnId="{B332B2A8-5979-43E8-A8F0-E077C3DAF00D}">
      <dgm:prSet/>
      <dgm:spPr/>
      <dgm:t>
        <a:bodyPr/>
        <a:lstStyle/>
        <a:p>
          <a:endParaRPr lang="en-US"/>
        </a:p>
      </dgm:t>
    </dgm:pt>
    <dgm:pt modelId="{C13D0961-B1E8-4B69-9CAD-1018FBC2E5C6}">
      <dgm:prSet/>
      <dgm:spPr/>
      <dgm:t>
        <a:bodyPr/>
        <a:lstStyle/>
        <a:p>
          <a:r>
            <a:rPr lang="en-US"/>
            <a:t>It establishes knowledge, skills and abilities that need to be acquired. </a:t>
          </a:r>
        </a:p>
      </dgm:t>
    </dgm:pt>
    <dgm:pt modelId="{8ADAF4AA-B759-4614-BF37-E705334E7DBB}" type="parTrans" cxnId="{C8D88EA0-8FB9-446A-8478-1BDDE113628B}">
      <dgm:prSet/>
      <dgm:spPr/>
      <dgm:t>
        <a:bodyPr/>
        <a:lstStyle/>
        <a:p>
          <a:endParaRPr lang="en-US"/>
        </a:p>
      </dgm:t>
    </dgm:pt>
    <dgm:pt modelId="{29392C75-DDCB-4916-99AB-E8AE1A4C6E83}" type="sibTrans" cxnId="{C8D88EA0-8FB9-446A-8478-1BDDE113628B}">
      <dgm:prSet/>
      <dgm:spPr/>
      <dgm:t>
        <a:bodyPr/>
        <a:lstStyle/>
        <a:p>
          <a:endParaRPr lang="en-US"/>
        </a:p>
      </dgm:t>
    </dgm:pt>
    <dgm:pt modelId="{844A7511-5CF2-44F0-B1BF-489EC73D6B22}">
      <dgm:prSet/>
      <dgm:spPr/>
      <dgm:t>
        <a:bodyPr/>
        <a:lstStyle/>
        <a:p>
          <a:r>
            <a:rPr lang="en-US"/>
            <a:t>Performance expectations are set forth. Information regarding workforce planning is more precise. </a:t>
          </a:r>
        </a:p>
      </dgm:t>
    </dgm:pt>
    <dgm:pt modelId="{E2630D0C-7525-468B-9FFD-19A75C2077EF}" type="parTrans" cxnId="{563C084B-6BFB-4B8D-A4E3-13F3DD0EC05F}">
      <dgm:prSet/>
      <dgm:spPr/>
      <dgm:t>
        <a:bodyPr/>
        <a:lstStyle/>
        <a:p>
          <a:endParaRPr lang="en-US"/>
        </a:p>
      </dgm:t>
    </dgm:pt>
    <dgm:pt modelId="{56B357C5-94D2-4C0F-A458-D0E415044DA6}" type="sibTrans" cxnId="{563C084B-6BFB-4B8D-A4E3-13F3DD0EC05F}">
      <dgm:prSet/>
      <dgm:spPr/>
      <dgm:t>
        <a:bodyPr/>
        <a:lstStyle/>
        <a:p>
          <a:endParaRPr lang="en-US"/>
        </a:p>
      </dgm:t>
    </dgm:pt>
    <dgm:pt modelId="{07D8E2E8-E8B1-432C-BFB6-C569CF00CFD7}">
      <dgm:prSet/>
      <dgm:spPr/>
      <dgm:t>
        <a:bodyPr/>
        <a:lstStyle/>
        <a:p>
          <a:r>
            <a:rPr lang="en-US"/>
            <a:t>The evaluation of the applicants is done on the basis of objective evidence. </a:t>
          </a:r>
        </a:p>
      </dgm:t>
    </dgm:pt>
    <dgm:pt modelId="{AEFF2FA4-BFFB-4A3C-ACD4-29C41FEDF158}" type="parTrans" cxnId="{B84B03C3-3544-48F6-A882-F77CAB686D04}">
      <dgm:prSet/>
      <dgm:spPr/>
      <dgm:t>
        <a:bodyPr/>
        <a:lstStyle/>
        <a:p>
          <a:endParaRPr lang="en-US"/>
        </a:p>
      </dgm:t>
    </dgm:pt>
    <dgm:pt modelId="{7BF15615-7938-4C3A-9133-AB92F6FAB47F}" type="sibTrans" cxnId="{B84B03C3-3544-48F6-A882-F77CAB686D04}">
      <dgm:prSet/>
      <dgm:spPr/>
      <dgm:t>
        <a:bodyPr/>
        <a:lstStyle/>
        <a:p>
          <a:endParaRPr lang="en-US"/>
        </a:p>
      </dgm:t>
    </dgm:pt>
    <dgm:pt modelId="{527CBFC3-1086-4F6B-A83B-0A5E7A8990F0}">
      <dgm:prSet/>
      <dgm:spPr/>
      <dgm:t>
        <a:bodyPr/>
        <a:lstStyle/>
        <a:p>
          <a:r>
            <a:rPr lang="en-US"/>
            <a:t>Clear role results in better employee performance. </a:t>
          </a:r>
        </a:p>
      </dgm:t>
    </dgm:pt>
    <dgm:pt modelId="{006EE74F-2AAE-43E3-9A65-CF23E356BF41}" type="parTrans" cxnId="{A53B2897-52A7-49E5-8A3B-2DCFCE932FFC}">
      <dgm:prSet/>
      <dgm:spPr/>
      <dgm:t>
        <a:bodyPr/>
        <a:lstStyle/>
        <a:p>
          <a:endParaRPr lang="en-US"/>
        </a:p>
      </dgm:t>
    </dgm:pt>
    <dgm:pt modelId="{19F61571-96C2-42FE-BA55-D6FA3D8F417F}" type="sibTrans" cxnId="{A53B2897-52A7-49E5-8A3B-2DCFCE932FFC}">
      <dgm:prSet/>
      <dgm:spPr/>
      <dgm:t>
        <a:bodyPr/>
        <a:lstStyle/>
        <a:p>
          <a:endParaRPr lang="en-US"/>
        </a:p>
      </dgm:t>
    </dgm:pt>
    <dgm:pt modelId="{FB4DEEEC-C125-4759-81D6-D8E0E53B4445}">
      <dgm:prSet/>
      <dgm:spPr/>
      <dgm:t>
        <a:bodyPr/>
        <a:lstStyle/>
        <a:p>
          <a:r>
            <a:rPr lang="en-US"/>
            <a:t>The number of recruitment mistakes can be drastically minimized.</a:t>
          </a:r>
        </a:p>
      </dgm:t>
    </dgm:pt>
    <dgm:pt modelId="{7EEFC8F1-22AF-43AA-9FB3-4012D8464591}" type="parTrans" cxnId="{C47BA12C-4503-4C7C-958C-02A25252AE30}">
      <dgm:prSet/>
      <dgm:spPr/>
      <dgm:t>
        <a:bodyPr/>
        <a:lstStyle/>
        <a:p>
          <a:endParaRPr lang="en-US"/>
        </a:p>
      </dgm:t>
    </dgm:pt>
    <dgm:pt modelId="{466B8CC2-594E-4FCE-8712-C082F8750CE9}" type="sibTrans" cxnId="{C47BA12C-4503-4C7C-958C-02A25252AE30}">
      <dgm:prSet/>
      <dgm:spPr/>
      <dgm:t>
        <a:bodyPr/>
        <a:lstStyle/>
        <a:p>
          <a:endParaRPr lang="en-US"/>
        </a:p>
      </dgm:t>
    </dgm:pt>
    <dgm:pt modelId="{91086407-A81D-48A7-A4A4-E63C86CA4329}" type="pres">
      <dgm:prSet presAssocID="{61A55DA3-A08C-4088-B02E-638975E2B69A}" presName="linear" presStyleCnt="0">
        <dgm:presLayoutVars>
          <dgm:animLvl val="lvl"/>
          <dgm:resizeHandles val="exact"/>
        </dgm:presLayoutVars>
      </dgm:prSet>
      <dgm:spPr/>
    </dgm:pt>
    <dgm:pt modelId="{E0C13E43-FD31-433B-AB39-E4EDA10D6DE4}" type="pres">
      <dgm:prSet presAssocID="{150DBB5B-D3D2-4E7D-A058-B5E28F1A3A28}" presName="parentText" presStyleLbl="node1" presStyleIdx="0" presStyleCnt="6">
        <dgm:presLayoutVars>
          <dgm:chMax val="0"/>
          <dgm:bulletEnabled val="1"/>
        </dgm:presLayoutVars>
      </dgm:prSet>
      <dgm:spPr/>
    </dgm:pt>
    <dgm:pt modelId="{D23BA6FB-0660-4747-91A0-776AE61C689C}" type="pres">
      <dgm:prSet presAssocID="{B52468D2-160F-47C8-80CE-70FCBAD82253}" presName="spacer" presStyleCnt="0"/>
      <dgm:spPr/>
    </dgm:pt>
    <dgm:pt modelId="{8AE80729-E1A5-459B-900E-96CC4DBACE12}" type="pres">
      <dgm:prSet presAssocID="{C13D0961-B1E8-4B69-9CAD-1018FBC2E5C6}" presName="parentText" presStyleLbl="node1" presStyleIdx="1" presStyleCnt="6">
        <dgm:presLayoutVars>
          <dgm:chMax val="0"/>
          <dgm:bulletEnabled val="1"/>
        </dgm:presLayoutVars>
      </dgm:prSet>
      <dgm:spPr/>
    </dgm:pt>
    <dgm:pt modelId="{CD96348D-AE8E-4FC0-92FF-457F923C40F4}" type="pres">
      <dgm:prSet presAssocID="{29392C75-DDCB-4916-99AB-E8AE1A4C6E83}" presName="spacer" presStyleCnt="0"/>
      <dgm:spPr/>
    </dgm:pt>
    <dgm:pt modelId="{A24C7DD7-6E6D-46F4-B5A9-03F3DB8C1C65}" type="pres">
      <dgm:prSet presAssocID="{844A7511-5CF2-44F0-B1BF-489EC73D6B22}" presName="parentText" presStyleLbl="node1" presStyleIdx="2" presStyleCnt="6">
        <dgm:presLayoutVars>
          <dgm:chMax val="0"/>
          <dgm:bulletEnabled val="1"/>
        </dgm:presLayoutVars>
      </dgm:prSet>
      <dgm:spPr/>
    </dgm:pt>
    <dgm:pt modelId="{D5AA673C-137F-420C-9DE4-8F0679C68F1B}" type="pres">
      <dgm:prSet presAssocID="{56B357C5-94D2-4C0F-A458-D0E415044DA6}" presName="spacer" presStyleCnt="0"/>
      <dgm:spPr/>
    </dgm:pt>
    <dgm:pt modelId="{A94D8130-4192-4ACB-828F-19246267FAE0}" type="pres">
      <dgm:prSet presAssocID="{07D8E2E8-E8B1-432C-BFB6-C569CF00CFD7}" presName="parentText" presStyleLbl="node1" presStyleIdx="3" presStyleCnt="6">
        <dgm:presLayoutVars>
          <dgm:chMax val="0"/>
          <dgm:bulletEnabled val="1"/>
        </dgm:presLayoutVars>
      </dgm:prSet>
      <dgm:spPr/>
    </dgm:pt>
    <dgm:pt modelId="{27B560E8-E5D0-4D70-A7AE-C57E0C4EE9AE}" type="pres">
      <dgm:prSet presAssocID="{7BF15615-7938-4C3A-9133-AB92F6FAB47F}" presName="spacer" presStyleCnt="0"/>
      <dgm:spPr/>
    </dgm:pt>
    <dgm:pt modelId="{902B4073-4388-4E7B-85C8-7C16D9F5EF50}" type="pres">
      <dgm:prSet presAssocID="{527CBFC3-1086-4F6B-A83B-0A5E7A8990F0}" presName="parentText" presStyleLbl="node1" presStyleIdx="4" presStyleCnt="6">
        <dgm:presLayoutVars>
          <dgm:chMax val="0"/>
          <dgm:bulletEnabled val="1"/>
        </dgm:presLayoutVars>
      </dgm:prSet>
      <dgm:spPr/>
    </dgm:pt>
    <dgm:pt modelId="{97EE6AAB-CA8F-4DC3-A76D-AAC3A175DA2B}" type="pres">
      <dgm:prSet presAssocID="{19F61571-96C2-42FE-BA55-D6FA3D8F417F}" presName="spacer" presStyleCnt="0"/>
      <dgm:spPr/>
    </dgm:pt>
    <dgm:pt modelId="{C941182B-1CD4-45C4-A8E0-326C7F630EC9}" type="pres">
      <dgm:prSet presAssocID="{FB4DEEEC-C125-4759-81D6-D8E0E53B4445}" presName="parentText" presStyleLbl="node1" presStyleIdx="5" presStyleCnt="6">
        <dgm:presLayoutVars>
          <dgm:chMax val="0"/>
          <dgm:bulletEnabled val="1"/>
        </dgm:presLayoutVars>
      </dgm:prSet>
      <dgm:spPr/>
    </dgm:pt>
  </dgm:ptLst>
  <dgm:cxnLst>
    <dgm:cxn modelId="{6B58B315-81F0-44BD-9668-EF80978CD02B}" type="presOf" srcId="{844A7511-5CF2-44F0-B1BF-489EC73D6B22}" destId="{A24C7DD7-6E6D-46F4-B5A9-03F3DB8C1C65}" srcOrd="0" destOrd="0" presId="urn:microsoft.com/office/officeart/2005/8/layout/vList2"/>
    <dgm:cxn modelId="{E49F7723-E594-4D47-96C0-C2259A57DDD1}" type="presOf" srcId="{527CBFC3-1086-4F6B-A83B-0A5E7A8990F0}" destId="{902B4073-4388-4E7B-85C8-7C16D9F5EF50}" srcOrd="0" destOrd="0" presId="urn:microsoft.com/office/officeart/2005/8/layout/vList2"/>
    <dgm:cxn modelId="{2D4F2527-7AAD-4F5F-960F-8B4E6452F4F1}" type="presOf" srcId="{150DBB5B-D3D2-4E7D-A058-B5E28F1A3A28}" destId="{E0C13E43-FD31-433B-AB39-E4EDA10D6DE4}" srcOrd="0" destOrd="0" presId="urn:microsoft.com/office/officeart/2005/8/layout/vList2"/>
    <dgm:cxn modelId="{C47BA12C-4503-4C7C-958C-02A25252AE30}" srcId="{61A55DA3-A08C-4088-B02E-638975E2B69A}" destId="{FB4DEEEC-C125-4759-81D6-D8E0E53B4445}" srcOrd="5" destOrd="0" parTransId="{7EEFC8F1-22AF-43AA-9FB3-4012D8464591}" sibTransId="{466B8CC2-594E-4FCE-8712-C082F8750CE9}"/>
    <dgm:cxn modelId="{563C084B-6BFB-4B8D-A4E3-13F3DD0EC05F}" srcId="{61A55DA3-A08C-4088-B02E-638975E2B69A}" destId="{844A7511-5CF2-44F0-B1BF-489EC73D6B22}" srcOrd="2" destOrd="0" parTransId="{E2630D0C-7525-468B-9FFD-19A75C2077EF}" sibTransId="{56B357C5-94D2-4C0F-A458-D0E415044DA6}"/>
    <dgm:cxn modelId="{953EEB4B-F435-4DF4-9664-B4EA5F8FA677}" type="presOf" srcId="{FB4DEEEC-C125-4759-81D6-D8E0E53B4445}" destId="{C941182B-1CD4-45C4-A8E0-326C7F630EC9}" srcOrd="0" destOrd="0" presId="urn:microsoft.com/office/officeart/2005/8/layout/vList2"/>
    <dgm:cxn modelId="{E6763459-5224-4F48-BB5F-AC1A0E49CAAE}" type="presOf" srcId="{07D8E2E8-E8B1-432C-BFB6-C569CF00CFD7}" destId="{A94D8130-4192-4ACB-828F-19246267FAE0}" srcOrd="0" destOrd="0" presId="urn:microsoft.com/office/officeart/2005/8/layout/vList2"/>
    <dgm:cxn modelId="{664BA58A-D3A9-498D-81D7-582995B1271D}" type="presOf" srcId="{61A55DA3-A08C-4088-B02E-638975E2B69A}" destId="{91086407-A81D-48A7-A4A4-E63C86CA4329}" srcOrd="0" destOrd="0" presId="urn:microsoft.com/office/officeart/2005/8/layout/vList2"/>
    <dgm:cxn modelId="{A53B2897-52A7-49E5-8A3B-2DCFCE932FFC}" srcId="{61A55DA3-A08C-4088-B02E-638975E2B69A}" destId="{527CBFC3-1086-4F6B-A83B-0A5E7A8990F0}" srcOrd="4" destOrd="0" parTransId="{006EE74F-2AAE-43E3-9A65-CF23E356BF41}" sibTransId="{19F61571-96C2-42FE-BA55-D6FA3D8F417F}"/>
    <dgm:cxn modelId="{C8D88EA0-8FB9-446A-8478-1BDDE113628B}" srcId="{61A55DA3-A08C-4088-B02E-638975E2B69A}" destId="{C13D0961-B1E8-4B69-9CAD-1018FBC2E5C6}" srcOrd="1" destOrd="0" parTransId="{8ADAF4AA-B759-4614-BF37-E705334E7DBB}" sibTransId="{29392C75-DDCB-4916-99AB-E8AE1A4C6E83}"/>
    <dgm:cxn modelId="{B332B2A8-5979-43E8-A8F0-E077C3DAF00D}" srcId="{61A55DA3-A08C-4088-B02E-638975E2B69A}" destId="{150DBB5B-D3D2-4E7D-A058-B5E28F1A3A28}" srcOrd="0" destOrd="0" parTransId="{6988DFDF-B310-47E9-ACC5-844CAF6ED5BB}" sibTransId="{B52468D2-160F-47C8-80CE-70FCBAD82253}"/>
    <dgm:cxn modelId="{B84B03C3-3544-48F6-A882-F77CAB686D04}" srcId="{61A55DA3-A08C-4088-B02E-638975E2B69A}" destId="{07D8E2E8-E8B1-432C-BFB6-C569CF00CFD7}" srcOrd="3" destOrd="0" parTransId="{AEFF2FA4-BFFB-4A3C-ACD4-29C41FEDF158}" sibTransId="{7BF15615-7938-4C3A-9133-AB92F6FAB47F}"/>
    <dgm:cxn modelId="{4F8583CD-CFE8-4894-BE0A-1DDBA981A343}" type="presOf" srcId="{C13D0961-B1E8-4B69-9CAD-1018FBC2E5C6}" destId="{8AE80729-E1A5-459B-900E-96CC4DBACE12}" srcOrd="0" destOrd="0" presId="urn:microsoft.com/office/officeart/2005/8/layout/vList2"/>
    <dgm:cxn modelId="{BE508575-79B4-4251-ABA8-CF965142E1F7}" type="presParOf" srcId="{91086407-A81D-48A7-A4A4-E63C86CA4329}" destId="{E0C13E43-FD31-433B-AB39-E4EDA10D6DE4}" srcOrd="0" destOrd="0" presId="urn:microsoft.com/office/officeart/2005/8/layout/vList2"/>
    <dgm:cxn modelId="{3A693CBF-80DD-4D3E-A795-977D5B6AF594}" type="presParOf" srcId="{91086407-A81D-48A7-A4A4-E63C86CA4329}" destId="{D23BA6FB-0660-4747-91A0-776AE61C689C}" srcOrd="1" destOrd="0" presId="urn:microsoft.com/office/officeart/2005/8/layout/vList2"/>
    <dgm:cxn modelId="{F13A5A29-9A32-4FF6-9D08-8C22157F3C4D}" type="presParOf" srcId="{91086407-A81D-48A7-A4A4-E63C86CA4329}" destId="{8AE80729-E1A5-459B-900E-96CC4DBACE12}" srcOrd="2" destOrd="0" presId="urn:microsoft.com/office/officeart/2005/8/layout/vList2"/>
    <dgm:cxn modelId="{F239BE20-71C3-41A1-9D35-6231AFD4F224}" type="presParOf" srcId="{91086407-A81D-48A7-A4A4-E63C86CA4329}" destId="{CD96348D-AE8E-4FC0-92FF-457F923C40F4}" srcOrd="3" destOrd="0" presId="urn:microsoft.com/office/officeart/2005/8/layout/vList2"/>
    <dgm:cxn modelId="{EB92A42B-59AB-41DF-83F9-C19340F68AC2}" type="presParOf" srcId="{91086407-A81D-48A7-A4A4-E63C86CA4329}" destId="{A24C7DD7-6E6D-46F4-B5A9-03F3DB8C1C65}" srcOrd="4" destOrd="0" presId="urn:microsoft.com/office/officeart/2005/8/layout/vList2"/>
    <dgm:cxn modelId="{8E4FB18B-1FB5-4457-A66E-13F0E3E9B257}" type="presParOf" srcId="{91086407-A81D-48A7-A4A4-E63C86CA4329}" destId="{D5AA673C-137F-420C-9DE4-8F0679C68F1B}" srcOrd="5" destOrd="0" presId="urn:microsoft.com/office/officeart/2005/8/layout/vList2"/>
    <dgm:cxn modelId="{C652AA11-0EB7-4C56-9073-0EE4C8616488}" type="presParOf" srcId="{91086407-A81D-48A7-A4A4-E63C86CA4329}" destId="{A94D8130-4192-4ACB-828F-19246267FAE0}" srcOrd="6" destOrd="0" presId="urn:microsoft.com/office/officeart/2005/8/layout/vList2"/>
    <dgm:cxn modelId="{3421B2B9-D0AF-4586-8473-790D45FABF9A}" type="presParOf" srcId="{91086407-A81D-48A7-A4A4-E63C86CA4329}" destId="{27B560E8-E5D0-4D70-A7AE-C57E0C4EE9AE}" srcOrd="7" destOrd="0" presId="urn:microsoft.com/office/officeart/2005/8/layout/vList2"/>
    <dgm:cxn modelId="{2C2A8B63-CAFF-4791-9AC4-1BC96E8E645F}" type="presParOf" srcId="{91086407-A81D-48A7-A4A4-E63C86CA4329}" destId="{902B4073-4388-4E7B-85C8-7C16D9F5EF50}" srcOrd="8" destOrd="0" presId="urn:microsoft.com/office/officeart/2005/8/layout/vList2"/>
    <dgm:cxn modelId="{F4B889CD-A6B0-46F1-964C-692B2D9EBF99}" type="presParOf" srcId="{91086407-A81D-48A7-A4A4-E63C86CA4329}" destId="{97EE6AAB-CA8F-4DC3-A76D-AAC3A175DA2B}" srcOrd="9" destOrd="0" presId="urn:microsoft.com/office/officeart/2005/8/layout/vList2"/>
    <dgm:cxn modelId="{AE9F988A-565B-4C46-A1BB-C83863427139}" type="presParOf" srcId="{91086407-A81D-48A7-A4A4-E63C86CA4329}" destId="{C941182B-1CD4-45C4-A8E0-326C7F630EC9}"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956B56E-C765-472E-9E12-0CDDA8D3DB37}"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70FF89CA-20EE-4B16-8E1F-A05A4C6F02DA}">
      <dgm:prSet/>
      <dgm:spPr/>
      <dgm:t>
        <a:bodyPr/>
        <a:lstStyle/>
        <a:p>
          <a:r>
            <a:rPr lang="en-US"/>
            <a:t>Face to face interviews offer more interpersonal interaction (Armstrong and Taylor, 2023). </a:t>
          </a:r>
        </a:p>
      </dgm:t>
    </dgm:pt>
    <dgm:pt modelId="{DF8454D4-EC4B-4625-9C76-DA767872DA01}" type="parTrans" cxnId="{CF3454E5-BE74-4B87-8501-5AC981652C50}">
      <dgm:prSet/>
      <dgm:spPr/>
      <dgm:t>
        <a:bodyPr/>
        <a:lstStyle/>
        <a:p>
          <a:endParaRPr lang="en-US"/>
        </a:p>
      </dgm:t>
    </dgm:pt>
    <dgm:pt modelId="{8AD448B8-AFAE-4AA6-89A6-CC384D214A13}" type="sibTrans" cxnId="{CF3454E5-BE74-4B87-8501-5AC981652C50}">
      <dgm:prSet/>
      <dgm:spPr/>
      <dgm:t>
        <a:bodyPr/>
        <a:lstStyle/>
        <a:p>
          <a:endParaRPr lang="en-US"/>
        </a:p>
      </dgm:t>
    </dgm:pt>
    <dgm:pt modelId="{FC67F5C2-6021-4817-B8C6-7B5E19A90868}">
      <dgm:prSet/>
      <dgm:spPr/>
      <dgm:t>
        <a:bodyPr/>
        <a:lstStyle/>
        <a:p>
          <a:r>
            <a:rPr lang="en-US"/>
            <a:t>The main advantage of virtual interviews is flexibility (CIPD, 2024). </a:t>
          </a:r>
        </a:p>
      </dgm:t>
    </dgm:pt>
    <dgm:pt modelId="{A9F0801E-44EE-416C-B247-37EB69F6F123}" type="parTrans" cxnId="{2DA5BCE3-6DDB-4F5B-9937-3F74CD40087C}">
      <dgm:prSet/>
      <dgm:spPr/>
      <dgm:t>
        <a:bodyPr/>
        <a:lstStyle/>
        <a:p>
          <a:endParaRPr lang="en-US"/>
        </a:p>
      </dgm:t>
    </dgm:pt>
    <dgm:pt modelId="{CF51ECA4-E986-4F64-9063-69D7858FC320}" type="sibTrans" cxnId="{2DA5BCE3-6DDB-4F5B-9937-3F74CD40087C}">
      <dgm:prSet/>
      <dgm:spPr/>
      <dgm:t>
        <a:bodyPr/>
        <a:lstStyle/>
        <a:p>
          <a:endParaRPr lang="en-US"/>
        </a:p>
      </dgm:t>
    </dgm:pt>
    <dgm:pt modelId="{AF268772-B647-4D5D-8C14-2F116A6274CA}">
      <dgm:prSet/>
      <dgm:spPr/>
      <dgm:t>
        <a:bodyPr/>
        <a:lstStyle/>
        <a:p>
          <a:r>
            <a:rPr lang="en-US"/>
            <a:t>Face-to-face techniques can strengthen relationship issues. </a:t>
          </a:r>
        </a:p>
      </dgm:t>
    </dgm:pt>
    <dgm:pt modelId="{786AA1C2-8137-47C7-B2BA-30FE811F9D56}" type="parTrans" cxnId="{7378DCCF-7A5A-423C-8394-44E0D58BCF60}">
      <dgm:prSet/>
      <dgm:spPr/>
      <dgm:t>
        <a:bodyPr/>
        <a:lstStyle/>
        <a:p>
          <a:endParaRPr lang="en-US"/>
        </a:p>
      </dgm:t>
    </dgm:pt>
    <dgm:pt modelId="{4B9A2C3D-0D8C-4B67-B55D-B29AF8AE5DEE}" type="sibTrans" cxnId="{7378DCCF-7A5A-423C-8394-44E0D58BCF60}">
      <dgm:prSet/>
      <dgm:spPr/>
      <dgm:t>
        <a:bodyPr/>
        <a:lstStyle/>
        <a:p>
          <a:endParaRPr lang="en-US"/>
        </a:p>
      </dgm:t>
    </dgm:pt>
    <dgm:pt modelId="{A616E8F9-29E1-4428-861B-62A74BC76694}">
      <dgm:prSet/>
      <dgm:spPr/>
      <dgm:t>
        <a:bodyPr/>
        <a:lstStyle/>
        <a:p>
          <a:r>
            <a:rPr lang="en-US"/>
            <a:t>Virtual interviews save on travel and hotel expenses. </a:t>
          </a:r>
        </a:p>
      </dgm:t>
    </dgm:pt>
    <dgm:pt modelId="{E7FCC7DA-4833-4C36-9E09-EF832EF27FEE}" type="parTrans" cxnId="{67618697-EA7C-40FB-B374-E8402ADD0E25}">
      <dgm:prSet/>
      <dgm:spPr/>
      <dgm:t>
        <a:bodyPr/>
        <a:lstStyle/>
        <a:p>
          <a:endParaRPr lang="en-US"/>
        </a:p>
      </dgm:t>
    </dgm:pt>
    <dgm:pt modelId="{9D0CE791-B24B-45FC-9986-13C1E10D7DAC}" type="sibTrans" cxnId="{67618697-EA7C-40FB-B374-E8402ADD0E25}">
      <dgm:prSet/>
      <dgm:spPr/>
      <dgm:t>
        <a:bodyPr/>
        <a:lstStyle/>
        <a:p>
          <a:endParaRPr lang="en-US"/>
        </a:p>
      </dgm:t>
    </dgm:pt>
    <dgm:pt modelId="{380A4927-6689-433C-BC99-62B3B17490BA}">
      <dgm:prSet/>
      <dgm:spPr/>
      <dgm:t>
        <a:bodyPr/>
        <a:lstStyle/>
        <a:p>
          <a:r>
            <a:rPr lang="en-US"/>
            <a:t>Face to face interviews are helpful for behavioural observation. </a:t>
          </a:r>
        </a:p>
      </dgm:t>
    </dgm:pt>
    <dgm:pt modelId="{F2986171-C36A-4301-BE54-7F33932CAA60}" type="parTrans" cxnId="{46217DB7-6C1F-444F-B4A9-E3B2599F6EC4}">
      <dgm:prSet/>
      <dgm:spPr/>
      <dgm:t>
        <a:bodyPr/>
        <a:lstStyle/>
        <a:p>
          <a:endParaRPr lang="en-US"/>
        </a:p>
      </dgm:t>
    </dgm:pt>
    <dgm:pt modelId="{4E6FB53E-BFC7-45D7-862B-DBAB917090D1}" type="sibTrans" cxnId="{46217DB7-6C1F-444F-B4A9-E3B2599F6EC4}">
      <dgm:prSet/>
      <dgm:spPr/>
      <dgm:t>
        <a:bodyPr/>
        <a:lstStyle/>
        <a:p>
          <a:endParaRPr lang="en-US"/>
        </a:p>
      </dgm:t>
    </dgm:pt>
    <dgm:pt modelId="{D0F6A2CC-B8CD-4AA7-8A94-AEBC567EFE73}">
      <dgm:prSet/>
      <dgm:spPr/>
      <dgm:t>
        <a:bodyPr/>
        <a:lstStyle/>
        <a:p>
          <a:r>
            <a:rPr lang="en-US"/>
            <a:t>Virtual methods open doors to a broader pool of talent. </a:t>
          </a:r>
        </a:p>
      </dgm:t>
    </dgm:pt>
    <dgm:pt modelId="{1B3A4AF0-EAF6-4E23-9416-42F01817DCEA}" type="parTrans" cxnId="{F6E109AE-8EBB-49C0-AF6E-4139273CF2BC}">
      <dgm:prSet/>
      <dgm:spPr/>
      <dgm:t>
        <a:bodyPr/>
        <a:lstStyle/>
        <a:p>
          <a:endParaRPr lang="en-US"/>
        </a:p>
      </dgm:t>
    </dgm:pt>
    <dgm:pt modelId="{8D26C1C3-8C0A-4B52-A864-C773D2F71C07}" type="sibTrans" cxnId="{F6E109AE-8EBB-49C0-AF6E-4139273CF2BC}">
      <dgm:prSet/>
      <dgm:spPr/>
      <dgm:t>
        <a:bodyPr/>
        <a:lstStyle/>
        <a:p>
          <a:endParaRPr lang="en-US"/>
        </a:p>
      </dgm:t>
    </dgm:pt>
    <dgm:pt modelId="{8250898C-2AFB-4C51-AD0A-6068DC516807}">
      <dgm:prSet/>
      <dgm:spPr/>
      <dgm:t>
        <a:bodyPr/>
        <a:lstStyle/>
        <a:p>
          <a:r>
            <a:rPr lang="en-US"/>
            <a:t>A hybrid approach is a blend of the strengths of both approaches.</a:t>
          </a:r>
        </a:p>
      </dgm:t>
    </dgm:pt>
    <dgm:pt modelId="{7A00CAE9-C4AF-46E3-BBE2-598EC53D5610}" type="parTrans" cxnId="{9259E2A8-E6BF-4288-946A-53FAD4DA3B67}">
      <dgm:prSet/>
      <dgm:spPr/>
      <dgm:t>
        <a:bodyPr/>
        <a:lstStyle/>
        <a:p>
          <a:endParaRPr lang="en-US"/>
        </a:p>
      </dgm:t>
    </dgm:pt>
    <dgm:pt modelId="{C1DC3CA2-17C4-45D8-AD05-E1F5B78C0D07}" type="sibTrans" cxnId="{9259E2A8-E6BF-4288-946A-53FAD4DA3B67}">
      <dgm:prSet/>
      <dgm:spPr/>
      <dgm:t>
        <a:bodyPr/>
        <a:lstStyle/>
        <a:p>
          <a:endParaRPr lang="en-US"/>
        </a:p>
      </dgm:t>
    </dgm:pt>
    <dgm:pt modelId="{A6F967B2-C52E-49E8-BD5A-5EB2BAD273FB}" type="pres">
      <dgm:prSet presAssocID="{3956B56E-C765-472E-9E12-0CDDA8D3DB37}" presName="diagram" presStyleCnt="0">
        <dgm:presLayoutVars>
          <dgm:dir/>
          <dgm:resizeHandles val="exact"/>
        </dgm:presLayoutVars>
      </dgm:prSet>
      <dgm:spPr/>
    </dgm:pt>
    <dgm:pt modelId="{D61C4DFA-E388-4715-B45D-1A9BE3ED9EC7}" type="pres">
      <dgm:prSet presAssocID="{70FF89CA-20EE-4B16-8E1F-A05A4C6F02DA}" presName="node" presStyleLbl="node1" presStyleIdx="0" presStyleCnt="7">
        <dgm:presLayoutVars>
          <dgm:bulletEnabled val="1"/>
        </dgm:presLayoutVars>
      </dgm:prSet>
      <dgm:spPr/>
    </dgm:pt>
    <dgm:pt modelId="{21C30D8A-04E7-41F1-8780-E116F95F3837}" type="pres">
      <dgm:prSet presAssocID="{8AD448B8-AFAE-4AA6-89A6-CC384D214A13}" presName="sibTrans" presStyleCnt="0"/>
      <dgm:spPr/>
    </dgm:pt>
    <dgm:pt modelId="{69CA0994-762D-4EA8-B5F2-BDF16113C04A}" type="pres">
      <dgm:prSet presAssocID="{FC67F5C2-6021-4817-B8C6-7B5E19A90868}" presName="node" presStyleLbl="node1" presStyleIdx="1" presStyleCnt="7">
        <dgm:presLayoutVars>
          <dgm:bulletEnabled val="1"/>
        </dgm:presLayoutVars>
      </dgm:prSet>
      <dgm:spPr/>
    </dgm:pt>
    <dgm:pt modelId="{07873B2D-B154-49BA-AD0B-795B7411E16C}" type="pres">
      <dgm:prSet presAssocID="{CF51ECA4-E986-4F64-9063-69D7858FC320}" presName="sibTrans" presStyleCnt="0"/>
      <dgm:spPr/>
    </dgm:pt>
    <dgm:pt modelId="{C831DBF2-A4F7-4CD5-9656-DB66F1782417}" type="pres">
      <dgm:prSet presAssocID="{AF268772-B647-4D5D-8C14-2F116A6274CA}" presName="node" presStyleLbl="node1" presStyleIdx="2" presStyleCnt="7">
        <dgm:presLayoutVars>
          <dgm:bulletEnabled val="1"/>
        </dgm:presLayoutVars>
      </dgm:prSet>
      <dgm:spPr/>
    </dgm:pt>
    <dgm:pt modelId="{12E5B16C-0457-4ED5-833C-83831BA6191B}" type="pres">
      <dgm:prSet presAssocID="{4B9A2C3D-0D8C-4B67-B55D-B29AF8AE5DEE}" presName="sibTrans" presStyleCnt="0"/>
      <dgm:spPr/>
    </dgm:pt>
    <dgm:pt modelId="{E5D24831-2322-4F8B-ABE0-A4E0851E95FA}" type="pres">
      <dgm:prSet presAssocID="{A616E8F9-29E1-4428-861B-62A74BC76694}" presName="node" presStyleLbl="node1" presStyleIdx="3" presStyleCnt="7">
        <dgm:presLayoutVars>
          <dgm:bulletEnabled val="1"/>
        </dgm:presLayoutVars>
      </dgm:prSet>
      <dgm:spPr/>
    </dgm:pt>
    <dgm:pt modelId="{7B07D40E-6536-41BB-AAAF-56EA85A243EC}" type="pres">
      <dgm:prSet presAssocID="{9D0CE791-B24B-45FC-9986-13C1E10D7DAC}" presName="sibTrans" presStyleCnt="0"/>
      <dgm:spPr/>
    </dgm:pt>
    <dgm:pt modelId="{D5A94486-78E4-43B7-BCA1-62157AE19171}" type="pres">
      <dgm:prSet presAssocID="{380A4927-6689-433C-BC99-62B3B17490BA}" presName="node" presStyleLbl="node1" presStyleIdx="4" presStyleCnt="7">
        <dgm:presLayoutVars>
          <dgm:bulletEnabled val="1"/>
        </dgm:presLayoutVars>
      </dgm:prSet>
      <dgm:spPr/>
    </dgm:pt>
    <dgm:pt modelId="{939E4A81-6479-4A85-966E-19767CA3B5DE}" type="pres">
      <dgm:prSet presAssocID="{4E6FB53E-BFC7-45D7-862B-DBAB917090D1}" presName="sibTrans" presStyleCnt="0"/>
      <dgm:spPr/>
    </dgm:pt>
    <dgm:pt modelId="{0160F560-9901-4FE0-A9AC-3543BB69ECEF}" type="pres">
      <dgm:prSet presAssocID="{D0F6A2CC-B8CD-4AA7-8A94-AEBC567EFE73}" presName="node" presStyleLbl="node1" presStyleIdx="5" presStyleCnt="7">
        <dgm:presLayoutVars>
          <dgm:bulletEnabled val="1"/>
        </dgm:presLayoutVars>
      </dgm:prSet>
      <dgm:spPr/>
    </dgm:pt>
    <dgm:pt modelId="{830566D2-E250-406A-92D8-459CCE931D0E}" type="pres">
      <dgm:prSet presAssocID="{8D26C1C3-8C0A-4B52-A864-C773D2F71C07}" presName="sibTrans" presStyleCnt="0"/>
      <dgm:spPr/>
    </dgm:pt>
    <dgm:pt modelId="{CAE050BB-48E6-4F43-8AF2-24BE0760DCD9}" type="pres">
      <dgm:prSet presAssocID="{8250898C-2AFB-4C51-AD0A-6068DC516807}" presName="node" presStyleLbl="node1" presStyleIdx="6" presStyleCnt="7">
        <dgm:presLayoutVars>
          <dgm:bulletEnabled val="1"/>
        </dgm:presLayoutVars>
      </dgm:prSet>
      <dgm:spPr/>
    </dgm:pt>
  </dgm:ptLst>
  <dgm:cxnLst>
    <dgm:cxn modelId="{16F84A4C-C447-4157-8F62-5ED38EB4726B}" type="presOf" srcId="{AF268772-B647-4D5D-8C14-2F116A6274CA}" destId="{C831DBF2-A4F7-4CD5-9656-DB66F1782417}" srcOrd="0" destOrd="0" presId="urn:microsoft.com/office/officeart/2005/8/layout/default"/>
    <dgm:cxn modelId="{37D46A4E-F654-4B1E-9C47-49FCB9D9664E}" type="presOf" srcId="{A616E8F9-29E1-4428-861B-62A74BC76694}" destId="{E5D24831-2322-4F8B-ABE0-A4E0851E95FA}" srcOrd="0" destOrd="0" presId="urn:microsoft.com/office/officeart/2005/8/layout/default"/>
    <dgm:cxn modelId="{2E0CD86F-1516-4BE6-950F-22916381410C}" type="presOf" srcId="{380A4927-6689-433C-BC99-62B3B17490BA}" destId="{D5A94486-78E4-43B7-BCA1-62157AE19171}" srcOrd="0" destOrd="0" presId="urn:microsoft.com/office/officeart/2005/8/layout/default"/>
    <dgm:cxn modelId="{DDB9E674-7DA6-4538-A6FE-C74764A4DE35}" type="presOf" srcId="{FC67F5C2-6021-4817-B8C6-7B5E19A90868}" destId="{69CA0994-762D-4EA8-B5F2-BDF16113C04A}" srcOrd="0" destOrd="0" presId="urn:microsoft.com/office/officeart/2005/8/layout/default"/>
    <dgm:cxn modelId="{67618697-EA7C-40FB-B374-E8402ADD0E25}" srcId="{3956B56E-C765-472E-9E12-0CDDA8D3DB37}" destId="{A616E8F9-29E1-4428-861B-62A74BC76694}" srcOrd="3" destOrd="0" parTransId="{E7FCC7DA-4833-4C36-9E09-EF832EF27FEE}" sibTransId="{9D0CE791-B24B-45FC-9986-13C1E10D7DAC}"/>
    <dgm:cxn modelId="{9259E2A8-E6BF-4288-946A-53FAD4DA3B67}" srcId="{3956B56E-C765-472E-9E12-0CDDA8D3DB37}" destId="{8250898C-2AFB-4C51-AD0A-6068DC516807}" srcOrd="6" destOrd="0" parTransId="{7A00CAE9-C4AF-46E3-BBE2-598EC53D5610}" sibTransId="{C1DC3CA2-17C4-45D8-AD05-E1F5B78C0D07}"/>
    <dgm:cxn modelId="{F6E109AE-8EBB-49C0-AF6E-4139273CF2BC}" srcId="{3956B56E-C765-472E-9E12-0CDDA8D3DB37}" destId="{D0F6A2CC-B8CD-4AA7-8A94-AEBC567EFE73}" srcOrd="5" destOrd="0" parTransId="{1B3A4AF0-EAF6-4E23-9416-42F01817DCEA}" sibTransId="{8D26C1C3-8C0A-4B52-A864-C773D2F71C07}"/>
    <dgm:cxn modelId="{E8B683AF-FF9D-4618-932F-2169DE45548F}" type="presOf" srcId="{3956B56E-C765-472E-9E12-0CDDA8D3DB37}" destId="{A6F967B2-C52E-49E8-BD5A-5EB2BAD273FB}" srcOrd="0" destOrd="0" presId="urn:microsoft.com/office/officeart/2005/8/layout/default"/>
    <dgm:cxn modelId="{0FFD06B6-D833-4D09-9CDD-1A0B9E9C254C}" type="presOf" srcId="{8250898C-2AFB-4C51-AD0A-6068DC516807}" destId="{CAE050BB-48E6-4F43-8AF2-24BE0760DCD9}" srcOrd="0" destOrd="0" presId="urn:microsoft.com/office/officeart/2005/8/layout/default"/>
    <dgm:cxn modelId="{46217DB7-6C1F-444F-B4A9-E3B2599F6EC4}" srcId="{3956B56E-C765-472E-9E12-0CDDA8D3DB37}" destId="{380A4927-6689-433C-BC99-62B3B17490BA}" srcOrd="4" destOrd="0" parTransId="{F2986171-C36A-4301-BE54-7F33932CAA60}" sibTransId="{4E6FB53E-BFC7-45D7-862B-DBAB917090D1}"/>
    <dgm:cxn modelId="{4A3CC6BB-125D-47D4-BD0A-97A6FFAA4BD5}" type="presOf" srcId="{D0F6A2CC-B8CD-4AA7-8A94-AEBC567EFE73}" destId="{0160F560-9901-4FE0-A9AC-3543BB69ECEF}" srcOrd="0" destOrd="0" presId="urn:microsoft.com/office/officeart/2005/8/layout/default"/>
    <dgm:cxn modelId="{7378DCCF-7A5A-423C-8394-44E0D58BCF60}" srcId="{3956B56E-C765-472E-9E12-0CDDA8D3DB37}" destId="{AF268772-B647-4D5D-8C14-2F116A6274CA}" srcOrd="2" destOrd="0" parTransId="{786AA1C2-8137-47C7-B2BA-30FE811F9D56}" sibTransId="{4B9A2C3D-0D8C-4B67-B55D-B29AF8AE5DEE}"/>
    <dgm:cxn modelId="{2DA5BCE3-6DDB-4F5B-9937-3F74CD40087C}" srcId="{3956B56E-C765-472E-9E12-0CDDA8D3DB37}" destId="{FC67F5C2-6021-4817-B8C6-7B5E19A90868}" srcOrd="1" destOrd="0" parTransId="{A9F0801E-44EE-416C-B247-37EB69F6F123}" sibTransId="{CF51ECA4-E986-4F64-9063-69D7858FC320}"/>
    <dgm:cxn modelId="{CF3454E5-BE74-4B87-8501-5AC981652C50}" srcId="{3956B56E-C765-472E-9E12-0CDDA8D3DB37}" destId="{70FF89CA-20EE-4B16-8E1F-A05A4C6F02DA}" srcOrd="0" destOrd="0" parTransId="{DF8454D4-EC4B-4625-9C76-DA767872DA01}" sibTransId="{8AD448B8-AFAE-4AA6-89A6-CC384D214A13}"/>
    <dgm:cxn modelId="{40B33DF8-D2F9-4E56-8517-6FA88D23AC70}" type="presOf" srcId="{70FF89CA-20EE-4B16-8E1F-A05A4C6F02DA}" destId="{D61C4DFA-E388-4715-B45D-1A9BE3ED9EC7}" srcOrd="0" destOrd="0" presId="urn:microsoft.com/office/officeart/2005/8/layout/default"/>
    <dgm:cxn modelId="{30EBE6A8-E889-4739-B138-F4A300669BE8}" type="presParOf" srcId="{A6F967B2-C52E-49E8-BD5A-5EB2BAD273FB}" destId="{D61C4DFA-E388-4715-B45D-1A9BE3ED9EC7}" srcOrd="0" destOrd="0" presId="urn:microsoft.com/office/officeart/2005/8/layout/default"/>
    <dgm:cxn modelId="{F69B8A4B-210F-4154-B96E-6F6091A83EBA}" type="presParOf" srcId="{A6F967B2-C52E-49E8-BD5A-5EB2BAD273FB}" destId="{21C30D8A-04E7-41F1-8780-E116F95F3837}" srcOrd="1" destOrd="0" presId="urn:microsoft.com/office/officeart/2005/8/layout/default"/>
    <dgm:cxn modelId="{621180ED-1B7C-4AFB-B27F-2233FC068CBD}" type="presParOf" srcId="{A6F967B2-C52E-49E8-BD5A-5EB2BAD273FB}" destId="{69CA0994-762D-4EA8-B5F2-BDF16113C04A}" srcOrd="2" destOrd="0" presId="urn:microsoft.com/office/officeart/2005/8/layout/default"/>
    <dgm:cxn modelId="{B303D766-BA0B-4CAB-9F5F-D3965988E52A}" type="presParOf" srcId="{A6F967B2-C52E-49E8-BD5A-5EB2BAD273FB}" destId="{07873B2D-B154-49BA-AD0B-795B7411E16C}" srcOrd="3" destOrd="0" presId="urn:microsoft.com/office/officeart/2005/8/layout/default"/>
    <dgm:cxn modelId="{B6368089-F133-4B49-B397-A0DF57783443}" type="presParOf" srcId="{A6F967B2-C52E-49E8-BD5A-5EB2BAD273FB}" destId="{C831DBF2-A4F7-4CD5-9656-DB66F1782417}" srcOrd="4" destOrd="0" presId="urn:microsoft.com/office/officeart/2005/8/layout/default"/>
    <dgm:cxn modelId="{2979EF88-F440-486C-BF74-AC6A0ECE1507}" type="presParOf" srcId="{A6F967B2-C52E-49E8-BD5A-5EB2BAD273FB}" destId="{12E5B16C-0457-4ED5-833C-83831BA6191B}" srcOrd="5" destOrd="0" presId="urn:microsoft.com/office/officeart/2005/8/layout/default"/>
    <dgm:cxn modelId="{12226C1C-D951-4F26-9F12-4874E97CD2D4}" type="presParOf" srcId="{A6F967B2-C52E-49E8-BD5A-5EB2BAD273FB}" destId="{E5D24831-2322-4F8B-ABE0-A4E0851E95FA}" srcOrd="6" destOrd="0" presId="urn:microsoft.com/office/officeart/2005/8/layout/default"/>
    <dgm:cxn modelId="{3C9DA5CE-03F7-43AC-B4F4-2CB23A94B92D}" type="presParOf" srcId="{A6F967B2-C52E-49E8-BD5A-5EB2BAD273FB}" destId="{7B07D40E-6536-41BB-AAAF-56EA85A243EC}" srcOrd="7" destOrd="0" presId="urn:microsoft.com/office/officeart/2005/8/layout/default"/>
    <dgm:cxn modelId="{2E4AB5E4-8E5F-4029-8E7A-DEAFAC04CA94}" type="presParOf" srcId="{A6F967B2-C52E-49E8-BD5A-5EB2BAD273FB}" destId="{D5A94486-78E4-43B7-BCA1-62157AE19171}" srcOrd="8" destOrd="0" presId="urn:microsoft.com/office/officeart/2005/8/layout/default"/>
    <dgm:cxn modelId="{731A1032-5B3B-41F4-AC35-BDBF88063408}" type="presParOf" srcId="{A6F967B2-C52E-49E8-BD5A-5EB2BAD273FB}" destId="{939E4A81-6479-4A85-966E-19767CA3B5DE}" srcOrd="9" destOrd="0" presId="urn:microsoft.com/office/officeart/2005/8/layout/default"/>
    <dgm:cxn modelId="{81E9E09C-41C4-4780-9C33-CBCD2A556A12}" type="presParOf" srcId="{A6F967B2-C52E-49E8-BD5A-5EB2BAD273FB}" destId="{0160F560-9901-4FE0-A9AC-3543BB69ECEF}" srcOrd="10" destOrd="0" presId="urn:microsoft.com/office/officeart/2005/8/layout/default"/>
    <dgm:cxn modelId="{31D5F19F-0C89-4E79-A604-91C46B11300E}" type="presParOf" srcId="{A6F967B2-C52E-49E8-BD5A-5EB2BAD273FB}" destId="{830566D2-E250-406A-92D8-459CCE931D0E}" srcOrd="11" destOrd="0" presId="urn:microsoft.com/office/officeart/2005/8/layout/default"/>
    <dgm:cxn modelId="{6398BA7C-E42A-4DD1-A121-36855C894B90}" type="presParOf" srcId="{A6F967B2-C52E-49E8-BD5A-5EB2BAD273FB}" destId="{CAE050BB-48E6-4F43-8AF2-24BE0760DCD9}"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3DCD5B-5E4F-4106-9415-A0201309F529}">
      <dsp:nvSpPr>
        <dsp:cNvPr id="0" name=""/>
        <dsp:cNvSpPr/>
      </dsp:nvSpPr>
      <dsp:spPr>
        <a:xfrm>
          <a:off x="3601" y="2804303"/>
          <a:ext cx="974881" cy="584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Workforce Planning</a:t>
          </a:r>
        </a:p>
      </dsp:txBody>
      <dsp:txXfrm>
        <a:off x="20733" y="2821435"/>
        <a:ext cx="940617" cy="550664"/>
      </dsp:txXfrm>
    </dsp:sp>
    <dsp:sp modelId="{A2B5B6AA-B095-4906-8B7C-5CE1D37819CC}">
      <dsp:nvSpPr>
        <dsp:cNvPr id="0" name=""/>
        <dsp:cNvSpPr/>
      </dsp:nvSpPr>
      <dsp:spPr>
        <a:xfrm>
          <a:off x="1075970" y="2975882"/>
          <a:ext cx="206674" cy="24177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1075970" y="3024236"/>
        <a:ext cx="144672" cy="145062"/>
      </dsp:txXfrm>
    </dsp:sp>
    <dsp:sp modelId="{8EA2148B-1DCF-4E3D-8086-5CC1303305E0}">
      <dsp:nvSpPr>
        <dsp:cNvPr id="0" name=""/>
        <dsp:cNvSpPr/>
      </dsp:nvSpPr>
      <dsp:spPr>
        <a:xfrm>
          <a:off x="1368434" y="2804303"/>
          <a:ext cx="974881" cy="584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Job Analysis</a:t>
          </a:r>
        </a:p>
      </dsp:txBody>
      <dsp:txXfrm>
        <a:off x="1385566" y="2821435"/>
        <a:ext cx="940617" cy="550664"/>
      </dsp:txXfrm>
    </dsp:sp>
    <dsp:sp modelId="{044BA882-7003-4327-9980-2F5AA8E7A6AD}">
      <dsp:nvSpPr>
        <dsp:cNvPr id="0" name=""/>
        <dsp:cNvSpPr/>
      </dsp:nvSpPr>
      <dsp:spPr>
        <a:xfrm>
          <a:off x="2440804" y="2975882"/>
          <a:ext cx="206674" cy="24177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2440804" y="3024236"/>
        <a:ext cx="144672" cy="145062"/>
      </dsp:txXfrm>
    </dsp:sp>
    <dsp:sp modelId="{DF2D6545-0C61-424A-B5B8-515656B60CC8}">
      <dsp:nvSpPr>
        <dsp:cNvPr id="0" name=""/>
        <dsp:cNvSpPr/>
      </dsp:nvSpPr>
      <dsp:spPr>
        <a:xfrm>
          <a:off x="2733268" y="2804303"/>
          <a:ext cx="974881" cy="584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Person Specification</a:t>
          </a:r>
        </a:p>
      </dsp:txBody>
      <dsp:txXfrm>
        <a:off x="2750400" y="2821435"/>
        <a:ext cx="940617" cy="550664"/>
      </dsp:txXfrm>
    </dsp:sp>
    <dsp:sp modelId="{77E02666-C23D-4A81-A433-0B56D437D842}">
      <dsp:nvSpPr>
        <dsp:cNvPr id="0" name=""/>
        <dsp:cNvSpPr/>
      </dsp:nvSpPr>
      <dsp:spPr>
        <a:xfrm>
          <a:off x="3805638" y="2975882"/>
          <a:ext cx="206674" cy="24177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3805638" y="3024236"/>
        <a:ext cx="144672" cy="145062"/>
      </dsp:txXfrm>
    </dsp:sp>
    <dsp:sp modelId="{A99FD7B6-9CC1-4554-99CD-EA4CCC620804}">
      <dsp:nvSpPr>
        <dsp:cNvPr id="0" name=""/>
        <dsp:cNvSpPr/>
      </dsp:nvSpPr>
      <dsp:spPr>
        <a:xfrm>
          <a:off x="4098102" y="2804303"/>
          <a:ext cx="974881" cy="584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Vacancy Advertising</a:t>
          </a:r>
          <a:endParaRPr lang="en-US" sz="1200" kern="1200" dirty="0"/>
        </a:p>
      </dsp:txBody>
      <dsp:txXfrm>
        <a:off x="4115234" y="2821435"/>
        <a:ext cx="940617" cy="550664"/>
      </dsp:txXfrm>
    </dsp:sp>
    <dsp:sp modelId="{4A3FFD25-E42C-4E6B-821E-A07E855C2BC4}">
      <dsp:nvSpPr>
        <dsp:cNvPr id="0" name=""/>
        <dsp:cNvSpPr/>
      </dsp:nvSpPr>
      <dsp:spPr>
        <a:xfrm>
          <a:off x="5170471" y="2975882"/>
          <a:ext cx="206674" cy="24177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5170471" y="3024236"/>
        <a:ext cx="144672" cy="145062"/>
      </dsp:txXfrm>
    </dsp:sp>
    <dsp:sp modelId="{8CF3A1E3-2691-43AF-86FA-4BAF03705DB6}">
      <dsp:nvSpPr>
        <dsp:cNvPr id="0" name=""/>
        <dsp:cNvSpPr/>
      </dsp:nvSpPr>
      <dsp:spPr>
        <a:xfrm>
          <a:off x="5462936" y="2804303"/>
          <a:ext cx="974881" cy="584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Application Screening</a:t>
          </a:r>
          <a:endParaRPr lang="en-US" sz="1200" kern="1200" dirty="0"/>
        </a:p>
      </dsp:txBody>
      <dsp:txXfrm>
        <a:off x="5480068" y="2821435"/>
        <a:ext cx="940617" cy="550664"/>
      </dsp:txXfrm>
    </dsp:sp>
    <dsp:sp modelId="{7ADECD38-2490-4EA0-8B9C-1EAD298A1AF3}">
      <dsp:nvSpPr>
        <dsp:cNvPr id="0" name=""/>
        <dsp:cNvSpPr/>
      </dsp:nvSpPr>
      <dsp:spPr>
        <a:xfrm>
          <a:off x="6535305" y="2975882"/>
          <a:ext cx="206674" cy="24177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6535305" y="3024236"/>
        <a:ext cx="144672" cy="145062"/>
      </dsp:txXfrm>
    </dsp:sp>
    <dsp:sp modelId="{48D691F9-4782-4AB8-9BC5-98644E84D046}">
      <dsp:nvSpPr>
        <dsp:cNvPr id="0" name=""/>
        <dsp:cNvSpPr/>
      </dsp:nvSpPr>
      <dsp:spPr>
        <a:xfrm>
          <a:off x="6827770" y="2804303"/>
          <a:ext cx="974881" cy="584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Interview &amp; Assessment</a:t>
          </a:r>
          <a:endParaRPr lang="en-US" sz="1200" kern="1200" dirty="0"/>
        </a:p>
      </dsp:txBody>
      <dsp:txXfrm>
        <a:off x="6844902" y="2821435"/>
        <a:ext cx="940617" cy="550664"/>
      </dsp:txXfrm>
    </dsp:sp>
    <dsp:sp modelId="{C903BC53-6A15-43FC-B128-5C2335A0619B}">
      <dsp:nvSpPr>
        <dsp:cNvPr id="0" name=""/>
        <dsp:cNvSpPr/>
      </dsp:nvSpPr>
      <dsp:spPr>
        <a:xfrm>
          <a:off x="7900139" y="2975882"/>
          <a:ext cx="206674" cy="24177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7900139" y="3024236"/>
        <a:ext cx="144672" cy="145062"/>
      </dsp:txXfrm>
    </dsp:sp>
    <dsp:sp modelId="{A3B53B1C-38C3-4BF2-ABB0-20032491E339}">
      <dsp:nvSpPr>
        <dsp:cNvPr id="0" name=""/>
        <dsp:cNvSpPr/>
      </dsp:nvSpPr>
      <dsp:spPr>
        <a:xfrm>
          <a:off x="8192603" y="2804303"/>
          <a:ext cx="974881" cy="584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Selection Decision</a:t>
          </a:r>
        </a:p>
      </dsp:txBody>
      <dsp:txXfrm>
        <a:off x="8209735" y="2821435"/>
        <a:ext cx="940617" cy="550664"/>
      </dsp:txXfrm>
    </dsp:sp>
    <dsp:sp modelId="{AE3F2377-D377-47C9-AA47-7C79A001998D}">
      <dsp:nvSpPr>
        <dsp:cNvPr id="0" name=""/>
        <dsp:cNvSpPr/>
      </dsp:nvSpPr>
      <dsp:spPr>
        <a:xfrm>
          <a:off x="9264973" y="2975882"/>
          <a:ext cx="206674" cy="24177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9264973" y="3024236"/>
        <a:ext cx="144672" cy="145062"/>
      </dsp:txXfrm>
    </dsp:sp>
    <dsp:sp modelId="{E8AC40A1-8A80-4365-93AA-AD62FB270EB9}">
      <dsp:nvSpPr>
        <dsp:cNvPr id="0" name=""/>
        <dsp:cNvSpPr/>
      </dsp:nvSpPr>
      <dsp:spPr>
        <a:xfrm>
          <a:off x="9557437" y="2804303"/>
          <a:ext cx="974881" cy="584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Onboarding</a:t>
          </a:r>
          <a:endParaRPr lang="en-US" sz="1200" kern="1200" dirty="0"/>
        </a:p>
      </dsp:txBody>
      <dsp:txXfrm>
        <a:off x="9574569" y="2821435"/>
        <a:ext cx="940617" cy="5506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C13E43-FD31-433B-AB39-E4EDA10D6DE4}">
      <dsp:nvSpPr>
        <dsp:cNvPr id="0" name=""/>
        <dsp:cNvSpPr/>
      </dsp:nvSpPr>
      <dsp:spPr>
        <a:xfrm>
          <a:off x="0" y="41075"/>
          <a:ext cx="6797675" cy="87516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Job analysis is used to identify important duties and responsibilities (Dessler, 2023). </a:t>
          </a:r>
        </a:p>
      </dsp:txBody>
      <dsp:txXfrm>
        <a:off x="42722" y="83797"/>
        <a:ext cx="6712231" cy="789716"/>
      </dsp:txXfrm>
    </dsp:sp>
    <dsp:sp modelId="{8AE80729-E1A5-459B-900E-96CC4DBACE12}">
      <dsp:nvSpPr>
        <dsp:cNvPr id="0" name=""/>
        <dsp:cNvSpPr/>
      </dsp:nvSpPr>
      <dsp:spPr>
        <a:xfrm>
          <a:off x="0" y="979595"/>
          <a:ext cx="6797675" cy="875160"/>
        </a:xfrm>
        <a:prstGeom prst="roundRect">
          <a:avLst/>
        </a:prstGeom>
        <a:solidFill>
          <a:schemeClr val="accent2">
            <a:hueOff val="-264675"/>
            <a:satOff val="298"/>
            <a:lumOff val="70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It establishes knowledge, skills and abilities that need to be acquired. </a:t>
          </a:r>
        </a:p>
      </dsp:txBody>
      <dsp:txXfrm>
        <a:off x="42722" y="1022317"/>
        <a:ext cx="6712231" cy="789716"/>
      </dsp:txXfrm>
    </dsp:sp>
    <dsp:sp modelId="{A24C7DD7-6E6D-46F4-B5A9-03F3DB8C1C65}">
      <dsp:nvSpPr>
        <dsp:cNvPr id="0" name=""/>
        <dsp:cNvSpPr/>
      </dsp:nvSpPr>
      <dsp:spPr>
        <a:xfrm>
          <a:off x="0" y="1918116"/>
          <a:ext cx="6797675" cy="875160"/>
        </a:xfrm>
        <a:prstGeom prst="roundRect">
          <a:avLst/>
        </a:prstGeom>
        <a:solidFill>
          <a:schemeClr val="accent2">
            <a:hueOff val="-529349"/>
            <a:satOff val="597"/>
            <a:lumOff val="141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Performance expectations are set forth. Information regarding workforce planning is more precise. </a:t>
          </a:r>
        </a:p>
      </dsp:txBody>
      <dsp:txXfrm>
        <a:off x="42722" y="1960838"/>
        <a:ext cx="6712231" cy="789716"/>
      </dsp:txXfrm>
    </dsp:sp>
    <dsp:sp modelId="{A94D8130-4192-4ACB-828F-19246267FAE0}">
      <dsp:nvSpPr>
        <dsp:cNvPr id="0" name=""/>
        <dsp:cNvSpPr/>
      </dsp:nvSpPr>
      <dsp:spPr>
        <a:xfrm>
          <a:off x="0" y="2856636"/>
          <a:ext cx="6797675" cy="875160"/>
        </a:xfrm>
        <a:prstGeom prst="roundRect">
          <a:avLst/>
        </a:prstGeom>
        <a:solidFill>
          <a:schemeClr val="accent2">
            <a:hueOff val="-794024"/>
            <a:satOff val="895"/>
            <a:lumOff val="211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The evaluation of the applicants is done on the basis of objective evidence. </a:t>
          </a:r>
        </a:p>
      </dsp:txBody>
      <dsp:txXfrm>
        <a:off x="42722" y="2899358"/>
        <a:ext cx="6712231" cy="789716"/>
      </dsp:txXfrm>
    </dsp:sp>
    <dsp:sp modelId="{902B4073-4388-4E7B-85C8-7C16D9F5EF50}">
      <dsp:nvSpPr>
        <dsp:cNvPr id="0" name=""/>
        <dsp:cNvSpPr/>
      </dsp:nvSpPr>
      <dsp:spPr>
        <a:xfrm>
          <a:off x="0" y="3795156"/>
          <a:ext cx="6797675" cy="875160"/>
        </a:xfrm>
        <a:prstGeom prst="roundRect">
          <a:avLst/>
        </a:prstGeom>
        <a:solidFill>
          <a:schemeClr val="accent2">
            <a:hueOff val="-1058698"/>
            <a:satOff val="1194"/>
            <a:lumOff val="282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Clear role results in better employee performance. </a:t>
          </a:r>
        </a:p>
      </dsp:txBody>
      <dsp:txXfrm>
        <a:off x="42722" y="3837878"/>
        <a:ext cx="6712231" cy="789716"/>
      </dsp:txXfrm>
    </dsp:sp>
    <dsp:sp modelId="{C941182B-1CD4-45C4-A8E0-326C7F630EC9}">
      <dsp:nvSpPr>
        <dsp:cNvPr id="0" name=""/>
        <dsp:cNvSpPr/>
      </dsp:nvSpPr>
      <dsp:spPr>
        <a:xfrm>
          <a:off x="0" y="4733676"/>
          <a:ext cx="6797675" cy="875160"/>
        </a:xfrm>
        <a:prstGeom prst="roundRect">
          <a:avLst/>
        </a:prstGeom>
        <a:solidFill>
          <a:schemeClr val="accent2">
            <a:hueOff val="-1323373"/>
            <a:satOff val="1492"/>
            <a:lumOff val="353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The number of recruitment mistakes can be drastically minimized.</a:t>
          </a:r>
        </a:p>
      </dsp:txBody>
      <dsp:txXfrm>
        <a:off x="42722" y="4776398"/>
        <a:ext cx="6712231" cy="7897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C4DFA-E388-4715-B45D-1A9BE3ED9EC7}">
      <dsp:nvSpPr>
        <dsp:cNvPr id="0" name=""/>
        <dsp:cNvSpPr/>
      </dsp:nvSpPr>
      <dsp:spPr>
        <a:xfrm>
          <a:off x="0" y="584792"/>
          <a:ext cx="1832610" cy="109956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Face to face interviews offer more interpersonal interaction (Armstrong and Taylor, 2023). </a:t>
          </a:r>
        </a:p>
      </dsp:txBody>
      <dsp:txXfrm>
        <a:off x="0" y="584792"/>
        <a:ext cx="1832610" cy="1099565"/>
      </dsp:txXfrm>
    </dsp:sp>
    <dsp:sp modelId="{69CA0994-762D-4EA8-B5F2-BDF16113C04A}">
      <dsp:nvSpPr>
        <dsp:cNvPr id="0" name=""/>
        <dsp:cNvSpPr/>
      </dsp:nvSpPr>
      <dsp:spPr>
        <a:xfrm>
          <a:off x="2015870" y="584792"/>
          <a:ext cx="1832610" cy="109956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The main advantage of virtual interviews is flexibility (CIPD, 2024). </a:t>
          </a:r>
        </a:p>
      </dsp:txBody>
      <dsp:txXfrm>
        <a:off x="2015870" y="584792"/>
        <a:ext cx="1832610" cy="1099565"/>
      </dsp:txXfrm>
    </dsp:sp>
    <dsp:sp modelId="{C831DBF2-A4F7-4CD5-9656-DB66F1782417}">
      <dsp:nvSpPr>
        <dsp:cNvPr id="0" name=""/>
        <dsp:cNvSpPr/>
      </dsp:nvSpPr>
      <dsp:spPr>
        <a:xfrm>
          <a:off x="4031741" y="584792"/>
          <a:ext cx="1832610" cy="109956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Face-to-face techniques can strengthen relationship issues. </a:t>
          </a:r>
        </a:p>
      </dsp:txBody>
      <dsp:txXfrm>
        <a:off x="4031741" y="584792"/>
        <a:ext cx="1832610" cy="1099565"/>
      </dsp:txXfrm>
    </dsp:sp>
    <dsp:sp modelId="{E5D24831-2322-4F8B-ABE0-A4E0851E95FA}">
      <dsp:nvSpPr>
        <dsp:cNvPr id="0" name=""/>
        <dsp:cNvSpPr/>
      </dsp:nvSpPr>
      <dsp:spPr>
        <a:xfrm>
          <a:off x="0" y="1867619"/>
          <a:ext cx="1832610" cy="109956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Virtual interviews save on travel and hotel expenses. </a:t>
          </a:r>
        </a:p>
      </dsp:txBody>
      <dsp:txXfrm>
        <a:off x="0" y="1867619"/>
        <a:ext cx="1832610" cy="1099565"/>
      </dsp:txXfrm>
    </dsp:sp>
    <dsp:sp modelId="{D5A94486-78E4-43B7-BCA1-62157AE19171}">
      <dsp:nvSpPr>
        <dsp:cNvPr id="0" name=""/>
        <dsp:cNvSpPr/>
      </dsp:nvSpPr>
      <dsp:spPr>
        <a:xfrm>
          <a:off x="2015870" y="1867619"/>
          <a:ext cx="1832610" cy="109956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Face to face interviews are helpful for behavioural observation. </a:t>
          </a:r>
        </a:p>
      </dsp:txBody>
      <dsp:txXfrm>
        <a:off x="2015870" y="1867619"/>
        <a:ext cx="1832610" cy="1099565"/>
      </dsp:txXfrm>
    </dsp:sp>
    <dsp:sp modelId="{0160F560-9901-4FE0-A9AC-3543BB69ECEF}">
      <dsp:nvSpPr>
        <dsp:cNvPr id="0" name=""/>
        <dsp:cNvSpPr/>
      </dsp:nvSpPr>
      <dsp:spPr>
        <a:xfrm>
          <a:off x="4031741" y="1867619"/>
          <a:ext cx="1832610" cy="109956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Virtual methods open doors to a broader pool of talent. </a:t>
          </a:r>
        </a:p>
      </dsp:txBody>
      <dsp:txXfrm>
        <a:off x="4031741" y="1867619"/>
        <a:ext cx="1832610" cy="1099565"/>
      </dsp:txXfrm>
    </dsp:sp>
    <dsp:sp modelId="{CAE050BB-48E6-4F43-8AF2-24BE0760DCD9}">
      <dsp:nvSpPr>
        <dsp:cNvPr id="0" name=""/>
        <dsp:cNvSpPr/>
      </dsp:nvSpPr>
      <dsp:spPr>
        <a:xfrm>
          <a:off x="2015870" y="3150446"/>
          <a:ext cx="1832610" cy="109956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 hybrid approach is a blend of the strengths of both approaches.</a:t>
          </a:r>
        </a:p>
      </dsp:txBody>
      <dsp:txXfrm>
        <a:off x="2015870" y="3150446"/>
        <a:ext cx="1832610" cy="1099565"/>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2F689E-0FC6-4C3C-86D5-457C3B085210}" type="datetimeFigureOut">
              <a:rPr lang="en-US" smtClean="0"/>
              <a:t>6/15/2026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7D5A3B-F266-4401-91D3-4473888D0B1B}" type="slidenum">
              <a:rPr lang="en-US" smtClean="0"/>
              <a:t>‹#›</a:t>
            </a:fld>
            <a:endParaRPr lang="en-US"/>
          </a:p>
        </p:txBody>
      </p:sp>
    </p:spTree>
    <p:extLst>
      <p:ext uri="{BB962C8B-B14F-4D97-AF65-F5344CB8AC3E}">
        <p14:creationId xmlns:p14="http://schemas.microsoft.com/office/powerpoint/2010/main" val="4269896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presentation explores the recruitment and selection of appropriate employees when a large-scale change is happening within an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like the case of Tesco. Tesco is looking to invest in digital technologies, process improvement and customer experience </a:t>
            </a:r>
            <a:r>
              <a:rPr lang="en-US" sz="1200" kern="1200" dirty="0" err="1">
                <a:solidFill>
                  <a:schemeClr val="tx1"/>
                </a:solidFill>
                <a:effectLst/>
                <a:latin typeface="+mn-lt"/>
                <a:ea typeface="+mn-ea"/>
                <a:cs typeface="+mn-cs"/>
              </a:rPr>
              <a:t>programmes</a:t>
            </a:r>
            <a:r>
              <a:rPr lang="en-US" sz="1200" kern="1200" dirty="0">
                <a:solidFill>
                  <a:schemeClr val="tx1"/>
                </a:solidFill>
                <a:effectLst/>
                <a:latin typeface="+mn-lt"/>
                <a:ea typeface="+mn-ea"/>
                <a:cs typeface="+mn-cs"/>
              </a:rPr>
              <a:t>. Attracting talented staff who possess the requisite knowledge, skills and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is key to successful transformation. The presentation will define the recruitment process, discuss interview methods and techniques, critique questioning techniques and give comparisons between face-to-face and virtual interviews. Senior management are supported with recommendations to enhance recruitment choices and for the future success of 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Recruitment helps to minimize hiring errors and enhance employee performance and retention.</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1</a:t>
            </a:fld>
            <a:endParaRPr lang="en-US"/>
          </a:p>
        </p:txBody>
      </p:sp>
    </p:spTree>
    <p:extLst>
      <p:ext uri="{BB962C8B-B14F-4D97-AF65-F5344CB8AC3E}">
        <p14:creationId xmlns:p14="http://schemas.microsoft.com/office/powerpoint/2010/main" val="24010833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presentation starts by giving an introduction to Tesco and its transformation </a:t>
            </a:r>
            <a:r>
              <a:rPr lang="en-US" sz="1200" kern="1200" dirty="0" err="1">
                <a:solidFill>
                  <a:schemeClr val="tx1"/>
                </a:solidFill>
                <a:effectLst/>
                <a:latin typeface="+mn-lt"/>
                <a:ea typeface="+mn-ea"/>
                <a:cs typeface="+mn-cs"/>
              </a:rPr>
              <a:t>programme</a:t>
            </a:r>
            <a:r>
              <a:rPr lang="en-US" sz="1200" kern="1200" dirty="0">
                <a:solidFill>
                  <a:schemeClr val="tx1"/>
                </a:solidFill>
                <a:effectLst/>
                <a:latin typeface="+mn-lt"/>
                <a:ea typeface="+mn-ea"/>
                <a:cs typeface="+mn-cs"/>
              </a:rPr>
              <a:t>. It then covers the important steps of recruitment such as job analysis, job descriptions and person specifications and advertising vacancies. Three interview methods suitable for transformation roles are </a:t>
            </a:r>
            <a:r>
              <a:rPr lang="en-US" sz="1200" kern="1200" dirty="0" err="1">
                <a:solidFill>
                  <a:schemeClr val="tx1"/>
                </a:solidFill>
                <a:effectLst/>
                <a:latin typeface="+mn-lt"/>
                <a:ea typeface="+mn-ea"/>
                <a:cs typeface="+mn-cs"/>
              </a:rPr>
              <a:t>analysed</a:t>
            </a:r>
            <a:r>
              <a:rPr lang="en-US" sz="1200" kern="1200" dirty="0">
                <a:solidFill>
                  <a:schemeClr val="tx1"/>
                </a:solidFill>
                <a:effectLst/>
                <a:latin typeface="+mn-lt"/>
                <a:ea typeface="+mn-ea"/>
                <a:cs typeface="+mn-cs"/>
              </a:rPr>
              <a:t>. Justification of appropriate questioning techniques is then given. The presentation includes a comparison of face to face and virtual interviews; then, the presentation moves to suggestions and conclusions. Every section will focus on how Tesco can attract and find the talent they need to help drive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change and enhance business performance.</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2</a:t>
            </a:fld>
            <a:endParaRPr lang="en-US"/>
          </a:p>
        </p:txBody>
      </p:sp>
    </p:spTree>
    <p:extLst>
      <p:ext uri="{BB962C8B-B14F-4D97-AF65-F5344CB8AC3E}">
        <p14:creationId xmlns:p14="http://schemas.microsoft.com/office/powerpoint/2010/main" val="30775582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Tesco is still evolving its business with technology, robotics and digital. These efforts are designed to increase efficiency, cut expenses, and better customer service. This scale of change requires people with specialist expertise in project management, change leadership, operations and digital technologies. Having a strong pool of talent is necessary because organizational change can be dependent on the skill and dedication of the employees. The structured recruitment process enables Tesco to identify individuals who have the necessary technical expertise, adaptability, and leadership to help achieve transformation goals and long-term business success.</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3</a:t>
            </a:fld>
            <a:endParaRPr lang="en-US"/>
          </a:p>
        </p:txBody>
      </p:sp>
    </p:spTree>
    <p:extLst>
      <p:ext uri="{BB962C8B-B14F-4D97-AF65-F5344CB8AC3E}">
        <p14:creationId xmlns:p14="http://schemas.microsoft.com/office/powerpoint/2010/main" val="3357233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Recruitment during transformational changes of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should be systematic. Workforce planning is a process that involves determining future staffing needs and skills gaps. Job analysis gives information on duties and competencies required for success.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then create job descriptions and person specifications to inform recruitment processes. Appropriate recruitment channels are used to </a:t>
            </a:r>
            <a:r>
              <a:rPr lang="en-US" sz="1200" kern="1200" dirty="0" err="1">
                <a:solidFill>
                  <a:schemeClr val="tx1"/>
                </a:solidFill>
                <a:effectLst/>
                <a:latin typeface="+mn-lt"/>
                <a:ea typeface="+mn-ea"/>
                <a:cs typeface="+mn-cs"/>
              </a:rPr>
              <a:t>publicise</a:t>
            </a:r>
            <a:r>
              <a:rPr lang="en-US" sz="1200" kern="1200" dirty="0">
                <a:solidFill>
                  <a:schemeClr val="tx1"/>
                </a:solidFill>
                <a:effectLst/>
                <a:latin typeface="+mn-lt"/>
                <a:ea typeface="+mn-ea"/>
                <a:cs typeface="+mn-cs"/>
              </a:rPr>
              <a:t> vacancies to seek out suitably qualified candidates. The shortlisted candidates are invited for interviews and assessments. The last step is to choose the right candidates and ensure their seamless fit into the company through induction processes. This organized approach makes recruitment more effective and it promotes transformation goals.</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4</a:t>
            </a:fld>
            <a:endParaRPr lang="en-US"/>
          </a:p>
        </p:txBody>
      </p:sp>
    </p:spTree>
    <p:extLst>
      <p:ext uri="{BB962C8B-B14F-4D97-AF65-F5344CB8AC3E}">
        <p14:creationId xmlns:p14="http://schemas.microsoft.com/office/powerpoint/2010/main" val="3219861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Effective recruitment and selection is based on job analysis. Includes gathering data related to tasks, duties, working conditions, and performance requirements. Tesco will have to determine technical skills as well as </a:t>
            </a:r>
            <a:r>
              <a:rPr lang="en-US" sz="1200" kern="1200" dirty="0" err="1">
                <a:solidFill>
                  <a:schemeClr val="tx1"/>
                </a:solidFill>
                <a:effectLst/>
                <a:latin typeface="+mn-lt"/>
                <a:ea typeface="+mn-ea"/>
                <a:cs typeface="+mn-cs"/>
              </a:rPr>
              <a:t>behavioural</a:t>
            </a:r>
            <a:r>
              <a:rPr lang="en-US" sz="1200" kern="1200" dirty="0">
                <a:solidFill>
                  <a:schemeClr val="tx1"/>
                </a:solidFill>
                <a:effectLst/>
                <a:latin typeface="+mn-lt"/>
                <a:ea typeface="+mn-ea"/>
                <a:cs typeface="+mn-cs"/>
              </a:rPr>
              <a:t> skills like adaptability, communication and leadership skills during transformation. The data gained from a job analysis can be used to develop accurate job descriptions and person specifications. This will help the managers to know the type of employee required and will minimize the chances of hiring the wrong employee.</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5</a:t>
            </a:fld>
            <a:endParaRPr lang="en-US"/>
          </a:p>
        </p:txBody>
      </p:sp>
    </p:spTree>
    <p:extLst>
      <p:ext uri="{BB962C8B-B14F-4D97-AF65-F5344CB8AC3E}">
        <p14:creationId xmlns:p14="http://schemas.microsoft.com/office/powerpoint/2010/main" val="1063079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Job descriptions and person specifications play an important role in recruitment. The job description explains the role and the work the employee will be doing and how it is going to support the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goals. The person specification details the knowledge, skills, experience and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needed. For instance, a Change Manager could require leadership expertise, communication abilities and an understanding of change management frameworks. These documents enhance transparency and fairness, and ensure all candidates are judged on the same criteria, making it consistent and fair.</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6</a:t>
            </a:fld>
            <a:endParaRPr lang="en-US"/>
          </a:p>
        </p:txBody>
      </p:sp>
    </p:spTree>
    <p:extLst>
      <p:ext uri="{BB962C8B-B14F-4D97-AF65-F5344CB8AC3E}">
        <p14:creationId xmlns:p14="http://schemas.microsoft.com/office/powerpoint/2010/main" val="16237545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Choosing suitable advertising media can help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attract skilled candidates. Various platforms will appeal to different segments of candidates. Experienced professionals have great potential to be attracted through LinkedIn and professional networking sites. Recruitment agencies can aid with challenging hires like digital experts and project managers.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can benefit from University partnerships to identify emerging talent. Diversity of recruitment channels helps to create diversity and to ensure that the right people are available who can help 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to transform.</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7</a:t>
            </a:fld>
            <a:endParaRPr lang="en-US"/>
          </a:p>
        </p:txBody>
      </p:sp>
    </p:spTree>
    <p:extLst>
      <p:ext uri="{BB962C8B-B14F-4D97-AF65-F5344CB8AC3E}">
        <p14:creationId xmlns:p14="http://schemas.microsoft.com/office/powerpoint/2010/main" val="42549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Structured interviews are considered one of the best types of interviews. All candidates will be given the same questions and the same criteria will be used to assess the work. This helps to ensure uniformity and enables the objective comparison of responses. Structured interviews are non-biased and fair. Structured interviews are useful for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to assess the leadership, planning, communication and problem-solving abilities of candidates for transformation roles, such as Project Managers.</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8</a:t>
            </a:fld>
            <a:endParaRPr lang="en-US"/>
          </a:p>
        </p:txBody>
      </p:sp>
    </p:spTree>
    <p:extLst>
      <p:ext uri="{BB962C8B-B14F-4D97-AF65-F5344CB8AC3E}">
        <p14:creationId xmlns:p14="http://schemas.microsoft.com/office/powerpoint/2010/main" val="37851890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Competency-based interviews focus on how candidates have exhibited specific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in a specific context. Questions starting with 'Tell me about a time when' are commonly used by interviewers. This method is one that gives actual results not hypothetical ones. The key skills that Change Managers need to display are leadership, communications, resilience, and stakeholder management. Competency-based interviews offer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the ability to identify employees who have been successful in managing change in the workplace in the past.</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9</a:t>
            </a:fld>
            <a:endParaRPr lang="en-US"/>
          </a:p>
        </p:txBody>
      </p:sp>
    </p:spTree>
    <p:extLst>
      <p:ext uri="{BB962C8B-B14F-4D97-AF65-F5344CB8AC3E}">
        <p14:creationId xmlns:p14="http://schemas.microsoft.com/office/powerpoint/2010/main" val="1612089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group of interviewers conduct a panel interview, where they evaluate candidates at the same time. This balances the perspectives of the interviewers, leading to a more comprehensive evaluation. Professional knowledge can be assessed by technical specialists and </a:t>
            </a:r>
            <a:r>
              <a:rPr lang="en-US" sz="1200" kern="1200" dirty="0" err="1">
                <a:solidFill>
                  <a:schemeClr val="tx1"/>
                </a:solidFill>
                <a:effectLst/>
                <a:latin typeface="+mn-lt"/>
                <a:ea typeface="+mn-ea"/>
                <a:cs typeface="+mn-cs"/>
              </a:rPr>
              <a:t>behavioural</a:t>
            </a:r>
            <a:r>
              <a:rPr lang="en-US" sz="1200" kern="1200" dirty="0">
                <a:solidFill>
                  <a:schemeClr val="tx1"/>
                </a:solidFill>
                <a:effectLst/>
                <a:latin typeface="+mn-lt"/>
                <a:ea typeface="+mn-ea"/>
                <a:cs typeface="+mn-cs"/>
              </a:rPr>
              <a:t> competencies and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fit by managers. Panel interviews help to minimize bias since hiring is not based on one person's opinion. This is useful for looking to hire for </a:t>
            </a:r>
            <a:r>
              <a:rPr lang="en-US" sz="1200" kern="1200" dirty="0" err="1">
                <a:solidFill>
                  <a:schemeClr val="tx1"/>
                </a:solidFill>
                <a:effectLst/>
                <a:latin typeface="+mn-lt"/>
                <a:ea typeface="+mn-ea"/>
                <a:cs typeface="+mn-cs"/>
              </a:rPr>
              <a:t>specialised</a:t>
            </a:r>
            <a:r>
              <a:rPr lang="en-US" sz="1200" kern="1200" dirty="0">
                <a:solidFill>
                  <a:schemeClr val="tx1"/>
                </a:solidFill>
                <a:effectLst/>
                <a:latin typeface="+mn-lt"/>
                <a:ea typeface="+mn-ea"/>
                <a:cs typeface="+mn-cs"/>
              </a:rPr>
              <a:t> transformation roles.</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10</a:t>
            </a:fld>
            <a:endParaRPr lang="en-US"/>
          </a:p>
        </p:txBody>
      </p:sp>
    </p:spTree>
    <p:extLst>
      <p:ext uri="{BB962C8B-B14F-4D97-AF65-F5344CB8AC3E}">
        <p14:creationId xmlns:p14="http://schemas.microsoft.com/office/powerpoint/2010/main" val="5305715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Various types of questioning enable various types of information to be obtained about candidates. </a:t>
            </a:r>
            <a:r>
              <a:rPr lang="en-US" sz="1200" kern="1200" dirty="0" err="1">
                <a:solidFill>
                  <a:schemeClr val="tx1"/>
                </a:solidFill>
                <a:effectLst/>
                <a:latin typeface="+mn-lt"/>
                <a:ea typeface="+mn-ea"/>
                <a:cs typeface="+mn-cs"/>
              </a:rPr>
              <a:t>Behavioural</a:t>
            </a:r>
            <a:r>
              <a:rPr lang="en-US" sz="1200" kern="1200" dirty="0">
                <a:solidFill>
                  <a:schemeClr val="tx1"/>
                </a:solidFill>
                <a:effectLst/>
                <a:latin typeface="+mn-lt"/>
                <a:ea typeface="+mn-ea"/>
                <a:cs typeface="+mn-cs"/>
              </a:rPr>
              <a:t> questions ask about past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situational questions will discuss potential responses to workplace problems. Competency questions are used to measure job related skills and abilities. Open-ended questions allow candidates to expand on their answers, and probing questions help clarify information and delve deeper into answers. These strategies will work together to increase recruitment effectiveness and to aid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in identifying the best people.</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11</a:t>
            </a:fld>
            <a:endParaRPr lang="en-US"/>
          </a:p>
        </p:txBody>
      </p:sp>
    </p:spTree>
    <p:extLst>
      <p:ext uri="{BB962C8B-B14F-4D97-AF65-F5344CB8AC3E}">
        <p14:creationId xmlns:p14="http://schemas.microsoft.com/office/powerpoint/2010/main" val="1531911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Interviews are an opportunity for face-to-face communication and observation. Interviewers can gauge non-verbal communication, confidence and interpersonal skills better in person than via video. These interviews are extremely helpful for candidates and employers in building better relationships. Face-to-face interviews, however, do require some extra resources: travel expenses, for one, and schedule coordination for another.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need to then ask themselves if the benefits are worth the cost.</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12</a:t>
            </a:fld>
            <a:endParaRPr lang="en-US"/>
          </a:p>
        </p:txBody>
      </p:sp>
    </p:spTree>
    <p:extLst>
      <p:ext uri="{BB962C8B-B14F-4D97-AF65-F5344CB8AC3E}">
        <p14:creationId xmlns:p14="http://schemas.microsoft.com/office/powerpoint/2010/main" val="20865463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With the advent of technology and new working arrangements, virtual interviews are becoming more and more common. These make it easier and less expensive for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to hire candidates from anywhere, and make their hiring process more flexible. Virtual interviews can help to significantly streamline the recruitment process. However, there may be technology mishaps that may affect communication, and interviewers may not be able to see non-verbal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as easily. However, for a lot of recruitment activities, virtual interviews work very well, even though there are numerous difficulties.</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13</a:t>
            </a:fld>
            <a:endParaRPr lang="en-US"/>
          </a:p>
        </p:txBody>
      </p:sp>
    </p:spTree>
    <p:extLst>
      <p:ext uri="{BB962C8B-B14F-4D97-AF65-F5344CB8AC3E}">
        <p14:creationId xmlns:p14="http://schemas.microsoft.com/office/powerpoint/2010/main" val="3343486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Both types of interviews have their merits. Both face-to-face and virtual interviews offer advantages in communication and in the assessment of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but the virtual interview is more efficient and saves money. Both of these methods have their drawbacks. As a result, hybrid recruitment has become the norm for many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today. Initial screening can be done through virtual interviewing, and face to face interviews may be used to add to the final selection process. This is a well balanced approach that enables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to be as effective as possible and manage recruitment budgets.</a:t>
            </a:r>
          </a:p>
          <a:p>
            <a:endParaRPr lang="en-US" dirty="0"/>
          </a:p>
        </p:txBody>
      </p:sp>
      <p:sp>
        <p:nvSpPr>
          <p:cNvPr id="4" name="Slide Number Placeholder 3"/>
          <p:cNvSpPr>
            <a:spLocks noGrp="1"/>
          </p:cNvSpPr>
          <p:nvPr>
            <p:ph type="sldNum" sz="quarter" idx="5"/>
          </p:nvPr>
        </p:nvSpPr>
        <p:spPr/>
        <p:txBody>
          <a:bodyPr/>
          <a:lstStyle/>
          <a:p>
            <a:fld id="{D67D5A3B-F266-4401-91D3-4473888D0B1B}" type="slidenum">
              <a:rPr lang="en-US" smtClean="0"/>
              <a:t>14</a:t>
            </a:fld>
            <a:endParaRPr lang="en-US"/>
          </a:p>
        </p:txBody>
      </p:sp>
    </p:spTree>
    <p:extLst>
      <p:ext uri="{BB962C8B-B14F-4D97-AF65-F5344CB8AC3E}">
        <p14:creationId xmlns:p14="http://schemas.microsoft.com/office/powerpoint/2010/main" val="37171218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Arial" panose="020B0604020202020204" pitchFamily="34" charset="0"/>
                <a:ea typeface="+mn-ea"/>
                <a:cs typeface="Arial" panose="020B0604020202020204" pitchFamily="34" charset="0"/>
              </a:rPr>
              <a:t>To achieve effective </a:t>
            </a:r>
            <a:r>
              <a:rPr lang="en-US" sz="1200" kern="1200" dirty="0" err="1">
                <a:solidFill>
                  <a:schemeClr val="tx1"/>
                </a:solidFill>
                <a:effectLst/>
                <a:latin typeface="Arial" panose="020B0604020202020204" pitchFamily="34" charset="0"/>
                <a:ea typeface="+mn-ea"/>
                <a:cs typeface="Arial" panose="020B0604020202020204" pitchFamily="34" charset="0"/>
              </a:rPr>
              <a:t>organisational</a:t>
            </a:r>
            <a:r>
              <a:rPr lang="en-US" sz="1200" kern="1200" dirty="0">
                <a:solidFill>
                  <a:schemeClr val="tx1"/>
                </a:solidFill>
                <a:effectLst/>
                <a:latin typeface="Arial" panose="020B0604020202020204" pitchFamily="34" charset="0"/>
                <a:ea typeface="+mn-ea"/>
                <a:cs typeface="Arial" panose="020B0604020202020204" pitchFamily="34" charset="0"/>
              </a:rPr>
              <a:t> change, it is essential to find and keep qualified workers. Tesco should use the following to support its recruitment decisions: workforce planning, job analysis, job description and person specification. Structured and competency-based interviews are reliable interview methods. Questions about </a:t>
            </a:r>
            <a:r>
              <a:rPr lang="en-US" sz="1200" kern="1200" dirty="0" err="1">
                <a:solidFill>
                  <a:schemeClr val="tx1"/>
                </a:solidFill>
                <a:effectLst/>
                <a:latin typeface="Arial" panose="020B0604020202020204" pitchFamily="34" charset="0"/>
                <a:ea typeface="+mn-ea"/>
                <a:cs typeface="Arial" panose="020B0604020202020204" pitchFamily="34" charset="0"/>
              </a:rPr>
              <a:t>behaviour</a:t>
            </a:r>
            <a:r>
              <a:rPr lang="en-US" sz="1200" kern="1200" dirty="0">
                <a:solidFill>
                  <a:schemeClr val="tx1"/>
                </a:solidFill>
                <a:effectLst/>
                <a:latin typeface="Arial" panose="020B0604020202020204" pitchFamily="34" charset="0"/>
                <a:ea typeface="+mn-ea"/>
                <a:cs typeface="Arial" panose="020B0604020202020204" pitchFamily="34" charset="0"/>
              </a:rPr>
              <a:t> and situation can help identify people who are able to navigate through change well. There is an efficient and quality mix of virtual and face-to-face interviews. These recommendations will enable Tesco to hire personnel who can contribute to the </a:t>
            </a:r>
            <a:r>
              <a:rPr lang="en-US" sz="1200" kern="1200" dirty="0" err="1">
                <a:solidFill>
                  <a:schemeClr val="tx1"/>
                </a:solidFill>
                <a:effectLst/>
                <a:latin typeface="Arial" panose="020B0604020202020204" pitchFamily="34" charset="0"/>
                <a:ea typeface="+mn-ea"/>
                <a:cs typeface="Arial" panose="020B0604020202020204" pitchFamily="34" charset="0"/>
              </a:rPr>
              <a:t>organisation's</a:t>
            </a:r>
            <a:r>
              <a:rPr lang="en-US" sz="1200" kern="1200" dirty="0">
                <a:solidFill>
                  <a:schemeClr val="tx1"/>
                </a:solidFill>
                <a:effectLst/>
                <a:latin typeface="Arial" panose="020B0604020202020204" pitchFamily="34" charset="0"/>
                <a:ea typeface="+mn-ea"/>
                <a:cs typeface="Arial" panose="020B0604020202020204" pitchFamily="34" charset="0"/>
              </a:rPr>
              <a:t> transformation and future success.</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D67D5A3B-F266-4401-91D3-4473888D0B1B}" type="slidenum">
              <a:rPr lang="en-US" smtClean="0"/>
              <a:t>15</a:t>
            </a:fld>
            <a:endParaRPr lang="en-US"/>
          </a:p>
        </p:txBody>
      </p:sp>
    </p:spTree>
    <p:extLst>
      <p:ext uri="{BB962C8B-B14F-4D97-AF65-F5344CB8AC3E}">
        <p14:creationId xmlns:p14="http://schemas.microsoft.com/office/powerpoint/2010/main" val="3757234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910E2F1-DDDD-45D8-8BCC-91FB0ED5FB71}"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25CEE-7734-479A-AFD1-7DFF278A41C3}"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9608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10E2F1-DDDD-45D8-8BCC-91FB0ED5FB71}"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25CEE-7734-479A-AFD1-7DFF278A41C3}" type="slidenum">
              <a:rPr lang="en-US" smtClean="0"/>
              <a:t>‹#›</a:t>
            </a:fld>
            <a:endParaRPr lang="en-US"/>
          </a:p>
        </p:txBody>
      </p:sp>
    </p:spTree>
    <p:extLst>
      <p:ext uri="{BB962C8B-B14F-4D97-AF65-F5344CB8AC3E}">
        <p14:creationId xmlns:p14="http://schemas.microsoft.com/office/powerpoint/2010/main" val="3815157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10E2F1-DDDD-45D8-8BCC-91FB0ED5FB71}"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25CEE-7734-479A-AFD1-7DFF278A41C3}"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9368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910E2F1-DDDD-45D8-8BCC-91FB0ED5FB71}"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525CEE-7734-479A-AFD1-7DFF278A41C3}" type="slidenum">
              <a:rPr lang="en-US" smtClean="0"/>
              <a:t>‹#›</a:t>
            </a:fld>
            <a:endParaRPr lang="en-US"/>
          </a:p>
        </p:txBody>
      </p:sp>
    </p:spTree>
    <p:extLst>
      <p:ext uri="{BB962C8B-B14F-4D97-AF65-F5344CB8AC3E}">
        <p14:creationId xmlns:p14="http://schemas.microsoft.com/office/powerpoint/2010/main" val="592050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10E2F1-DDDD-45D8-8BCC-91FB0ED5FB71}" type="datetimeFigureOut">
              <a:rPr lang="en-US" smtClean="0"/>
              <a:t>6/15/2026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525CEE-7734-479A-AFD1-7DFF278A41C3}" type="slidenum">
              <a:rPr lang="en-US" smtClean="0"/>
              <a:t>‹#›</a:t>
            </a:fld>
            <a:endParaRPr lang="en-US"/>
          </a:p>
        </p:txBody>
      </p:sp>
    </p:spTree>
    <p:extLst>
      <p:ext uri="{BB962C8B-B14F-4D97-AF65-F5344CB8AC3E}">
        <p14:creationId xmlns:p14="http://schemas.microsoft.com/office/powerpoint/2010/main" val="3135013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910E2F1-DDDD-45D8-8BCC-91FB0ED5FB71}" type="datetimeFigureOut">
              <a:rPr lang="en-US" smtClean="0"/>
              <a:t>6/15/2026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525CEE-7734-479A-AFD1-7DFF278A41C3}" type="slidenum">
              <a:rPr lang="en-US" smtClean="0"/>
              <a:t>‹#›</a:t>
            </a:fld>
            <a:endParaRPr lang="en-US"/>
          </a:p>
        </p:txBody>
      </p:sp>
    </p:spTree>
    <p:extLst>
      <p:ext uri="{BB962C8B-B14F-4D97-AF65-F5344CB8AC3E}">
        <p14:creationId xmlns:p14="http://schemas.microsoft.com/office/powerpoint/2010/main" val="3952737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910E2F1-DDDD-45D8-8BCC-91FB0ED5FB71}" type="datetimeFigureOut">
              <a:rPr lang="en-US" smtClean="0"/>
              <a:t>6/15/2026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BE525CEE-7734-479A-AFD1-7DFF278A41C3}" type="slidenum">
              <a:rPr lang="en-US" smtClean="0"/>
              <a:t>‹#›</a:t>
            </a:fld>
            <a:endParaRPr lang="en-US"/>
          </a:p>
        </p:txBody>
      </p:sp>
    </p:spTree>
    <p:extLst>
      <p:ext uri="{BB962C8B-B14F-4D97-AF65-F5344CB8AC3E}">
        <p14:creationId xmlns:p14="http://schemas.microsoft.com/office/powerpoint/2010/main" val="3005108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910E2F1-DDDD-45D8-8BCC-91FB0ED5FB71}" type="datetimeFigureOut">
              <a:rPr lang="en-US" smtClean="0"/>
              <a:t>6/15/2026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E525CEE-7734-479A-AFD1-7DFF278A41C3}" type="slidenum">
              <a:rPr lang="en-US" smtClean="0"/>
              <a:t>‹#›</a:t>
            </a:fld>
            <a:endParaRPr lang="en-US"/>
          </a:p>
        </p:txBody>
      </p:sp>
    </p:spTree>
    <p:extLst>
      <p:ext uri="{BB962C8B-B14F-4D97-AF65-F5344CB8AC3E}">
        <p14:creationId xmlns:p14="http://schemas.microsoft.com/office/powerpoint/2010/main" val="1606964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910E2F1-DDDD-45D8-8BCC-91FB0ED5FB71}"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525CEE-7734-479A-AFD1-7DFF278A41C3}" type="slidenum">
              <a:rPr lang="en-US" smtClean="0"/>
              <a:t>‹#›</a:t>
            </a:fld>
            <a:endParaRPr lang="en-US"/>
          </a:p>
        </p:txBody>
      </p:sp>
    </p:spTree>
    <p:extLst>
      <p:ext uri="{BB962C8B-B14F-4D97-AF65-F5344CB8AC3E}">
        <p14:creationId xmlns:p14="http://schemas.microsoft.com/office/powerpoint/2010/main" val="3771059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10E2F1-DDDD-45D8-8BCC-91FB0ED5FB71}"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25CEE-7734-479A-AFD1-7DFF278A41C3}" type="slidenum">
              <a:rPr lang="en-US" smtClean="0"/>
              <a:t>‹#›</a:t>
            </a:fld>
            <a:endParaRPr lang="en-US"/>
          </a:p>
        </p:txBody>
      </p:sp>
    </p:spTree>
    <p:extLst>
      <p:ext uri="{BB962C8B-B14F-4D97-AF65-F5344CB8AC3E}">
        <p14:creationId xmlns:p14="http://schemas.microsoft.com/office/powerpoint/2010/main" val="516790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10E2F1-DDDD-45D8-8BCC-91FB0ED5FB71}"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25CEE-7734-479A-AFD1-7DFF278A41C3}" type="slidenum">
              <a:rPr lang="en-US" smtClean="0"/>
              <a:t>‹#›</a:t>
            </a:fld>
            <a:endParaRPr lang="en-US"/>
          </a:p>
        </p:txBody>
      </p:sp>
    </p:spTree>
    <p:extLst>
      <p:ext uri="{BB962C8B-B14F-4D97-AF65-F5344CB8AC3E}">
        <p14:creationId xmlns:p14="http://schemas.microsoft.com/office/powerpoint/2010/main" val="235197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910E2F1-DDDD-45D8-8BCC-91FB0ED5FB71}" type="datetimeFigureOut">
              <a:rPr lang="en-US" smtClean="0"/>
              <a:t>6/15/2026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BE525CEE-7734-479A-AFD1-7DFF278A41C3}"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00849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descr="Colourful carved figures of humans">
            <a:extLst>
              <a:ext uri="{FF2B5EF4-FFF2-40B4-BE49-F238E27FC236}">
                <a16:creationId xmlns:a16="http://schemas.microsoft.com/office/drawing/2014/main" id="{6B9E6416-5A7E-33EF-A18A-5C015E95C4E1}"/>
              </a:ext>
            </a:extLst>
          </p:cNvPr>
          <p:cNvPicPr>
            <a:picLocks noChangeAspect="1"/>
          </p:cNvPicPr>
          <p:nvPr/>
        </p:nvPicPr>
        <p:blipFill>
          <a:blip r:embed="rId3"/>
          <a:srcRect t="38039" b="5380"/>
          <a:stretch>
            <a:fillRect/>
          </a:stretch>
        </p:blipFill>
        <p:spPr>
          <a:xfrm>
            <a:off x="-32" y="10"/>
            <a:ext cx="12192031" cy="4915066"/>
          </a:xfrm>
          <a:prstGeom prst="rect">
            <a:avLst/>
          </a:prstGeom>
        </p:spPr>
      </p:pic>
      <p:sp>
        <p:nvSpPr>
          <p:cNvPr id="14" name="Rectangle 13">
            <a:extLst>
              <a:ext uri="{FF2B5EF4-FFF2-40B4-BE49-F238E27FC236}">
                <a16:creationId xmlns:a16="http://schemas.microsoft.com/office/drawing/2014/main" id="{B76D919A-FC3E-4B4E-BAF0-ED6CFB8DC4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73D8FD53-3F79-BB11-AE64-63A5EFCB0CCB}"/>
              </a:ext>
            </a:extLst>
          </p:cNvPr>
          <p:cNvSpPr>
            <a:spLocks noGrp="1"/>
          </p:cNvSpPr>
          <p:nvPr>
            <p:ph type="ctrTitle"/>
          </p:nvPr>
        </p:nvSpPr>
        <p:spPr>
          <a:xfrm>
            <a:off x="1903397" y="1789612"/>
            <a:ext cx="10058400" cy="822960"/>
          </a:xfrm>
        </p:spPr>
        <p:txBody>
          <a:bodyPr>
            <a:normAutofit/>
          </a:bodyPr>
          <a:lstStyle/>
          <a:p>
            <a:pPr lvl="0"/>
            <a:r>
              <a:rPr lang="en-US" sz="1700" b="1" dirty="0">
                <a:solidFill>
                  <a:srgbClr val="FFFFFF"/>
                </a:solidFill>
                <a:latin typeface="Arial" panose="020B0604020202020204" pitchFamily="34" charset="0"/>
                <a:cs typeface="Arial" panose="020B0604020202020204" pitchFamily="34" charset="0"/>
              </a:rPr>
              <a:t>Developing and Managing Individuals and Teams: </a:t>
            </a:r>
            <a:r>
              <a:rPr lang="en-US" sz="1700" b="1" i="1" dirty="0">
                <a:solidFill>
                  <a:srgbClr val="FFFFFF"/>
                </a:solidFill>
                <a:latin typeface="Arial" panose="020B0604020202020204" pitchFamily="34" charset="0"/>
                <a:cs typeface="Arial" panose="020B0604020202020204" pitchFamily="34" charset="0"/>
              </a:rPr>
              <a:t>Recruitment and Selection</a:t>
            </a:r>
            <a:br>
              <a:rPr lang="en-US" sz="1700" b="1" i="1" dirty="0">
                <a:solidFill>
                  <a:srgbClr val="FFFFFF"/>
                </a:solidFill>
                <a:latin typeface="Arial" panose="020B0604020202020204" pitchFamily="34" charset="0"/>
                <a:cs typeface="Arial" panose="020B0604020202020204" pitchFamily="34" charset="0"/>
              </a:rPr>
            </a:br>
            <a:r>
              <a:rPr lang="en-US" sz="1700" b="1" i="1" dirty="0">
                <a:solidFill>
                  <a:srgbClr val="FFFFFF"/>
                </a:solidFill>
                <a:latin typeface="Arial" panose="020B0604020202020204" pitchFamily="34" charset="0"/>
                <a:cs typeface="Arial" panose="020B0604020202020204" pitchFamily="34" charset="0"/>
              </a:rPr>
              <a:t> During </a:t>
            </a:r>
            <a:r>
              <a:rPr lang="en-US" sz="1700" b="1" i="1" dirty="0" err="1">
                <a:solidFill>
                  <a:srgbClr val="FFFFFF"/>
                </a:solidFill>
                <a:latin typeface="Arial" panose="020B0604020202020204" pitchFamily="34" charset="0"/>
                <a:cs typeface="Arial" panose="020B0604020202020204" pitchFamily="34" charset="0"/>
              </a:rPr>
              <a:t>Organisational</a:t>
            </a:r>
            <a:r>
              <a:rPr lang="en-US" sz="1700" b="1" i="1" dirty="0">
                <a:solidFill>
                  <a:srgbClr val="FFFFFF"/>
                </a:solidFill>
                <a:latin typeface="Arial" panose="020B0604020202020204" pitchFamily="34" charset="0"/>
                <a:cs typeface="Arial" panose="020B0604020202020204" pitchFamily="34" charset="0"/>
              </a:rPr>
              <a:t> Transformation- </a:t>
            </a:r>
            <a:r>
              <a:rPr lang="en-US" sz="1700" b="1" dirty="0">
                <a:solidFill>
                  <a:srgbClr val="FFFFFF"/>
                </a:solidFill>
                <a:latin typeface="Arial" panose="020B0604020202020204" pitchFamily="34" charset="0"/>
                <a:cs typeface="Arial" panose="020B0604020202020204" pitchFamily="34" charset="0"/>
              </a:rPr>
              <a:t>TESCO PLC</a:t>
            </a:r>
            <a:br>
              <a:rPr lang="en-US" sz="1700" dirty="0">
                <a:solidFill>
                  <a:srgbClr val="FFFFFF"/>
                </a:solidFill>
              </a:rPr>
            </a:br>
            <a:endParaRPr lang="en-US" sz="1700" dirty="0">
              <a:solidFill>
                <a:srgbClr val="FFFFFF"/>
              </a:solidFill>
            </a:endParaRPr>
          </a:p>
        </p:txBody>
      </p:sp>
      <p:sp>
        <p:nvSpPr>
          <p:cNvPr id="3" name="Subtitle 2">
            <a:extLst>
              <a:ext uri="{FF2B5EF4-FFF2-40B4-BE49-F238E27FC236}">
                <a16:creationId xmlns:a16="http://schemas.microsoft.com/office/drawing/2014/main" id="{DCBAC6D4-6464-A529-002D-045B4E7111E9}"/>
              </a:ext>
            </a:extLst>
          </p:cNvPr>
          <p:cNvSpPr>
            <a:spLocks noGrp="1"/>
          </p:cNvSpPr>
          <p:nvPr>
            <p:ph type="subTitle" idx="1"/>
          </p:nvPr>
        </p:nvSpPr>
        <p:spPr>
          <a:xfrm>
            <a:off x="0" y="4602398"/>
            <a:ext cx="10058400" cy="2102280"/>
          </a:xfrm>
        </p:spPr>
        <p:txBody>
          <a:bodyPr>
            <a:noAutofit/>
          </a:bodyPr>
          <a:lstStyle/>
          <a:p>
            <a:pPr lvl="0"/>
            <a:r>
              <a:rPr lang="en-US" sz="1100" dirty="0">
                <a:solidFill>
                  <a:srgbClr val="00B050"/>
                </a:solidFill>
              </a:rPr>
              <a:t>Student Name SHTERIYAN ZOEV</a:t>
            </a:r>
          </a:p>
          <a:p>
            <a:pPr lvl="0"/>
            <a:r>
              <a:rPr lang="en-US" sz="1100" dirty="0">
                <a:solidFill>
                  <a:srgbClr val="FFFFFF"/>
                </a:solidFill>
              </a:rPr>
              <a:t>Student Number 2408130</a:t>
            </a:r>
          </a:p>
          <a:p>
            <a:pPr lvl="0"/>
            <a:r>
              <a:rPr lang="en-GB" sz="1100" dirty="0">
                <a:solidFill>
                  <a:srgbClr val="FFFFFF"/>
                </a:solidFill>
              </a:rPr>
              <a:t>Developing and Managing Individuals and Teams</a:t>
            </a:r>
            <a:endParaRPr lang="en-US" sz="1100" dirty="0">
              <a:solidFill>
                <a:srgbClr val="FFFFFF"/>
              </a:solidFill>
            </a:endParaRPr>
          </a:p>
          <a:p>
            <a:pPr lvl="0"/>
            <a:r>
              <a:rPr lang="en-US" sz="1100" dirty="0">
                <a:solidFill>
                  <a:srgbClr val="FFFFFF"/>
                </a:solidFill>
              </a:rPr>
              <a:t>Module Code: LCLM5002 </a:t>
            </a:r>
          </a:p>
          <a:p>
            <a:pPr lvl="0"/>
            <a:r>
              <a:rPr lang="en-US" sz="1100" dirty="0">
                <a:solidFill>
                  <a:srgbClr val="FFFFFF"/>
                </a:solidFill>
              </a:rPr>
              <a:t>Lecturer Name </a:t>
            </a:r>
            <a:r>
              <a:rPr lang="en-GB" sz="1100" dirty="0">
                <a:solidFill>
                  <a:srgbClr val="FFFFFF"/>
                </a:solidFill>
              </a:rPr>
              <a:t>Samson Oladejo</a:t>
            </a:r>
            <a:endParaRPr lang="en-US" sz="1100" dirty="0">
              <a:solidFill>
                <a:srgbClr val="FFFFFF"/>
              </a:solidFill>
            </a:endParaRPr>
          </a:p>
          <a:p>
            <a:pPr lvl="0"/>
            <a:r>
              <a:rPr lang="en-US" sz="1100" dirty="0">
                <a:solidFill>
                  <a:srgbClr val="FFFFFF"/>
                </a:solidFill>
              </a:rPr>
              <a:t>Submission Date 15.06.2026</a:t>
            </a:r>
          </a:p>
          <a:p>
            <a:endParaRPr lang="en-US" sz="1100" dirty="0">
              <a:solidFill>
                <a:srgbClr val="FFFFFF"/>
              </a:solidFill>
            </a:endParaRPr>
          </a:p>
        </p:txBody>
      </p:sp>
      <p:sp>
        <p:nvSpPr>
          <p:cNvPr id="15" name="Rectangle 14">
            <a:extLst>
              <a:ext uri="{FF2B5EF4-FFF2-40B4-BE49-F238E27FC236}">
                <a16:creationId xmlns:a16="http://schemas.microsoft.com/office/drawing/2014/main" id="{8F66ACBD-1C82-4782-AA7C-05504DD7DE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4906176"/>
            <a:ext cx="12188952"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1436079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C244308-74D7-68E9-898D-F826796B9D7C}"/>
              </a:ext>
            </a:extLst>
          </p:cNvPr>
          <p:cNvSpPr>
            <a:spLocks noGrp="1"/>
          </p:cNvSpPr>
          <p:nvPr>
            <p:ph type="title"/>
          </p:nvPr>
        </p:nvSpPr>
        <p:spPr>
          <a:xfrm>
            <a:off x="492370" y="605896"/>
            <a:ext cx="3084844" cy="5646208"/>
          </a:xfrm>
        </p:spPr>
        <p:txBody>
          <a:bodyPr anchor="ctr">
            <a:normAutofit/>
          </a:bodyPr>
          <a:lstStyle/>
          <a:p>
            <a:r>
              <a:rPr lang="en-US" sz="3600" b="1">
                <a:solidFill>
                  <a:srgbClr val="FFFFFF"/>
                </a:solidFill>
                <a:latin typeface="Arial" panose="020B0604020202020204" pitchFamily="34" charset="0"/>
                <a:cs typeface="Arial" panose="020B0604020202020204" pitchFamily="34" charset="0"/>
              </a:rPr>
              <a:t>Table of Contents</a:t>
            </a:r>
            <a:br>
              <a:rPr lang="en-US" sz="3600">
                <a:solidFill>
                  <a:srgbClr val="FFFFFF"/>
                </a:solidFill>
                <a:latin typeface="Arial" panose="020B0604020202020204" pitchFamily="34" charset="0"/>
                <a:cs typeface="Arial" panose="020B0604020202020204" pitchFamily="34" charset="0"/>
              </a:rPr>
            </a:br>
            <a:endParaRPr lang="en-US" sz="3600">
              <a:solidFill>
                <a:srgbClr val="FFFFFF"/>
              </a:solidFill>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A7DAB72F-23DB-2086-B97C-16154AAF2528}"/>
              </a:ext>
            </a:extLst>
          </p:cNvPr>
          <p:cNvSpPr>
            <a:spLocks noGrp="1"/>
          </p:cNvSpPr>
          <p:nvPr>
            <p:ph idx="1"/>
          </p:nvPr>
        </p:nvSpPr>
        <p:spPr>
          <a:xfrm>
            <a:off x="4742016" y="605896"/>
            <a:ext cx="6413663" cy="5646208"/>
          </a:xfrm>
        </p:spPr>
        <p:txBody>
          <a:bodyPr anchor="ctr">
            <a:normAutofit/>
          </a:bodyPr>
          <a:lstStyle/>
          <a:p>
            <a:pPr marL="514350" lvl="0" indent="-514350">
              <a:buFont typeface="+mj-lt"/>
              <a:buAutoNum type="romanUcPeriod"/>
            </a:pPr>
            <a:r>
              <a:rPr lang="en-US" dirty="0">
                <a:latin typeface="Arial" panose="020B0604020202020204" pitchFamily="34" charset="0"/>
                <a:cs typeface="Arial" panose="020B0604020202020204" pitchFamily="34" charset="0"/>
              </a:rPr>
              <a:t>Company overview </a:t>
            </a:r>
          </a:p>
          <a:p>
            <a:pPr marL="514350" lvl="0" indent="-514350">
              <a:buFont typeface="+mj-lt"/>
              <a:buAutoNum type="romanUcPeriod"/>
            </a:pPr>
            <a:r>
              <a:rPr lang="en-US" dirty="0" err="1">
                <a:latin typeface="Arial" panose="020B0604020202020204" pitchFamily="34" charset="0"/>
                <a:cs typeface="Arial" panose="020B0604020202020204" pitchFamily="34" charset="0"/>
              </a:rPr>
              <a:t>Organisational</a:t>
            </a:r>
            <a:r>
              <a:rPr lang="en-US" dirty="0">
                <a:latin typeface="Arial" panose="020B0604020202020204" pitchFamily="34" charset="0"/>
                <a:cs typeface="Arial" panose="020B0604020202020204" pitchFamily="34" charset="0"/>
              </a:rPr>
              <a:t> transformation </a:t>
            </a:r>
          </a:p>
          <a:p>
            <a:pPr marL="514350" lvl="0" indent="-514350">
              <a:buFont typeface="+mj-lt"/>
              <a:buAutoNum type="romanUcPeriod"/>
            </a:pPr>
            <a:r>
              <a:rPr lang="en-US" dirty="0">
                <a:latin typeface="Arial" panose="020B0604020202020204" pitchFamily="34" charset="0"/>
                <a:cs typeface="Arial" panose="020B0604020202020204" pitchFamily="34" charset="0"/>
              </a:rPr>
              <a:t>Recruitment process </a:t>
            </a:r>
          </a:p>
          <a:p>
            <a:pPr marL="514350" lvl="0" indent="-514350">
              <a:buFont typeface="+mj-lt"/>
              <a:buAutoNum type="romanUcPeriod"/>
            </a:pPr>
            <a:r>
              <a:rPr lang="en-US" dirty="0">
                <a:latin typeface="Arial" panose="020B0604020202020204" pitchFamily="34" charset="0"/>
                <a:cs typeface="Arial" panose="020B0604020202020204" pitchFamily="34" charset="0"/>
              </a:rPr>
              <a:t>Job analysis </a:t>
            </a:r>
          </a:p>
          <a:p>
            <a:pPr marL="514350" lvl="0" indent="-514350">
              <a:buFont typeface="+mj-lt"/>
              <a:buAutoNum type="romanUcPeriod"/>
            </a:pPr>
            <a:r>
              <a:rPr lang="en-US" dirty="0">
                <a:latin typeface="Arial" panose="020B0604020202020204" pitchFamily="34" charset="0"/>
                <a:cs typeface="Arial" panose="020B0604020202020204" pitchFamily="34" charset="0"/>
              </a:rPr>
              <a:t>Job description and person specification </a:t>
            </a:r>
          </a:p>
          <a:p>
            <a:pPr marL="514350" lvl="0" indent="-514350">
              <a:buFont typeface="+mj-lt"/>
              <a:buAutoNum type="romanUcPeriod"/>
            </a:pPr>
            <a:r>
              <a:rPr lang="en-US" dirty="0">
                <a:latin typeface="Arial" panose="020B0604020202020204" pitchFamily="34" charset="0"/>
                <a:cs typeface="Arial" panose="020B0604020202020204" pitchFamily="34" charset="0"/>
              </a:rPr>
              <a:t>Advertisement platforms </a:t>
            </a:r>
          </a:p>
          <a:p>
            <a:pPr marL="514350" lvl="0" indent="-514350">
              <a:buFont typeface="+mj-lt"/>
              <a:buAutoNum type="romanUcPeriod"/>
            </a:pPr>
            <a:r>
              <a:rPr lang="en-US" dirty="0">
                <a:latin typeface="Arial" panose="020B0604020202020204" pitchFamily="34" charset="0"/>
                <a:cs typeface="Arial" panose="020B0604020202020204" pitchFamily="34" charset="0"/>
              </a:rPr>
              <a:t>Interview methods </a:t>
            </a:r>
          </a:p>
          <a:p>
            <a:pPr marL="514350" lvl="0" indent="-514350">
              <a:buFont typeface="+mj-lt"/>
              <a:buAutoNum type="romanUcPeriod"/>
            </a:pPr>
            <a:r>
              <a:rPr lang="en-US" dirty="0">
                <a:latin typeface="Arial" panose="020B0604020202020204" pitchFamily="34" charset="0"/>
                <a:cs typeface="Arial" panose="020B0604020202020204" pitchFamily="34" charset="0"/>
              </a:rPr>
              <a:t>Questioning techniques </a:t>
            </a:r>
          </a:p>
          <a:p>
            <a:pPr marL="514350" lvl="0" indent="-514350">
              <a:buFont typeface="+mj-lt"/>
              <a:buAutoNum type="romanUcPeriod"/>
            </a:pPr>
            <a:r>
              <a:rPr lang="en-US" dirty="0">
                <a:latin typeface="Arial" panose="020B0604020202020204" pitchFamily="34" charset="0"/>
                <a:cs typeface="Arial" panose="020B0604020202020204" pitchFamily="34" charset="0"/>
              </a:rPr>
              <a:t>Face-to-face vs virtual interviews </a:t>
            </a:r>
          </a:p>
          <a:p>
            <a:pPr marL="514350" lvl="0" indent="-514350">
              <a:buFont typeface="+mj-lt"/>
              <a:buAutoNum type="romanUcPeriod"/>
            </a:pPr>
            <a:r>
              <a:rPr lang="en-US" dirty="0">
                <a:latin typeface="Arial" panose="020B0604020202020204" pitchFamily="34" charset="0"/>
                <a:cs typeface="Arial" panose="020B0604020202020204" pitchFamily="34" charset="0"/>
              </a:rPr>
              <a:t>Conclusion </a:t>
            </a:r>
          </a:p>
          <a:p>
            <a:endParaRPr lang="en-US" dirty="0"/>
          </a:p>
        </p:txBody>
      </p:sp>
    </p:spTree>
    <p:extLst>
      <p:ext uri="{BB962C8B-B14F-4D97-AF65-F5344CB8AC3E}">
        <p14:creationId xmlns:p14="http://schemas.microsoft.com/office/powerpoint/2010/main" val="764739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1A059E8-C6A4-D543-FEFC-61ABBCBCEDEF}"/>
              </a:ext>
            </a:extLst>
          </p:cNvPr>
          <p:cNvSpPr>
            <a:spLocks noGrp="1"/>
          </p:cNvSpPr>
          <p:nvPr>
            <p:ph type="title"/>
          </p:nvPr>
        </p:nvSpPr>
        <p:spPr>
          <a:xfrm>
            <a:off x="492370" y="605896"/>
            <a:ext cx="3084844" cy="5646208"/>
          </a:xfrm>
        </p:spPr>
        <p:txBody>
          <a:bodyPr anchor="ctr">
            <a:normAutofit/>
          </a:bodyPr>
          <a:lstStyle/>
          <a:p>
            <a:r>
              <a:rPr lang="en-US" sz="2800" b="1">
                <a:solidFill>
                  <a:srgbClr val="FFFFFF"/>
                </a:solidFill>
                <a:latin typeface="Arial" panose="020B0604020202020204" pitchFamily="34" charset="0"/>
                <a:cs typeface="Arial" panose="020B0604020202020204" pitchFamily="34" charset="0"/>
              </a:rPr>
              <a:t>Overview:Tesco and Organisational Transformation</a:t>
            </a:r>
            <a:endParaRPr lang="en-US" sz="2800">
              <a:solidFill>
                <a:srgbClr val="FFFFFF"/>
              </a:solidFill>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97DAFDD5-4FFB-F1D2-3C98-E0C615722DC1}"/>
              </a:ext>
            </a:extLst>
          </p:cNvPr>
          <p:cNvSpPr>
            <a:spLocks noGrp="1"/>
          </p:cNvSpPr>
          <p:nvPr>
            <p:ph idx="1"/>
          </p:nvPr>
        </p:nvSpPr>
        <p:spPr>
          <a:xfrm>
            <a:off x="4742016" y="605896"/>
            <a:ext cx="6413663" cy="5646208"/>
          </a:xfrm>
        </p:spPr>
        <p:txBody>
          <a:bodyPr anchor="ctr">
            <a:normAutofit/>
          </a:bodyPr>
          <a:lstStyle/>
          <a:p>
            <a:pPr lvl="0">
              <a:buFont typeface="Wingdings" panose="05000000000000000000" pitchFamily="2" charset="2"/>
              <a:buChar char="q"/>
            </a:pPr>
            <a:r>
              <a:rPr lang="en-US" dirty="0">
                <a:latin typeface="Arial" panose="020B0604020202020204" pitchFamily="34" charset="0"/>
                <a:cs typeface="Arial" panose="020B0604020202020204" pitchFamily="34" charset="0"/>
              </a:rPr>
              <a:t>Tesco is one of the biggest retailers in the UK (Armstrong and Taylor, 2023).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The company is growing their digital services and online business.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Data Analytics is enhancing decision making across departments.</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Automation is helping to improve the efficiency of operations.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Customer Experience (CX) is now a business strategy.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Specially trained staff members are needed for new transformation projects.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Effective recruitment is essential to good change.</a:t>
            </a:r>
          </a:p>
          <a:p>
            <a:endParaRPr lang="en-US" dirty="0"/>
          </a:p>
        </p:txBody>
      </p:sp>
    </p:spTree>
    <p:extLst>
      <p:ext uri="{BB962C8B-B14F-4D97-AF65-F5344CB8AC3E}">
        <p14:creationId xmlns:p14="http://schemas.microsoft.com/office/powerpoint/2010/main" val="815333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9E9F7-47F8-AA4D-48EC-7C5EDF62D7AD}"/>
              </a:ext>
            </a:extLst>
          </p:cNvPr>
          <p:cNvSpPr>
            <a:spLocks noGrp="1"/>
          </p:cNvSpPr>
          <p:nvPr>
            <p:ph type="title"/>
          </p:nvPr>
        </p:nvSpPr>
        <p:spPr>
          <a:xfrm>
            <a:off x="1097280" y="689968"/>
            <a:ext cx="10058400" cy="1450757"/>
          </a:xfrm>
        </p:spPr>
        <p:txBody>
          <a:bodyPr>
            <a:normAutofit fontScale="90000"/>
          </a:bodyPr>
          <a:lstStyle/>
          <a:p>
            <a:r>
              <a:rPr lang="en-US" b="1" dirty="0"/>
              <a:t>Recruitment Process During Transformation</a:t>
            </a:r>
            <a:br>
              <a:rPr lang="en-US" dirty="0"/>
            </a:br>
            <a:endParaRPr lang="en-US" dirty="0"/>
          </a:p>
        </p:txBody>
      </p:sp>
      <p:sp>
        <p:nvSpPr>
          <p:cNvPr id="3" name="Content Placeholder 2">
            <a:extLst>
              <a:ext uri="{FF2B5EF4-FFF2-40B4-BE49-F238E27FC236}">
                <a16:creationId xmlns:a16="http://schemas.microsoft.com/office/drawing/2014/main" id="{AA82E01D-623F-EFEC-27D1-9EF93CCC7B1C}"/>
              </a:ext>
            </a:extLst>
          </p:cNvPr>
          <p:cNvSpPr>
            <a:spLocks noGrp="1"/>
          </p:cNvSpPr>
          <p:nvPr>
            <p:ph idx="1"/>
          </p:nvPr>
        </p:nvSpPr>
        <p:spPr>
          <a:xfrm>
            <a:off x="207264" y="3268485"/>
            <a:ext cx="11984736" cy="4023360"/>
          </a:xfrm>
        </p:spPr>
        <p:txBody>
          <a:bodyPr>
            <a:normAutofit/>
          </a:bodyPr>
          <a:lstStyle/>
          <a:p>
            <a:pPr lvl="0">
              <a:buFont typeface="Wingdings" panose="05000000000000000000" pitchFamily="2" charset="2"/>
              <a:buChar char="q"/>
            </a:pPr>
            <a:r>
              <a:rPr lang="en-US" dirty="0">
                <a:latin typeface="Arial" panose="020B0604020202020204" pitchFamily="34" charset="0"/>
                <a:cs typeface="Arial" panose="020B0604020202020204" pitchFamily="34" charset="0"/>
              </a:rPr>
              <a:t>The need for the workforce must be determined prior to recruitment (Bratton and Gold, 2022).</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 Job analysis is used to decide duties and competency needs. Job descriptions provide a description of responsibilities and expectations.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Person specifications are used to define the skills and qualifications required.</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Opportunities should be promoted via appropriate media.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Applications scrutinized based on selection criteria. Interviews and assessments are used to finalize the hiring.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Candidates who succeed </a:t>
            </a:r>
            <a:r>
              <a:rPr lang="en-US" dirty="0" err="1">
                <a:latin typeface="Arial" panose="020B0604020202020204" pitchFamily="34" charset="0"/>
                <a:cs typeface="Arial" panose="020B0604020202020204" pitchFamily="34" charset="0"/>
              </a:rPr>
              <a:t>fullfill</a:t>
            </a:r>
            <a:r>
              <a:rPr lang="en-US" dirty="0">
                <a:latin typeface="Arial" panose="020B0604020202020204" pitchFamily="34" charset="0"/>
                <a:cs typeface="Arial" panose="020B0604020202020204" pitchFamily="34" charset="0"/>
              </a:rPr>
              <a:t> the onboarding tasks.</a:t>
            </a:r>
          </a:p>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graphicFrame>
        <p:nvGraphicFramePr>
          <p:cNvPr id="4" name="Diagram 3">
            <a:extLst>
              <a:ext uri="{FF2B5EF4-FFF2-40B4-BE49-F238E27FC236}">
                <a16:creationId xmlns:a16="http://schemas.microsoft.com/office/drawing/2014/main" id="{1E5D84E8-9918-F15F-D91A-8C6E8101AADB}"/>
              </a:ext>
            </a:extLst>
          </p:cNvPr>
          <p:cNvGraphicFramePr/>
          <p:nvPr>
            <p:extLst>
              <p:ext uri="{D42A27DB-BD31-4B8C-83A1-F6EECF244321}">
                <p14:modId xmlns:p14="http://schemas.microsoft.com/office/powerpoint/2010/main" val="2846126491"/>
              </p:ext>
            </p:extLst>
          </p:nvPr>
        </p:nvGraphicFramePr>
        <p:xfrm>
          <a:off x="828040" y="-768096"/>
          <a:ext cx="10535920" cy="6193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0B627E09-7143-09D4-5E67-D9BF0187B3CE}"/>
              </a:ext>
            </a:extLst>
          </p:cNvPr>
          <p:cNvSpPr txBox="1"/>
          <p:nvPr/>
        </p:nvSpPr>
        <p:spPr>
          <a:xfrm>
            <a:off x="1243584" y="2902725"/>
            <a:ext cx="3206496" cy="365760"/>
          </a:xfrm>
          <a:prstGeom prst="rect">
            <a:avLst/>
          </a:prstGeom>
          <a:noFill/>
        </p:spPr>
        <p:txBody>
          <a:bodyPr wrap="square" rtlCol="0">
            <a:spAutoFit/>
          </a:bodyPr>
          <a:lstStyle/>
          <a:p>
            <a:r>
              <a:rPr lang="en-US" i="1" dirty="0"/>
              <a:t>Fig 1</a:t>
            </a:r>
            <a:r>
              <a:rPr lang="en-US" dirty="0"/>
              <a:t>: Recruitment Process</a:t>
            </a:r>
          </a:p>
        </p:txBody>
      </p:sp>
    </p:spTree>
    <p:extLst>
      <p:ext uri="{BB962C8B-B14F-4D97-AF65-F5344CB8AC3E}">
        <p14:creationId xmlns:p14="http://schemas.microsoft.com/office/powerpoint/2010/main" val="361292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B5993E2-C02B-4335-ABA5-D8EC4655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B801A2-5622-4BE8-9AD2-C337A2CD0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D2E9B75-27D6-E310-6D51-72C773DEBBD5}"/>
              </a:ext>
            </a:extLst>
          </p:cNvPr>
          <p:cNvSpPr>
            <a:spLocks noGrp="1"/>
          </p:cNvSpPr>
          <p:nvPr>
            <p:ph type="title"/>
          </p:nvPr>
        </p:nvSpPr>
        <p:spPr>
          <a:xfrm>
            <a:off x="492370" y="516835"/>
            <a:ext cx="3084844" cy="5772840"/>
          </a:xfrm>
        </p:spPr>
        <p:txBody>
          <a:bodyPr anchor="ctr">
            <a:normAutofit/>
          </a:bodyPr>
          <a:lstStyle/>
          <a:p>
            <a:r>
              <a:rPr lang="en-US" sz="3600" b="1">
                <a:solidFill>
                  <a:srgbClr val="FFFFFF"/>
                </a:solidFill>
                <a:latin typeface="Arial" panose="020B0604020202020204" pitchFamily="34" charset="0"/>
                <a:cs typeface="Arial" panose="020B0604020202020204" pitchFamily="34" charset="0"/>
              </a:rPr>
              <a:t>Job Analysis</a:t>
            </a:r>
            <a:endParaRPr lang="en-US" sz="3600">
              <a:solidFill>
                <a:srgbClr val="FFFFFF"/>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B7AF614F-5BC3-4086-99F5-B87C5847A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AA19F620-2CDF-8173-CB0E-27A48B37FF61}"/>
              </a:ext>
            </a:extLst>
          </p:cNvPr>
          <p:cNvGraphicFramePr>
            <a:graphicFrameLocks noGrp="1"/>
          </p:cNvGraphicFramePr>
          <p:nvPr>
            <p:ph idx="1"/>
            <p:extLst>
              <p:ext uri="{D42A27DB-BD31-4B8C-83A1-F6EECF244321}">
                <p14:modId xmlns:p14="http://schemas.microsoft.com/office/powerpoint/2010/main" val="2800398707"/>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387571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4CC594A-A820-450F-B363-C19201FCFE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9FAB3DA-E9ED-4574-ABCC-378BC0FF1B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0D9E1E48-CEB9-B305-D567-F3B67A3CB699}"/>
              </a:ext>
            </a:extLst>
          </p:cNvPr>
          <p:cNvSpPr>
            <a:spLocks noGrp="1"/>
          </p:cNvSpPr>
          <p:nvPr>
            <p:ph type="title"/>
          </p:nvPr>
        </p:nvSpPr>
        <p:spPr>
          <a:xfrm>
            <a:off x="492370" y="516835"/>
            <a:ext cx="3084844" cy="2103875"/>
          </a:xfrm>
        </p:spPr>
        <p:txBody>
          <a:bodyPr>
            <a:normAutofit/>
          </a:bodyPr>
          <a:lstStyle/>
          <a:p>
            <a:r>
              <a:rPr lang="en-US" sz="3100" b="1">
                <a:solidFill>
                  <a:srgbClr val="FFFFFF"/>
                </a:solidFill>
                <a:latin typeface="Arial" panose="020B0604020202020204" pitchFamily="34" charset="0"/>
                <a:cs typeface="Arial" panose="020B0604020202020204" pitchFamily="34" charset="0"/>
              </a:rPr>
              <a:t>Job Description and Person Specification</a:t>
            </a:r>
            <a:br>
              <a:rPr lang="en-US" sz="3100">
                <a:solidFill>
                  <a:srgbClr val="FFFFFF"/>
                </a:solidFill>
                <a:latin typeface="Arial" panose="020B0604020202020204" pitchFamily="34" charset="0"/>
                <a:cs typeface="Arial" panose="020B0604020202020204" pitchFamily="34" charset="0"/>
              </a:rPr>
            </a:br>
            <a:endParaRPr lang="en-US" sz="3100">
              <a:solidFill>
                <a:srgbClr val="FFFF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E95B401-8595-70C3-5277-3161965D6ECA}"/>
              </a:ext>
            </a:extLst>
          </p:cNvPr>
          <p:cNvSpPr>
            <a:spLocks noGrp="1"/>
          </p:cNvSpPr>
          <p:nvPr>
            <p:ph idx="1"/>
          </p:nvPr>
        </p:nvSpPr>
        <p:spPr>
          <a:xfrm>
            <a:off x="492371" y="2653800"/>
            <a:ext cx="3084844" cy="3335519"/>
          </a:xfrm>
        </p:spPr>
        <p:txBody>
          <a:bodyPr>
            <a:normAutofit/>
          </a:bodyPr>
          <a:lstStyle/>
          <a:p>
            <a:pPr lvl="0">
              <a:buFont typeface="Wingdings" panose="05000000000000000000" pitchFamily="2" charset="2"/>
              <a:buChar char="q"/>
            </a:pPr>
            <a:r>
              <a:rPr lang="en-US" sz="1100">
                <a:solidFill>
                  <a:srgbClr val="FFFFFF"/>
                </a:solidFill>
                <a:latin typeface="Arial" panose="020B0604020202020204" pitchFamily="34" charset="0"/>
                <a:cs typeface="Arial" panose="020B0604020202020204" pitchFamily="34" charset="0"/>
              </a:rPr>
              <a:t>Job descriptions provide information about reporting relationships and tasks (Armstrong and Taylor, 2023). </a:t>
            </a:r>
          </a:p>
          <a:p>
            <a:pPr lvl="0">
              <a:buFont typeface="Wingdings" panose="05000000000000000000" pitchFamily="2" charset="2"/>
              <a:buChar char="q"/>
            </a:pPr>
            <a:r>
              <a:rPr lang="en-US" sz="1100">
                <a:solidFill>
                  <a:srgbClr val="FFFFFF"/>
                </a:solidFill>
                <a:latin typeface="Arial" panose="020B0604020202020204" pitchFamily="34" charset="0"/>
                <a:cs typeface="Arial" panose="020B0604020202020204" pitchFamily="34" charset="0"/>
              </a:rPr>
              <a:t>Applicants are well informed about responsibilities. </a:t>
            </a:r>
          </a:p>
          <a:p>
            <a:pPr lvl="0">
              <a:buFont typeface="Wingdings" panose="05000000000000000000" pitchFamily="2" charset="2"/>
              <a:buChar char="q"/>
            </a:pPr>
            <a:r>
              <a:rPr lang="en-US" sz="1100">
                <a:solidFill>
                  <a:srgbClr val="FFFFFF"/>
                </a:solidFill>
                <a:latin typeface="Arial" panose="020B0604020202020204" pitchFamily="34" charset="0"/>
                <a:cs typeface="Arial" panose="020B0604020202020204" pitchFamily="34" charset="0"/>
              </a:rPr>
              <a:t>Person specifications define qualifications/experience. </a:t>
            </a:r>
          </a:p>
          <a:p>
            <a:pPr lvl="0">
              <a:buFont typeface="Wingdings" panose="05000000000000000000" pitchFamily="2" charset="2"/>
              <a:buChar char="q"/>
            </a:pPr>
            <a:r>
              <a:rPr lang="en-US" sz="1100">
                <a:solidFill>
                  <a:srgbClr val="FFFFFF"/>
                </a:solidFill>
                <a:latin typeface="Arial" panose="020B0604020202020204" pitchFamily="34" charset="0"/>
                <a:cs typeface="Arial" panose="020B0604020202020204" pitchFamily="34" charset="0"/>
              </a:rPr>
              <a:t>Skills and Competencies required are stated. </a:t>
            </a:r>
          </a:p>
          <a:p>
            <a:pPr lvl="0">
              <a:buFont typeface="Wingdings" panose="05000000000000000000" pitchFamily="2" charset="2"/>
              <a:buChar char="q"/>
            </a:pPr>
            <a:r>
              <a:rPr lang="en-US" sz="1100">
                <a:solidFill>
                  <a:srgbClr val="FFFFFF"/>
                </a:solidFill>
                <a:latin typeface="Arial" panose="020B0604020202020204" pitchFamily="34" charset="0"/>
                <a:cs typeface="Arial" panose="020B0604020202020204" pitchFamily="34" charset="0"/>
              </a:rPr>
              <a:t>Behavioural attributes can also be provided. </a:t>
            </a:r>
          </a:p>
          <a:p>
            <a:pPr lvl="0">
              <a:buFont typeface="Wingdings" panose="05000000000000000000" pitchFamily="2" charset="2"/>
              <a:buChar char="q"/>
            </a:pPr>
            <a:r>
              <a:rPr lang="en-US" sz="1100">
                <a:solidFill>
                  <a:srgbClr val="FFFFFF"/>
                </a:solidFill>
                <a:latin typeface="Arial" panose="020B0604020202020204" pitchFamily="34" charset="0"/>
                <a:cs typeface="Arial" panose="020B0604020202020204" pitchFamily="34" charset="0"/>
              </a:rPr>
              <a:t>Selection become more consistent. </a:t>
            </a:r>
          </a:p>
          <a:p>
            <a:pPr lvl="0">
              <a:buFont typeface="Wingdings" panose="05000000000000000000" pitchFamily="2" charset="2"/>
              <a:buChar char="q"/>
            </a:pPr>
            <a:r>
              <a:rPr lang="en-US" sz="1100">
                <a:solidFill>
                  <a:srgbClr val="FFFFFF"/>
                </a:solidFill>
                <a:latin typeface="Arial" panose="020B0604020202020204" pitchFamily="34" charset="0"/>
                <a:cs typeface="Arial" panose="020B0604020202020204" pitchFamily="34" charset="0"/>
              </a:rPr>
              <a:t>Equal opportunities are promoted and supported by non-judgemental criteria.</a:t>
            </a:r>
          </a:p>
          <a:p>
            <a:endParaRPr lang="en-US" sz="1100">
              <a:solidFill>
                <a:srgbClr val="FFFFFF"/>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53B8D6B0-55D6-48DC-86D8-FD95D5F118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4" name="Table 3">
            <a:extLst>
              <a:ext uri="{FF2B5EF4-FFF2-40B4-BE49-F238E27FC236}">
                <a16:creationId xmlns:a16="http://schemas.microsoft.com/office/drawing/2014/main" id="{DE710472-0A21-59C9-7801-6A15C848C622}"/>
              </a:ext>
            </a:extLst>
          </p:cNvPr>
          <p:cNvGraphicFramePr>
            <a:graphicFrameLocks noGrp="1"/>
          </p:cNvGraphicFramePr>
          <p:nvPr>
            <p:extLst>
              <p:ext uri="{D42A27DB-BD31-4B8C-83A1-F6EECF244321}">
                <p14:modId xmlns:p14="http://schemas.microsoft.com/office/powerpoint/2010/main" val="3676541196"/>
              </p:ext>
            </p:extLst>
          </p:nvPr>
        </p:nvGraphicFramePr>
        <p:xfrm>
          <a:off x="5361560" y="640080"/>
          <a:ext cx="5558996" cy="5577840"/>
        </p:xfrm>
        <a:graphic>
          <a:graphicData uri="http://schemas.openxmlformats.org/drawingml/2006/table">
            <a:tbl>
              <a:tblPr firstRow="1" bandRow="1">
                <a:tableStyleId>{5C22544A-7EE6-4342-B048-85BDC9FD1C3A}</a:tableStyleId>
              </a:tblPr>
              <a:tblGrid>
                <a:gridCol w="2980152">
                  <a:extLst>
                    <a:ext uri="{9D8B030D-6E8A-4147-A177-3AD203B41FA5}">
                      <a16:colId xmlns:a16="http://schemas.microsoft.com/office/drawing/2014/main" val="2025476443"/>
                    </a:ext>
                  </a:extLst>
                </a:gridCol>
                <a:gridCol w="2578844">
                  <a:extLst>
                    <a:ext uri="{9D8B030D-6E8A-4147-A177-3AD203B41FA5}">
                      <a16:colId xmlns:a16="http://schemas.microsoft.com/office/drawing/2014/main" val="1298258634"/>
                    </a:ext>
                  </a:extLst>
                </a:gridCol>
              </a:tblGrid>
              <a:tr h="929640">
                <a:tc>
                  <a:txBody>
                    <a:bodyPr/>
                    <a:lstStyle/>
                    <a:p>
                      <a:pPr>
                        <a:buNone/>
                      </a:pPr>
                      <a:r>
                        <a:rPr lang="en-US" sz="2500"/>
                        <a:t>Job Description</a:t>
                      </a:r>
                    </a:p>
                  </a:txBody>
                  <a:tcPr marL="125627" marR="125627" marT="62814" marB="62814" anchor="ctr"/>
                </a:tc>
                <a:tc>
                  <a:txBody>
                    <a:bodyPr/>
                    <a:lstStyle/>
                    <a:p>
                      <a:pPr>
                        <a:buNone/>
                      </a:pPr>
                      <a:r>
                        <a:rPr lang="en-US" sz="2500"/>
                        <a:t>Person Specification</a:t>
                      </a:r>
                    </a:p>
                  </a:txBody>
                  <a:tcPr marL="125627" marR="125627" marT="62814" marB="62814" anchor="ctr"/>
                </a:tc>
                <a:extLst>
                  <a:ext uri="{0D108BD9-81ED-4DB2-BD59-A6C34878D82A}">
                    <a16:rowId xmlns:a16="http://schemas.microsoft.com/office/drawing/2014/main" val="2152346217"/>
                  </a:ext>
                </a:extLst>
              </a:tr>
              <a:tr h="929640">
                <a:tc>
                  <a:txBody>
                    <a:bodyPr/>
                    <a:lstStyle/>
                    <a:p>
                      <a:pPr>
                        <a:buNone/>
                      </a:pPr>
                      <a:r>
                        <a:rPr lang="en-US" sz="2500"/>
                        <a:t>Describes the job</a:t>
                      </a:r>
                    </a:p>
                  </a:txBody>
                  <a:tcPr marL="125627" marR="125627" marT="62814" marB="62814" anchor="ctr"/>
                </a:tc>
                <a:tc>
                  <a:txBody>
                    <a:bodyPr/>
                    <a:lstStyle/>
                    <a:p>
                      <a:pPr>
                        <a:buNone/>
                      </a:pPr>
                      <a:r>
                        <a:rPr lang="en-US" sz="2500"/>
                        <a:t>Describes the person</a:t>
                      </a:r>
                    </a:p>
                  </a:txBody>
                  <a:tcPr marL="125627" marR="125627" marT="62814" marB="62814" anchor="ctr"/>
                </a:tc>
                <a:extLst>
                  <a:ext uri="{0D108BD9-81ED-4DB2-BD59-A6C34878D82A}">
                    <a16:rowId xmlns:a16="http://schemas.microsoft.com/office/drawing/2014/main" val="226413107"/>
                  </a:ext>
                </a:extLst>
              </a:tr>
              <a:tr h="929640">
                <a:tc>
                  <a:txBody>
                    <a:bodyPr/>
                    <a:lstStyle/>
                    <a:p>
                      <a:pPr>
                        <a:buNone/>
                      </a:pPr>
                      <a:r>
                        <a:rPr lang="en-US" sz="2500"/>
                        <a:t>Focuses on duties</a:t>
                      </a:r>
                    </a:p>
                  </a:txBody>
                  <a:tcPr marL="125627" marR="125627" marT="62814" marB="62814" anchor="ctr"/>
                </a:tc>
                <a:tc>
                  <a:txBody>
                    <a:bodyPr/>
                    <a:lstStyle/>
                    <a:p>
                      <a:pPr>
                        <a:buNone/>
                      </a:pPr>
                      <a:r>
                        <a:rPr lang="en-US" sz="2500"/>
                        <a:t>Focuses on qualities</a:t>
                      </a:r>
                    </a:p>
                  </a:txBody>
                  <a:tcPr marL="125627" marR="125627" marT="62814" marB="62814" anchor="ctr"/>
                </a:tc>
                <a:extLst>
                  <a:ext uri="{0D108BD9-81ED-4DB2-BD59-A6C34878D82A}">
                    <a16:rowId xmlns:a16="http://schemas.microsoft.com/office/drawing/2014/main" val="2761333836"/>
                  </a:ext>
                </a:extLst>
              </a:tr>
              <a:tr h="929640">
                <a:tc>
                  <a:txBody>
                    <a:bodyPr/>
                    <a:lstStyle/>
                    <a:p>
                      <a:pPr>
                        <a:buNone/>
                      </a:pPr>
                      <a:r>
                        <a:rPr lang="en-US" sz="2500"/>
                        <a:t>Explains responsibilities</a:t>
                      </a:r>
                    </a:p>
                  </a:txBody>
                  <a:tcPr marL="125627" marR="125627" marT="62814" marB="62814" anchor="ctr"/>
                </a:tc>
                <a:tc>
                  <a:txBody>
                    <a:bodyPr/>
                    <a:lstStyle/>
                    <a:p>
                      <a:pPr>
                        <a:buNone/>
                      </a:pPr>
                      <a:r>
                        <a:rPr lang="en-US" sz="2500"/>
                        <a:t>Explains competencies</a:t>
                      </a:r>
                    </a:p>
                  </a:txBody>
                  <a:tcPr marL="125627" marR="125627" marT="62814" marB="62814" anchor="ctr"/>
                </a:tc>
                <a:extLst>
                  <a:ext uri="{0D108BD9-81ED-4DB2-BD59-A6C34878D82A}">
                    <a16:rowId xmlns:a16="http://schemas.microsoft.com/office/drawing/2014/main" val="1229968438"/>
                  </a:ext>
                </a:extLst>
              </a:tr>
              <a:tr h="929640">
                <a:tc>
                  <a:txBody>
                    <a:bodyPr/>
                    <a:lstStyle/>
                    <a:p>
                      <a:pPr>
                        <a:buNone/>
                      </a:pPr>
                      <a:r>
                        <a:rPr lang="en-US" sz="2500"/>
                        <a:t>Defines reporting lines</a:t>
                      </a:r>
                    </a:p>
                  </a:txBody>
                  <a:tcPr marL="125627" marR="125627" marT="62814" marB="62814" anchor="ctr"/>
                </a:tc>
                <a:tc>
                  <a:txBody>
                    <a:bodyPr/>
                    <a:lstStyle/>
                    <a:p>
                      <a:pPr>
                        <a:buNone/>
                      </a:pPr>
                      <a:r>
                        <a:rPr lang="en-US" sz="2500"/>
                        <a:t>Defines qualifications</a:t>
                      </a:r>
                    </a:p>
                  </a:txBody>
                  <a:tcPr marL="125627" marR="125627" marT="62814" marB="62814" anchor="ctr"/>
                </a:tc>
                <a:extLst>
                  <a:ext uri="{0D108BD9-81ED-4DB2-BD59-A6C34878D82A}">
                    <a16:rowId xmlns:a16="http://schemas.microsoft.com/office/drawing/2014/main" val="121569660"/>
                  </a:ext>
                </a:extLst>
              </a:tr>
              <a:tr h="929640">
                <a:tc>
                  <a:txBody>
                    <a:bodyPr/>
                    <a:lstStyle/>
                    <a:p>
                      <a:pPr>
                        <a:buNone/>
                      </a:pPr>
                      <a:r>
                        <a:rPr lang="en-US" sz="2500"/>
                        <a:t>Used to explain the role</a:t>
                      </a:r>
                    </a:p>
                  </a:txBody>
                  <a:tcPr marL="125627" marR="125627" marT="62814" marB="62814" anchor="ctr"/>
                </a:tc>
                <a:tc>
                  <a:txBody>
                    <a:bodyPr/>
                    <a:lstStyle/>
                    <a:p>
                      <a:pPr>
                        <a:buNone/>
                      </a:pPr>
                      <a:r>
                        <a:rPr lang="en-US" sz="2500"/>
                        <a:t>Used to assess candidates</a:t>
                      </a:r>
                    </a:p>
                  </a:txBody>
                  <a:tcPr marL="125627" marR="125627" marT="62814" marB="62814" anchor="ctr"/>
                </a:tc>
                <a:extLst>
                  <a:ext uri="{0D108BD9-81ED-4DB2-BD59-A6C34878D82A}">
                    <a16:rowId xmlns:a16="http://schemas.microsoft.com/office/drawing/2014/main" val="4080538966"/>
                  </a:ext>
                </a:extLst>
              </a:tr>
            </a:tbl>
          </a:graphicData>
        </a:graphic>
      </p:graphicFrame>
    </p:spTree>
    <p:extLst>
      <p:ext uri="{BB962C8B-B14F-4D97-AF65-F5344CB8AC3E}">
        <p14:creationId xmlns:p14="http://schemas.microsoft.com/office/powerpoint/2010/main" val="289796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00980-AB06-12B2-BCC3-E9ACAB26CF61}"/>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Advertisement Platforms</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1A27463-A725-AB74-EAE4-555A5949FF1A}"/>
              </a:ext>
            </a:extLst>
          </p:cNvPr>
          <p:cNvSpPr>
            <a:spLocks noGrp="1"/>
          </p:cNvSpPr>
          <p:nvPr>
            <p:ph idx="1"/>
          </p:nvPr>
        </p:nvSpPr>
        <p:spPr>
          <a:xfrm>
            <a:off x="1652016" y="1926336"/>
            <a:ext cx="5779008" cy="4023360"/>
          </a:xfrm>
        </p:spPr>
        <p:txBody>
          <a:bodyPr>
            <a:normAutofit fontScale="92500" lnSpcReduction="10000"/>
          </a:bodyPr>
          <a:lstStyle/>
          <a:p>
            <a:pPr lvl="0">
              <a:buFont typeface="Wingdings" panose="05000000000000000000" pitchFamily="2" charset="2"/>
              <a:buChar char="q"/>
            </a:pPr>
            <a:r>
              <a:rPr lang="en-US" dirty="0">
                <a:latin typeface="Arial" panose="020B0604020202020204" pitchFamily="34" charset="0"/>
                <a:cs typeface="Arial" panose="020B0604020202020204" pitchFamily="34" charset="0"/>
              </a:rPr>
              <a:t>Tesco may post job openings on its website (CIPD, 2024).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Users can connect with professional prospects.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Online job boards make the job vacant visible.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Recruitment agencies can access for specialist talent.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Targeted recruitment is possible through professional networks.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Graduate talent is available as part of the university.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Candidates referred by employees can be of higher quality.</a:t>
            </a:r>
          </a:p>
          <a:p>
            <a:endParaRPr lang="en-US"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4C24C200-EF0F-8FDC-CFEE-939CBA2473AD}"/>
              </a:ext>
            </a:extLst>
          </p:cNvPr>
          <p:cNvPicPr>
            <a:picLocks noChangeAspect="1"/>
          </p:cNvPicPr>
          <p:nvPr/>
        </p:nvPicPr>
        <p:blipFill>
          <a:blip r:embed="rId3">
            <a:extLst>
              <a:ext uri="{28A0092B-C50C-407E-A947-70E740481C1C}">
                <a14:useLocalDpi xmlns:a14="http://schemas.microsoft.com/office/drawing/2010/main" val="0"/>
              </a:ext>
            </a:extLst>
          </a:blip>
          <a:srcRect l="10557" t="6697" r="9213" b="8002"/>
          <a:stretch>
            <a:fillRect/>
          </a:stretch>
        </p:blipFill>
        <p:spPr>
          <a:xfrm>
            <a:off x="8223504" y="1889760"/>
            <a:ext cx="2767584" cy="3560064"/>
          </a:xfrm>
          <a:prstGeom prst="rect">
            <a:avLst/>
          </a:prstGeom>
        </p:spPr>
      </p:pic>
      <p:sp>
        <p:nvSpPr>
          <p:cNvPr id="8" name="TextBox 7">
            <a:extLst>
              <a:ext uri="{FF2B5EF4-FFF2-40B4-BE49-F238E27FC236}">
                <a16:creationId xmlns:a16="http://schemas.microsoft.com/office/drawing/2014/main" id="{48CFE755-5169-76F4-48A5-BB84ABED3AE0}"/>
              </a:ext>
            </a:extLst>
          </p:cNvPr>
          <p:cNvSpPr txBox="1"/>
          <p:nvPr/>
        </p:nvSpPr>
        <p:spPr>
          <a:xfrm>
            <a:off x="8461248" y="5766816"/>
            <a:ext cx="3206496" cy="365760"/>
          </a:xfrm>
          <a:prstGeom prst="rect">
            <a:avLst/>
          </a:prstGeom>
          <a:noFill/>
        </p:spPr>
        <p:txBody>
          <a:bodyPr wrap="square" rtlCol="0">
            <a:spAutoFit/>
          </a:bodyPr>
          <a:lstStyle/>
          <a:p>
            <a:r>
              <a:rPr lang="en-US" i="1" dirty="0">
                <a:latin typeface="Arial" panose="020B0604020202020204" pitchFamily="34" charset="0"/>
                <a:cs typeface="Arial" panose="020B0604020202020204" pitchFamily="34" charset="0"/>
              </a:rPr>
              <a:t>Fig 2</a:t>
            </a:r>
            <a:r>
              <a:rPr lang="en-US" dirty="0">
                <a:latin typeface="Arial" panose="020B0604020202020204" pitchFamily="34" charset="0"/>
                <a:cs typeface="Arial" panose="020B0604020202020204" pitchFamily="34" charset="0"/>
              </a:rPr>
              <a:t>: Recruitment Funnel</a:t>
            </a:r>
          </a:p>
        </p:txBody>
      </p:sp>
    </p:spTree>
    <p:extLst>
      <p:ext uri="{BB962C8B-B14F-4D97-AF65-F5344CB8AC3E}">
        <p14:creationId xmlns:p14="http://schemas.microsoft.com/office/powerpoint/2010/main" val="256667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EE378F3-9642-471B-8215-AA3288422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6405F82-F7FB-4124-AE2B-3D69A007C1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754787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B165E412-80A7-31F5-41AB-B351A57F8D23}"/>
              </a:ext>
            </a:extLst>
          </p:cNvPr>
          <p:cNvSpPr>
            <a:spLocks noGrp="1"/>
          </p:cNvSpPr>
          <p:nvPr>
            <p:ph type="title"/>
          </p:nvPr>
        </p:nvSpPr>
        <p:spPr>
          <a:xfrm>
            <a:off x="1097280" y="516835"/>
            <a:ext cx="5977937" cy="1666501"/>
          </a:xfrm>
        </p:spPr>
        <p:txBody>
          <a:bodyPr>
            <a:normAutofit/>
          </a:bodyPr>
          <a:lstStyle/>
          <a:p>
            <a:r>
              <a:rPr lang="en-US" sz="4000" b="1">
                <a:solidFill>
                  <a:srgbClr val="FFFFFF"/>
                </a:solidFill>
                <a:latin typeface="Arial" panose="020B0604020202020204" pitchFamily="34" charset="0"/>
                <a:cs typeface="Arial" panose="020B0604020202020204" pitchFamily="34" charset="0"/>
              </a:rPr>
              <a:t>Structured Interviews</a:t>
            </a:r>
            <a:endParaRPr lang="en-US" sz="4000">
              <a:solidFill>
                <a:srgbClr val="FFFF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3BDCA3C-AB38-ED9E-D321-7309A46D5AF2}"/>
              </a:ext>
            </a:extLst>
          </p:cNvPr>
          <p:cNvSpPr>
            <a:spLocks noGrp="1"/>
          </p:cNvSpPr>
          <p:nvPr>
            <p:ph idx="1"/>
          </p:nvPr>
        </p:nvSpPr>
        <p:spPr>
          <a:xfrm>
            <a:off x="1097279" y="2236304"/>
            <a:ext cx="5977938" cy="3652667"/>
          </a:xfrm>
        </p:spPr>
        <p:txBody>
          <a:bodyPr>
            <a:normAutofit/>
          </a:bodyPr>
          <a:lstStyle/>
          <a:p>
            <a:pPr lvl="0">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All candidates are asked the same questions in a structured interview (Taylor, 2022). </a:t>
            </a:r>
          </a:p>
          <a:p>
            <a:pPr lvl="0">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Responses are assessed using standard criteria. </a:t>
            </a:r>
          </a:p>
          <a:p>
            <a:pPr lvl="0">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Comparisons between candidates are easier. </a:t>
            </a:r>
          </a:p>
          <a:p>
            <a:pPr lvl="0">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Interview reliability is improved. </a:t>
            </a:r>
          </a:p>
          <a:p>
            <a:pPr lvl="0">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Personal bias is reduced. </a:t>
            </a:r>
          </a:p>
          <a:p>
            <a:pPr lvl="0">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Fairness and consistency is improved. </a:t>
            </a:r>
          </a:p>
          <a:p>
            <a:pPr lvl="0">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This method is suitable for Project Manager roles.</a:t>
            </a:r>
          </a:p>
          <a:p>
            <a:endParaRPr lang="en-US" sz="1800">
              <a:solidFill>
                <a:srgbClr val="FFFFFF"/>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id="{AAAE29FD-C3A6-46E4-BF94-132A4C4EE2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789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4" name="Picture 3" descr="Structured vs Unstructured Interviews ...">
            <a:extLst>
              <a:ext uri="{FF2B5EF4-FFF2-40B4-BE49-F238E27FC236}">
                <a16:creationId xmlns:a16="http://schemas.microsoft.com/office/drawing/2014/main" id="{0830C649-72BF-84B4-1B92-48652B147B0C}"/>
              </a:ext>
            </a:extLst>
          </p:cNvPr>
          <p:cNvPicPr>
            <a:picLocks noChangeAspect="1"/>
          </p:cNvPicPr>
          <p:nvPr/>
        </p:nvPicPr>
        <p:blipFill>
          <a:blip r:embed="rId3"/>
          <a:stretch>
            <a:fillRect/>
          </a:stretch>
        </p:blipFill>
        <p:spPr>
          <a:xfrm>
            <a:off x="8020572" y="2322016"/>
            <a:ext cx="3846162" cy="3099070"/>
          </a:xfrm>
          <a:prstGeom prst="rect">
            <a:avLst/>
          </a:prstGeom>
        </p:spPr>
      </p:pic>
    </p:spTree>
    <p:extLst>
      <p:ext uri="{BB962C8B-B14F-4D97-AF65-F5344CB8AC3E}">
        <p14:creationId xmlns:p14="http://schemas.microsoft.com/office/powerpoint/2010/main" val="26098322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0F35747-2822-4D06-BE10-CD33AC6B0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045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C2C4466-5B1B-4361-B9D9-39ED9A8A34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754787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FD250B1-E8F5-B2B3-3962-C53C393BF9E0}"/>
              </a:ext>
            </a:extLst>
          </p:cNvPr>
          <p:cNvSpPr>
            <a:spLocks noGrp="1"/>
          </p:cNvSpPr>
          <p:nvPr>
            <p:ph type="title"/>
          </p:nvPr>
        </p:nvSpPr>
        <p:spPr>
          <a:xfrm>
            <a:off x="1097280" y="516835"/>
            <a:ext cx="5977937" cy="1666501"/>
          </a:xfrm>
        </p:spPr>
        <p:txBody>
          <a:bodyPr>
            <a:normAutofit/>
          </a:bodyPr>
          <a:lstStyle/>
          <a:p>
            <a:r>
              <a:rPr lang="en-US" sz="4000" b="1">
                <a:solidFill>
                  <a:srgbClr val="FFFFFF"/>
                </a:solidFill>
                <a:latin typeface="Arial" panose="020B0604020202020204" pitchFamily="34" charset="0"/>
                <a:cs typeface="Arial" panose="020B0604020202020204" pitchFamily="34" charset="0"/>
              </a:rPr>
              <a:t>Competency-Based Interviews</a:t>
            </a:r>
            <a:endParaRPr lang="en-US" sz="4000">
              <a:solidFill>
                <a:srgbClr val="FFFF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55ADA77-696A-1D63-2A7A-7EAAC7DB0652}"/>
              </a:ext>
            </a:extLst>
          </p:cNvPr>
          <p:cNvSpPr>
            <a:spLocks noGrp="1"/>
          </p:cNvSpPr>
          <p:nvPr>
            <p:ph idx="1"/>
          </p:nvPr>
        </p:nvSpPr>
        <p:spPr>
          <a:xfrm>
            <a:off x="1097279" y="2236304"/>
            <a:ext cx="5977938" cy="3652667"/>
          </a:xfrm>
        </p:spPr>
        <p:txBody>
          <a:bodyPr>
            <a:normAutofit/>
          </a:bodyPr>
          <a:lstStyle/>
          <a:p>
            <a:pPr>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Competency interviews are based on past experiences (Bratton and Gold, 2022). </a:t>
            </a:r>
          </a:p>
          <a:p>
            <a:pPr>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Candidates provide evidence of past performance. </a:t>
            </a:r>
          </a:p>
          <a:p>
            <a:pPr>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Leadership competencies can be assessed. </a:t>
            </a:r>
          </a:p>
          <a:p>
            <a:pPr>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Communication and team working are assessed. </a:t>
            </a:r>
          </a:p>
          <a:p>
            <a:pPr>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Problem-solving skills are evident. </a:t>
            </a:r>
          </a:p>
          <a:p>
            <a:pPr>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Adaptability to change can be explored. </a:t>
            </a:r>
          </a:p>
          <a:p>
            <a:pPr>
              <a:buFont typeface="Wingdings" panose="05000000000000000000" pitchFamily="2" charset="2"/>
              <a:buChar char="q"/>
            </a:pPr>
            <a:r>
              <a:rPr lang="en-US" sz="1800">
                <a:solidFill>
                  <a:srgbClr val="FFFFFF"/>
                </a:solidFill>
                <a:latin typeface="Arial" panose="020B0604020202020204" pitchFamily="34" charset="0"/>
                <a:cs typeface="Arial" panose="020B0604020202020204" pitchFamily="34" charset="0"/>
              </a:rPr>
              <a:t>This is an appropriate way for Change Managers to approach it.</a:t>
            </a:r>
          </a:p>
          <a:p>
            <a:endParaRPr lang="en-US" sz="1800">
              <a:solidFill>
                <a:srgbClr val="FFFFFF"/>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id="{FD745DAE-5A8A-44FA-937C-CD65CF7AE6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789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7" name="Picture 6">
            <a:extLst>
              <a:ext uri="{FF2B5EF4-FFF2-40B4-BE49-F238E27FC236}">
                <a16:creationId xmlns:a16="http://schemas.microsoft.com/office/drawing/2014/main" id="{B82A055B-605E-9886-7976-CAF324D836B9}"/>
              </a:ext>
            </a:extLst>
          </p:cNvPr>
          <p:cNvPicPr>
            <a:picLocks noChangeAspect="1"/>
          </p:cNvPicPr>
          <p:nvPr/>
        </p:nvPicPr>
        <p:blipFill>
          <a:blip r:embed="rId3"/>
          <a:srcRect l="4326"/>
          <a:stretch>
            <a:fillRect/>
          </a:stretch>
        </p:blipFill>
        <p:spPr>
          <a:xfrm>
            <a:off x="7547894" y="1"/>
            <a:ext cx="4796506" cy="4287664"/>
          </a:xfrm>
          <a:prstGeom prst="rect">
            <a:avLst/>
          </a:prstGeom>
        </p:spPr>
      </p:pic>
      <p:sp>
        <p:nvSpPr>
          <p:cNvPr id="19" name="Rectangle 18">
            <a:extLst>
              <a:ext uri="{FF2B5EF4-FFF2-40B4-BE49-F238E27FC236}">
                <a16:creationId xmlns:a16="http://schemas.microsoft.com/office/drawing/2014/main" id="{67696AA1-B1DD-4C75-9AC1-69EE9F65FF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7894" y="3396996"/>
            <a:ext cx="464256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nterview Icon Vector Isolated on White Background ...">
            <a:extLst>
              <a:ext uri="{FF2B5EF4-FFF2-40B4-BE49-F238E27FC236}">
                <a16:creationId xmlns:a16="http://schemas.microsoft.com/office/drawing/2014/main" id="{D4A8B470-8747-CA0E-7EB2-4670BA234C54}"/>
              </a:ext>
            </a:extLst>
          </p:cNvPr>
          <p:cNvPicPr>
            <a:picLocks noChangeAspect="1"/>
          </p:cNvPicPr>
          <p:nvPr/>
        </p:nvPicPr>
        <p:blipFill>
          <a:blip r:embed="rId4"/>
          <a:srcRect l="14235" t="14500" r="14235" b="18167"/>
          <a:stretch>
            <a:fillRect/>
          </a:stretch>
        </p:blipFill>
        <p:spPr>
          <a:xfrm>
            <a:off x="8375113" y="4287665"/>
            <a:ext cx="2924119" cy="2085702"/>
          </a:xfrm>
          <a:prstGeom prst="rect">
            <a:avLst/>
          </a:prstGeom>
        </p:spPr>
      </p:pic>
    </p:spTree>
    <p:extLst>
      <p:ext uri="{BB962C8B-B14F-4D97-AF65-F5344CB8AC3E}">
        <p14:creationId xmlns:p14="http://schemas.microsoft.com/office/powerpoint/2010/main" val="3008698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989B54-76C0-710D-4513-28C50F86C50F}"/>
              </a:ext>
            </a:extLst>
          </p:cNvPr>
          <p:cNvSpPr>
            <a:spLocks noGrp="1"/>
          </p:cNvSpPr>
          <p:nvPr>
            <p:ph type="title"/>
          </p:nvPr>
        </p:nvSpPr>
        <p:spPr>
          <a:xfrm>
            <a:off x="6411685" y="634946"/>
            <a:ext cx="5127171" cy="1450757"/>
          </a:xfrm>
        </p:spPr>
        <p:txBody>
          <a:bodyPr>
            <a:normAutofit/>
          </a:bodyPr>
          <a:lstStyle/>
          <a:p>
            <a:r>
              <a:rPr lang="en-US" b="1" dirty="0">
                <a:latin typeface="Arial" panose="020B0604020202020204" pitchFamily="34" charset="0"/>
                <a:cs typeface="Arial" panose="020B0604020202020204" pitchFamily="34" charset="0"/>
              </a:rPr>
              <a:t>Panel Interviews</a:t>
            </a:r>
            <a:endParaRPr lang="en-US" dirty="0">
              <a:latin typeface="Arial" panose="020B0604020202020204" pitchFamily="34" charset="0"/>
              <a:cs typeface="Arial" panose="020B0604020202020204" pitchFamily="34" charset="0"/>
            </a:endParaRPr>
          </a:p>
        </p:txBody>
      </p:sp>
      <p:pic>
        <p:nvPicPr>
          <p:cNvPr id="4" name="Picture 3" descr="Interview Panel Vector Art, Icons, and ...">
            <a:extLst>
              <a:ext uri="{FF2B5EF4-FFF2-40B4-BE49-F238E27FC236}">
                <a16:creationId xmlns:a16="http://schemas.microsoft.com/office/drawing/2014/main" id="{B7C43A64-D09D-B6C3-51C1-AC9BF29AA6B0}"/>
              </a:ext>
            </a:extLst>
          </p:cNvPr>
          <p:cNvPicPr>
            <a:picLocks noChangeAspect="1"/>
          </p:cNvPicPr>
          <p:nvPr/>
        </p:nvPicPr>
        <p:blipFill>
          <a:blip r:embed="rId3"/>
          <a:srcRect l="4747" t="10405" b="12412"/>
          <a:stretch>
            <a:fillRect/>
          </a:stretch>
        </p:blipFill>
        <p:spPr>
          <a:xfrm>
            <a:off x="643192" y="2004733"/>
            <a:ext cx="5451627" cy="2528492"/>
          </a:xfrm>
          <a:prstGeom prst="rect">
            <a:avLst/>
          </a:prstGeom>
        </p:spPr>
      </p:pic>
      <p:cxnSp>
        <p:nvCxnSpPr>
          <p:cNvPr id="11" name="Straight Connector 10">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4ABDE01-31EF-2BC0-5D20-0DBC13C0D3FB}"/>
              </a:ext>
            </a:extLst>
          </p:cNvPr>
          <p:cNvSpPr>
            <a:spLocks noGrp="1"/>
          </p:cNvSpPr>
          <p:nvPr>
            <p:ph idx="1"/>
          </p:nvPr>
        </p:nvSpPr>
        <p:spPr>
          <a:xfrm>
            <a:off x="6411684" y="2198914"/>
            <a:ext cx="5127172" cy="3670180"/>
          </a:xfrm>
        </p:spPr>
        <p:txBody>
          <a:bodyPr>
            <a:normAutofit/>
          </a:bodyPr>
          <a:lstStyle/>
          <a:p>
            <a:pPr lvl="0">
              <a:buFont typeface="Wingdings" panose="05000000000000000000" pitchFamily="2" charset="2"/>
              <a:buChar char="q"/>
            </a:pPr>
            <a:r>
              <a:rPr lang="en-US" sz="1700">
                <a:latin typeface="Arial" panose="020B0604020202020204" pitchFamily="34" charset="0"/>
                <a:cs typeface="Arial" panose="020B0604020202020204" pitchFamily="34" charset="0"/>
              </a:rPr>
              <a:t>Panel interviews are interviews conducted by a group of interviewers (Dessler, 2023). </a:t>
            </a:r>
          </a:p>
          <a:p>
            <a:pPr lvl="0">
              <a:buFont typeface="Wingdings" panose="05000000000000000000" pitchFamily="2" charset="2"/>
              <a:buChar char="q"/>
            </a:pPr>
            <a:r>
              <a:rPr lang="en-US" sz="1700">
                <a:latin typeface="Arial" panose="020B0604020202020204" pitchFamily="34" charset="0"/>
                <a:cs typeface="Arial" panose="020B0604020202020204" pitchFamily="34" charset="0"/>
              </a:rPr>
              <a:t>Multiple viewpoints are helpful in making decisions. </a:t>
            </a:r>
          </a:p>
          <a:p>
            <a:pPr lvl="0">
              <a:buFont typeface="Wingdings" panose="05000000000000000000" pitchFamily="2" charset="2"/>
              <a:buChar char="q"/>
            </a:pPr>
            <a:r>
              <a:rPr lang="en-US" sz="1700">
                <a:latin typeface="Arial" panose="020B0604020202020204" pitchFamily="34" charset="0"/>
                <a:cs typeface="Arial" panose="020B0604020202020204" pitchFamily="34" charset="0"/>
              </a:rPr>
              <a:t>The skills in technological competence can be evaluated. Individual interviewer bias is minimized. </a:t>
            </a:r>
          </a:p>
          <a:p>
            <a:pPr lvl="0">
              <a:buFont typeface="Wingdings" panose="05000000000000000000" pitchFamily="2" charset="2"/>
              <a:buChar char="q"/>
            </a:pPr>
            <a:r>
              <a:rPr lang="en-US" sz="1700">
                <a:latin typeface="Arial" panose="020B0604020202020204" pitchFamily="34" charset="0"/>
                <a:cs typeface="Arial" panose="020B0604020202020204" pitchFamily="34" charset="0"/>
              </a:rPr>
              <a:t>HR and Line managers may attend together. </a:t>
            </a:r>
          </a:p>
          <a:p>
            <a:pPr lvl="0">
              <a:buFont typeface="Wingdings" panose="05000000000000000000" pitchFamily="2" charset="2"/>
              <a:buChar char="q"/>
            </a:pPr>
            <a:r>
              <a:rPr lang="en-US" sz="1700">
                <a:latin typeface="Arial" panose="020B0604020202020204" pitchFamily="34" charset="0"/>
                <a:cs typeface="Arial" panose="020B0604020202020204" pitchFamily="34" charset="0"/>
              </a:rPr>
              <a:t>Broad opinion for candidates. </a:t>
            </a:r>
          </a:p>
          <a:p>
            <a:pPr lvl="0">
              <a:buFont typeface="Wingdings" panose="05000000000000000000" pitchFamily="2" charset="2"/>
              <a:buChar char="q"/>
            </a:pPr>
            <a:r>
              <a:rPr lang="en-US" sz="1700">
                <a:latin typeface="Arial" panose="020B0604020202020204" pitchFamily="34" charset="0"/>
                <a:cs typeface="Arial" panose="020B0604020202020204" pitchFamily="34" charset="0"/>
              </a:rPr>
              <a:t>This approach can be used for Digital Specialist positions.</a:t>
            </a:r>
          </a:p>
          <a:p>
            <a:endParaRPr lang="en-US" sz="1700">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4943219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090476-984E-4045-2753-A6D8FC3C8F61}"/>
              </a:ext>
            </a:extLst>
          </p:cNvPr>
          <p:cNvSpPr>
            <a:spLocks noGrp="1"/>
          </p:cNvSpPr>
          <p:nvPr>
            <p:ph type="title"/>
          </p:nvPr>
        </p:nvSpPr>
        <p:spPr>
          <a:xfrm>
            <a:off x="6411685" y="634946"/>
            <a:ext cx="5127171" cy="1450757"/>
          </a:xfrm>
        </p:spPr>
        <p:txBody>
          <a:bodyPr>
            <a:normAutofit/>
          </a:bodyPr>
          <a:lstStyle/>
          <a:p>
            <a:r>
              <a:rPr lang="en-US" sz="3400" b="1">
                <a:latin typeface="Arial" panose="020B0604020202020204" pitchFamily="34" charset="0"/>
                <a:cs typeface="Arial" panose="020B0604020202020204" pitchFamily="34" charset="0"/>
              </a:rPr>
              <a:t>Appropriate Questioning Techniques</a:t>
            </a:r>
            <a:br>
              <a:rPr lang="en-US" sz="3400">
                <a:latin typeface="Arial" panose="020B0604020202020204" pitchFamily="34" charset="0"/>
                <a:cs typeface="Arial" panose="020B0604020202020204" pitchFamily="34" charset="0"/>
              </a:rPr>
            </a:br>
            <a:endParaRPr lang="en-US" sz="3400">
              <a:latin typeface="Arial" panose="020B0604020202020204" pitchFamily="34" charset="0"/>
              <a:cs typeface="Arial" panose="020B0604020202020204" pitchFamily="34" charset="0"/>
            </a:endParaRPr>
          </a:p>
        </p:txBody>
      </p:sp>
      <p:pic>
        <p:nvPicPr>
          <p:cNvPr id="4" name="Picture 3" descr="2,232 Questioning Techniques Royalty ...">
            <a:extLst>
              <a:ext uri="{FF2B5EF4-FFF2-40B4-BE49-F238E27FC236}">
                <a16:creationId xmlns:a16="http://schemas.microsoft.com/office/drawing/2014/main" id="{C8B7B307-AF48-8E42-8D0E-757FD7EF4817}"/>
              </a:ext>
            </a:extLst>
          </p:cNvPr>
          <p:cNvPicPr>
            <a:picLocks noChangeAspect="1"/>
          </p:cNvPicPr>
          <p:nvPr/>
        </p:nvPicPr>
        <p:blipFill>
          <a:blip r:embed="rId3"/>
          <a:srcRect b="8774"/>
          <a:stretch>
            <a:fillRect/>
          </a:stretch>
        </p:blipFill>
        <p:spPr>
          <a:xfrm>
            <a:off x="643192" y="837101"/>
            <a:ext cx="5451627" cy="4863756"/>
          </a:xfrm>
          <a:prstGeom prst="rect">
            <a:avLst/>
          </a:prstGeom>
        </p:spPr>
      </p:pic>
      <p:cxnSp>
        <p:nvCxnSpPr>
          <p:cNvPr id="11" name="Straight Connector 10">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F1A7681-F49F-0A1B-6D40-B7A9B322B06F}"/>
              </a:ext>
            </a:extLst>
          </p:cNvPr>
          <p:cNvSpPr>
            <a:spLocks noGrp="1"/>
          </p:cNvSpPr>
          <p:nvPr>
            <p:ph idx="1"/>
          </p:nvPr>
        </p:nvSpPr>
        <p:spPr>
          <a:xfrm>
            <a:off x="6411684" y="2198914"/>
            <a:ext cx="5127172" cy="3670180"/>
          </a:xfrm>
        </p:spPr>
        <p:txBody>
          <a:bodyPr>
            <a:normAutofit/>
          </a:bodyPr>
          <a:lstStyle/>
          <a:p>
            <a:pPr lvl="0">
              <a:buFont typeface="Wingdings" panose="05000000000000000000" pitchFamily="2" charset="2"/>
              <a:buChar char="q"/>
            </a:pPr>
            <a:r>
              <a:rPr lang="en-US" sz="1600" err="1">
                <a:latin typeface="Arial" panose="020B0604020202020204" pitchFamily="34" charset="0"/>
                <a:cs typeface="Arial" panose="020B0604020202020204" pitchFamily="34" charset="0"/>
              </a:rPr>
              <a:t>Behavioural</a:t>
            </a:r>
            <a:r>
              <a:rPr lang="en-US" sz="1600">
                <a:latin typeface="Arial" panose="020B0604020202020204" pitchFamily="34" charset="0"/>
                <a:cs typeface="Arial" panose="020B0604020202020204" pitchFamily="34" charset="0"/>
              </a:rPr>
              <a:t> questions are based on past experiences (CIPD, 2024). </a:t>
            </a:r>
          </a:p>
          <a:p>
            <a:pPr lvl="0">
              <a:buFont typeface="Wingdings" panose="05000000000000000000" pitchFamily="2" charset="2"/>
              <a:buChar char="q"/>
            </a:pPr>
            <a:r>
              <a:rPr lang="en-US" sz="1600">
                <a:latin typeface="Arial" panose="020B0604020202020204" pitchFamily="34" charset="0"/>
                <a:cs typeface="Arial" panose="020B0604020202020204" pitchFamily="34" charset="0"/>
              </a:rPr>
              <a:t>Situational questions evaluate future decision making. </a:t>
            </a:r>
          </a:p>
          <a:p>
            <a:pPr lvl="0">
              <a:buFont typeface="Wingdings" panose="05000000000000000000" pitchFamily="2" charset="2"/>
              <a:buChar char="q"/>
            </a:pPr>
            <a:r>
              <a:rPr lang="en-US" sz="1600">
                <a:latin typeface="Arial" panose="020B0604020202020204" pitchFamily="34" charset="0"/>
                <a:cs typeface="Arial" panose="020B0604020202020204" pitchFamily="34" charset="0"/>
              </a:rPr>
              <a:t>Competency questions assess particular job skills.</a:t>
            </a:r>
          </a:p>
          <a:p>
            <a:pPr lvl="0">
              <a:buFont typeface="Wingdings" panose="05000000000000000000" pitchFamily="2" charset="2"/>
              <a:buChar char="q"/>
            </a:pPr>
            <a:r>
              <a:rPr lang="en-US" sz="1600">
                <a:latin typeface="Arial" panose="020B0604020202020204" pitchFamily="34" charset="0"/>
                <a:cs typeface="Arial" panose="020B0604020202020204" pitchFamily="34" charset="0"/>
              </a:rPr>
              <a:t>Open-ended questions elicit in-depth answers. </a:t>
            </a:r>
          </a:p>
          <a:p>
            <a:pPr lvl="0">
              <a:buFont typeface="Wingdings" panose="05000000000000000000" pitchFamily="2" charset="2"/>
              <a:buChar char="q"/>
            </a:pPr>
            <a:r>
              <a:rPr lang="en-US" sz="1600">
                <a:latin typeface="Arial" panose="020B0604020202020204" pitchFamily="34" charset="0"/>
                <a:cs typeface="Arial" panose="020B0604020202020204" pitchFamily="34" charset="0"/>
              </a:rPr>
              <a:t>Questioning is used to elicit further evidence. </a:t>
            </a:r>
          </a:p>
          <a:p>
            <a:pPr lvl="0">
              <a:buFont typeface="Wingdings" panose="05000000000000000000" pitchFamily="2" charset="2"/>
              <a:buChar char="q"/>
            </a:pPr>
            <a:r>
              <a:rPr lang="en-US" sz="1600">
                <a:latin typeface="Arial" panose="020B0604020202020204" pitchFamily="34" charset="0"/>
                <a:cs typeface="Arial" panose="020B0604020202020204" pitchFamily="34" charset="0"/>
              </a:rPr>
              <a:t>Follow-up questions enhance the quality of responses. </a:t>
            </a:r>
          </a:p>
          <a:p>
            <a:pPr lvl="0">
              <a:buFont typeface="Wingdings" panose="05000000000000000000" pitchFamily="2" charset="2"/>
              <a:buChar char="q"/>
            </a:pPr>
            <a:r>
              <a:rPr lang="en-US" sz="1600">
                <a:latin typeface="Arial" panose="020B0604020202020204" pitchFamily="34" charset="0"/>
                <a:cs typeface="Arial" panose="020B0604020202020204" pitchFamily="34" charset="0"/>
              </a:rPr>
              <a:t>Using several techniques to enhance the accuracy of selection.</a:t>
            </a:r>
          </a:p>
          <a:p>
            <a:endParaRPr lang="en-US" sz="1600">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938363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4A5DC3-6B49-9BF7-FB3A-1C959BB6E079}"/>
              </a:ext>
            </a:extLst>
          </p:cNvPr>
          <p:cNvSpPr>
            <a:spLocks noGrp="1"/>
          </p:cNvSpPr>
          <p:nvPr>
            <p:ph type="title"/>
          </p:nvPr>
        </p:nvSpPr>
        <p:spPr>
          <a:xfrm>
            <a:off x="6411685" y="634946"/>
            <a:ext cx="5127171" cy="1450757"/>
          </a:xfrm>
        </p:spPr>
        <p:txBody>
          <a:bodyPr>
            <a:normAutofit/>
          </a:bodyPr>
          <a:lstStyle/>
          <a:p>
            <a:r>
              <a:rPr lang="en-US" b="1" dirty="0">
                <a:latin typeface="Arial" panose="020B0604020202020204" pitchFamily="34" charset="0"/>
                <a:cs typeface="Arial" panose="020B0604020202020204" pitchFamily="34" charset="0"/>
              </a:rPr>
              <a:t>Face-to-Face Interviews</a:t>
            </a:r>
            <a:endParaRPr lang="en-US" dirty="0">
              <a:latin typeface="Arial" panose="020B0604020202020204" pitchFamily="34" charset="0"/>
              <a:cs typeface="Arial" panose="020B0604020202020204" pitchFamily="34" charset="0"/>
            </a:endParaRPr>
          </a:p>
        </p:txBody>
      </p:sp>
      <p:pic>
        <p:nvPicPr>
          <p:cNvPr id="4" name="Picture 3" descr="28,636 Face Face Interview Royalty-Free Images, Stock Photos &amp; Pictures |  Shutterstock">
            <a:extLst>
              <a:ext uri="{FF2B5EF4-FFF2-40B4-BE49-F238E27FC236}">
                <a16:creationId xmlns:a16="http://schemas.microsoft.com/office/drawing/2014/main" id="{2572B46D-E0D8-60B3-CD37-D7E87BFF22CD}"/>
              </a:ext>
            </a:extLst>
          </p:cNvPr>
          <p:cNvPicPr>
            <a:picLocks noChangeAspect="1"/>
          </p:cNvPicPr>
          <p:nvPr/>
        </p:nvPicPr>
        <p:blipFill>
          <a:blip r:embed="rId3"/>
          <a:srcRect b="5428"/>
          <a:stretch>
            <a:fillRect/>
          </a:stretch>
        </p:blipFill>
        <p:spPr>
          <a:xfrm>
            <a:off x="643192" y="1709377"/>
            <a:ext cx="5451627" cy="3119204"/>
          </a:xfrm>
          <a:prstGeom prst="rect">
            <a:avLst/>
          </a:prstGeom>
        </p:spPr>
      </p:pic>
      <p:cxnSp>
        <p:nvCxnSpPr>
          <p:cNvPr id="11" name="Straight Connector 10">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1EB2FB6-522F-8DE2-2541-084F06AEF4EB}"/>
              </a:ext>
            </a:extLst>
          </p:cNvPr>
          <p:cNvSpPr>
            <a:spLocks noGrp="1"/>
          </p:cNvSpPr>
          <p:nvPr>
            <p:ph idx="1"/>
          </p:nvPr>
        </p:nvSpPr>
        <p:spPr>
          <a:xfrm>
            <a:off x="6411684" y="2198914"/>
            <a:ext cx="5127172" cy="3670180"/>
          </a:xfrm>
        </p:spPr>
        <p:txBody>
          <a:bodyPr>
            <a:normAutofit/>
          </a:bodyPr>
          <a:lstStyle/>
          <a:p>
            <a:pPr lvl="0">
              <a:buFont typeface="Wingdings" panose="05000000000000000000" pitchFamily="2" charset="2"/>
              <a:buChar char="q"/>
            </a:pPr>
            <a:r>
              <a:rPr lang="en-US" sz="1700">
                <a:latin typeface="Arial" panose="020B0604020202020204" pitchFamily="34" charset="0"/>
                <a:cs typeface="Arial" panose="020B0604020202020204" pitchFamily="34" charset="0"/>
              </a:rPr>
              <a:t>Face-to-face interview helps to interact with the person directly (Armstrong and Taylor, 2023). </a:t>
            </a:r>
          </a:p>
          <a:p>
            <a:pPr lvl="0">
              <a:buFont typeface="Wingdings" panose="05000000000000000000" pitchFamily="2" charset="2"/>
              <a:buChar char="q"/>
            </a:pPr>
            <a:r>
              <a:rPr lang="en-US" sz="1700">
                <a:latin typeface="Arial" panose="020B0604020202020204" pitchFamily="34" charset="0"/>
                <a:cs typeface="Arial" panose="020B0604020202020204" pitchFamily="34" charset="0"/>
              </a:rPr>
              <a:t>Non-verbal communication can be observed. </a:t>
            </a:r>
          </a:p>
          <a:p>
            <a:pPr lvl="0">
              <a:buFont typeface="Wingdings" panose="05000000000000000000" pitchFamily="2" charset="2"/>
              <a:buChar char="q"/>
            </a:pPr>
            <a:r>
              <a:rPr lang="en-US" sz="1700">
                <a:latin typeface="Arial" panose="020B0604020202020204" pitchFamily="34" charset="0"/>
                <a:cs typeface="Arial" panose="020B0604020202020204" pitchFamily="34" charset="0"/>
              </a:rPr>
              <a:t>Stronger relationships can be developed. </a:t>
            </a:r>
          </a:p>
          <a:p>
            <a:pPr lvl="0">
              <a:buFont typeface="Wingdings" panose="05000000000000000000" pitchFamily="2" charset="2"/>
              <a:buChar char="q"/>
            </a:pPr>
            <a:r>
              <a:rPr lang="en-US" sz="1700">
                <a:latin typeface="Arial" panose="020B0604020202020204" pitchFamily="34" charset="0"/>
                <a:cs typeface="Arial" panose="020B0604020202020204" pitchFamily="34" charset="0"/>
              </a:rPr>
              <a:t>Interviewers are able to get a better understanding of </a:t>
            </a:r>
            <a:r>
              <a:rPr lang="en-US" sz="1700" err="1">
                <a:latin typeface="Arial" panose="020B0604020202020204" pitchFamily="34" charset="0"/>
                <a:cs typeface="Arial" panose="020B0604020202020204" pitchFamily="34" charset="0"/>
              </a:rPr>
              <a:t>behaviour</a:t>
            </a:r>
            <a:r>
              <a:rPr lang="en-US" sz="1700">
                <a:latin typeface="Arial" panose="020B0604020202020204" pitchFamily="34" charset="0"/>
                <a:cs typeface="Arial" panose="020B0604020202020204" pitchFamily="34" charset="0"/>
              </a:rPr>
              <a:t>. </a:t>
            </a:r>
          </a:p>
          <a:p>
            <a:pPr lvl="0">
              <a:buFont typeface="Wingdings" panose="05000000000000000000" pitchFamily="2" charset="2"/>
              <a:buChar char="q"/>
            </a:pPr>
            <a:r>
              <a:rPr lang="en-US" sz="1700">
                <a:latin typeface="Arial" panose="020B0604020202020204" pitchFamily="34" charset="0"/>
                <a:cs typeface="Arial" panose="020B0604020202020204" pitchFamily="34" charset="0"/>
              </a:rPr>
              <a:t>Travel expenses could be greater. </a:t>
            </a:r>
          </a:p>
          <a:p>
            <a:pPr lvl="0">
              <a:buFont typeface="Wingdings" panose="05000000000000000000" pitchFamily="2" charset="2"/>
              <a:buChar char="q"/>
            </a:pPr>
            <a:r>
              <a:rPr lang="en-US" sz="1700">
                <a:latin typeface="Arial" panose="020B0604020202020204" pitchFamily="34" charset="0"/>
                <a:cs typeface="Arial" panose="020B0604020202020204" pitchFamily="34" charset="0"/>
              </a:rPr>
              <a:t>Making arrangements may be more complicated. </a:t>
            </a:r>
          </a:p>
          <a:p>
            <a:pPr lvl="0">
              <a:buFont typeface="Wingdings" panose="05000000000000000000" pitchFamily="2" charset="2"/>
              <a:buChar char="q"/>
            </a:pPr>
            <a:r>
              <a:rPr lang="en-US" sz="1700" err="1">
                <a:latin typeface="Arial" panose="020B0604020202020204" pitchFamily="34" charset="0"/>
                <a:cs typeface="Arial" panose="020B0604020202020204" pitchFamily="34" charset="0"/>
              </a:rPr>
              <a:t>Organising</a:t>
            </a:r>
            <a:r>
              <a:rPr lang="en-US" sz="1700">
                <a:latin typeface="Arial" panose="020B0604020202020204" pitchFamily="34" charset="0"/>
                <a:cs typeface="Arial" panose="020B0604020202020204" pitchFamily="34" charset="0"/>
              </a:rPr>
              <a:t> the process may take longer.</a:t>
            </a:r>
          </a:p>
          <a:p>
            <a:endParaRPr lang="en-US" sz="1700"/>
          </a:p>
        </p:txBody>
      </p:sp>
      <p:sp>
        <p:nvSpPr>
          <p:cNvPr id="13" name="Rectangle 12">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440228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D41D2-4DB0-D32F-E925-C1E316A55DB6}"/>
              </a:ext>
            </a:extLst>
          </p:cNvPr>
          <p:cNvSpPr>
            <a:spLocks noGrp="1"/>
          </p:cNvSpPr>
          <p:nvPr>
            <p:ph type="title"/>
          </p:nvPr>
        </p:nvSpPr>
        <p:spPr>
          <a:xfrm>
            <a:off x="1097280" y="286603"/>
            <a:ext cx="10058400" cy="1450757"/>
          </a:xfrm>
        </p:spPr>
        <p:txBody>
          <a:bodyPr>
            <a:normAutofit/>
          </a:bodyPr>
          <a:lstStyle/>
          <a:p>
            <a:r>
              <a:rPr lang="en-US" b="1" dirty="0">
                <a:latin typeface="Arial" panose="020B0604020202020204" pitchFamily="34" charset="0"/>
                <a:cs typeface="Arial" panose="020B0604020202020204" pitchFamily="34" charset="0"/>
              </a:rPr>
              <a:t>Virtual Interviews</a:t>
            </a:r>
            <a:endParaRPr lang="en-US" dirty="0">
              <a:latin typeface="Arial" panose="020B0604020202020204" pitchFamily="34" charset="0"/>
              <a:cs typeface="Arial" panose="020B0604020202020204" pitchFamily="34" charset="0"/>
            </a:endParaRPr>
          </a:p>
        </p:txBody>
      </p:sp>
      <p:pic>
        <p:nvPicPr>
          <p:cNvPr id="4" name="Picture 3" descr="Online Interview Icon On Black And ...">
            <a:extLst>
              <a:ext uri="{FF2B5EF4-FFF2-40B4-BE49-F238E27FC236}">
                <a16:creationId xmlns:a16="http://schemas.microsoft.com/office/drawing/2014/main" id="{3BCC46FE-658C-2F13-0FA4-A27A0D470BEB}"/>
              </a:ext>
            </a:extLst>
          </p:cNvPr>
          <p:cNvPicPr>
            <a:picLocks noChangeAspect="1"/>
          </p:cNvPicPr>
          <p:nvPr/>
        </p:nvPicPr>
        <p:blipFill>
          <a:blip r:embed="rId3"/>
          <a:srcRect l="4565" t="9528" r="55743" b="16166"/>
          <a:stretch>
            <a:fillRect/>
          </a:stretch>
        </p:blipFill>
        <p:spPr>
          <a:xfrm>
            <a:off x="1076432" y="2239304"/>
            <a:ext cx="3094997" cy="2825039"/>
          </a:xfrm>
          <a:prstGeom prst="rect">
            <a:avLst/>
          </a:prstGeom>
        </p:spPr>
      </p:pic>
      <p:sp>
        <p:nvSpPr>
          <p:cNvPr id="3" name="Content Placeholder 2">
            <a:extLst>
              <a:ext uri="{FF2B5EF4-FFF2-40B4-BE49-F238E27FC236}">
                <a16:creationId xmlns:a16="http://schemas.microsoft.com/office/drawing/2014/main" id="{3F9F5340-DF47-AD2E-28F6-AF023C11D3D5}"/>
              </a:ext>
            </a:extLst>
          </p:cNvPr>
          <p:cNvSpPr>
            <a:spLocks noGrp="1"/>
          </p:cNvSpPr>
          <p:nvPr>
            <p:ph idx="1"/>
          </p:nvPr>
        </p:nvSpPr>
        <p:spPr>
          <a:xfrm>
            <a:off x="4639733" y="1845734"/>
            <a:ext cx="6515947" cy="4023360"/>
          </a:xfrm>
        </p:spPr>
        <p:txBody>
          <a:bodyPr>
            <a:normAutofit/>
          </a:bodyPr>
          <a:lstStyle/>
          <a:p>
            <a:pPr lvl="0">
              <a:buFont typeface="Wingdings" panose="05000000000000000000" pitchFamily="2" charset="2"/>
              <a:buChar char="q"/>
            </a:pPr>
            <a:r>
              <a:rPr lang="en-US" dirty="0">
                <a:latin typeface="Arial" panose="020B0604020202020204" pitchFamily="34" charset="0"/>
                <a:cs typeface="Arial" panose="020B0604020202020204" pitchFamily="34" charset="0"/>
              </a:rPr>
              <a:t>Cost savings in recruitment when using virtual interviews (CIPD, 2024).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The candidates may participate from anywhere.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There is an increased degree of scheduling flexibility.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Recruitment processes speed up.</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Access to a wider talent pool is possible.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Technical problems may occur.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Non-verbal communication might be more difficult to evaluate.</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3461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589F2-0AD8-2392-A696-C417081D3ABD}"/>
              </a:ext>
            </a:extLst>
          </p:cNvPr>
          <p:cNvSpPr>
            <a:spLocks noGrp="1"/>
          </p:cNvSpPr>
          <p:nvPr>
            <p:ph type="title"/>
          </p:nvPr>
        </p:nvSpPr>
        <p:spPr>
          <a:xfrm>
            <a:off x="1066800" y="-546040"/>
            <a:ext cx="10058400" cy="1450757"/>
          </a:xfrm>
        </p:spPr>
        <p:txBody>
          <a:bodyPr/>
          <a:lstStyle/>
          <a:p>
            <a:r>
              <a:rPr lang="en-US" b="1" dirty="0">
                <a:latin typeface="Arial" panose="020B0604020202020204" pitchFamily="34" charset="0"/>
                <a:cs typeface="Arial" panose="020B0604020202020204" pitchFamily="34" charset="0"/>
              </a:rPr>
              <a:t>Face-to-Face vs Virtual Interviews</a:t>
            </a:r>
            <a:endParaRPr lang="en-US" dirty="0">
              <a:latin typeface="Arial" panose="020B0604020202020204" pitchFamily="34" charset="0"/>
              <a:cs typeface="Arial" panose="020B0604020202020204" pitchFamily="34" charset="0"/>
            </a:endParaRPr>
          </a:p>
        </p:txBody>
      </p:sp>
      <p:graphicFrame>
        <p:nvGraphicFramePr>
          <p:cNvPr id="13" name="Content Placeholder 2">
            <a:extLst>
              <a:ext uri="{FF2B5EF4-FFF2-40B4-BE49-F238E27FC236}">
                <a16:creationId xmlns:a16="http://schemas.microsoft.com/office/drawing/2014/main" id="{C5A44995-E091-20CD-3A87-E27678B44223}"/>
              </a:ext>
            </a:extLst>
          </p:cNvPr>
          <p:cNvGraphicFramePr>
            <a:graphicFrameLocks noGrp="1"/>
          </p:cNvGraphicFramePr>
          <p:nvPr>
            <p:ph idx="1"/>
          </p:nvPr>
        </p:nvGraphicFramePr>
        <p:xfrm>
          <a:off x="5998464" y="1077638"/>
          <a:ext cx="5864352" cy="4834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Table 3">
            <a:extLst>
              <a:ext uri="{FF2B5EF4-FFF2-40B4-BE49-F238E27FC236}">
                <a16:creationId xmlns:a16="http://schemas.microsoft.com/office/drawing/2014/main" id="{32A267CA-1A40-C95D-95AC-77D4A3761725}"/>
              </a:ext>
            </a:extLst>
          </p:cNvPr>
          <p:cNvGraphicFramePr>
            <a:graphicFrameLocks noGrp="1"/>
          </p:cNvGraphicFramePr>
          <p:nvPr>
            <p:extLst>
              <p:ext uri="{D42A27DB-BD31-4B8C-83A1-F6EECF244321}">
                <p14:modId xmlns:p14="http://schemas.microsoft.com/office/powerpoint/2010/main" val="2393482160"/>
              </p:ext>
            </p:extLst>
          </p:nvPr>
        </p:nvGraphicFramePr>
        <p:xfrm>
          <a:off x="121920" y="945557"/>
          <a:ext cx="5413248" cy="4966886"/>
        </p:xfrm>
        <a:graphic>
          <a:graphicData uri="http://schemas.openxmlformats.org/drawingml/2006/table">
            <a:tbl>
              <a:tblPr firstRow="1" bandRow="1">
                <a:tableStyleId>{5C22544A-7EE6-4342-B048-85BDC9FD1C3A}</a:tableStyleId>
              </a:tblPr>
              <a:tblGrid>
                <a:gridCol w="2255520">
                  <a:extLst>
                    <a:ext uri="{9D8B030D-6E8A-4147-A177-3AD203B41FA5}">
                      <a16:colId xmlns:a16="http://schemas.microsoft.com/office/drawing/2014/main" val="1869424436"/>
                    </a:ext>
                  </a:extLst>
                </a:gridCol>
                <a:gridCol w="1621536">
                  <a:extLst>
                    <a:ext uri="{9D8B030D-6E8A-4147-A177-3AD203B41FA5}">
                      <a16:colId xmlns:a16="http://schemas.microsoft.com/office/drawing/2014/main" val="300494964"/>
                    </a:ext>
                  </a:extLst>
                </a:gridCol>
                <a:gridCol w="1536192">
                  <a:extLst>
                    <a:ext uri="{9D8B030D-6E8A-4147-A177-3AD203B41FA5}">
                      <a16:colId xmlns:a16="http://schemas.microsoft.com/office/drawing/2014/main" val="3184262098"/>
                    </a:ext>
                  </a:extLst>
                </a:gridCol>
              </a:tblGrid>
              <a:tr h="404262">
                <a:tc>
                  <a:txBody>
                    <a:bodyPr/>
                    <a:lstStyle/>
                    <a:p>
                      <a:pPr>
                        <a:buNone/>
                      </a:pPr>
                      <a:r>
                        <a:rPr lang="en-US" b="1"/>
                        <a:t>Criteria</a:t>
                      </a:r>
                    </a:p>
                  </a:txBody>
                  <a:tcPr anchor="ctr"/>
                </a:tc>
                <a:tc>
                  <a:txBody>
                    <a:bodyPr/>
                    <a:lstStyle/>
                    <a:p>
                      <a:pPr>
                        <a:buNone/>
                      </a:pPr>
                      <a:r>
                        <a:rPr lang="en-US" b="1"/>
                        <a:t>Face-to-Face</a:t>
                      </a:r>
                    </a:p>
                  </a:txBody>
                  <a:tcPr anchor="ctr"/>
                </a:tc>
                <a:tc>
                  <a:txBody>
                    <a:bodyPr/>
                    <a:lstStyle/>
                    <a:p>
                      <a:pPr>
                        <a:buNone/>
                      </a:pPr>
                      <a:r>
                        <a:rPr lang="en-US" b="1" dirty="0"/>
                        <a:t>Virtual</a:t>
                      </a:r>
                    </a:p>
                  </a:txBody>
                  <a:tcPr anchor="ctr"/>
                </a:tc>
                <a:extLst>
                  <a:ext uri="{0D108BD9-81ED-4DB2-BD59-A6C34878D82A}">
                    <a16:rowId xmlns:a16="http://schemas.microsoft.com/office/drawing/2014/main" val="1671103128"/>
                  </a:ext>
                </a:extLst>
              </a:tr>
              <a:tr h="404262">
                <a:tc>
                  <a:txBody>
                    <a:bodyPr/>
                    <a:lstStyle/>
                    <a:p>
                      <a:pPr>
                        <a:buNone/>
                      </a:pPr>
                      <a:r>
                        <a:rPr lang="en-US" b="1"/>
                        <a:t>Cost</a:t>
                      </a:r>
                    </a:p>
                  </a:txBody>
                  <a:tcPr anchor="ctr"/>
                </a:tc>
                <a:tc>
                  <a:txBody>
                    <a:bodyPr/>
                    <a:lstStyle/>
                    <a:p>
                      <a:pPr>
                        <a:buNone/>
                      </a:pPr>
                      <a:r>
                        <a:rPr lang="en-US"/>
                        <a:t>High</a:t>
                      </a:r>
                    </a:p>
                  </a:txBody>
                  <a:tcPr anchor="ctr"/>
                </a:tc>
                <a:tc>
                  <a:txBody>
                    <a:bodyPr/>
                    <a:lstStyle/>
                    <a:p>
                      <a:pPr>
                        <a:buNone/>
                      </a:pPr>
                      <a:r>
                        <a:rPr lang="en-US" dirty="0"/>
                        <a:t>Low</a:t>
                      </a:r>
                    </a:p>
                  </a:txBody>
                  <a:tcPr anchor="ctr"/>
                </a:tc>
                <a:extLst>
                  <a:ext uri="{0D108BD9-81ED-4DB2-BD59-A6C34878D82A}">
                    <a16:rowId xmlns:a16="http://schemas.microsoft.com/office/drawing/2014/main" val="823755075"/>
                  </a:ext>
                </a:extLst>
              </a:tr>
              <a:tr h="404262">
                <a:tc>
                  <a:txBody>
                    <a:bodyPr/>
                    <a:lstStyle/>
                    <a:p>
                      <a:pPr>
                        <a:buNone/>
                      </a:pPr>
                      <a:r>
                        <a:rPr lang="en-US" b="1"/>
                        <a:t>Flexibility</a:t>
                      </a:r>
                    </a:p>
                  </a:txBody>
                  <a:tcPr anchor="ctr"/>
                </a:tc>
                <a:tc>
                  <a:txBody>
                    <a:bodyPr/>
                    <a:lstStyle/>
                    <a:p>
                      <a:pPr>
                        <a:buNone/>
                      </a:pPr>
                      <a:r>
                        <a:rPr lang="en-US"/>
                        <a:t>Lower</a:t>
                      </a:r>
                    </a:p>
                  </a:txBody>
                  <a:tcPr anchor="ctr"/>
                </a:tc>
                <a:tc>
                  <a:txBody>
                    <a:bodyPr/>
                    <a:lstStyle/>
                    <a:p>
                      <a:pPr>
                        <a:buNone/>
                      </a:pPr>
                      <a:r>
                        <a:rPr lang="en-US"/>
                        <a:t>Higher</a:t>
                      </a:r>
                    </a:p>
                  </a:txBody>
                  <a:tcPr anchor="ctr"/>
                </a:tc>
                <a:extLst>
                  <a:ext uri="{0D108BD9-81ED-4DB2-BD59-A6C34878D82A}">
                    <a16:rowId xmlns:a16="http://schemas.microsoft.com/office/drawing/2014/main" val="2975394292"/>
                  </a:ext>
                </a:extLst>
              </a:tr>
              <a:tr h="691545">
                <a:tc>
                  <a:txBody>
                    <a:bodyPr/>
                    <a:lstStyle/>
                    <a:p>
                      <a:pPr>
                        <a:buNone/>
                      </a:pPr>
                      <a:r>
                        <a:rPr lang="en-US" b="1"/>
                        <a:t>Travel Required</a:t>
                      </a:r>
                    </a:p>
                  </a:txBody>
                  <a:tcPr anchor="ctr"/>
                </a:tc>
                <a:tc>
                  <a:txBody>
                    <a:bodyPr/>
                    <a:lstStyle/>
                    <a:p>
                      <a:pPr>
                        <a:buNone/>
                      </a:pPr>
                      <a:r>
                        <a:rPr lang="en-US"/>
                        <a:t>Yes</a:t>
                      </a:r>
                    </a:p>
                  </a:txBody>
                  <a:tcPr anchor="ctr"/>
                </a:tc>
                <a:tc>
                  <a:txBody>
                    <a:bodyPr/>
                    <a:lstStyle/>
                    <a:p>
                      <a:pPr>
                        <a:buNone/>
                      </a:pPr>
                      <a:r>
                        <a:rPr lang="en-US" dirty="0"/>
                        <a:t>No</a:t>
                      </a:r>
                    </a:p>
                  </a:txBody>
                  <a:tcPr anchor="ctr"/>
                </a:tc>
                <a:extLst>
                  <a:ext uri="{0D108BD9-81ED-4DB2-BD59-A6C34878D82A}">
                    <a16:rowId xmlns:a16="http://schemas.microsoft.com/office/drawing/2014/main" val="497298357"/>
                  </a:ext>
                </a:extLst>
              </a:tr>
              <a:tr h="987920">
                <a:tc>
                  <a:txBody>
                    <a:bodyPr/>
                    <a:lstStyle/>
                    <a:p>
                      <a:pPr>
                        <a:buNone/>
                      </a:pPr>
                      <a:r>
                        <a:rPr lang="en-US" b="1"/>
                        <a:t>Body Language Observation</a:t>
                      </a:r>
                    </a:p>
                  </a:txBody>
                  <a:tcPr anchor="ctr"/>
                </a:tc>
                <a:tc>
                  <a:txBody>
                    <a:bodyPr/>
                    <a:lstStyle/>
                    <a:p>
                      <a:pPr>
                        <a:buNone/>
                      </a:pPr>
                      <a:r>
                        <a:rPr lang="en-US"/>
                        <a:t>Strong</a:t>
                      </a:r>
                    </a:p>
                  </a:txBody>
                  <a:tcPr anchor="ctr"/>
                </a:tc>
                <a:tc>
                  <a:txBody>
                    <a:bodyPr/>
                    <a:lstStyle/>
                    <a:p>
                      <a:pPr>
                        <a:buNone/>
                      </a:pPr>
                      <a:r>
                        <a:rPr lang="en-US" dirty="0"/>
                        <a:t>Limited</a:t>
                      </a:r>
                    </a:p>
                  </a:txBody>
                  <a:tcPr anchor="ctr"/>
                </a:tc>
                <a:extLst>
                  <a:ext uri="{0D108BD9-81ED-4DB2-BD59-A6C34878D82A}">
                    <a16:rowId xmlns:a16="http://schemas.microsoft.com/office/drawing/2014/main" val="1819552918"/>
                  </a:ext>
                </a:extLst>
              </a:tr>
              <a:tr h="691545">
                <a:tc>
                  <a:txBody>
                    <a:bodyPr/>
                    <a:lstStyle/>
                    <a:p>
                      <a:pPr>
                        <a:buNone/>
                      </a:pPr>
                      <a:r>
                        <a:rPr lang="en-US" b="1"/>
                        <a:t>Candidate Reach</a:t>
                      </a:r>
                    </a:p>
                  </a:txBody>
                  <a:tcPr anchor="ctr"/>
                </a:tc>
                <a:tc>
                  <a:txBody>
                    <a:bodyPr/>
                    <a:lstStyle/>
                    <a:p>
                      <a:pPr>
                        <a:buNone/>
                      </a:pPr>
                      <a:r>
                        <a:rPr lang="en-US"/>
                        <a:t>Limited</a:t>
                      </a:r>
                    </a:p>
                  </a:txBody>
                  <a:tcPr anchor="ctr"/>
                </a:tc>
                <a:tc>
                  <a:txBody>
                    <a:bodyPr/>
                    <a:lstStyle/>
                    <a:p>
                      <a:pPr>
                        <a:buNone/>
                      </a:pPr>
                      <a:r>
                        <a:rPr lang="en-US"/>
                        <a:t>Global</a:t>
                      </a:r>
                    </a:p>
                  </a:txBody>
                  <a:tcPr anchor="ctr"/>
                </a:tc>
                <a:extLst>
                  <a:ext uri="{0D108BD9-81ED-4DB2-BD59-A6C34878D82A}">
                    <a16:rowId xmlns:a16="http://schemas.microsoft.com/office/drawing/2014/main" val="504156467"/>
                  </a:ext>
                </a:extLst>
              </a:tr>
              <a:tr h="691545">
                <a:tc>
                  <a:txBody>
                    <a:bodyPr/>
                    <a:lstStyle/>
                    <a:p>
                      <a:pPr>
                        <a:buNone/>
                      </a:pPr>
                      <a:r>
                        <a:rPr lang="en-US" b="1"/>
                        <a:t>Technology Dependence</a:t>
                      </a:r>
                    </a:p>
                  </a:txBody>
                  <a:tcPr anchor="ctr"/>
                </a:tc>
                <a:tc>
                  <a:txBody>
                    <a:bodyPr/>
                    <a:lstStyle/>
                    <a:p>
                      <a:pPr>
                        <a:buNone/>
                      </a:pPr>
                      <a:r>
                        <a:rPr lang="en-US"/>
                        <a:t>Low</a:t>
                      </a:r>
                    </a:p>
                  </a:txBody>
                  <a:tcPr anchor="ctr"/>
                </a:tc>
                <a:tc>
                  <a:txBody>
                    <a:bodyPr/>
                    <a:lstStyle/>
                    <a:p>
                      <a:pPr>
                        <a:buNone/>
                      </a:pPr>
                      <a:r>
                        <a:rPr lang="en-US"/>
                        <a:t>High</a:t>
                      </a:r>
                    </a:p>
                  </a:txBody>
                  <a:tcPr anchor="ctr"/>
                </a:tc>
                <a:extLst>
                  <a:ext uri="{0D108BD9-81ED-4DB2-BD59-A6C34878D82A}">
                    <a16:rowId xmlns:a16="http://schemas.microsoft.com/office/drawing/2014/main" val="3360446607"/>
                  </a:ext>
                </a:extLst>
              </a:tr>
              <a:tr h="691545">
                <a:tc>
                  <a:txBody>
                    <a:bodyPr/>
                    <a:lstStyle/>
                    <a:p>
                      <a:pPr>
                        <a:buNone/>
                      </a:pPr>
                      <a:r>
                        <a:rPr lang="en-US" b="1" dirty="0"/>
                        <a:t>Relationship Building</a:t>
                      </a:r>
                    </a:p>
                  </a:txBody>
                  <a:tcPr anchor="ctr"/>
                </a:tc>
                <a:tc>
                  <a:txBody>
                    <a:bodyPr/>
                    <a:lstStyle/>
                    <a:p>
                      <a:pPr>
                        <a:buNone/>
                      </a:pPr>
                      <a:r>
                        <a:rPr lang="en-US"/>
                        <a:t>Strong</a:t>
                      </a:r>
                    </a:p>
                  </a:txBody>
                  <a:tcPr anchor="ctr"/>
                </a:tc>
                <a:tc>
                  <a:txBody>
                    <a:bodyPr/>
                    <a:lstStyle/>
                    <a:p>
                      <a:pPr>
                        <a:buNone/>
                      </a:pPr>
                      <a:r>
                        <a:rPr lang="en-US" dirty="0"/>
                        <a:t>Moderate</a:t>
                      </a:r>
                    </a:p>
                  </a:txBody>
                  <a:tcPr anchor="ctr"/>
                </a:tc>
                <a:extLst>
                  <a:ext uri="{0D108BD9-81ED-4DB2-BD59-A6C34878D82A}">
                    <a16:rowId xmlns:a16="http://schemas.microsoft.com/office/drawing/2014/main" val="304914898"/>
                  </a:ext>
                </a:extLst>
              </a:tr>
            </a:tbl>
          </a:graphicData>
        </a:graphic>
      </p:graphicFrame>
      <p:sp>
        <p:nvSpPr>
          <p:cNvPr id="5" name="TextBox 4">
            <a:extLst>
              <a:ext uri="{FF2B5EF4-FFF2-40B4-BE49-F238E27FC236}">
                <a16:creationId xmlns:a16="http://schemas.microsoft.com/office/drawing/2014/main" id="{8D4B298F-95CE-3596-CEBA-CB5C528A9749}"/>
              </a:ext>
            </a:extLst>
          </p:cNvPr>
          <p:cNvSpPr txBox="1"/>
          <p:nvPr/>
        </p:nvSpPr>
        <p:spPr>
          <a:xfrm>
            <a:off x="402336" y="5994122"/>
            <a:ext cx="4572000" cy="276999"/>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Sources:</a:t>
            </a:r>
            <a:r>
              <a:rPr lang="en-US" sz="1200" dirty="0">
                <a:latin typeface="Arial" panose="020B0604020202020204" pitchFamily="34" charset="0"/>
                <a:cs typeface="Arial" panose="020B0604020202020204" pitchFamily="34" charset="0"/>
              </a:rPr>
              <a:t> Armstrong and Taylor (2023); CIPD (2024)</a:t>
            </a:r>
          </a:p>
        </p:txBody>
      </p:sp>
    </p:spTree>
    <p:extLst>
      <p:ext uri="{BB962C8B-B14F-4D97-AF65-F5344CB8AC3E}">
        <p14:creationId xmlns:p14="http://schemas.microsoft.com/office/powerpoint/2010/main" val="29534335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803E45D3-A709-283F-497C-FC2BE7E44158}"/>
              </a:ext>
            </a:extLst>
          </p:cNvPr>
          <p:cNvSpPr>
            <a:spLocks noGrp="1"/>
          </p:cNvSpPr>
          <p:nvPr>
            <p:ph type="title"/>
          </p:nvPr>
        </p:nvSpPr>
        <p:spPr>
          <a:xfrm>
            <a:off x="492370" y="605896"/>
            <a:ext cx="3084844" cy="5646208"/>
          </a:xfrm>
        </p:spPr>
        <p:txBody>
          <a:bodyPr anchor="ctr">
            <a:normAutofit/>
          </a:bodyPr>
          <a:lstStyle/>
          <a:p>
            <a:r>
              <a:rPr lang="en-US" sz="2500" b="1">
                <a:solidFill>
                  <a:srgbClr val="FFFFFF"/>
                </a:solidFill>
                <a:latin typeface="Arial" panose="020B0604020202020204" pitchFamily="34" charset="0"/>
                <a:cs typeface="Arial" panose="020B0604020202020204" pitchFamily="34" charset="0"/>
              </a:rPr>
              <a:t>Conclusion and Recommendations</a:t>
            </a:r>
            <a:endParaRPr lang="en-US" sz="2500">
              <a:solidFill>
                <a:srgbClr val="FFFFFF"/>
              </a:solidFill>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8334F955-6B56-DB15-19F6-7C1A622FDF1C}"/>
              </a:ext>
            </a:extLst>
          </p:cNvPr>
          <p:cNvSpPr>
            <a:spLocks noGrp="1"/>
          </p:cNvSpPr>
          <p:nvPr>
            <p:ph idx="1"/>
          </p:nvPr>
        </p:nvSpPr>
        <p:spPr>
          <a:xfrm>
            <a:off x="4742016" y="605896"/>
            <a:ext cx="6413663" cy="5646208"/>
          </a:xfrm>
        </p:spPr>
        <p:txBody>
          <a:bodyPr anchor="ctr">
            <a:normAutofit/>
          </a:bodyPr>
          <a:lstStyle/>
          <a:p>
            <a:pPr lvl="0">
              <a:buFont typeface="Wingdings" panose="05000000000000000000" pitchFamily="2" charset="2"/>
              <a:buChar char="q"/>
            </a:pPr>
            <a:r>
              <a:rPr lang="en-US" dirty="0">
                <a:latin typeface="Arial" panose="020B0604020202020204" pitchFamily="34" charset="0"/>
                <a:cs typeface="Arial" panose="020B0604020202020204" pitchFamily="34" charset="0"/>
              </a:rPr>
              <a:t>Recruitment is a key element to successful transformation (Bratton and Gold, 2022).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Workforce planning should be based on job analysis.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Using accurate job descriptions increases the candidate matching.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Structured interviews help to make the interviews fair and consistent.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Competency based interview, improves selection quality.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There are hybrid approaches to interview which are more flexible. </a:t>
            </a:r>
          </a:p>
          <a:p>
            <a:pPr lvl="0">
              <a:buFont typeface="Wingdings" panose="05000000000000000000" pitchFamily="2" charset="2"/>
              <a:buChar char="q"/>
            </a:pPr>
            <a:r>
              <a:rPr lang="en-US" dirty="0">
                <a:latin typeface="Arial" panose="020B0604020202020204" pitchFamily="34" charset="0"/>
                <a:cs typeface="Arial" panose="020B0604020202020204" pitchFamily="34" charset="0"/>
              </a:rPr>
              <a:t>“Right” people recruitment is a key to sustainable performance.</a:t>
            </a:r>
          </a:p>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4201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6317E7D-50A4-6C47-0881-BEF9AF2D862C}"/>
              </a:ext>
            </a:extLst>
          </p:cNvPr>
          <p:cNvSpPr>
            <a:spLocks noGrp="1"/>
          </p:cNvSpPr>
          <p:nvPr>
            <p:ph type="title"/>
          </p:nvPr>
        </p:nvSpPr>
        <p:spPr>
          <a:xfrm>
            <a:off x="492370" y="605896"/>
            <a:ext cx="3084844" cy="5646208"/>
          </a:xfrm>
        </p:spPr>
        <p:txBody>
          <a:bodyPr anchor="ctr">
            <a:normAutofit/>
          </a:bodyPr>
          <a:lstStyle/>
          <a:p>
            <a:r>
              <a:rPr lang="en-US" sz="3600" b="1">
                <a:solidFill>
                  <a:srgbClr val="FFFFFF"/>
                </a:solidFill>
                <a:latin typeface="Arial" panose="020B0604020202020204" pitchFamily="34" charset="0"/>
                <a:cs typeface="Arial" panose="020B0604020202020204" pitchFamily="34" charset="0"/>
              </a:rPr>
              <a:t>Reference List</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71A29822-B482-F4D8-36DC-BCC660A0A567}"/>
              </a:ext>
            </a:extLst>
          </p:cNvPr>
          <p:cNvSpPr>
            <a:spLocks noGrp="1"/>
          </p:cNvSpPr>
          <p:nvPr>
            <p:ph idx="1"/>
          </p:nvPr>
        </p:nvSpPr>
        <p:spPr>
          <a:xfrm>
            <a:off x="4742016" y="605896"/>
            <a:ext cx="6413663" cy="5646208"/>
          </a:xfrm>
        </p:spPr>
        <p:txBody>
          <a:bodyPr anchor="ctr">
            <a:normAutofit/>
          </a:bodyPr>
          <a:lstStyle/>
          <a:p>
            <a:r>
              <a:rPr lang="en-US" sz="1700">
                <a:latin typeface="Arial" panose="020B0604020202020204" pitchFamily="34" charset="0"/>
                <a:cs typeface="Arial" panose="020B0604020202020204" pitchFamily="34" charset="0"/>
              </a:rPr>
              <a:t>Armstrong, M. and Taylor, S. (2023) </a:t>
            </a:r>
            <a:r>
              <a:rPr lang="en-US" sz="1700" i="1">
                <a:latin typeface="Arial" panose="020B0604020202020204" pitchFamily="34" charset="0"/>
                <a:cs typeface="Arial" panose="020B0604020202020204" pitchFamily="34" charset="0"/>
              </a:rPr>
              <a:t>Armstrong's Handbook of Human Resource Management Practice</a:t>
            </a:r>
            <a:r>
              <a:rPr lang="en-US" sz="1700">
                <a:latin typeface="Arial" panose="020B0604020202020204" pitchFamily="34" charset="0"/>
                <a:cs typeface="Arial" panose="020B0604020202020204" pitchFamily="34" charset="0"/>
              </a:rPr>
              <a:t>. 16th ed. London: Kogan Page.</a:t>
            </a:r>
          </a:p>
          <a:p>
            <a:r>
              <a:rPr lang="en-US" sz="1700">
                <a:latin typeface="Arial" panose="020B0604020202020204" pitchFamily="34" charset="0"/>
                <a:cs typeface="Arial" panose="020B0604020202020204" pitchFamily="34" charset="0"/>
              </a:rPr>
              <a:t>Beardwell, J. and Thompson, A. (2023) </a:t>
            </a:r>
            <a:r>
              <a:rPr lang="en-US" sz="1700" i="1">
                <a:latin typeface="Arial" panose="020B0604020202020204" pitchFamily="34" charset="0"/>
                <a:cs typeface="Arial" panose="020B0604020202020204" pitchFamily="34" charset="0"/>
              </a:rPr>
              <a:t>Human Resource Management</a:t>
            </a:r>
            <a:r>
              <a:rPr lang="en-US" sz="1700">
                <a:latin typeface="Arial" panose="020B0604020202020204" pitchFamily="34" charset="0"/>
                <a:cs typeface="Arial" panose="020B0604020202020204" pitchFamily="34" charset="0"/>
              </a:rPr>
              <a:t>. 10th ed. Harlow: Pearson.</a:t>
            </a:r>
          </a:p>
          <a:p>
            <a:r>
              <a:rPr lang="en-US" sz="1700">
                <a:latin typeface="Arial" panose="020B0604020202020204" pitchFamily="34" charset="0"/>
                <a:cs typeface="Arial" panose="020B0604020202020204" pitchFamily="34" charset="0"/>
              </a:rPr>
              <a:t>Bratton, J. and Gold, J. (2022) </a:t>
            </a:r>
            <a:r>
              <a:rPr lang="en-US" sz="1700" i="1">
                <a:latin typeface="Arial" panose="020B0604020202020204" pitchFamily="34" charset="0"/>
                <a:cs typeface="Arial" panose="020B0604020202020204" pitchFamily="34" charset="0"/>
              </a:rPr>
              <a:t>Human Resource Management: Theory and Practice</a:t>
            </a:r>
            <a:r>
              <a:rPr lang="en-US" sz="1700">
                <a:latin typeface="Arial" panose="020B0604020202020204" pitchFamily="34" charset="0"/>
                <a:cs typeface="Arial" panose="020B0604020202020204" pitchFamily="34" charset="0"/>
              </a:rPr>
              <a:t>. 8th ed. London: Palgrave.</a:t>
            </a:r>
          </a:p>
          <a:p>
            <a:r>
              <a:rPr lang="en-US" sz="1700">
                <a:latin typeface="Arial" panose="020B0604020202020204" pitchFamily="34" charset="0"/>
                <a:cs typeface="Arial" panose="020B0604020202020204" pitchFamily="34" charset="0"/>
              </a:rPr>
              <a:t>CIPD (2024) </a:t>
            </a:r>
            <a:r>
              <a:rPr lang="en-US" sz="1700" i="1">
                <a:latin typeface="Arial" panose="020B0604020202020204" pitchFamily="34" charset="0"/>
                <a:cs typeface="Arial" panose="020B0604020202020204" pitchFamily="34" charset="0"/>
              </a:rPr>
              <a:t>Recruitment and Selection Factsheet</a:t>
            </a:r>
            <a:r>
              <a:rPr lang="en-US" sz="1700">
                <a:latin typeface="Arial" panose="020B0604020202020204" pitchFamily="34" charset="0"/>
                <a:cs typeface="Arial" panose="020B0604020202020204" pitchFamily="34" charset="0"/>
              </a:rPr>
              <a:t>. London: Chartered Institute of Personnel and Development.</a:t>
            </a:r>
          </a:p>
          <a:p>
            <a:r>
              <a:rPr lang="en-US" sz="1700">
                <a:latin typeface="Arial" panose="020B0604020202020204" pitchFamily="34" charset="0"/>
                <a:cs typeface="Arial" panose="020B0604020202020204" pitchFamily="34" charset="0"/>
              </a:rPr>
              <a:t>Dessler, G. (2023) </a:t>
            </a:r>
            <a:r>
              <a:rPr lang="en-US" sz="1700" i="1">
                <a:latin typeface="Arial" panose="020B0604020202020204" pitchFamily="34" charset="0"/>
                <a:cs typeface="Arial" panose="020B0604020202020204" pitchFamily="34" charset="0"/>
              </a:rPr>
              <a:t>Human Resource Management</a:t>
            </a:r>
            <a:r>
              <a:rPr lang="en-US" sz="1700">
                <a:latin typeface="Arial" panose="020B0604020202020204" pitchFamily="34" charset="0"/>
                <a:cs typeface="Arial" panose="020B0604020202020204" pitchFamily="34" charset="0"/>
              </a:rPr>
              <a:t>. 17th ed. Harlow: Pearson.</a:t>
            </a:r>
          </a:p>
          <a:p>
            <a:r>
              <a:rPr lang="en-US" sz="1700">
                <a:latin typeface="Arial" panose="020B0604020202020204" pitchFamily="34" charset="0"/>
                <a:cs typeface="Arial" panose="020B0604020202020204" pitchFamily="34" charset="0"/>
              </a:rPr>
              <a:t>Taylor, S. (2022) </a:t>
            </a:r>
            <a:r>
              <a:rPr lang="en-US" sz="1700" i="1">
                <a:latin typeface="Arial" panose="020B0604020202020204" pitchFamily="34" charset="0"/>
                <a:cs typeface="Arial" panose="020B0604020202020204" pitchFamily="34" charset="0"/>
              </a:rPr>
              <a:t>Resourcing and Talent Management</a:t>
            </a:r>
            <a:r>
              <a:rPr lang="en-US" sz="1700">
                <a:latin typeface="Arial" panose="020B0604020202020204" pitchFamily="34" charset="0"/>
                <a:cs typeface="Arial" panose="020B0604020202020204" pitchFamily="34" charset="0"/>
              </a:rPr>
              <a:t>. 9th ed. London: CIPD Publishing.</a:t>
            </a:r>
          </a:p>
          <a:p>
            <a:r>
              <a:rPr lang="en-US" sz="1700">
                <a:latin typeface="Arial" panose="020B0604020202020204" pitchFamily="34" charset="0"/>
                <a:cs typeface="Arial" panose="020B0604020202020204" pitchFamily="34" charset="0"/>
              </a:rPr>
              <a:t>Torrington, D., Hall, L., Taylor, S. and Atkinson, C. (2023) </a:t>
            </a:r>
            <a:r>
              <a:rPr lang="en-US" sz="1700" i="1">
                <a:latin typeface="Arial" panose="020B0604020202020204" pitchFamily="34" charset="0"/>
                <a:cs typeface="Arial" panose="020B0604020202020204" pitchFamily="34" charset="0"/>
              </a:rPr>
              <a:t>Human Resource Management</a:t>
            </a:r>
            <a:r>
              <a:rPr lang="en-US" sz="1700">
                <a:latin typeface="Arial" panose="020B0604020202020204" pitchFamily="34" charset="0"/>
                <a:cs typeface="Arial" panose="020B0604020202020204" pitchFamily="34" charset="0"/>
              </a:rPr>
              <a:t>. 12th ed. Harlow: Pearson.</a:t>
            </a:r>
          </a:p>
          <a:p>
            <a:r>
              <a:rPr lang="en-US" sz="1700">
                <a:latin typeface="Arial" panose="020B0604020202020204" pitchFamily="34" charset="0"/>
                <a:cs typeface="Arial" panose="020B0604020202020204" pitchFamily="34" charset="0"/>
              </a:rPr>
              <a:t>Wilton, N. (2022) </a:t>
            </a:r>
            <a:r>
              <a:rPr lang="en-US" sz="1700" i="1">
                <a:latin typeface="Arial" panose="020B0604020202020204" pitchFamily="34" charset="0"/>
                <a:cs typeface="Arial" panose="020B0604020202020204" pitchFamily="34" charset="0"/>
              </a:rPr>
              <a:t>An Introduction to Human Resource Management</a:t>
            </a:r>
            <a:r>
              <a:rPr lang="en-US" sz="1700">
                <a:latin typeface="Arial" panose="020B0604020202020204" pitchFamily="34" charset="0"/>
                <a:cs typeface="Arial" panose="020B0604020202020204" pitchFamily="34" charset="0"/>
              </a:rPr>
              <a:t>. 5th ed. London: Sage.</a:t>
            </a:r>
          </a:p>
          <a:p>
            <a:endParaRPr lang="en-US" sz="17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5490954"/>
      </p:ext>
    </p:extLst>
  </p:cSld>
  <p:clrMapOvr>
    <a:masterClrMapping/>
  </p:clrMapOvr>
</p:sld>
</file>

<file path=ppt/theme/theme1.xml><?xml version="1.0" encoding="utf-8"?>
<a:theme xmlns:a="http://schemas.openxmlformats.org/drawingml/2006/main" name="Retrospect">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121</TotalTime>
  <Words>2689</Words>
  <Application>Microsoft Office PowerPoint</Application>
  <PresentationFormat>Widescreen</PresentationFormat>
  <Paragraphs>205</Paragraphs>
  <Slides>16</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Wingdings</vt:lpstr>
      <vt:lpstr>Retrospect</vt:lpstr>
      <vt:lpstr>Developing and Managing Individuals and Teams: Recruitment and Selection  During Organisational Transformation- TESCO PLC </vt:lpstr>
      <vt:lpstr>Table of Contents </vt:lpstr>
      <vt:lpstr>Overview:Tesco and Organisational Transformation</vt:lpstr>
      <vt:lpstr>Recruitment Process During Transformation </vt:lpstr>
      <vt:lpstr>Job Analysis</vt:lpstr>
      <vt:lpstr>Job Description and Person Specification </vt:lpstr>
      <vt:lpstr>Advertisement Platforms</vt:lpstr>
      <vt:lpstr>Structured Interviews</vt:lpstr>
      <vt:lpstr>Competency-Based Interviews</vt:lpstr>
      <vt:lpstr>Panel Interviews</vt:lpstr>
      <vt:lpstr>Appropriate Questioning Techniques </vt:lpstr>
      <vt:lpstr>Face-to-Face Interviews</vt:lpstr>
      <vt:lpstr>Virtual Interviews</vt:lpstr>
      <vt:lpstr>Face-to-Face vs Virtual Interviews</vt:lpstr>
      <vt:lpstr>Conclusion and Recommendations</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INNOCENT</dc:creator>
  <cp:lastModifiedBy>Shteriyan Zoev</cp:lastModifiedBy>
  <cp:revision>3</cp:revision>
  <dcterms:created xsi:type="dcterms:W3CDTF">2026-06-14T20:18:04Z</dcterms:created>
  <dcterms:modified xsi:type="dcterms:W3CDTF">2026-06-15T01:36:13Z</dcterms:modified>
</cp:coreProperties>
</file>