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32" y="-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237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418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044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10/9/2022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673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10/9/2022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658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10/9/2022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828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10/9/2022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034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10/9/2022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570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10/9/2022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9028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206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823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786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thwales.ac.uk/courses/ba-hons-youth-and-community-work/2787/being-a-youth-worker-is-incredibly-rewarding-says-florence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youth-worker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hworkessentials.org/up-running/the-role-of-the-youth-worker.aspx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Blue and red smoke colliding">
            <a:extLst>
              <a:ext uri="{FF2B5EF4-FFF2-40B4-BE49-F238E27FC236}">
                <a16:creationId xmlns:a16="http://schemas.microsoft.com/office/drawing/2014/main" id="{DCD75737-FB46-4B4B-E9D0-DA7A5ABC4D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5094"/>
          <a:stretch/>
        </p:blipFill>
        <p:spPr>
          <a:xfrm>
            <a:off x="0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BF7436-CDDB-32CA-0ED7-FBCC7C1C04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11440450" cy="2334248"/>
          </a:xfrm>
        </p:spPr>
        <p:txBody>
          <a:bodyPr anchor="t"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Why is psychology important when working as a youth worker?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006637-7A4F-2411-2C93-A8821B4B99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14080" y="5765657"/>
            <a:ext cx="3677920" cy="888536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Sabrina Akhtar 2124109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977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3" name="Rectangle 2054">
            <a:extLst>
              <a:ext uri="{FF2B5EF4-FFF2-40B4-BE49-F238E27FC236}">
                <a16:creationId xmlns:a16="http://schemas.microsoft.com/office/drawing/2014/main" id="{956C5C09-0043-4549-B800-2101B70D6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4" name="Rectangle 2056">
            <a:extLst>
              <a:ext uri="{FF2B5EF4-FFF2-40B4-BE49-F238E27FC236}">
                <a16:creationId xmlns:a16="http://schemas.microsoft.com/office/drawing/2014/main" id="{AA4C3261-E83D-49C6-8D5B-92EAB81BD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6F69A-5930-E372-A2B6-47AD51AFF5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Introduction: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F98A47-E737-E6D6-1C5D-3F60FBD75F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900"/>
              <a:t>It is important to have these skills whilst being a youth worker:</a:t>
            </a:r>
          </a:p>
          <a:p>
            <a:pPr>
              <a:lnSpc>
                <a:spcPct val="90000"/>
              </a:lnSpc>
            </a:pPr>
            <a:r>
              <a:rPr lang="en-US" sz="900"/>
              <a:t>You need to be able to have good communication skills</a:t>
            </a:r>
          </a:p>
          <a:p>
            <a:pPr>
              <a:lnSpc>
                <a:spcPct val="90000"/>
              </a:lnSpc>
            </a:pPr>
            <a:r>
              <a:rPr lang="en-US" sz="900"/>
              <a:t>You need too be able to handle stressful situations calmly </a:t>
            </a:r>
          </a:p>
          <a:p>
            <a:pPr>
              <a:lnSpc>
                <a:spcPct val="90000"/>
              </a:lnSpc>
            </a:pPr>
            <a:r>
              <a:rPr lang="en-US" sz="900"/>
              <a:t>You must have patience</a:t>
            </a:r>
          </a:p>
          <a:p>
            <a:pPr>
              <a:lnSpc>
                <a:spcPct val="90000"/>
              </a:lnSpc>
            </a:pPr>
            <a:r>
              <a:rPr lang="en-US" sz="900"/>
              <a:t>You must get along and work with others(teamwork)</a:t>
            </a:r>
          </a:p>
          <a:p>
            <a:pPr>
              <a:lnSpc>
                <a:spcPct val="90000"/>
              </a:lnSpc>
            </a:pPr>
            <a:r>
              <a:rPr lang="en-US" sz="900"/>
              <a:t>You need to pay attention to everything</a:t>
            </a:r>
          </a:p>
          <a:p>
            <a:pPr>
              <a:lnSpc>
                <a:spcPct val="90000"/>
              </a:lnSpc>
            </a:pPr>
            <a:r>
              <a:rPr lang="en-US" sz="900"/>
              <a:t>You need to be understanding and caring</a:t>
            </a:r>
          </a:p>
        </p:txBody>
      </p:sp>
      <p:sp>
        <p:nvSpPr>
          <p:cNvPr id="2065" name="Rectangle 205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upporting Hands Icon">
            <a:extLst>
              <a:ext uri="{FF2B5EF4-FFF2-40B4-BE49-F238E27FC236}">
                <a16:creationId xmlns:a16="http://schemas.microsoft.com/office/drawing/2014/main" id="{B9CAE1D2-67D3-EE09-B9E7-CF0B8831E1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7" r="1792" b="2"/>
          <a:stretch/>
        </p:blipFill>
        <p:spPr bwMode="auto">
          <a:xfrm>
            <a:off x="6668531" y="657369"/>
            <a:ext cx="5005592" cy="5531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BF9F03-961B-3CF0-306C-CEF18CA43FE1}"/>
              </a:ext>
            </a:extLst>
          </p:cNvPr>
          <p:cNvSpPr txBox="1"/>
          <p:nvPr/>
        </p:nvSpPr>
        <p:spPr>
          <a:xfrm>
            <a:off x="0" y="6049925"/>
            <a:ext cx="7474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hlinkClick r:id="rId3"/>
              </a:rPr>
              <a:t>Being a youth worker is incredibly rewarding, says Florence (southwales.ac.uk)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588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9F7EE-7959-9184-C531-11AAE2F5F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97275" y="596818"/>
            <a:ext cx="7126939" cy="82912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Practical 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97F88C-8FFF-CA96-3C10-693267B83C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650" y="2076266"/>
            <a:ext cx="6022475" cy="153880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 youth worker is someone who: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Helps you to get into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Helps you to participate in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Helps to provide guidance and growth opportunities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164F2F-ECC6-2748-C939-3F30624A976B}"/>
              </a:ext>
            </a:extLst>
          </p:cNvPr>
          <p:cNvSpPr txBox="1"/>
          <p:nvPr/>
        </p:nvSpPr>
        <p:spPr>
          <a:xfrm>
            <a:off x="404038" y="3136605"/>
            <a:ext cx="69855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a youth worker you are not only helping and giving support, but you are also: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Building a supportive 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Building up their confidence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Introducing them to new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Encouraging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10FD29-E6C0-293C-0AFE-F737CCFCEDF3}"/>
              </a:ext>
            </a:extLst>
          </p:cNvPr>
          <p:cNvSpPr txBox="1"/>
          <p:nvPr/>
        </p:nvSpPr>
        <p:spPr>
          <a:xfrm>
            <a:off x="9526772" y="5614851"/>
            <a:ext cx="42388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2"/>
              </a:rPr>
              <a:t>Youth worker job profile | Prospects.ac.uk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159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EB237E-07B0-3615-0B85-2F68E126DC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2947" y="976160"/>
            <a:ext cx="5021183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 role of a youth worker 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C1F1676C-F2A4-4F2A-95E0-0AAB69957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2947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supporting children">
            <a:extLst>
              <a:ext uri="{FF2B5EF4-FFF2-40B4-BE49-F238E27FC236}">
                <a16:creationId xmlns:a16="http://schemas.microsoft.com/office/drawing/2014/main" id="{00B41BA0-2D5D-D049-1BD7-93C4C07DF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6240" y="1896192"/>
            <a:ext cx="5028041" cy="396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DF13A48-A419-048E-1F8B-4821E695A3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947" y="3172570"/>
            <a:ext cx="4945183" cy="301629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/>
              <a:t>Working directly with children and young people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/>
              <a:t>Develop healthy relationships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/>
              <a:t>Make decisions which is right for them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/>
              <a:t>Work patiently when it becomes stressful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/>
              <a:t>Understanding what's causing issues in their lives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/>
              <a:t>Get young people involved in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/>
              <a:t>Educate them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/>
              <a:t>Keeping on top of things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600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9322A652-16AB-4D19-AA9B-F65C11236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38359B-0406-5CC9-90CC-D0A6FF58FDFC}"/>
              </a:ext>
            </a:extLst>
          </p:cNvPr>
          <p:cNvSpPr txBox="1"/>
          <p:nvPr/>
        </p:nvSpPr>
        <p:spPr>
          <a:xfrm>
            <a:off x="7808976" y="5865698"/>
            <a:ext cx="398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hlinkClick r:id="rId3"/>
              </a:rPr>
              <a:t>The Role of the Youth Worker (youthworkessentials.org)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120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Video 19">
            <a:extLst>
              <a:ext uri="{FF2B5EF4-FFF2-40B4-BE49-F238E27FC236}">
                <a16:creationId xmlns:a16="http://schemas.microsoft.com/office/drawing/2014/main" id="{677006FC-B6ED-C96B-89F6-8A490F76A7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59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10">
            <a:extLst>
              <a:ext uri="{FF2B5EF4-FFF2-40B4-BE49-F238E27FC236}">
                <a16:creationId xmlns:a16="http://schemas.microsoft.com/office/drawing/2014/main" id="{7508F7DC-CA28-4ACE-AF79-D7E98ED1B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9AB20218-A500-457C-B65C-F3D198B1F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87D3F-EAD3-C010-FE72-22BED2D3C7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686796" cy="2334247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is a support plan required?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4317E1-322A-CE0A-04A5-77C2712A80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3552826"/>
            <a:ext cx="8720710" cy="2653653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FFFF"/>
                </a:solidFill>
              </a:rPr>
              <a:t>What medications they need (if they take it)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FFFF"/>
                </a:solidFill>
              </a:rPr>
              <a:t>Helps you to understand what support needs to be given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FFFF"/>
                </a:solidFill>
              </a:rPr>
              <a:t>How you will meet their needs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FFFF"/>
                </a:solidFill>
              </a:rPr>
              <a:t>Monitoring their progress to meet their outcomes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FFFF"/>
                </a:solidFill>
              </a:rPr>
              <a:t>To help to develop personal and educational needs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>
              <a:solidFill>
                <a:srgbClr val="FFFFF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>
              <a:solidFill>
                <a:srgbClr val="FFFFF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>
              <a:solidFill>
                <a:srgbClr val="FFFFF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>
              <a:solidFill>
                <a:srgbClr val="FFFFF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>
              <a:solidFill>
                <a:srgbClr val="FFFFF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43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5" name="Rectangle 3078">
            <a:extLst>
              <a:ext uri="{FF2B5EF4-FFF2-40B4-BE49-F238E27FC236}">
                <a16:creationId xmlns:a16="http://schemas.microsoft.com/office/drawing/2014/main" id="{956C5C09-0043-4549-B800-2101B70D6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6" name="Rectangle 3080">
            <a:extLst>
              <a:ext uri="{FF2B5EF4-FFF2-40B4-BE49-F238E27FC236}">
                <a16:creationId xmlns:a16="http://schemas.microsoft.com/office/drawing/2014/main" id="{AA4C3261-E83D-49C6-8D5B-92EAB81BD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5B413F-89DC-7415-3C5B-6F00C084B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anchor="t">
            <a:normAutofit/>
          </a:bodyPr>
          <a:lstStyle/>
          <a:p>
            <a:r>
              <a:rPr lang="en-GB"/>
              <a:t>Conclusion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812591-F1DD-9125-AF61-5763D5BDA1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700"/>
              <a:t>Renew the support plan as and when required, if something happens you must update the support plan.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700"/>
              <a:t>Overall, if the child has met the targets set out  the care plan and to complete further assessments for their wellbeing and future.</a:t>
            </a:r>
          </a:p>
        </p:txBody>
      </p:sp>
      <p:sp>
        <p:nvSpPr>
          <p:cNvPr id="3087" name="Rectangle 308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Image result for conclusions">
            <a:extLst>
              <a:ext uri="{FF2B5EF4-FFF2-40B4-BE49-F238E27FC236}">
                <a16:creationId xmlns:a16="http://schemas.microsoft.com/office/drawing/2014/main" id="{BD3C0CC6-C95E-73AF-D43C-A56AC94184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5" r="19567"/>
          <a:stretch/>
        </p:blipFill>
        <p:spPr bwMode="auto">
          <a:xfrm>
            <a:off x="6668531" y="657369"/>
            <a:ext cx="5005592" cy="5531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630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GestaltVTI">
  <a:themeElements>
    <a:clrScheme name="AnalogousFromLightSeed_2SEEDS">
      <a:dk1>
        <a:srgbClr val="000000"/>
      </a:dk1>
      <a:lt1>
        <a:srgbClr val="FFFFFF"/>
      </a:lt1>
      <a:dk2>
        <a:srgbClr val="22363C"/>
      </a:dk2>
      <a:lt2>
        <a:srgbClr val="E2E8E8"/>
      </a:lt2>
      <a:accent1>
        <a:srgbClr val="EB4E4E"/>
      </a:accent1>
      <a:accent2>
        <a:srgbClr val="EE6EA4"/>
      </a:accent2>
      <a:accent3>
        <a:srgbClr val="EA8C49"/>
      </a:accent3>
      <a:accent4>
        <a:srgbClr val="36B59E"/>
      </a:accent4>
      <a:accent5>
        <a:srgbClr val="25B1DB"/>
      </a:accent5>
      <a:accent6>
        <a:srgbClr val="4E85EB"/>
      </a:accent6>
      <a:hlink>
        <a:srgbClr val="568D8D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319</Words>
  <Application>Microsoft Office PowerPoint</Application>
  <PresentationFormat>Widescreen</PresentationFormat>
  <Paragraphs>45</Paragraphs>
  <Slides>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Algerian</vt:lpstr>
      <vt:lpstr>Arial</vt:lpstr>
      <vt:lpstr>Bierstadt</vt:lpstr>
      <vt:lpstr>GestaltVTI</vt:lpstr>
      <vt:lpstr>Why is psychology important when working as a youth worker?</vt:lpstr>
      <vt:lpstr>Introduction:</vt:lpstr>
      <vt:lpstr>Practical example</vt:lpstr>
      <vt:lpstr>The role of a youth worker </vt:lpstr>
      <vt:lpstr>Why is a support plan required?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is psychology important when working as a youth worker?</dc:title>
  <dc:creator>Sophie</dc:creator>
  <cp:lastModifiedBy>Sophie</cp:lastModifiedBy>
  <cp:revision>1</cp:revision>
  <dcterms:created xsi:type="dcterms:W3CDTF">2022-10-09T22:20:56Z</dcterms:created>
  <dcterms:modified xsi:type="dcterms:W3CDTF">2022-10-09T23:50:58Z</dcterms:modified>
</cp:coreProperties>
</file>