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65" r:id="rId1"/>
  </p:sldMasterIdLst>
  <p:notesMasterIdLst>
    <p:notesMasterId r:id="rId16"/>
  </p:notesMasterIdLst>
  <p:handoutMasterIdLst>
    <p:handoutMasterId r:id="rId17"/>
  </p:handoutMasterIdLst>
  <p:sldIdLst>
    <p:sldId id="256" r:id="rId2"/>
    <p:sldId id="276" r:id="rId3"/>
    <p:sldId id="257" r:id="rId4"/>
    <p:sldId id="258" r:id="rId5"/>
    <p:sldId id="259" r:id="rId6"/>
    <p:sldId id="260" r:id="rId7"/>
    <p:sldId id="270" r:id="rId8"/>
    <p:sldId id="262" r:id="rId9"/>
    <p:sldId id="263" r:id="rId10"/>
    <p:sldId id="264" r:id="rId11"/>
    <p:sldId id="265" r:id="rId12"/>
    <p:sldId id="275" r:id="rId13"/>
    <p:sldId id="266" r:id="rId14"/>
    <p:sldId id="267" r:id="rId15"/>
  </p:sldIdLst>
  <p:sldSz cx="12192000" cy="6858000"/>
  <p:notesSz cx="6669088" cy="97536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22" d="100"/>
          <a:sy n="122" d="100"/>
        </p:scale>
        <p:origin x="90" y="1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938" cy="489374"/>
          </a:xfrm>
          <a:prstGeom prst="rect">
            <a:avLst/>
          </a:prstGeom>
        </p:spPr>
        <p:txBody>
          <a:bodyPr vert="horz" lIns="89785" tIns="44892" rIns="89785" bIns="44892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777607" y="0"/>
            <a:ext cx="2889938" cy="489374"/>
          </a:xfrm>
          <a:prstGeom prst="rect">
            <a:avLst/>
          </a:prstGeom>
        </p:spPr>
        <p:txBody>
          <a:bodyPr vert="horz" lIns="89785" tIns="44892" rIns="89785" bIns="44892" rtlCol="0"/>
          <a:lstStyle>
            <a:lvl1pPr algn="r">
              <a:defRPr sz="1200"/>
            </a:lvl1pPr>
          </a:lstStyle>
          <a:p>
            <a:fld id="{8FBE3376-C83D-4BF8-9D90-EF53F220FDBB}" type="datetimeFigureOut">
              <a:rPr lang="en-GB" smtClean="0"/>
              <a:t>16/10/2026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264228"/>
            <a:ext cx="2889938" cy="489373"/>
          </a:xfrm>
          <a:prstGeom prst="rect">
            <a:avLst/>
          </a:prstGeom>
        </p:spPr>
        <p:txBody>
          <a:bodyPr vert="horz" lIns="89785" tIns="44892" rIns="89785" bIns="44892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777607" y="9264228"/>
            <a:ext cx="2889938" cy="489373"/>
          </a:xfrm>
          <a:prstGeom prst="rect">
            <a:avLst/>
          </a:prstGeom>
        </p:spPr>
        <p:txBody>
          <a:bodyPr vert="horz" lIns="89785" tIns="44892" rIns="89785" bIns="44892" rtlCol="0" anchor="b"/>
          <a:lstStyle>
            <a:lvl1pPr algn="r">
              <a:defRPr sz="1200"/>
            </a:lvl1pPr>
          </a:lstStyle>
          <a:p>
            <a:fld id="{5C89C867-FB26-47F9-9817-0996C9A3B5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007938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938" cy="489374"/>
          </a:xfrm>
          <a:prstGeom prst="rect">
            <a:avLst/>
          </a:prstGeom>
        </p:spPr>
        <p:txBody>
          <a:bodyPr vert="horz" lIns="89785" tIns="44892" rIns="89785" bIns="44892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777607" y="0"/>
            <a:ext cx="2889938" cy="489374"/>
          </a:xfrm>
          <a:prstGeom prst="rect">
            <a:avLst/>
          </a:prstGeom>
        </p:spPr>
        <p:txBody>
          <a:bodyPr vert="horz" lIns="89785" tIns="44892" rIns="89785" bIns="44892" rtlCol="0"/>
          <a:lstStyle>
            <a:lvl1pPr algn="r">
              <a:defRPr sz="1200"/>
            </a:lvl1pPr>
          </a:lstStyle>
          <a:p>
            <a:fld id="{0FA8084A-05D7-4FB5-AC2D-7CAACD7D0FED}" type="datetimeFigureOut">
              <a:rPr lang="en-GB" smtClean="0"/>
              <a:t>16/10/2026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07988" y="1219200"/>
            <a:ext cx="5853112" cy="32924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89785" tIns="44892" rIns="89785" bIns="44892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66909" y="4693920"/>
            <a:ext cx="5335270" cy="3840480"/>
          </a:xfrm>
          <a:prstGeom prst="rect">
            <a:avLst/>
          </a:prstGeom>
        </p:spPr>
        <p:txBody>
          <a:bodyPr vert="horz" lIns="89785" tIns="44892" rIns="89785" bIns="44892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264228"/>
            <a:ext cx="2889938" cy="489373"/>
          </a:xfrm>
          <a:prstGeom prst="rect">
            <a:avLst/>
          </a:prstGeom>
        </p:spPr>
        <p:txBody>
          <a:bodyPr vert="horz" lIns="89785" tIns="44892" rIns="89785" bIns="44892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777607" y="9264228"/>
            <a:ext cx="2889938" cy="489373"/>
          </a:xfrm>
          <a:prstGeom prst="rect">
            <a:avLst/>
          </a:prstGeom>
        </p:spPr>
        <p:txBody>
          <a:bodyPr vert="horz" lIns="89785" tIns="44892" rIns="89785" bIns="44892" rtlCol="0" anchor="b"/>
          <a:lstStyle>
            <a:lvl1pPr algn="r">
              <a:defRPr sz="1200"/>
            </a:lvl1pPr>
          </a:lstStyle>
          <a:p>
            <a:fld id="{D2753AC0-C160-4475-8E89-FA2551907A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14315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6468AF-B13C-496F-A23F-F97FAF0919E8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711423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6468AF-B13C-496F-A23F-F97FAF0919E8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032607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6468AF-B13C-496F-A23F-F97FAF0919E8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929539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6468AF-B13C-496F-A23F-F97FAF0919E8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601741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6468AF-B13C-496F-A23F-F97FAF0919E8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327229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6468AF-B13C-496F-A23F-F97FAF0919E8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698763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6468AF-B13C-496F-A23F-F97FAF0919E8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396725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6468AF-B13C-496F-A23F-F97FAF0919E8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89161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with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5DEC014E-32E8-BC91-190E-85B3C74C92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7998" y="964075"/>
            <a:ext cx="4654297" cy="3739896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858000" y="4822842"/>
            <a:ext cx="4206240" cy="1380744"/>
          </a:xfrm>
        </p:spPr>
        <p:txBody>
          <a:bodyPr anchor="t" anchorCtr="0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13" name="Footer Placeholder 12">
            <a:extLst>
              <a:ext uri="{FF2B5EF4-FFF2-40B4-BE49-F238E27FC236}">
                <a16:creationId xmlns:a16="http://schemas.microsoft.com/office/drawing/2014/main" id="{B2603722-CE80-C718-39E9-BB79F1F68C31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0" name="Picture Placeholder 9">
            <a:extLst>
              <a:ext uri="{FF2B5EF4-FFF2-40B4-BE49-F238E27FC236}">
                <a16:creationId xmlns:a16="http://schemas.microsoft.com/office/drawing/2014/main" id="{884C280F-E753-FE97-A722-F86168AC97B1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841248" y="964074"/>
            <a:ext cx="5403280" cy="5258929"/>
          </a:xfrm>
          <a:custGeom>
            <a:avLst/>
            <a:gdLst>
              <a:gd name="connsiteX0" fmla="*/ 2701640 w 5403280"/>
              <a:gd name="connsiteY0" fmla="*/ 0 h 5258929"/>
              <a:gd name="connsiteX1" fmla="*/ 5403280 w 5403280"/>
              <a:gd name="connsiteY1" fmla="*/ 2701640 h 5258929"/>
              <a:gd name="connsiteX2" fmla="*/ 5403280 w 5403280"/>
              <a:gd name="connsiteY2" fmla="*/ 5258929 h 5258929"/>
              <a:gd name="connsiteX3" fmla="*/ 0 w 5403280"/>
              <a:gd name="connsiteY3" fmla="*/ 5258929 h 5258929"/>
              <a:gd name="connsiteX4" fmla="*/ 0 w 5403280"/>
              <a:gd name="connsiteY4" fmla="*/ 2701640 h 5258929"/>
              <a:gd name="connsiteX5" fmla="*/ 2701640 w 5403280"/>
              <a:gd name="connsiteY5" fmla="*/ 0 h 52589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403280" h="5258929">
                <a:moveTo>
                  <a:pt x="2701640" y="0"/>
                </a:moveTo>
                <a:cubicBezTo>
                  <a:pt x="4193715" y="0"/>
                  <a:pt x="5403280" y="1209565"/>
                  <a:pt x="5403280" y="2701640"/>
                </a:cubicBezTo>
                <a:lnTo>
                  <a:pt x="5403280" y="5258929"/>
                </a:lnTo>
                <a:lnTo>
                  <a:pt x="0" y="5258929"/>
                </a:lnTo>
                <a:lnTo>
                  <a:pt x="0" y="2701640"/>
                </a:lnTo>
                <a:cubicBezTo>
                  <a:pt x="0" y="1209565"/>
                  <a:pt x="1209565" y="0"/>
                  <a:pt x="2701640" y="0"/>
                </a:cubicBezTo>
                <a:close/>
              </a:path>
            </a:pathLst>
          </a:custGeom>
          <a:blipFill>
            <a:blip r:embed="rId2">
              <a:alphaModFix amt="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a:blipFill>
          <a:ln w="6350"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 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E117A08-C834-F239-A3DF-2D1295F0AE4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 rot="5400000">
            <a:off x="10425981" y="4687095"/>
            <a:ext cx="2706690" cy="365125"/>
          </a:xfrm>
        </p:spPr>
        <p:txBody>
          <a:bodyPr/>
          <a:lstStyle/>
          <a:p>
            <a:fld id="{B61BEF0D-F0BB-DE4B-95CE-6DB70DBA9567}" type="datetimeFigureOut">
              <a:rPr lang="en-US" smtClean="0"/>
              <a:pPr/>
              <a:t>10/16/2026</a:t>
            </a:fld>
            <a:endParaRPr lang="en-US" dirty="0"/>
          </a:p>
        </p:txBody>
      </p:sp>
      <p:sp>
        <p:nvSpPr>
          <p:cNvPr id="14" name="Slide Number Placeholder 13">
            <a:extLst>
              <a:ext uri="{FF2B5EF4-FFF2-40B4-BE49-F238E27FC236}">
                <a16:creationId xmlns:a16="http://schemas.microsoft.com/office/drawing/2014/main" id="{7E80C6A5-61FE-078D-49D9-31BD1294014C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958053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FE6C4595-90D4-94E6-CEBA-82807457D2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1520" y="365760"/>
            <a:ext cx="10741152" cy="1132258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2DD052-3E45-E789-01F8-33250024EC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31520" y="1658679"/>
            <a:ext cx="10780776" cy="4925000"/>
          </a:xfrm>
        </p:spPr>
        <p:txBody>
          <a:bodyPr>
            <a:normAutofit/>
          </a:bodyPr>
          <a:lstStyle>
            <a:lvl1pPr>
              <a:defRPr sz="18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400">
                <a:solidFill>
                  <a:schemeClr val="tx1"/>
                </a:solidFill>
              </a:defRPr>
            </a:lvl3pPr>
            <a:lvl4pPr>
              <a:defRPr sz="1200">
                <a:solidFill>
                  <a:schemeClr val="tx1"/>
                </a:solidFill>
              </a:defRPr>
            </a:lvl4pPr>
            <a:lvl5pPr>
              <a:defRPr sz="1200"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10/16/2026</a:t>
            </a:fld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183939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with Pictur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09600" y="5218032"/>
            <a:ext cx="10972800" cy="786384"/>
          </a:xfrm>
        </p:spPr>
        <p:txBody>
          <a:bodyPr anchor="b">
            <a:normAutofit/>
          </a:bodyPr>
          <a:lstStyle>
            <a:lvl1pPr algn="ctr">
              <a:defRPr sz="440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09600" y="5972629"/>
            <a:ext cx="10972800" cy="480373"/>
          </a:xfrm>
        </p:spPr>
        <p:txBody>
          <a:bodyPr anchor="t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B24A208E-BD69-BB12-21B8-DA405B501FA8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0" y="0"/>
            <a:ext cx="12191999" cy="4986425"/>
          </a:xfrm>
          <a:blipFill>
            <a:blip r:embed="rId2">
              <a:alphaModFix amt="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a:blipFill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 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C88BD73-E6AB-68A9-F41B-313E0C44777C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>
          <a:xfrm rot="16200000">
            <a:off x="-396119" y="5787191"/>
            <a:ext cx="1503444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EAA6162-61A3-2C41-311C-F407FC4B4DA9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10/16/2026</a:t>
            </a:fld>
            <a:endParaRPr lang="en-US" dirty="0"/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1DABF624-39B6-C7A2-98E7-26593626B4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 flipH="1">
            <a:off x="4" y="4989940"/>
            <a:ext cx="12191996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E6B102F-64E7-9387-1F8F-DB4AC825773A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8178272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CE84C31D-CC85-27E5-FD9F-627C926D5A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578608"/>
            <a:ext cx="7879335" cy="3592629"/>
          </a:xfrm>
        </p:spPr>
        <p:txBody>
          <a:bodyPr>
            <a:normAutofit/>
          </a:bodyPr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A10B934F-7AD0-6CA4-BC4D-9CC30854BF9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 flipH="1">
            <a:off x="4" y="1714500"/>
            <a:ext cx="12191996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FF6486-38AE-54F6-E2F3-8B944C3F1B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341BD916-71AE-106E-105D-01655950FC48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3987800" y="368300"/>
            <a:ext cx="7375525" cy="1014413"/>
          </a:xfrm>
        </p:spPr>
        <p:txBody>
          <a:bodyPr anchor="ctr">
            <a:normAutofit/>
          </a:bodyPr>
          <a:lstStyle>
            <a:lvl1pPr algn="r">
              <a:defRPr sz="20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8FD0054-227E-4953-9BB1-7141F90243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10/16/2026</a:t>
            </a:fld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542E0F1-15E9-E241-9959-A6D46B69EE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1595096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95842852-3CDE-22AD-D5F0-AAF8279A09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859536"/>
            <a:ext cx="9546336" cy="3675885"/>
          </a:xfrm>
        </p:spPr>
        <p:txBody>
          <a:bodyPr anchor="t">
            <a:normAutofit/>
          </a:bodyPr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407A58-3351-E479-1A0C-2FF49FA42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2DAFA-435E-AAF9-8B67-495E5AFDCD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10/16/2026</a:t>
            </a:fld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789E10-2433-2ECB-9C92-571B583A4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C4D523C5-E38D-F0DE-48C0-B6B8404B63B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 flipH="1">
            <a:off x="4" y="5143500"/>
            <a:ext cx="12191996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2400833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>
            <a:extLst>
              <a:ext uri="{FF2B5EF4-FFF2-40B4-BE49-F238E27FC236}">
                <a16:creationId xmlns:a16="http://schemas.microsoft.com/office/drawing/2014/main" id="{C4EF7E11-76D4-64FA-465B-1654054501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85947" y="1296083"/>
            <a:ext cx="4353325" cy="4265835"/>
          </a:xfrm>
          <a:custGeom>
            <a:avLst/>
            <a:gdLst>
              <a:gd name="connsiteX0" fmla="*/ 2176663 w 4353325"/>
              <a:gd name="connsiteY0" fmla="*/ 0 h 4265835"/>
              <a:gd name="connsiteX1" fmla="*/ 4353325 w 4353325"/>
              <a:gd name="connsiteY1" fmla="*/ 2176662 h 4265835"/>
              <a:gd name="connsiteX2" fmla="*/ 4353325 w 4353325"/>
              <a:gd name="connsiteY2" fmla="*/ 2712923 h 4265835"/>
              <a:gd name="connsiteX3" fmla="*/ 4353325 w 4353325"/>
              <a:gd name="connsiteY3" fmla="*/ 3733873 h 4265835"/>
              <a:gd name="connsiteX4" fmla="*/ 4353325 w 4353325"/>
              <a:gd name="connsiteY4" fmla="*/ 4265835 h 4265835"/>
              <a:gd name="connsiteX5" fmla="*/ 0 w 4353325"/>
              <a:gd name="connsiteY5" fmla="*/ 4265835 h 4265835"/>
              <a:gd name="connsiteX6" fmla="*/ 0 w 4353325"/>
              <a:gd name="connsiteY6" fmla="*/ 3733873 h 4265835"/>
              <a:gd name="connsiteX7" fmla="*/ 0 w 4353325"/>
              <a:gd name="connsiteY7" fmla="*/ 2712923 h 4265835"/>
              <a:gd name="connsiteX8" fmla="*/ 0 w 4353325"/>
              <a:gd name="connsiteY8" fmla="*/ 2176662 h 4265835"/>
              <a:gd name="connsiteX9" fmla="*/ 2176663 w 4353325"/>
              <a:gd name="connsiteY9" fmla="*/ 0 h 42658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4353325" h="4265835">
                <a:moveTo>
                  <a:pt x="2176663" y="0"/>
                </a:moveTo>
                <a:cubicBezTo>
                  <a:pt x="3378800" y="0"/>
                  <a:pt x="4353325" y="974525"/>
                  <a:pt x="4353325" y="2176662"/>
                </a:cubicBezTo>
                <a:lnTo>
                  <a:pt x="4353325" y="2712923"/>
                </a:lnTo>
                <a:lnTo>
                  <a:pt x="4353325" y="3733873"/>
                </a:lnTo>
                <a:lnTo>
                  <a:pt x="4353325" y="4265835"/>
                </a:lnTo>
                <a:lnTo>
                  <a:pt x="0" y="4265835"/>
                </a:lnTo>
                <a:lnTo>
                  <a:pt x="0" y="3733873"/>
                </a:lnTo>
                <a:lnTo>
                  <a:pt x="0" y="2712923"/>
                </a:lnTo>
                <a:lnTo>
                  <a:pt x="0" y="2176662"/>
                </a:lnTo>
                <a:cubicBezTo>
                  <a:pt x="0" y="974525"/>
                  <a:pt x="974525" y="0"/>
                  <a:pt x="2176663" y="0"/>
                </a:cubicBezTo>
                <a:close/>
              </a:path>
            </a:pathLst>
          </a:custGeom>
          <a:ln w="6350">
            <a:solidFill>
              <a:schemeClr val="tx1"/>
            </a:solidFill>
          </a:ln>
        </p:spPr>
        <p:txBody>
          <a:bodyPr wrap="square" lIns="182880" tIns="914400" rIns="182880" anchor="ctr" anchorCtr="0">
            <a:noAutofit/>
          </a:bodyPr>
          <a:lstStyle>
            <a:lvl1pPr algn="ctr">
              <a:defRPr sz="320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7D633F00-464B-3088-812A-40496FD1021A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535056" y="1296083"/>
            <a:ext cx="4325112" cy="4265835"/>
          </a:xfrm>
        </p:spPr>
        <p:txBody>
          <a:bodyPr anchor="b" anchorCtr="0"/>
          <a:lstStyle>
            <a:lvl1pPr marL="0" indent="0">
              <a:buNone/>
              <a:defRPr>
                <a:solidFill>
                  <a:schemeClr val="tx1"/>
                </a:solidFill>
              </a:defRPr>
            </a:lvl1pPr>
            <a:lvl2pPr marL="228600" indent="0">
              <a:buNone/>
              <a:defRPr>
                <a:solidFill>
                  <a:schemeClr val="tx1"/>
                </a:solidFill>
              </a:defRPr>
            </a:lvl2pPr>
            <a:lvl3pPr marL="457200" indent="0">
              <a:buNone/>
              <a:defRPr>
                <a:solidFill>
                  <a:schemeClr val="tx1"/>
                </a:solidFill>
              </a:defRPr>
            </a:lvl3pPr>
            <a:lvl4pPr marL="685800" indent="0">
              <a:buNone/>
              <a:defRPr>
                <a:solidFill>
                  <a:schemeClr val="tx1"/>
                </a:solidFill>
              </a:defRPr>
            </a:lvl4pPr>
            <a:lvl5pPr marL="914400" indent="0">
              <a:buNone/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10/16/2026</a:t>
            </a:fld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395459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Agenda with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D05B5E-C545-4763-BA47-4C2C0FCA51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0704" y="4608576"/>
            <a:ext cx="4169664" cy="1609344"/>
          </a:xfrm>
        </p:spPr>
        <p:txBody>
          <a:bodyPr anchor="t" anchorCtr="0">
            <a:noAutofit/>
          </a:bodyPr>
          <a:lstStyle>
            <a:lvl1pPr algn="ctr">
              <a:defRPr sz="440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79D23AA-8F22-4B09-8FAA-CD16E5D66C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4E5AAB3D-814D-597A-6ADE-F522A8116DCD}"/>
              </a:ext>
            </a:extLst>
          </p:cNvPr>
          <p:cNvSpPr>
            <a:spLocks noGrp="1"/>
          </p:cNvSpPr>
          <p:nvPr>
            <p:ph type="pic" idx="13" hasCustomPrompt="1"/>
          </p:nvPr>
        </p:nvSpPr>
        <p:spPr>
          <a:xfrm>
            <a:off x="1257301" y="1097280"/>
            <a:ext cx="3776470" cy="3168100"/>
          </a:xfrm>
          <a:custGeom>
            <a:avLst/>
            <a:gdLst>
              <a:gd name="connsiteX0" fmla="*/ 1888235 w 3776470"/>
              <a:gd name="connsiteY0" fmla="*/ 0 h 3168100"/>
              <a:gd name="connsiteX1" fmla="*/ 3776470 w 3776470"/>
              <a:gd name="connsiteY1" fmla="*/ 1888235 h 3168100"/>
              <a:gd name="connsiteX2" fmla="*/ 3776470 w 3776470"/>
              <a:gd name="connsiteY2" fmla="*/ 3168100 h 3168100"/>
              <a:gd name="connsiteX3" fmla="*/ 0 w 3776470"/>
              <a:gd name="connsiteY3" fmla="*/ 3168100 h 3168100"/>
              <a:gd name="connsiteX4" fmla="*/ 0 w 3776470"/>
              <a:gd name="connsiteY4" fmla="*/ 1888235 h 3168100"/>
              <a:gd name="connsiteX5" fmla="*/ 1888235 w 3776470"/>
              <a:gd name="connsiteY5" fmla="*/ 0 h 3168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776470" h="3168100">
                <a:moveTo>
                  <a:pt x="1888235" y="0"/>
                </a:moveTo>
                <a:cubicBezTo>
                  <a:pt x="2931078" y="0"/>
                  <a:pt x="3776470" y="845392"/>
                  <a:pt x="3776470" y="1888235"/>
                </a:cubicBezTo>
                <a:lnTo>
                  <a:pt x="3776470" y="3168100"/>
                </a:lnTo>
                <a:lnTo>
                  <a:pt x="0" y="3168100"/>
                </a:lnTo>
                <a:lnTo>
                  <a:pt x="0" y="1888235"/>
                </a:lnTo>
                <a:cubicBezTo>
                  <a:pt x="0" y="845392"/>
                  <a:pt x="845392" y="0"/>
                  <a:pt x="1888235" y="0"/>
                </a:cubicBezTo>
                <a:close/>
              </a:path>
            </a:pathLst>
          </a:custGeom>
          <a:blipFill>
            <a:blip r:embed="rId2">
              <a:alphaModFix amt="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a:blipFill>
          <a:ln w="6350">
            <a:solidFill>
              <a:schemeClr val="tx1"/>
            </a:solidFill>
          </a:ln>
        </p:spPr>
        <p:txBody>
          <a:bodyPr wrap="square">
            <a:noAutofit/>
          </a:bodyPr>
          <a:lstStyle>
            <a:lvl1pPr marL="0" indent="0">
              <a:buFont typeface="Arial" panose="020B0604020202020204" pitchFamily="34" charset="0"/>
              <a:buNone/>
              <a:defRPr sz="3200">
                <a:solidFill>
                  <a:schemeClr val="tx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FA263F8-8E34-4910-BF7A-F1C5A99689D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141464" y="841248"/>
            <a:ext cx="4215384" cy="5330952"/>
          </a:xfrm>
        </p:spPr>
        <p:txBody>
          <a:bodyPr anchor="ctr"/>
          <a:lstStyle>
            <a:lvl1pPr algn="ctr">
              <a:defRPr>
                <a:solidFill>
                  <a:schemeClr val="tx1"/>
                </a:solidFill>
              </a:defRPr>
            </a:lvl1pPr>
            <a:lvl2pPr algn="ctr">
              <a:defRPr>
                <a:solidFill>
                  <a:schemeClr val="tx1"/>
                </a:solidFill>
              </a:defRPr>
            </a:lvl2pPr>
            <a:lvl3pPr algn="ctr">
              <a:defRPr>
                <a:solidFill>
                  <a:schemeClr val="tx1"/>
                </a:solidFill>
              </a:defRPr>
            </a:lvl3pPr>
            <a:lvl4pPr algn="ctr">
              <a:defRPr>
                <a:solidFill>
                  <a:schemeClr val="tx1"/>
                </a:solidFill>
              </a:defRPr>
            </a:lvl4pPr>
            <a:lvl5pPr algn="ctr"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56E74E5-D20D-4AB7-8D98-F336CE0ECC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10/16/2026</a:t>
            </a:fld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4E8A028-A0C8-45E7-915E-B83FF59C9F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ECD2C868-CE73-A5B1-1389-62A23B14E0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6297086" y="0"/>
            <a:ext cx="0" cy="6858000"/>
          </a:xfrm>
          <a:prstGeom prst="line">
            <a:avLst/>
          </a:prstGeom>
          <a:ln w="63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035090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nten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86384" y="2615184"/>
            <a:ext cx="3813048" cy="3557016"/>
          </a:xfrm>
        </p:spPr>
        <p:txBody>
          <a:bodyPr>
            <a:normAutofit/>
          </a:bodyPr>
          <a:lstStyle>
            <a:lvl1pPr>
              <a:defRPr sz="320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D42D62A0-8127-CE86-0633-0D65E1E136F7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5519738" y="841248"/>
            <a:ext cx="4956175" cy="355600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 sz="1400">
                <a:solidFill>
                  <a:schemeClr val="tx1"/>
                </a:solidFill>
              </a:defRPr>
            </a:lvl2pPr>
            <a:lvl3pPr>
              <a:defRPr sz="1400">
                <a:solidFill>
                  <a:schemeClr val="tx1"/>
                </a:solidFill>
              </a:defRPr>
            </a:lvl3pPr>
            <a:lvl4pPr>
              <a:defRPr sz="1400">
                <a:solidFill>
                  <a:schemeClr val="tx1"/>
                </a:solidFill>
              </a:defRPr>
            </a:lvl4pPr>
            <a:lvl5pPr>
              <a:defRPr sz="1400"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10/16/2026</a:t>
            </a:fld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EF4378AB-83E7-8777-F6CD-8F19BA4FEE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 flipV="1">
            <a:off x="5016203" y="0"/>
            <a:ext cx="0" cy="6858000"/>
          </a:xfrm>
          <a:prstGeom prst="line">
            <a:avLst/>
          </a:prstGeom>
          <a:ln w="63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777639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ntent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1520" y="841248"/>
            <a:ext cx="2999232" cy="5184648"/>
          </a:xfrm>
        </p:spPr>
        <p:txBody>
          <a:bodyPr anchor="t" anchorCtr="0">
            <a:normAutofit/>
          </a:bodyPr>
          <a:lstStyle>
            <a:lvl1pPr>
              <a:defRPr sz="320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8C71126E-AEFA-B45A-CD39-AC1315E03339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4666926" y="841248"/>
            <a:ext cx="6260154" cy="5184648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 sz="1400">
                <a:solidFill>
                  <a:schemeClr val="tx1"/>
                </a:solidFill>
              </a:defRPr>
            </a:lvl2pPr>
            <a:lvl3pPr>
              <a:defRPr sz="1400">
                <a:solidFill>
                  <a:schemeClr val="tx1"/>
                </a:solidFill>
              </a:defRPr>
            </a:lvl3pPr>
            <a:lvl4pPr>
              <a:defRPr sz="1400">
                <a:solidFill>
                  <a:schemeClr val="tx1"/>
                </a:solidFill>
              </a:defRPr>
            </a:lvl4pPr>
            <a:lvl5pPr>
              <a:defRPr sz="1400"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10/16/2026</a:t>
            </a:fld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C8293A07-68F2-BD10-B738-E87F3F3D8CF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 flipV="1">
            <a:off x="4182210" y="0"/>
            <a:ext cx="0" cy="6858000"/>
          </a:xfrm>
          <a:prstGeom prst="line">
            <a:avLst/>
          </a:prstGeom>
          <a:ln w="63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993206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ntent with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831152" y="990511"/>
            <a:ext cx="2565593" cy="1858941"/>
          </a:xfrm>
        </p:spPr>
        <p:txBody>
          <a:bodyPr anchor="b"/>
          <a:lstStyle>
            <a:lvl1pPr>
              <a:defRPr lang="en-US" sz="3200" kern="1200" dirty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0" name="Picture Placeholder 9">
            <a:extLst>
              <a:ext uri="{FF2B5EF4-FFF2-40B4-BE49-F238E27FC236}">
                <a16:creationId xmlns:a16="http://schemas.microsoft.com/office/drawing/2014/main" id="{3CA946DA-5AE8-39E2-3ADD-B8F06308C1C6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0" y="0"/>
            <a:ext cx="8326323" cy="6858000"/>
          </a:xfrm>
          <a:custGeom>
            <a:avLst/>
            <a:gdLst>
              <a:gd name="connsiteX0" fmla="*/ 0 w 8326323"/>
              <a:gd name="connsiteY0" fmla="*/ 0 h 6858000"/>
              <a:gd name="connsiteX1" fmla="*/ 8326323 w 8326323"/>
              <a:gd name="connsiteY1" fmla="*/ 0 h 6858000"/>
              <a:gd name="connsiteX2" fmla="*/ 8326323 w 8326323"/>
              <a:gd name="connsiteY2" fmla="*/ 6858000 h 6858000"/>
              <a:gd name="connsiteX3" fmla="*/ 0 w 8326323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326323" h="6858000">
                <a:moveTo>
                  <a:pt x="0" y="0"/>
                </a:moveTo>
                <a:lnTo>
                  <a:pt x="8326323" y="0"/>
                </a:lnTo>
                <a:lnTo>
                  <a:pt x="8326323" y="6858000"/>
                </a:lnTo>
                <a:lnTo>
                  <a:pt x="0" y="6858000"/>
                </a:lnTo>
                <a:close/>
              </a:path>
            </a:pathLst>
          </a:custGeom>
          <a:blipFill>
            <a:blip r:embed="rId2">
              <a:alphaModFix amt="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a:blipFill>
        </p:spPr>
        <p:txBody>
          <a:bodyPr wrap="square">
            <a:noAutofit/>
          </a:bodyPr>
          <a:lstStyle>
            <a:lvl1pPr marL="0" indent="0">
              <a:buFont typeface="Arial" panose="020B0604020202020204" pitchFamily="34" charset="0"/>
              <a:buNone/>
              <a:defRPr/>
            </a:lvl1pPr>
          </a:lstStyle>
          <a:p>
            <a:r>
              <a:rPr lang="en-US"/>
              <a:t> 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6E0D00CE-C191-6DE5-9D82-7EFB59BC3739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8832271" y="3011335"/>
            <a:ext cx="2559977" cy="2656250"/>
          </a:xfrm>
        </p:spPr>
        <p:txBody>
          <a:bodyPr vert="horz" lIns="91440" tIns="45720" rIns="91440" bIns="45720" rtlCol="0">
            <a:normAutofit/>
          </a:bodyPr>
          <a:lstStyle>
            <a:lvl1pPr marL="0" indent="0">
              <a:buNone/>
              <a:defRPr lang="en-US" dirty="0"/>
            </a:lvl1pPr>
            <a:lvl2pPr marL="228600" indent="0">
              <a:buNone/>
              <a:defRPr lang="en-US" sz="1400" dirty="0"/>
            </a:lvl2pPr>
            <a:lvl3pPr marL="457200" indent="0">
              <a:buNone/>
              <a:defRPr lang="en-US" sz="1400" dirty="0"/>
            </a:lvl3pPr>
            <a:lvl4pPr marL="685800" indent="0">
              <a:buNone/>
              <a:defRPr lang="en-US" sz="1400" dirty="0"/>
            </a:lvl4pPr>
            <a:lvl5pPr marL="914400" indent="0">
              <a:buNone/>
              <a:defRPr lang="en-US" sz="1400" dirty="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Footer Placeholder 5">
            <a:extLst>
              <a:ext uri="{FF2B5EF4-FFF2-40B4-BE49-F238E27FC236}">
                <a16:creationId xmlns:a16="http://schemas.microsoft.com/office/drawing/2014/main" id="{8BD5A515-9970-0784-7927-52F94C270B46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 rot="5400000">
            <a:off x="10292564" y="1592958"/>
            <a:ext cx="2973522" cy="365125"/>
          </a:xfrm>
        </p:spPr>
        <p:txBody>
          <a:bodyPr/>
          <a:lstStyle>
            <a:lvl1pPr algn="l">
              <a:defRPr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9" name="Date Placeholder 4">
            <a:extLst>
              <a:ext uri="{FF2B5EF4-FFF2-40B4-BE49-F238E27FC236}">
                <a16:creationId xmlns:a16="http://schemas.microsoft.com/office/drawing/2014/main" id="{8523CCEC-6BB2-B704-95E2-87FED823C5BD}"/>
              </a:ext>
            </a:extLst>
          </p:cNvPr>
          <p:cNvSpPr>
            <a:spLocks noGrp="1"/>
          </p:cNvSpPr>
          <p:nvPr>
            <p:ph type="dt" sz="half" idx="15"/>
          </p:nvPr>
        </p:nvSpPr>
        <p:spPr>
          <a:xfrm rot="5400000">
            <a:off x="10425981" y="4687095"/>
            <a:ext cx="2706690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10/16/2026</a:t>
            </a:fld>
            <a:endParaRPr lang="en-US" dirty="0"/>
          </a:p>
        </p:txBody>
      </p:sp>
      <p:sp>
        <p:nvSpPr>
          <p:cNvPr id="11" name="Slide Number Placeholder 6">
            <a:extLst>
              <a:ext uri="{FF2B5EF4-FFF2-40B4-BE49-F238E27FC236}">
                <a16:creationId xmlns:a16="http://schemas.microsoft.com/office/drawing/2014/main" id="{1208465C-8C77-73BF-D18F-D01907BAC864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>
          <a:xfrm>
            <a:off x="11512296" y="6356350"/>
            <a:ext cx="574620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50E2A219-E459-07B3-1ED3-CBF7D239BE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8320570" y="0"/>
            <a:ext cx="0" cy="6858000"/>
          </a:xfrm>
          <a:prstGeom prst="line">
            <a:avLst/>
          </a:prstGeom>
          <a:ln w="63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10826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ntent with Pictur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03520" y="548640"/>
            <a:ext cx="6093225" cy="1143000"/>
          </a:xfrm>
        </p:spPr>
        <p:txBody>
          <a:bodyPr anchor="b">
            <a:noAutofit/>
          </a:bodyPr>
          <a:lstStyle>
            <a:lvl1pPr>
              <a:defRPr sz="320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0" y="1"/>
            <a:ext cx="4793885" cy="6858000"/>
          </a:xfrm>
          <a:blipFill>
            <a:blip r:embed="rId2">
              <a:alphaModFix amt="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a:blipFill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 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818B74D6-CD72-B859-C229-60DB988B25E3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5303520" y="1828800"/>
            <a:ext cx="6071616" cy="4489704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DF483F68-3490-71E7-A7DA-DA46BC485F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4797154" y="0"/>
            <a:ext cx="0" cy="6858000"/>
          </a:xfrm>
          <a:prstGeom prst="line">
            <a:avLst/>
          </a:prstGeom>
          <a:ln w="63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9345FA4-0621-D8F1-73D0-046B7F4D7713}"/>
              </a:ext>
            </a:extLst>
          </p:cNvPr>
          <p:cNvSpPr>
            <a:spLocks noGrp="1"/>
          </p:cNvSpPr>
          <p:nvPr>
            <p:ph type="dt" sz="half" idx="15"/>
          </p:nvPr>
        </p:nvSpPr>
        <p:spPr>
          <a:xfrm rot="5400000">
            <a:off x="10425981" y="4687095"/>
            <a:ext cx="2706690" cy="365125"/>
          </a:xfrm>
        </p:spPr>
        <p:txBody>
          <a:bodyPr/>
          <a:lstStyle/>
          <a:p>
            <a:fld id="{B61BEF0D-F0BB-DE4B-95CE-6DB70DBA9567}" type="datetimeFigureOut">
              <a:rPr lang="en-US" smtClean="0"/>
              <a:pPr/>
              <a:t>10/16/2026</a:t>
            </a:fld>
            <a:endParaRPr lang="en-US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84C51678-E871-8AD4-08DA-BF7B7013A356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 rot="16200000" flipH="1">
            <a:off x="10292565" y="1592957"/>
            <a:ext cx="297352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3CD01CE4-E064-7D2F-7D3A-9DA85E2777F2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1878206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ntent with Pictur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1520" y="548640"/>
            <a:ext cx="6135624" cy="1143000"/>
          </a:xfrm>
        </p:spPr>
        <p:txBody>
          <a:bodyPr anchor="b">
            <a:noAutofit/>
          </a:bodyPr>
          <a:lstStyle>
            <a:lvl1pPr>
              <a:defRPr sz="320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07755DB3-9272-8E5E-039F-AC14A2C07898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731520" y="1828800"/>
            <a:ext cx="6135624" cy="4489704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7400544" y="0"/>
            <a:ext cx="4791456" cy="6858000"/>
          </a:xfrm>
          <a:blipFill>
            <a:blip r:embed="rId2">
              <a:alphaModFix amt="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a:blipFill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 </a:t>
            </a: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9BC07157-DE89-FE2F-0547-2E4055913A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7382022" y="0"/>
            <a:ext cx="0" cy="6858000"/>
          </a:xfrm>
          <a:prstGeom prst="line">
            <a:avLst/>
          </a:prstGeom>
          <a:ln w="63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F7A0C5A-6673-53CC-030B-67BA133D9741}"/>
              </a:ext>
            </a:extLst>
          </p:cNvPr>
          <p:cNvSpPr>
            <a:spLocks noGrp="1"/>
          </p:cNvSpPr>
          <p:nvPr>
            <p:ph type="dt" sz="half" idx="15"/>
          </p:nvPr>
        </p:nvSpPr>
        <p:spPr>
          <a:xfrm rot="5400000">
            <a:off x="-997745" y="4687095"/>
            <a:ext cx="2706690" cy="365125"/>
          </a:xfrm>
        </p:spPr>
        <p:txBody>
          <a:bodyPr/>
          <a:lstStyle/>
          <a:p>
            <a:fld id="{B61BEF0D-F0BB-DE4B-95CE-6DB70DBA9567}" type="datetimeFigureOut">
              <a:rPr lang="en-US" smtClean="0"/>
              <a:pPr/>
              <a:t>10/16/2026</a:t>
            </a:fld>
            <a:endParaRPr lang="en-US" dirty="0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92521688-F793-E4F2-732B-EEE6F58B758E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 rot="16200000" flipH="1">
            <a:off x="-1131161" y="1592957"/>
            <a:ext cx="297352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DDBE29E-7417-B57C-BA94-1DBC14BE461B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>
          <a:xfrm>
            <a:off x="51117" y="6356350"/>
            <a:ext cx="574620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4896139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ntent with Pictur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1520" y="320040"/>
            <a:ext cx="6858000" cy="932688"/>
          </a:xfrm>
        </p:spPr>
        <p:txBody>
          <a:bodyPr anchor="b">
            <a:noAutofit/>
          </a:bodyPr>
          <a:lstStyle>
            <a:lvl1pPr>
              <a:defRPr sz="320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07755DB3-9272-8E5E-039F-AC14A2C07898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731520" y="1380744"/>
            <a:ext cx="6858000" cy="498348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8091732" y="0"/>
            <a:ext cx="4100267" cy="6858000"/>
          </a:xfrm>
          <a:blipFill>
            <a:blip r:embed="rId2">
              <a:alphaModFix amt="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a:blipFill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 </a:t>
            </a:r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3C626C00-7A36-46A2-880D-F484910B341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8077761" y="0"/>
            <a:ext cx="0" cy="6858000"/>
          </a:xfrm>
          <a:prstGeom prst="line">
            <a:avLst/>
          </a:prstGeom>
          <a:ln w="63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8FF6D8B-36A2-DF79-CDB9-885694DCA71D}"/>
              </a:ext>
            </a:extLst>
          </p:cNvPr>
          <p:cNvSpPr>
            <a:spLocks noGrp="1"/>
          </p:cNvSpPr>
          <p:nvPr>
            <p:ph type="dt" sz="half" idx="15"/>
          </p:nvPr>
        </p:nvSpPr>
        <p:spPr>
          <a:xfrm rot="5400000">
            <a:off x="-997745" y="4687095"/>
            <a:ext cx="2706690" cy="365125"/>
          </a:xfrm>
        </p:spPr>
        <p:txBody>
          <a:bodyPr/>
          <a:lstStyle/>
          <a:p>
            <a:fld id="{B61BEF0D-F0BB-DE4B-95CE-6DB70DBA9567}" type="datetimeFigureOut">
              <a:rPr lang="en-US" smtClean="0"/>
              <a:pPr/>
              <a:t>10/16/2026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3A2396A-E38F-CC9C-7303-71F99D082082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 rot="16200000" flipH="1">
            <a:off x="-1131161" y="1592957"/>
            <a:ext cx="297352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83B0E4B-031C-4F2A-1993-D824DD71F7DE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>
          <a:xfrm>
            <a:off x="51117" y="6356350"/>
            <a:ext cx="574620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2429154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ntent with Pictur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1520" y="583413"/>
            <a:ext cx="4361688" cy="1262639"/>
          </a:xfrm>
        </p:spPr>
        <p:txBody>
          <a:bodyPr anchor="b">
            <a:noAutofit/>
          </a:bodyPr>
          <a:lstStyle>
            <a:lvl1pPr>
              <a:defRPr sz="320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747AED59-1A26-9C13-8482-7857E7DEFE52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731520" y="1979461"/>
            <a:ext cx="4360863" cy="4329264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5745480" y="0"/>
            <a:ext cx="6446520" cy="6858000"/>
          </a:xfrm>
          <a:blipFill>
            <a:blip r:embed="rId2">
              <a:alphaModFix amt="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a:blipFill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 </a:t>
            </a: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1481977D-48BC-F135-96F9-1655E4BEE6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5732126" y="0"/>
            <a:ext cx="0" cy="6858000"/>
          </a:xfrm>
          <a:prstGeom prst="line">
            <a:avLst/>
          </a:prstGeom>
          <a:ln w="63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Date Placeholder 2">
            <a:extLst>
              <a:ext uri="{FF2B5EF4-FFF2-40B4-BE49-F238E27FC236}">
                <a16:creationId xmlns:a16="http://schemas.microsoft.com/office/drawing/2014/main" id="{EA981C2C-E0DD-29A7-8209-50D664881524}"/>
              </a:ext>
            </a:extLst>
          </p:cNvPr>
          <p:cNvSpPr>
            <a:spLocks noGrp="1"/>
          </p:cNvSpPr>
          <p:nvPr>
            <p:ph type="dt" sz="half" idx="15"/>
          </p:nvPr>
        </p:nvSpPr>
        <p:spPr>
          <a:xfrm rot="5400000">
            <a:off x="-997745" y="4687095"/>
            <a:ext cx="2706690" cy="365125"/>
          </a:xfrm>
        </p:spPr>
        <p:txBody>
          <a:bodyPr/>
          <a:lstStyle/>
          <a:p>
            <a:fld id="{B61BEF0D-F0BB-DE4B-95CE-6DB70DBA9567}" type="datetimeFigureOut">
              <a:rPr lang="en-US" smtClean="0"/>
              <a:pPr/>
              <a:t>10/16/2026</a:t>
            </a:fld>
            <a:endParaRPr lang="en-US" dirty="0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D205369F-8CCB-402F-9055-2BF12262B54D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 rot="16200000" flipH="1">
            <a:off x="-1131161" y="1592957"/>
            <a:ext cx="297352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133591F2-4BD3-37D0-B00E-B2CD5F47A36C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>
          <a:xfrm>
            <a:off x="51117" y="6356350"/>
            <a:ext cx="574620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263556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ntent with Pictur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1520" y="320040"/>
            <a:ext cx="4572000" cy="932688"/>
          </a:xfrm>
        </p:spPr>
        <p:txBody>
          <a:bodyPr anchor="b"/>
          <a:lstStyle>
            <a:lvl1pPr>
              <a:defRPr sz="320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747AED59-1A26-9C13-8482-7857E7DEFE52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731520" y="1380744"/>
            <a:ext cx="4572000" cy="498348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5917720" y="0"/>
            <a:ext cx="6274279" cy="6858000"/>
          </a:xfrm>
          <a:blipFill>
            <a:blip r:embed="rId2">
              <a:alphaModFix amt="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a:blipFill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 </a:t>
            </a: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B18BEB48-A052-9364-6EF6-F698004CA57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5911724" y="0"/>
            <a:ext cx="0" cy="6858000"/>
          </a:xfrm>
          <a:prstGeom prst="line">
            <a:avLst/>
          </a:prstGeom>
          <a:ln w="63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Date Placeholder 2">
            <a:extLst>
              <a:ext uri="{FF2B5EF4-FFF2-40B4-BE49-F238E27FC236}">
                <a16:creationId xmlns:a16="http://schemas.microsoft.com/office/drawing/2014/main" id="{417D8113-ECE6-D6F5-9CA4-C96A535F4799}"/>
              </a:ext>
            </a:extLst>
          </p:cNvPr>
          <p:cNvSpPr>
            <a:spLocks noGrp="1"/>
          </p:cNvSpPr>
          <p:nvPr>
            <p:ph type="dt" sz="half" idx="15"/>
          </p:nvPr>
        </p:nvSpPr>
        <p:spPr>
          <a:xfrm rot="5400000">
            <a:off x="-997745" y="4687095"/>
            <a:ext cx="2706690" cy="365125"/>
          </a:xfrm>
        </p:spPr>
        <p:txBody>
          <a:bodyPr/>
          <a:lstStyle/>
          <a:p>
            <a:fld id="{B61BEF0D-F0BB-DE4B-95CE-6DB70DBA9567}" type="datetimeFigureOut">
              <a:rPr lang="en-US" smtClean="0"/>
              <a:pPr/>
              <a:t>10/16/2026</a:t>
            </a:fld>
            <a:endParaRPr lang="en-US" dirty="0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629A0137-F97A-8194-464D-3B7D4814A8AE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 rot="16200000" flipH="1">
            <a:off x="-1131161" y="1592957"/>
            <a:ext cx="297352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E3FE5686-63A9-B1A1-5734-F96A96514650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>
          <a:xfrm>
            <a:off x="51117" y="6356350"/>
            <a:ext cx="574620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204332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ntent with Pictur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1520" y="5012268"/>
            <a:ext cx="3739896" cy="1390330"/>
          </a:xfrm>
        </p:spPr>
        <p:txBody>
          <a:bodyPr anchor="t">
            <a:normAutofit/>
          </a:bodyPr>
          <a:lstStyle>
            <a:lvl1pPr>
              <a:defRPr sz="320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-1" y="0"/>
            <a:ext cx="12192000" cy="4635132"/>
          </a:xfrm>
          <a:blipFill>
            <a:blip r:embed="rId2">
              <a:alphaModFix amt="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a:blipFill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 </a:t>
            </a:r>
          </a:p>
        </p:txBody>
      </p:sp>
      <p:sp>
        <p:nvSpPr>
          <p:cNvPr id="4" name="Footer Placeholder 5">
            <a:extLst>
              <a:ext uri="{FF2B5EF4-FFF2-40B4-BE49-F238E27FC236}">
                <a16:creationId xmlns:a16="http://schemas.microsoft.com/office/drawing/2014/main" id="{485E715F-A05B-F2BC-ABF4-447E9B58E0C2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>
          <a:xfrm rot="16200000">
            <a:off x="-499001" y="5684309"/>
            <a:ext cx="1709209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C3D15418-1E32-0501-0E66-54FC2DD08E39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4846320" y="5012267"/>
            <a:ext cx="6400800" cy="1390330"/>
          </a:xfrm>
        </p:spPr>
        <p:txBody>
          <a:bodyPr>
            <a:noAutofit/>
          </a:bodyPr>
          <a:lstStyle>
            <a:lvl1pPr marL="0" indent="0">
              <a:buFont typeface="Arial" panose="020B0604020202020204" pitchFamily="34" charset="0"/>
              <a:buNone/>
              <a:defRPr sz="1800">
                <a:solidFill>
                  <a:schemeClr val="tx1"/>
                </a:solidFill>
              </a:defRPr>
            </a:lvl1pPr>
            <a:lvl2pPr marL="228600" indent="0">
              <a:buFont typeface="Arial" panose="020B0604020202020204" pitchFamily="34" charset="0"/>
              <a:buNone/>
              <a:defRPr sz="1600">
                <a:solidFill>
                  <a:schemeClr val="tx1"/>
                </a:solidFill>
              </a:defRPr>
            </a:lvl2pPr>
            <a:lvl3pPr marL="457200" indent="0">
              <a:buFont typeface="Arial" panose="020B0604020202020204" pitchFamily="34" charset="0"/>
              <a:buNone/>
              <a:defRPr sz="1400">
                <a:solidFill>
                  <a:schemeClr val="tx1"/>
                </a:solidFill>
              </a:defRPr>
            </a:lvl3pPr>
            <a:lvl4pPr marL="685800" indent="0">
              <a:buFont typeface="Arial" panose="020B0604020202020204" pitchFamily="34" charset="0"/>
              <a:buNone/>
              <a:defRPr sz="1200">
                <a:solidFill>
                  <a:schemeClr val="tx1"/>
                </a:solidFill>
              </a:defRPr>
            </a:lvl4pPr>
            <a:lvl5pPr marL="914400" indent="0">
              <a:buFont typeface="Arial" panose="020B0604020202020204" pitchFamily="34" charset="0"/>
              <a:buNone/>
              <a:defRPr sz="1100"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 rot="5400000">
            <a:off x="11173959" y="5435073"/>
            <a:ext cx="1210734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10/16/2026</a:t>
            </a:fld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2A2B6090-1D21-5610-7943-4C4F96A6C7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 flipH="1">
            <a:off x="0" y="4638230"/>
            <a:ext cx="12191996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9542520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ntent with Pictur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4882896"/>
            <a:ext cx="3657603" cy="1453896"/>
          </a:xfrm>
        </p:spPr>
        <p:txBody>
          <a:bodyPr anchor="t">
            <a:normAutofit/>
          </a:bodyPr>
          <a:lstStyle>
            <a:lvl1pPr algn="ctr">
              <a:defRPr sz="320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6" name="Picture Placeholder 15">
            <a:extLst>
              <a:ext uri="{FF2B5EF4-FFF2-40B4-BE49-F238E27FC236}">
                <a16:creationId xmlns:a16="http://schemas.microsoft.com/office/drawing/2014/main" id="{838F5DE0-1AA8-5320-EBEC-7B2EEF399630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731520" y="548642"/>
            <a:ext cx="3490175" cy="4041647"/>
          </a:xfrm>
          <a:custGeom>
            <a:avLst/>
            <a:gdLst>
              <a:gd name="connsiteX0" fmla="*/ 1745088 w 3490175"/>
              <a:gd name="connsiteY0" fmla="*/ 0 h 4041647"/>
              <a:gd name="connsiteX1" fmla="*/ 3490175 w 3490175"/>
              <a:gd name="connsiteY1" fmla="*/ 1745088 h 4041647"/>
              <a:gd name="connsiteX2" fmla="*/ 3490175 w 3490175"/>
              <a:gd name="connsiteY2" fmla="*/ 3141232 h 4041647"/>
              <a:gd name="connsiteX3" fmla="*/ 3490175 w 3490175"/>
              <a:gd name="connsiteY3" fmla="*/ 3490175 h 4041647"/>
              <a:gd name="connsiteX4" fmla="*/ 3490175 w 3490175"/>
              <a:gd name="connsiteY4" fmla="*/ 4041647 h 4041647"/>
              <a:gd name="connsiteX5" fmla="*/ 0 w 3490175"/>
              <a:gd name="connsiteY5" fmla="*/ 4041647 h 4041647"/>
              <a:gd name="connsiteX6" fmla="*/ 0 w 3490175"/>
              <a:gd name="connsiteY6" fmla="*/ 3490175 h 4041647"/>
              <a:gd name="connsiteX7" fmla="*/ 0 w 3490175"/>
              <a:gd name="connsiteY7" fmla="*/ 3141232 h 4041647"/>
              <a:gd name="connsiteX8" fmla="*/ 0 w 3490175"/>
              <a:gd name="connsiteY8" fmla="*/ 1745088 h 4041647"/>
              <a:gd name="connsiteX9" fmla="*/ 1745088 w 3490175"/>
              <a:gd name="connsiteY9" fmla="*/ 0 h 40416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490175" h="4041647">
                <a:moveTo>
                  <a:pt x="1745088" y="0"/>
                </a:moveTo>
                <a:cubicBezTo>
                  <a:pt x="2708873" y="0"/>
                  <a:pt x="3490175" y="781302"/>
                  <a:pt x="3490175" y="1745088"/>
                </a:cubicBezTo>
                <a:lnTo>
                  <a:pt x="3490175" y="3141232"/>
                </a:lnTo>
                <a:lnTo>
                  <a:pt x="3490175" y="3490175"/>
                </a:lnTo>
                <a:lnTo>
                  <a:pt x="3490175" y="4041647"/>
                </a:lnTo>
                <a:lnTo>
                  <a:pt x="0" y="4041647"/>
                </a:lnTo>
                <a:lnTo>
                  <a:pt x="0" y="3490175"/>
                </a:lnTo>
                <a:lnTo>
                  <a:pt x="0" y="3141232"/>
                </a:lnTo>
                <a:lnTo>
                  <a:pt x="0" y="1745088"/>
                </a:lnTo>
                <a:cubicBezTo>
                  <a:pt x="0" y="781302"/>
                  <a:pt x="781302" y="0"/>
                  <a:pt x="1745088" y="0"/>
                </a:cubicBezTo>
                <a:close/>
              </a:path>
            </a:pathLst>
          </a:custGeom>
          <a:blipFill dpi="0" rotWithShape="1">
            <a:blip r:embed="rId2">
              <a:alphaModFix amt="81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6350">
            <a:solidFill>
              <a:schemeClr val="tx1"/>
            </a:solidFill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 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83F7B03F-5EDA-605B-1A2E-F48896E48939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4937760" y="549275"/>
            <a:ext cx="6561138" cy="575945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10/16/2026</a:t>
            </a:fld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619C3A72-7CAE-129F-7490-B687280EF1C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4646117" y="0"/>
            <a:ext cx="0" cy="6858000"/>
          </a:xfrm>
          <a:prstGeom prst="line">
            <a:avLst/>
          </a:prstGeom>
          <a:ln w="63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7643262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ntent with Pictur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8164" y="559341"/>
            <a:ext cx="10755670" cy="932688"/>
          </a:xfrm>
        </p:spPr>
        <p:txBody>
          <a:bodyPr anchor="b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9" name="Footer Placeholder 5">
            <a:extLst>
              <a:ext uri="{FF2B5EF4-FFF2-40B4-BE49-F238E27FC236}">
                <a16:creationId xmlns:a16="http://schemas.microsoft.com/office/drawing/2014/main" id="{3C89FBB9-2C05-A4C1-ECB4-D6A5C4219E42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 rot="16200000" flipH="1">
            <a:off x="-1131161" y="1592957"/>
            <a:ext cx="2973522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3" name="Date Placeholder 4">
            <a:extLst>
              <a:ext uri="{FF2B5EF4-FFF2-40B4-BE49-F238E27FC236}">
                <a16:creationId xmlns:a16="http://schemas.microsoft.com/office/drawing/2014/main" id="{BBB07A11-50DE-6BC0-0514-6E2C14A47985}"/>
              </a:ext>
            </a:extLst>
          </p:cNvPr>
          <p:cNvSpPr>
            <a:spLocks noGrp="1"/>
          </p:cNvSpPr>
          <p:nvPr>
            <p:ph type="dt" sz="half" idx="15"/>
          </p:nvPr>
        </p:nvSpPr>
        <p:spPr>
          <a:xfrm rot="16200000" flipH="1">
            <a:off x="-997746" y="4594946"/>
            <a:ext cx="2706690" cy="365125"/>
          </a:xfrm>
        </p:spPr>
        <p:txBody>
          <a:bodyPr/>
          <a:lstStyle>
            <a:lvl1pPr algn="l">
              <a:defRPr>
                <a:solidFill>
                  <a:schemeClr val="tx1"/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10/16/2026</a:t>
            </a:fld>
            <a:endParaRPr lang="en-US" dirty="0"/>
          </a:p>
        </p:txBody>
      </p:sp>
      <p:sp>
        <p:nvSpPr>
          <p:cNvPr id="6" name="Slide Number Placeholder 6">
            <a:extLst>
              <a:ext uri="{FF2B5EF4-FFF2-40B4-BE49-F238E27FC236}">
                <a16:creationId xmlns:a16="http://schemas.microsoft.com/office/drawing/2014/main" id="{03ED5F49-F9F7-05A9-62AC-C9C8DF2EADE8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>
          <a:xfrm>
            <a:off x="88569" y="6264201"/>
            <a:ext cx="574620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07755DB3-9272-8E5E-039F-AC14A2C07898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711200" y="1713652"/>
            <a:ext cx="4387012" cy="461294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2" name="Picture Placeholder 11">
            <a:extLst>
              <a:ext uri="{FF2B5EF4-FFF2-40B4-BE49-F238E27FC236}">
                <a16:creationId xmlns:a16="http://schemas.microsoft.com/office/drawing/2014/main" id="{96F64025-FA05-CC42-8294-F944BC95DD00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5658927" y="1713653"/>
            <a:ext cx="6533071" cy="5144347"/>
          </a:xfrm>
          <a:custGeom>
            <a:avLst/>
            <a:gdLst>
              <a:gd name="connsiteX0" fmla="*/ 0 w 6460672"/>
              <a:gd name="connsiteY0" fmla="*/ 0 h 5029200"/>
              <a:gd name="connsiteX1" fmla="*/ 6460672 w 6460672"/>
              <a:gd name="connsiteY1" fmla="*/ 0 h 5029200"/>
              <a:gd name="connsiteX2" fmla="*/ 6460672 w 6460672"/>
              <a:gd name="connsiteY2" fmla="*/ 5029200 h 5029200"/>
              <a:gd name="connsiteX3" fmla="*/ 0 w 6460672"/>
              <a:gd name="connsiteY3" fmla="*/ 5029200 h 5029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460672" h="5029200">
                <a:moveTo>
                  <a:pt x="0" y="0"/>
                </a:moveTo>
                <a:lnTo>
                  <a:pt x="6460672" y="0"/>
                </a:lnTo>
                <a:lnTo>
                  <a:pt x="6460672" y="5029200"/>
                </a:lnTo>
                <a:lnTo>
                  <a:pt x="0" y="5029200"/>
                </a:lnTo>
                <a:close/>
              </a:path>
            </a:pathLst>
          </a:custGeom>
          <a:blipFill>
            <a:blip r:embed="rId2">
              <a:alphaModFix amt="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a:blipFill>
        </p:spPr>
        <p:txBody>
          <a:bodyPr vert="horz" wrap="square" lIns="91440" tIns="45720" rIns="91440" bIns="45720" rtlCol="0">
            <a:noAutofit/>
          </a:bodyPr>
          <a:lstStyle>
            <a:lvl1pPr marL="0" indent="0">
              <a:buFont typeface="Arial" panose="020B0604020202020204" pitchFamily="34" charset="0"/>
              <a:buNone/>
              <a:defRPr lang="en-US" dirty="0"/>
            </a:lvl1pPr>
          </a:lstStyle>
          <a:p>
            <a:pPr marL="285750" lvl="0" indent="-285750"/>
            <a:r>
              <a:rPr lang="en-US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7255154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umber Lar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>
            <a:extLst>
              <a:ext uri="{FF2B5EF4-FFF2-40B4-BE49-F238E27FC236}">
                <a16:creationId xmlns:a16="http://schemas.microsoft.com/office/drawing/2014/main" id="{B7BBF55A-D91F-143D-FBB6-73995F00EA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57400" y="4937761"/>
            <a:ext cx="6987537" cy="1353312"/>
          </a:xfrm>
        </p:spPr>
        <p:txBody>
          <a:bodyPr anchor="t">
            <a:normAutofit/>
          </a:bodyPr>
          <a:lstStyle>
            <a:lvl1pPr>
              <a:lnSpc>
                <a:spcPct val="110000"/>
              </a:lnSpc>
              <a:spcBef>
                <a:spcPts val="1000"/>
              </a:spcBef>
              <a:defRPr sz="2800" cap="none" baseline="0">
                <a:latin typeface="+mn-lt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407A58-3351-E479-1A0C-2FF49FA42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072A4B4E-0B2F-F1BB-322A-713D1FB5F2FE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2057400" y="549021"/>
            <a:ext cx="9455150" cy="4333875"/>
          </a:xfrm>
        </p:spPr>
        <p:txBody>
          <a:bodyPr anchor="b">
            <a:normAutofit/>
          </a:bodyPr>
          <a:lstStyle>
            <a:lvl1pPr>
              <a:defRPr sz="23200">
                <a:latin typeface="+mj-lt"/>
              </a:defRPr>
            </a:lvl1pPr>
          </a:lstStyle>
          <a:p>
            <a:pPr lvl="0"/>
            <a:r>
              <a:rPr lang="en-US"/>
              <a:t>##%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2DAFA-435E-AAF9-8B67-495E5AFDCD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10/16/2026</a:t>
            </a:fld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789E10-2433-2ECB-9C92-571B583A4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8546D47F-2AE5-2705-911C-52BBD6B7D8EA}"/>
              </a:ext>
            </a:extLst>
          </p:cNvPr>
          <p:cNvCxnSpPr>
            <a:cxnSpLocks/>
          </p:cNvCxnSpPr>
          <p:nvPr/>
        </p:nvCxnSpPr>
        <p:spPr>
          <a:xfrm flipV="1">
            <a:off x="1371600" y="0"/>
            <a:ext cx="0" cy="6858000"/>
          </a:xfrm>
          <a:prstGeom prst="line">
            <a:avLst/>
          </a:prstGeom>
          <a:ln w="63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2703109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Statem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221EB5-8556-FBD7-00D5-D69AC8E7E73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12648" y="-1228126"/>
            <a:ext cx="10652760" cy="1133856"/>
          </a:xfrm>
        </p:spPr>
        <p:txBody>
          <a:bodyPr/>
          <a:lstStyle>
            <a:lvl1pPr>
              <a:defRPr cap="none" baseline="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D56E87B-2252-4382-E6E7-15A81BCC80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EAA4897F-B66E-DAD4-F56C-6152B417CC54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2624138" y="2268748"/>
            <a:ext cx="6943724" cy="3954255"/>
          </a:xfrm>
        </p:spPr>
        <p:txBody>
          <a:bodyPr anchor="ctr" anchorCtr="0">
            <a:noAutofit/>
          </a:bodyPr>
          <a:lstStyle>
            <a:lvl1pPr marL="0" indent="0" algn="ctr">
              <a:lnSpc>
                <a:spcPct val="110000"/>
              </a:lnSpc>
              <a:buNone/>
              <a:defRPr sz="4400" b="0" cap="all" baseline="0">
                <a:solidFill>
                  <a:schemeClr val="tx1"/>
                </a:solidFill>
              </a:defRPr>
            </a:lvl1pPr>
            <a:lvl2pPr marL="228600" indent="0" algn="ctr">
              <a:lnSpc>
                <a:spcPct val="110000"/>
              </a:lnSpc>
              <a:buNone/>
              <a:defRPr sz="4400" b="0" cap="all" baseline="0">
                <a:solidFill>
                  <a:schemeClr val="tx1"/>
                </a:solidFill>
              </a:defRPr>
            </a:lvl2pPr>
            <a:lvl3pPr marL="457200" indent="0" algn="ctr">
              <a:lnSpc>
                <a:spcPct val="110000"/>
              </a:lnSpc>
              <a:buNone/>
              <a:defRPr sz="4400" b="0" cap="all" baseline="0">
                <a:solidFill>
                  <a:schemeClr val="tx1"/>
                </a:solidFill>
              </a:defRPr>
            </a:lvl3pPr>
            <a:lvl4pPr marL="685800" indent="0" algn="ctr">
              <a:lnSpc>
                <a:spcPct val="110000"/>
              </a:lnSpc>
              <a:buNone/>
              <a:defRPr sz="4400" b="0" cap="all" baseline="0">
                <a:solidFill>
                  <a:schemeClr val="tx1"/>
                </a:solidFill>
              </a:defRPr>
            </a:lvl4pPr>
            <a:lvl5pPr marL="914400" indent="0" algn="ctr">
              <a:lnSpc>
                <a:spcPct val="110000"/>
              </a:lnSpc>
              <a:buNone/>
              <a:defRPr sz="4400" b="0" cap="all" baseline="0"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add Statement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7F688C7-1128-9027-65E4-A17BBE7DDD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10/16/2026</a:t>
            </a:fld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C1C6A68-1AC4-7B10-CD66-D67327434E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6" name="Freeform: Shape 15">
            <a:extLst>
              <a:ext uri="{FF2B5EF4-FFF2-40B4-BE49-F238E27FC236}">
                <a16:creationId xmlns:a16="http://schemas.microsoft.com/office/drawing/2014/main" id="{8EFA7EFC-C6F9-B1D5-025F-824C1CE9A2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16200000">
            <a:off x="3057205" y="-1430380"/>
            <a:ext cx="6077590" cy="10510705"/>
          </a:xfrm>
          <a:custGeom>
            <a:avLst/>
            <a:gdLst>
              <a:gd name="connsiteX0" fmla="*/ 5325805 w 5325805"/>
              <a:gd name="connsiteY0" fmla="*/ 2714782 h 5429563"/>
              <a:gd name="connsiteX1" fmla="*/ 2611024 w 5325805"/>
              <a:gd name="connsiteY1" fmla="*/ 5429563 h 5429563"/>
              <a:gd name="connsiteX2" fmla="*/ 1942188 w 5325805"/>
              <a:gd name="connsiteY2" fmla="*/ 5429563 h 5429563"/>
              <a:gd name="connsiteX3" fmla="*/ 668836 w 5325805"/>
              <a:gd name="connsiteY3" fmla="*/ 5429563 h 5429563"/>
              <a:gd name="connsiteX4" fmla="*/ 0 w 5325805"/>
              <a:gd name="connsiteY4" fmla="*/ 5429563 h 5429563"/>
              <a:gd name="connsiteX5" fmla="*/ 0 w 5325805"/>
              <a:gd name="connsiteY5" fmla="*/ 0 h 5429563"/>
              <a:gd name="connsiteX6" fmla="*/ 668836 w 5325805"/>
              <a:gd name="connsiteY6" fmla="*/ 0 h 5429563"/>
              <a:gd name="connsiteX7" fmla="*/ 1942188 w 5325805"/>
              <a:gd name="connsiteY7" fmla="*/ 0 h 5429563"/>
              <a:gd name="connsiteX8" fmla="*/ 2611024 w 5325805"/>
              <a:gd name="connsiteY8" fmla="*/ 0 h 5429563"/>
              <a:gd name="connsiteX9" fmla="*/ 5325805 w 5325805"/>
              <a:gd name="connsiteY9" fmla="*/ 2714782 h 5429563"/>
              <a:gd name="connsiteX0" fmla="*/ 668836 w 5325805"/>
              <a:gd name="connsiteY0" fmla="*/ 5429563 h 5476799"/>
              <a:gd name="connsiteX1" fmla="*/ 0 w 5325805"/>
              <a:gd name="connsiteY1" fmla="*/ 5429563 h 5476799"/>
              <a:gd name="connsiteX2" fmla="*/ 0 w 5325805"/>
              <a:gd name="connsiteY2" fmla="*/ 0 h 5476799"/>
              <a:gd name="connsiteX3" fmla="*/ 668836 w 5325805"/>
              <a:gd name="connsiteY3" fmla="*/ 0 h 5476799"/>
              <a:gd name="connsiteX4" fmla="*/ 1942188 w 5325805"/>
              <a:gd name="connsiteY4" fmla="*/ 0 h 5476799"/>
              <a:gd name="connsiteX5" fmla="*/ 2611024 w 5325805"/>
              <a:gd name="connsiteY5" fmla="*/ 0 h 5476799"/>
              <a:gd name="connsiteX6" fmla="*/ 5325805 w 5325805"/>
              <a:gd name="connsiteY6" fmla="*/ 2714782 h 5476799"/>
              <a:gd name="connsiteX7" fmla="*/ 2611024 w 5325805"/>
              <a:gd name="connsiteY7" fmla="*/ 5429563 h 5476799"/>
              <a:gd name="connsiteX8" fmla="*/ 1942188 w 5325805"/>
              <a:gd name="connsiteY8" fmla="*/ 5429563 h 5476799"/>
              <a:gd name="connsiteX9" fmla="*/ 716072 w 5325805"/>
              <a:gd name="connsiteY9" fmla="*/ 5476799 h 5476799"/>
              <a:gd name="connsiteX0" fmla="*/ 668836 w 5325805"/>
              <a:gd name="connsiteY0" fmla="*/ 5429563 h 5429563"/>
              <a:gd name="connsiteX1" fmla="*/ 0 w 5325805"/>
              <a:gd name="connsiteY1" fmla="*/ 5429563 h 5429563"/>
              <a:gd name="connsiteX2" fmla="*/ 0 w 5325805"/>
              <a:gd name="connsiteY2" fmla="*/ 0 h 5429563"/>
              <a:gd name="connsiteX3" fmla="*/ 668836 w 5325805"/>
              <a:gd name="connsiteY3" fmla="*/ 0 h 5429563"/>
              <a:gd name="connsiteX4" fmla="*/ 1942188 w 5325805"/>
              <a:gd name="connsiteY4" fmla="*/ 0 h 5429563"/>
              <a:gd name="connsiteX5" fmla="*/ 2611024 w 5325805"/>
              <a:gd name="connsiteY5" fmla="*/ 0 h 5429563"/>
              <a:gd name="connsiteX6" fmla="*/ 5325805 w 5325805"/>
              <a:gd name="connsiteY6" fmla="*/ 2714782 h 5429563"/>
              <a:gd name="connsiteX7" fmla="*/ 2611024 w 5325805"/>
              <a:gd name="connsiteY7" fmla="*/ 5429563 h 5429563"/>
              <a:gd name="connsiteX8" fmla="*/ 1942188 w 5325805"/>
              <a:gd name="connsiteY8" fmla="*/ 5429563 h 5429563"/>
              <a:gd name="connsiteX0" fmla="*/ 0 w 5325805"/>
              <a:gd name="connsiteY0" fmla="*/ 5429563 h 5429563"/>
              <a:gd name="connsiteX1" fmla="*/ 0 w 5325805"/>
              <a:gd name="connsiteY1" fmla="*/ 0 h 5429563"/>
              <a:gd name="connsiteX2" fmla="*/ 668836 w 5325805"/>
              <a:gd name="connsiteY2" fmla="*/ 0 h 5429563"/>
              <a:gd name="connsiteX3" fmla="*/ 1942188 w 5325805"/>
              <a:gd name="connsiteY3" fmla="*/ 0 h 5429563"/>
              <a:gd name="connsiteX4" fmla="*/ 2611024 w 5325805"/>
              <a:gd name="connsiteY4" fmla="*/ 0 h 5429563"/>
              <a:gd name="connsiteX5" fmla="*/ 5325805 w 5325805"/>
              <a:gd name="connsiteY5" fmla="*/ 2714782 h 5429563"/>
              <a:gd name="connsiteX6" fmla="*/ 2611024 w 5325805"/>
              <a:gd name="connsiteY6" fmla="*/ 5429563 h 5429563"/>
              <a:gd name="connsiteX7" fmla="*/ 1942188 w 5325805"/>
              <a:gd name="connsiteY7" fmla="*/ 5429563 h 5429563"/>
              <a:gd name="connsiteX0" fmla="*/ 0 w 5325805"/>
              <a:gd name="connsiteY0" fmla="*/ 0 h 5429563"/>
              <a:gd name="connsiteX1" fmla="*/ 668836 w 5325805"/>
              <a:gd name="connsiteY1" fmla="*/ 0 h 5429563"/>
              <a:gd name="connsiteX2" fmla="*/ 1942188 w 5325805"/>
              <a:gd name="connsiteY2" fmla="*/ 0 h 5429563"/>
              <a:gd name="connsiteX3" fmla="*/ 2611024 w 5325805"/>
              <a:gd name="connsiteY3" fmla="*/ 0 h 5429563"/>
              <a:gd name="connsiteX4" fmla="*/ 5325805 w 5325805"/>
              <a:gd name="connsiteY4" fmla="*/ 2714782 h 5429563"/>
              <a:gd name="connsiteX5" fmla="*/ 2611024 w 5325805"/>
              <a:gd name="connsiteY5" fmla="*/ 5429563 h 5429563"/>
              <a:gd name="connsiteX6" fmla="*/ 1942188 w 5325805"/>
              <a:gd name="connsiteY6" fmla="*/ 5429563 h 5429563"/>
              <a:gd name="connsiteX0" fmla="*/ 0 w 4656969"/>
              <a:gd name="connsiteY0" fmla="*/ 0 h 5429563"/>
              <a:gd name="connsiteX1" fmla="*/ 1273352 w 4656969"/>
              <a:gd name="connsiteY1" fmla="*/ 0 h 5429563"/>
              <a:gd name="connsiteX2" fmla="*/ 1942188 w 4656969"/>
              <a:gd name="connsiteY2" fmla="*/ 0 h 5429563"/>
              <a:gd name="connsiteX3" fmla="*/ 4656969 w 4656969"/>
              <a:gd name="connsiteY3" fmla="*/ 2714782 h 5429563"/>
              <a:gd name="connsiteX4" fmla="*/ 1942188 w 4656969"/>
              <a:gd name="connsiteY4" fmla="*/ 5429563 h 5429563"/>
              <a:gd name="connsiteX5" fmla="*/ 1273352 w 4656969"/>
              <a:gd name="connsiteY5" fmla="*/ 5429563 h 5429563"/>
              <a:gd name="connsiteX0" fmla="*/ 0 w 3383617"/>
              <a:gd name="connsiteY0" fmla="*/ 0 h 5429563"/>
              <a:gd name="connsiteX1" fmla="*/ 668836 w 3383617"/>
              <a:gd name="connsiteY1" fmla="*/ 0 h 5429563"/>
              <a:gd name="connsiteX2" fmla="*/ 3383617 w 3383617"/>
              <a:gd name="connsiteY2" fmla="*/ 2714782 h 5429563"/>
              <a:gd name="connsiteX3" fmla="*/ 668836 w 3383617"/>
              <a:gd name="connsiteY3" fmla="*/ 5429563 h 5429563"/>
              <a:gd name="connsiteX4" fmla="*/ 0 w 3383617"/>
              <a:gd name="connsiteY4" fmla="*/ 5429563 h 5429563"/>
              <a:gd name="connsiteX0" fmla="*/ 0 w 3383617"/>
              <a:gd name="connsiteY0" fmla="*/ 0 h 5429563"/>
              <a:gd name="connsiteX1" fmla="*/ 248198 w 3383617"/>
              <a:gd name="connsiteY1" fmla="*/ 41 h 5429563"/>
              <a:gd name="connsiteX2" fmla="*/ 668836 w 3383617"/>
              <a:gd name="connsiteY2" fmla="*/ 0 h 5429563"/>
              <a:gd name="connsiteX3" fmla="*/ 3383617 w 3383617"/>
              <a:gd name="connsiteY3" fmla="*/ 2714782 h 5429563"/>
              <a:gd name="connsiteX4" fmla="*/ 668836 w 3383617"/>
              <a:gd name="connsiteY4" fmla="*/ 5429563 h 5429563"/>
              <a:gd name="connsiteX5" fmla="*/ 0 w 3383617"/>
              <a:gd name="connsiteY5" fmla="*/ 5429563 h 5429563"/>
              <a:gd name="connsiteX0" fmla="*/ 248198 w 3383617"/>
              <a:gd name="connsiteY0" fmla="*/ 41 h 5429563"/>
              <a:gd name="connsiteX1" fmla="*/ 668836 w 3383617"/>
              <a:gd name="connsiteY1" fmla="*/ 0 h 5429563"/>
              <a:gd name="connsiteX2" fmla="*/ 3383617 w 3383617"/>
              <a:gd name="connsiteY2" fmla="*/ 2714782 h 5429563"/>
              <a:gd name="connsiteX3" fmla="*/ 668836 w 3383617"/>
              <a:gd name="connsiteY3" fmla="*/ 5429563 h 5429563"/>
              <a:gd name="connsiteX4" fmla="*/ 0 w 3383617"/>
              <a:gd name="connsiteY4" fmla="*/ 5429563 h 5429563"/>
              <a:gd name="connsiteX0" fmla="*/ 4110 w 3139529"/>
              <a:gd name="connsiteY0" fmla="*/ 41 h 5429563"/>
              <a:gd name="connsiteX1" fmla="*/ 424748 w 3139529"/>
              <a:gd name="connsiteY1" fmla="*/ 0 h 5429563"/>
              <a:gd name="connsiteX2" fmla="*/ 3139529 w 3139529"/>
              <a:gd name="connsiteY2" fmla="*/ 2714782 h 5429563"/>
              <a:gd name="connsiteX3" fmla="*/ 424748 w 3139529"/>
              <a:gd name="connsiteY3" fmla="*/ 5429563 h 5429563"/>
              <a:gd name="connsiteX4" fmla="*/ 0 w 3139529"/>
              <a:gd name="connsiteY4" fmla="*/ 5429563 h 54295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139529" h="5429563">
                <a:moveTo>
                  <a:pt x="4110" y="41"/>
                </a:moveTo>
                <a:lnTo>
                  <a:pt x="424748" y="0"/>
                </a:lnTo>
                <a:cubicBezTo>
                  <a:pt x="1924080" y="0"/>
                  <a:pt x="3139529" y="1215450"/>
                  <a:pt x="3139529" y="2714782"/>
                </a:cubicBezTo>
                <a:cubicBezTo>
                  <a:pt x="3139529" y="4214114"/>
                  <a:pt x="1924080" y="5429563"/>
                  <a:pt x="424748" y="5429563"/>
                </a:cubicBezTo>
                <a:lnTo>
                  <a:pt x="0" y="5429563"/>
                </a:lnTo>
              </a:path>
            </a:pathLst>
          </a:custGeom>
          <a:noFill/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891135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>
            <a:extLst>
              <a:ext uri="{FF2B5EF4-FFF2-40B4-BE49-F238E27FC236}">
                <a16:creationId xmlns:a16="http://schemas.microsoft.com/office/drawing/2014/main" id="{16D87B9B-22A3-322E-B7E8-223255AD095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940168" y="5669280"/>
            <a:ext cx="6311664" cy="466344"/>
          </a:xfrm>
        </p:spPr>
        <p:txBody>
          <a:bodyPr anchor="ctr">
            <a:normAutofit/>
          </a:bodyPr>
          <a:lstStyle>
            <a:lvl1pPr algn="ctr">
              <a:lnSpc>
                <a:spcPct val="110000"/>
              </a:lnSpc>
              <a:spcBef>
                <a:spcPts val="1000"/>
              </a:spcBef>
              <a:defRPr sz="1800" cap="all" baseline="0">
                <a:latin typeface="+mn-lt"/>
              </a:defRPr>
            </a:lvl1pPr>
          </a:lstStyle>
          <a:p>
            <a:r>
              <a:rPr lang="en-US"/>
              <a:t>Quote Author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407A58-3351-E479-1A0C-2FF49FA42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8" name="Content Placeholder 8">
            <a:extLst>
              <a:ext uri="{FF2B5EF4-FFF2-40B4-BE49-F238E27FC236}">
                <a16:creationId xmlns:a16="http://schemas.microsoft.com/office/drawing/2014/main" id="{6A9BC83F-8FE5-5223-2B3A-6E122D336309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2597135" y="1744578"/>
            <a:ext cx="6997730" cy="3507906"/>
          </a:xfrm>
        </p:spPr>
        <p:txBody>
          <a:bodyPr anchor="b">
            <a:norm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6000" cap="all" baseline="0">
                <a:latin typeface="+mn-lt"/>
              </a:defRPr>
            </a:lvl1pPr>
          </a:lstStyle>
          <a:p>
            <a:pPr lvl="0"/>
            <a:r>
              <a:rPr lang="en-US"/>
              <a:t>Click to add Quote</a:t>
            </a:r>
          </a:p>
        </p:txBody>
      </p:sp>
      <p:sp>
        <p:nvSpPr>
          <p:cNvPr id="9" name="Freeform: Shape 15">
            <a:extLst>
              <a:ext uri="{FF2B5EF4-FFF2-40B4-BE49-F238E27FC236}">
                <a16:creationId xmlns:a16="http://schemas.microsoft.com/office/drawing/2014/main" id="{9F353A57-FA3C-A68C-4908-E774A52CB1B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16200000">
            <a:off x="2811380" y="-1681974"/>
            <a:ext cx="6569242" cy="10510705"/>
          </a:xfrm>
          <a:custGeom>
            <a:avLst/>
            <a:gdLst>
              <a:gd name="connsiteX0" fmla="*/ 5325805 w 5325805"/>
              <a:gd name="connsiteY0" fmla="*/ 2714782 h 5429563"/>
              <a:gd name="connsiteX1" fmla="*/ 2611024 w 5325805"/>
              <a:gd name="connsiteY1" fmla="*/ 5429563 h 5429563"/>
              <a:gd name="connsiteX2" fmla="*/ 1942188 w 5325805"/>
              <a:gd name="connsiteY2" fmla="*/ 5429563 h 5429563"/>
              <a:gd name="connsiteX3" fmla="*/ 668836 w 5325805"/>
              <a:gd name="connsiteY3" fmla="*/ 5429563 h 5429563"/>
              <a:gd name="connsiteX4" fmla="*/ 0 w 5325805"/>
              <a:gd name="connsiteY4" fmla="*/ 5429563 h 5429563"/>
              <a:gd name="connsiteX5" fmla="*/ 0 w 5325805"/>
              <a:gd name="connsiteY5" fmla="*/ 0 h 5429563"/>
              <a:gd name="connsiteX6" fmla="*/ 668836 w 5325805"/>
              <a:gd name="connsiteY6" fmla="*/ 0 h 5429563"/>
              <a:gd name="connsiteX7" fmla="*/ 1942188 w 5325805"/>
              <a:gd name="connsiteY7" fmla="*/ 0 h 5429563"/>
              <a:gd name="connsiteX8" fmla="*/ 2611024 w 5325805"/>
              <a:gd name="connsiteY8" fmla="*/ 0 h 5429563"/>
              <a:gd name="connsiteX9" fmla="*/ 5325805 w 5325805"/>
              <a:gd name="connsiteY9" fmla="*/ 2714782 h 5429563"/>
              <a:gd name="connsiteX0" fmla="*/ 668836 w 5325805"/>
              <a:gd name="connsiteY0" fmla="*/ 5429563 h 5476799"/>
              <a:gd name="connsiteX1" fmla="*/ 0 w 5325805"/>
              <a:gd name="connsiteY1" fmla="*/ 5429563 h 5476799"/>
              <a:gd name="connsiteX2" fmla="*/ 0 w 5325805"/>
              <a:gd name="connsiteY2" fmla="*/ 0 h 5476799"/>
              <a:gd name="connsiteX3" fmla="*/ 668836 w 5325805"/>
              <a:gd name="connsiteY3" fmla="*/ 0 h 5476799"/>
              <a:gd name="connsiteX4" fmla="*/ 1942188 w 5325805"/>
              <a:gd name="connsiteY4" fmla="*/ 0 h 5476799"/>
              <a:gd name="connsiteX5" fmla="*/ 2611024 w 5325805"/>
              <a:gd name="connsiteY5" fmla="*/ 0 h 5476799"/>
              <a:gd name="connsiteX6" fmla="*/ 5325805 w 5325805"/>
              <a:gd name="connsiteY6" fmla="*/ 2714782 h 5476799"/>
              <a:gd name="connsiteX7" fmla="*/ 2611024 w 5325805"/>
              <a:gd name="connsiteY7" fmla="*/ 5429563 h 5476799"/>
              <a:gd name="connsiteX8" fmla="*/ 1942188 w 5325805"/>
              <a:gd name="connsiteY8" fmla="*/ 5429563 h 5476799"/>
              <a:gd name="connsiteX9" fmla="*/ 716072 w 5325805"/>
              <a:gd name="connsiteY9" fmla="*/ 5476799 h 5476799"/>
              <a:gd name="connsiteX0" fmla="*/ 668836 w 5325805"/>
              <a:gd name="connsiteY0" fmla="*/ 5429563 h 5429563"/>
              <a:gd name="connsiteX1" fmla="*/ 0 w 5325805"/>
              <a:gd name="connsiteY1" fmla="*/ 5429563 h 5429563"/>
              <a:gd name="connsiteX2" fmla="*/ 0 w 5325805"/>
              <a:gd name="connsiteY2" fmla="*/ 0 h 5429563"/>
              <a:gd name="connsiteX3" fmla="*/ 668836 w 5325805"/>
              <a:gd name="connsiteY3" fmla="*/ 0 h 5429563"/>
              <a:gd name="connsiteX4" fmla="*/ 1942188 w 5325805"/>
              <a:gd name="connsiteY4" fmla="*/ 0 h 5429563"/>
              <a:gd name="connsiteX5" fmla="*/ 2611024 w 5325805"/>
              <a:gd name="connsiteY5" fmla="*/ 0 h 5429563"/>
              <a:gd name="connsiteX6" fmla="*/ 5325805 w 5325805"/>
              <a:gd name="connsiteY6" fmla="*/ 2714782 h 5429563"/>
              <a:gd name="connsiteX7" fmla="*/ 2611024 w 5325805"/>
              <a:gd name="connsiteY7" fmla="*/ 5429563 h 5429563"/>
              <a:gd name="connsiteX8" fmla="*/ 1942188 w 5325805"/>
              <a:gd name="connsiteY8" fmla="*/ 5429563 h 5429563"/>
              <a:gd name="connsiteX0" fmla="*/ 0 w 5325805"/>
              <a:gd name="connsiteY0" fmla="*/ 5429563 h 5429563"/>
              <a:gd name="connsiteX1" fmla="*/ 0 w 5325805"/>
              <a:gd name="connsiteY1" fmla="*/ 0 h 5429563"/>
              <a:gd name="connsiteX2" fmla="*/ 668836 w 5325805"/>
              <a:gd name="connsiteY2" fmla="*/ 0 h 5429563"/>
              <a:gd name="connsiteX3" fmla="*/ 1942188 w 5325805"/>
              <a:gd name="connsiteY3" fmla="*/ 0 h 5429563"/>
              <a:gd name="connsiteX4" fmla="*/ 2611024 w 5325805"/>
              <a:gd name="connsiteY4" fmla="*/ 0 h 5429563"/>
              <a:gd name="connsiteX5" fmla="*/ 5325805 w 5325805"/>
              <a:gd name="connsiteY5" fmla="*/ 2714782 h 5429563"/>
              <a:gd name="connsiteX6" fmla="*/ 2611024 w 5325805"/>
              <a:gd name="connsiteY6" fmla="*/ 5429563 h 5429563"/>
              <a:gd name="connsiteX7" fmla="*/ 1942188 w 5325805"/>
              <a:gd name="connsiteY7" fmla="*/ 5429563 h 5429563"/>
              <a:gd name="connsiteX0" fmla="*/ 0 w 5325805"/>
              <a:gd name="connsiteY0" fmla="*/ 0 h 5429563"/>
              <a:gd name="connsiteX1" fmla="*/ 668836 w 5325805"/>
              <a:gd name="connsiteY1" fmla="*/ 0 h 5429563"/>
              <a:gd name="connsiteX2" fmla="*/ 1942188 w 5325805"/>
              <a:gd name="connsiteY2" fmla="*/ 0 h 5429563"/>
              <a:gd name="connsiteX3" fmla="*/ 2611024 w 5325805"/>
              <a:gd name="connsiteY3" fmla="*/ 0 h 5429563"/>
              <a:gd name="connsiteX4" fmla="*/ 5325805 w 5325805"/>
              <a:gd name="connsiteY4" fmla="*/ 2714782 h 5429563"/>
              <a:gd name="connsiteX5" fmla="*/ 2611024 w 5325805"/>
              <a:gd name="connsiteY5" fmla="*/ 5429563 h 5429563"/>
              <a:gd name="connsiteX6" fmla="*/ 1942188 w 5325805"/>
              <a:gd name="connsiteY6" fmla="*/ 5429563 h 5429563"/>
              <a:gd name="connsiteX0" fmla="*/ 0 w 4656969"/>
              <a:gd name="connsiteY0" fmla="*/ 0 h 5429563"/>
              <a:gd name="connsiteX1" fmla="*/ 1273352 w 4656969"/>
              <a:gd name="connsiteY1" fmla="*/ 0 h 5429563"/>
              <a:gd name="connsiteX2" fmla="*/ 1942188 w 4656969"/>
              <a:gd name="connsiteY2" fmla="*/ 0 h 5429563"/>
              <a:gd name="connsiteX3" fmla="*/ 4656969 w 4656969"/>
              <a:gd name="connsiteY3" fmla="*/ 2714782 h 5429563"/>
              <a:gd name="connsiteX4" fmla="*/ 1942188 w 4656969"/>
              <a:gd name="connsiteY4" fmla="*/ 5429563 h 5429563"/>
              <a:gd name="connsiteX5" fmla="*/ 1273352 w 4656969"/>
              <a:gd name="connsiteY5" fmla="*/ 5429563 h 5429563"/>
              <a:gd name="connsiteX0" fmla="*/ 0 w 3383617"/>
              <a:gd name="connsiteY0" fmla="*/ 0 h 5429563"/>
              <a:gd name="connsiteX1" fmla="*/ 668836 w 3383617"/>
              <a:gd name="connsiteY1" fmla="*/ 0 h 5429563"/>
              <a:gd name="connsiteX2" fmla="*/ 3383617 w 3383617"/>
              <a:gd name="connsiteY2" fmla="*/ 2714782 h 5429563"/>
              <a:gd name="connsiteX3" fmla="*/ 668836 w 3383617"/>
              <a:gd name="connsiteY3" fmla="*/ 5429563 h 5429563"/>
              <a:gd name="connsiteX4" fmla="*/ 0 w 3383617"/>
              <a:gd name="connsiteY4" fmla="*/ 5429563 h 5429563"/>
              <a:gd name="connsiteX0" fmla="*/ 0 w 3383617"/>
              <a:gd name="connsiteY0" fmla="*/ 0 h 5429563"/>
              <a:gd name="connsiteX1" fmla="*/ 248198 w 3383617"/>
              <a:gd name="connsiteY1" fmla="*/ 41 h 5429563"/>
              <a:gd name="connsiteX2" fmla="*/ 668836 w 3383617"/>
              <a:gd name="connsiteY2" fmla="*/ 0 h 5429563"/>
              <a:gd name="connsiteX3" fmla="*/ 3383617 w 3383617"/>
              <a:gd name="connsiteY3" fmla="*/ 2714782 h 5429563"/>
              <a:gd name="connsiteX4" fmla="*/ 668836 w 3383617"/>
              <a:gd name="connsiteY4" fmla="*/ 5429563 h 5429563"/>
              <a:gd name="connsiteX5" fmla="*/ 0 w 3383617"/>
              <a:gd name="connsiteY5" fmla="*/ 5429563 h 5429563"/>
              <a:gd name="connsiteX0" fmla="*/ 248198 w 3383617"/>
              <a:gd name="connsiteY0" fmla="*/ 41 h 5429563"/>
              <a:gd name="connsiteX1" fmla="*/ 668836 w 3383617"/>
              <a:gd name="connsiteY1" fmla="*/ 0 h 5429563"/>
              <a:gd name="connsiteX2" fmla="*/ 3383617 w 3383617"/>
              <a:gd name="connsiteY2" fmla="*/ 2714782 h 5429563"/>
              <a:gd name="connsiteX3" fmla="*/ 668836 w 3383617"/>
              <a:gd name="connsiteY3" fmla="*/ 5429563 h 5429563"/>
              <a:gd name="connsiteX4" fmla="*/ 0 w 3383617"/>
              <a:gd name="connsiteY4" fmla="*/ 5429563 h 5429563"/>
              <a:gd name="connsiteX0" fmla="*/ 4110 w 3139529"/>
              <a:gd name="connsiteY0" fmla="*/ 41 h 5429563"/>
              <a:gd name="connsiteX1" fmla="*/ 424748 w 3139529"/>
              <a:gd name="connsiteY1" fmla="*/ 0 h 5429563"/>
              <a:gd name="connsiteX2" fmla="*/ 3139529 w 3139529"/>
              <a:gd name="connsiteY2" fmla="*/ 2714782 h 5429563"/>
              <a:gd name="connsiteX3" fmla="*/ 424748 w 3139529"/>
              <a:gd name="connsiteY3" fmla="*/ 5429563 h 5429563"/>
              <a:gd name="connsiteX4" fmla="*/ 0 w 3139529"/>
              <a:gd name="connsiteY4" fmla="*/ 5429563 h 54295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139529" h="5429563">
                <a:moveTo>
                  <a:pt x="4110" y="41"/>
                </a:moveTo>
                <a:lnTo>
                  <a:pt x="424748" y="0"/>
                </a:lnTo>
                <a:cubicBezTo>
                  <a:pt x="1924080" y="0"/>
                  <a:pt x="3139529" y="1215450"/>
                  <a:pt x="3139529" y="2714782"/>
                </a:cubicBezTo>
                <a:cubicBezTo>
                  <a:pt x="3139529" y="4214114"/>
                  <a:pt x="1924080" y="5429563"/>
                  <a:pt x="424748" y="5429563"/>
                </a:cubicBezTo>
                <a:lnTo>
                  <a:pt x="0" y="5429563"/>
                </a:lnTo>
              </a:path>
            </a:pathLst>
          </a:custGeom>
          <a:noFill/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2DAFA-435E-AAF9-8B67-495E5AFDCD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10/16/2026</a:t>
            </a:fld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789E10-2433-2ECB-9C92-571B583A4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0326465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1520" y="365760"/>
            <a:ext cx="10741152" cy="1132258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172FE6B-A4D8-8ED7-89D7-5E7F2C5B8F5F}"/>
              </a:ext>
            </a:extLst>
          </p:cNvPr>
          <p:cNvSpPr>
            <a:spLocks noGrp="1"/>
          </p:cNvSpPr>
          <p:nvPr>
            <p:ph sz="quarter" idx="15"/>
          </p:nvPr>
        </p:nvSpPr>
        <p:spPr>
          <a:xfrm>
            <a:off x="731838" y="2103438"/>
            <a:ext cx="5181600" cy="435133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Content Placeholder 3">
            <a:extLst>
              <a:ext uri="{FF2B5EF4-FFF2-40B4-BE49-F238E27FC236}">
                <a16:creationId xmlns:a16="http://schemas.microsoft.com/office/drawing/2014/main" id="{686405AE-ED31-677D-86D8-01EAD583735E}"/>
              </a:ext>
            </a:extLst>
          </p:cNvPr>
          <p:cNvSpPr>
            <a:spLocks noGrp="1"/>
          </p:cNvSpPr>
          <p:nvPr>
            <p:ph sz="quarter" idx="16"/>
          </p:nvPr>
        </p:nvSpPr>
        <p:spPr>
          <a:xfrm>
            <a:off x="6284947" y="2103121"/>
            <a:ext cx="5181600" cy="435133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10/16/2026</a:t>
            </a:fld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514885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485A6F3D-6630-C2E0-DC0A-6D2C0AACFF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1520" y="365760"/>
            <a:ext cx="10741152" cy="1132258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49D76D8-9033-26CF-BF4C-AECCC685C1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1CD26D4-290A-F0ED-7D62-41EDA6FEC2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31520" y="2103120"/>
            <a:ext cx="5157787" cy="559834"/>
          </a:xfrm>
        </p:spPr>
        <p:txBody>
          <a:bodyPr anchor="b">
            <a:norm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Content Placeholder 3">
            <a:extLst>
              <a:ext uri="{FF2B5EF4-FFF2-40B4-BE49-F238E27FC236}">
                <a16:creationId xmlns:a16="http://schemas.microsoft.com/office/drawing/2014/main" id="{9C38DBB1-A1FA-A460-88C8-B05F1570CA97}"/>
              </a:ext>
            </a:extLst>
          </p:cNvPr>
          <p:cNvSpPr>
            <a:spLocks noGrp="1"/>
          </p:cNvSpPr>
          <p:nvPr>
            <p:ph sz="quarter" idx="15"/>
          </p:nvPr>
        </p:nvSpPr>
        <p:spPr>
          <a:xfrm>
            <a:off x="731838" y="2743200"/>
            <a:ext cx="5157187" cy="3763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6536620-C4F3-EEC3-DBF1-05196B1CBB5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309360" y="2103120"/>
            <a:ext cx="5183188" cy="559834"/>
          </a:xfrm>
        </p:spPr>
        <p:txBody>
          <a:bodyPr anchor="b">
            <a:norm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3">
            <a:extLst>
              <a:ext uri="{FF2B5EF4-FFF2-40B4-BE49-F238E27FC236}">
                <a16:creationId xmlns:a16="http://schemas.microsoft.com/office/drawing/2014/main" id="{82D763CC-A010-6A2B-FEF3-388EAC8417D7}"/>
              </a:ext>
            </a:extLst>
          </p:cNvPr>
          <p:cNvSpPr>
            <a:spLocks noGrp="1"/>
          </p:cNvSpPr>
          <p:nvPr>
            <p:ph sz="quarter" idx="16"/>
          </p:nvPr>
        </p:nvSpPr>
        <p:spPr>
          <a:xfrm>
            <a:off x="6309361" y="2743200"/>
            <a:ext cx="5183188" cy="3763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E3B3581-658A-8487-F9CB-E79F2BFF27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10/16/2026</a:t>
            </a:fld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02A06B8-CC1D-542F-D8EB-7625046B91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97951756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Only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A0796BC8-E1B7-E6D6-E86F-4A5CAECDFE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1520" y="365760"/>
            <a:ext cx="10741152" cy="1132258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B968DDD-323F-89A1-84E3-DDBA626D93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89E8268-7232-2944-F1BD-399F9419B5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10/16/2026</a:t>
            </a:fld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8FBDC76-671D-1671-DCE2-D5658BD40E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09107621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p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0EAA6C9-A7F3-19F1-D17C-A1D83FAF55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9BC4D82-0182-501C-9231-4676768047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10/16/2026</a:t>
            </a:fld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4EBB816-1B94-116F-92D4-6043AE9E0C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63568099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nclus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457200"/>
            <a:ext cx="7342307" cy="1133856"/>
          </a:xfrm>
          <a:noFill/>
        </p:spPr>
        <p:txBody>
          <a:bodyPr anchor="b">
            <a:noAutofit/>
          </a:bodyPr>
          <a:lstStyle>
            <a:lvl1pPr>
              <a:defRPr sz="600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C7E1FCC9-2D1D-9C6B-8C9A-E3D0A77DBEF0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841248" y="2624328"/>
            <a:ext cx="10424160" cy="3200400"/>
          </a:xfrm>
          <a:noFill/>
        </p:spPr>
        <p:txBody>
          <a:bodyPr/>
          <a:lstStyle>
            <a:lvl1pPr marL="0" indent="0">
              <a:buNone/>
              <a:defRPr>
                <a:solidFill>
                  <a:schemeClr val="tx1"/>
                </a:solidFill>
              </a:defRPr>
            </a:lvl1pPr>
            <a:lvl2pPr marL="228600" indent="0">
              <a:buNone/>
              <a:defRPr>
                <a:solidFill>
                  <a:schemeClr val="tx1"/>
                </a:solidFill>
              </a:defRPr>
            </a:lvl2pPr>
            <a:lvl3pPr marL="457200" indent="0">
              <a:buNone/>
              <a:defRPr>
                <a:solidFill>
                  <a:schemeClr val="tx1"/>
                </a:solidFill>
              </a:defRPr>
            </a:lvl3pPr>
            <a:lvl4pPr marL="685800" indent="0">
              <a:buNone/>
              <a:defRPr>
                <a:solidFill>
                  <a:schemeClr val="tx1"/>
                </a:solidFill>
              </a:defRPr>
            </a:lvl4pPr>
            <a:lvl5pPr marL="914400" indent="0">
              <a:buNone/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10/16/2026</a:t>
            </a:fld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1024645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clusion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6">
            <a:extLst>
              <a:ext uri="{FF2B5EF4-FFF2-40B4-BE49-F238E27FC236}">
                <a16:creationId xmlns:a16="http://schemas.microsoft.com/office/drawing/2014/main" id="{CE8CC034-C652-239B-0064-9B0543AC25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1520" y="365760"/>
            <a:ext cx="10741152" cy="1132258"/>
          </a:xfrm>
        </p:spPr>
        <p:txBody>
          <a:bodyPr/>
          <a:lstStyle>
            <a:lvl1pPr>
              <a:defRPr lang="en-US" dirty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407A58-3351-E479-1A0C-2FF49FA42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" name="Content Placeholder 7">
            <a:extLst>
              <a:ext uri="{FF2B5EF4-FFF2-40B4-BE49-F238E27FC236}">
                <a16:creationId xmlns:a16="http://schemas.microsoft.com/office/drawing/2014/main" id="{D051F68D-E2E5-C625-0273-281CE6D4939F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731520" y="2301836"/>
            <a:ext cx="10741150" cy="3921165"/>
          </a:xfrm>
          <a:noFill/>
        </p:spPr>
        <p:txBody>
          <a:bodyPr/>
          <a:lstStyle>
            <a:lvl1pPr marL="0" indent="0">
              <a:buNone/>
              <a:defRPr>
                <a:solidFill>
                  <a:schemeClr val="tx1"/>
                </a:solidFill>
              </a:defRPr>
            </a:lvl1pPr>
            <a:lvl2pPr marL="228600" indent="0">
              <a:buNone/>
              <a:defRPr>
                <a:solidFill>
                  <a:schemeClr val="tx1"/>
                </a:solidFill>
              </a:defRPr>
            </a:lvl2pPr>
            <a:lvl3pPr marL="457200" indent="0">
              <a:buNone/>
              <a:defRPr>
                <a:solidFill>
                  <a:schemeClr val="tx1"/>
                </a:solidFill>
              </a:defRPr>
            </a:lvl3pPr>
            <a:lvl4pPr marL="685800" indent="0">
              <a:buNone/>
              <a:defRPr>
                <a:solidFill>
                  <a:schemeClr val="tx1"/>
                </a:solidFill>
              </a:defRPr>
            </a:lvl4pPr>
            <a:lvl5pPr marL="914400" indent="0">
              <a:buNone/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2DAFA-435E-AAF9-8B67-495E5AFDCD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10/16/2026</a:t>
            </a:fld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789E10-2433-2ECB-9C92-571B583A4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7579001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10/16/2026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01292072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10/16/2026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294381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D476A66-BE83-43F9-A28B-02DF7879AD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84990"/>
            <a:ext cx="10515600" cy="111681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DACB382-EE11-430D-941A-DB76EEB7F2D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 rot="16200000" flipH="1">
            <a:off x="-1131161" y="1592957"/>
            <a:ext cx="297352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rtl="0">
              <a:defRPr sz="10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9D76E94-F276-4F0F-8DD9-B1F8A3198AE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2061469"/>
            <a:ext cx="10515600" cy="41148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4AD964E-3A2E-4DB9-B96A-EDE144A47BD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rot="5400000">
            <a:off x="10425981" y="4687095"/>
            <a:ext cx="270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rtl="0">
              <a:defRPr sz="1000">
                <a:solidFill>
                  <a:schemeClr val="tx1"/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10/16/2026</a:t>
            </a:fld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3C562FE-ACD1-43F2-A3DE-5B11E10B7EA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512296" y="6356350"/>
            <a:ext cx="57462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rtl="0">
              <a:defRPr sz="1000">
                <a:solidFill>
                  <a:schemeClr val="tx1"/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1EB34A3B-1FD5-48FF-9982-1E64C864C01D}"/>
              </a:ext>
            </a:extLst>
          </p:cNvPr>
          <p:cNvCxnSpPr>
            <a:cxnSpLocks/>
          </p:cNvCxnSpPr>
          <p:nvPr/>
        </p:nvCxnSpPr>
        <p:spPr>
          <a:xfrm flipH="1">
            <a:off x="4" y="1824111"/>
            <a:ext cx="12191996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432331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6" r:id="rId1"/>
    <p:sldLayoutId id="2147483667" r:id="rId2"/>
    <p:sldLayoutId id="2147483668" r:id="rId3"/>
    <p:sldLayoutId id="2147483669" r:id="rId4"/>
    <p:sldLayoutId id="2147483670" r:id="rId5"/>
    <p:sldLayoutId id="2147483671" r:id="rId6"/>
    <p:sldLayoutId id="2147483672" r:id="rId7"/>
    <p:sldLayoutId id="2147483673" r:id="rId8"/>
    <p:sldLayoutId id="2147483674" r:id="rId9"/>
    <p:sldLayoutId id="2147483675" r:id="rId10"/>
    <p:sldLayoutId id="2147483676" r:id="rId11"/>
    <p:sldLayoutId id="2147483677" r:id="rId12"/>
    <p:sldLayoutId id="2147483678" r:id="rId13"/>
    <p:sldLayoutId id="2147483679" r:id="rId14"/>
    <p:sldLayoutId id="2147483680" r:id="rId15"/>
    <p:sldLayoutId id="2147483681" r:id="rId16"/>
    <p:sldLayoutId id="2147483682" r:id="rId17"/>
    <p:sldLayoutId id="2147483683" r:id="rId18"/>
    <p:sldLayoutId id="2147483684" r:id="rId19"/>
    <p:sldLayoutId id="2147483685" r:id="rId20"/>
    <p:sldLayoutId id="2147483686" r:id="rId21"/>
    <p:sldLayoutId id="2147483687" r:id="rId22"/>
    <p:sldLayoutId id="2147483688" r:id="rId23"/>
    <p:sldLayoutId id="2147483689" r:id="rId24"/>
    <p:sldLayoutId id="2147483690" r:id="rId25"/>
    <p:sldLayoutId id="2147483691" r:id="rId26"/>
    <p:sldLayoutId id="2147483692" r:id="rId27"/>
    <p:sldLayoutId id="2147483693" r:id="rId28"/>
    <p:sldLayoutId id="2147483694" r:id="rId29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110000"/>
        </a:lnSpc>
        <a:spcBef>
          <a:spcPts val="1000"/>
        </a:spcBef>
        <a:buSzPct val="80000"/>
        <a:buFont typeface="Arial" panose="020B0604020202020204" pitchFamily="34" charset="0"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502920" indent="-228600" algn="l" defTabSz="914400" rtl="0" eaLnBrk="1" latinLnBrk="0" hangingPunct="1">
        <a:lnSpc>
          <a:spcPct val="110000"/>
        </a:lnSpc>
        <a:spcBef>
          <a:spcPts val="500"/>
        </a:spcBef>
        <a:buSzPct val="80000"/>
        <a:buFont typeface="Goudy Old Style" panose="02020502050305020303" pitchFamily="18" charset="0"/>
        <a:buChar char="–"/>
        <a:defRPr sz="1600" i="1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defTabSz="914400" rtl="0" eaLnBrk="1" latinLnBrk="0" hangingPunct="1">
        <a:lnSpc>
          <a:spcPct val="110000"/>
        </a:lnSpc>
        <a:spcBef>
          <a:spcPts val="500"/>
        </a:spcBef>
        <a:buSzPct val="80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defTabSz="914400" rtl="0" eaLnBrk="1" latinLnBrk="0" hangingPunct="1">
        <a:lnSpc>
          <a:spcPct val="110000"/>
        </a:lnSpc>
        <a:spcBef>
          <a:spcPts val="500"/>
        </a:spcBef>
        <a:buSzPct val="80000"/>
        <a:buFont typeface="Goudy Old Style" panose="02020502050305020303" pitchFamily="18" charset="0"/>
        <a:buChar char="–"/>
        <a:defRPr sz="1400" i="1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defTabSz="914400" rtl="0" eaLnBrk="1" latinLnBrk="0" hangingPunct="1">
        <a:lnSpc>
          <a:spcPct val="110000"/>
        </a:lnSpc>
        <a:spcBef>
          <a:spcPts val="500"/>
        </a:spcBef>
        <a:buSzPct val="80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528">
          <p15:clr>
            <a:srgbClr val="F26B43"/>
          </p15:clr>
        </p15:guide>
        <p15:guide id="2" pos="528">
          <p15:clr>
            <a:srgbClr val="F26B43"/>
          </p15:clr>
        </p15:guide>
        <p15:guide id="3" orient="horz" pos="3792">
          <p15:clr>
            <a:srgbClr val="F26B43"/>
          </p15:clr>
        </p15:guide>
        <p15:guide id="4" pos="7152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9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9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9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9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9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b">
            <a:normAutofit/>
          </a:bodyPr>
          <a:lstStyle/>
          <a:p>
            <a:r>
              <a:rPr lang="en-GB" dirty="0"/>
              <a:t>Westeros solution</a:t>
            </a:r>
          </a:p>
        </p:txBody>
      </p:sp>
      <p:sp>
        <p:nvSpPr>
          <p:cNvPr id="8" name="Subtitle 2">
            <a:extLst>
              <a:ext uri="{FF2B5EF4-FFF2-40B4-BE49-F238E27FC236}">
                <a16:creationId xmlns:a16="http://schemas.microsoft.com/office/drawing/2014/main" id="{38648A8A-5FC4-D8F2-7598-DC7B0F71D5F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Picture Placeholder 3">
            <a:extLst>
              <a:ext uri="{FF2B5EF4-FFF2-40B4-BE49-F238E27FC236}">
                <a16:creationId xmlns:a16="http://schemas.microsoft.com/office/drawing/2014/main" id="{641D90C4-37A8-51E2-2A3A-AA6F0E39C829}"/>
              </a:ext>
            </a:extLst>
          </p:cNvPr>
          <p:cNvSpPr>
            <a:spLocks noGrp="1" noChangeAspect="1"/>
          </p:cNvSpPr>
          <p:nvPr>
            <p:ph type="pic" sz="quarter" idx="13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798100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63AE873-7613-E3A5-902D-4DAB8733430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FA97D7-962A-A770-1B0B-890ABAA1BB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Activity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0A76184-E627-1AB9-C961-F709085F568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71600" y="2579077"/>
            <a:ext cx="9601200" cy="3288323"/>
          </a:xfrm>
        </p:spPr>
        <p:txBody>
          <a:bodyPr/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Calculate the following ratios for Westeros Ltd</a:t>
            </a:r>
          </a:p>
          <a:p>
            <a:pPr marL="0" indent="0">
              <a:buNone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30352" lvl="1" indent="0">
              <a:buNone/>
            </a:pPr>
            <a:r>
              <a:rPr lang="en-GB" b="1" i="0" dirty="0">
                <a:latin typeface="Arial" panose="020B0604020202020204" pitchFamily="34" charset="0"/>
                <a:cs typeface="Arial" panose="020B0604020202020204" pitchFamily="34" charset="0"/>
              </a:rPr>
              <a:t>Profitability			Liquidity	</a:t>
            </a:r>
            <a:r>
              <a:rPr lang="en-GB" b="1" i="0">
                <a:latin typeface="Arial" panose="020B0604020202020204" pitchFamily="34" charset="0"/>
                <a:cs typeface="Arial" panose="020B0604020202020204" pitchFamily="34" charset="0"/>
              </a:rPr>
              <a:t>		Gearing</a:t>
            </a:r>
            <a:endParaRPr lang="en-GB" b="1" i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30352" lvl="1" indent="0"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Gross Profit Margin		Working Capital		Debt Ratio</a:t>
            </a:r>
          </a:p>
          <a:p>
            <a:pPr marL="530352" lvl="1" indent="0"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Net Profit Margin		Quick Ratio		Interest Cover</a:t>
            </a:r>
          </a:p>
          <a:p>
            <a:pPr marL="530352" lvl="1" indent="0"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ROCE			Debtor Days</a:t>
            </a:r>
          </a:p>
          <a:p>
            <a:pPr marL="530352" lvl="1" indent="0"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Asset Turnover		Creditor Days</a:t>
            </a:r>
          </a:p>
          <a:p>
            <a:pPr marL="530352" lvl="1" indent="0"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Fixed Asset			Stock Days</a:t>
            </a:r>
          </a:p>
          <a:p>
            <a:pPr lvl="1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3858625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0143" y="624110"/>
            <a:ext cx="10574469" cy="1280890"/>
          </a:xfrm>
        </p:spPr>
        <p:txBody>
          <a:bodyPr/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Gross profit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33855" y="2108885"/>
            <a:ext cx="10574470" cy="444755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u="sng" dirty="0">
                <a:latin typeface="Arial" panose="020B0604020202020204" pitchFamily="34" charset="0"/>
                <a:cs typeface="Arial" panose="020B0604020202020204" pitchFamily="34" charset="0"/>
              </a:rPr>
              <a:t>Gross Profit    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x 100 =              %</a:t>
            </a:r>
          </a:p>
          <a:p>
            <a:pPr marL="0" indent="0"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Sales</a:t>
            </a:r>
          </a:p>
          <a:p>
            <a:pPr marL="0" indent="0">
              <a:buNone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2015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1100/9200 x 100 = </a:t>
            </a:r>
            <a:r>
              <a:rPr lang="en-GB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11.96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2016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1120/10,000 x 100  = </a:t>
            </a:r>
            <a:r>
              <a:rPr lang="en-GB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11.2</a:t>
            </a:r>
          </a:p>
          <a:p>
            <a:endParaRPr lang="en-GB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Gross profit margin is a key measure of profitability</a:t>
            </a:r>
          </a:p>
        </p:txBody>
      </p:sp>
    </p:spTree>
    <p:extLst>
      <p:ext uri="{BB962C8B-B14F-4D97-AF65-F5344CB8AC3E}">
        <p14:creationId xmlns:p14="http://schemas.microsoft.com/office/powerpoint/2010/main" val="151343443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40861" y="624110"/>
            <a:ext cx="10463752" cy="1280890"/>
          </a:xfrm>
        </p:spPr>
        <p:txBody>
          <a:bodyPr/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Net profit margin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40860" y="2133599"/>
            <a:ext cx="10463752" cy="418937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u="sng" dirty="0">
                <a:latin typeface="Arial" panose="020B0604020202020204" pitchFamily="34" charset="0"/>
                <a:cs typeface="Arial" panose="020B0604020202020204" pitchFamily="34" charset="0"/>
              </a:rPr>
              <a:t>Net Profit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x 100 =</a:t>
            </a:r>
          </a:p>
          <a:p>
            <a:pPr marL="0" indent="0"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Sales</a:t>
            </a:r>
          </a:p>
          <a:p>
            <a:endParaRPr lang="en-GB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2015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164/9200 x 100 =  </a:t>
            </a:r>
            <a:r>
              <a:rPr lang="en-GB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1.78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2016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145/10,000 x 100 =  </a:t>
            </a:r>
            <a:r>
              <a:rPr lang="en-GB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1.45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4668566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779" y="624110"/>
            <a:ext cx="10210834" cy="1280890"/>
          </a:xfrm>
        </p:spPr>
        <p:txBody>
          <a:bodyPr/>
          <a:lstStyle/>
          <a:p>
            <a:r>
              <a:rPr lang="en-GB">
                <a:latin typeface="Arial" panose="020B0604020202020204" pitchFamily="34" charset="0"/>
                <a:cs typeface="Arial" panose="020B0604020202020204" pitchFamily="34" charset="0"/>
              </a:rPr>
              <a:t>ROCE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93778" y="2133600"/>
            <a:ext cx="10210833" cy="377762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Profit before interest/total assets less current liabilities x 100%</a:t>
            </a:r>
            <a:b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GB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2015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174/1661 X 100 = </a:t>
            </a:r>
            <a:r>
              <a:rPr lang="en-GB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10.48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2016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154/2440 X 100 = </a:t>
            </a:r>
            <a:r>
              <a:rPr lang="en-GB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6.31</a:t>
            </a:r>
          </a:p>
        </p:txBody>
      </p:sp>
    </p:spTree>
    <p:extLst>
      <p:ext uri="{BB962C8B-B14F-4D97-AF65-F5344CB8AC3E}">
        <p14:creationId xmlns:p14="http://schemas.microsoft.com/office/powerpoint/2010/main" val="113416727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0" y="548640"/>
            <a:ext cx="6093225" cy="1143000"/>
          </a:xfrm>
        </p:spPr>
        <p:txBody>
          <a:bodyPr anchor="b">
            <a:norm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Asset turnover</a:t>
            </a:r>
          </a:p>
        </p:txBody>
      </p:sp>
      <p:pic>
        <p:nvPicPr>
          <p:cNvPr id="5" name="Picture 4" descr="Periodic table of elements">
            <a:extLst>
              <a:ext uri="{FF2B5EF4-FFF2-40B4-BE49-F238E27FC236}">
                <a16:creationId xmlns:a16="http://schemas.microsoft.com/office/drawing/2014/main" id="{981AF6D7-FE9D-86EF-11FF-41E65CBE4424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27848" r="25668"/>
          <a:stretch>
            <a:fillRect/>
          </a:stretch>
        </p:blipFill>
        <p:spPr>
          <a:xfrm>
            <a:off x="20" y="1"/>
            <a:ext cx="4793865" cy="6858000"/>
          </a:xfrm>
          <a:prstGeom prst="rect">
            <a:avLst/>
          </a:prstGeom>
          <a:noFill/>
        </p:spPr>
      </p:pic>
      <p:sp>
        <p:nvSpPr>
          <p:cNvPr id="3" name="Content Placeholder 2"/>
          <p:cNvSpPr>
            <a:spLocks noGrp="1"/>
          </p:cNvSpPr>
          <p:nvPr>
            <p:ph sz="quarter" idx="14"/>
          </p:nvPr>
        </p:nvSpPr>
        <p:spPr>
          <a:xfrm>
            <a:off x="5303520" y="1828800"/>
            <a:ext cx="6071616" cy="448970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Sales/total assets less current liabilities = *******</a:t>
            </a:r>
          </a:p>
          <a:p>
            <a:endParaRPr lang="en-GB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2015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9200/1661 = 5.54 (average £5 of sales per £1 of the average total of assets for the year)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2016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10,000/2440 = 4.10 (average £4 of sales per £1 of the average total of assets for the year)</a:t>
            </a:r>
          </a:p>
        </p:txBody>
      </p:sp>
    </p:spTree>
    <p:extLst>
      <p:ext uri="{BB962C8B-B14F-4D97-AF65-F5344CB8AC3E}">
        <p14:creationId xmlns:p14="http://schemas.microsoft.com/office/powerpoint/2010/main" val="122684742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4EF264-FA5E-0EC9-B6DB-991581B37F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Fixed Assets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81DEB04-4F15-02DD-8159-8517CF483A5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Sales turnover/ fixed assets =  *** times</a:t>
            </a:r>
          </a:p>
          <a:p>
            <a:endParaRPr lang="en-GB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2015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9200/700 = </a:t>
            </a:r>
            <a:r>
              <a:rPr lang="en-GB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13.14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2016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10,000/725 = </a:t>
            </a:r>
            <a:r>
              <a:rPr lang="en-GB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13.79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6816322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13235" y="624110"/>
            <a:ext cx="10191378" cy="1280890"/>
          </a:xfrm>
        </p:spPr>
        <p:txBody>
          <a:bodyPr/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Working Capital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13234" y="2133600"/>
            <a:ext cx="10191378" cy="377762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Current Ratio = 	</a:t>
            </a:r>
            <a:r>
              <a:rPr lang="en-US" b="1" u="sng" dirty="0">
                <a:latin typeface="Arial" panose="020B0604020202020204" pitchFamily="34" charset="0"/>
                <a:cs typeface="Arial" panose="020B0604020202020204" pitchFamily="34" charset="0"/>
              </a:rPr>
              <a:t>current assets/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             </a:t>
            </a:r>
          </a:p>
          <a:p>
            <a:pPr marL="0" indent="0">
              <a:buNone/>
            </a:pP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                       	current liabilities</a:t>
            </a:r>
          </a:p>
          <a:p>
            <a:endParaRPr lang="en-GB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2015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1,598/637 = </a:t>
            </a:r>
            <a:r>
              <a:rPr lang="en-GB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2.51</a:t>
            </a:r>
          </a:p>
          <a:p>
            <a:endParaRPr lang="en-GB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2016</a:t>
            </a:r>
          </a:p>
          <a:p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2,908/789 = </a:t>
            </a:r>
            <a:r>
              <a:rPr lang="en-GB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3.69</a:t>
            </a:r>
          </a:p>
        </p:txBody>
      </p:sp>
    </p:spTree>
    <p:extLst>
      <p:ext uri="{BB962C8B-B14F-4D97-AF65-F5344CB8AC3E}">
        <p14:creationId xmlns:p14="http://schemas.microsoft.com/office/powerpoint/2010/main" val="425602348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67319" y="624110"/>
            <a:ext cx="10337293" cy="1280890"/>
          </a:xfrm>
        </p:spPr>
        <p:txBody>
          <a:bodyPr/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Quick Ratio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67319" y="2133600"/>
            <a:ext cx="10337293" cy="3777622"/>
          </a:xfrm>
        </p:spPr>
        <p:txBody>
          <a:bodyPr/>
          <a:lstStyle/>
          <a:p>
            <a:r>
              <a:rPr lang="en-GB" b="1" dirty="0"/>
              <a:t>Current assets – closing stock/current liabilities</a:t>
            </a:r>
          </a:p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2015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1598-900/637 = </a:t>
            </a:r>
            <a:r>
              <a:rPr lang="en-GB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1.10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2016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2908-880/789 = </a:t>
            </a:r>
            <a:r>
              <a:rPr lang="en-GB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2.57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7759293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7591" y="624110"/>
            <a:ext cx="10347021" cy="1280890"/>
          </a:xfrm>
        </p:spPr>
        <p:txBody>
          <a:bodyPr/>
          <a:lstStyle/>
          <a:p>
            <a:r>
              <a:rPr lang="en-GB" dirty="0"/>
              <a:t>Debtor Days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7591" y="2133600"/>
            <a:ext cx="10347021" cy="3777622"/>
          </a:xfrm>
        </p:spPr>
        <p:txBody>
          <a:bodyPr>
            <a:normAutofit lnSpcReduction="10000"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Debtors x 365/credit sales =     ******* days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2015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650 x 365/9200 = </a:t>
            </a:r>
            <a:r>
              <a:rPr lang="en-GB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25.79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days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2016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1990 x 365/10,000 = </a:t>
            </a:r>
            <a:r>
              <a:rPr lang="en-GB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72.64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days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In 2015 the company’s debtors were paying well within the 30/36-day timeframe.  However, in 2016 the time taken to receive payment had declined to over 72 days which could be concerning or could be as a result in renegotiation of repayment terms. 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3053978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7047" y="624110"/>
            <a:ext cx="10327565" cy="1280890"/>
          </a:xfrm>
        </p:spPr>
        <p:txBody>
          <a:bodyPr/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Creditor days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77047" y="2133600"/>
            <a:ext cx="10327565" cy="3777622"/>
          </a:xfrm>
        </p:spPr>
        <p:txBody>
          <a:bodyPr/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Creditor  x 365/ credit purchases  =   ***** days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2015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510 x 365/6000 = </a:t>
            </a:r>
            <a:r>
              <a:rPr lang="en-GB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31.03</a:t>
            </a:r>
          </a:p>
          <a:p>
            <a:endParaRPr lang="en-GB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2016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660 x 365/6700 = </a:t>
            </a:r>
            <a:r>
              <a:rPr lang="en-GB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35.96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8157322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CC15E9-6CB5-C1B0-3E8E-01EA44E55B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83139" y="624110"/>
            <a:ext cx="10621474" cy="1280890"/>
          </a:xfrm>
        </p:spPr>
        <p:txBody>
          <a:bodyPr/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Stock Days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22D32FD-5E2C-7E7C-CA79-93B425FBAA7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70708" y="2133600"/>
            <a:ext cx="10433904" cy="3777622"/>
          </a:xfrm>
        </p:spPr>
        <p:txBody>
          <a:bodyPr/>
          <a:lstStyle/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Stock x 365/Cost of Sales</a:t>
            </a:r>
          </a:p>
          <a:p>
            <a:endParaRPr lang="en-GB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2015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900 x 365/8100 = </a:t>
            </a:r>
            <a:r>
              <a:rPr lang="en-GB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40.56</a:t>
            </a:r>
          </a:p>
          <a:p>
            <a:pPr marL="0" indent="0">
              <a:buNone/>
            </a:pPr>
            <a:endParaRPr lang="en-GB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2016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880 x 365/8880 = </a:t>
            </a:r>
            <a:r>
              <a:rPr lang="en-GB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31.17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8194791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0315" y="624110"/>
            <a:ext cx="10444297" cy="1280890"/>
          </a:xfrm>
        </p:spPr>
        <p:txBody>
          <a:bodyPr/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Debt ratio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60315" y="2133600"/>
            <a:ext cx="10444297" cy="377762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Total debt/total assets  = ******</a:t>
            </a:r>
          </a:p>
          <a:p>
            <a:endParaRPr lang="en-GB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2015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787/2298 = </a:t>
            </a:r>
            <a:r>
              <a:rPr lang="en-GB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0.34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2016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989/3633 = </a:t>
            </a:r>
            <a:r>
              <a:rPr lang="en-GB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0.27</a:t>
            </a:r>
          </a:p>
        </p:txBody>
      </p:sp>
    </p:spTree>
    <p:extLst>
      <p:ext uri="{BB962C8B-B14F-4D97-AF65-F5344CB8AC3E}">
        <p14:creationId xmlns:p14="http://schemas.microsoft.com/office/powerpoint/2010/main" val="128423468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3815" y="624110"/>
            <a:ext cx="10480797" cy="1280890"/>
          </a:xfrm>
        </p:spPr>
        <p:txBody>
          <a:bodyPr/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Interest cover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23815" y="2133600"/>
            <a:ext cx="10480797" cy="3777622"/>
          </a:xfrm>
        </p:spPr>
        <p:txBody>
          <a:bodyPr/>
          <a:lstStyle/>
          <a:p>
            <a:pPr marL="0" indent="0">
              <a:buNone/>
            </a:pPr>
            <a:endParaRPr lang="en-GB" dirty="0"/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Profit before interest/ interest =  ***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2015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174/10 = </a:t>
            </a:r>
            <a:r>
              <a:rPr lang="en-GB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17.40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2016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154/9 = </a:t>
            </a:r>
            <a:r>
              <a:rPr lang="en-GB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17.11</a:t>
            </a:r>
          </a:p>
        </p:txBody>
      </p:sp>
    </p:spTree>
    <p:extLst>
      <p:ext uri="{BB962C8B-B14F-4D97-AF65-F5344CB8AC3E}">
        <p14:creationId xmlns:p14="http://schemas.microsoft.com/office/powerpoint/2010/main" val="3514675962"/>
      </p:ext>
    </p:extLst>
  </p:cSld>
  <p:clrMapOvr>
    <a:masterClrMapping/>
  </p:clrMapOvr>
</p:sld>
</file>

<file path=ppt/theme/theme1.xml><?xml version="1.0" encoding="utf-8"?>
<a:theme xmlns:a="http://schemas.openxmlformats.org/drawingml/2006/main" name="Archway">
  <a:themeElements>
    <a:clrScheme name="Archway">
      <a:dk1>
        <a:sysClr val="windowText" lastClr="000000"/>
      </a:dk1>
      <a:lt1>
        <a:sysClr val="window" lastClr="FFFFFF"/>
      </a:lt1>
      <a:dk2>
        <a:srgbClr val="424C4E"/>
      </a:dk2>
      <a:lt2>
        <a:srgbClr val="EDE9E7"/>
      </a:lt2>
      <a:accent1>
        <a:srgbClr val="9FA597"/>
      </a:accent1>
      <a:accent2>
        <a:srgbClr val="AEA67E"/>
      </a:accent2>
      <a:accent3>
        <a:srgbClr val="957D71"/>
      </a:accent3>
      <a:accent4>
        <a:srgbClr val="C88769"/>
      </a:accent4>
      <a:accent5>
        <a:srgbClr val="97A4AA"/>
      </a:accent5>
      <a:accent6>
        <a:srgbClr val="9FA4A5"/>
      </a:accent6>
      <a:hlink>
        <a:srgbClr val="8C9484"/>
      </a:hlink>
      <a:folHlink>
        <a:srgbClr val="C17957"/>
      </a:folHlink>
    </a:clrScheme>
    <a:fontScheme name="Archway">
      <a:majorFont>
        <a:latin typeface="Felix Titling"/>
        <a:ea typeface=""/>
        <a:cs typeface=""/>
      </a:majorFont>
      <a:minorFont>
        <a:latin typeface="Goudy Old Style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Archway" id="{CCBE687C-D9F1-4254-B066-5079611C2397}" vid="{9D57D580-D4A7-454F-BF49-8DDDB4A8185C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407</Words>
  <Application>Microsoft Office PowerPoint</Application>
  <PresentationFormat>Widescreen</PresentationFormat>
  <Paragraphs>121</Paragraphs>
  <Slides>14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9" baseType="lpstr">
      <vt:lpstr>Arial</vt:lpstr>
      <vt:lpstr>Calibri</vt:lpstr>
      <vt:lpstr>Felix Titling</vt:lpstr>
      <vt:lpstr>Goudy Old Style</vt:lpstr>
      <vt:lpstr>Archway</vt:lpstr>
      <vt:lpstr>Westeros solution</vt:lpstr>
      <vt:lpstr>Activity</vt:lpstr>
      <vt:lpstr>Gross profit</vt:lpstr>
      <vt:lpstr>Net profit margin</vt:lpstr>
      <vt:lpstr>ROCE</vt:lpstr>
      <vt:lpstr>Asset turnover</vt:lpstr>
      <vt:lpstr>Fixed Assets</vt:lpstr>
      <vt:lpstr>Working Capital</vt:lpstr>
      <vt:lpstr>Quick Ratio</vt:lpstr>
      <vt:lpstr>Debtor Days</vt:lpstr>
      <vt:lpstr>Creditor days</vt:lpstr>
      <vt:lpstr>Stock Days</vt:lpstr>
      <vt:lpstr>Debt ratio</vt:lpstr>
      <vt:lpstr>Interest cover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Westeros solution</dc:title>
  <dc:creator>Marie Pitson</dc:creator>
  <cp:lastModifiedBy>Marie Pitson</cp:lastModifiedBy>
  <cp:revision>5</cp:revision>
  <cp:lastPrinted>2018-04-19T14:44:29Z</cp:lastPrinted>
  <dcterms:created xsi:type="dcterms:W3CDTF">2016-10-10T09:26:18Z</dcterms:created>
  <dcterms:modified xsi:type="dcterms:W3CDTF">2026-10-16T10:43:40Z</dcterms:modified>
</cp:coreProperties>
</file>