
<file path=[Content_Types].xml><?xml version="1.0" encoding="utf-8"?>
<Types xmlns="http://schemas.openxmlformats.org/package/2006/content-types">
  <Default Extension="jpeg" ContentType="image/jpeg"/>
  <Default Extension="jpg" ContentType="image/jpeg"/>
  <Default Extension="php"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4188" r:id="rId2"/>
    <p:sldMasterId id="2147484200" r:id="rId3"/>
  </p:sldMasterIdLst>
  <p:notesMasterIdLst>
    <p:notesMasterId r:id="rId34"/>
  </p:notesMasterIdLst>
  <p:handoutMasterIdLst>
    <p:handoutMasterId r:id="rId35"/>
  </p:handoutMasterIdLst>
  <p:sldIdLst>
    <p:sldId id="374" r:id="rId4"/>
    <p:sldId id="359" r:id="rId5"/>
    <p:sldId id="364" r:id="rId6"/>
    <p:sldId id="468" r:id="rId7"/>
    <p:sldId id="469" r:id="rId8"/>
    <p:sldId id="470" r:id="rId9"/>
    <p:sldId id="471" r:id="rId10"/>
    <p:sldId id="472" r:id="rId11"/>
    <p:sldId id="473" r:id="rId12"/>
    <p:sldId id="474" r:id="rId13"/>
    <p:sldId id="475" r:id="rId14"/>
    <p:sldId id="476" r:id="rId15"/>
    <p:sldId id="480" r:id="rId16"/>
    <p:sldId id="478" r:id="rId17"/>
    <p:sldId id="485" r:id="rId18"/>
    <p:sldId id="280" r:id="rId19"/>
    <p:sldId id="282" r:id="rId20"/>
    <p:sldId id="483" r:id="rId21"/>
    <p:sldId id="290" r:id="rId22"/>
    <p:sldId id="291" r:id="rId23"/>
    <p:sldId id="284" r:id="rId24"/>
    <p:sldId id="285" r:id="rId25"/>
    <p:sldId id="286" r:id="rId26"/>
    <p:sldId id="287" r:id="rId27"/>
    <p:sldId id="288" r:id="rId28"/>
    <p:sldId id="294" r:id="rId29"/>
    <p:sldId id="295" r:id="rId30"/>
    <p:sldId id="486" r:id="rId31"/>
    <p:sldId id="368" r:id="rId32"/>
    <p:sldId id="361" r:id="rId33"/>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0552" autoAdjust="0"/>
    <p:restoredTop sz="92653" autoAdjust="0"/>
  </p:normalViewPr>
  <p:slideViewPr>
    <p:cSldViewPr>
      <p:cViewPr varScale="1">
        <p:scale>
          <a:sx n="54" d="100"/>
          <a:sy n="54" d="100"/>
        </p:scale>
        <p:origin x="936"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21" Type="http://schemas.openxmlformats.org/officeDocument/2006/relationships/slide" Target="slides/slide18.xml"/><Relationship Id="rId34"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handoutMaster" Target="handoutMasters/handoutMaster1.xml"/><Relationship Id="rId8" Type="http://schemas.openxmlformats.org/officeDocument/2006/relationships/slide" Target="slides/slide5.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jira balasuriya" userId="006121ad9272b840" providerId="LiveId" clId="{7C66EAC1-2697-4E3A-A407-A5D2A80CBFB4}"/>
    <pc:docChg chg="modSld">
      <pc:chgData name="vajira balasuriya" userId="006121ad9272b840" providerId="LiveId" clId="{7C66EAC1-2697-4E3A-A407-A5D2A80CBFB4}" dt="2021-01-13T18:57:46.487" v="73" actId="6549"/>
      <pc:docMkLst>
        <pc:docMk/>
      </pc:docMkLst>
      <pc:sldChg chg="modSp mod">
        <pc:chgData name="vajira balasuriya" userId="006121ad9272b840" providerId="LiveId" clId="{7C66EAC1-2697-4E3A-A407-A5D2A80CBFB4}" dt="2021-01-13T18:57:46.487" v="73" actId="6549"/>
        <pc:sldMkLst>
          <pc:docMk/>
          <pc:sldMk cId="0" sldId="374"/>
        </pc:sldMkLst>
        <pc:spChg chg="mod">
          <ac:chgData name="vajira balasuriya" userId="006121ad9272b840" providerId="LiveId" clId="{7C66EAC1-2697-4E3A-A407-A5D2A80CBFB4}" dt="2021-01-13T18:57:46.487" v="73" actId="6549"/>
          <ac:spMkLst>
            <pc:docMk/>
            <pc:sldMk cId="0" sldId="374"/>
            <ac:spMk id="15362" creationId="{FA3BC1A1-1AE5-7C42-A272-0FE836EA660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2B5A10-422A-42E8-829C-5E5A92CD8C8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7D64A5A1-0347-4DC2-8AC5-00176B55F8C8}">
      <dgm:prSet phldrT="[Text]"/>
      <dgm:spPr/>
      <dgm:t>
        <a:bodyPr/>
        <a:lstStyle/>
        <a:p>
          <a:r>
            <a:rPr lang="en-GB" dirty="0"/>
            <a:t>1. Cost Leadership</a:t>
          </a:r>
        </a:p>
      </dgm:t>
    </dgm:pt>
    <dgm:pt modelId="{9F889FED-2783-4576-892E-18D26E22EF82}" type="parTrans" cxnId="{390856B4-48EE-41D2-A0AF-98EC59F382F9}">
      <dgm:prSet/>
      <dgm:spPr/>
      <dgm:t>
        <a:bodyPr/>
        <a:lstStyle/>
        <a:p>
          <a:endParaRPr lang="en-GB"/>
        </a:p>
      </dgm:t>
    </dgm:pt>
    <dgm:pt modelId="{22E29582-18BB-4DBB-963A-CB12D059F510}" type="sibTrans" cxnId="{390856B4-48EE-41D2-A0AF-98EC59F382F9}">
      <dgm:prSet/>
      <dgm:spPr/>
      <dgm:t>
        <a:bodyPr/>
        <a:lstStyle/>
        <a:p>
          <a:endParaRPr lang="en-GB"/>
        </a:p>
      </dgm:t>
    </dgm:pt>
    <dgm:pt modelId="{6372349E-8668-40D8-A937-E08192F6BCF2}">
      <dgm:prSet phldrT="[Text]"/>
      <dgm:spPr/>
      <dgm:t>
        <a:bodyPr/>
        <a:lstStyle/>
        <a:p>
          <a:r>
            <a:rPr lang="en-GB" dirty="0"/>
            <a:t>2. Differentiation</a:t>
          </a:r>
        </a:p>
      </dgm:t>
    </dgm:pt>
    <dgm:pt modelId="{9F1F3A90-BBD5-4926-948C-7919887C5B03}" type="parTrans" cxnId="{BDE4FB90-689C-41D4-904F-AE5183D72747}">
      <dgm:prSet/>
      <dgm:spPr/>
      <dgm:t>
        <a:bodyPr/>
        <a:lstStyle/>
        <a:p>
          <a:endParaRPr lang="en-GB"/>
        </a:p>
      </dgm:t>
    </dgm:pt>
    <dgm:pt modelId="{3BE7754C-7732-4308-8ED6-80817A7A39ED}" type="sibTrans" cxnId="{BDE4FB90-689C-41D4-904F-AE5183D72747}">
      <dgm:prSet/>
      <dgm:spPr/>
      <dgm:t>
        <a:bodyPr/>
        <a:lstStyle/>
        <a:p>
          <a:endParaRPr lang="en-GB"/>
        </a:p>
      </dgm:t>
    </dgm:pt>
    <dgm:pt modelId="{3FBBA7A3-BB7B-48B2-82E8-6568CEEDC0E1}">
      <dgm:prSet phldrT="[Text]"/>
      <dgm:spPr/>
      <dgm:t>
        <a:bodyPr/>
        <a:lstStyle/>
        <a:p>
          <a:r>
            <a:rPr lang="en-GB" dirty="0"/>
            <a:t>3a. Cost Focus</a:t>
          </a:r>
        </a:p>
      </dgm:t>
    </dgm:pt>
    <dgm:pt modelId="{9D683691-722D-4B18-BFAC-3AE3A2B3A384}" type="parTrans" cxnId="{A49A2CA2-C856-41EE-AE88-100B8F12B97A}">
      <dgm:prSet/>
      <dgm:spPr/>
      <dgm:t>
        <a:bodyPr/>
        <a:lstStyle/>
        <a:p>
          <a:endParaRPr lang="en-GB"/>
        </a:p>
      </dgm:t>
    </dgm:pt>
    <dgm:pt modelId="{3A002DB8-FEC3-4800-AB08-1BE7DC72D99C}" type="sibTrans" cxnId="{A49A2CA2-C856-41EE-AE88-100B8F12B97A}">
      <dgm:prSet/>
      <dgm:spPr/>
      <dgm:t>
        <a:bodyPr/>
        <a:lstStyle/>
        <a:p>
          <a:endParaRPr lang="en-GB"/>
        </a:p>
      </dgm:t>
    </dgm:pt>
    <dgm:pt modelId="{F11CACC0-10B5-441A-995D-3895A98CF707}">
      <dgm:prSet phldrT="[Text]"/>
      <dgm:spPr/>
      <dgm:t>
        <a:bodyPr/>
        <a:lstStyle/>
        <a:p>
          <a:r>
            <a:rPr lang="en-GB" dirty="0"/>
            <a:t>3b Differentiation Focus</a:t>
          </a:r>
        </a:p>
      </dgm:t>
    </dgm:pt>
    <dgm:pt modelId="{A0D884B7-12F5-4893-8169-C920C9C570B4}" type="parTrans" cxnId="{82082C88-35D5-46A6-AE27-352BDF035933}">
      <dgm:prSet/>
      <dgm:spPr/>
      <dgm:t>
        <a:bodyPr/>
        <a:lstStyle/>
        <a:p>
          <a:endParaRPr lang="en-GB"/>
        </a:p>
      </dgm:t>
    </dgm:pt>
    <dgm:pt modelId="{EF7B71A2-C797-4CD9-A5F4-B2ED88782631}" type="sibTrans" cxnId="{82082C88-35D5-46A6-AE27-352BDF035933}">
      <dgm:prSet/>
      <dgm:spPr/>
      <dgm:t>
        <a:bodyPr/>
        <a:lstStyle/>
        <a:p>
          <a:endParaRPr lang="en-GB"/>
        </a:p>
      </dgm:t>
    </dgm:pt>
    <dgm:pt modelId="{4AC92E24-3FAB-4D50-BD14-C877DB71A6DE}" type="pres">
      <dgm:prSet presAssocID="{052B5A10-422A-42E8-829C-5E5A92CD8C87}" presName="diagram" presStyleCnt="0">
        <dgm:presLayoutVars>
          <dgm:dir/>
          <dgm:resizeHandles val="exact"/>
        </dgm:presLayoutVars>
      </dgm:prSet>
      <dgm:spPr/>
    </dgm:pt>
    <dgm:pt modelId="{CFA11A6C-A7FD-4401-A214-8695AC036C68}" type="pres">
      <dgm:prSet presAssocID="{7D64A5A1-0347-4DC2-8AC5-00176B55F8C8}" presName="node" presStyleLbl="node1" presStyleIdx="0" presStyleCnt="4">
        <dgm:presLayoutVars>
          <dgm:bulletEnabled val="1"/>
        </dgm:presLayoutVars>
      </dgm:prSet>
      <dgm:spPr/>
    </dgm:pt>
    <dgm:pt modelId="{F4C71AC9-7F6F-4122-BE9D-3A08105FAE96}" type="pres">
      <dgm:prSet presAssocID="{22E29582-18BB-4DBB-963A-CB12D059F510}" presName="sibTrans" presStyleCnt="0"/>
      <dgm:spPr/>
    </dgm:pt>
    <dgm:pt modelId="{1613639A-225A-4236-9683-0F2180A5F8A0}" type="pres">
      <dgm:prSet presAssocID="{6372349E-8668-40D8-A937-E08192F6BCF2}" presName="node" presStyleLbl="node1" presStyleIdx="1" presStyleCnt="4">
        <dgm:presLayoutVars>
          <dgm:bulletEnabled val="1"/>
        </dgm:presLayoutVars>
      </dgm:prSet>
      <dgm:spPr/>
    </dgm:pt>
    <dgm:pt modelId="{906B9549-8DCB-4644-A171-2BAF06923C02}" type="pres">
      <dgm:prSet presAssocID="{3BE7754C-7732-4308-8ED6-80817A7A39ED}" presName="sibTrans" presStyleCnt="0"/>
      <dgm:spPr/>
    </dgm:pt>
    <dgm:pt modelId="{27645348-87A2-457A-A117-4094CA734DA7}" type="pres">
      <dgm:prSet presAssocID="{3FBBA7A3-BB7B-48B2-82E8-6568CEEDC0E1}" presName="node" presStyleLbl="node1" presStyleIdx="2" presStyleCnt="4">
        <dgm:presLayoutVars>
          <dgm:bulletEnabled val="1"/>
        </dgm:presLayoutVars>
      </dgm:prSet>
      <dgm:spPr/>
    </dgm:pt>
    <dgm:pt modelId="{6E17E9F0-1C6E-4E5A-B58E-181D25264939}" type="pres">
      <dgm:prSet presAssocID="{3A002DB8-FEC3-4800-AB08-1BE7DC72D99C}" presName="sibTrans" presStyleCnt="0"/>
      <dgm:spPr/>
    </dgm:pt>
    <dgm:pt modelId="{87E24013-A640-4D00-B75C-A13C6BC867FB}" type="pres">
      <dgm:prSet presAssocID="{F11CACC0-10B5-441A-995D-3895A98CF707}" presName="node" presStyleLbl="node1" presStyleIdx="3" presStyleCnt="4">
        <dgm:presLayoutVars>
          <dgm:bulletEnabled val="1"/>
        </dgm:presLayoutVars>
      </dgm:prSet>
      <dgm:spPr/>
    </dgm:pt>
  </dgm:ptLst>
  <dgm:cxnLst>
    <dgm:cxn modelId="{13773A10-C0B8-499C-B6AC-2EB1AD16A79A}" type="presOf" srcId="{F11CACC0-10B5-441A-995D-3895A98CF707}" destId="{87E24013-A640-4D00-B75C-A13C6BC867FB}" srcOrd="0" destOrd="0" presId="urn:microsoft.com/office/officeart/2005/8/layout/default"/>
    <dgm:cxn modelId="{8BA79818-4CD3-48AD-825B-2C38FDCBB84D}" type="presOf" srcId="{052B5A10-422A-42E8-829C-5E5A92CD8C87}" destId="{4AC92E24-3FAB-4D50-BD14-C877DB71A6DE}" srcOrd="0" destOrd="0" presId="urn:microsoft.com/office/officeart/2005/8/layout/default"/>
    <dgm:cxn modelId="{E78D1262-FBC3-478B-A8B3-C0126280AF8C}" type="presOf" srcId="{3FBBA7A3-BB7B-48B2-82E8-6568CEEDC0E1}" destId="{27645348-87A2-457A-A117-4094CA734DA7}" srcOrd="0" destOrd="0" presId="urn:microsoft.com/office/officeart/2005/8/layout/default"/>
    <dgm:cxn modelId="{82082C88-35D5-46A6-AE27-352BDF035933}" srcId="{052B5A10-422A-42E8-829C-5E5A92CD8C87}" destId="{F11CACC0-10B5-441A-995D-3895A98CF707}" srcOrd="3" destOrd="0" parTransId="{A0D884B7-12F5-4893-8169-C920C9C570B4}" sibTransId="{EF7B71A2-C797-4CD9-A5F4-B2ED88782631}"/>
    <dgm:cxn modelId="{BDE4FB90-689C-41D4-904F-AE5183D72747}" srcId="{052B5A10-422A-42E8-829C-5E5A92CD8C87}" destId="{6372349E-8668-40D8-A937-E08192F6BCF2}" srcOrd="1" destOrd="0" parTransId="{9F1F3A90-BBD5-4926-948C-7919887C5B03}" sibTransId="{3BE7754C-7732-4308-8ED6-80817A7A39ED}"/>
    <dgm:cxn modelId="{E8608C9C-3721-4BE2-9140-8904A111395E}" type="presOf" srcId="{7D64A5A1-0347-4DC2-8AC5-00176B55F8C8}" destId="{CFA11A6C-A7FD-4401-A214-8695AC036C68}" srcOrd="0" destOrd="0" presId="urn:microsoft.com/office/officeart/2005/8/layout/default"/>
    <dgm:cxn modelId="{A49A2CA2-C856-41EE-AE88-100B8F12B97A}" srcId="{052B5A10-422A-42E8-829C-5E5A92CD8C87}" destId="{3FBBA7A3-BB7B-48B2-82E8-6568CEEDC0E1}" srcOrd="2" destOrd="0" parTransId="{9D683691-722D-4B18-BFAC-3AE3A2B3A384}" sibTransId="{3A002DB8-FEC3-4800-AB08-1BE7DC72D99C}"/>
    <dgm:cxn modelId="{390856B4-48EE-41D2-A0AF-98EC59F382F9}" srcId="{052B5A10-422A-42E8-829C-5E5A92CD8C87}" destId="{7D64A5A1-0347-4DC2-8AC5-00176B55F8C8}" srcOrd="0" destOrd="0" parTransId="{9F889FED-2783-4576-892E-18D26E22EF82}" sibTransId="{22E29582-18BB-4DBB-963A-CB12D059F510}"/>
    <dgm:cxn modelId="{CE0B64C7-151A-48A3-83A4-87A83186753D}" type="presOf" srcId="{6372349E-8668-40D8-A937-E08192F6BCF2}" destId="{1613639A-225A-4236-9683-0F2180A5F8A0}" srcOrd="0" destOrd="0" presId="urn:microsoft.com/office/officeart/2005/8/layout/default"/>
    <dgm:cxn modelId="{7380FBBC-844B-47E8-9867-5AA0557CA8EB}" type="presParOf" srcId="{4AC92E24-3FAB-4D50-BD14-C877DB71A6DE}" destId="{CFA11A6C-A7FD-4401-A214-8695AC036C68}" srcOrd="0" destOrd="0" presId="urn:microsoft.com/office/officeart/2005/8/layout/default"/>
    <dgm:cxn modelId="{EC93BD11-3B78-4D31-A46B-4730760F6FF3}" type="presParOf" srcId="{4AC92E24-3FAB-4D50-BD14-C877DB71A6DE}" destId="{F4C71AC9-7F6F-4122-BE9D-3A08105FAE96}" srcOrd="1" destOrd="0" presId="urn:microsoft.com/office/officeart/2005/8/layout/default"/>
    <dgm:cxn modelId="{64E7426C-C412-437C-9C3A-A36028508259}" type="presParOf" srcId="{4AC92E24-3FAB-4D50-BD14-C877DB71A6DE}" destId="{1613639A-225A-4236-9683-0F2180A5F8A0}" srcOrd="2" destOrd="0" presId="urn:microsoft.com/office/officeart/2005/8/layout/default"/>
    <dgm:cxn modelId="{1AECFD07-21A6-42B5-957E-618AF52DE6F3}" type="presParOf" srcId="{4AC92E24-3FAB-4D50-BD14-C877DB71A6DE}" destId="{906B9549-8DCB-4644-A171-2BAF06923C02}" srcOrd="3" destOrd="0" presId="urn:microsoft.com/office/officeart/2005/8/layout/default"/>
    <dgm:cxn modelId="{F11D36BE-E754-41C2-B4A6-7F8633CAD889}" type="presParOf" srcId="{4AC92E24-3FAB-4D50-BD14-C877DB71A6DE}" destId="{27645348-87A2-457A-A117-4094CA734DA7}" srcOrd="4" destOrd="0" presId="urn:microsoft.com/office/officeart/2005/8/layout/default"/>
    <dgm:cxn modelId="{518A816C-0D6A-4C21-A7BA-4462961CB91D}" type="presParOf" srcId="{4AC92E24-3FAB-4D50-BD14-C877DB71A6DE}" destId="{6E17E9F0-1C6E-4E5A-B58E-181D25264939}" srcOrd="5" destOrd="0" presId="urn:microsoft.com/office/officeart/2005/8/layout/default"/>
    <dgm:cxn modelId="{79CCDFC0-BFF1-4B17-972F-BACDFF332745}" type="presParOf" srcId="{4AC92E24-3FAB-4D50-BD14-C877DB71A6DE}" destId="{87E24013-A640-4D00-B75C-A13C6BC867F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A11A6C-A7FD-4401-A214-8695AC036C68}">
      <dsp:nvSpPr>
        <dsp:cNvPr id="0" name=""/>
        <dsp:cNvSpPr/>
      </dsp:nvSpPr>
      <dsp:spPr>
        <a:xfrm>
          <a:off x="139979" y="1275"/>
          <a:ext cx="2404110" cy="1442466"/>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1. Cost Leadership</a:t>
          </a:r>
        </a:p>
      </dsp:txBody>
      <dsp:txXfrm>
        <a:off x="139979" y="1275"/>
        <a:ext cx="2404110" cy="1442466"/>
      </dsp:txXfrm>
    </dsp:sp>
    <dsp:sp modelId="{1613639A-225A-4236-9683-0F2180A5F8A0}">
      <dsp:nvSpPr>
        <dsp:cNvPr id="0" name=""/>
        <dsp:cNvSpPr/>
      </dsp:nvSpPr>
      <dsp:spPr>
        <a:xfrm>
          <a:off x="2784501" y="1275"/>
          <a:ext cx="2404110" cy="144246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2. Differentiation</a:t>
          </a:r>
        </a:p>
      </dsp:txBody>
      <dsp:txXfrm>
        <a:off x="2784501" y="1275"/>
        <a:ext cx="2404110" cy="1442466"/>
      </dsp:txXfrm>
    </dsp:sp>
    <dsp:sp modelId="{27645348-87A2-457A-A117-4094CA734DA7}">
      <dsp:nvSpPr>
        <dsp:cNvPr id="0" name=""/>
        <dsp:cNvSpPr/>
      </dsp:nvSpPr>
      <dsp:spPr>
        <a:xfrm>
          <a:off x="139979" y="1684153"/>
          <a:ext cx="2404110" cy="1442466"/>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3a. Cost Focus</a:t>
          </a:r>
        </a:p>
      </dsp:txBody>
      <dsp:txXfrm>
        <a:off x="139979" y="1684153"/>
        <a:ext cx="2404110" cy="1442466"/>
      </dsp:txXfrm>
    </dsp:sp>
    <dsp:sp modelId="{87E24013-A640-4D00-B75C-A13C6BC867FB}">
      <dsp:nvSpPr>
        <dsp:cNvPr id="0" name=""/>
        <dsp:cNvSpPr/>
      </dsp:nvSpPr>
      <dsp:spPr>
        <a:xfrm>
          <a:off x="2784501" y="1684153"/>
          <a:ext cx="2404110" cy="144246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3b Differentiation Focus</a:t>
          </a:r>
        </a:p>
      </dsp:txBody>
      <dsp:txXfrm>
        <a:off x="2784501" y="1684153"/>
        <a:ext cx="2404110" cy="144246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4A0ACB16-5ABC-B64F-9E1D-3F7C3B3254F0}"/>
              </a:ext>
            </a:extLst>
          </p:cNvPr>
          <p:cNvSpPr>
            <a:spLocks noGrp="1" noChangeArrowheads="1"/>
          </p:cNvSpPr>
          <p:nvPr>
            <p:ph type="hdr" sz="quarter"/>
          </p:nvPr>
        </p:nvSpPr>
        <p:spPr bwMode="auto">
          <a:xfrm>
            <a:off x="0"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70B7C68-6A46-2449-A61E-C6567953F845}"/>
              </a:ext>
            </a:extLst>
          </p:cNvPr>
          <p:cNvSpPr>
            <a:spLocks noGrp="1" noChangeArrowheads="1"/>
          </p:cNvSpPr>
          <p:nvPr>
            <p:ph type="dt" sz="quarter" idx="1"/>
          </p:nvPr>
        </p:nvSpPr>
        <p:spPr bwMode="auto">
          <a:xfrm>
            <a:off x="3821113"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999B5ACE-C3E8-D74E-8DAB-BC54A3116265}"/>
              </a:ext>
            </a:extLst>
          </p:cNvPr>
          <p:cNvSpPr>
            <a:spLocks noGrp="1" noChangeArrowheads="1"/>
          </p:cNvSpPr>
          <p:nvPr>
            <p:ph type="ftr" sz="quarter" idx="2"/>
          </p:nvPr>
        </p:nvSpPr>
        <p:spPr bwMode="auto">
          <a:xfrm>
            <a:off x="0" y="941705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8F2FD939-85F6-904D-B633-C6C9BEB7554E}"/>
              </a:ext>
            </a:extLst>
          </p:cNvPr>
          <p:cNvSpPr>
            <a:spLocks noGrp="1" noChangeArrowheads="1"/>
          </p:cNvSpPr>
          <p:nvPr>
            <p:ph type="sldNum" sz="quarter" idx="3"/>
          </p:nvPr>
        </p:nvSpPr>
        <p:spPr bwMode="auto">
          <a:xfrm>
            <a:off x="3821113" y="941705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fld id="{F530CBF5-9B7C-7F4D-9474-9F9CAD038BB6}"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162BCFCD-2973-5147-8A05-B183842DDD29}"/>
              </a:ext>
            </a:extLst>
          </p:cNvPr>
          <p:cNvSpPr>
            <a:spLocks noGrp="1" noChangeArrowheads="1"/>
          </p:cNvSpPr>
          <p:nvPr>
            <p:ph type="hdr" sz="quarter"/>
          </p:nvPr>
        </p:nvSpPr>
        <p:spPr bwMode="auto">
          <a:xfrm>
            <a:off x="0"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DFF99420-4879-7A48-BBE5-C0A4D6BC7802}"/>
              </a:ext>
            </a:extLst>
          </p:cNvPr>
          <p:cNvSpPr>
            <a:spLocks noGrp="1" noChangeArrowheads="1"/>
          </p:cNvSpPr>
          <p:nvPr>
            <p:ph type="dt" idx="1"/>
          </p:nvPr>
        </p:nvSpPr>
        <p:spPr bwMode="auto">
          <a:xfrm>
            <a:off x="3822700"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DC63B48B-37C7-304A-8577-9316339B826C}"/>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 uri="{53640926-AAD7-44D8-BBD7-CCE9431645EC}">
              <a14:shadowObscured xmlns:a14="http://schemas.microsoft.com/office/drawing/2010/main" val="1"/>
            </a:ext>
            <a:ext uri="{FAA26D3D-D897-4be2-8F04-BA451C77F1D7}"/>
          </a:extLst>
        </p:spPr>
      </p:sp>
      <p:sp>
        <p:nvSpPr>
          <p:cNvPr id="87045" name="Rectangle 5">
            <a:extLst>
              <a:ext uri="{FF2B5EF4-FFF2-40B4-BE49-F238E27FC236}">
                <a16:creationId xmlns:a16="http://schemas.microsoft.com/office/drawing/2014/main" id="{375C3D8E-E35D-6744-ADA0-905D3D47D38C}"/>
              </a:ext>
            </a:extLst>
          </p:cNvPr>
          <p:cNvSpPr>
            <a:spLocks noGrp="1" noChangeArrowheads="1"/>
          </p:cNvSpPr>
          <p:nvPr>
            <p:ph type="body" sz="quarter" idx="3"/>
          </p:nvPr>
        </p:nvSpPr>
        <p:spPr bwMode="auto">
          <a:xfrm>
            <a:off x="900113" y="4708525"/>
            <a:ext cx="4946650" cy="4462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32373DDC-1866-614B-A679-86D9B31EBDB1}"/>
              </a:ext>
            </a:extLst>
          </p:cNvPr>
          <p:cNvSpPr>
            <a:spLocks noGrp="1" noChangeArrowheads="1"/>
          </p:cNvSpPr>
          <p:nvPr>
            <p:ph type="ftr" sz="quarter" idx="4"/>
          </p:nvPr>
        </p:nvSpPr>
        <p:spPr bwMode="auto">
          <a:xfrm>
            <a:off x="0" y="9418638"/>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20A2B376-9239-5F49-85A8-A8F75469A13D}"/>
              </a:ext>
            </a:extLst>
          </p:cNvPr>
          <p:cNvSpPr>
            <a:spLocks noGrp="1" noChangeArrowheads="1"/>
          </p:cNvSpPr>
          <p:nvPr>
            <p:ph type="sldNum" sz="quarter" idx="5"/>
          </p:nvPr>
        </p:nvSpPr>
        <p:spPr bwMode="auto">
          <a:xfrm>
            <a:off x="3822700" y="9418638"/>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3FF0940C-57D3-0D45-85FD-7176E97BC3D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0"/>
              </a:spcAft>
              <a:buClr>
                <a:srgbClr val="4F81BD"/>
              </a:buClr>
              <a:buSzPct val="70000"/>
              <a:buFont typeface="Wingdings"/>
              <a:buNone/>
              <a:tabLst/>
              <a:defRPr/>
            </a:pPr>
            <a:r>
              <a:rPr kumimoji="0" lang="en-GB" sz="1900" b="0" i="0" u="none" strike="noStrike" kern="1200" cap="none" spc="0" normalizeH="0" baseline="0" noProof="0" dirty="0">
                <a:ln>
                  <a:noFill/>
                </a:ln>
                <a:solidFill>
                  <a:prstClr val="black"/>
                </a:solidFill>
                <a:effectLst/>
                <a:uLnTx/>
                <a:uFillTx/>
                <a:latin typeface="Century Schoolbook"/>
                <a:ea typeface="+mn-ea"/>
                <a:cs typeface="+mn-cs"/>
              </a:rPr>
              <a:t>Porter, M. E. (1980). </a:t>
            </a:r>
            <a:r>
              <a:rPr kumimoji="0" lang="en-GB" sz="1900" b="0" i="1" u="none" strike="noStrike" kern="1200" cap="none" spc="0" normalizeH="0" baseline="0" noProof="0" dirty="0">
                <a:ln>
                  <a:noFill/>
                </a:ln>
                <a:solidFill>
                  <a:prstClr val="black"/>
                </a:solidFill>
                <a:effectLst/>
                <a:uLnTx/>
                <a:uFillTx/>
                <a:latin typeface="Century Schoolbook"/>
                <a:ea typeface="+mn-ea"/>
                <a:cs typeface="+mn-cs"/>
              </a:rPr>
              <a:t>Competitive strategy: Techniques for analysing industries and competitors</a:t>
            </a:r>
            <a:r>
              <a:rPr kumimoji="0" lang="en-GB" sz="1900" b="0" i="0" u="none" strike="noStrike" kern="1200" cap="none" spc="0" normalizeH="0" baseline="0" noProof="0" dirty="0">
                <a:ln>
                  <a:noFill/>
                </a:ln>
                <a:solidFill>
                  <a:prstClr val="black"/>
                </a:solidFill>
                <a:effectLst/>
                <a:uLnTx/>
                <a:uFillTx/>
                <a:latin typeface="Century Schoolbook"/>
                <a:ea typeface="+mn-ea"/>
                <a:cs typeface="+mn-cs"/>
              </a:rPr>
              <a:t>. New York: Free Press. </a:t>
            </a:r>
          </a:p>
          <a:p>
            <a:endParaRPr lang="en-GB" dirty="0"/>
          </a:p>
        </p:txBody>
      </p:sp>
      <p:sp>
        <p:nvSpPr>
          <p:cNvPr id="4" name="Slide Number Placeholder 3"/>
          <p:cNvSpPr>
            <a:spLocks noGrp="1"/>
          </p:cNvSpPr>
          <p:nvPr>
            <p:ph type="sldNum" sz="quarter" idx="5"/>
          </p:nvPr>
        </p:nvSpPr>
        <p:spPr/>
        <p:txBody>
          <a:bodyPr/>
          <a:lstStyle/>
          <a:p>
            <a:fld id="{3FF0940C-57D3-0D45-85FD-7176E97BC3D7}" type="slidenum">
              <a:rPr lang="en-GB" altLang="en-US" smtClean="0"/>
              <a:pPr/>
              <a:t>3</a:t>
            </a:fld>
            <a:endParaRPr lang="en-GB" altLang="en-US"/>
          </a:p>
        </p:txBody>
      </p:sp>
    </p:spTree>
    <p:extLst>
      <p:ext uri="{BB962C8B-B14F-4D97-AF65-F5344CB8AC3E}">
        <p14:creationId xmlns:p14="http://schemas.microsoft.com/office/powerpoint/2010/main" val="32097255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4F9D67-E4A3-46C6-BF41-5048B1879E2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51093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err="1">
                <a:solidFill>
                  <a:prstClr val="black"/>
                </a:solidFill>
              </a:rPr>
              <a:t>Frésard</a:t>
            </a:r>
            <a:r>
              <a:rPr lang="en-GB" sz="1200" dirty="0">
                <a:solidFill>
                  <a:prstClr val="black"/>
                </a:solidFill>
              </a:rPr>
              <a:t>, L., &amp; </a:t>
            </a:r>
            <a:r>
              <a:rPr lang="en-GB" sz="1200" dirty="0" err="1">
                <a:solidFill>
                  <a:prstClr val="black"/>
                </a:solidFill>
              </a:rPr>
              <a:t>Valta</a:t>
            </a:r>
            <a:r>
              <a:rPr lang="en-GB" sz="1200" dirty="0">
                <a:solidFill>
                  <a:prstClr val="black"/>
                </a:solidFill>
              </a:rPr>
              <a:t>, P. (2015). How does corporate investment respond to increased entry threat?. </a:t>
            </a:r>
            <a:r>
              <a:rPr lang="en-GB" sz="1200" i="1" dirty="0">
                <a:solidFill>
                  <a:prstClr val="black"/>
                </a:solidFill>
              </a:rPr>
              <a:t>Review of Corporate Finance Studies</a:t>
            </a:r>
            <a:r>
              <a:rPr lang="en-GB" sz="1200" dirty="0">
                <a:solidFill>
                  <a:prstClr val="black"/>
                </a:solidFill>
              </a:rPr>
              <a:t>, </a:t>
            </a:r>
            <a:r>
              <a:rPr lang="en-GB" sz="1200" i="1" dirty="0">
                <a:solidFill>
                  <a:prstClr val="black"/>
                </a:solidFill>
              </a:rPr>
              <a:t>5</a:t>
            </a:r>
            <a:r>
              <a:rPr lang="en-GB" sz="1200" dirty="0">
                <a:solidFill>
                  <a:prstClr val="black"/>
                </a:solidFill>
              </a:rPr>
              <a:t>(1), 1-35.</a:t>
            </a:r>
          </a:p>
          <a:p>
            <a:endParaRPr lang="en-GB" dirty="0"/>
          </a:p>
        </p:txBody>
      </p:sp>
      <p:sp>
        <p:nvSpPr>
          <p:cNvPr id="4" name="Slide Number Placeholder 3"/>
          <p:cNvSpPr>
            <a:spLocks noGrp="1"/>
          </p:cNvSpPr>
          <p:nvPr>
            <p:ph type="sldNum" sz="quarter" idx="5"/>
          </p:nvPr>
        </p:nvSpPr>
        <p:spPr/>
        <p:txBody>
          <a:bodyPr/>
          <a:lstStyle/>
          <a:p>
            <a:fld id="{3FF0940C-57D3-0D45-85FD-7176E97BC3D7}" type="slidenum">
              <a:rPr lang="en-GB" altLang="en-US" smtClean="0"/>
              <a:pPr/>
              <a:t>5</a:t>
            </a:fld>
            <a:endParaRPr lang="en-GB" altLang="en-US"/>
          </a:p>
        </p:txBody>
      </p:sp>
    </p:spTree>
    <p:extLst>
      <p:ext uri="{BB962C8B-B14F-4D97-AF65-F5344CB8AC3E}">
        <p14:creationId xmlns:p14="http://schemas.microsoft.com/office/powerpoint/2010/main" val="12027312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0"/>
              </a:spcAft>
              <a:buClr>
                <a:srgbClr val="4F81BD"/>
              </a:buClr>
              <a:buSzPct val="70000"/>
              <a:buFont typeface="Wingdings"/>
              <a:buNone/>
              <a:tabLst/>
              <a:defRPr/>
            </a:pPr>
            <a:r>
              <a:rPr kumimoji="0" lang="en-GB" sz="1900" b="0" i="0" u="none" strike="noStrike" kern="1200" cap="none" spc="0" normalizeH="0" baseline="0" noProof="0" dirty="0" err="1">
                <a:ln>
                  <a:noFill/>
                </a:ln>
                <a:solidFill>
                  <a:prstClr val="black"/>
                </a:solidFill>
                <a:effectLst/>
                <a:uLnTx/>
                <a:uFillTx/>
                <a:latin typeface="Century Schoolbook"/>
                <a:ea typeface="+mn-ea"/>
                <a:cs typeface="+mn-cs"/>
              </a:rPr>
              <a:t>Frésard</a:t>
            </a:r>
            <a:r>
              <a:rPr kumimoji="0" lang="en-GB" sz="1900" b="0" i="0" u="none" strike="noStrike" kern="1200" cap="none" spc="0" normalizeH="0" baseline="0" noProof="0" dirty="0">
                <a:ln>
                  <a:noFill/>
                </a:ln>
                <a:solidFill>
                  <a:prstClr val="black"/>
                </a:solidFill>
                <a:effectLst/>
                <a:uLnTx/>
                <a:uFillTx/>
                <a:latin typeface="Century Schoolbook"/>
                <a:ea typeface="+mn-ea"/>
                <a:cs typeface="+mn-cs"/>
              </a:rPr>
              <a:t>, L., &amp; </a:t>
            </a:r>
            <a:r>
              <a:rPr kumimoji="0" lang="en-GB" sz="1900" b="0" i="0" u="none" strike="noStrike" kern="1200" cap="none" spc="0" normalizeH="0" baseline="0" noProof="0" dirty="0" err="1">
                <a:ln>
                  <a:noFill/>
                </a:ln>
                <a:solidFill>
                  <a:prstClr val="black"/>
                </a:solidFill>
                <a:effectLst/>
                <a:uLnTx/>
                <a:uFillTx/>
                <a:latin typeface="Century Schoolbook"/>
                <a:ea typeface="+mn-ea"/>
                <a:cs typeface="+mn-cs"/>
              </a:rPr>
              <a:t>Valta</a:t>
            </a:r>
            <a:r>
              <a:rPr kumimoji="0" lang="en-GB" sz="1900" b="0" i="0" u="none" strike="noStrike" kern="1200" cap="none" spc="0" normalizeH="0" baseline="0" noProof="0" dirty="0">
                <a:ln>
                  <a:noFill/>
                </a:ln>
                <a:solidFill>
                  <a:prstClr val="black"/>
                </a:solidFill>
                <a:effectLst/>
                <a:uLnTx/>
                <a:uFillTx/>
                <a:latin typeface="Century Schoolbook"/>
                <a:ea typeface="+mn-ea"/>
                <a:cs typeface="+mn-cs"/>
              </a:rPr>
              <a:t>, P. (2015). How does corporate investment respond to increased entry threat?. </a:t>
            </a:r>
            <a:r>
              <a:rPr kumimoji="0" lang="en-GB" sz="1900" b="0" i="1" u="none" strike="noStrike" kern="1200" cap="none" spc="0" normalizeH="0" baseline="0" noProof="0" dirty="0">
                <a:ln>
                  <a:noFill/>
                </a:ln>
                <a:solidFill>
                  <a:prstClr val="black"/>
                </a:solidFill>
                <a:effectLst/>
                <a:uLnTx/>
                <a:uFillTx/>
                <a:latin typeface="Century Schoolbook"/>
                <a:ea typeface="+mn-ea"/>
                <a:cs typeface="+mn-cs"/>
              </a:rPr>
              <a:t>Review of Corporate Finance Studies</a:t>
            </a:r>
            <a:r>
              <a:rPr kumimoji="0" lang="en-GB" sz="1900" b="0" i="0" u="none" strike="noStrike" kern="1200" cap="none" spc="0" normalizeH="0" baseline="0" noProof="0" dirty="0">
                <a:ln>
                  <a:noFill/>
                </a:ln>
                <a:solidFill>
                  <a:prstClr val="black"/>
                </a:solidFill>
                <a:effectLst/>
                <a:uLnTx/>
                <a:uFillTx/>
                <a:latin typeface="Century Schoolbook"/>
                <a:ea typeface="+mn-ea"/>
                <a:cs typeface="+mn-cs"/>
              </a:rPr>
              <a:t>, </a:t>
            </a:r>
            <a:r>
              <a:rPr kumimoji="0" lang="en-GB" sz="1900" b="0" i="1" u="none" strike="noStrike" kern="1200" cap="none" spc="0" normalizeH="0" baseline="0" noProof="0" dirty="0">
                <a:ln>
                  <a:noFill/>
                </a:ln>
                <a:solidFill>
                  <a:prstClr val="black"/>
                </a:solidFill>
                <a:effectLst/>
                <a:uLnTx/>
                <a:uFillTx/>
                <a:latin typeface="Century Schoolbook"/>
                <a:ea typeface="+mn-ea"/>
                <a:cs typeface="+mn-cs"/>
              </a:rPr>
              <a:t>5</a:t>
            </a:r>
            <a:r>
              <a:rPr kumimoji="0" lang="en-GB" sz="1900" b="0" i="0" u="none" strike="noStrike" kern="1200" cap="none" spc="0" normalizeH="0" baseline="0" noProof="0" dirty="0">
                <a:ln>
                  <a:noFill/>
                </a:ln>
                <a:solidFill>
                  <a:prstClr val="black"/>
                </a:solidFill>
                <a:effectLst/>
                <a:uLnTx/>
                <a:uFillTx/>
                <a:latin typeface="Century Schoolbook"/>
                <a:ea typeface="+mn-ea"/>
                <a:cs typeface="+mn-cs"/>
              </a:rPr>
              <a:t>(1), 1-35.</a:t>
            </a:r>
          </a:p>
          <a:p>
            <a:endParaRPr lang="en-GB" dirty="0"/>
          </a:p>
        </p:txBody>
      </p:sp>
      <p:sp>
        <p:nvSpPr>
          <p:cNvPr id="4" name="Slide Number Placeholder 3"/>
          <p:cNvSpPr>
            <a:spLocks noGrp="1"/>
          </p:cNvSpPr>
          <p:nvPr>
            <p:ph type="sldNum" sz="quarter" idx="5"/>
          </p:nvPr>
        </p:nvSpPr>
        <p:spPr/>
        <p:txBody>
          <a:bodyPr/>
          <a:lstStyle/>
          <a:p>
            <a:fld id="{3FF0940C-57D3-0D45-85FD-7176E97BC3D7}" type="slidenum">
              <a:rPr lang="en-GB" altLang="en-US" smtClean="0"/>
              <a:pPr/>
              <a:t>6</a:t>
            </a:fld>
            <a:endParaRPr lang="en-GB" altLang="en-US"/>
          </a:p>
        </p:txBody>
      </p:sp>
    </p:spTree>
    <p:extLst>
      <p:ext uri="{BB962C8B-B14F-4D97-AF65-F5344CB8AC3E}">
        <p14:creationId xmlns:p14="http://schemas.microsoft.com/office/powerpoint/2010/main" val="4093129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1026">
            <a:extLst>
              <a:ext uri="{FF2B5EF4-FFF2-40B4-BE49-F238E27FC236}">
                <a16:creationId xmlns:a16="http://schemas.microsoft.com/office/drawing/2014/main" id="{43E35522-7A87-374A-98E3-E201111587DB}"/>
              </a:ext>
            </a:extLst>
          </p:cNvPr>
          <p:cNvSpPr>
            <a:spLocks noGrp="1" noRot="1" noChangeAspect="1" noChangeArrowheads="1" noTextEdit="1"/>
          </p:cNvSpPr>
          <p:nvPr>
            <p:ph type="sldImg"/>
          </p:nvPr>
        </p:nvSpPr>
        <p:spPr>
          <a:ln/>
        </p:spPr>
      </p:sp>
      <p:sp>
        <p:nvSpPr>
          <p:cNvPr id="9219" name="Rectangle 1027">
            <a:extLst>
              <a:ext uri="{FF2B5EF4-FFF2-40B4-BE49-F238E27FC236}">
                <a16:creationId xmlns:a16="http://schemas.microsoft.com/office/drawing/2014/main" id="{C930E6BD-B865-4D4E-A2BB-41DFC1D2890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Arial" panose="020B0604020202020204" pitchFamily="34" charset="0"/>
              </a:rPr>
              <a:t>Kim, E., Nam, D. I., &amp; </a:t>
            </a:r>
            <a:r>
              <a:rPr lang="en-US" b="0" i="0" dirty="0" err="1">
                <a:solidFill>
                  <a:srgbClr val="222222"/>
                </a:solidFill>
                <a:effectLst/>
                <a:latin typeface="Arial" panose="020B0604020202020204" pitchFamily="34" charset="0"/>
              </a:rPr>
              <a:t>Stimpert</a:t>
            </a:r>
            <a:r>
              <a:rPr lang="en-US" b="0" i="0" dirty="0">
                <a:solidFill>
                  <a:srgbClr val="222222"/>
                </a:solidFill>
                <a:effectLst/>
                <a:latin typeface="Arial" panose="020B0604020202020204" pitchFamily="34" charset="0"/>
              </a:rPr>
              <a:t>, J. L. (2004). The applicability of Porter’s generic strategies in the digital age: assumptions, conjectures, and suggestions. </a:t>
            </a:r>
            <a:r>
              <a:rPr lang="en-US" b="0" i="1" dirty="0">
                <a:solidFill>
                  <a:srgbClr val="222222"/>
                </a:solidFill>
                <a:effectLst/>
                <a:latin typeface="Arial" panose="020B0604020202020204" pitchFamily="34" charset="0"/>
              </a:rPr>
              <a:t>Journal of management</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30</a:t>
            </a:r>
            <a:r>
              <a:rPr lang="en-US" b="0" i="0" dirty="0">
                <a:solidFill>
                  <a:srgbClr val="222222"/>
                </a:solidFill>
                <a:effectLst/>
                <a:latin typeface="Arial" panose="020B0604020202020204" pitchFamily="34" charset="0"/>
              </a:rPr>
              <a:t>(5), 569-589.</a:t>
            </a:r>
            <a:endParaRPr lang="en-GB" dirty="0"/>
          </a:p>
        </p:txBody>
      </p:sp>
      <p:sp>
        <p:nvSpPr>
          <p:cNvPr id="4" name="Slide Number Placeholder 3"/>
          <p:cNvSpPr>
            <a:spLocks noGrp="1"/>
          </p:cNvSpPr>
          <p:nvPr>
            <p:ph type="sldNum" sz="quarter" idx="5"/>
          </p:nvPr>
        </p:nvSpPr>
        <p:spPr/>
        <p:txBody>
          <a:bodyPr/>
          <a:lstStyle/>
          <a:p>
            <a:fld id="{3FF0940C-57D3-0D45-85FD-7176E97BC3D7}" type="slidenum">
              <a:rPr lang="en-GB" altLang="en-US" smtClean="0"/>
              <a:pPr/>
              <a:t>20</a:t>
            </a:fld>
            <a:endParaRPr lang="en-GB" altLang="en-US"/>
          </a:p>
        </p:txBody>
      </p:sp>
    </p:spTree>
    <p:extLst>
      <p:ext uri="{BB962C8B-B14F-4D97-AF65-F5344CB8AC3E}">
        <p14:creationId xmlns:p14="http://schemas.microsoft.com/office/powerpoint/2010/main" val="28257878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https://www.isc.hbs.edu/strategy/business-strategy/Pages/the-value-chain.aspx </a:t>
            </a:r>
          </a:p>
          <a:p>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Porter, M. E. (1985). </a:t>
            </a:r>
            <a:r>
              <a:rPr lang="en-GB" sz="1200" i="1" dirty="0"/>
              <a:t>Competitive advantage: creating and sustaining superior performance</a:t>
            </a:r>
            <a:r>
              <a:rPr lang="en-GB" sz="1200" dirty="0"/>
              <a:t>. New York: Free Press.</a:t>
            </a:r>
            <a:endParaRPr lang="en-GB" sz="1800" cap="small" dirty="0">
              <a:solidFill>
                <a:srgbClr val="1F497D"/>
              </a:solidFill>
              <a:ea typeface="+mj-ea"/>
              <a:cs typeface="+mj-cs"/>
            </a:endParaRPr>
          </a:p>
          <a:p>
            <a:endParaRPr lang="en-GB" dirty="0"/>
          </a:p>
        </p:txBody>
      </p:sp>
      <p:sp>
        <p:nvSpPr>
          <p:cNvPr id="4" name="Slide Number Placeholder 3"/>
          <p:cNvSpPr>
            <a:spLocks noGrp="1"/>
          </p:cNvSpPr>
          <p:nvPr>
            <p:ph type="sldNum" sz="quarter" idx="5"/>
          </p:nvPr>
        </p:nvSpPr>
        <p:spPr/>
        <p:txBody>
          <a:bodyPr/>
          <a:lstStyle/>
          <a:p>
            <a:fld id="{3FF0940C-57D3-0D45-85FD-7176E97BC3D7}" type="slidenum">
              <a:rPr lang="en-GB" altLang="en-US" smtClean="0"/>
              <a:pPr/>
              <a:t>28</a:t>
            </a:fld>
            <a:endParaRPr lang="en-GB" altLang="en-US"/>
          </a:p>
        </p:txBody>
      </p:sp>
    </p:spTree>
    <p:extLst>
      <p:ext uri="{BB962C8B-B14F-4D97-AF65-F5344CB8AC3E}">
        <p14:creationId xmlns:p14="http://schemas.microsoft.com/office/powerpoint/2010/main" val="1975414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1D14B7-7336-4796-BDC9-DFF920D0231A}" type="slidenum">
              <a:rPr kumimoji="0" lang="en-GB" sz="1200" b="0" i="0" u="none" strike="noStrike" kern="1200" cap="none" spc="0" normalizeH="0" baseline="0" noProof="0" smtClean="0">
                <a:ln>
                  <a:noFill/>
                </a:ln>
                <a:solidFill>
                  <a:prstClr val="black"/>
                </a:solidFill>
                <a:effectLst/>
                <a:uLnTx/>
                <a:uFillTx/>
                <a:latin typeface="Calibri"/>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Tree>
    <p:extLst>
      <p:ext uri="{BB962C8B-B14F-4D97-AF65-F5344CB8AC3E}">
        <p14:creationId xmlns:p14="http://schemas.microsoft.com/office/powerpoint/2010/main" val="38109084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1EED3E3-68C4-004B-AA7E-4DF72E60CEE3}"/>
              </a:ext>
            </a:extLst>
          </p:cNvPr>
          <p:cNvSpPr>
            <a:spLocks noGrp="1"/>
          </p:cNvSpPr>
          <p:nvPr>
            <p:ph type="dt" sz="half" idx="10"/>
          </p:nvPr>
        </p:nvSpPr>
        <p:spPr>
          <a:xfrm>
            <a:off x="395288" y="6524625"/>
            <a:ext cx="971550" cy="219075"/>
          </a:xfrm>
        </p:spPr>
        <p:txBody>
          <a:bodyPr/>
          <a:lstStyle>
            <a:lvl1pPr>
              <a:defRPr/>
            </a:lvl1pPr>
          </a:lstStyle>
          <a:p>
            <a:pPr>
              <a:defRPr/>
            </a:pPr>
            <a:fld id="{C10D39D8-8B94-2B40-A2C0-B8EB9C11D1D3}" type="datetime1">
              <a:rPr lang="en-GB" altLang="en-US"/>
              <a:pPr>
                <a:defRPr/>
              </a:pPr>
              <a:t>29/06/2022</a:t>
            </a:fld>
            <a:endParaRPr lang="en-GB" altLang="en-US"/>
          </a:p>
        </p:txBody>
      </p:sp>
      <p:sp>
        <p:nvSpPr>
          <p:cNvPr id="5" name="Footer Placeholder 4">
            <a:extLst>
              <a:ext uri="{FF2B5EF4-FFF2-40B4-BE49-F238E27FC236}">
                <a16:creationId xmlns:a16="http://schemas.microsoft.com/office/drawing/2014/main" id="{2D5B5B6F-9198-6F44-8C6D-C01D2F443D90}"/>
              </a:ext>
            </a:extLst>
          </p:cNvPr>
          <p:cNvSpPr>
            <a:spLocks noGrp="1"/>
          </p:cNvSpPr>
          <p:nvPr>
            <p:ph type="ftr" sz="quarter" idx="11"/>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536EAE8C-58D3-014E-AE40-042813C3845B}"/>
              </a:ext>
            </a:extLst>
          </p:cNvPr>
          <p:cNvSpPr>
            <a:spLocks noGrp="1"/>
          </p:cNvSpPr>
          <p:nvPr>
            <p:ph type="sldNum" sz="quarter" idx="12"/>
          </p:nvPr>
        </p:nvSpPr>
        <p:spPr/>
        <p:txBody>
          <a:bodyPr/>
          <a:lstStyle>
            <a:lvl1pPr>
              <a:defRPr/>
            </a:lvl1pPr>
          </a:lstStyle>
          <a:p>
            <a:fld id="{761EFDE1-4086-4649-8F58-896918FA41C6}" type="slidenum">
              <a:rPr lang="en-GB" altLang="en-US"/>
              <a:pPr/>
              <a:t>‹#›</a:t>
            </a:fld>
            <a:endParaRPr lang="en-GB" altLang="en-US"/>
          </a:p>
        </p:txBody>
      </p:sp>
    </p:spTree>
    <p:extLst>
      <p:ext uri="{BB962C8B-B14F-4D97-AF65-F5344CB8AC3E}">
        <p14:creationId xmlns:p14="http://schemas.microsoft.com/office/powerpoint/2010/main" val="2767730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402BE8-3332-E54A-A31F-97155FCA2A51}"/>
              </a:ext>
            </a:extLst>
          </p:cNvPr>
          <p:cNvSpPr>
            <a:spLocks noGrp="1"/>
          </p:cNvSpPr>
          <p:nvPr>
            <p:ph type="dt" sz="half" idx="10"/>
          </p:nvPr>
        </p:nvSpPr>
        <p:spPr/>
        <p:txBody>
          <a:bodyPr/>
          <a:lstStyle>
            <a:lvl1pPr>
              <a:defRPr/>
            </a:lvl1pPr>
          </a:lstStyle>
          <a:p>
            <a:pPr>
              <a:defRPr/>
            </a:pPr>
            <a:fld id="{0B8868FC-D20D-9040-916F-87950A994FB3}" type="datetime1">
              <a:rPr lang="en-GB" altLang="en-US"/>
              <a:pPr>
                <a:defRPr/>
              </a:pPr>
              <a:t>29/06/2022</a:t>
            </a:fld>
            <a:endParaRPr lang="en-GB" altLang="en-US"/>
          </a:p>
        </p:txBody>
      </p:sp>
      <p:sp>
        <p:nvSpPr>
          <p:cNvPr id="5" name="Footer Placeholder 4">
            <a:extLst>
              <a:ext uri="{FF2B5EF4-FFF2-40B4-BE49-F238E27FC236}">
                <a16:creationId xmlns:a16="http://schemas.microsoft.com/office/drawing/2014/main" id="{B4258512-E9C9-FA44-A32E-481C42FD076C}"/>
              </a:ext>
            </a:extLst>
          </p:cNvPr>
          <p:cNvSpPr>
            <a:spLocks noGrp="1"/>
          </p:cNvSpPr>
          <p:nvPr>
            <p:ph type="ftr" sz="quarter" idx="11"/>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15923F93-2A35-4B45-9AA5-882569B55DA9}"/>
              </a:ext>
            </a:extLst>
          </p:cNvPr>
          <p:cNvSpPr>
            <a:spLocks noGrp="1"/>
          </p:cNvSpPr>
          <p:nvPr>
            <p:ph type="sldNum" sz="quarter" idx="12"/>
          </p:nvPr>
        </p:nvSpPr>
        <p:spPr/>
        <p:txBody>
          <a:bodyPr/>
          <a:lstStyle>
            <a:lvl1pPr>
              <a:defRPr/>
            </a:lvl1pPr>
          </a:lstStyle>
          <a:p>
            <a:fld id="{68DBCB1F-964D-B240-9A8E-679A2E68172E}" type="slidenum">
              <a:rPr lang="en-GB" altLang="en-US"/>
              <a:pPr/>
              <a:t>‹#›</a:t>
            </a:fld>
            <a:endParaRPr lang="en-GB" altLang="en-US"/>
          </a:p>
        </p:txBody>
      </p:sp>
    </p:spTree>
    <p:extLst>
      <p:ext uri="{BB962C8B-B14F-4D97-AF65-F5344CB8AC3E}">
        <p14:creationId xmlns:p14="http://schemas.microsoft.com/office/powerpoint/2010/main" val="2087400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D568965-3E12-5B43-8154-EB0FFD120BE9}"/>
              </a:ext>
            </a:extLst>
          </p:cNvPr>
          <p:cNvSpPr>
            <a:spLocks noGrp="1"/>
          </p:cNvSpPr>
          <p:nvPr>
            <p:ph type="dt" sz="half" idx="10"/>
          </p:nvPr>
        </p:nvSpPr>
        <p:spPr/>
        <p:txBody>
          <a:bodyPr/>
          <a:lstStyle>
            <a:lvl1pPr>
              <a:defRPr/>
            </a:lvl1pPr>
          </a:lstStyle>
          <a:p>
            <a:pPr>
              <a:defRPr/>
            </a:pPr>
            <a:fld id="{511037B8-D6B2-A04E-953F-E6332A3EFEFF}" type="datetime1">
              <a:rPr lang="en-GB" altLang="en-US"/>
              <a:pPr>
                <a:defRPr/>
              </a:pPr>
              <a:t>29/06/2022</a:t>
            </a:fld>
            <a:endParaRPr lang="en-GB" altLang="en-US"/>
          </a:p>
        </p:txBody>
      </p:sp>
      <p:sp>
        <p:nvSpPr>
          <p:cNvPr id="5" name="Slide Number Placeholder 5">
            <a:extLst>
              <a:ext uri="{FF2B5EF4-FFF2-40B4-BE49-F238E27FC236}">
                <a16:creationId xmlns:a16="http://schemas.microsoft.com/office/drawing/2014/main" id="{9DF07D53-42FE-764B-A0C2-3382F1A790EB}"/>
              </a:ext>
            </a:extLst>
          </p:cNvPr>
          <p:cNvSpPr>
            <a:spLocks noGrp="1"/>
          </p:cNvSpPr>
          <p:nvPr>
            <p:ph type="sldNum" sz="quarter" idx="11"/>
          </p:nvPr>
        </p:nvSpPr>
        <p:spPr/>
        <p:txBody>
          <a:bodyPr/>
          <a:lstStyle>
            <a:lvl1pPr>
              <a:defRPr/>
            </a:lvl1pPr>
          </a:lstStyle>
          <a:p>
            <a:fld id="{2125D864-0552-704B-8E87-FB65795D6E8E}" type="slidenum">
              <a:rPr lang="en-GB" altLang="en-US"/>
              <a:pPr/>
              <a:t>‹#›</a:t>
            </a:fld>
            <a:endParaRPr lang="en-GB" altLang="en-US"/>
          </a:p>
        </p:txBody>
      </p:sp>
    </p:spTree>
    <p:extLst>
      <p:ext uri="{BB962C8B-B14F-4D97-AF65-F5344CB8AC3E}">
        <p14:creationId xmlns:p14="http://schemas.microsoft.com/office/powerpoint/2010/main" val="1116932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4648F126-70BD-374D-BD2B-1C2148D7C79B}"/>
              </a:ext>
            </a:extLst>
          </p:cNvPr>
          <p:cNvSpPr>
            <a:spLocks noGrp="1"/>
          </p:cNvSpPr>
          <p:nvPr>
            <p:ph type="dt" sz="half" idx="10"/>
          </p:nvPr>
        </p:nvSpPr>
        <p:spPr/>
        <p:txBody>
          <a:bodyPr/>
          <a:lstStyle>
            <a:lvl1pPr>
              <a:defRPr/>
            </a:lvl1pPr>
          </a:lstStyle>
          <a:p>
            <a:pPr>
              <a:defRPr/>
            </a:pPr>
            <a:fld id="{8C946F52-761A-684B-911C-CA92D688ED8B}" type="datetime1">
              <a:rPr lang="en-GB" altLang="en-US"/>
              <a:pPr>
                <a:defRPr/>
              </a:pPr>
              <a:t>29/06/2022</a:t>
            </a:fld>
            <a:endParaRPr lang="en-GB" altLang="en-US"/>
          </a:p>
        </p:txBody>
      </p:sp>
      <p:sp>
        <p:nvSpPr>
          <p:cNvPr id="6" name="Slide Number Placeholder 5">
            <a:extLst>
              <a:ext uri="{FF2B5EF4-FFF2-40B4-BE49-F238E27FC236}">
                <a16:creationId xmlns:a16="http://schemas.microsoft.com/office/drawing/2014/main" id="{119DC7C9-2FB5-DD4B-A4DE-37FD7290F4B4}"/>
              </a:ext>
            </a:extLst>
          </p:cNvPr>
          <p:cNvSpPr>
            <a:spLocks noGrp="1"/>
          </p:cNvSpPr>
          <p:nvPr>
            <p:ph type="sldNum" sz="quarter" idx="11"/>
          </p:nvPr>
        </p:nvSpPr>
        <p:spPr/>
        <p:txBody>
          <a:bodyPr/>
          <a:lstStyle>
            <a:lvl1pPr>
              <a:defRPr/>
            </a:lvl1pPr>
          </a:lstStyle>
          <a:p>
            <a:fld id="{F7E82D4B-7642-DB45-AD6A-77A9A905E90A}" type="slidenum">
              <a:rPr lang="en-GB" altLang="en-US"/>
              <a:pPr/>
              <a:t>‹#›</a:t>
            </a:fld>
            <a:endParaRPr lang="en-GB" altLang="en-US"/>
          </a:p>
        </p:txBody>
      </p:sp>
    </p:spTree>
    <p:extLst>
      <p:ext uri="{BB962C8B-B14F-4D97-AF65-F5344CB8AC3E}">
        <p14:creationId xmlns:p14="http://schemas.microsoft.com/office/powerpoint/2010/main" val="2416023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5DD2BE-E652-9E42-AC4C-B30F5B96DB82}"/>
              </a:ext>
            </a:extLst>
          </p:cNvPr>
          <p:cNvSpPr>
            <a:spLocks noGrp="1"/>
          </p:cNvSpPr>
          <p:nvPr>
            <p:ph type="dt" sz="half" idx="10"/>
          </p:nvPr>
        </p:nvSpPr>
        <p:spPr/>
        <p:txBody>
          <a:bodyPr/>
          <a:lstStyle>
            <a:lvl1pPr>
              <a:defRPr/>
            </a:lvl1pPr>
          </a:lstStyle>
          <a:p>
            <a:pPr>
              <a:defRPr/>
            </a:pPr>
            <a:fld id="{50376AB6-8998-844C-8629-6C1D1EBCACCF}" type="datetime1">
              <a:rPr lang="en-GB" altLang="en-US"/>
              <a:pPr>
                <a:defRPr/>
              </a:pPr>
              <a:t>29/06/2022</a:t>
            </a:fld>
            <a:endParaRPr lang="en-GB" altLang="en-US"/>
          </a:p>
        </p:txBody>
      </p:sp>
      <p:sp>
        <p:nvSpPr>
          <p:cNvPr id="8" name="Slide Number Placeholder 5">
            <a:extLst>
              <a:ext uri="{FF2B5EF4-FFF2-40B4-BE49-F238E27FC236}">
                <a16:creationId xmlns:a16="http://schemas.microsoft.com/office/drawing/2014/main" id="{AF26D66D-EFC5-1841-A1FB-806701775740}"/>
              </a:ext>
            </a:extLst>
          </p:cNvPr>
          <p:cNvSpPr>
            <a:spLocks noGrp="1"/>
          </p:cNvSpPr>
          <p:nvPr>
            <p:ph type="sldNum" sz="quarter" idx="11"/>
          </p:nvPr>
        </p:nvSpPr>
        <p:spPr/>
        <p:txBody>
          <a:bodyPr/>
          <a:lstStyle>
            <a:lvl1pPr>
              <a:defRPr/>
            </a:lvl1pPr>
          </a:lstStyle>
          <a:p>
            <a:fld id="{41E4C32F-218F-D648-818F-DE3FE377C9DA}" type="slidenum">
              <a:rPr lang="en-GB" altLang="en-US"/>
              <a:pPr/>
              <a:t>‹#›</a:t>
            </a:fld>
            <a:endParaRPr lang="en-GB" altLang="en-US"/>
          </a:p>
        </p:txBody>
      </p:sp>
    </p:spTree>
    <p:extLst>
      <p:ext uri="{BB962C8B-B14F-4D97-AF65-F5344CB8AC3E}">
        <p14:creationId xmlns:p14="http://schemas.microsoft.com/office/powerpoint/2010/main" val="1080530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17F6228-CD8D-9743-A1BF-9F10975C244B}"/>
              </a:ext>
            </a:extLst>
          </p:cNvPr>
          <p:cNvSpPr>
            <a:spLocks noGrp="1"/>
          </p:cNvSpPr>
          <p:nvPr>
            <p:ph type="dt" sz="half" idx="10"/>
          </p:nvPr>
        </p:nvSpPr>
        <p:spPr/>
        <p:txBody>
          <a:bodyPr/>
          <a:lstStyle>
            <a:lvl1pPr>
              <a:defRPr/>
            </a:lvl1pPr>
          </a:lstStyle>
          <a:p>
            <a:pPr>
              <a:defRPr/>
            </a:pPr>
            <a:fld id="{AB0EF900-2E77-B744-8648-2E22262ACF52}" type="datetime1">
              <a:rPr lang="en-GB" altLang="en-US"/>
              <a:pPr>
                <a:defRPr/>
              </a:pPr>
              <a:t>29/06/2022</a:t>
            </a:fld>
            <a:endParaRPr lang="en-GB" altLang="en-US"/>
          </a:p>
        </p:txBody>
      </p:sp>
      <p:sp>
        <p:nvSpPr>
          <p:cNvPr id="4" name="Slide Number Placeholder 5">
            <a:extLst>
              <a:ext uri="{FF2B5EF4-FFF2-40B4-BE49-F238E27FC236}">
                <a16:creationId xmlns:a16="http://schemas.microsoft.com/office/drawing/2014/main" id="{B7CC254D-8E5B-7C47-BC0F-3D61A9F60BAC}"/>
              </a:ext>
            </a:extLst>
          </p:cNvPr>
          <p:cNvSpPr>
            <a:spLocks noGrp="1"/>
          </p:cNvSpPr>
          <p:nvPr>
            <p:ph type="sldNum" sz="quarter" idx="11"/>
          </p:nvPr>
        </p:nvSpPr>
        <p:spPr/>
        <p:txBody>
          <a:bodyPr/>
          <a:lstStyle>
            <a:lvl1pPr>
              <a:defRPr/>
            </a:lvl1pPr>
          </a:lstStyle>
          <a:p>
            <a:fld id="{7DA86A1F-4CFF-764F-8D57-210AC6DB9699}" type="slidenum">
              <a:rPr lang="en-GB" altLang="en-US"/>
              <a:pPr/>
              <a:t>‹#›</a:t>
            </a:fld>
            <a:endParaRPr lang="en-GB" altLang="en-US"/>
          </a:p>
        </p:txBody>
      </p:sp>
    </p:spTree>
    <p:extLst>
      <p:ext uri="{BB962C8B-B14F-4D97-AF65-F5344CB8AC3E}">
        <p14:creationId xmlns:p14="http://schemas.microsoft.com/office/powerpoint/2010/main" val="1577862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2D6B9AA-2EA6-4346-A1ED-668229FAD2FF}"/>
              </a:ext>
            </a:extLst>
          </p:cNvPr>
          <p:cNvSpPr>
            <a:spLocks noGrp="1"/>
          </p:cNvSpPr>
          <p:nvPr>
            <p:ph type="dt" sz="half" idx="10"/>
          </p:nvPr>
        </p:nvSpPr>
        <p:spPr/>
        <p:txBody>
          <a:bodyPr/>
          <a:lstStyle>
            <a:lvl1pPr>
              <a:defRPr/>
            </a:lvl1pPr>
          </a:lstStyle>
          <a:p>
            <a:pPr>
              <a:defRPr/>
            </a:pPr>
            <a:fld id="{49BC53A6-1EBC-234A-AFAA-D84F69989997}" type="datetime1">
              <a:rPr lang="en-GB" altLang="en-US"/>
              <a:pPr>
                <a:defRPr/>
              </a:pPr>
              <a:t>29/06/2022</a:t>
            </a:fld>
            <a:endParaRPr lang="en-GB" altLang="en-US"/>
          </a:p>
        </p:txBody>
      </p:sp>
      <p:sp>
        <p:nvSpPr>
          <p:cNvPr id="3" name="Slide Number Placeholder 5">
            <a:extLst>
              <a:ext uri="{FF2B5EF4-FFF2-40B4-BE49-F238E27FC236}">
                <a16:creationId xmlns:a16="http://schemas.microsoft.com/office/drawing/2014/main" id="{6ADA8CEF-BAC4-874B-9DD6-2793916731EF}"/>
              </a:ext>
            </a:extLst>
          </p:cNvPr>
          <p:cNvSpPr>
            <a:spLocks noGrp="1"/>
          </p:cNvSpPr>
          <p:nvPr>
            <p:ph type="sldNum" sz="quarter" idx="11"/>
          </p:nvPr>
        </p:nvSpPr>
        <p:spPr/>
        <p:txBody>
          <a:bodyPr/>
          <a:lstStyle>
            <a:lvl1pPr>
              <a:defRPr/>
            </a:lvl1pPr>
          </a:lstStyle>
          <a:p>
            <a:fld id="{A789E0B9-A8A4-0A4F-A205-0BFBFD5DE8FB}" type="slidenum">
              <a:rPr lang="en-GB" altLang="en-US"/>
              <a:pPr/>
              <a:t>‹#›</a:t>
            </a:fld>
            <a:endParaRPr lang="en-GB" altLang="en-US"/>
          </a:p>
        </p:txBody>
      </p:sp>
    </p:spTree>
    <p:extLst>
      <p:ext uri="{BB962C8B-B14F-4D97-AF65-F5344CB8AC3E}">
        <p14:creationId xmlns:p14="http://schemas.microsoft.com/office/powerpoint/2010/main" val="281487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BFA7CC7-16D9-E94D-BBEF-571BBF44B087}"/>
              </a:ext>
            </a:extLst>
          </p:cNvPr>
          <p:cNvSpPr>
            <a:spLocks noGrp="1"/>
          </p:cNvSpPr>
          <p:nvPr>
            <p:ph type="dt" sz="half" idx="10"/>
          </p:nvPr>
        </p:nvSpPr>
        <p:spPr/>
        <p:txBody>
          <a:bodyPr/>
          <a:lstStyle>
            <a:lvl1pPr>
              <a:defRPr/>
            </a:lvl1pPr>
          </a:lstStyle>
          <a:p>
            <a:pPr>
              <a:defRPr/>
            </a:pPr>
            <a:fld id="{2CBE50DE-792E-9B4D-8BA1-1874948BD0E4}" type="datetime1">
              <a:rPr lang="en-GB" altLang="en-US"/>
              <a:pPr>
                <a:defRPr/>
              </a:pPr>
              <a:t>29/06/2022</a:t>
            </a:fld>
            <a:endParaRPr lang="en-GB" altLang="en-US"/>
          </a:p>
        </p:txBody>
      </p:sp>
      <p:sp>
        <p:nvSpPr>
          <p:cNvPr id="6" name="Slide Number Placeholder 5">
            <a:extLst>
              <a:ext uri="{FF2B5EF4-FFF2-40B4-BE49-F238E27FC236}">
                <a16:creationId xmlns:a16="http://schemas.microsoft.com/office/drawing/2014/main" id="{D9652598-CC41-2A45-B0BB-998BD6593D54}"/>
              </a:ext>
            </a:extLst>
          </p:cNvPr>
          <p:cNvSpPr>
            <a:spLocks noGrp="1"/>
          </p:cNvSpPr>
          <p:nvPr>
            <p:ph type="sldNum" sz="quarter" idx="11"/>
          </p:nvPr>
        </p:nvSpPr>
        <p:spPr/>
        <p:txBody>
          <a:bodyPr/>
          <a:lstStyle>
            <a:lvl1pPr>
              <a:defRPr/>
            </a:lvl1pPr>
          </a:lstStyle>
          <a:p>
            <a:fld id="{AC639A9D-A6E7-1248-AF6B-F1A61AA205EB}" type="slidenum">
              <a:rPr lang="en-GB" altLang="en-US"/>
              <a:pPr/>
              <a:t>‹#›</a:t>
            </a:fld>
            <a:endParaRPr lang="en-GB" altLang="en-US"/>
          </a:p>
        </p:txBody>
      </p:sp>
    </p:spTree>
    <p:extLst>
      <p:ext uri="{BB962C8B-B14F-4D97-AF65-F5344CB8AC3E}">
        <p14:creationId xmlns:p14="http://schemas.microsoft.com/office/powerpoint/2010/main" val="3900806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EA99984-EE60-EF4F-A321-D48448A28B78}"/>
              </a:ext>
            </a:extLst>
          </p:cNvPr>
          <p:cNvSpPr>
            <a:spLocks noGrp="1"/>
          </p:cNvSpPr>
          <p:nvPr>
            <p:ph type="dt" sz="half" idx="10"/>
          </p:nvPr>
        </p:nvSpPr>
        <p:spPr/>
        <p:txBody>
          <a:bodyPr/>
          <a:lstStyle>
            <a:lvl1pPr>
              <a:defRPr/>
            </a:lvl1pPr>
          </a:lstStyle>
          <a:p>
            <a:pPr>
              <a:defRPr/>
            </a:pPr>
            <a:fld id="{A7A8ECB2-239E-9244-8C89-CB1B2CCB52BC}" type="datetime1">
              <a:rPr lang="en-GB" altLang="en-US"/>
              <a:pPr>
                <a:defRPr/>
              </a:pPr>
              <a:t>29/06/2022</a:t>
            </a:fld>
            <a:endParaRPr lang="en-GB" altLang="en-US"/>
          </a:p>
        </p:txBody>
      </p:sp>
      <p:sp>
        <p:nvSpPr>
          <p:cNvPr id="6" name="Slide Number Placeholder 5">
            <a:extLst>
              <a:ext uri="{FF2B5EF4-FFF2-40B4-BE49-F238E27FC236}">
                <a16:creationId xmlns:a16="http://schemas.microsoft.com/office/drawing/2014/main" id="{38C4082F-E906-E145-946D-3B734D8AADE9}"/>
              </a:ext>
            </a:extLst>
          </p:cNvPr>
          <p:cNvSpPr>
            <a:spLocks noGrp="1"/>
          </p:cNvSpPr>
          <p:nvPr>
            <p:ph type="sldNum" sz="quarter" idx="11"/>
          </p:nvPr>
        </p:nvSpPr>
        <p:spPr/>
        <p:txBody>
          <a:bodyPr/>
          <a:lstStyle>
            <a:lvl1pPr>
              <a:defRPr/>
            </a:lvl1pPr>
          </a:lstStyle>
          <a:p>
            <a:fld id="{F0C6E04B-BA82-0443-BE77-59E1EB4DFC17}" type="slidenum">
              <a:rPr lang="en-GB" altLang="en-US"/>
              <a:pPr/>
              <a:t>‹#›</a:t>
            </a:fld>
            <a:endParaRPr lang="en-GB" altLang="en-US"/>
          </a:p>
        </p:txBody>
      </p:sp>
    </p:spTree>
    <p:extLst>
      <p:ext uri="{BB962C8B-B14F-4D97-AF65-F5344CB8AC3E}">
        <p14:creationId xmlns:p14="http://schemas.microsoft.com/office/powerpoint/2010/main" val="3398763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41199D-E245-3B45-BD6E-8D41B1E6356A}"/>
              </a:ext>
            </a:extLst>
          </p:cNvPr>
          <p:cNvSpPr>
            <a:spLocks noGrp="1"/>
          </p:cNvSpPr>
          <p:nvPr>
            <p:ph type="dt" sz="half" idx="10"/>
          </p:nvPr>
        </p:nvSpPr>
        <p:spPr/>
        <p:txBody>
          <a:bodyPr/>
          <a:lstStyle>
            <a:lvl1pPr>
              <a:defRPr/>
            </a:lvl1pPr>
          </a:lstStyle>
          <a:p>
            <a:pPr>
              <a:defRPr/>
            </a:pPr>
            <a:fld id="{A275977F-32E8-3045-B16A-C6F97B9033A1}" type="datetime1">
              <a:rPr lang="en-GB" altLang="en-US"/>
              <a:pPr>
                <a:defRPr/>
              </a:pPr>
              <a:t>29/06/2022</a:t>
            </a:fld>
            <a:endParaRPr lang="en-GB" altLang="en-US"/>
          </a:p>
        </p:txBody>
      </p:sp>
      <p:sp>
        <p:nvSpPr>
          <p:cNvPr id="5" name="Slide Number Placeholder 5">
            <a:extLst>
              <a:ext uri="{FF2B5EF4-FFF2-40B4-BE49-F238E27FC236}">
                <a16:creationId xmlns:a16="http://schemas.microsoft.com/office/drawing/2014/main" id="{580DB2EC-B0D6-6C49-B861-C4553F7E416F}"/>
              </a:ext>
            </a:extLst>
          </p:cNvPr>
          <p:cNvSpPr>
            <a:spLocks noGrp="1"/>
          </p:cNvSpPr>
          <p:nvPr>
            <p:ph type="sldNum" sz="quarter" idx="11"/>
          </p:nvPr>
        </p:nvSpPr>
        <p:spPr/>
        <p:txBody>
          <a:bodyPr/>
          <a:lstStyle>
            <a:lvl1pPr>
              <a:defRPr/>
            </a:lvl1pPr>
          </a:lstStyle>
          <a:p>
            <a:fld id="{678B961C-A831-104F-B669-19A1BA360258}" type="slidenum">
              <a:rPr lang="en-GB" altLang="en-US"/>
              <a:pPr/>
              <a:t>‹#›</a:t>
            </a:fld>
            <a:endParaRPr lang="en-GB" altLang="en-US"/>
          </a:p>
        </p:txBody>
      </p:sp>
    </p:spTree>
    <p:extLst>
      <p:ext uri="{BB962C8B-B14F-4D97-AF65-F5344CB8AC3E}">
        <p14:creationId xmlns:p14="http://schemas.microsoft.com/office/powerpoint/2010/main" val="755399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1964EF-AE58-9646-854C-CE6FE74A7661}"/>
              </a:ext>
            </a:extLst>
          </p:cNvPr>
          <p:cNvSpPr>
            <a:spLocks noGrp="1"/>
          </p:cNvSpPr>
          <p:nvPr>
            <p:ph type="dt" sz="half" idx="10"/>
          </p:nvPr>
        </p:nvSpPr>
        <p:spPr/>
        <p:txBody>
          <a:bodyPr/>
          <a:lstStyle>
            <a:lvl1pPr>
              <a:defRPr/>
            </a:lvl1pPr>
          </a:lstStyle>
          <a:p>
            <a:pPr>
              <a:defRPr/>
            </a:pPr>
            <a:fld id="{350A5549-F576-B946-8CF2-7C5BF08E49DD}" type="datetime1">
              <a:rPr lang="en-GB" altLang="en-US"/>
              <a:pPr>
                <a:defRPr/>
              </a:pPr>
              <a:t>29/06/2022</a:t>
            </a:fld>
            <a:endParaRPr lang="en-GB" altLang="en-US"/>
          </a:p>
        </p:txBody>
      </p:sp>
      <p:sp>
        <p:nvSpPr>
          <p:cNvPr id="5" name="Slide Number Placeholder 5">
            <a:extLst>
              <a:ext uri="{FF2B5EF4-FFF2-40B4-BE49-F238E27FC236}">
                <a16:creationId xmlns:a16="http://schemas.microsoft.com/office/drawing/2014/main" id="{609FA6F0-E854-174A-93D5-E722043C36F2}"/>
              </a:ext>
            </a:extLst>
          </p:cNvPr>
          <p:cNvSpPr>
            <a:spLocks noGrp="1"/>
          </p:cNvSpPr>
          <p:nvPr>
            <p:ph type="sldNum" sz="quarter" idx="11"/>
          </p:nvPr>
        </p:nvSpPr>
        <p:spPr/>
        <p:txBody>
          <a:bodyPr/>
          <a:lstStyle>
            <a:lvl1pPr>
              <a:defRPr/>
            </a:lvl1pPr>
          </a:lstStyle>
          <a:p>
            <a:fld id="{25D818CF-C49D-A347-83BA-97FC4E5D5877}" type="slidenum">
              <a:rPr lang="en-GB" altLang="en-US"/>
              <a:pPr/>
              <a:t>‹#›</a:t>
            </a:fld>
            <a:endParaRPr lang="en-GB" altLang="en-US"/>
          </a:p>
        </p:txBody>
      </p:sp>
    </p:spTree>
    <p:extLst>
      <p:ext uri="{BB962C8B-B14F-4D97-AF65-F5344CB8AC3E}">
        <p14:creationId xmlns:p14="http://schemas.microsoft.com/office/powerpoint/2010/main" val="36658356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7957BA63-4809-4473-9DE8-7E0118427F2D}" type="datetime1">
              <a:rPr lang="en-GB" smtClean="0"/>
              <a:t>29/06/2022</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r>
              <a:rPr lang="en-GB"/>
              <a:t>Cathrine Seierstad 2017</a:t>
            </a:r>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5B2C9F40-8FDD-4C68-8BED-982FEBABDCD7}" type="slidenum">
              <a:rPr lang="en-GB" smtClean="0"/>
              <a:t>‹#›</a:t>
            </a:fld>
            <a:endParaRPr lang="en-GB"/>
          </a:p>
        </p:txBody>
      </p:sp>
    </p:spTree>
    <p:extLst>
      <p:ext uri="{BB962C8B-B14F-4D97-AF65-F5344CB8AC3E}">
        <p14:creationId xmlns:p14="http://schemas.microsoft.com/office/powerpoint/2010/main" val="303570255"/>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99F37E8C-BC21-49C2-B979-AE68810FBDD1}" type="datetime1">
              <a:rPr lang="en-GB" smtClean="0"/>
              <a:t>29/06/2022</a:t>
            </a:fld>
            <a:endParaRPr lang="en-GB"/>
          </a:p>
        </p:txBody>
      </p:sp>
      <p:sp>
        <p:nvSpPr>
          <p:cNvPr id="9" name="Slide Number Placeholder 8"/>
          <p:cNvSpPr>
            <a:spLocks noGrp="1"/>
          </p:cNvSpPr>
          <p:nvPr>
            <p:ph type="sldNum" sz="quarter" idx="15"/>
          </p:nvPr>
        </p:nvSpPr>
        <p:spPr/>
        <p:txBody>
          <a:bodyPr rtlCol="0"/>
          <a:lstStyle/>
          <a:p>
            <a:fld id="{5B2C9F40-8FDD-4C68-8BED-982FEBABDCD7}" type="slidenum">
              <a:rPr lang="en-GB" smtClean="0"/>
              <a:t>‹#›</a:t>
            </a:fld>
            <a:endParaRPr lang="en-GB"/>
          </a:p>
        </p:txBody>
      </p:sp>
      <p:sp>
        <p:nvSpPr>
          <p:cNvPr id="10" name="Footer Placeholder 9"/>
          <p:cNvSpPr>
            <a:spLocks noGrp="1"/>
          </p:cNvSpPr>
          <p:nvPr>
            <p:ph type="ftr" sz="quarter" idx="16"/>
          </p:nvPr>
        </p:nvSpPr>
        <p:spPr/>
        <p:txBody>
          <a:bodyPr rtlCol="0"/>
          <a:lstStyle/>
          <a:p>
            <a:r>
              <a:rPr lang="en-GB"/>
              <a:t>Cathrine Seierstad 2017</a:t>
            </a:r>
          </a:p>
        </p:txBody>
      </p:sp>
    </p:spTree>
    <p:extLst>
      <p:ext uri="{BB962C8B-B14F-4D97-AF65-F5344CB8AC3E}">
        <p14:creationId xmlns:p14="http://schemas.microsoft.com/office/powerpoint/2010/main" val="15629580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75A1AD51-FE48-4441-90A5-9CE0BDF1FEB6}" type="datetime1">
              <a:rPr lang="en-GB" smtClean="0"/>
              <a:t>29/06/2022</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r>
              <a:rPr lang="en-GB"/>
              <a:t>Cathrine Seierstad 2017</a:t>
            </a:r>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5B2C9F40-8FDD-4C68-8BED-982FEBABDCD7}" type="slidenum">
              <a:rPr lang="en-GB" smtClean="0"/>
              <a:t>‹#›</a:t>
            </a:fld>
            <a:endParaRPr lang="en-GB"/>
          </a:p>
        </p:txBody>
      </p:sp>
    </p:spTree>
    <p:extLst>
      <p:ext uri="{BB962C8B-B14F-4D97-AF65-F5344CB8AC3E}">
        <p14:creationId xmlns:p14="http://schemas.microsoft.com/office/powerpoint/2010/main" val="2357962728"/>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01AE426B-B23E-4452-8061-82BF50B75B9C}" type="datetime1">
              <a:rPr lang="en-GB" smtClean="0"/>
              <a:t>29/06/2022</a:t>
            </a:fld>
            <a:endParaRPr lang="en-GB"/>
          </a:p>
        </p:txBody>
      </p:sp>
      <p:sp>
        <p:nvSpPr>
          <p:cNvPr id="6" name="Footer Placeholder 5"/>
          <p:cNvSpPr>
            <a:spLocks noGrp="1"/>
          </p:cNvSpPr>
          <p:nvPr>
            <p:ph type="ftr" sz="quarter" idx="11"/>
          </p:nvPr>
        </p:nvSpPr>
        <p:spPr/>
        <p:txBody>
          <a:bodyPr/>
          <a:lstStyle/>
          <a:p>
            <a:r>
              <a:rPr lang="en-GB"/>
              <a:t>Cathrine Seierstad 2017</a:t>
            </a:r>
          </a:p>
        </p:txBody>
      </p:sp>
      <p:sp>
        <p:nvSpPr>
          <p:cNvPr id="7" name="Slide Number Placeholder 6"/>
          <p:cNvSpPr>
            <a:spLocks noGrp="1"/>
          </p:cNvSpPr>
          <p:nvPr>
            <p:ph type="sldNum" sz="quarter" idx="12"/>
          </p:nvPr>
        </p:nvSpPr>
        <p:spPr/>
        <p:txBody>
          <a:bodyPr/>
          <a:lstStyle/>
          <a:p>
            <a:fld id="{5B2C9F40-8FDD-4C68-8BED-982FEBABDCD7}"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521587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FF8B1A81-D111-4401-A194-44CA0AD173F1}" type="datetime1">
              <a:rPr lang="en-GB" smtClean="0"/>
              <a:t>29/06/2022</a:t>
            </a:fld>
            <a:endParaRPr lang="en-GB"/>
          </a:p>
        </p:txBody>
      </p:sp>
      <p:sp>
        <p:nvSpPr>
          <p:cNvPr id="8" name="Footer Placeholder 7"/>
          <p:cNvSpPr>
            <a:spLocks noGrp="1"/>
          </p:cNvSpPr>
          <p:nvPr>
            <p:ph type="ftr" sz="quarter" idx="11"/>
          </p:nvPr>
        </p:nvSpPr>
        <p:spPr/>
        <p:txBody>
          <a:bodyPr/>
          <a:lstStyle/>
          <a:p>
            <a:r>
              <a:rPr lang="en-GB"/>
              <a:t>Cathrine Seierstad 2017</a:t>
            </a:r>
          </a:p>
        </p:txBody>
      </p:sp>
      <p:sp>
        <p:nvSpPr>
          <p:cNvPr id="9" name="Slide Number Placeholder 8"/>
          <p:cNvSpPr>
            <a:spLocks noGrp="1"/>
          </p:cNvSpPr>
          <p:nvPr>
            <p:ph type="sldNum" sz="quarter" idx="12"/>
          </p:nvPr>
        </p:nvSpPr>
        <p:spPr/>
        <p:txBody>
          <a:bodyPr/>
          <a:lstStyle/>
          <a:p>
            <a:fld id="{5B2C9F40-8FDD-4C68-8BED-982FEBABDCD7}"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extLst>
      <p:ext uri="{BB962C8B-B14F-4D97-AF65-F5344CB8AC3E}">
        <p14:creationId xmlns:p14="http://schemas.microsoft.com/office/powerpoint/2010/main" val="39323613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22021DB5-B8D2-43DF-9A0E-788728693746}" type="datetime1">
              <a:rPr lang="en-GB" smtClean="0"/>
              <a:t>29/06/2022</a:t>
            </a:fld>
            <a:endParaRPr lang="en-GB"/>
          </a:p>
        </p:txBody>
      </p:sp>
      <p:sp>
        <p:nvSpPr>
          <p:cNvPr id="7" name="Slide Number Placeholder 6"/>
          <p:cNvSpPr>
            <a:spLocks noGrp="1"/>
          </p:cNvSpPr>
          <p:nvPr>
            <p:ph type="sldNum" sz="quarter" idx="11"/>
          </p:nvPr>
        </p:nvSpPr>
        <p:spPr/>
        <p:txBody>
          <a:bodyPr rtlCol="0"/>
          <a:lstStyle/>
          <a:p>
            <a:fld id="{5B2C9F40-8FDD-4C68-8BED-982FEBABDCD7}" type="slidenum">
              <a:rPr lang="en-GB" smtClean="0"/>
              <a:t>‹#›</a:t>
            </a:fld>
            <a:endParaRPr lang="en-GB"/>
          </a:p>
        </p:txBody>
      </p:sp>
      <p:sp>
        <p:nvSpPr>
          <p:cNvPr id="8" name="Footer Placeholder 7"/>
          <p:cNvSpPr>
            <a:spLocks noGrp="1"/>
          </p:cNvSpPr>
          <p:nvPr>
            <p:ph type="ftr" sz="quarter" idx="12"/>
          </p:nvPr>
        </p:nvSpPr>
        <p:spPr/>
        <p:txBody>
          <a:bodyPr rtlCol="0"/>
          <a:lstStyle/>
          <a:p>
            <a:r>
              <a:rPr lang="en-GB"/>
              <a:t>Cathrine Seierstad 2017</a:t>
            </a:r>
          </a:p>
        </p:txBody>
      </p:sp>
    </p:spTree>
    <p:extLst>
      <p:ext uri="{BB962C8B-B14F-4D97-AF65-F5344CB8AC3E}">
        <p14:creationId xmlns:p14="http://schemas.microsoft.com/office/powerpoint/2010/main" val="23461185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2BF6A5-F49D-4603-A7A0-89931D6D0960}" type="datetime1">
              <a:rPr lang="en-GB" smtClean="0"/>
              <a:t>29/06/2022</a:t>
            </a:fld>
            <a:endParaRPr lang="en-GB"/>
          </a:p>
        </p:txBody>
      </p:sp>
      <p:sp>
        <p:nvSpPr>
          <p:cNvPr id="3" name="Footer Placeholder 2"/>
          <p:cNvSpPr>
            <a:spLocks noGrp="1"/>
          </p:cNvSpPr>
          <p:nvPr>
            <p:ph type="ftr" sz="quarter" idx="11"/>
          </p:nvPr>
        </p:nvSpPr>
        <p:spPr/>
        <p:txBody>
          <a:bodyPr/>
          <a:lstStyle/>
          <a:p>
            <a:r>
              <a:rPr lang="en-GB"/>
              <a:t>Cathrine Seierstad 2017</a:t>
            </a:r>
          </a:p>
        </p:txBody>
      </p:sp>
      <p:sp>
        <p:nvSpPr>
          <p:cNvPr id="4" name="Slide Number Placeholder 3"/>
          <p:cNvSpPr>
            <a:spLocks noGrp="1"/>
          </p:cNvSpPr>
          <p:nvPr>
            <p:ph type="sldNum" sz="quarter" idx="12"/>
          </p:nvPr>
        </p:nvSpPr>
        <p:spPr/>
        <p:txBody>
          <a:bodyPr/>
          <a:lstStyle/>
          <a:p>
            <a:fld id="{5B2C9F40-8FDD-4C68-8BED-982FEBABDCD7}" type="slidenum">
              <a:rPr lang="en-GB" smtClean="0"/>
              <a:t>‹#›</a:t>
            </a:fld>
            <a:endParaRPr lang="en-GB"/>
          </a:p>
        </p:txBody>
      </p:sp>
    </p:spTree>
    <p:extLst>
      <p:ext uri="{BB962C8B-B14F-4D97-AF65-F5344CB8AC3E}">
        <p14:creationId xmlns:p14="http://schemas.microsoft.com/office/powerpoint/2010/main" val="21589980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2638B55D-3C1A-4133-BB23-8B0A123B3A25}" type="datetime1">
              <a:rPr lang="en-GB" smtClean="0"/>
              <a:t>29/06/2022</a:t>
            </a:fld>
            <a:endParaRPr lang="en-GB"/>
          </a:p>
        </p:txBody>
      </p:sp>
      <p:sp>
        <p:nvSpPr>
          <p:cNvPr id="22" name="Slide Number Placeholder 21"/>
          <p:cNvSpPr>
            <a:spLocks noGrp="1"/>
          </p:cNvSpPr>
          <p:nvPr>
            <p:ph type="sldNum" sz="quarter" idx="15"/>
          </p:nvPr>
        </p:nvSpPr>
        <p:spPr/>
        <p:txBody>
          <a:bodyPr rtlCol="0"/>
          <a:lstStyle/>
          <a:p>
            <a:fld id="{5B2C9F40-8FDD-4C68-8BED-982FEBABDCD7}" type="slidenum">
              <a:rPr lang="en-GB" smtClean="0"/>
              <a:t>‹#›</a:t>
            </a:fld>
            <a:endParaRPr lang="en-GB"/>
          </a:p>
        </p:txBody>
      </p:sp>
      <p:sp>
        <p:nvSpPr>
          <p:cNvPr id="23" name="Footer Placeholder 22"/>
          <p:cNvSpPr>
            <a:spLocks noGrp="1"/>
          </p:cNvSpPr>
          <p:nvPr>
            <p:ph type="ftr" sz="quarter" idx="16"/>
          </p:nvPr>
        </p:nvSpPr>
        <p:spPr/>
        <p:txBody>
          <a:bodyPr rtlCol="0"/>
          <a:lstStyle/>
          <a:p>
            <a:r>
              <a:rPr lang="en-GB"/>
              <a:t>Cathrine Seierstad 2017</a:t>
            </a:r>
          </a:p>
        </p:txBody>
      </p:sp>
    </p:spTree>
    <p:extLst>
      <p:ext uri="{BB962C8B-B14F-4D97-AF65-F5344CB8AC3E}">
        <p14:creationId xmlns:p14="http://schemas.microsoft.com/office/powerpoint/2010/main" val="749894165"/>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3FF1208F-4E5E-460C-A8C7-CF00B5644440}" type="datetime1">
              <a:rPr lang="en-GB" smtClean="0"/>
              <a:t>29/06/2022</a:t>
            </a:fld>
            <a:endParaRPr lang="en-GB"/>
          </a:p>
        </p:txBody>
      </p:sp>
      <p:sp>
        <p:nvSpPr>
          <p:cNvPr id="18" name="Slide Number Placeholder 17"/>
          <p:cNvSpPr>
            <a:spLocks noGrp="1"/>
          </p:cNvSpPr>
          <p:nvPr>
            <p:ph type="sldNum" sz="quarter" idx="11"/>
          </p:nvPr>
        </p:nvSpPr>
        <p:spPr/>
        <p:txBody>
          <a:bodyPr rtlCol="0"/>
          <a:lstStyle/>
          <a:p>
            <a:fld id="{5B2C9F40-8FDD-4C68-8BED-982FEBABDCD7}" type="slidenum">
              <a:rPr lang="en-GB" smtClean="0"/>
              <a:t>‹#›</a:t>
            </a:fld>
            <a:endParaRPr lang="en-GB"/>
          </a:p>
        </p:txBody>
      </p:sp>
      <p:sp>
        <p:nvSpPr>
          <p:cNvPr id="21" name="Footer Placeholder 20"/>
          <p:cNvSpPr>
            <a:spLocks noGrp="1"/>
          </p:cNvSpPr>
          <p:nvPr>
            <p:ph type="ftr" sz="quarter" idx="12"/>
          </p:nvPr>
        </p:nvSpPr>
        <p:spPr/>
        <p:txBody>
          <a:bodyPr rtlCol="0"/>
          <a:lstStyle/>
          <a:p>
            <a:r>
              <a:rPr lang="en-GB"/>
              <a:t>Cathrine Seierstad 2017</a:t>
            </a:r>
          </a:p>
        </p:txBody>
      </p:sp>
    </p:spTree>
    <p:extLst>
      <p:ext uri="{BB962C8B-B14F-4D97-AF65-F5344CB8AC3E}">
        <p14:creationId xmlns:p14="http://schemas.microsoft.com/office/powerpoint/2010/main" val="23491851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A87585C-3015-4CBF-895A-410158135B2B}" type="datetime1">
              <a:rPr lang="en-GB" smtClean="0"/>
              <a:t>29/06/2022</a:t>
            </a:fld>
            <a:endParaRPr lang="en-GB"/>
          </a:p>
        </p:txBody>
      </p:sp>
      <p:sp>
        <p:nvSpPr>
          <p:cNvPr id="5" name="Footer Placeholder 4"/>
          <p:cNvSpPr>
            <a:spLocks noGrp="1"/>
          </p:cNvSpPr>
          <p:nvPr>
            <p:ph type="ftr" sz="quarter" idx="11"/>
          </p:nvPr>
        </p:nvSpPr>
        <p:spPr/>
        <p:txBody>
          <a:bodyPr/>
          <a:lstStyle/>
          <a:p>
            <a:r>
              <a:rPr lang="en-GB"/>
              <a:t>Cathrine Seierstad 2017</a:t>
            </a:r>
          </a:p>
        </p:txBody>
      </p:sp>
      <p:sp>
        <p:nvSpPr>
          <p:cNvPr id="6" name="Slide Number Placeholder 5"/>
          <p:cNvSpPr>
            <a:spLocks noGrp="1"/>
          </p:cNvSpPr>
          <p:nvPr>
            <p:ph type="sldNum" sz="quarter" idx="12"/>
          </p:nvPr>
        </p:nvSpPr>
        <p:spPr/>
        <p:txBody>
          <a:bodyPr/>
          <a:lstStyle/>
          <a:p>
            <a:fld id="{5B2C9F40-8FDD-4C68-8BED-982FEBABDCD7}" type="slidenum">
              <a:rPr lang="en-GB" smtClean="0"/>
              <a:t>‹#›</a:t>
            </a:fld>
            <a:endParaRPr lang="en-GB"/>
          </a:p>
        </p:txBody>
      </p:sp>
    </p:spTree>
    <p:extLst>
      <p:ext uri="{BB962C8B-B14F-4D97-AF65-F5344CB8AC3E}">
        <p14:creationId xmlns:p14="http://schemas.microsoft.com/office/powerpoint/2010/main" val="8775608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9036715-E32F-43CE-A9B1-BDEE9DADBEA3}" type="datetime1">
              <a:rPr lang="en-GB" smtClean="0"/>
              <a:t>29/06/2022</a:t>
            </a:fld>
            <a:endParaRPr lang="en-GB"/>
          </a:p>
        </p:txBody>
      </p:sp>
      <p:sp>
        <p:nvSpPr>
          <p:cNvPr id="5" name="Footer Placeholder 4"/>
          <p:cNvSpPr>
            <a:spLocks noGrp="1"/>
          </p:cNvSpPr>
          <p:nvPr>
            <p:ph type="ftr" sz="quarter" idx="11"/>
          </p:nvPr>
        </p:nvSpPr>
        <p:spPr/>
        <p:txBody>
          <a:bodyPr/>
          <a:lstStyle/>
          <a:p>
            <a:r>
              <a:rPr lang="en-GB"/>
              <a:t>Cathrine Seierstad 2017</a:t>
            </a:r>
          </a:p>
        </p:txBody>
      </p:sp>
      <p:sp>
        <p:nvSpPr>
          <p:cNvPr id="6" name="Slide Number Placeholder 5"/>
          <p:cNvSpPr>
            <a:spLocks noGrp="1"/>
          </p:cNvSpPr>
          <p:nvPr>
            <p:ph type="sldNum" sz="quarter" idx="12"/>
          </p:nvPr>
        </p:nvSpPr>
        <p:spPr/>
        <p:txBody>
          <a:bodyPr/>
          <a:lstStyle/>
          <a:p>
            <a:fld id="{5B2C9F40-8FDD-4C68-8BED-982FEBABDCD7}" type="slidenum">
              <a:rPr lang="en-GB" smtClean="0"/>
              <a:t>‹#›</a:t>
            </a:fld>
            <a:endParaRPr lang="en-GB"/>
          </a:p>
        </p:txBody>
      </p:sp>
    </p:spTree>
    <p:extLst>
      <p:ext uri="{BB962C8B-B14F-4D97-AF65-F5344CB8AC3E}">
        <p14:creationId xmlns:p14="http://schemas.microsoft.com/office/powerpoint/2010/main" val="24235126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py slide 1">
    <p:spTree>
      <p:nvGrpSpPr>
        <p:cNvPr id="1" name=""/>
        <p:cNvGrpSpPr/>
        <p:nvPr/>
      </p:nvGrpSpPr>
      <p:grpSpPr>
        <a:xfrm>
          <a:off x="0" y="0"/>
          <a:ext cx="0" cy="0"/>
          <a:chOff x="0" y="0"/>
          <a:chExt cx="0" cy="0"/>
        </a:xfrm>
      </p:grpSpPr>
      <p:sp>
        <p:nvSpPr>
          <p:cNvPr id="15" name="Title 14"/>
          <p:cNvSpPr>
            <a:spLocks noGrp="1"/>
          </p:cNvSpPr>
          <p:nvPr>
            <p:ph type="title" hasCustomPrompt="1"/>
          </p:nvPr>
        </p:nvSpPr>
        <p:spPr>
          <a:xfrm>
            <a:off x="243356" y="1268760"/>
            <a:ext cx="6120680" cy="432048"/>
          </a:xfrm>
        </p:spPr>
        <p:txBody>
          <a:bodyPr>
            <a:normAutofit/>
          </a:bodyPr>
          <a:lstStyle>
            <a:lvl1pPr algn="l">
              <a:defRPr sz="3200" baseline="0">
                <a:latin typeface="Arial" pitchFamily="34" charset="0"/>
                <a:cs typeface="Arial" pitchFamily="34" charset="0"/>
              </a:defRPr>
            </a:lvl1pPr>
          </a:lstStyle>
          <a:p>
            <a:r>
              <a:rPr lang="en-US" dirty="0"/>
              <a:t>MAIN HEADING	</a:t>
            </a:r>
            <a:endParaRPr lang="en-GB" dirty="0"/>
          </a:p>
        </p:txBody>
      </p:sp>
      <p:pic>
        <p:nvPicPr>
          <p:cNvPr id="18" name="Picture 12" descr="UN_logo_NBS.eps"/>
          <p:cNvPicPr>
            <a:picLocks noChangeAspect="1"/>
          </p:cNvPicPr>
          <p:nvPr userDrawn="1"/>
        </p:nvPicPr>
        <p:blipFill>
          <a:blip r:embed="rId2" cstate="print"/>
          <a:srcRect/>
          <a:stretch>
            <a:fillRect/>
          </a:stretch>
        </p:blipFill>
        <p:spPr bwMode="auto">
          <a:xfrm>
            <a:off x="6775450" y="300137"/>
            <a:ext cx="1987550" cy="536575"/>
          </a:xfrm>
          <a:prstGeom prst="rect">
            <a:avLst/>
          </a:prstGeom>
          <a:noFill/>
          <a:ln w="9525">
            <a:noFill/>
            <a:miter lim="800000"/>
            <a:headEnd/>
            <a:tailEnd/>
          </a:ln>
        </p:spPr>
      </p:pic>
      <p:sp>
        <p:nvSpPr>
          <p:cNvPr id="23" name="Text Placeholder 22"/>
          <p:cNvSpPr>
            <a:spLocks noGrp="1"/>
          </p:cNvSpPr>
          <p:nvPr>
            <p:ph type="body" sz="quarter" idx="10" hasCustomPrompt="1"/>
          </p:nvPr>
        </p:nvSpPr>
        <p:spPr>
          <a:xfrm>
            <a:off x="250825" y="2708300"/>
            <a:ext cx="8642350" cy="3745036"/>
          </a:xfrm>
        </p:spPr>
        <p:txBody>
          <a:bodyPr>
            <a:normAutofit/>
          </a:bodyPr>
          <a:lstStyle>
            <a:lvl1pPr marL="285750" marR="0" indent="-285750" algn="l" defTabSz="914400" rtl="0" eaLnBrk="0" fontAlgn="base" latinLnBrk="0" hangingPunct="0">
              <a:lnSpc>
                <a:spcPct val="100000"/>
              </a:lnSpc>
              <a:spcBef>
                <a:spcPct val="0"/>
              </a:spcBef>
              <a:spcAft>
                <a:spcPct val="0"/>
              </a:spcAft>
              <a:buClr>
                <a:srgbClr val="229274"/>
              </a:buClr>
              <a:buSzTx/>
              <a:buFont typeface="Arial" charset="0"/>
              <a:buChar char="•"/>
              <a:tabLst/>
              <a:defRPr sz="1400">
                <a:latin typeface="Arial" pitchFamily="34" charset="0"/>
                <a:cs typeface="Arial" pitchFamily="34" charset="0"/>
              </a:defRPr>
            </a:lvl1pPr>
          </a:lstStyle>
          <a:p>
            <a:pPr marL="285750" marR="0" lvl="0" indent="-285750" algn="l" defTabSz="914400" rtl="0" eaLnBrk="0" fontAlgn="base" latinLnBrk="0" hangingPunct="0">
              <a:lnSpc>
                <a:spcPct val="100000"/>
              </a:lnSpc>
              <a:spcBef>
                <a:spcPct val="0"/>
              </a:spcBef>
              <a:spcAft>
                <a:spcPct val="0"/>
              </a:spcAft>
              <a:buClr>
                <a:srgbClr val="229274"/>
              </a:buClr>
              <a:buSzTx/>
              <a:buFont typeface="Arial" charset="0"/>
              <a:buChar char="•"/>
              <a:tabLst/>
              <a:defRPr/>
            </a:pPr>
            <a:r>
              <a:rPr kumimoji="0" lang="en-US" sz="1400" b="0" i="0" u="none" strike="noStrike" kern="1200" cap="none" spc="0" normalizeH="0" baseline="0" noProof="0" dirty="0" err="1">
                <a:ln>
                  <a:noFill/>
                </a:ln>
                <a:solidFill>
                  <a:srgbClr val="000000"/>
                </a:solidFill>
                <a:effectLst/>
                <a:uLnTx/>
                <a:uFillTx/>
                <a:latin typeface="Arial" charset="0"/>
              </a:rPr>
              <a:t>Sed</a:t>
            </a:r>
            <a:r>
              <a:rPr kumimoji="0" lang="en-US" sz="1400" b="0" i="0" u="none" strike="noStrike" kern="1200" cap="none" spc="0" normalizeH="0" baseline="0" noProof="0" dirty="0">
                <a:ln>
                  <a:noFill/>
                </a:ln>
                <a:solidFill>
                  <a:srgbClr val="000000"/>
                </a:solidFill>
                <a:effectLst/>
                <a:uLnTx/>
                <a:uFillTx/>
                <a:latin typeface="Arial" charset="0"/>
              </a:rPr>
              <a:t> </a:t>
            </a:r>
            <a:r>
              <a:rPr kumimoji="0" lang="en-US" sz="1400" b="0" i="0" u="none" strike="noStrike" kern="1200" cap="none" spc="0" normalizeH="0" baseline="0" noProof="0" dirty="0" err="1">
                <a:ln>
                  <a:noFill/>
                </a:ln>
                <a:solidFill>
                  <a:srgbClr val="000000"/>
                </a:solidFill>
                <a:effectLst/>
                <a:uLnTx/>
                <a:uFillTx/>
                <a:latin typeface="Arial" charset="0"/>
              </a:rPr>
              <a:t>ut</a:t>
            </a:r>
            <a:r>
              <a:rPr kumimoji="0" lang="en-US" sz="1400" b="0" i="0" u="none" strike="noStrike" kern="1200" cap="none" spc="0" normalizeH="0" baseline="0" noProof="0" dirty="0">
                <a:ln>
                  <a:noFill/>
                </a:ln>
                <a:solidFill>
                  <a:srgbClr val="000000"/>
                </a:solidFill>
                <a:effectLst/>
                <a:uLnTx/>
                <a:uFillTx/>
                <a:latin typeface="Arial" charset="0"/>
              </a:rPr>
              <a:t> </a:t>
            </a:r>
            <a:r>
              <a:rPr kumimoji="0" lang="en-US" sz="1400" b="0" i="0" u="none" strike="noStrike" kern="1200" cap="none" spc="0" normalizeH="0" baseline="0" noProof="0" dirty="0" err="1">
                <a:ln>
                  <a:noFill/>
                </a:ln>
                <a:solidFill>
                  <a:srgbClr val="000000"/>
                </a:solidFill>
                <a:effectLst/>
                <a:uLnTx/>
                <a:uFillTx/>
                <a:latin typeface="Arial" charset="0"/>
              </a:rPr>
              <a:t>perspiciatis</a:t>
            </a:r>
            <a:r>
              <a:rPr kumimoji="0" lang="en-US" sz="1400" b="0" i="0" u="none" strike="noStrike" kern="1200" cap="none" spc="0" normalizeH="0" baseline="0" noProof="0" dirty="0">
                <a:ln>
                  <a:noFill/>
                </a:ln>
                <a:solidFill>
                  <a:srgbClr val="000000"/>
                </a:solidFill>
                <a:effectLst/>
                <a:uLnTx/>
                <a:uFillTx/>
                <a:latin typeface="Arial" charset="0"/>
              </a:rPr>
              <a:t> </a:t>
            </a:r>
            <a:r>
              <a:rPr kumimoji="0" lang="en-US" sz="1400" b="0" i="0" u="none" strike="noStrike" kern="1200" cap="none" spc="0" normalizeH="0" baseline="0" noProof="0" dirty="0" err="1">
                <a:ln>
                  <a:noFill/>
                </a:ln>
                <a:solidFill>
                  <a:srgbClr val="000000"/>
                </a:solidFill>
                <a:effectLst/>
                <a:uLnTx/>
                <a:uFillTx/>
                <a:latin typeface="Arial" charset="0"/>
              </a:rPr>
              <a:t>unde</a:t>
            </a:r>
            <a:r>
              <a:rPr kumimoji="0" lang="en-US" sz="1400" b="0" i="0" u="none" strike="noStrike" kern="1200" cap="none" spc="0" normalizeH="0" baseline="0" noProof="0" dirty="0">
                <a:ln>
                  <a:noFill/>
                </a:ln>
                <a:solidFill>
                  <a:srgbClr val="000000"/>
                </a:solidFill>
                <a:effectLst/>
                <a:uLnTx/>
                <a:uFillTx/>
                <a:latin typeface="Arial" charset="0"/>
              </a:rPr>
              <a:t> </a:t>
            </a:r>
            <a:r>
              <a:rPr kumimoji="0" lang="en-US" sz="1400" b="0" i="0" u="none" strike="noStrike" kern="1200" cap="none" spc="0" normalizeH="0" baseline="0" noProof="0" dirty="0" err="1">
                <a:ln>
                  <a:noFill/>
                </a:ln>
                <a:solidFill>
                  <a:srgbClr val="000000"/>
                </a:solidFill>
                <a:effectLst/>
                <a:uLnTx/>
                <a:uFillTx/>
                <a:latin typeface="Arial" charset="0"/>
              </a:rPr>
              <a:t>omnis</a:t>
            </a:r>
            <a:r>
              <a:rPr kumimoji="0" lang="en-US" sz="1400" b="0" i="0" u="none" strike="noStrike" kern="1200" cap="none" spc="0" normalizeH="0" baseline="0" noProof="0" dirty="0">
                <a:ln>
                  <a:noFill/>
                </a:ln>
                <a:solidFill>
                  <a:srgbClr val="000000"/>
                </a:solidFill>
                <a:effectLst/>
                <a:uLnTx/>
                <a:uFillTx/>
                <a:latin typeface="Arial" charset="0"/>
              </a:rPr>
              <a:t> error sit </a:t>
            </a:r>
            <a:r>
              <a:rPr kumimoji="0" lang="en-US" sz="1400" b="0" i="0" u="none" strike="noStrike" kern="1200" cap="none" spc="0" normalizeH="0" baseline="0" noProof="0" dirty="0" err="1">
                <a:ln>
                  <a:noFill/>
                </a:ln>
                <a:solidFill>
                  <a:srgbClr val="000000"/>
                </a:solidFill>
                <a:effectLst/>
                <a:uLnTx/>
                <a:uFillTx/>
                <a:latin typeface="Arial" charset="0"/>
              </a:rPr>
              <a:t>voluptat</a:t>
            </a:r>
            <a:r>
              <a:rPr kumimoji="0" lang="en-US" sz="1400" b="0" i="0" u="none" strike="noStrike" kern="1200" cap="none" spc="0" normalizeH="0" baseline="0" noProof="0" dirty="0">
                <a:ln>
                  <a:noFill/>
                </a:ln>
                <a:solidFill>
                  <a:srgbClr val="000000"/>
                </a:solidFill>
                <a:effectLst/>
                <a:uLnTx/>
                <a:uFillTx/>
                <a:latin typeface="Arial" charset="0"/>
              </a:rPr>
              <a:t> </a:t>
            </a:r>
            <a:r>
              <a:rPr kumimoji="0" lang="en-US" sz="1400" b="0" i="0" u="none" strike="noStrike" kern="1200" cap="none" spc="0" normalizeH="0" baseline="0" noProof="0" dirty="0" err="1">
                <a:ln>
                  <a:noFill/>
                </a:ln>
                <a:solidFill>
                  <a:srgbClr val="000000"/>
                </a:solidFill>
                <a:effectLst/>
                <a:uLnTx/>
                <a:uFillTx/>
                <a:latin typeface="Arial" charset="0"/>
              </a:rPr>
              <a:t>accusm</a:t>
            </a:r>
            <a:r>
              <a:rPr kumimoji="0" lang="en-US" sz="1400" b="0" i="0" u="none" strike="noStrike" kern="1200" cap="none" spc="0" normalizeH="0" baseline="0" noProof="0" dirty="0">
                <a:ln>
                  <a:noFill/>
                </a:ln>
                <a:solidFill>
                  <a:srgbClr val="000000"/>
                </a:solidFill>
                <a:effectLst/>
                <a:uLnTx/>
                <a:uFillTx/>
                <a:latin typeface="Arial" charset="0"/>
              </a:rPr>
              <a:t> </a:t>
            </a:r>
            <a:r>
              <a:rPr kumimoji="0" lang="en-US" sz="1400" b="0" i="0" u="none" strike="noStrike" kern="1200" cap="none" spc="0" normalizeH="0" baseline="0" noProof="0" dirty="0" err="1">
                <a:ln>
                  <a:noFill/>
                </a:ln>
                <a:solidFill>
                  <a:srgbClr val="000000"/>
                </a:solidFill>
                <a:effectLst/>
                <a:uLnTx/>
                <a:uFillTx/>
                <a:latin typeface="Arial" charset="0"/>
              </a:rPr>
              <a:t>dolmquedicta</a:t>
            </a:r>
            <a:r>
              <a:rPr kumimoji="0" lang="en-US" sz="1400" b="0" i="0" u="none" strike="noStrike" kern="1200" cap="none" spc="0" normalizeH="0" baseline="0" noProof="0" dirty="0">
                <a:ln>
                  <a:noFill/>
                </a:ln>
                <a:solidFill>
                  <a:srgbClr val="000000"/>
                </a:solidFill>
                <a:effectLst/>
                <a:uLnTx/>
                <a:uFillTx/>
                <a:latin typeface="Arial" charset="0"/>
              </a:rPr>
              <a:t> </a:t>
            </a:r>
            <a:r>
              <a:rPr kumimoji="0" lang="en-US" sz="1400" b="0" i="0" u="none" strike="noStrike" kern="1200" cap="none" spc="0" normalizeH="0" baseline="0" noProof="0" dirty="0" err="1">
                <a:ln>
                  <a:noFill/>
                </a:ln>
                <a:solidFill>
                  <a:srgbClr val="000000"/>
                </a:solidFill>
                <a:effectLst/>
                <a:uLnTx/>
                <a:uFillTx/>
                <a:latin typeface="Arial" charset="0"/>
              </a:rPr>
              <a:t>sunt</a:t>
            </a:r>
            <a:r>
              <a:rPr kumimoji="0" lang="en-US" sz="1400" b="0" i="0" u="none" strike="noStrike" kern="1200" cap="none" spc="0" normalizeH="0" baseline="0" noProof="0" dirty="0">
                <a:ln>
                  <a:noFill/>
                </a:ln>
                <a:solidFill>
                  <a:srgbClr val="000000"/>
                </a:solidFill>
                <a:effectLst/>
                <a:uLnTx/>
                <a:uFillTx/>
                <a:latin typeface="Arial" charset="0"/>
              </a:rPr>
              <a:t> </a:t>
            </a:r>
            <a:r>
              <a:rPr kumimoji="0" lang="en-US" sz="1400" b="0" i="0" u="none" strike="noStrike" kern="1200" cap="none" spc="0" normalizeH="0" baseline="0" noProof="0" dirty="0" err="1">
                <a:ln>
                  <a:noFill/>
                </a:ln>
                <a:solidFill>
                  <a:srgbClr val="000000"/>
                </a:solidFill>
                <a:effectLst/>
                <a:uLnTx/>
                <a:uFillTx/>
                <a:latin typeface="Arial" charset="0"/>
              </a:rPr>
              <a:t>explicabo</a:t>
            </a:r>
            <a:r>
              <a:rPr kumimoji="0" lang="en-US" sz="1400" b="0" i="0" u="none" strike="noStrike" kern="1200" cap="none" spc="0" normalizeH="0" baseline="0" noProof="0" dirty="0">
                <a:ln>
                  <a:noFill/>
                </a:ln>
                <a:solidFill>
                  <a:srgbClr val="000000"/>
                </a:solidFill>
                <a:effectLst/>
                <a:uLnTx/>
                <a:uFillTx/>
                <a:latin typeface="Arial" charset="0"/>
              </a:rPr>
              <a:t> </a:t>
            </a:r>
            <a:r>
              <a:rPr kumimoji="0" lang="en-US" sz="1400" b="0" i="0" u="none" strike="noStrike" kern="1200" cap="none" spc="0" normalizeH="0" baseline="0" noProof="0" dirty="0" err="1">
                <a:ln>
                  <a:noFill/>
                </a:ln>
                <a:solidFill>
                  <a:srgbClr val="000000"/>
                </a:solidFill>
                <a:effectLst/>
                <a:uLnTx/>
                <a:uFillTx/>
                <a:latin typeface="Arial" charset="0"/>
              </a:rPr>
              <a:t>ed</a:t>
            </a:r>
            <a:r>
              <a:rPr kumimoji="0" lang="en-US" sz="1400" b="0" i="0" u="none" strike="noStrike" kern="1200" cap="none" spc="0" normalizeH="0" baseline="0" noProof="0" dirty="0">
                <a:ln>
                  <a:noFill/>
                </a:ln>
                <a:solidFill>
                  <a:srgbClr val="000000"/>
                </a:solidFill>
                <a:effectLst/>
                <a:uLnTx/>
                <a:uFillTx/>
                <a:latin typeface="Arial" charset="0"/>
              </a:rPr>
              <a:t> </a:t>
            </a:r>
            <a:r>
              <a:rPr kumimoji="0" lang="en-US" sz="1400" b="0" i="0" u="none" strike="noStrike" kern="1200" cap="none" spc="0" normalizeH="0" baseline="0" noProof="0" dirty="0" err="1">
                <a:ln>
                  <a:noFill/>
                </a:ln>
                <a:solidFill>
                  <a:srgbClr val="000000"/>
                </a:solidFill>
                <a:effectLst/>
                <a:uLnTx/>
                <a:uFillTx/>
                <a:latin typeface="Arial" charset="0"/>
              </a:rPr>
              <a:t>ut</a:t>
            </a:r>
            <a:r>
              <a:rPr kumimoji="0" lang="en-US" sz="1400" b="0" i="0" u="none" strike="noStrike" kern="1200" cap="none" spc="0" normalizeH="0" baseline="0" noProof="0" dirty="0">
                <a:ln>
                  <a:noFill/>
                </a:ln>
                <a:solidFill>
                  <a:srgbClr val="000000"/>
                </a:solidFill>
                <a:effectLst/>
                <a:uLnTx/>
                <a:uFillTx/>
                <a:latin typeface="Arial" charset="0"/>
              </a:rPr>
              <a:t> </a:t>
            </a:r>
            <a:r>
              <a:rPr kumimoji="0" lang="en-US" sz="1400" b="0" i="0" u="none" strike="noStrike" kern="1200" cap="none" spc="0" normalizeH="0" baseline="0" noProof="0" dirty="0" err="1">
                <a:ln>
                  <a:noFill/>
                </a:ln>
                <a:solidFill>
                  <a:srgbClr val="000000"/>
                </a:solidFill>
                <a:effectLst/>
                <a:uLnTx/>
                <a:uFillTx/>
                <a:latin typeface="Arial" charset="0"/>
              </a:rPr>
              <a:t>perspiciatis</a:t>
            </a:r>
            <a:r>
              <a:rPr kumimoji="0" lang="en-US" sz="1400" b="0" i="0" u="none" strike="noStrike" kern="1200" cap="none" spc="0" normalizeH="0" baseline="0" noProof="0" dirty="0">
                <a:ln>
                  <a:noFill/>
                </a:ln>
                <a:solidFill>
                  <a:srgbClr val="000000"/>
                </a:solidFill>
                <a:effectLst/>
                <a:uLnTx/>
                <a:uFillTx/>
                <a:latin typeface="Arial" charset="0"/>
              </a:rPr>
              <a:t> </a:t>
            </a:r>
            <a:r>
              <a:rPr kumimoji="0" lang="en-US" sz="1400" b="0" i="0" u="none" strike="noStrike" kern="1200" cap="none" spc="0" normalizeH="0" baseline="0" noProof="0" dirty="0" err="1">
                <a:ln>
                  <a:noFill/>
                </a:ln>
                <a:solidFill>
                  <a:srgbClr val="000000"/>
                </a:solidFill>
                <a:effectLst/>
                <a:uLnTx/>
                <a:uFillTx/>
                <a:latin typeface="Arial" charset="0"/>
              </a:rPr>
              <a:t>unde</a:t>
            </a:r>
            <a:r>
              <a:rPr kumimoji="0" lang="en-US" sz="1400" b="0" i="0" u="none" strike="noStrike" kern="1200" cap="none" spc="0" normalizeH="0" baseline="0" noProof="0" dirty="0">
                <a:ln>
                  <a:noFill/>
                </a:ln>
                <a:solidFill>
                  <a:srgbClr val="000000"/>
                </a:solidFill>
                <a:effectLst/>
                <a:uLnTx/>
                <a:uFillTx/>
                <a:latin typeface="Arial" charset="0"/>
              </a:rPr>
              <a:t> </a:t>
            </a:r>
            <a:r>
              <a:rPr kumimoji="0" lang="en-US" sz="1400" b="0" i="0" u="none" strike="noStrike" kern="1200" cap="none" spc="0" normalizeH="0" baseline="0" noProof="0" dirty="0" err="1">
                <a:ln>
                  <a:noFill/>
                </a:ln>
                <a:solidFill>
                  <a:srgbClr val="000000"/>
                </a:solidFill>
                <a:effectLst/>
                <a:uLnTx/>
                <a:uFillTx/>
                <a:latin typeface="Arial" charset="0"/>
              </a:rPr>
              <a:t>omnis</a:t>
            </a:r>
            <a:r>
              <a:rPr kumimoji="0" lang="en-US" sz="1400" b="0" i="0" u="none" strike="noStrike" kern="1200" cap="none" spc="0" normalizeH="0" baseline="0" noProof="0" dirty="0">
                <a:ln>
                  <a:noFill/>
                </a:ln>
                <a:solidFill>
                  <a:srgbClr val="000000"/>
                </a:solidFill>
                <a:effectLst/>
                <a:uLnTx/>
                <a:uFillTx/>
                <a:latin typeface="Arial" charset="0"/>
              </a:rPr>
              <a:t> error sit </a:t>
            </a:r>
            <a:r>
              <a:rPr kumimoji="0" lang="en-US" sz="1400" b="0" i="0" u="none" strike="noStrike" kern="1200" cap="none" spc="0" normalizeH="0" baseline="0" noProof="0" dirty="0" err="1">
                <a:ln>
                  <a:noFill/>
                </a:ln>
                <a:solidFill>
                  <a:srgbClr val="000000"/>
                </a:solidFill>
                <a:effectLst/>
                <a:uLnTx/>
                <a:uFillTx/>
                <a:latin typeface="Arial" charset="0"/>
              </a:rPr>
              <a:t>voluptat</a:t>
            </a:r>
            <a:r>
              <a:rPr kumimoji="0" lang="en-US" sz="1400" b="0" i="0" u="none" strike="noStrike" kern="1200" cap="none" spc="0" normalizeH="0" baseline="0" noProof="0" dirty="0">
                <a:ln>
                  <a:noFill/>
                </a:ln>
                <a:solidFill>
                  <a:srgbClr val="000000"/>
                </a:solidFill>
                <a:effectLst/>
                <a:uLnTx/>
                <a:uFillTx/>
                <a:latin typeface="Arial" charset="0"/>
              </a:rPr>
              <a:t> </a:t>
            </a:r>
            <a:r>
              <a:rPr kumimoji="0" lang="en-US" sz="1400" b="0" i="0" u="none" strike="noStrike" kern="1200" cap="none" spc="0" normalizeH="0" baseline="0" noProof="0" dirty="0" err="1">
                <a:ln>
                  <a:noFill/>
                </a:ln>
                <a:solidFill>
                  <a:srgbClr val="000000"/>
                </a:solidFill>
                <a:effectLst/>
                <a:uLnTx/>
                <a:uFillTx/>
                <a:latin typeface="Arial" charset="0"/>
              </a:rPr>
              <a:t>accusm</a:t>
            </a:r>
            <a:r>
              <a:rPr kumimoji="0" lang="en-US" sz="1400" b="0" i="0" u="none" strike="noStrike" kern="1200" cap="none" spc="0" normalizeH="0" baseline="0" noProof="0" dirty="0">
                <a:ln>
                  <a:noFill/>
                </a:ln>
                <a:solidFill>
                  <a:srgbClr val="000000"/>
                </a:solidFill>
                <a:effectLst/>
                <a:uLnTx/>
                <a:uFillTx/>
                <a:latin typeface="Arial" charset="0"/>
              </a:rPr>
              <a:t> </a:t>
            </a:r>
            <a:r>
              <a:rPr kumimoji="0" lang="en-US" sz="1400" b="0" i="0" u="none" strike="noStrike" kern="1200" cap="none" spc="0" normalizeH="0" baseline="0" noProof="0" dirty="0" err="1">
                <a:ln>
                  <a:noFill/>
                </a:ln>
                <a:solidFill>
                  <a:srgbClr val="000000"/>
                </a:solidFill>
                <a:effectLst/>
                <a:uLnTx/>
                <a:uFillTx/>
                <a:latin typeface="Arial" charset="0"/>
              </a:rPr>
              <a:t>dolmquedicta</a:t>
            </a:r>
            <a:r>
              <a:rPr kumimoji="0" lang="en-US" sz="1400" b="0" i="0" u="none" strike="noStrike" kern="1200" cap="none" spc="0" normalizeH="0" baseline="0" noProof="0" dirty="0">
                <a:ln>
                  <a:noFill/>
                </a:ln>
                <a:solidFill>
                  <a:srgbClr val="000000"/>
                </a:solidFill>
                <a:effectLst/>
                <a:uLnTx/>
                <a:uFillTx/>
                <a:latin typeface="Arial" charset="0"/>
              </a:rPr>
              <a:t> </a:t>
            </a:r>
            <a:r>
              <a:rPr kumimoji="0" lang="en-US" sz="1400" b="0" i="0" u="none" strike="noStrike" kern="1200" cap="none" spc="0" normalizeH="0" baseline="0" noProof="0" dirty="0" err="1">
                <a:ln>
                  <a:noFill/>
                </a:ln>
                <a:solidFill>
                  <a:srgbClr val="000000"/>
                </a:solidFill>
                <a:effectLst/>
                <a:uLnTx/>
                <a:uFillTx/>
                <a:latin typeface="Arial" charset="0"/>
              </a:rPr>
              <a:t>sunt</a:t>
            </a:r>
            <a:r>
              <a:rPr kumimoji="0" lang="en-US" sz="1400" b="0" i="0" u="none" strike="noStrike" kern="1200" cap="none" spc="0" normalizeH="0" baseline="0" noProof="0" dirty="0">
                <a:ln>
                  <a:noFill/>
                </a:ln>
                <a:solidFill>
                  <a:srgbClr val="000000"/>
                </a:solidFill>
                <a:effectLst/>
                <a:uLnTx/>
                <a:uFillTx/>
                <a:latin typeface="Arial" charset="0"/>
              </a:rPr>
              <a:t> </a:t>
            </a:r>
            <a:r>
              <a:rPr kumimoji="0" lang="en-US" sz="1400" b="0" i="0" u="none" strike="noStrike" kern="1200" cap="none" spc="0" normalizeH="0" baseline="0" noProof="0" dirty="0" err="1">
                <a:ln>
                  <a:noFill/>
                </a:ln>
                <a:solidFill>
                  <a:srgbClr val="000000"/>
                </a:solidFill>
                <a:effectLst/>
                <a:uLnTx/>
                <a:uFillTx/>
                <a:latin typeface="Arial" charset="0"/>
              </a:rPr>
              <a:t>explicabo</a:t>
            </a:r>
            <a:endParaRPr kumimoji="0" lang="en-US" sz="1400" b="0" i="0" u="none" strike="noStrike" kern="1200" cap="none" spc="0" normalizeH="0" baseline="0" noProof="0" dirty="0">
              <a:ln>
                <a:noFill/>
              </a:ln>
              <a:solidFill>
                <a:srgbClr val="000000"/>
              </a:solidFill>
              <a:effectLst/>
              <a:uLnTx/>
              <a:uFillTx/>
              <a:latin typeface="Arial" charset="0"/>
            </a:endParaRPr>
          </a:p>
          <a:p>
            <a:pPr marL="285750" marR="0" lvl="0" indent="-285750" algn="l" defTabSz="914400" rtl="0" eaLnBrk="0" fontAlgn="base" latinLnBrk="0" hangingPunct="0">
              <a:lnSpc>
                <a:spcPct val="100000"/>
              </a:lnSpc>
              <a:spcBef>
                <a:spcPct val="0"/>
              </a:spcBef>
              <a:spcAft>
                <a:spcPct val="0"/>
              </a:spcAft>
              <a:buClr>
                <a:srgbClr val="229274"/>
              </a:buClr>
              <a:buSzTx/>
              <a:buFont typeface="Arial" charset="0"/>
              <a:buChar char="•"/>
              <a:tabLst/>
              <a:defRPr/>
            </a:pPr>
            <a:endParaRPr kumimoji="0" lang="en-US" sz="1400" b="0" i="0" u="none" strike="noStrike" kern="1200" cap="none" spc="0" normalizeH="0" baseline="0" noProof="0" dirty="0">
              <a:ln>
                <a:noFill/>
              </a:ln>
              <a:solidFill>
                <a:srgbClr val="000000"/>
              </a:solidFill>
              <a:effectLst/>
              <a:uLnTx/>
              <a:uFillTx/>
              <a:latin typeface="Arial" charset="0"/>
            </a:endParaRPr>
          </a:p>
          <a:p>
            <a:pPr marL="285750" indent="-285750" algn="l">
              <a:buClr>
                <a:srgbClr val="229274"/>
              </a:buClr>
              <a:buFont typeface="Arial" charset="0"/>
              <a:buChar char="•"/>
            </a:pPr>
            <a:r>
              <a:rPr lang="en-US" sz="1400" dirty="0" err="1">
                <a:solidFill>
                  <a:srgbClr val="000000"/>
                </a:solidFill>
              </a:rPr>
              <a:t>Lautium</a:t>
            </a:r>
            <a:r>
              <a:rPr lang="en-US" sz="1400" dirty="0">
                <a:solidFill>
                  <a:srgbClr val="000000"/>
                </a:solidFill>
              </a:rPr>
              <a:t>, </a:t>
            </a:r>
            <a:r>
              <a:rPr lang="en-US" sz="1400" dirty="0" err="1">
                <a:solidFill>
                  <a:srgbClr val="000000"/>
                </a:solidFill>
              </a:rPr>
              <a:t>totam</a:t>
            </a:r>
            <a:r>
              <a:rPr lang="en-US" sz="1400" dirty="0">
                <a:solidFill>
                  <a:srgbClr val="000000"/>
                </a:solidFill>
              </a:rPr>
              <a:t> </a:t>
            </a:r>
            <a:r>
              <a:rPr lang="en-US" sz="1400" dirty="0" err="1">
                <a:solidFill>
                  <a:srgbClr val="000000"/>
                </a:solidFill>
              </a:rPr>
              <a:t>rem</a:t>
            </a:r>
            <a:r>
              <a:rPr lang="en-US" sz="1400" dirty="0">
                <a:solidFill>
                  <a:srgbClr val="000000"/>
                </a:solidFill>
              </a:rPr>
              <a:t> </a:t>
            </a:r>
            <a:r>
              <a:rPr lang="en-US" sz="1400" dirty="0" err="1">
                <a:solidFill>
                  <a:srgbClr val="000000"/>
                </a:solidFill>
              </a:rPr>
              <a:t>aperiaeaque</a:t>
            </a:r>
            <a:r>
              <a:rPr lang="en-US" sz="1400" dirty="0">
                <a:solidFill>
                  <a:srgbClr val="000000"/>
                </a:solidFill>
              </a:rPr>
              <a:t> </a:t>
            </a:r>
            <a:r>
              <a:rPr lang="en-US" sz="1400" dirty="0" err="1">
                <a:solidFill>
                  <a:srgbClr val="000000"/>
                </a:solidFill>
              </a:rPr>
              <a:t>ipsa</a:t>
            </a:r>
            <a:r>
              <a:rPr lang="en-US" sz="1400" dirty="0">
                <a:solidFill>
                  <a:srgbClr val="000000"/>
                </a:solidFill>
              </a:rPr>
              <a:t> quae </a:t>
            </a:r>
            <a:r>
              <a:rPr lang="en-US" sz="1400" dirty="0" err="1">
                <a:solidFill>
                  <a:srgbClr val="000000"/>
                </a:solidFill>
              </a:rPr>
              <a:t>ab</a:t>
            </a:r>
            <a:r>
              <a:rPr lang="en-US" sz="1400" dirty="0">
                <a:solidFill>
                  <a:srgbClr val="000000"/>
                </a:solidFill>
              </a:rPr>
              <a:t> </a:t>
            </a:r>
            <a:r>
              <a:rPr lang="en-US" sz="1400" dirty="0" err="1">
                <a:solidFill>
                  <a:srgbClr val="000000"/>
                </a:solidFill>
              </a:rPr>
              <a:t>inventore</a:t>
            </a:r>
            <a:r>
              <a:rPr lang="en-US" sz="1400" dirty="0">
                <a:solidFill>
                  <a:srgbClr val="000000"/>
                </a:solidFill>
              </a:rPr>
              <a:t> </a:t>
            </a:r>
            <a:r>
              <a:rPr lang="en-US" sz="1400" dirty="0" err="1">
                <a:solidFill>
                  <a:srgbClr val="000000"/>
                </a:solidFill>
              </a:rPr>
              <a:t>veritatis</a:t>
            </a:r>
            <a:r>
              <a:rPr lang="en-US" sz="1400" dirty="0">
                <a:solidFill>
                  <a:srgbClr val="000000"/>
                </a:solidFill>
              </a:rPr>
              <a:t> et quasi </a:t>
            </a:r>
            <a:r>
              <a:rPr lang="en-US" sz="1400" dirty="0" err="1">
                <a:solidFill>
                  <a:srgbClr val="000000"/>
                </a:solidFill>
              </a:rPr>
              <a:t>architto</a:t>
            </a:r>
            <a:r>
              <a:rPr lang="en-US" sz="1400" dirty="0">
                <a:solidFill>
                  <a:srgbClr val="000000"/>
                </a:solidFill>
              </a:rPr>
              <a:t> </a:t>
            </a:r>
            <a:r>
              <a:rPr lang="en-US" sz="1400" dirty="0" err="1">
                <a:solidFill>
                  <a:srgbClr val="000000"/>
                </a:solidFill>
              </a:rPr>
              <a:t>beatae</a:t>
            </a:r>
            <a:r>
              <a:rPr lang="en-US" sz="1400" dirty="0">
                <a:solidFill>
                  <a:srgbClr val="000000"/>
                </a:solidFill>
              </a:rPr>
              <a:t> vitae </a:t>
            </a:r>
            <a:br>
              <a:rPr lang="en-US" sz="1400" dirty="0">
                <a:solidFill>
                  <a:srgbClr val="000000"/>
                </a:solidFill>
              </a:rPr>
            </a:br>
            <a:r>
              <a:rPr lang="en-US" sz="1400" dirty="0">
                <a:solidFill>
                  <a:srgbClr val="000000"/>
                </a:solidFill>
              </a:rPr>
              <a:t>dicta </a:t>
            </a:r>
            <a:r>
              <a:rPr lang="en-US" sz="1400" dirty="0" err="1">
                <a:solidFill>
                  <a:srgbClr val="000000"/>
                </a:solidFill>
              </a:rPr>
              <a:t>sunt</a:t>
            </a:r>
            <a:r>
              <a:rPr lang="en-US" sz="1400" dirty="0">
                <a:solidFill>
                  <a:srgbClr val="000000"/>
                </a:solidFill>
              </a:rPr>
              <a:t> </a:t>
            </a:r>
            <a:r>
              <a:rPr lang="en-US" sz="1400" dirty="0" err="1">
                <a:solidFill>
                  <a:srgbClr val="000000"/>
                </a:solidFill>
              </a:rPr>
              <a:t>explicabo</a:t>
            </a:r>
            <a:r>
              <a:rPr lang="en-US" sz="1400" dirty="0">
                <a:solidFill>
                  <a:srgbClr val="000000"/>
                </a:solidFill>
              </a:rPr>
              <a:t> </a:t>
            </a:r>
            <a:r>
              <a:rPr lang="en-US" sz="1400" dirty="0" err="1">
                <a:solidFill>
                  <a:srgbClr val="000000"/>
                </a:solidFill>
              </a:rPr>
              <a:t>Lautium</a:t>
            </a:r>
            <a:r>
              <a:rPr lang="en-US" sz="1400" dirty="0">
                <a:solidFill>
                  <a:srgbClr val="000000"/>
                </a:solidFill>
              </a:rPr>
              <a:t>, </a:t>
            </a:r>
            <a:r>
              <a:rPr lang="en-US" sz="1400" dirty="0" err="1">
                <a:solidFill>
                  <a:srgbClr val="000000"/>
                </a:solidFill>
              </a:rPr>
              <a:t>totam</a:t>
            </a:r>
            <a:r>
              <a:rPr lang="en-US" sz="1400" dirty="0">
                <a:solidFill>
                  <a:srgbClr val="000000"/>
                </a:solidFill>
              </a:rPr>
              <a:t> </a:t>
            </a:r>
            <a:r>
              <a:rPr lang="en-US" sz="1400" dirty="0" err="1">
                <a:solidFill>
                  <a:srgbClr val="000000"/>
                </a:solidFill>
              </a:rPr>
              <a:t>rem</a:t>
            </a:r>
            <a:r>
              <a:rPr lang="en-US" sz="1400" dirty="0">
                <a:solidFill>
                  <a:srgbClr val="000000"/>
                </a:solidFill>
              </a:rPr>
              <a:t> </a:t>
            </a:r>
            <a:r>
              <a:rPr lang="en-US" sz="1400" dirty="0" err="1">
                <a:solidFill>
                  <a:srgbClr val="000000"/>
                </a:solidFill>
              </a:rPr>
              <a:t>aperiaeaque</a:t>
            </a:r>
            <a:r>
              <a:rPr lang="en-US" sz="1400" dirty="0">
                <a:solidFill>
                  <a:srgbClr val="000000"/>
                </a:solidFill>
              </a:rPr>
              <a:t> </a:t>
            </a:r>
            <a:r>
              <a:rPr lang="en-US" sz="1400" dirty="0" err="1">
                <a:solidFill>
                  <a:srgbClr val="000000"/>
                </a:solidFill>
              </a:rPr>
              <a:t>ipsa</a:t>
            </a:r>
            <a:r>
              <a:rPr lang="en-US" sz="1400" dirty="0">
                <a:solidFill>
                  <a:srgbClr val="000000"/>
                </a:solidFill>
              </a:rPr>
              <a:t> quae </a:t>
            </a:r>
            <a:r>
              <a:rPr lang="en-US" sz="1400" dirty="0" err="1">
                <a:solidFill>
                  <a:srgbClr val="000000"/>
                </a:solidFill>
              </a:rPr>
              <a:t>ab</a:t>
            </a:r>
            <a:r>
              <a:rPr lang="en-US" sz="1400" dirty="0">
                <a:solidFill>
                  <a:srgbClr val="000000"/>
                </a:solidFill>
              </a:rPr>
              <a:t> </a:t>
            </a:r>
            <a:r>
              <a:rPr lang="en-US" sz="1400" dirty="0" err="1">
                <a:solidFill>
                  <a:srgbClr val="000000"/>
                </a:solidFill>
              </a:rPr>
              <a:t>inventore</a:t>
            </a:r>
            <a:r>
              <a:rPr lang="en-US" sz="1400" dirty="0">
                <a:solidFill>
                  <a:srgbClr val="000000"/>
                </a:solidFill>
              </a:rPr>
              <a:t> </a:t>
            </a:r>
            <a:r>
              <a:rPr lang="en-US" sz="1400" dirty="0" err="1">
                <a:solidFill>
                  <a:srgbClr val="000000"/>
                </a:solidFill>
              </a:rPr>
              <a:t>veritatis</a:t>
            </a:r>
            <a:r>
              <a:rPr lang="en-US" sz="1400" dirty="0">
                <a:solidFill>
                  <a:srgbClr val="000000"/>
                </a:solidFill>
              </a:rPr>
              <a:t> et quasi </a:t>
            </a:r>
            <a:r>
              <a:rPr lang="en-US" sz="1400" dirty="0" err="1">
                <a:solidFill>
                  <a:srgbClr val="000000"/>
                </a:solidFill>
              </a:rPr>
              <a:t>architto</a:t>
            </a:r>
            <a:r>
              <a:rPr lang="en-US" sz="1400" dirty="0">
                <a:solidFill>
                  <a:srgbClr val="000000"/>
                </a:solidFill>
              </a:rPr>
              <a:t> </a:t>
            </a:r>
            <a:r>
              <a:rPr lang="en-US" sz="1400" dirty="0" err="1">
                <a:solidFill>
                  <a:srgbClr val="000000"/>
                </a:solidFill>
              </a:rPr>
              <a:t>beatae</a:t>
            </a:r>
            <a:r>
              <a:rPr lang="en-US" sz="1400" dirty="0">
                <a:solidFill>
                  <a:srgbClr val="000000"/>
                </a:solidFill>
              </a:rPr>
              <a:t> vitae dicta </a:t>
            </a:r>
            <a:r>
              <a:rPr lang="en-US" sz="1400" dirty="0" err="1">
                <a:solidFill>
                  <a:srgbClr val="000000"/>
                </a:solidFill>
              </a:rPr>
              <a:t>sunt</a:t>
            </a:r>
            <a:r>
              <a:rPr lang="en-US" sz="1400" dirty="0">
                <a:solidFill>
                  <a:srgbClr val="000000"/>
                </a:solidFill>
              </a:rPr>
              <a:t> </a:t>
            </a:r>
            <a:r>
              <a:rPr lang="en-US" sz="1400" dirty="0" err="1">
                <a:solidFill>
                  <a:srgbClr val="000000"/>
                </a:solidFill>
              </a:rPr>
              <a:t>explicabo</a:t>
            </a:r>
            <a:r>
              <a:rPr lang="en-US" sz="1400" dirty="0">
                <a:solidFill>
                  <a:srgbClr val="000000"/>
                </a:solidFill>
              </a:rPr>
              <a:t> </a:t>
            </a:r>
            <a:r>
              <a:rPr lang="en-US" sz="1400" dirty="0" err="1">
                <a:solidFill>
                  <a:srgbClr val="000000"/>
                </a:solidFill>
              </a:rPr>
              <a:t>Lautium</a:t>
            </a:r>
            <a:r>
              <a:rPr lang="en-US" sz="1400" dirty="0">
                <a:solidFill>
                  <a:srgbClr val="000000"/>
                </a:solidFill>
              </a:rPr>
              <a:t>, </a:t>
            </a:r>
            <a:r>
              <a:rPr lang="en-US" sz="1400" dirty="0" err="1">
                <a:solidFill>
                  <a:srgbClr val="000000"/>
                </a:solidFill>
              </a:rPr>
              <a:t>totam</a:t>
            </a:r>
            <a:r>
              <a:rPr lang="en-US" sz="1400" dirty="0">
                <a:solidFill>
                  <a:srgbClr val="000000"/>
                </a:solidFill>
              </a:rPr>
              <a:t> </a:t>
            </a:r>
            <a:r>
              <a:rPr lang="en-US" sz="1400" dirty="0" err="1">
                <a:solidFill>
                  <a:srgbClr val="000000"/>
                </a:solidFill>
              </a:rPr>
              <a:t>rem</a:t>
            </a:r>
            <a:r>
              <a:rPr lang="en-US" sz="1400" dirty="0">
                <a:solidFill>
                  <a:srgbClr val="000000"/>
                </a:solidFill>
              </a:rPr>
              <a:t> </a:t>
            </a:r>
            <a:r>
              <a:rPr lang="en-US" sz="1400" dirty="0" err="1">
                <a:solidFill>
                  <a:srgbClr val="000000"/>
                </a:solidFill>
              </a:rPr>
              <a:t>aperiaeaque</a:t>
            </a:r>
            <a:r>
              <a:rPr lang="en-US" sz="1400" dirty="0">
                <a:solidFill>
                  <a:srgbClr val="000000"/>
                </a:solidFill>
              </a:rPr>
              <a:t> </a:t>
            </a:r>
            <a:r>
              <a:rPr lang="en-US" sz="1400" dirty="0" err="1">
                <a:solidFill>
                  <a:srgbClr val="000000"/>
                </a:solidFill>
              </a:rPr>
              <a:t>ipsa</a:t>
            </a:r>
            <a:r>
              <a:rPr lang="en-US" sz="1400" dirty="0">
                <a:solidFill>
                  <a:srgbClr val="000000"/>
                </a:solidFill>
              </a:rPr>
              <a:t> quae </a:t>
            </a:r>
            <a:r>
              <a:rPr lang="en-US" sz="1400" dirty="0" err="1">
                <a:solidFill>
                  <a:srgbClr val="000000"/>
                </a:solidFill>
              </a:rPr>
              <a:t>ab</a:t>
            </a:r>
            <a:r>
              <a:rPr lang="en-US" sz="1400" dirty="0">
                <a:solidFill>
                  <a:srgbClr val="000000"/>
                </a:solidFill>
              </a:rPr>
              <a:t> </a:t>
            </a:r>
            <a:r>
              <a:rPr lang="en-US" sz="1400" dirty="0" err="1">
                <a:solidFill>
                  <a:srgbClr val="000000"/>
                </a:solidFill>
              </a:rPr>
              <a:t>inventore</a:t>
            </a:r>
            <a:r>
              <a:rPr lang="en-US" sz="1400" dirty="0">
                <a:solidFill>
                  <a:srgbClr val="000000"/>
                </a:solidFill>
              </a:rPr>
              <a:t> </a:t>
            </a:r>
            <a:r>
              <a:rPr lang="en-US" sz="1400" dirty="0" err="1">
                <a:solidFill>
                  <a:srgbClr val="000000"/>
                </a:solidFill>
              </a:rPr>
              <a:t>veritatis</a:t>
            </a:r>
            <a:r>
              <a:rPr lang="en-US" sz="1400" dirty="0">
                <a:solidFill>
                  <a:srgbClr val="000000"/>
                </a:solidFill>
              </a:rPr>
              <a:t> et quasi </a:t>
            </a:r>
            <a:r>
              <a:rPr lang="en-US" sz="1400" dirty="0" err="1">
                <a:solidFill>
                  <a:srgbClr val="000000"/>
                </a:solidFill>
              </a:rPr>
              <a:t>architto</a:t>
            </a:r>
            <a:r>
              <a:rPr lang="en-US" sz="1400" dirty="0">
                <a:solidFill>
                  <a:srgbClr val="000000"/>
                </a:solidFill>
              </a:rPr>
              <a:t> </a:t>
            </a:r>
            <a:r>
              <a:rPr lang="en-US" sz="1400" dirty="0" err="1">
                <a:solidFill>
                  <a:srgbClr val="000000"/>
                </a:solidFill>
              </a:rPr>
              <a:t>beatae</a:t>
            </a:r>
            <a:r>
              <a:rPr lang="en-US" sz="1400" dirty="0">
                <a:solidFill>
                  <a:srgbClr val="000000"/>
                </a:solidFill>
              </a:rPr>
              <a:t> vitae dicta </a:t>
            </a:r>
            <a:r>
              <a:rPr lang="en-US" sz="1400" dirty="0" err="1">
                <a:solidFill>
                  <a:srgbClr val="000000"/>
                </a:solidFill>
              </a:rPr>
              <a:t>sunt</a:t>
            </a:r>
            <a:r>
              <a:rPr lang="en-US" sz="1400" dirty="0">
                <a:solidFill>
                  <a:srgbClr val="000000"/>
                </a:solidFill>
              </a:rPr>
              <a:t> </a:t>
            </a:r>
            <a:r>
              <a:rPr lang="en-US" sz="1400" dirty="0" err="1">
                <a:solidFill>
                  <a:srgbClr val="000000"/>
                </a:solidFill>
              </a:rPr>
              <a:t>explicabo</a:t>
            </a:r>
            <a:endParaRPr lang="en-US" sz="1400" dirty="0">
              <a:solidFill>
                <a:srgbClr val="000000"/>
              </a:solidFill>
            </a:endParaRPr>
          </a:p>
          <a:p>
            <a:pPr marL="285750" marR="0" lvl="0" indent="-285750" algn="l" defTabSz="914400" rtl="0" eaLnBrk="0" fontAlgn="base" latinLnBrk="0" hangingPunct="0">
              <a:lnSpc>
                <a:spcPct val="100000"/>
              </a:lnSpc>
              <a:spcBef>
                <a:spcPct val="0"/>
              </a:spcBef>
              <a:spcAft>
                <a:spcPct val="0"/>
              </a:spcAft>
              <a:buClr>
                <a:srgbClr val="229274"/>
              </a:buClr>
              <a:buSzTx/>
              <a:buFont typeface="Arial" charset="0"/>
              <a:buChar char="•"/>
              <a:tabLst/>
              <a:defRPr/>
            </a:pPr>
            <a:endParaRPr kumimoji="0" lang="en-US" sz="1400" b="0" i="0" u="none" strike="noStrike" kern="1200" cap="none" spc="0" normalizeH="0" baseline="0" noProof="0" dirty="0">
              <a:ln>
                <a:noFill/>
              </a:ln>
              <a:solidFill>
                <a:srgbClr val="000000"/>
              </a:solidFill>
              <a:effectLst/>
              <a:uLnTx/>
              <a:uFillTx/>
              <a:latin typeface="Arial" charset="0"/>
            </a:endParaRPr>
          </a:p>
          <a:p>
            <a:pPr marL="285750" marR="0" lvl="0" indent="-285750" algn="l" defTabSz="914400" rtl="0" eaLnBrk="0" fontAlgn="base" latinLnBrk="0" hangingPunct="0">
              <a:lnSpc>
                <a:spcPct val="100000"/>
              </a:lnSpc>
              <a:spcBef>
                <a:spcPct val="0"/>
              </a:spcBef>
              <a:spcAft>
                <a:spcPct val="0"/>
              </a:spcAft>
              <a:buClr>
                <a:srgbClr val="229274"/>
              </a:buClr>
              <a:buSzTx/>
              <a:buFont typeface="Arial" charset="0"/>
              <a:buChar char="•"/>
              <a:tabLst/>
              <a:defRPr/>
            </a:pPr>
            <a:r>
              <a:rPr lang="en-US" sz="1400" dirty="0" err="1">
                <a:solidFill>
                  <a:srgbClr val="000000"/>
                </a:solidFill>
              </a:rPr>
              <a:t>Nemo</a:t>
            </a:r>
            <a:r>
              <a:rPr lang="en-US" sz="1400" dirty="0">
                <a:solidFill>
                  <a:srgbClr val="000000"/>
                </a:solidFill>
              </a:rPr>
              <a:t> </a:t>
            </a:r>
            <a:r>
              <a:rPr lang="en-US" sz="1400" dirty="0" err="1">
                <a:solidFill>
                  <a:srgbClr val="000000"/>
                </a:solidFill>
              </a:rPr>
              <a:t>enim</a:t>
            </a:r>
            <a:r>
              <a:rPr lang="en-US" sz="1400" dirty="0">
                <a:solidFill>
                  <a:srgbClr val="000000"/>
                </a:solidFill>
              </a:rPr>
              <a:t> </a:t>
            </a:r>
            <a:r>
              <a:rPr lang="en-US" sz="1400" dirty="0" err="1">
                <a:solidFill>
                  <a:srgbClr val="000000"/>
                </a:solidFill>
              </a:rPr>
              <a:t>ipsam</a:t>
            </a:r>
            <a:r>
              <a:rPr lang="en-US" sz="1400" dirty="0">
                <a:solidFill>
                  <a:srgbClr val="000000"/>
                </a:solidFill>
              </a:rPr>
              <a:t> </a:t>
            </a:r>
            <a:r>
              <a:rPr lang="en-US" sz="1400" dirty="0" err="1">
                <a:solidFill>
                  <a:srgbClr val="000000"/>
                </a:solidFill>
              </a:rPr>
              <a:t>voluptatem</a:t>
            </a:r>
            <a:r>
              <a:rPr lang="en-US" sz="1400" dirty="0">
                <a:solidFill>
                  <a:srgbClr val="000000"/>
                </a:solidFill>
              </a:rPr>
              <a:t> </a:t>
            </a:r>
            <a:r>
              <a:rPr lang="en-US" sz="1400" dirty="0" err="1">
                <a:solidFill>
                  <a:srgbClr val="000000"/>
                </a:solidFill>
              </a:rPr>
              <a:t>quia</a:t>
            </a:r>
            <a:r>
              <a:rPr lang="en-US" sz="1400" dirty="0">
                <a:solidFill>
                  <a:srgbClr val="000000"/>
                </a:solidFill>
              </a:rPr>
              <a:t> </a:t>
            </a:r>
            <a:r>
              <a:rPr lang="en-US" sz="1400" dirty="0" err="1">
                <a:solidFill>
                  <a:srgbClr val="000000"/>
                </a:solidFill>
              </a:rPr>
              <a:t>voluptas</a:t>
            </a:r>
            <a:r>
              <a:rPr lang="en-US" sz="1400" dirty="0">
                <a:solidFill>
                  <a:srgbClr val="000000"/>
                </a:solidFill>
              </a:rPr>
              <a:t> sit </a:t>
            </a:r>
            <a:r>
              <a:rPr lang="en-US" sz="1400" dirty="0" err="1">
                <a:solidFill>
                  <a:srgbClr val="000000"/>
                </a:solidFill>
              </a:rPr>
              <a:t>aspernatur</a:t>
            </a:r>
            <a:r>
              <a:rPr lang="en-US" sz="1400" dirty="0">
                <a:solidFill>
                  <a:srgbClr val="000000"/>
                </a:solidFill>
              </a:rPr>
              <a:t> </a:t>
            </a:r>
            <a:r>
              <a:rPr lang="en-US" sz="1400" dirty="0" err="1">
                <a:solidFill>
                  <a:srgbClr val="000000"/>
                </a:solidFill>
              </a:rPr>
              <a:t>aut</a:t>
            </a:r>
            <a:r>
              <a:rPr lang="en-US" sz="1400" dirty="0">
                <a:solidFill>
                  <a:srgbClr val="000000"/>
                </a:solidFill>
              </a:rPr>
              <a:t> </a:t>
            </a:r>
            <a:r>
              <a:rPr lang="en-US" sz="1400" dirty="0" err="1">
                <a:solidFill>
                  <a:srgbClr val="000000"/>
                </a:solidFill>
              </a:rPr>
              <a:t>odit</a:t>
            </a:r>
            <a:r>
              <a:rPr lang="en-US" sz="1400" dirty="0">
                <a:solidFill>
                  <a:srgbClr val="000000"/>
                </a:solidFill>
              </a:rPr>
              <a:t> </a:t>
            </a:r>
            <a:r>
              <a:rPr lang="en-US" sz="1400" dirty="0" err="1">
                <a:solidFill>
                  <a:srgbClr val="000000"/>
                </a:solidFill>
              </a:rPr>
              <a:t>aut</a:t>
            </a:r>
            <a:r>
              <a:rPr lang="en-US" sz="1400" dirty="0">
                <a:solidFill>
                  <a:srgbClr val="000000"/>
                </a:solidFill>
              </a:rPr>
              <a:t> fugit </a:t>
            </a:r>
            <a:r>
              <a:rPr lang="en-US" sz="1400" dirty="0" err="1">
                <a:solidFill>
                  <a:srgbClr val="000000"/>
                </a:solidFill>
              </a:rPr>
              <a:t>sed</a:t>
            </a:r>
            <a:r>
              <a:rPr lang="en-US" sz="1400" dirty="0">
                <a:solidFill>
                  <a:srgbClr val="000000"/>
                </a:solidFill>
              </a:rPr>
              <a:t> </a:t>
            </a:r>
            <a:r>
              <a:rPr lang="en-US" sz="1400" dirty="0" err="1">
                <a:solidFill>
                  <a:srgbClr val="000000"/>
                </a:solidFill>
              </a:rPr>
              <a:t>quia</a:t>
            </a:r>
            <a:r>
              <a:rPr lang="en-US" sz="1400" dirty="0">
                <a:solidFill>
                  <a:srgbClr val="000000"/>
                </a:solidFill>
              </a:rPr>
              <a:t> </a:t>
            </a:r>
            <a:r>
              <a:rPr lang="en-US" sz="1400" dirty="0" err="1">
                <a:solidFill>
                  <a:srgbClr val="000000"/>
                </a:solidFill>
              </a:rPr>
              <a:t>consequun</a:t>
            </a:r>
            <a:r>
              <a:rPr lang="en-US" sz="1400" dirty="0">
                <a:solidFill>
                  <a:srgbClr val="000000"/>
                </a:solidFill>
              </a:rPr>
              <a:t> </a:t>
            </a:r>
            <a:br>
              <a:rPr lang="en-US" sz="1400" dirty="0">
                <a:solidFill>
                  <a:srgbClr val="000000"/>
                </a:solidFill>
              </a:rPr>
            </a:br>
            <a:r>
              <a:rPr lang="en-US" sz="1400" dirty="0" err="1">
                <a:solidFill>
                  <a:srgbClr val="000000"/>
                </a:solidFill>
              </a:rPr>
              <a:t>eos</a:t>
            </a:r>
            <a:r>
              <a:rPr lang="en-US" sz="1400" dirty="0">
                <a:solidFill>
                  <a:srgbClr val="000000"/>
                </a:solidFill>
              </a:rPr>
              <a:t> qui </a:t>
            </a:r>
            <a:r>
              <a:rPr lang="en-US" sz="1400" dirty="0" err="1">
                <a:solidFill>
                  <a:srgbClr val="000000"/>
                </a:solidFill>
              </a:rPr>
              <a:t>ratione</a:t>
            </a:r>
            <a:r>
              <a:rPr lang="en-US" sz="1400" dirty="0">
                <a:solidFill>
                  <a:srgbClr val="000000"/>
                </a:solidFill>
              </a:rPr>
              <a:t> </a:t>
            </a:r>
            <a:r>
              <a:rPr lang="en-US" sz="1400" dirty="0" err="1">
                <a:solidFill>
                  <a:srgbClr val="000000"/>
                </a:solidFill>
              </a:rPr>
              <a:t>voluptatem</a:t>
            </a:r>
            <a:r>
              <a:rPr lang="en-US" sz="1400" dirty="0">
                <a:solidFill>
                  <a:srgbClr val="000000"/>
                </a:solidFill>
              </a:rPr>
              <a:t> </a:t>
            </a:r>
            <a:r>
              <a:rPr lang="en-US" sz="1400" dirty="0" err="1">
                <a:solidFill>
                  <a:srgbClr val="000000"/>
                </a:solidFill>
              </a:rPr>
              <a:t>sequi</a:t>
            </a:r>
            <a:r>
              <a:rPr lang="en-US" sz="1400" dirty="0">
                <a:solidFill>
                  <a:srgbClr val="000000"/>
                </a:solidFill>
              </a:rPr>
              <a:t> </a:t>
            </a:r>
            <a:r>
              <a:rPr lang="en-US" sz="1400" dirty="0" err="1">
                <a:solidFill>
                  <a:srgbClr val="000000"/>
                </a:solidFill>
              </a:rPr>
              <a:t>nesciunt</a:t>
            </a:r>
            <a:endParaRPr lang="en-US" sz="1400" dirty="0">
              <a:solidFill>
                <a:srgbClr val="000000"/>
              </a:solidFill>
            </a:endParaRPr>
          </a:p>
          <a:p>
            <a:pPr marL="285750" marR="0" lvl="0" indent="-285750" algn="l" defTabSz="914400" rtl="0" eaLnBrk="0" fontAlgn="base" latinLnBrk="0" hangingPunct="0">
              <a:lnSpc>
                <a:spcPct val="100000"/>
              </a:lnSpc>
              <a:spcBef>
                <a:spcPct val="0"/>
              </a:spcBef>
              <a:spcAft>
                <a:spcPct val="0"/>
              </a:spcAft>
              <a:buClr>
                <a:srgbClr val="229274"/>
              </a:buClr>
              <a:buSzTx/>
              <a:buFont typeface="Arial" charset="0"/>
              <a:buChar char="•"/>
              <a:tabLst/>
              <a:defRPr/>
            </a:pPr>
            <a:endParaRPr kumimoji="0" lang="en-US" sz="1400" b="0" i="0" u="none" strike="noStrike" kern="1200" cap="none" spc="0" normalizeH="0" baseline="0" noProof="0" dirty="0">
              <a:ln>
                <a:noFill/>
              </a:ln>
              <a:solidFill>
                <a:srgbClr val="000000"/>
              </a:solidFill>
              <a:effectLst/>
              <a:uLnTx/>
              <a:uFillTx/>
              <a:latin typeface="Arial" charset="0"/>
            </a:endParaRPr>
          </a:p>
          <a:p>
            <a:pPr marL="285750" marR="0" lvl="0" indent="-285750" algn="l" defTabSz="914400" rtl="0" eaLnBrk="0" fontAlgn="base" latinLnBrk="0" hangingPunct="0">
              <a:lnSpc>
                <a:spcPct val="100000"/>
              </a:lnSpc>
              <a:spcBef>
                <a:spcPct val="0"/>
              </a:spcBef>
              <a:spcAft>
                <a:spcPct val="0"/>
              </a:spcAft>
              <a:buClr>
                <a:srgbClr val="229274"/>
              </a:buClr>
              <a:buSzTx/>
              <a:buFont typeface="Arial" charset="0"/>
              <a:buChar char="•"/>
              <a:tabLst/>
              <a:defRPr/>
            </a:pPr>
            <a:r>
              <a:rPr lang="en-US" sz="1400" dirty="0" err="1">
                <a:solidFill>
                  <a:srgbClr val="000000"/>
                </a:solidFill>
              </a:rPr>
              <a:t>Sed</a:t>
            </a:r>
            <a:r>
              <a:rPr lang="en-US" sz="1400" dirty="0">
                <a:solidFill>
                  <a:srgbClr val="000000"/>
                </a:solidFill>
              </a:rPr>
              <a:t> </a:t>
            </a:r>
            <a:r>
              <a:rPr lang="en-US" sz="1400" dirty="0" err="1">
                <a:solidFill>
                  <a:srgbClr val="000000"/>
                </a:solidFill>
              </a:rPr>
              <a:t>ut</a:t>
            </a:r>
            <a:r>
              <a:rPr lang="en-US" sz="1400" dirty="0">
                <a:solidFill>
                  <a:srgbClr val="000000"/>
                </a:solidFill>
              </a:rPr>
              <a:t> </a:t>
            </a:r>
            <a:r>
              <a:rPr lang="en-US" sz="1400" dirty="0" err="1">
                <a:solidFill>
                  <a:srgbClr val="000000"/>
                </a:solidFill>
              </a:rPr>
              <a:t>perspiciatis</a:t>
            </a:r>
            <a:r>
              <a:rPr lang="en-US" sz="1400" dirty="0">
                <a:solidFill>
                  <a:srgbClr val="000000"/>
                </a:solidFill>
              </a:rPr>
              <a:t> </a:t>
            </a:r>
            <a:r>
              <a:rPr lang="en-US" sz="1400" dirty="0" err="1">
                <a:solidFill>
                  <a:srgbClr val="000000"/>
                </a:solidFill>
              </a:rPr>
              <a:t>unde</a:t>
            </a:r>
            <a:r>
              <a:rPr lang="en-US" sz="1400" dirty="0">
                <a:solidFill>
                  <a:srgbClr val="000000"/>
                </a:solidFill>
              </a:rPr>
              <a:t> </a:t>
            </a:r>
            <a:r>
              <a:rPr lang="en-US" sz="1400" dirty="0" err="1">
                <a:solidFill>
                  <a:srgbClr val="000000"/>
                </a:solidFill>
              </a:rPr>
              <a:t>omnis</a:t>
            </a:r>
            <a:r>
              <a:rPr lang="en-US" sz="1400" dirty="0">
                <a:solidFill>
                  <a:srgbClr val="000000"/>
                </a:solidFill>
              </a:rPr>
              <a:t> error sit </a:t>
            </a:r>
            <a:r>
              <a:rPr lang="en-US" sz="1400" dirty="0" err="1">
                <a:solidFill>
                  <a:srgbClr val="000000"/>
                </a:solidFill>
              </a:rPr>
              <a:t>voluptat</a:t>
            </a:r>
            <a:r>
              <a:rPr lang="en-US" sz="1400" dirty="0">
                <a:solidFill>
                  <a:srgbClr val="000000"/>
                </a:solidFill>
              </a:rPr>
              <a:t> </a:t>
            </a:r>
            <a:r>
              <a:rPr lang="en-US" sz="1400" dirty="0" err="1">
                <a:solidFill>
                  <a:srgbClr val="000000"/>
                </a:solidFill>
              </a:rPr>
              <a:t>accusm</a:t>
            </a:r>
            <a:r>
              <a:rPr lang="en-US" sz="1400" dirty="0">
                <a:solidFill>
                  <a:srgbClr val="000000"/>
                </a:solidFill>
              </a:rPr>
              <a:t> </a:t>
            </a:r>
            <a:r>
              <a:rPr lang="en-US" sz="1400" dirty="0" err="1">
                <a:solidFill>
                  <a:srgbClr val="000000"/>
                </a:solidFill>
              </a:rPr>
              <a:t>dolmquedicta</a:t>
            </a:r>
            <a:r>
              <a:rPr lang="en-US" sz="1400" dirty="0">
                <a:solidFill>
                  <a:srgbClr val="000000"/>
                </a:solidFill>
              </a:rPr>
              <a:t> </a:t>
            </a:r>
            <a:r>
              <a:rPr lang="en-US" sz="1400" dirty="0" err="1">
                <a:solidFill>
                  <a:srgbClr val="000000"/>
                </a:solidFill>
              </a:rPr>
              <a:t>sunt</a:t>
            </a:r>
            <a:r>
              <a:rPr lang="en-US" sz="1400" dirty="0">
                <a:solidFill>
                  <a:srgbClr val="000000"/>
                </a:solidFill>
              </a:rPr>
              <a:t> </a:t>
            </a:r>
            <a:r>
              <a:rPr lang="en-US" sz="1400" dirty="0" err="1">
                <a:solidFill>
                  <a:srgbClr val="000000"/>
                </a:solidFill>
              </a:rPr>
              <a:t>explicabo</a:t>
            </a:r>
            <a:r>
              <a:rPr lang="en-US" sz="1400" dirty="0">
                <a:solidFill>
                  <a:srgbClr val="000000"/>
                </a:solidFill>
              </a:rPr>
              <a:t> </a:t>
            </a:r>
            <a:r>
              <a:rPr lang="en-US" sz="1400" dirty="0" err="1">
                <a:solidFill>
                  <a:srgbClr val="000000"/>
                </a:solidFill>
              </a:rPr>
              <a:t>ed</a:t>
            </a:r>
            <a:r>
              <a:rPr lang="en-US" sz="1400" dirty="0">
                <a:solidFill>
                  <a:srgbClr val="000000"/>
                </a:solidFill>
              </a:rPr>
              <a:t> </a:t>
            </a:r>
            <a:r>
              <a:rPr lang="en-US" sz="1400" dirty="0" err="1">
                <a:solidFill>
                  <a:srgbClr val="000000"/>
                </a:solidFill>
              </a:rPr>
              <a:t>ut</a:t>
            </a:r>
            <a:r>
              <a:rPr lang="en-US" sz="1400" dirty="0">
                <a:solidFill>
                  <a:srgbClr val="000000"/>
                </a:solidFill>
              </a:rPr>
              <a:t> </a:t>
            </a:r>
            <a:r>
              <a:rPr lang="en-US" sz="1400" dirty="0" err="1">
                <a:solidFill>
                  <a:srgbClr val="000000"/>
                </a:solidFill>
              </a:rPr>
              <a:t>perspiciatis</a:t>
            </a:r>
            <a:r>
              <a:rPr lang="en-US" sz="1400" dirty="0">
                <a:solidFill>
                  <a:srgbClr val="000000"/>
                </a:solidFill>
              </a:rPr>
              <a:t> </a:t>
            </a:r>
            <a:r>
              <a:rPr lang="en-US" sz="1400" dirty="0" err="1">
                <a:solidFill>
                  <a:srgbClr val="000000"/>
                </a:solidFill>
              </a:rPr>
              <a:t>unde</a:t>
            </a:r>
            <a:r>
              <a:rPr lang="en-US" sz="1400" dirty="0">
                <a:solidFill>
                  <a:srgbClr val="000000"/>
                </a:solidFill>
              </a:rPr>
              <a:t> </a:t>
            </a:r>
            <a:r>
              <a:rPr lang="en-US" sz="1400" dirty="0" err="1">
                <a:solidFill>
                  <a:srgbClr val="000000"/>
                </a:solidFill>
              </a:rPr>
              <a:t>omnis</a:t>
            </a:r>
            <a:r>
              <a:rPr lang="en-US" sz="1400" dirty="0">
                <a:solidFill>
                  <a:srgbClr val="000000"/>
                </a:solidFill>
              </a:rPr>
              <a:t> error sit </a:t>
            </a:r>
            <a:r>
              <a:rPr lang="en-US" sz="1400" dirty="0" err="1">
                <a:solidFill>
                  <a:srgbClr val="000000"/>
                </a:solidFill>
              </a:rPr>
              <a:t>voluptat</a:t>
            </a:r>
            <a:r>
              <a:rPr lang="en-US" sz="1400" dirty="0">
                <a:solidFill>
                  <a:srgbClr val="000000"/>
                </a:solidFill>
              </a:rPr>
              <a:t> </a:t>
            </a:r>
            <a:r>
              <a:rPr lang="en-US" sz="1400" dirty="0" err="1">
                <a:solidFill>
                  <a:srgbClr val="000000"/>
                </a:solidFill>
              </a:rPr>
              <a:t>accusm</a:t>
            </a:r>
            <a:r>
              <a:rPr lang="en-US" sz="1400" dirty="0">
                <a:solidFill>
                  <a:srgbClr val="000000"/>
                </a:solidFill>
              </a:rPr>
              <a:t> </a:t>
            </a:r>
            <a:r>
              <a:rPr lang="en-US" sz="1400" dirty="0" err="1">
                <a:solidFill>
                  <a:srgbClr val="000000"/>
                </a:solidFill>
              </a:rPr>
              <a:t>dolmquedicta</a:t>
            </a:r>
            <a:r>
              <a:rPr lang="en-US" sz="1400" dirty="0">
                <a:solidFill>
                  <a:srgbClr val="000000"/>
                </a:solidFill>
              </a:rPr>
              <a:t> </a:t>
            </a:r>
            <a:r>
              <a:rPr lang="en-US" sz="1400" dirty="0" err="1">
                <a:solidFill>
                  <a:srgbClr val="000000"/>
                </a:solidFill>
              </a:rPr>
              <a:t>sunt</a:t>
            </a:r>
            <a:r>
              <a:rPr lang="en-US" sz="1400" dirty="0">
                <a:solidFill>
                  <a:srgbClr val="000000"/>
                </a:solidFill>
              </a:rPr>
              <a:t> </a:t>
            </a:r>
            <a:r>
              <a:rPr lang="en-US" sz="1400" dirty="0" err="1">
                <a:solidFill>
                  <a:srgbClr val="000000"/>
                </a:solidFill>
              </a:rPr>
              <a:t>explicabo</a:t>
            </a:r>
            <a:endParaRPr lang="en-US" sz="1400" dirty="0">
              <a:solidFill>
                <a:srgbClr val="000000"/>
              </a:solidFill>
            </a:endParaRPr>
          </a:p>
          <a:p>
            <a:pPr marL="285750" marR="0" lvl="0" indent="-285750" algn="l" defTabSz="914400" rtl="0" eaLnBrk="0" fontAlgn="base" latinLnBrk="0" hangingPunct="0">
              <a:lnSpc>
                <a:spcPct val="100000"/>
              </a:lnSpc>
              <a:spcBef>
                <a:spcPct val="0"/>
              </a:spcBef>
              <a:spcAft>
                <a:spcPct val="0"/>
              </a:spcAft>
              <a:buClr>
                <a:srgbClr val="229274"/>
              </a:buClr>
              <a:buSzTx/>
              <a:buFont typeface="Arial" charset="0"/>
              <a:buChar char="•"/>
              <a:tabLst/>
              <a:defRPr/>
            </a:pPr>
            <a:endParaRPr kumimoji="0" lang="en-US" sz="1400" b="0" i="0" u="none" strike="noStrike" kern="1200" cap="none" spc="0" normalizeH="0" baseline="0" noProof="0" dirty="0">
              <a:ln>
                <a:noFill/>
              </a:ln>
              <a:solidFill>
                <a:srgbClr val="000000"/>
              </a:solidFill>
              <a:effectLst/>
              <a:uLnTx/>
              <a:uFillTx/>
              <a:latin typeface="Arial" charset="0"/>
            </a:endParaRPr>
          </a:p>
          <a:p>
            <a:pPr marL="285750" marR="0" lvl="0" indent="-285750" algn="l" defTabSz="914400" rtl="0" eaLnBrk="0" fontAlgn="base" latinLnBrk="0" hangingPunct="0">
              <a:lnSpc>
                <a:spcPct val="100000"/>
              </a:lnSpc>
              <a:spcBef>
                <a:spcPct val="0"/>
              </a:spcBef>
              <a:spcAft>
                <a:spcPct val="0"/>
              </a:spcAft>
              <a:buClr>
                <a:srgbClr val="229274"/>
              </a:buClr>
              <a:buSzTx/>
              <a:buFont typeface="Arial" charset="0"/>
              <a:buChar char="•"/>
              <a:tabLst/>
              <a:defRPr/>
            </a:pPr>
            <a:r>
              <a:rPr lang="en-US" sz="1400" dirty="0" err="1">
                <a:solidFill>
                  <a:srgbClr val="000000"/>
                </a:solidFill>
              </a:rPr>
              <a:t>Lautium</a:t>
            </a:r>
            <a:r>
              <a:rPr lang="en-US" sz="1400" dirty="0">
                <a:solidFill>
                  <a:srgbClr val="000000"/>
                </a:solidFill>
              </a:rPr>
              <a:t>, </a:t>
            </a:r>
            <a:r>
              <a:rPr lang="en-US" sz="1400" dirty="0" err="1">
                <a:solidFill>
                  <a:srgbClr val="000000"/>
                </a:solidFill>
              </a:rPr>
              <a:t>totam</a:t>
            </a:r>
            <a:r>
              <a:rPr lang="en-US" sz="1400" dirty="0">
                <a:solidFill>
                  <a:srgbClr val="000000"/>
                </a:solidFill>
              </a:rPr>
              <a:t> </a:t>
            </a:r>
            <a:r>
              <a:rPr lang="en-US" sz="1400" dirty="0" err="1">
                <a:solidFill>
                  <a:srgbClr val="000000"/>
                </a:solidFill>
              </a:rPr>
              <a:t>rem</a:t>
            </a:r>
            <a:r>
              <a:rPr lang="en-US" sz="1400" dirty="0">
                <a:solidFill>
                  <a:srgbClr val="000000"/>
                </a:solidFill>
              </a:rPr>
              <a:t> </a:t>
            </a:r>
            <a:r>
              <a:rPr lang="en-US" sz="1400" dirty="0" err="1">
                <a:solidFill>
                  <a:srgbClr val="000000"/>
                </a:solidFill>
              </a:rPr>
              <a:t>aperiaeaque</a:t>
            </a:r>
            <a:r>
              <a:rPr lang="en-US" sz="1400" dirty="0">
                <a:solidFill>
                  <a:srgbClr val="000000"/>
                </a:solidFill>
              </a:rPr>
              <a:t> </a:t>
            </a:r>
            <a:r>
              <a:rPr lang="en-US" sz="1400" dirty="0" err="1">
                <a:solidFill>
                  <a:srgbClr val="000000"/>
                </a:solidFill>
              </a:rPr>
              <a:t>ipsa</a:t>
            </a:r>
            <a:r>
              <a:rPr lang="en-US" sz="1400" dirty="0">
                <a:solidFill>
                  <a:srgbClr val="000000"/>
                </a:solidFill>
              </a:rPr>
              <a:t> quae </a:t>
            </a:r>
            <a:r>
              <a:rPr lang="en-US" sz="1400" dirty="0" err="1">
                <a:solidFill>
                  <a:srgbClr val="000000"/>
                </a:solidFill>
              </a:rPr>
              <a:t>ab</a:t>
            </a:r>
            <a:r>
              <a:rPr lang="en-US" sz="1400" dirty="0">
                <a:solidFill>
                  <a:srgbClr val="000000"/>
                </a:solidFill>
              </a:rPr>
              <a:t> </a:t>
            </a:r>
            <a:r>
              <a:rPr lang="en-US" sz="1400" dirty="0" err="1">
                <a:solidFill>
                  <a:srgbClr val="000000"/>
                </a:solidFill>
              </a:rPr>
              <a:t>inventore</a:t>
            </a:r>
            <a:r>
              <a:rPr lang="en-US" sz="1400" dirty="0">
                <a:solidFill>
                  <a:srgbClr val="000000"/>
                </a:solidFill>
              </a:rPr>
              <a:t> </a:t>
            </a:r>
            <a:r>
              <a:rPr lang="en-US" sz="1400" dirty="0" err="1">
                <a:solidFill>
                  <a:srgbClr val="000000"/>
                </a:solidFill>
              </a:rPr>
              <a:t>veritatis</a:t>
            </a:r>
            <a:r>
              <a:rPr lang="en-US" sz="1400" dirty="0">
                <a:solidFill>
                  <a:srgbClr val="000000"/>
                </a:solidFill>
              </a:rPr>
              <a:t> et quasi </a:t>
            </a:r>
            <a:r>
              <a:rPr lang="en-US" sz="1400" dirty="0" err="1">
                <a:solidFill>
                  <a:srgbClr val="000000"/>
                </a:solidFill>
              </a:rPr>
              <a:t>architto</a:t>
            </a:r>
            <a:r>
              <a:rPr lang="en-US" sz="1400" dirty="0">
                <a:solidFill>
                  <a:srgbClr val="000000"/>
                </a:solidFill>
              </a:rPr>
              <a:t> </a:t>
            </a:r>
            <a:r>
              <a:rPr lang="en-US" sz="1400" dirty="0" err="1">
                <a:solidFill>
                  <a:srgbClr val="000000"/>
                </a:solidFill>
              </a:rPr>
              <a:t>beatae</a:t>
            </a:r>
            <a:r>
              <a:rPr lang="en-US" sz="1400" dirty="0">
                <a:solidFill>
                  <a:srgbClr val="000000"/>
                </a:solidFill>
              </a:rPr>
              <a:t> vitae </a:t>
            </a:r>
            <a:br>
              <a:rPr lang="en-US" sz="1400" dirty="0">
                <a:solidFill>
                  <a:srgbClr val="000000"/>
                </a:solidFill>
              </a:rPr>
            </a:br>
            <a:r>
              <a:rPr lang="en-US" sz="1400" dirty="0">
                <a:solidFill>
                  <a:srgbClr val="000000"/>
                </a:solidFill>
              </a:rPr>
              <a:t>dicta </a:t>
            </a:r>
            <a:r>
              <a:rPr lang="en-US" sz="1400" dirty="0" err="1">
                <a:solidFill>
                  <a:srgbClr val="000000"/>
                </a:solidFill>
              </a:rPr>
              <a:t>sunt</a:t>
            </a:r>
            <a:r>
              <a:rPr lang="en-US" sz="1400" dirty="0">
                <a:solidFill>
                  <a:srgbClr val="000000"/>
                </a:solidFill>
              </a:rPr>
              <a:t> </a:t>
            </a:r>
            <a:r>
              <a:rPr lang="en-US" sz="1400" dirty="0" err="1">
                <a:solidFill>
                  <a:srgbClr val="000000"/>
                </a:solidFill>
              </a:rPr>
              <a:t>explicabo</a:t>
            </a:r>
            <a:r>
              <a:rPr lang="en-US" sz="1400" dirty="0">
                <a:solidFill>
                  <a:srgbClr val="000000"/>
                </a:solidFill>
              </a:rPr>
              <a:t> </a:t>
            </a:r>
            <a:r>
              <a:rPr lang="en-US" sz="1400" dirty="0" err="1">
                <a:solidFill>
                  <a:srgbClr val="000000"/>
                </a:solidFill>
              </a:rPr>
              <a:t>Lautium</a:t>
            </a:r>
            <a:r>
              <a:rPr lang="en-US" sz="1400" dirty="0">
                <a:solidFill>
                  <a:srgbClr val="000000"/>
                </a:solidFill>
              </a:rPr>
              <a:t>, </a:t>
            </a:r>
            <a:r>
              <a:rPr lang="en-US" sz="1400" dirty="0" err="1">
                <a:solidFill>
                  <a:srgbClr val="000000"/>
                </a:solidFill>
              </a:rPr>
              <a:t>totam</a:t>
            </a:r>
            <a:r>
              <a:rPr lang="en-US" sz="1400" dirty="0">
                <a:solidFill>
                  <a:srgbClr val="000000"/>
                </a:solidFill>
              </a:rPr>
              <a:t> </a:t>
            </a:r>
            <a:r>
              <a:rPr lang="en-US" sz="1400" dirty="0" err="1">
                <a:solidFill>
                  <a:srgbClr val="000000"/>
                </a:solidFill>
              </a:rPr>
              <a:t>rem</a:t>
            </a:r>
            <a:r>
              <a:rPr lang="en-US" sz="1400" dirty="0">
                <a:solidFill>
                  <a:srgbClr val="000000"/>
                </a:solidFill>
              </a:rPr>
              <a:t> </a:t>
            </a:r>
            <a:r>
              <a:rPr lang="en-US" sz="1400" dirty="0" err="1">
                <a:solidFill>
                  <a:srgbClr val="000000"/>
                </a:solidFill>
              </a:rPr>
              <a:t>aperiaeaque</a:t>
            </a:r>
            <a:r>
              <a:rPr lang="en-US" sz="1400" dirty="0">
                <a:solidFill>
                  <a:srgbClr val="000000"/>
                </a:solidFill>
              </a:rPr>
              <a:t> </a:t>
            </a:r>
            <a:r>
              <a:rPr lang="en-US" sz="1400" dirty="0" err="1">
                <a:solidFill>
                  <a:srgbClr val="000000"/>
                </a:solidFill>
              </a:rPr>
              <a:t>ipsa</a:t>
            </a:r>
            <a:r>
              <a:rPr lang="en-US" sz="1400" dirty="0">
                <a:solidFill>
                  <a:srgbClr val="000000"/>
                </a:solidFill>
              </a:rPr>
              <a:t> quae </a:t>
            </a:r>
            <a:r>
              <a:rPr lang="en-US" sz="1400" dirty="0" err="1">
                <a:solidFill>
                  <a:srgbClr val="000000"/>
                </a:solidFill>
              </a:rPr>
              <a:t>ab</a:t>
            </a:r>
            <a:r>
              <a:rPr lang="en-US" sz="1400" dirty="0">
                <a:solidFill>
                  <a:srgbClr val="000000"/>
                </a:solidFill>
              </a:rPr>
              <a:t> </a:t>
            </a:r>
            <a:r>
              <a:rPr lang="en-US" sz="1400" dirty="0" err="1">
                <a:solidFill>
                  <a:srgbClr val="000000"/>
                </a:solidFill>
              </a:rPr>
              <a:t>inventore</a:t>
            </a:r>
            <a:r>
              <a:rPr lang="en-US" sz="1400" dirty="0">
                <a:solidFill>
                  <a:srgbClr val="000000"/>
                </a:solidFill>
              </a:rPr>
              <a:t> </a:t>
            </a:r>
            <a:r>
              <a:rPr lang="en-US" sz="1400" dirty="0" err="1">
                <a:solidFill>
                  <a:srgbClr val="000000"/>
                </a:solidFill>
              </a:rPr>
              <a:t>veritatis</a:t>
            </a:r>
            <a:r>
              <a:rPr lang="en-US" sz="1400" dirty="0">
                <a:solidFill>
                  <a:srgbClr val="000000"/>
                </a:solidFill>
              </a:rPr>
              <a:t> et quasi </a:t>
            </a:r>
            <a:r>
              <a:rPr lang="en-US" sz="1400" dirty="0" err="1">
                <a:solidFill>
                  <a:srgbClr val="000000"/>
                </a:solidFill>
              </a:rPr>
              <a:t>architto</a:t>
            </a:r>
            <a:r>
              <a:rPr lang="en-US" sz="1400" dirty="0">
                <a:solidFill>
                  <a:srgbClr val="000000"/>
                </a:solidFill>
              </a:rPr>
              <a:t> </a:t>
            </a:r>
            <a:r>
              <a:rPr lang="en-US" sz="1400" dirty="0" err="1">
                <a:solidFill>
                  <a:srgbClr val="000000"/>
                </a:solidFill>
              </a:rPr>
              <a:t>beatae</a:t>
            </a:r>
            <a:r>
              <a:rPr lang="en-US" sz="1400" dirty="0">
                <a:solidFill>
                  <a:srgbClr val="000000"/>
                </a:solidFill>
              </a:rPr>
              <a:t> vitae dicta </a:t>
            </a:r>
            <a:r>
              <a:rPr lang="en-US" sz="1400" dirty="0" err="1">
                <a:solidFill>
                  <a:srgbClr val="000000"/>
                </a:solidFill>
              </a:rPr>
              <a:t>sunt</a:t>
            </a:r>
            <a:r>
              <a:rPr lang="en-US" sz="1400" dirty="0">
                <a:solidFill>
                  <a:srgbClr val="000000"/>
                </a:solidFill>
              </a:rPr>
              <a:t> </a:t>
            </a:r>
            <a:r>
              <a:rPr lang="en-US" sz="1400" dirty="0" err="1">
                <a:solidFill>
                  <a:srgbClr val="000000"/>
                </a:solidFill>
              </a:rPr>
              <a:t>explicabo</a:t>
            </a:r>
            <a:r>
              <a:rPr lang="en-US" sz="1400" dirty="0">
                <a:solidFill>
                  <a:srgbClr val="000000"/>
                </a:solidFill>
              </a:rPr>
              <a:t> </a:t>
            </a:r>
          </a:p>
          <a:p>
            <a:pPr marL="285750" marR="0" lvl="0" indent="-285750" algn="l" defTabSz="914400" rtl="0" eaLnBrk="0" fontAlgn="base" latinLnBrk="0" hangingPunct="0">
              <a:lnSpc>
                <a:spcPct val="100000"/>
              </a:lnSpc>
              <a:spcBef>
                <a:spcPct val="0"/>
              </a:spcBef>
              <a:spcAft>
                <a:spcPct val="0"/>
              </a:spcAft>
              <a:buClr>
                <a:srgbClr val="229274"/>
              </a:buClr>
              <a:buSzTx/>
              <a:buFont typeface="Arial" charset="0"/>
              <a:buChar char="•"/>
              <a:tabLst/>
              <a:defRPr/>
            </a:pPr>
            <a:endParaRPr kumimoji="0" lang="en-US" sz="1400" b="0" i="0" u="none" strike="noStrike" kern="1200" cap="none" spc="0" normalizeH="0" baseline="0" noProof="0" dirty="0">
              <a:ln>
                <a:noFill/>
              </a:ln>
              <a:solidFill>
                <a:srgbClr val="000000"/>
              </a:solidFill>
              <a:effectLst/>
              <a:uLnTx/>
              <a:uFillTx/>
              <a:latin typeface="Arial" charset="0"/>
            </a:endParaRPr>
          </a:p>
        </p:txBody>
      </p:sp>
      <p:sp>
        <p:nvSpPr>
          <p:cNvPr id="28" name="Text Placeholder 27"/>
          <p:cNvSpPr>
            <a:spLocks noGrp="1"/>
          </p:cNvSpPr>
          <p:nvPr>
            <p:ph type="body" sz="quarter" idx="11" hasCustomPrompt="1"/>
          </p:nvPr>
        </p:nvSpPr>
        <p:spPr>
          <a:xfrm>
            <a:off x="195840" y="2204864"/>
            <a:ext cx="4176538" cy="504775"/>
          </a:xfrm>
        </p:spPr>
        <p:txBody>
          <a:bodyPr>
            <a:normAutofit/>
          </a:bodyPr>
          <a:lstStyle>
            <a:lvl1pPr>
              <a:buNone/>
              <a:defRPr sz="1800" b="1">
                <a:solidFill>
                  <a:srgbClr val="229274"/>
                </a:solidFill>
                <a:latin typeface="Arial" pitchFamily="34" charset="0"/>
                <a:cs typeface="Arial" pitchFamily="34" charset="0"/>
              </a:defRPr>
            </a:lvl1pPr>
          </a:lstStyle>
          <a:p>
            <a:pPr lvl="0"/>
            <a:r>
              <a:rPr lang="en-GB" dirty="0"/>
              <a:t>Title</a:t>
            </a:r>
          </a:p>
        </p:txBody>
      </p:sp>
      <p:sp>
        <p:nvSpPr>
          <p:cNvPr id="29" name="Text Placeholder 27"/>
          <p:cNvSpPr>
            <a:spLocks noGrp="1"/>
          </p:cNvSpPr>
          <p:nvPr>
            <p:ph type="body" sz="quarter" idx="12" hasCustomPrompt="1"/>
          </p:nvPr>
        </p:nvSpPr>
        <p:spPr>
          <a:xfrm>
            <a:off x="251520" y="267344"/>
            <a:ext cx="720080" cy="216024"/>
          </a:xfrm>
        </p:spPr>
        <p:txBody>
          <a:bodyPr>
            <a:normAutofit/>
          </a:bodyPr>
          <a:lstStyle>
            <a:lvl1pPr marL="0" marR="0" indent="0" algn="l" defTabSz="914400" rtl="0" eaLnBrk="1" fontAlgn="auto" latinLnBrk="0" hangingPunct="1">
              <a:lnSpc>
                <a:spcPct val="100000"/>
              </a:lnSpc>
              <a:spcBef>
                <a:spcPct val="20000"/>
              </a:spcBef>
              <a:spcAft>
                <a:spcPts val="0"/>
              </a:spcAft>
              <a:buClrTx/>
              <a:buSzTx/>
              <a:buFont typeface="Arial" pitchFamily="34" charset="0"/>
              <a:buNone/>
              <a:tabLst/>
              <a:defRPr sz="1800" b="1">
                <a:solidFill>
                  <a:srgbClr val="229274"/>
                </a:solidFill>
                <a:latin typeface="Arial" pitchFamily="34" charset="0"/>
                <a:cs typeface="Arial" pitchFamily="34" charset="0"/>
              </a:defRPr>
            </a:lvl1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dirty="0">
                <a:ln>
                  <a:noFill/>
                </a:ln>
                <a:solidFill>
                  <a:srgbClr val="229274"/>
                </a:solidFill>
                <a:effectLst/>
                <a:uLnTx/>
                <a:uFillTx/>
                <a:latin typeface="Arial" pitchFamily="34" charset="0"/>
                <a:ea typeface="+mn-ea"/>
                <a:cs typeface="Arial" pitchFamily="34" charset="0"/>
              </a:rPr>
              <a:t>15/07/13</a:t>
            </a:r>
            <a:endParaRPr kumimoji="0" lang="en-GB" sz="1000" b="1" i="0" u="none" strike="noStrike" kern="1200" cap="none" spc="0" normalizeH="0" baseline="0" noProof="0" dirty="0">
              <a:ln>
                <a:noFill/>
              </a:ln>
              <a:solidFill>
                <a:srgbClr val="229274"/>
              </a:solidFill>
              <a:effectLst/>
              <a:uLnTx/>
              <a:uFillTx/>
              <a:latin typeface="Arial" pitchFamily="34" charset="0"/>
              <a:ea typeface="+mn-ea"/>
              <a:cs typeface="Arial" pitchFamily="34" charset="0"/>
            </a:endParaRPr>
          </a:p>
        </p:txBody>
      </p:sp>
      <p:sp>
        <p:nvSpPr>
          <p:cNvPr id="38" name="Text Placeholder 37"/>
          <p:cNvSpPr>
            <a:spLocks noGrp="1"/>
          </p:cNvSpPr>
          <p:nvPr>
            <p:ph type="body" sz="quarter" idx="16" hasCustomPrompt="1"/>
          </p:nvPr>
        </p:nvSpPr>
        <p:spPr>
          <a:xfrm>
            <a:off x="1476375" y="260350"/>
            <a:ext cx="4319761" cy="216322"/>
          </a:xfrm>
        </p:spPr>
        <p:txBody>
          <a:bodyPr>
            <a:normAutofit/>
          </a:bodyPr>
          <a:lstStyle>
            <a:lvl1pPr>
              <a:buNone/>
              <a:defRPr sz="1000" b="1">
                <a:latin typeface="Arial" pitchFamily="34" charset="0"/>
                <a:cs typeface="Arial" pitchFamily="34" charset="0"/>
              </a:defRPr>
            </a:lvl1pPr>
          </a:lstStyle>
          <a:p>
            <a:pPr lvl="0"/>
            <a:r>
              <a:rPr lang="en-GB" dirty="0"/>
              <a:t>PRESENTATION TITLE</a:t>
            </a:r>
          </a:p>
        </p:txBody>
      </p:sp>
      <p:sp>
        <p:nvSpPr>
          <p:cNvPr id="40" name="Text Placeholder 39"/>
          <p:cNvSpPr>
            <a:spLocks noGrp="1"/>
          </p:cNvSpPr>
          <p:nvPr>
            <p:ph type="body" sz="quarter" idx="17" hasCustomPrompt="1"/>
          </p:nvPr>
        </p:nvSpPr>
        <p:spPr>
          <a:xfrm>
            <a:off x="1476375" y="476672"/>
            <a:ext cx="3959225" cy="288032"/>
          </a:xfrm>
        </p:spPr>
        <p:txBody>
          <a:bodyPr>
            <a:normAutofit/>
          </a:bodyPr>
          <a:lstStyle>
            <a:lvl1pPr>
              <a:buNone/>
              <a:defRPr sz="1000">
                <a:latin typeface="Arial" pitchFamily="34" charset="0"/>
                <a:cs typeface="Arial" pitchFamily="34" charset="0"/>
              </a:defRPr>
            </a:lvl1pPr>
          </a:lstStyle>
          <a:p>
            <a:pPr lvl="0"/>
            <a:r>
              <a:rPr lang="en-GB" dirty="0" err="1"/>
              <a:t>Lorem</a:t>
            </a:r>
            <a:r>
              <a:rPr lang="en-GB" dirty="0"/>
              <a:t> </a:t>
            </a:r>
            <a:r>
              <a:rPr lang="en-GB" dirty="0" err="1"/>
              <a:t>ipsum</a:t>
            </a:r>
            <a:r>
              <a:rPr lang="en-GB" dirty="0"/>
              <a:t> </a:t>
            </a:r>
            <a:r>
              <a:rPr lang="en-GB" dirty="0" err="1"/>
              <a:t>dolar</a:t>
            </a:r>
            <a:r>
              <a:rPr lang="en-GB" dirty="0"/>
              <a:t> sit </a:t>
            </a:r>
            <a:r>
              <a:rPr lang="en-GB" dirty="0" err="1"/>
              <a:t>amet</a:t>
            </a:r>
            <a:r>
              <a:rPr lang="en-GB" dirty="0"/>
              <a:t> </a:t>
            </a:r>
            <a:r>
              <a:rPr lang="en-GB" dirty="0" err="1"/>
              <a:t>consectetur</a:t>
            </a:r>
            <a:r>
              <a:rPr lang="en-GB" dirty="0"/>
              <a:t> </a:t>
            </a:r>
            <a:r>
              <a:rPr lang="en-GB" dirty="0" err="1"/>
              <a:t>adipiscing</a:t>
            </a:r>
            <a:endParaRPr lang="en-GB" dirty="0"/>
          </a:p>
        </p:txBody>
      </p:sp>
    </p:spTree>
    <p:extLst>
      <p:ext uri="{BB962C8B-B14F-4D97-AF65-F5344CB8AC3E}">
        <p14:creationId xmlns:p14="http://schemas.microsoft.com/office/powerpoint/2010/main" val="12945255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py slide 2">
    <p:spTree>
      <p:nvGrpSpPr>
        <p:cNvPr id="1" name=""/>
        <p:cNvGrpSpPr/>
        <p:nvPr/>
      </p:nvGrpSpPr>
      <p:grpSpPr>
        <a:xfrm>
          <a:off x="0" y="0"/>
          <a:ext cx="0" cy="0"/>
          <a:chOff x="0" y="0"/>
          <a:chExt cx="0" cy="0"/>
        </a:xfrm>
      </p:grpSpPr>
      <p:pic>
        <p:nvPicPr>
          <p:cNvPr id="15" name="Picture 11" descr="ZAK_0141.png"/>
          <p:cNvPicPr>
            <a:picLocks noChangeAspect="1"/>
          </p:cNvPicPr>
          <p:nvPr userDrawn="1"/>
        </p:nvPicPr>
        <p:blipFill>
          <a:blip r:embed="rId2" cstate="print"/>
          <a:srcRect/>
          <a:stretch>
            <a:fillRect/>
          </a:stretch>
        </p:blipFill>
        <p:spPr bwMode="auto">
          <a:xfrm>
            <a:off x="3487738" y="863600"/>
            <a:ext cx="5884862" cy="5994400"/>
          </a:xfrm>
          <a:prstGeom prst="rect">
            <a:avLst/>
          </a:prstGeom>
          <a:noFill/>
          <a:ln w="9525">
            <a:noFill/>
            <a:miter lim="800000"/>
            <a:headEnd/>
            <a:tailEnd/>
          </a:ln>
        </p:spPr>
      </p:pic>
      <p:sp>
        <p:nvSpPr>
          <p:cNvPr id="6" name="Title 14"/>
          <p:cNvSpPr>
            <a:spLocks noGrp="1"/>
          </p:cNvSpPr>
          <p:nvPr>
            <p:ph type="title" hasCustomPrompt="1"/>
          </p:nvPr>
        </p:nvSpPr>
        <p:spPr>
          <a:xfrm>
            <a:off x="243356" y="1268760"/>
            <a:ext cx="6120680" cy="432048"/>
          </a:xfrm>
        </p:spPr>
        <p:txBody>
          <a:bodyPr>
            <a:normAutofit/>
          </a:bodyPr>
          <a:lstStyle>
            <a:lvl1pPr algn="l">
              <a:defRPr sz="3200" baseline="0">
                <a:latin typeface="Arial" pitchFamily="34" charset="0"/>
                <a:cs typeface="Arial" pitchFamily="34" charset="0"/>
              </a:defRPr>
            </a:lvl1pPr>
          </a:lstStyle>
          <a:p>
            <a:r>
              <a:rPr lang="en-US" dirty="0"/>
              <a:t>MAIN HEADING	</a:t>
            </a:r>
            <a:endParaRPr lang="en-GB" dirty="0"/>
          </a:p>
        </p:txBody>
      </p:sp>
      <p:pic>
        <p:nvPicPr>
          <p:cNvPr id="7" name="Picture 12" descr="UN_logo_NBS.eps"/>
          <p:cNvPicPr>
            <a:picLocks noChangeAspect="1"/>
          </p:cNvPicPr>
          <p:nvPr userDrawn="1"/>
        </p:nvPicPr>
        <p:blipFill>
          <a:blip r:embed="rId3" cstate="print"/>
          <a:srcRect/>
          <a:stretch>
            <a:fillRect/>
          </a:stretch>
        </p:blipFill>
        <p:spPr bwMode="auto">
          <a:xfrm>
            <a:off x="6775450" y="300137"/>
            <a:ext cx="1987550" cy="536575"/>
          </a:xfrm>
          <a:prstGeom prst="rect">
            <a:avLst/>
          </a:prstGeom>
          <a:noFill/>
          <a:ln w="9525">
            <a:noFill/>
            <a:miter lim="800000"/>
            <a:headEnd/>
            <a:tailEnd/>
          </a:ln>
        </p:spPr>
      </p:pic>
      <p:sp>
        <p:nvSpPr>
          <p:cNvPr id="9" name="Text Placeholder 27"/>
          <p:cNvSpPr>
            <a:spLocks noGrp="1"/>
          </p:cNvSpPr>
          <p:nvPr>
            <p:ph type="body" sz="quarter" idx="11" hasCustomPrompt="1"/>
          </p:nvPr>
        </p:nvSpPr>
        <p:spPr>
          <a:xfrm>
            <a:off x="195840" y="2204864"/>
            <a:ext cx="4176538" cy="504775"/>
          </a:xfrm>
        </p:spPr>
        <p:txBody>
          <a:bodyPr>
            <a:normAutofit/>
          </a:bodyPr>
          <a:lstStyle>
            <a:lvl1pPr>
              <a:buNone/>
              <a:defRPr sz="1800" b="1" baseline="0">
                <a:solidFill>
                  <a:srgbClr val="229274"/>
                </a:solidFill>
                <a:latin typeface="Arial" pitchFamily="34" charset="0"/>
                <a:cs typeface="Arial" pitchFamily="34" charset="0"/>
              </a:defRPr>
            </a:lvl1pPr>
          </a:lstStyle>
          <a:p>
            <a:pPr lvl="0"/>
            <a:r>
              <a:rPr lang="en-GB" dirty="0"/>
              <a:t>Sub heading</a:t>
            </a:r>
          </a:p>
        </p:txBody>
      </p:sp>
      <p:sp>
        <p:nvSpPr>
          <p:cNvPr id="10" name="Text Placeholder 27"/>
          <p:cNvSpPr>
            <a:spLocks noGrp="1"/>
          </p:cNvSpPr>
          <p:nvPr>
            <p:ph type="body" sz="quarter" idx="12" hasCustomPrompt="1"/>
          </p:nvPr>
        </p:nvSpPr>
        <p:spPr>
          <a:xfrm>
            <a:off x="251520" y="267344"/>
            <a:ext cx="720080" cy="216024"/>
          </a:xfrm>
        </p:spPr>
        <p:txBody>
          <a:bodyPr>
            <a:normAutofit/>
          </a:bodyPr>
          <a:lstStyle>
            <a:lvl1pPr marL="0" marR="0" indent="0" algn="l" defTabSz="914400" rtl="0" eaLnBrk="1" fontAlgn="auto" latinLnBrk="0" hangingPunct="1">
              <a:lnSpc>
                <a:spcPct val="100000"/>
              </a:lnSpc>
              <a:spcBef>
                <a:spcPct val="20000"/>
              </a:spcBef>
              <a:spcAft>
                <a:spcPts val="0"/>
              </a:spcAft>
              <a:buClrTx/>
              <a:buSzTx/>
              <a:buFont typeface="Arial" pitchFamily="34" charset="0"/>
              <a:buNone/>
              <a:tabLst/>
              <a:defRPr sz="1800" b="1">
                <a:solidFill>
                  <a:srgbClr val="229274"/>
                </a:solidFill>
                <a:latin typeface="Arial" pitchFamily="34" charset="0"/>
                <a:cs typeface="Arial" pitchFamily="34" charset="0"/>
              </a:defRPr>
            </a:lvl1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dirty="0">
                <a:ln>
                  <a:noFill/>
                </a:ln>
                <a:solidFill>
                  <a:srgbClr val="229274"/>
                </a:solidFill>
                <a:effectLst/>
                <a:uLnTx/>
                <a:uFillTx/>
                <a:latin typeface="Arial" pitchFamily="34" charset="0"/>
                <a:ea typeface="+mn-ea"/>
                <a:cs typeface="Arial" pitchFamily="34" charset="0"/>
              </a:rPr>
              <a:t>15/07/13</a:t>
            </a:r>
            <a:endParaRPr kumimoji="0" lang="en-GB" sz="1000" b="1" i="0" u="none" strike="noStrike" kern="1200" cap="none" spc="0" normalizeH="0" baseline="0" noProof="0" dirty="0">
              <a:ln>
                <a:noFill/>
              </a:ln>
              <a:solidFill>
                <a:srgbClr val="229274"/>
              </a:solidFill>
              <a:effectLst/>
              <a:uLnTx/>
              <a:uFillTx/>
              <a:latin typeface="Arial" pitchFamily="34" charset="0"/>
              <a:ea typeface="+mn-ea"/>
              <a:cs typeface="Arial" pitchFamily="34" charset="0"/>
            </a:endParaRPr>
          </a:p>
        </p:txBody>
      </p:sp>
      <p:sp>
        <p:nvSpPr>
          <p:cNvPr id="11" name="Text Placeholder 37"/>
          <p:cNvSpPr>
            <a:spLocks noGrp="1"/>
          </p:cNvSpPr>
          <p:nvPr>
            <p:ph type="body" sz="quarter" idx="16" hasCustomPrompt="1"/>
          </p:nvPr>
        </p:nvSpPr>
        <p:spPr>
          <a:xfrm>
            <a:off x="1476375" y="260350"/>
            <a:ext cx="4319761" cy="216322"/>
          </a:xfrm>
        </p:spPr>
        <p:txBody>
          <a:bodyPr>
            <a:normAutofit/>
          </a:bodyPr>
          <a:lstStyle>
            <a:lvl1pPr>
              <a:buNone/>
              <a:defRPr sz="1000" b="1">
                <a:latin typeface="Arial" pitchFamily="34" charset="0"/>
                <a:cs typeface="Arial" pitchFamily="34" charset="0"/>
              </a:defRPr>
            </a:lvl1pPr>
          </a:lstStyle>
          <a:p>
            <a:pPr lvl="0"/>
            <a:r>
              <a:rPr lang="en-GB" dirty="0"/>
              <a:t>PRESENTATION TITLE</a:t>
            </a:r>
          </a:p>
        </p:txBody>
      </p:sp>
      <p:sp>
        <p:nvSpPr>
          <p:cNvPr id="12" name="Text Placeholder 39"/>
          <p:cNvSpPr>
            <a:spLocks noGrp="1"/>
          </p:cNvSpPr>
          <p:nvPr>
            <p:ph type="body" sz="quarter" idx="17" hasCustomPrompt="1"/>
          </p:nvPr>
        </p:nvSpPr>
        <p:spPr>
          <a:xfrm>
            <a:off x="1476375" y="476672"/>
            <a:ext cx="3959225" cy="288032"/>
          </a:xfrm>
        </p:spPr>
        <p:txBody>
          <a:bodyPr>
            <a:normAutofit/>
          </a:bodyPr>
          <a:lstStyle>
            <a:lvl1pPr>
              <a:buNone/>
              <a:defRPr sz="1000">
                <a:latin typeface="Arial" pitchFamily="34" charset="0"/>
                <a:cs typeface="Arial" pitchFamily="34" charset="0"/>
              </a:defRPr>
            </a:lvl1pPr>
          </a:lstStyle>
          <a:p>
            <a:pPr lvl="0"/>
            <a:r>
              <a:rPr lang="en-GB" dirty="0" err="1"/>
              <a:t>Lorem</a:t>
            </a:r>
            <a:r>
              <a:rPr lang="en-GB" dirty="0"/>
              <a:t> </a:t>
            </a:r>
            <a:r>
              <a:rPr lang="en-GB" dirty="0" err="1"/>
              <a:t>ipsum</a:t>
            </a:r>
            <a:r>
              <a:rPr lang="en-GB" dirty="0"/>
              <a:t> </a:t>
            </a:r>
            <a:r>
              <a:rPr lang="en-GB" dirty="0" err="1"/>
              <a:t>dolar</a:t>
            </a:r>
            <a:r>
              <a:rPr lang="en-GB" dirty="0"/>
              <a:t> sit </a:t>
            </a:r>
            <a:r>
              <a:rPr lang="en-GB" dirty="0" err="1"/>
              <a:t>amet</a:t>
            </a:r>
            <a:r>
              <a:rPr lang="en-GB" dirty="0"/>
              <a:t> </a:t>
            </a:r>
            <a:r>
              <a:rPr lang="en-GB" dirty="0" err="1"/>
              <a:t>consectetur</a:t>
            </a:r>
            <a:r>
              <a:rPr lang="en-GB" dirty="0"/>
              <a:t> </a:t>
            </a:r>
            <a:r>
              <a:rPr lang="en-GB" dirty="0" err="1"/>
              <a:t>adipiscing</a:t>
            </a:r>
            <a:endParaRPr lang="en-GB" dirty="0"/>
          </a:p>
        </p:txBody>
      </p:sp>
      <p:sp>
        <p:nvSpPr>
          <p:cNvPr id="14" name="Text Placeholder 13"/>
          <p:cNvSpPr>
            <a:spLocks noGrp="1"/>
          </p:cNvSpPr>
          <p:nvPr>
            <p:ph type="body" sz="quarter" idx="18" hasCustomPrompt="1"/>
          </p:nvPr>
        </p:nvSpPr>
        <p:spPr>
          <a:xfrm>
            <a:off x="212168" y="2797628"/>
            <a:ext cx="4464174" cy="2231876"/>
          </a:xfrm>
        </p:spPr>
        <p:txBody>
          <a:bodyPr>
            <a:noAutofit/>
          </a:bodyPr>
          <a:lstStyle>
            <a:lvl1pPr marL="0" marR="0" indent="0" algn="l" defTabSz="914400" rtl="0" eaLnBrk="0" fontAlgn="base" latinLnBrk="0" hangingPunct="0">
              <a:lnSpc>
                <a:spcPct val="100000"/>
              </a:lnSpc>
              <a:spcBef>
                <a:spcPct val="0"/>
              </a:spcBef>
              <a:spcAft>
                <a:spcPct val="0"/>
              </a:spcAft>
              <a:buClr>
                <a:srgbClr val="4DC19D"/>
              </a:buClr>
              <a:buSzTx/>
              <a:buFontTx/>
              <a:buNone/>
              <a:tabLst/>
              <a:defRPr sz="1400">
                <a:latin typeface="Arial" pitchFamily="34" charset="0"/>
                <a:cs typeface="Arial" pitchFamily="34" charset="0"/>
              </a:defRPr>
            </a:lvl1pPr>
          </a:lstStyle>
          <a:p>
            <a:pPr marL="0" marR="0" lvl="0" indent="0" algn="l" defTabSz="914400" rtl="0" eaLnBrk="0" fontAlgn="base" latinLnBrk="0" hangingPunct="0">
              <a:lnSpc>
                <a:spcPct val="100000"/>
              </a:lnSpc>
              <a:spcBef>
                <a:spcPct val="0"/>
              </a:spcBef>
              <a:spcAft>
                <a:spcPct val="0"/>
              </a:spcAft>
              <a:buClr>
                <a:srgbClr val="4DC19D"/>
              </a:buClr>
              <a:buSzTx/>
              <a:buFontTx/>
              <a:buNone/>
              <a:tabLst/>
              <a:defRPr/>
            </a:pPr>
            <a:r>
              <a:rPr kumimoji="0" lang="en-US" sz="1400" b="0" i="0" u="none" strike="noStrike" kern="1200" cap="none" spc="0" normalizeH="0" baseline="0" noProof="0" dirty="0" err="1">
                <a:ln>
                  <a:noFill/>
                </a:ln>
                <a:solidFill>
                  <a:srgbClr val="000000"/>
                </a:solidFill>
                <a:effectLst/>
                <a:uLnTx/>
                <a:uFillTx/>
                <a:latin typeface="Arial" charset="0"/>
                <a:cs typeface="Arial" charset="0"/>
              </a:rPr>
              <a:t>Sed</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ut</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perspiciatis</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unde</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omnis</a:t>
            </a:r>
            <a:r>
              <a:rPr kumimoji="0" lang="en-US" sz="1400" b="0" i="0" u="none" strike="noStrike" kern="1200" cap="none" spc="0" normalizeH="0" baseline="0" noProof="0" dirty="0">
                <a:ln>
                  <a:noFill/>
                </a:ln>
                <a:solidFill>
                  <a:srgbClr val="000000"/>
                </a:solidFill>
                <a:effectLst/>
                <a:uLnTx/>
                <a:uFillTx/>
                <a:latin typeface="Arial" charset="0"/>
                <a:cs typeface="Arial" charset="0"/>
              </a:rPr>
              <a:t> error sit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voluptat</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accusm</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dolmquedicta</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sunt</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explicabo</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ed</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ut</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perspiciatis</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unde</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omnis</a:t>
            </a:r>
            <a:r>
              <a:rPr kumimoji="0" lang="en-US" sz="1400" b="0" i="0" u="none" strike="noStrike" kern="1200" cap="none" spc="0" normalizeH="0" baseline="0" noProof="0" dirty="0">
                <a:ln>
                  <a:noFill/>
                </a:ln>
                <a:solidFill>
                  <a:srgbClr val="000000"/>
                </a:solidFill>
                <a:effectLst/>
                <a:uLnTx/>
                <a:uFillTx/>
                <a:latin typeface="Arial" charset="0"/>
                <a:cs typeface="Arial" charset="0"/>
              </a:rPr>
              <a:t> error sit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voluptat</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accusm</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dolmquedicta</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sunt</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explicabo</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Lautium</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totam</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rem</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aperiaeaque</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ipsa</a:t>
            </a:r>
            <a:r>
              <a:rPr kumimoji="0" lang="en-US" sz="1400" b="0" i="0" u="none" strike="noStrike" kern="1200" cap="none" spc="0" normalizeH="0" baseline="0" noProof="0" dirty="0">
                <a:ln>
                  <a:noFill/>
                </a:ln>
                <a:solidFill>
                  <a:srgbClr val="000000"/>
                </a:solidFill>
                <a:effectLst/>
                <a:uLnTx/>
                <a:uFillTx/>
                <a:latin typeface="Arial" charset="0"/>
                <a:cs typeface="Arial" charset="0"/>
              </a:rPr>
              <a:t> quae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ab</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inventore</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veritatis</a:t>
            </a:r>
            <a:r>
              <a:rPr kumimoji="0" lang="en-US" sz="1400" b="0" i="0" u="none" strike="noStrike" kern="1200" cap="none" spc="0" normalizeH="0" baseline="0" noProof="0" dirty="0">
                <a:ln>
                  <a:noFill/>
                </a:ln>
                <a:solidFill>
                  <a:srgbClr val="000000"/>
                </a:solidFill>
                <a:effectLst/>
                <a:uLnTx/>
                <a:uFillTx/>
                <a:latin typeface="Arial" charset="0"/>
                <a:cs typeface="Arial" charset="0"/>
              </a:rPr>
              <a:t> et quasi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architto</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beatae</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vit</a:t>
            </a:r>
            <a:r>
              <a:rPr kumimoji="0" lang="en-US" sz="1400" b="0" i="0" u="none" strike="noStrike" kern="1200" cap="none" spc="0" normalizeH="0" baseline="0" noProof="0" dirty="0">
                <a:ln>
                  <a:noFill/>
                </a:ln>
                <a:solidFill>
                  <a:srgbClr val="000000"/>
                </a:solidFill>
                <a:effectLst/>
                <a:uLnTx/>
                <a:uFillTx/>
                <a:latin typeface="Arial" charset="0"/>
                <a:cs typeface="Arial" charset="0"/>
              </a:rPr>
              <a:t>.</a:t>
            </a:r>
          </a:p>
        </p:txBody>
      </p:sp>
    </p:spTree>
    <p:extLst>
      <p:ext uri="{BB962C8B-B14F-4D97-AF65-F5344CB8AC3E}">
        <p14:creationId xmlns:p14="http://schemas.microsoft.com/office/powerpoint/2010/main" val="32179980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py slide 3">
    <p:spTree>
      <p:nvGrpSpPr>
        <p:cNvPr id="1" name=""/>
        <p:cNvGrpSpPr/>
        <p:nvPr/>
      </p:nvGrpSpPr>
      <p:grpSpPr>
        <a:xfrm>
          <a:off x="0" y="0"/>
          <a:ext cx="0" cy="0"/>
          <a:chOff x="0" y="0"/>
          <a:chExt cx="0" cy="0"/>
        </a:xfrm>
      </p:grpSpPr>
      <p:sp>
        <p:nvSpPr>
          <p:cNvPr id="7" name="Title 14"/>
          <p:cNvSpPr>
            <a:spLocks noGrp="1"/>
          </p:cNvSpPr>
          <p:nvPr>
            <p:ph type="title" hasCustomPrompt="1"/>
          </p:nvPr>
        </p:nvSpPr>
        <p:spPr>
          <a:xfrm>
            <a:off x="243356" y="1268760"/>
            <a:ext cx="6120680" cy="432048"/>
          </a:xfrm>
        </p:spPr>
        <p:txBody>
          <a:bodyPr>
            <a:normAutofit/>
          </a:bodyPr>
          <a:lstStyle>
            <a:lvl1pPr algn="l">
              <a:defRPr sz="3200" baseline="0">
                <a:latin typeface="Arial" pitchFamily="34" charset="0"/>
                <a:cs typeface="Arial" pitchFamily="34" charset="0"/>
              </a:defRPr>
            </a:lvl1pPr>
          </a:lstStyle>
          <a:p>
            <a:r>
              <a:rPr lang="en-US" dirty="0"/>
              <a:t>MAIN HEADING	</a:t>
            </a:r>
            <a:endParaRPr lang="en-GB" dirty="0"/>
          </a:p>
        </p:txBody>
      </p:sp>
      <p:pic>
        <p:nvPicPr>
          <p:cNvPr id="8" name="Picture 12" descr="UN_logo_NBS.eps"/>
          <p:cNvPicPr>
            <a:picLocks noChangeAspect="1"/>
          </p:cNvPicPr>
          <p:nvPr userDrawn="1"/>
        </p:nvPicPr>
        <p:blipFill>
          <a:blip r:embed="rId2" cstate="print"/>
          <a:srcRect/>
          <a:stretch>
            <a:fillRect/>
          </a:stretch>
        </p:blipFill>
        <p:spPr bwMode="auto">
          <a:xfrm>
            <a:off x="6775450" y="300137"/>
            <a:ext cx="1987550" cy="536575"/>
          </a:xfrm>
          <a:prstGeom prst="rect">
            <a:avLst/>
          </a:prstGeom>
          <a:noFill/>
          <a:ln w="9525">
            <a:noFill/>
            <a:miter lim="800000"/>
            <a:headEnd/>
            <a:tailEnd/>
          </a:ln>
        </p:spPr>
      </p:pic>
      <p:sp>
        <p:nvSpPr>
          <p:cNvPr id="9" name="Text Placeholder 27"/>
          <p:cNvSpPr>
            <a:spLocks noGrp="1"/>
          </p:cNvSpPr>
          <p:nvPr>
            <p:ph type="body" sz="quarter" idx="11" hasCustomPrompt="1"/>
          </p:nvPr>
        </p:nvSpPr>
        <p:spPr>
          <a:xfrm>
            <a:off x="195840" y="2204864"/>
            <a:ext cx="4176538" cy="504775"/>
          </a:xfrm>
        </p:spPr>
        <p:txBody>
          <a:bodyPr>
            <a:normAutofit/>
          </a:bodyPr>
          <a:lstStyle>
            <a:lvl1pPr>
              <a:buNone/>
              <a:defRPr sz="1800" b="1" baseline="0">
                <a:solidFill>
                  <a:srgbClr val="229274"/>
                </a:solidFill>
                <a:latin typeface="Arial" pitchFamily="34" charset="0"/>
                <a:cs typeface="Arial" pitchFamily="34" charset="0"/>
              </a:defRPr>
            </a:lvl1pPr>
          </a:lstStyle>
          <a:p>
            <a:pPr lvl="0"/>
            <a:r>
              <a:rPr lang="en-GB" dirty="0"/>
              <a:t>Sub heading</a:t>
            </a:r>
          </a:p>
        </p:txBody>
      </p:sp>
      <p:sp>
        <p:nvSpPr>
          <p:cNvPr id="10" name="Text Placeholder 27"/>
          <p:cNvSpPr>
            <a:spLocks noGrp="1"/>
          </p:cNvSpPr>
          <p:nvPr>
            <p:ph type="body" sz="quarter" idx="12" hasCustomPrompt="1"/>
          </p:nvPr>
        </p:nvSpPr>
        <p:spPr>
          <a:xfrm>
            <a:off x="251520" y="267344"/>
            <a:ext cx="720080" cy="216024"/>
          </a:xfrm>
        </p:spPr>
        <p:txBody>
          <a:bodyPr>
            <a:normAutofit/>
          </a:bodyPr>
          <a:lstStyle>
            <a:lvl1pPr marL="0" marR="0" indent="0" algn="l" defTabSz="914400" rtl="0" eaLnBrk="1" fontAlgn="auto" latinLnBrk="0" hangingPunct="1">
              <a:lnSpc>
                <a:spcPct val="100000"/>
              </a:lnSpc>
              <a:spcBef>
                <a:spcPct val="20000"/>
              </a:spcBef>
              <a:spcAft>
                <a:spcPts val="0"/>
              </a:spcAft>
              <a:buClrTx/>
              <a:buSzTx/>
              <a:buFont typeface="Arial" pitchFamily="34" charset="0"/>
              <a:buNone/>
              <a:tabLst/>
              <a:defRPr sz="1800" b="1">
                <a:solidFill>
                  <a:srgbClr val="229274"/>
                </a:solidFill>
                <a:latin typeface="Arial" pitchFamily="34" charset="0"/>
                <a:cs typeface="Arial" pitchFamily="34" charset="0"/>
              </a:defRPr>
            </a:lvl1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1000" b="1" i="0" u="none" strike="noStrike" kern="1200" cap="none" spc="0" normalizeH="0" baseline="0" noProof="0" dirty="0">
                <a:ln>
                  <a:noFill/>
                </a:ln>
                <a:solidFill>
                  <a:srgbClr val="229274"/>
                </a:solidFill>
                <a:effectLst/>
                <a:uLnTx/>
                <a:uFillTx/>
                <a:latin typeface="Arial" pitchFamily="34" charset="0"/>
                <a:ea typeface="+mn-ea"/>
                <a:cs typeface="Arial" pitchFamily="34" charset="0"/>
              </a:rPr>
              <a:t>15/07/13</a:t>
            </a:r>
            <a:endParaRPr kumimoji="0" lang="en-GB" sz="1000" b="1" i="0" u="none" strike="noStrike" kern="1200" cap="none" spc="0" normalizeH="0" baseline="0" noProof="0" dirty="0">
              <a:ln>
                <a:noFill/>
              </a:ln>
              <a:solidFill>
                <a:srgbClr val="229274"/>
              </a:solidFill>
              <a:effectLst/>
              <a:uLnTx/>
              <a:uFillTx/>
              <a:latin typeface="Arial" pitchFamily="34" charset="0"/>
              <a:ea typeface="+mn-ea"/>
              <a:cs typeface="Arial" pitchFamily="34" charset="0"/>
            </a:endParaRPr>
          </a:p>
        </p:txBody>
      </p:sp>
      <p:sp>
        <p:nvSpPr>
          <p:cNvPr id="11" name="Text Placeholder 37"/>
          <p:cNvSpPr>
            <a:spLocks noGrp="1"/>
          </p:cNvSpPr>
          <p:nvPr>
            <p:ph type="body" sz="quarter" idx="16" hasCustomPrompt="1"/>
          </p:nvPr>
        </p:nvSpPr>
        <p:spPr>
          <a:xfrm>
            <a:off x="1476375" y="260350"/>
            <a:ext cx="4319761" cy="216322"/>
          </a:xfrm>
        </p:spPr>
        <p:txBody>
          <a:bodyPr>
            <a:normAutofit/>
          </a:bodyPr>
          <a:lstStyle>
            <a:lvl1pPr>
              <a:buNone/>
              <a:defRPr sz="1000" b="1">
                <a:latin typeface="Arial" pitchFamily="34" charset="0"/>
                <a:cs typeface="Arial" pitchFamily="34" charset="0"/>
              </a:defRPr>
            </a:lvl1pPr>
          </a:lstStyle>
          <a:p>
            <a:pPr lvl="0"/>
            <a:r>
              <a:rPr lang="en-GB" dirty="0"/>
              <a:t>PRESENTATION TITLE</a:t>
            </a:r>
          </a:p>
        </p:txBody>
      </p:sp>
      <p:sp>
        <p:nvSpPr>
          <p:cNvPr id="12" name="Text Placeholder 39"/>
          <p:cNvSpPr>
            <a:spLocks noGrp="1"/>
          </p:cNvSpPr>
          <p:nvPr>
            <p:ph type="body" sz="quarter" idx="17" hasCustomPrompt="1"/>
          </p:nvPr>
        </p:nvSpPr>
        <p:spPr>
          <a:xfrm>
            <a:off x="1476375" y="476672"/>
            <a:ext cx="3959225" cy="288032"/>
          </a:xfrm>
        </p:spPr>
        <p:txBody>
          <a:bodyPr>
            <a:normAutofit/>
          </a:bodyPr>
          <a:lstStyle>
            <a:lvl1pPr>
              <a:buNone/>
              <a:defRPr sz="1000">
                <a:latin typeface="Arial" pitchFamily="34" charset="0"/>
                <a:cs typeface="Arial" pitchFamily="34" charset="0"/>
              </a:defRPr>
            </a:lvl1pPr>
          </a:lstStyle>
          <a:p>
            <a:pPr lvl="0"/>
            <a:r>
              <a:rPr lang="en-GB" dirty="0" err="1"/>
              <a:t>Lorem</a:t>
            </a:r>
            <a:r>
              <a:rPr lang="en-GB" dirty="0"/>
              <a:t> </a:t>
            </a:r>
            <a:r>
              <a:rPr lang="en-GB" dirty="0" err="1"/>
              <a:t>ipsum</a:t>
            </a:r>
            <a:r>
              <a:rPr lang="en-GB" dirty="0"/>
              <a:t> </a:t>
            </a:r>
            <a:r>
              <a:rPr lang="en-GB" dirty="0" err="1"/>
              <a:t>dolar</a:t>
            </a:r>
            <a:r>
              <a:rPr lang="en-GB" dirty="0"/>
              <a:t> sit </a:t>
            </a:r>
            <a:r>
              <a:rPr lang="en-GB" dirty="0" err="1"/>
              <a:t>amet</a:t>
            </a:r>
            <a:r>
              <a:rPr lang="en-GB" dirty="0"/>
              <a:t> </a:t>
            </a:r>
            <a:r>
              <a:rPr lang="en-GB" dirty="0" err="1"/>
              <a:t>consectetur</a:t>
            </a:r>
            <a:r>
              <a:rPr lang="en-GB" dirty="0"/>
              <a:t> </a:t>
            </a:r>
            <a:r>
              <a:rPr lang="en-GB" dirty="0" err="1"/>
              <a:t>adipiscing</a:t>
            </a:r>
            <a:endParaRPr lang="en-GB" dirty="0"/>
          </a:p>
        </p:txBody>
      </p:sp>
      <p:sp>
        <p:nvSpPr>
          <p:cNvPr id="13" name="Text Placeholder 13"/>
          <p:cNvSpPr>
            <a:spLocks noGrp="1"/>
          </p:cNvSpPr>
          <p:nvPr>
            <p:ph type="body" sz="quarter" idx="18" hasCustomPrompt="1"/>
          </p:nvPr>
        </p:nvSpPr>
        <p:spPr>
          <a:xfrm>
            <a:off x="212168" y="2797628"/>
            <a:ext cx="3927784" cy="2231876"/>
          </a:xfrm>
        </p:spPr>
        <p:txBody>
          <a:bodyPr>
            <a:noAutofit/>
          </a:bodyPr>
          <a:lstStyle>
            <a:lvl1pPr marL="0" marR="0" indent="0" algn="l" defTabSz="914400" rtl="0" eaLnBrk="0" fontAlgn="base" latinLnBrk="0" hangingPunct="0">
              <a:lnSpc>
                <a:spcPct val="100000"/>
              </a:lnSpc>
              <a:spcBef>
                <a:spcPct val="0"/>
              </a:spcBef>
              <a:spcAft>
                <a:spcPct val="0"/>
              </a:spcAft>
              <a:buClr>
                <a:srgbClr val="4DC19D"/>
              </a:buClr>
              <a:buSzTx/>
              <a:buFontTx/>
              <a:buNone/>
              <a:tabLst/>
              <a:defRPr sz="1400">
                <a:latin typeface="Arial" pitchFamily="34" charset="0"/>
                <a:cs typeface="Arial" pitchFamily="34" charset="0"/>
              </a:defRPr>
            </a:lvl1pPr>
          </a:lstStyle>
          <a:p>
            <a:pPr marL="0" marR="0" lvl="0" indent="0" algn="l" defTabSz="914400" rtl="0" eaLnBrk="0" fontAlgn="base" latinLnBrk="0" hangingPunct="0">
              <a:lnSpc>
                <a:spcPct val="100000"/>
              </a:lnSpc>
              <a:spcBef>
                <a:spcPct val="0"/>
              </a:spcBef>
              <a:spcAft>
                <a:spcPct val="0"/>
              </a:spcAft>
              <a:buClr>
                <a:srgbClr val="4DC19D"/>
              </a:buClr>
              <a:buSzTx/>
              <a:buFontTx/>
              <a:buNone/>
              <a:tabLst/>
              <a:defRPr/>
            </a:pPr>
            <a:r>
              <a:rPr kumimoji="0" lang="en-US" sz="1400" b="0" i="0" u="none" strike="noStrike" kern="1200" cap="none" spc="0" normalizeH="0" baseline="0" noProof="0" dirty="0" err="1">
                <a:ln>
                  <a:noFill/>
                </a:ln>
                <a:solidFill>
                  <a:srgbClr val="000000"/>
                </a:solidFill>
                <a:effectLst/>
                <a:uLnTx/>
                <a:uFillTx/>
                <a:latin typeface="Arial" charset="0"/>
                <a:cs typeface="Arial" charset="0"/>
              </a:rPr>
              <a:t>Sed</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ut</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perspiciatis</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unde</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omnis</a:t>
            </a:r>
            <a:r>
              <a:rPr kumimoji="0" lang="en-US" sz="1400" b="0" i="0" u="none" strike="noStrike" kern="1200" cap="none" spc="0" normalizeH="0" baseline="0" noProof="0" dirty="0">
                <a:ln>
                  <a:noFill/>
                </a:ln>
                <a:solidFill>
                  <a:srgbClr val="000000"/>
                </a:solidFill>
                <a:effectLst/>
                <a:uLnTx/>
                <a:uFillTx/>
                <a:latin typeface="Arial" charset="0"/>
                <a:cs typeface="Arial" charset="0"/>
              </a:rPr>
              <a:t> error sit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voluptat</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accusm</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dolmquedicta</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sunt</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explicabo</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ed</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ut</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perspiciatis</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unde</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omnis</a:t>
            </a:r>
            <a:r>
              <a:rPr kumimoji="0" lang="en-US" sz="1400" b="0" i="0" u="none" strike="noStrike" kern="1200" cap="none" spc="0" normalizeH="0" baseline="0" noProof="0" dirty="0">
                <a:ln>
                  <a:noFill/>
                </a:ln>
                <a:solidFill>
                  <a:srgbClr val="000000"/>
                </a:solidFill>
                <a:effectLst/>
                <a:uLnTx/>
                <a:uFillTx/>
                <a:latin typeface="Arial" charset="0"/>
                <a:cs typeface="Arial" charset="0"/>
              </a:rPr>
              <a:t> error sit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voluptat</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accusm</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dolmquedicta</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sunt</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explicabo</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Lautium</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totam</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rem</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aperiaeaque</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ipsa</a:t>
            </a:r>
            <a:r>
              <a:rPr kumimoji="0" lang="en-US" sz="1400" b="0" i="0" u="none" strike="noStrike" kern="1200" cap="none" spc="0" normalizeH="0" baseline="0" noProof="0" dirty="0">
                <a:ln>
                  <a:noFill/>
                </a:ln>
                <a:solidFill>
                  <a:srgbClr val="000000"/>
                </a:solidFill>
                <a:effectLst/>
                <a:uLnTx/>
                <a:uFillTx/>
                <a:latin typeface="Arial" charset="0"/>
                <a:cs typeface="Arial" charset="0"/>
              </a:rPr>
              <a:t> quae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ab</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inventore</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veritatis</a:t>
            </a:r>
            <a:r>
              <a:rPr kumimoji="0" lang="en-US" sz="1400" b="0" i="0" u="none" strike="noStrike" kern="1200" cap="none" spc="0" normalizeH="0" baseline="0" noProof="0" dirty="0">
                <a:ln>
                  <a:noFill/>
                </a:ln>
                <a:solidFill>
                  <a:srgbClr val="000000"/>
                </a:solidFill>
                <a:effectLst/>
                <a:uLnTx/>
                <a:uFillTx/>
                <a:latin typeface="Arial" charset="0"/>
                <a:cs typeface="Arial" charset="0"/>
              </a:rPr>
              <a:t> et quasi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architto</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beatae</a:t>
            </a:r>
            <a:r>
              <a:rPr kumimoji="0" lang="en-US" sz="1400" b="0" i="0" u="none" strike="noStrike" kern="1200" cap="none" spc="0" normalizeH="0" baseline="0" noProof="0" dirty="0">
                <a:ln>
                  <a:noFill/>
                </a:ln>
                <a:solidFill>
                  <a:srgbClr val="000000"/>
                </a:solidFill>
                <a:effectLst/>
                <a:uLnTx/>
                <a:uFillTx/>
                <a:latin typeface="Arial" charset="0"/>
                <a:cs typeface="Arial" charset="0"/>
              </a:rPr>
              <a:t> </a:t>
            </a:r>
            <a:r>
              <a:rPr kumimoji="0" lang="en-US" sz="1400" b="0" i="0" u="none" strike="noStrike" kern="1200" cap="none" spc="0" normalizeH="0" baseline="0" noProof="0" dirty="0" err="1">
                <a:ln>
                  <a:noFill/>
                </a:ln>
                <a:solidFill>
                  <a:srgbClr val="000000"/>
                </a:solidFill>
                <a:effectLst/>
                <a:uLnTx/>
                <a:uFillTx/>
                <a:latin typeface="Arial" charset="0"/>
                <a:cs typeface="Arial" charset="0"/>
              </a:rPr>
              <a:t>vit</a:t>
            </a:r>
            <a:r>
              <a:rPr kumimoji="0" lang="en-US" sz="1400" b="0" i="0" u="none" strike="noStrike" kern="1200" cap="none" spc="0" normalizeH="0" baseline="0" noProof="0" dirty="0">
                <a:ln>
                  <a:noFill/>
                </a:ln>
                <a:solidFill>
                  <a:srgbClr val="000000"/>
                </a:solidFill>
                <a:effectLst/>
                <a:uLnTx/>
                <a:uFillTx/>
                <a:latin typeface="Arial" charset="0"/>
                <a:cs typeface="Arial" charset="0"/>
              </a:rPr>
              <a:t>.</a:t>
            </a:r>
          </a:p>
        </p:txBody>
      </p:sp>
      <p:pic>
        <p:nvPicPr>
          <p:cNvPr id="14" name="Picture 11" descr="B-sch-174.jpg"/>
          <p:cNvPicPr>
            <a:picLocks noChangeAspect="1"/>
          </p:cNvPicPr>
          <p:nvPr userDrawn="1"/>
        </p:nvPicPr>
        <p:blipFill>
          <a:blip r:embed="rId3" cstate="print"/>
          <a:srcRect/>
          <a:stretch>
            <a:fillRect/>
          </a:stretch>
        </p:blipFill>
        <p:spPr bwMode="auto">
          <a:xfrm>
            <a:off x="5041900" y="2760663"/>
            <a:ext cx="3767138" cy="3767137"/>
          </a:xfrm>
          <a:prstGeom prst="rect">
            <a:avLst/>
          </a:prstGeom>
          <a:noFill/>
          <a:ln w="9525">
            <a:noFill/>
            <a:miter lim="800000"/>
            <a:headEnd/>
            <a:tailEnd/>
          </a:ln>
        </p:spPr>
      </p:pic>
    </p:spTree>
    <p:extLst>
      <p:ext uri="{BB962C8B-B14F-4D97-AF65-F5344CB8AC3E}">
        <p14:creationId xmlns:p14="http://schemas.microsoft.com/office/powerpoint/2010/main" val="30979661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29288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319D74-E2A3-4B01-A58C-BDCB33F19A11}"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9B541F-BB51-444E-9344-C01516D72303}" type="slidenum">
              <a:rPr lang="en-GB" smtClean="0"/>
              <a:t>‹#›</a:t>
            </a:fld>
            <a:endParaRPr lang="en-GB"/>
          </a:p>
        </p:txBody>
      </p:sp>
    </p:spTree>
    <p:extLst>
      <p:ext uri="{BB962C8B-B14F-4D97-AF65-F5344CB8AC3E}">
        <p14:creationId xmlns:p14="http://schemas.microsoft.com/office/powerpoint/2010/main" val="385952071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319D74-E2A3-4B01-A58C-BDCB33F19A11}"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9B541F-BB51-444E-9344-C01516D72303}" type="slidenum">
              <a:rPr lang="en-GB" smtClean="0"/>
              <a:t>‹#›</a:t>
            </a:fld>
            <a:endParaRPr lang="en-GB"/>
          </a:p>
        </p:txBody>
      </p:sp>
    </p:spTree>
    <p:extLst>
      <p:ext uri="{BB962C8B-B14F-4D97-AF65-F5344CB8AC3E}">
        <p14:creationId xmlns:p14="http://schemas.microsoft.com/office/powerpoint/2010/main" val="30556171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319D74-E2A3-4B01-A58C-BDCB33F19A11}"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9B541F-BB51-444E-9344-C01516D72303}" type="slidenum">
              <a:rPr lang="en-GB" smtClean="0"/>
              <a:t>‹#›</a:t>
            </a:fld>
            <a:endParaRPr lang="en-GB"/>
          </a:p>
        </p:txBody>
      </p:sp>
    </p:spTree>
    <p:extLst>
      <p:ext uri="{BB962C8B-B14F-4D97-AF65-F5344CB8AC3E}">
        <p14:creationId xmlns:p14="http://schemas.microsoft.com/office/powerpoint/2010/main" val="29002731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319D74-E2A3-4B01-A58C-BDCB33F19A11}"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9B541F-BB51-444E-9344-C01516D72303}" type="slidenum">
              <a:rPr lang="en-GB" smtClean="0"/>
              <a:t>‹#›</a:t>
            </a:fld>
            <a:endParaRPr lang="en-GB"/>
          </a:p>
        </p:txBody>
      </p:sp>
    </p:spTree>
    <p:extLst>
      <p:ext uri="{BB962C8B-B14F-4D97-AF65-F5344CB8AC3E}">
        <p14:creationId xmlns:p14="http://schemas.microsoft.com/office/powerpoint/2010/main" val="12902448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319D74-E2A3-4B01-A58C-BDCB33F19A11}"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9B541F-BB51-444E-9344-C01516D72303}" type="slidenum">
              <a:rPr lang="en-GB" smtClean="0"/>
              <a:t>‹#›</a:t>
            </a:fld>
            <a:endParaRPr lang="en-GB"/>
          </a:p>
        </p:txBody>
      </p:sp>
    </p:spTree>
    <p:extLst>
      <p:ext uri="{BB962C8B-B14F-4D97-AF65-F5344CB8AC3E}">
        <p14:creationId xmlns:p14="http://schemas.microsoft.com/office/powerpoint/2010/main" val="186973190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319D74-E2A3-4B01-A58C-BDCB33F19A11}"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9B541F-BB51-444E-9344-C01516D72303}" type="slidenum">
              <a:rPr lang="en-GB" smtClean="0"/>
              <a:t>‹#›</a:t>
            </a:fld>
            <a:endParaRPr lang="en-GB"/>
          </a:p>
        </p:txBody>
      </p:sp>
    </p:spTree>
    <p:extLst>
      <p:ext uri="{BB962C8B-B14F-4D97-AF65-F5344CB8AC3E}">
        <p14:creationId xmlns:p14="http://schemas.microsoft.com/office/powerpoint/2010/main" val="213289308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319D74-E2A3-4B01-A58C-BDCB33F19A11}"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9B541F-BB51-444E-9344-C01516D72303}" type="slidenum">
              <a:rPr lang="en-GB" smtClean="0"/>
              <a:t>‹#›</a:t>
            </a:fld>
            <a:endParaRPr lang="en-GB"/>
          </a:p>
        </p:txBody>
      </p:sp>
    </p:spTree>
    <p:extLst>
      <p:ext uri="{BB962C8B-B14F-4D97-AF65-F5344CB8AC3E}">
        <p14:creationId xmlns:p14="http://schemas.microsoft.com/office/powerpoint/2010/main" val="204521276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319D74-E2A3-4B01-A58C-BDCB33F19A11}"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9B541F-BB51-444E-9344-C01516D72303}" type="slidenum">
              <a:rPr lang="en-GB" smtClean="0"/>
              <a:t>‹#›</a:t>
            </a:fld>
            <a:endParaRPr lang="en-GB"/>
          </a:p>
        </p:txBody>
      </p:sp>
    </p:spTree>
    <p:extLst>
      <p:ext uri="{BB962C8B-B14F-4D97-AF65-F5344CB8AC3E}">
        <p14:creationId xmlns:p14="http://schemas.microsoft.com/office/powerpoint/2010/main" val="180504252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D9F92D-FAE5-426A-AF7A-CE829DA2F103}"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6B4C34-64DB-46D2-A2D5-436175B6AB21}" type="slidenum">
              <a:rPr lang="en-GB" smtClean="0"/>
              <a:t>‹#›</a:t>
            </a:fld>
            <a:endParaRPr lang="en-GB"/>
          </a:p>
        </p:txBody>
      </p:sp>
    </p:spTree>
    <p:extLst>
      <p:ext uri="{BB962C8B-B14F-4D97-AF65-F5344CB8AC3E}">
        <p14:creationId xmlns:p14="http://schemas.microsoft.com/office/powerpoint/2010/main" val="2545659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4195AA0-D446-DB41-AE21-53DE0BF12AF3}"/>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0A951B6-8C90-8140-94A5-6F0ADC3CF28B}"/>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BDB4E2E-B057-B748-8ACD-121D308CFA0D}"/>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B2F9093F-026B-484D-B657-E8D52712AA90}" type="datetime1">
              <a:rPr lang="en-GB" altLang="en-US"/>
              <a:pPr>
                <a:defRPr/>
              </a:pPr>
              <a:t>29/06/2022</a:t>
            </a:fld>
            <a:endParaRPr lang="en-GB" altLang="en-US"/>
          </a:p>
        </p:txBody>
      </p:sp>
      <p:sp>
        <p:nvSpPr>
          <p:cNvPr id="6" name="Slide Number Placeholder 5">
            <a:extLst>
              <a:ext uri="{FF2B5EF4-FFF2-40B4-BE49-F238E27FC236}">
                <a16:creationId xmlns:a16="http://schemas.microsoft.com/office/drawing/2014/main" id="{07B55F1D-D9EB-714D-8528-CD5B0D54FB16}"/>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6EDFAC63-B896-4640-A035-77726C803338}"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4186" r:id="rId1"/>
    <p:sldLayoutId id="2147484187" r:id="rId2"/>
    <p:sldLayoutId id="2147484177" r:id="rId3"/>
    <p:sldLayoutId id="2147484178" r:id="rId4"/>
    <p:sldLayoutId id="2147484179" r:id="rId5"/>
    <p:sldLayoutId id="2147484180" r:id="rId6"/>
    <p:sldLayoutId id="2147484181" r:id="rId7"/>
    <p:sldLayoutId id="2147484182" r:id="rId8"/>
    <p:sldLayoutId id="2147484183" r:id="rId9"/>
    <p:sldLayoutId id="2147484184" r:id="rId10"/>
    <p:sldLayoutId id="21474841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C26620FC-88C0-41BE-A25E-C201F0E1BB7A}" type="datetime1">
              <a:rPr lang="en-GB" smtClean="0"/>
              <a:t>29/06/2022</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r>
              <a:rPr lang="en-GB"/>
              <a:t>Cathrine Seierstad 2017</a:t>
            </a:r>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5B2C9F40-8FDD-4C68-8BED-982FEBABDCD7}" type="slidenum">
              <a:rPr lang="en-GB" smtClean="0"/>
              <a:t>‹#›</a:t>
            </a:fld>
            <a:endParaRPr lang="en-GB"/>
          </a:p>
        </p:txBody>
      </p:sp>
    </p:spTree>
    <p:extLst>
      <p:ext uri="{BB962C8B-B14F-4D97-AF65-F5344CB8AC3E}">
        <p14:creationId xmlns:p14="http://schemas.microsoft.com/office/powerpoint/2010/main" val="126997575"/>
      </p:ext>
    </p:extLst>
  </p:cSld>
  <p:clrMap bg1="lt1" tx1="dk1" bg2="lt2" tx2="dk2" accent1="accent1" accent2="accent2" accent3="accent3" accent4="accent4" accent5="accent5" accent6="accent6" hlink="hlink" folHlink="folHlink"/>
  <p:sldLayoutIdLst>
    <p:sldLayoutId id="2147484189" r:id="rId1"/>
    <p:sldLayoutId id="2147484190" r:id="rId2"/>
    <p:sldLayoutId id="2147484191" r:id="rId3"/>
    <p:sldLayoutId id="2147484192" r:id="rId4"/>
    <p:sldLayoutId id="2147484193" r:id="rId5"/>
    <p:sldLayoutId id="2147484194" r:id="rId6"/>
    <p:sldLayoutId id="2147484195" r:id="rId7"/>
    <p:sldLayoutId id="2147484196" r:id="rId8"/>
    <p:sldLayoutId id="2147484197" r:id="rId9"/>
    <p:sldLayoutId id="2147484198" r:id="rId10"/>
    <p:sldLayoutId id="2147484199" r:id="rId11"/>
  </p:sldLayoutIdLst>
  <p:hf hdr="0" dt="0"/>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5F1E8"/>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319D74-E2A3-4B01-A58C-BDCB33F19A11}" type="datetimeFigureOut">
              <a:rPr lang="en-GB" smtClean="0"/>
              <a:t>29/06/2022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9B541F-BB51-444E-9344-C01516D72303}" type="slidenum">
              <a:rPr lang="en-GB" smtClean="0"/>
              <a:t>‹#›</a:t>
            </a:fld>
            <a:endParaRPr lang="en-GB"/>
          </a:p>
        </p:txBody>
      </p:sp>
    </p:spTree>
    <p:extLst>
      <p:ext uri="{BB962C8B-B14F-4D97-AF65-F5344CB8AC3E}">
        <p14:creationId xmlns:p14="http://schemas.microsoft.com/office/powerpoint/2010/main" val="2562666371"/>
      </p:ext>
    </p:extLst>
  </p:cSld>
  <p:clrMap bg1="lt1" tx1="dk1" bg2="lt2" tx2="dk2" accent1="accent1" accent2="accent2" accent3="accent3" accent4="accent4" accent5="accent5" accent6="accent6" hlink="hlink" folHlink="folHlink"/>
  <p:sldLayoutIdLst>
    <p:sldLayoutId id="2147484201" r:id="rId1"/>
    <p:sldLayoutId id="2147484202" r:id="rId2"/>
    <p:sldLayoutId id="2147484203" r:id="rId3"/>
    <p:sldLayoutId id="2147484204" r:id="rId4"/>
    <p:sldLayoutId id="2147484205" r:id="rId5"/>
    <p:sldLayoutId id="2147484206" r:id="rId6"/>
    <p:sldLayoutId id="2147484207" r:id="rId7"/>
    <p:sldLayoutId id="2147484208" r:id="rId8"/>
    <p:sldLayoutId id="2147484209" r:id="rId9"/>
    <p:sldLayoutId id="2147484210" r:id="rId10"/>
    <p:sldLayoutId id="2147484211" r:id="rId11"/>
    <p:sldLayoutId id="2147484212" r:id="rId12"/>
    <p:sldLayoutId id="214748421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13.xml"/><Relationship Id="rId1" Type="http://schemas.openxmlformats.org/officeDocument/2006/relationships/video" Target="https://www.youtube.com/embed/mYF2_FBCvXw" TargetMode="External"/><Relationship Id="rId4" Type="http://schemas.openxmlformats.org/officeDocument/2006/relationships/hyperlink" Target="https://www.youtube.com/watch?v=mYF2_FBCvXw"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hurca.com/digital-publishing/" TargetMode="External"/><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3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pixabay.com/en/cost-dollar-finance-money-business-1183244/" TargetMode="External"/><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jsn1207.deviantart.com/art/Vintage-Wallpaper-167250033" TargetMode="External"/><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35.xml"/><Relationship Id="rId4" Type="http://schemas.microsoft.com/office/2007/relationships/hdphoto" Target="../media/hdphoto1.wdp"/></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hyperlink" Target="http://www.cruc.es/tag/tumblr/" TargetMode="External"/><Relationship Id="rId2" Type="http://schemas.openxmlformats.org/officeDocument/2006/relationships/image" Target="../media/image21.php"/><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56F2D728-1847-AD4F-96C1-5B313EB8A00C}"/>
              </a:ext>
            </a:extLst>
          </p:cNvPr>
          <p:cNvSpPr>
            <a:spLocks noGrp="1"/>
          </p:cNvSpPr>
          <p:nvPr>
            <p:ph type="ctrTitle"/>
          </p:nvPr>
        </p:nvSpPr>
        <p:spPr>
          <a:xfrm>
            <a:off x="942975" y="177800"/>
            <a:ext cx="7772400" cy="1512888"/>
          </a:xfrm>
        </p:spPr>
        <p:txBody>
          <a:bodyPr/>
          <a:lstStyle/>
          <a:p>
            <a:pPr eaLnBrk="1" hangingPunct="1"/>
            <a:r>
              <a:rPr lang="en-GB" altLang="en-US" dirty="0" err="1">
                <a:solidFill>
                  <a:schemeClr val="bg1"/>
                </a:solidFill>
              </a:rPr>
              <a:t>BMSW5106</a:t>
            </a:r>
            <a:endParaRPr lang="en-GB" altLang="en-US" dirty="0">
              <a:solidFill>
                <a:schemeClr val="bg1"/>
              </a:solidFill>
            </a:endParaRPr>
          </a:p>
        </p:txBody>
      </p:sp>
      <p:sp>
        <p:nvSpPr>
          <p:cNvPr id="15362" name="Subtitle 4">
            <a:extLst>
              <a:ext uri="{FF2B5EF4-FFF2-40B4-BE49-F238E27FC236}">
                <a16:creationId xmlns:a16="http://schemas.microsoft.com/office/drawing/2014/main" id="{FA3BC1A1-1AE5-7C42-A272-0FE836EA660F}"/>
              </a:ext>
            </a:extLst>
          </p:cNvPr>
          <p:cNvSpPr>
            <a:spLocks noGrp="1"/>
          </p:cNvSpPr>
          <p:nvPr>
            <p:ph type="subTitle" idx="1"/>
          </p:nvPr>
        </p:nvSpPr>
        <p:spPr>
          <a:xfrm>
            <a:off x="395288" y="1341438"/>
            <a:ext cx="8569200" cy="3363912"/>
          </a:xfrm>
        </p:spPr>
        <p:txBody>
          <a:bodyPr/>
          <a:lstStyle/>
          <a:p>
            <a:pPr eaLnBrk="1" hangingPunct="1"/>
            <a:r>
              <a:rPr lang="en-GB" altLang="en-US" b="1" dirty="0">
                <a:solidFill>
                  <a:schemeClr val="bg1"/>
                </a:solidFill>
              </a:rPr>
              <a:t>Knowledge and Information Management Skills for the Workplace</a:t>
            </a:r>
          </a:p>
          <a:p>
            <a:pPr eaLnBrk="1" hangingPunct="1"/>
            <a:endParaRPr lang="en-GB" altLang="en-US" b="1" dirty="0">
              <a:solidFill>
                <a:schemeClr val="bg1"/>
              </a:solidFill>
            </a:endParaRPr>
          </a:p>
          <a:p>
            <a:pPr eaLnBrk="1" hangingPunct="1"/>
            <a:r>
              <a:rPr lang="en-GB" altLang="en-US" b="1" dirty="0">
                <a:solidFill>
                  <a:schemeClr val="bg1"/>
                </a:solidFill>
              </a:rPr>
              <a:t>Week 5 (6)</a:t>
            </a:r>
          </a:p>
          <a:p>
            <a:pPr eaLnBrk="1" hangingPunct="1"/>
            <a:r>
              <a:rPr lang="en-US" altLang="en-US" b="1" dirty="0">
                <a:solidFill>
                  <a:srgbClr val="FFFF00"/>
                </a:solidFill>
              </a:rPr>
              <a:t>Strategic analysis and competitive advantage of Information systems</a:t>
            </a:r>
            <a:endParaRPr lang="en-GB" altLang="en-US" dirty="0">
              <a:solidFill>
                <a:srgbClr val="FFFF00"/>
              </a:solidFill>
            </a:endParaRPr>
          </a:p>
        </p:txBody>
      </p:sp>
      <p:sp>
        <p:nvSpPr>
          <p:cNvPr id="15363" name="Date Placeholder 2">
            <a:extLst>
              <a:ext uri="{FF2B5EF4-FFF2-40B4-BE49-F238E27FC236}">
                <a16:creationId xmlns:a16="http://schemas.microsoft.com/office/drawing/2014/main" id="{649403ED-2A70-5C48-82E6-4358FAFE0F8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B5156C9-7D06-3146-81C7-B228BF6A2EA1}" type="datetime1">
              <a:rPr lang="en-GB" altLang="en-US" sz="1000">
                <a:solidFill>
                  <a:srgbClr val="898989"/>
                </a:solidFill>
              </a:rPr>
              <a:pPr>
                <a:spcBef>
                  <a:spcPct val="0"/>
                </a:spcBef>
                <a:buFontTx/>
                <a:buNone/>
              </a:pPr>
              <a:t>29/06/2022</a:t>
            </a:fld>
            <a:endParaRPr lang="en-GB" altLang="en-US" sz="1000">
              <a:solidFill>
                <a:srgbClr val="898989"/>
              </a:solidFill>
            </a:endParaRPr>
          </a:p>
        </p:txBody>
      </p:sp>
      <p:sp>
        <p:nvSpPr>
          <p:cNvPr id="15364" name="Slide Number Placeholder 5">
            <a:extLst>
              <a:ext uri="{FF2B5EF4-FFF2-40B4-BE49-F238E27FC236}">
                <a16:creationId xmlns:a16="http://schemas.microsoft.com/office/drawing/2014/main" id="{5F95AC69-6044-9840-BDDE-1F92BDBD5E8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F2150AD-EB8A-6541-A04F-9C6C70FFA95B}"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D1A4A-A79A-A34B-9C79-F36709389D9D}"/>
              </a:ext>
            </a:extLst>
          </p:cNvPr>
          <p:cNvSpPr>
            <a:spLocks noGrp="1"/>
          </p:cNvSpPr>
          <p:nvPr>
            <p:ph type="title"/>
          </p:nvPr>
        </p:nvSpPr>
        <p:spPr>
          <a:xfrm>
            <a:off x="297349" y="172298"/>
            <a:ext cx="8229600" cy="1143000"/>
          </a:xfrm>
        </p:spPr>
        <p:txBody>
          <a:bodyPr/>
          <a:lstStyle/>
          <a:p>
            <a:pPr>
              <a:defRPr/>
            </a:pPr>
            <a:r>
              <a:rPr lang="en-GB" cap="all" dirty="0">
                <a:blipFill>
                  <a:blip r:embed="rId2"/>
                  <a:tile tx="6350" ty="-127000" sx="65000" sy="64000" flip="none" algn="tl"/>
                </a:blipFill>
                <a:latin typeface="Rockwell Condensed" panose="02060603050405020104"/>
              </a:rPr>
              <a:t>In this session we will…..</a:t>
            </a:r>
            <a:endParaRPr lang="en-GB" dirty="0"/>
          </a:p>
        </p:txBody>
      </p:sp>
      <p:sp>
        <p:nvSpPr>
          <p:cNvPr id="3" name="Content Placeholder 2">
            <a:extLst>
              <a:ext uri="{FF2B5EF4-FFF2-40B4-BE49-F238E27FC236}">
                <a16:creationId xmlns:a16="http://schemas.microsoft.com/office/drawing/2014/main" id="{9B4B222A-70CE-DF4F-9FA2-2A95B3A15A34}"/>
              </a:ext>
            </a:extLst>
          </p:cNvPr>
          <p:cNvSpPr>
            <a:spLocks noGrp="1"/>
          </p:cNvSpPr>
          <p:nvPr>
            <p:ph idx="1"/>
          </p:nvPr>
        </p:nvSpPr>
        <p:spPr>
          <a:xfrm>
            <a:off x="281915" y="1124744"/>
            <a:ext cx="8716557" cy="3916363"/>
          </a:xfrm>
        </p:spPr>
        <p:txBody>
          <a:bodyPr/>
          <a:lstStyle/>
          <a:p>
            <a:pPr marL="0" indent="0">
              <a:buNone/>
              <a:defRPr/>
            </a:pPr>
            <a:endParaRPr lang="en-US" sz="2800" dirty="0"/>
          </a:p>
          <a:p>
            <a:pPr marL="0" indent="0">
              <a:buNone/>
              <a:defRPr/>
            </a:pPr>
            <a:r>
              <a:rPr lang="en-US" sz="2800" dirty="0"/>
              <a:t>1. Discuss the Assignment Structure </a:t>
            </a:r>
          </a:p>
          <a:p>
            <a:pPr marL="0" indent="0">
              <a:buNone/>
              <a:defRPr/>
            </a:pPr>
            <a:endParaRPr lang="en-US" sz="2800" dirty="0"/>
          </a:p>
          <a:p>
            <a:pPr marL="0" indent="0">
              <a:buNone/>
              <a:defRPr/>
            </a:pPr>
            <a:r>
              <a:rPr lang="en-US" sz="2800" dirty="0"/>
              <a:t>2. Discuss</a:t>
            </a:r>
            <a:r>
              <a:rPr lang="en-GB" altLang="en-US" sz="2800" dirty="0"/>
              <a:t> strategic analysis and competitive advantage of Information systems by:</a:t>
            </a:r>
          </a:p>
          <a:p>
            <a:pPr marL="0" indent="0">
              <a:buNone/>
              <a:defRPr/>
            </a:pPr>
            <a:endParaRPr lang="en-GB" altLang="en-US" sz="2800" dirty="0"/>
          </a:p>
          <a:p>
            <a:pPr>
              <a:defRPr/>
            </a:pPr>
            <a:r>
              <a:rPr lang="en-GB" altLang="en-US" sz="2800" dirty="0"/>
              <a:t>Critically discussing </a:t>
            </a:r>
            <a:r>
              <a:rPr lang="en-US" altLang="en-US" sz="2800" dirty="0"/>
              <a:t>Porter’s five forces, generic strategies and value chain</a:t>
            </a:r>
          </a:p>
        </p:txBody>
      </p:sp>
      <p:sp>
        <p:nvSpPr>
          <p:cNvPr id="62467" name="Date Placeholder 3">
            <a:extLst>
              <a:ext uri="{FF2B5EF4-FFF2-40B4-BE49-F238E27FC236}">
                <a16:creationId xmlns:a16="http://schemas.microsoft.com/office/drawing/2014/main" id="{1FCB4DE1-2D59-4946-9FA3-606A26791197}"/>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388A19-F8FE-3648-B3D0-50223FF057E6}" type="datetime1">
              <a:rPr lang="en-GB" altLang="en-US">
                <a:solidFill>
                  <a:srgbClr val="898989"/>
                </a:solidFill>
                <a:latin typeface="Myriad Pro"/>
              </a:rPr>
              <a:pPr/>
              <a:t>29/06/2022</a:t>
            </a:fld>
            <a:endParaRPr lang="en-GB" altLang="en-US">
              <a:solidFill>
                <a:srgbClr val="898989"/>
              </a:solidFill>
              <a:latin typeface="Myriad Pro"/>
            </a:endParaRPr>
          </a:p>
        </p:txBody>
      </p:sp>
      <p:sp>
        <p:nvSpPr>
          <p:cNvPr id="62468" name="Slide Number Placeholder 4">
            <a:extLst>
              <a:ext uri="{FF2B5EF4-FFF2-40B4-BE49-F238E27FC236}">
                <a16:creationId xmlns:a16="http://schemas.microsoft.com/office/drawing/2014/main" id="{5017D1FC-DC08-8B41-9403-A55E84A9A0C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418860E-102F-0F4C-90A3-0A181939E0B0}" type="slidenum">
              <a:rPr lang="en-GB" altLang="en-US">
                <a:solidFill>
                  <a:srgbClr val="898989"/>
                </a:solidFill>
                <a:latin typeface="Myriad Pro"/>
              </a:rPr>
              <a:pPr/>
              <a:t>2</a:t>
            </a:fld>
            <a:endParaRPr lang="en-GB" altLang="en-US">
              <a:solidFill>
                <a:srgbClr val="898989"/>
              </a:solidFill>
              <a:latin typeface="Myriad Pro"/>
            </a:endParaRPr>
          </a:p>
        </p:txBody>
      </p:sp>
    </p:spTree>
    <p:extLst>
      <p:ext uri="{BB962C8B-B14F-4D97-AF65-F5344CB8AC3E}">
        <p14:creationId xmlns:p14="http://schemas.microsoft.com/office/powerpoint/2010/main" val="1763412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23794-9636-5A4F-B181-B1355E67EF07}"/>
              </a:ext>
            </a:extLst>
          </p:cNvPr>
          <p:cNvSpPr>
            <a:spLocks noGrp="1"/>
          </p:cNvSpPr>
          <p:nvPr>
            <p:ph type="title"/>
          </p:nvPr>
        </p:nvSpPr>
        <p:spPr>
          <a:xfrm>
            <a:off x="493204" y="0"/>
            <a:ext cx="8229600" cy="764704"/>
          </a:xfrm>
        </p:spPr>
        <p:txBody>
          <a:bodyPr/>
          <a:lstStyle/>
          <a:p>
            <a:r>
              <a:rPr lang="en-GB" dirty="0"/>
              <a:t>Porter’s Five Forces </a:t>
            </a:r>
          </a:p>
        </p:txBody>
      </p:sp>
      <p:sp>
        <p:nvSpPr>
          <p:cNvPr id="3" name="Content Placeholder 2">
            <a:extLst>
              <a:ext uri="{FF2B5EF4-FFF2-40B4-BE49-F238E27FC236}">
                <a16:creationId xmlns:a16="http://schemas.microsoft.com/office/drawing/2014/main" id="{FB3FEA3E-D95E-3043-8AAA-65C9001EDB4C}"/>
              </a:ext>
            </a:extLst>
          </p:cNvPr>
          <p:cNvSpPr>
            <a:spLocks noGrp="1"/>
          </p:cNvSpPr>
          <p:nvPr>
            <p:ph idx="1"/>
          </p:nvPr>
        </p:nvSpPr>
        <p:spPr>
          <a:xfrm>
            <a:off x="179512" y="764704"/>
            <a:ext cx="8856984" cy="4421088"/>
          </a:xfrm>
        </p:spPr>
        <p:txBody>
          <a:bodyPr/>
          <a:lstStyle/>
          <a:p>
            <a:r>
              <a:rPr lang="en-GB" sz="2000" dirty="0"/>
              <a:t>Devised by </a:t>
            </a:r>
            <a:r>
              <a:rPr lang="en-GB" sz="2000" dirty="0">
                <a:solidFill>
                  <a:srgbClr val="0070C0"/>
                </a:solidFill>
              </a:rPr>
              <a:t>Michael Porter </a:t>
            </a:r>
            <a:r>
              <a:rPr lang="en-GB" sz="2000" dirty="0"/>
              <a:t>(Professor at Harvard Business School)</a:t>
            </a:r>
          </a:p>
          <a:p>
            <a:r>
              <a:rPr lang="en-GB" sz="2000" dirty="0"/>
              <a:t>A framework for </a:t>
            </a:r>
            <a:r>
              <a:rPr lang="en-GB" sz="2000" dirty="0">
                <a:solidFill>
                  <a:srgbClr val="FF0000"/>
                </a:solidFill>
              </a:rPr>
              <a:t>analysing the nature of competition</a:t>
            </a:r>
            <a:r>
              <a:rPr lang="en-GB" sz="2000" dirty="0"/>
              <a:t> within an industry.</a:t>
            </a:r>
          </a:p>
          <a:p>
            <a:pPr marL="0" indent="0">
              <a:buNone/>
            </a:pPr>
            <a:endParaRPr lang="en-GB" sz="2000" dirty="0"/>
          </a:p>
          <a:p>
            <a:pPr marL="0" indent="0">
              <a:buNone/>
            </a:pPr>
            <a:r>
              <a:rPr lang="en-GB" sz="2000" dirty="0"/>
              <a:t>Porter’s Five Forces Framework helps identify the attractiveness of an industry in terms of five competitive forces:</a:t>
            </a:r>
          </a:p>
          <a:p>
            <a:pPr marL="0" indent="0">
              <a:buNone/>
            </a:pPr>
            <a:endParaRPr lang="en-GB" sz="2000" dirty="0"/>
          </a:p>
          <a:p>
            <a:pPr marL="857250" lvl="1" indent="-457200">
              <a:buFont typeface="+mj-lt"/>
              <a:buAutoNum type="arabicPeriod"/>
            </a:pPr>
            <a:r>
              <a:rPr lang="en-GB" sz="1900" dirty="0"/>
              <a:t>Threat of new entrants to a market</a:t>
            </a:r>
          </a:p>
          <a:p>
            <a:pPr marL="857250" lvl="1" indent="-457200">
              <a:buFont typeface="+mj-lt"/>
              <a:buAutoNum type="arabicPeriod"/>
            </a:pPr>
            <a:r>
              <a:rPr lang="en-GB" sz="1900" dirty="0"/>
              <a:t>Bargaining power of suppliers</a:t>
            </a:r>
          </a:p>
          <a:p>
            <a:pPr marL="857250" lvl="1" indent="-457200">
              <a:buFont typeface="+mj-lt"/>
              <a:buAutoNum type="arabicPeriod"/>
            </a:pPr>
            <a:r>
              <a:rPr lang="en-GB" sz="1900" dirty="0"/>
              <a:t>Bargaining power of buyers (“customers”)</a:t>
            </a:r>
          </a:p>
          <a:p>
            <a:pPr marL="857250" lvl="1" indent="-457200">
              <a:buFont typeface="+mj-lt"/>
              <a:buAutoNum type="arabicPeriod"/>
            </a:pPr>
            <a:r>
              <a:rPr lang="en-GB" sz="1900" dirty="0"/>
              <a:t>Threat of substitute products</a:t>
            </a:r>
          </a:p>
          <a:p>
            <a:pPr marL="857250" lvl="1" indent="-457200">
              <a:buFont typeface="+mj-lt"/>
              <a:buAutoNum type="arabicPeriod"/>
            </a:pPr>
            <a:r>
              <a:rPr lang="en-GB" sz="1900" dirty="0"/>
              <a:t>Degree of competitive rivalry</a:t>
            </a:r>
          </a:p>
          <a:p>
            <a:pPr marL="400050" lvl="1" indent="0">
              <a:buNone/>
            </a:pPr>
            <a:endParaRPr lang="en-GB" sz="1900" dirty="0"/>
          </a:p>
          <a:p>
            <a:pPr marL="0" indent="0">
              <a:buNone/>
            </a:pPr>
            <a:r>
              <a:rPr lang="en-GB" sz="2000" dirty="0"/>
              <a:t>These five forces constitute an industry’s </a:t>
            </a:r>
            <a:r>
              <a:rPr lang="en-GB" sz="2000" dirty="0">
                <a:solidFill>
                  <a:srgbClr val="FF0000"/>
                </a:solidFill>
              </a:rPr>
              <a:t>‘structure’</a:t>
            </a:r>
          </a:p>
        </p:txBody>
      </p:sp>
      <p:pic>
        <p:nvPicPr>
          <p:cNvPr id="4" name="Picture 3">
            <a:extLst>
              <a:ext uri="{FF2B5EF4-FFF2-40B4-BE49-F238E27FC236}">
                <a16:creationId xmlns:a16="http://schemas.microsoft.com/office/drawing/2014/main" id="{A2525FAD-5BBD-1869-02B4-A131376D15F7}"/>
              </a:ext>
            </a:extLst>
          </p:cNvPr>
          <p:cNvPicPr>
            <a:picLocks noChangeAspect="1"/>
          </p:cNvPicPr>
          <p:nvPr/>
        </p:nvPicPr>
        <p:blipFill>
          <a:blip r:embed="rId3"/>
          <a:stretch>
            <a:fillRect/>
          </a:stretch>
        </p:blipFill>
        <p:spPr>
          <a:xfrm>
            <a:off x="5940152" y="2780928"/>
            <a:ext cx="2529074" cy="1896278"/>
          </a:xfrm>
          <a:prstGeom prst="rect">
            <a:avLst/>
          </a:prstGeom>
        </p:spPr>
      </p:pic>
    </p:spTree>
    <p:extLst>
      <p:ext uri="{BB962C8B-B14F-4D97-AF65-F5344CB8AC3E}">
        <p14:creationId xmlns:p14="http://schemas.microsoft.com/office/powerpoint/2010/main" val="4054258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7467600" cy="652934"/>
          </a:xfrm>
        </p:spPr>
        <p:txBody>
          <a:bodyPr/>
          <a:lstStyle/>
          <a:p>
            <a:r>
              <a:rPr lang="en-GB" dirty="0"/>
              <a:t>1. Threat of new entrants</a:t>
            </a:r>
          </a:p>
        </p:txBody>
      </p:sp>
      <p:sp>
        <p:nvSpPr>
          <p:cNvPr id="3" name="Content Placeholder 2"/>
          <p:cNvSpPr>
            <a:spLocks noGrp="1"/>
          </p:cNvSpPr>
          <p:nvPr>
            <p:ph sz="quarter" idx="1"/>
          </p:nvPr>
        </p:nvSpPr>
        <p:spPr/>
        <p:txBody>
          <a:bodyPr/>
          <a:lstStyle/>
          <a:p>
            <a:r>
              <a:rPr lang="en-GB" dirty="0"/>
              <a:t>If new entrants move into an industry they will gain market share and rivalry will intensify.</a:t>
            </a:r>
          </a:p>
          <a:p>
            <a:r>
              <a:rPr lang="en-GB" dirty="0"/>
              <a:t>The position of existing firms is stronger if there are </a:t>
            </a:r>
            <a:r>
              <a:rPr lang="en-GB" b="1" dirty="0">
                <a:solidFill>
                  <a:srgbClr val="FF0000"/>
                </a:solidFill>
              </a:rPr>
              <a:t>barriers to entering </a:t>
            </a:r>
            <a:r>
              <a:rPr lang="en-GB" dirty="0"/>
              <a:t>the market. </a:t>
            </a:r>
          </a:p>
          <a:p>
            <a:r>
              <a:rPr lang="en-GB" dirty="0"/>
              <a:t>Barriers to entry are the factors that need to be overcome by new entrants if they are to compete.</a:t>
            </a:r>
          </a:p>
          <a:p>
            <a:r>
              <a:rPr lang="en-GB" dirty="0"/>
              <a:t>The threat of entry is low when the barriers to entry are high and vice versa.</a:t>
            </a:r>
          </a:p>
          <a:p>
            <a:pPr marL="0" indent="0">
              <a:buNone/>
            </a:pPr>
            <a:r>
              <a:rPr lang="en-GB" dirty="0"/>
              <a:t> </a:t>
            </a:r>
          </a:p>
        </p:txBody>
      </p:sp>
      <p:sp>
        <p:nvSpPr>
          <p:cNvPr id="4" name="Slide Number Placeholder 3"/>
          <p:cNvSpPr>
            <a:spLocks noGrp="1"/>
          </p:cNvSpPr>
          <p:nvPr>
            <p:ph type="sldNum" sz="quarter" idx="15"/>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B2C9F40-8FDD-4C68-8BED-982FEBABDCD7}" type="slidenum">
              <a:rPr kumimoji="0" lang="en-GB" sz="1400" b="1" i="0" u="none" strike="noStrike" kern="1200" cap="none" spc="0" normalizeH="0" baseline="0" noProof="0" smtClean="0">
                <a:ln>
                  <a:noFill/>
                </a:ln>
                <a:solidFill>
                  <a:srgbClr val="FFFFFF"/>
                </a:solidFill>
                <a:effectLst/>
                <a:uLnTx/>
                <a:uFillTx/>
                <a:latin typeface="Century Schoolbook"/>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4</a:t>
            </a:fld>
            <a:endParaRPr kumimoji="0" lang="en-GB" sz="1400" b="1" i="0" u="none" strike="noStrike" kern="1200" cap="none" spc="0" normalizeH="0" baseline="0" noProof="0">
              <a:ln>
                <a:noFill/>
              </a:ln>
              <a:solidFill>
                <a:srgbClr val="FFFFFF"/>
              </a:solidFill>
              <a:effectLst/>
              <a:uLnTx/>
              <a:uFillTx/>
              <a:latin typeface="Century Schoolbook"/>
              <a:ea typeface="+mn-ea"/>
              <a:cs typeface="+mn-cs"/>
            </a:endParaRPr>
          </a:p>
        </p:txBody>
      </p:sp>
      <p:sp>
        <p:nvSpPr>
          <p:cNvPr id="5" name="Footer Placeholder 4"/>
          <p:cNvSpPr>
            <a:spLocks noGrp="1"/>
          </p:cNvSpPr>
          <p:nvPr>
            <p:ph type="ftr" sz="quarter" idx="16"/>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1F497D"/>
                </a:solidFill>
                <a:effectLst/>
                <a:uLnTx/>
                <a:uFillTx/>
                <a:latin typeface="Century Schoolbook"/>
                <a:ea typeface="+mn-ea"/>
                <a:cs typeface="+mn-cs"/>
              </a:rPr>
              <a:t>Md Nazmul Hasan 2022</a:t>
            </a:r>
          </a:p>
        </p:txBody>
      </p:sp>
    </p:spTree>
    <p:extLst>
      <p:ext uri="{BB962C8B-B14F-4D97-AF65-F5344CB8AC3E}">
        <p14:creationId xmlns:p14="http://schemas.microsoft.com/office/powerpoint/2010/main" val="24128097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776" y="404664"/>
            <a:ext cx="7467600" cy="652934"/>
          </a:xfrm>
        </p:spPr>
        <p:txBody>
          <a:bodyPr/>
          <a:lstStyle/>
          <a:p>
            <a:r>
              <a:rPr lang="en-GB" dirty="0">
                <a:solidFill>
                  <a:schemeClr val="tx1"/>
                </a:solidFill>
              </a:rPr>
              <a:t>Barriers to entry depend on:</a:t>
            </a:r>
          </a:p>
        </p:txBody>
      </p:sp>
      <p:sp>
        <p:nvSpPr>
          <p:cNvPr id="3" name="Content Placeholder 2"/>
          <p:cNvSpPr>
            <a:spLocks noGrp="1"/>
          </p:cNvSpPr>
          <p:nvPr>
            <p:ph sz="quarter" idx="1"/>
          </p:nvPr>
        </p:nvSpPr>
        <p:spPr>
          <a:xfrm>
            <a:off x="457200" y="1268760"/>
            <a:ext cx="7950306" cy="5205192"/>
          </a:xfrm>
        </p:spPr>
        <p:txBody>
          <a:bodyPr>
            <a:normAutofit lnSpcReduction="10000"/>
          </a:bodyPr>
          <a:lstStyle/>
          <a:p>
            <a:r>
              <a:rPr lang="en-GB" b="1" dirty="0"/>
              <a:t>Investment cost</a:t>
            </a:r>
          </a:p>
          <a:p>
            <a:pPr marL="0" indent="0">
              <a:buNone/>
            </a:pPr>
            <a:r>
              <a:rPr lang="en-GB" dirty="0"/>
              <a:t>	– High cost will deter entry</a:t>
            </a:r>
          </a:p>
          <a:p>
            <a:pPr marL="0" indent="0">
              <a:buNone/>
            </a:pPr>
            <a:r>
              <a:rPr lang="en-GB" dirty="0"/>
              <a:t>	– High capital requirements might mean that 	   only large businesses can compete.</a:t>
            </a:r>
          </a:p>
          <a:p>
            <a:r>
              <a:rPr lang="en-GB" b="1" dirty="0"/>
              <a:t>Economies of scale available to existing firms</a:t>
            </a:r>
          </a:p>
          <a:p>
            <a:pPr marL="0" indent="0">
              <a:buNone/>
            </a:pPr>
            <a:r>
              <a:rPr lang="en-GB" dirty="0"/>
              <a:t>	– Lower unit costs make it difficult for smaller  	   newcomers to break into the market and 	    	   compete effectively.</a:t>
            </a:r>
          </a:p>
          <a:p>
            <a:r>
              <a:rPr lang="en-GB" b="1" dirty="0"/>
              <a:t>Regulatory and legal restrictions</a:t>
            </a:r>
          </a:p>
          <a:p>
            <a:pPr marL="0" indent="0">
              <a:buNone/>
            </a:pPr>
            <a:r>
              <a:rPr lang="en-GB" dirty="0"/>
              <a:t>	– Each restriction can act as a barrier to entry</a:t>
            </a:r>
          </a:p>
          <a:p>
            <a:pPr marL="0" indent="0">
              <a:buNone/>
            </a:pPr>
            <a:r>
              <a:rPr lang="en-GB" dirty="0"/>
              <a:t>	– E.g. patents provide the patent holder with 	   protection, at least in the short run.</a:t>
            </a:r>
          </a:p>
          <a:p>
            <a:pPr marL="0" indent="0">
              <a:buNone/>
            </a:pPr>
            <a:endParaRPr lang="en-GB" sz="1400" dirty="0"/>
          </a:p>
          <a:p>
            <a:pPr marL="0" indent="0">
              <a:buNone/>
            </a:pPr>
            <a:r>
              <a:rPr lang="en-GB" sz="1400" dirty="0"/>
              <a:t>                                                                                         </a:t>
            </a:r>
          </a:p>
        </p:txBody>
      </p:sp>
      <p:sp>
        <p:nvSpPr>
          <p:cNvPr id="4" name="Slide Number Placeholder 3"/>
          <p:cNvSpPr>
            <a:spLocks noGrp="1"/>
          </p:cNvSpPr>
          <p:nvPr>
            <p:ph type="sldNum" sz="quarter" idx="15"/>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B2C9F40-8FDD-4C68-8BED-982FEBABDCD7}" type="slidenum">
              <a:rPr kumimoji="0" lang="en-GB" sz="1400" b="1" i="0" u="none" strike="noStrike" kern="1200" cap="none" spc="0" normalizeH="0" baseline="0" noProof="0" smtClean="0">
                <a:ln>
                  <a:noFill/>
                </a:ln>
                <a:solidFill>
                  <a:srgbClr val="FFFFFF"/>
                </a:solidFill>
                <a:effectLst/>
                <a:uLnTx/>
                <a:uFillTx/>
                <a:latin typeface="Century Schoolbook"/>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5</a:t>
            </a:fld>
            <a:endParaRPr kumimoji="0" lang="en-GB" sz="1400" b="1" i="0" u="none" strike="noStrike" kern="1200" cap="none" spc="0" normalizeH="0" baseline="0" noProof="0" dirty="0">
              <a:ln>
                <a:noFill/>
              </a:ln>
              <a:solidFill>
                <a:srgbClr val="FFFFFF"/>
              </a:solidFill>
              <a:effectLst/>
              <a:uLnTx/>
              <a:uFillTx/>
              <a:latin typeface="Century Schoolbook"/>
              <a:ea typeface="+mn-ea"/>
              <a:cs typeface="+mn-cs"/>
            </a:endParaRPr>
          </a:p>
        </p:txBody>
      </p:sp>
      <p:sp>
        <p:nvSpPr>
          <p:cNvPr id="5" name="Footer Placeholder 4"/>
          <p:cNvSpPr>
            <a:spLocks noGrp="1"/>
          </p:cNvSpPr>
          <p:nvPr>
            <p:ph type="ftr" sz="quarter" idx="16"/>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1F497D"/>
                </a:solidFill>
                <a:effectLst/>
                <a:uLnTx/>
                <a:uFillTx/>
                <a:latin typeface="Century Schoolbook"/>
                <a:ea typeface="+mn-ea"/>
                <a:cs typeface="+mn-cs"/>
              </a:rPr>
              <a:t>Md Nazmul Hasan 2022</a:t>
            </a:r>
          </a:p>
        </p:txBody>
      </p:sp>
    </p:spTree>
    <p:extLst>
      <p:ext uri="{BB962C8B-B14F-4D97-AF65-F5344CB8AC3E}">
        <p14:creationId xmlns:p14="http://schemas.microsoft.com/office/powerpoint/2010/main" val="39336653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7467600" cy="652934"/>
          </a:xfrm>
        </p:spPr>
        <p:txBody>
          <a:bodyPr/>
          <a:lstStyle/>
          <a:p>
            <a:r>
              <a:rPr lang="en-GB" dirty="0">
                <a:solidFill>
                  <a:prstClr val="black"/>
                </a:solidFill>
              </a:rPr>
              <a:t>Barriers to entry depend on </a:t>
            </a:r>
            <a:r>
              <a:rPr lang="en-GB" dirty="0">
                <a:solidFill>
                  <a:schemeClr val="tx1"/>
                </a:solidFill>
              </a:rPr>
              <a:t>(</a:t>
            </a:r>
            <a:r>
              <a:rPr lang="en-GB" sz="2000" dirty="0">
                <a:solidFill>
                  <a:schemeClr val="tx1"/>
                </a:solidFill>
              </a:rPr>
              <a:t>contd.</a:t>
            </a:r>
            <a:r>
              <a:rPr lang="en-GB" dirty="0">
                <a:solidFill>
                  <a:schemeClr val="tx1"/>
                </a:solidFill>
              </a:rPr>
              <a:t>):</a:t>
            </a:r>
          </a:p>
        </p:txBody>
      </p:sp>
      <p:sp>
        <p:nvSpPr>
          <p:cNvPr id="3" name="Content Placeholder 2"/>
          <p:cNvSpPr>
            <a:spLocks noGrp="1"/>
          </p:cNvSpPr>
          <p:nvPr>
            <p:ph sz="quarter" idx="1"/>
          </p:nvPr>
        </p:nvSpPr>
        <p:spPr>
          <a:xfrm>
            <a:off x="457200" y="1268760"/>
            <a:ext cx="7671816" cy="5205192"/>
          </a:xfrm>
        </p:spPr>
        <p:txBody>
          <a:bodyPr>
            <a:normAutofit lnSpcReduction="10000"/>
          </a:bodyPr>
          <a:lstStyle/>
          <a:p>
            <a:r>
              <a:rPr lang="en-GB" b="1" dirty="0"/>
              <a:t>Product differentiation (including brands)</a:t>
            </a:r>
          </a:p>
          <a:p>
            <a:pPr marL="0" indent="0">
              <a:buNone/>
            </a:pPr>
            <a:r>
              <a:rPr lang="en-GB" dirty="0"/>
              <a:t>	– Existing products with strong USP’s 	   	   	   increase customer loyalty and make it  	   	   difficult for newcomers to gain market 	   	   share.</a:t>
            </a:r>
          </a:p>
          <a:p>
            <a:r>
              <a:rPr lang="en-GB" b="1" dirty="0"/>
              <a:t>Access to suppliers and distribution channels</a:t>
            </a:r>
          </a:p>
          <a:p>
            <a:pPr marL="0" indent="0">
              <a:buNone/>
            </a:pPr>
            <a:r>
              <a:rPr lang="en-GB" dirty="0"/>
              <a:t>	– A lack of access will make it difficult for 	   	   newcomers to enter the market.</a:t>
            </a:r>
          </a:p>
          <a:p>
            <a:r>
              <a:rPr lang="en-GB" b="1" dirty="0"/>
              <a:t>Retaliation by established products </a:t>
            </a:r>
          </a:p>
          <a:p>
            <a:pPr marL="0" indent="0">
              <a:buNone/>
            </a:pPr>
            <a:r>
              <a:rPr lang="en-GB" dirty="0"/>
              <a:t>	– E.g. the threat of price war will act to 	   	   discourage new entrants</a:t>
            </a:r>
          </a:p>
          <a:p>
            <a:pPr marL="0" indent="0">
              <a:buNone/>
            </a:pPr>
            <a:r>
              <a:rPr lang="en-GB" dirty="0"/>
              <a:t>	– But competition law outlaws actions like 	  	   </a:t>
            </a:r>
            <a:r>
              <a:rPr lang="en-GB" b="1" dirty="0">
                <a:solidFill>
                  <a:srgbClr val="FF0000"/>
                </a:solidFill>
              </a:rPr>
              <a:t>predatory</a:t>
            </a:r>
            <a:r>
              <a:rPr lang="en-GB" dirty="0"/>
              <a:t> pricing.</a:t>
            </a:r>
          </a:p>
          <a:p>
            <a:pPr marL="0" indent="0">
              <a:buNone/>
            </a:pPr>
            <a:r>
              <a:rPr lang="en-GB" sz="1400" dirty="0">
                <a:solidFill>
                  <a:prstClr val="black"/>
                </a:solidFill>
              </a:rPr>
              <a:t>                                                                                            </a:t>
            </a:r>
            <a:endParaRPr lang="en-GB" dirty="0"/>
          </a:p>
        </p:txBody>
      </p:sp>
      <p:sp>
        <p:nvSpPr>
          <p:cNvPr id="4" name="Slide Number Placeholder 3"/>
          <p:cNvSpPr>
            <a:spLocks noGrp="1"/>
          </p:cNvSpPr>
          <p:nvPr>
            <p:ph type="sldNum" sz="quarter" idx="15"/>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B2C9F40-8FDD-4C68-8BED-982FEBABDCD7}" type="slidenum">
              <a:rPr kumimoji="0" lang="en-GB" sz="1400" b="1" i="0" u="none" strike="noStrike" kern="1200" cap="none" spc="0" normalizeH="0" baseline="0" noProof="0" smtClean="0">
                <a:ln>
                  <a:noFill/>
                </a:ln>
                <a:solidFill>
                  <a:srgbClr val="FFFFFF"/>
                </a:solidFill>
                <a:effectLst/>
                <a:uLnTx/>
                <a:uFillTx/>
                <a:latin typeface="Century Schoolbook"/>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6</a:t>
            </a:fld>
            <a:endParaRPr kumimoji="0" lang="en-GB" sz="1400" b="1" i="0" u="none" strike="noStrike" kern="1200" cap="none" spc="0" normalizeH="0" baseline="0" noProof="0">
              <a:ln>
                <a:noFill/>
              </a:ln>
              <a:solidFill>
                <a:srgbClr val="FFFFFF"/>
              </a:solidFill>
              <a:effectLst/>
              <a:uLnTx/>
              <a:uFillTx/>
              <a:latin typeface="Century Schoolbook"/>
              <a:ea typeface="+mn-ea"/>
              <a:cs typeface="+mn-cs"/>
            </a:endParaRPr>
          </a:p>
        </p:txBody>
      </p:sp>
      <p:sp>
        <p:nvSpPr>
          <p:cNvPr id="5" name="Footer Placeholder 4"/>
          <p:cNvSpPr>
            <a:spLocks noGrp="1"/>
          </p:cNvSpPr>
          <p:nvPr>
            <p:ph type="ftr" sz="quarter" idx="16"/>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1F497D"/>
                </a:solidFill>
                <a:effectLst/>
                <a:uLnTx/>
                <a:uFillTx/>
                <a:latin typeface="Century Schoolbook"/>
                <a:ea typeface="+mn-ea"/>
                <a:cs typeface="+mn-cs"/>
              </a:rPr>
              <a:t>Md Nazmul Hasan 2022</a:t>
            </a:r>
          </a:p>
        </p:txBody>
      </p:sp>
    </p:spTree>
    <p:extLst>
      <p:ext uri="{BB962C8B-B14F-4D97-AF65-F5344CB8AC3E}">
        <p14:creationId xmlns:p14="http://schemas.microsoft.com/office/powerpoint/2010/main" val="2647827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7467600" cy="652934"/>
          </a:xfrm>
        </p:spPr>
        <p:txBody>
          <a:bodyPr/>
          <a:lstStyle/>
          <a:p>
            <a:r>
              <a:rPr lang="en-GB" dirty="0"/>
              <a:t>2. Bargaining power of suppliers</a:t>
            </a:r>
          </a:p>
        </p:txBody>
      </p:sp>
      <p:sp>
        <p:nvSpPr>
          <p:cNvPr id="3" name="Content Placeholder 2"/>
          <p:cNvSpPr>
            <a:spLocks noGrp="1"/>
          </p:cNvSpPr>
          <p:nvPr>
            <p:ph sz="quarter" idx="1"/>
          </p:nvPr>
        </p:nvSpPr>
        <p:spPr>
          <a:xfrm>
            <a:off x="457200" y="1268760"/>
            <a:ext cx="8316066" cy="5205192"/>
          </a:xfrm>
        </p:spPr>
        <p:txBody>
          <a:bodyPr>
            <a:normAutofit/>
          </a:bodyPr>
          <a:lstStyle/>
          <a:p>
            <a:r>
              <a:rPr lang="en-GB" dirty="0"/>
              <a:t>Suppliers are those who supply what organisations need to produce the product or service. Powerful suppliers can reduce an organisation’s profits.</a:t>
            </a:r>
          </a:p>
          <a:p>
            <a:r>
              <a:rPr lang="en-GB" dirty="0"/>
              <a:t>Supplier power is likely to be high when:</a:t>
            </a:r>
          </a:p>
          <a:p>
            <a:pPr marL="0" indent="0">
              <a:buNone/>
            </a:pPr>
            <a:r>
              <a:rPr lang="en-GB" dirty="0"/>
              <a:t>	– There are only a few suppliers</a:t>
            </a:r>
          </a:p>
          <a:p>
            <a:pPr marL="0" indent="0">
              <a:buNone/>
            </a:pPr>
            <a:r>
              <a:rPr lang="en-GB" dirty="0"/>
              <a:t>	– The resource they supply is scarce</a:t>
            </a:r>
          </a:p>
          <a:p>
            <a:pPr marL="0" indent="0">
              <a:buNone/>
            </a:pPr>
            <a:r>
              <a:rPr lang="en-GB" dirty="0"/>
              <a:t>	– The cost of switching to an alternative 	  	   supplier is high</a:t>
            </a:r>
          </a:p>
          <a:p>
            <a:pPr marL="0" indent="0">
              <a:buNone/>
            </a:pPr>
            <a:r>
              <a:rPr lang="en-GB" dirty="0"/>
              <a:t>	– Suppliers can integrate forwards (e.g. low-	   	   cost airlines have cut out the use of travel 	       	   agents).</a:t>
            </a:r>
          </a:p>
        </p:txBody>
      </p:sp>
      <p:sp>
        <p:nvSpPr>
          <p:cNvPr id="4" name="Slide Number Placeholder 3"/>
          <p:cNvSpPr>
            <a:spLocks noGrp="1"/>
          </p:cNvSpPr>
          <p:nvPr>
            <p:ph type="sldNum" sz="quarter" idx="15"/>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B2C9F40-8FDD-4C68-8BED-982FEBABDCD7}" type="slidenum">
              <a:rPr kumimoji="0" lang="en-GB" sz="1400" b="1" i="0" u="none" strike="noStrike" kern="1200" cap="none" spc="0" normalizeH="0" baseline="0" noProof="0" smtClean="0">
                <a:ln>
                  <a:noFill/>
                </a:ln>
                <a:solidFill>
                  <a:srgbClr val="FFFFFF"/>
                </a:solidFill>
                <a:effectLst/>
                <a:uLnTx/>
                <a:uFillTx/>
                <a:latin typeface="Century Schoolbook"/>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7</a:t>
            </a:fld>
            <a:endParaRPr kumimoji="0" lang="en-GB" sz="1400" b="1" i="0" u="none" strike="noStrike" kern="1200" cap="none" spc="0" normalizeH="0" baseline="0" noProof="0">
              <a:ln>
                <a:noFill/>
              </a:ln>
              <a:solidFill>
                <a:srgbClr val="FFFFFF"/>
              </a:solidFill>
              <a:effectLst/>
              <a:uLnTx/>
              <a:uFillTx/>
              <a:latin typeface="Century Schoolbook"/>
              <a:ea typeface="+mn-ea"/>
              <a:cs typeface="+mn-cs"/>
            </a:endParaRPr>
          </a:p>
        </p:txBody>
      </p:sp>
      <p:sp>
        <p:nvSpPr>
          <p:cNvPr id="5" name="Footer Placeholder 4"/>
          <p:cNvSpPr>
            <a:spLocks noGrp="1"/>
          </p:cNvSpPr>
          <p:nvPr>
            <p:ph type="ftr" sz="quarter" idx="16"/>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1F497D"/>
                </a:solidFill>
                <a:effectLst/>
                <a:uLnTx/>
                <a:uFillTx/>
                <a:latin typeface="Century Schoolbook"/>
                <a:ea typeface="+mn-ea"/>
                <a:cs typeface="+mn-cs"/>
              </a:rPr>
              <a:t>Md Nazmul Hasan 2022</a:t>
            </a:r>
          </a:p>
        </p:txBody>
      </p:sp>
    </p:spTree>
    <p:extLst>
      <p:ext uri="{BB962C8B-B14F-4D97-AF65-F5344CB8AC3E}">
        <p14:creationId xmlns:p14="http://schemas.microsoft.com/office/powerpoint/2010/main" val="2281331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7467600" cy="724942"/>
          </a:xfrm>
        </p:spPr>
        <p:txBody>
          <a:bodyPr/>
          <a:lstStyle/>
          <a:p>
            <a:r>
              <a:rPr lang="en-GB" dirty="0"/>
              <a:t>3. Bargaining power of buyers </a:t>
            </a:r>
          </a:p>
        </p:txBody>
      </p:sp>
      <p:sp>
        <p:nvSpPr>
          <p:cNvPr id="3" name="Content Placeholder 2"/>
          <p:cNvSpPr>
            <a:spLocks noGrp="1"/>
          </p:cNvSpPr>
          <p:nvPr>
            <p:ph sz="quarter" idx="1"/>
          </p:nvPr>
        </p:nvSpPr>
        <p:spPr>
          <a:xfrm>
            <a:off x="457200" y="1600200"/>
            <a:ext cx="7671816" cy="4873752"/>
          </a:xfrm>
        </p:spPr>
        <p:txBody>
          <a:bodyPr/>
          <a:lstStyle/>
          <a:p>
            <a:r>
              <a:rPr lang="en-GB" dirty="0"/>
              <a:t>Buyers are the organisation’s immediate customers, not necessarily the ultimate consumers.</a:t>
            </a:r>
          </a:p>
          <a:p>
            <a:r>
              <a:rPr lang="en-GB" dirty="0"/>
              <a:t>If buyers are powerful, then they can demand cheap prices or product/service improvements to reduce profits.</a:t>
            </a:r>
          </a:p>
          <a:p>
            <a:endParaRPr lang="en-GB" dirty="0"/>
          </a:p>
        </p:txBody>
      </p:sp>
      <p:sp>
        <p:nvSpPr>
          <p:cNvPr id="4" name="Slide Number Placeholder 3"/>
          <p:cNvSpPr>
            <a:spLocks noGrp="1"/>
          </p:cNvSpPr>
          <p:nvPr>
            <p:ph type="sldNum" sz="quarter" idx="15"/>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B2C9F40-8FDD-4C68-8BED-982FEBABDCD7}" type="slidenum">
              <a:rPr kumimoji="0" lang="en-GB" sz="1400" b="1" i="0" u="none" strike="noStrike" kern="1200" cap="none" spc="0" normalizeH="0" baseline="0" noProof="0" smtClean="0">
                <a:ln>
                  <a:noFill/>
                </a:ln>
                <a:solidFill>
                  <a:srgbClr val="FFFFFF"/>
                </a:solidFill>
                <a:effectLst/>
                <a:uLnTx/>
                <a:uFillTx/>
                <a:latin typeface="Century Schoolbook"/>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8</a:t>
            </a:fld>
            <a:endParaRPr kumimoji="0" lang="en-GB" sz="1400" b="1" i="0" u="none" strike="noStrike" kern="1200" cap="none" spc="0" normalizeH="0" baseline="0" noProof="0">
              <a:ln>
                <a:noFill/>
              </a:ln>
              <a:solidFill>
                <a:srgbClr val="FFFFFF"/>
              </a:solidFill>
              <a:effectLst/>
              <a:uLnTx/>
              <a:uFillTx/>
              <a:latin typeface="Century Schoolbook"/>
              <a:ea typeface="+mn-ea"/>
              <a:cs typeface="+mn-cs"/>
            </a:endParaRPr>
          </a:p>
        </p:txBody>
      </p:sp>
      <p:sp>
        <p:nvSpPr>
          <p:cNvPr id="5" name="Footer Placeholder 4"/>
          <p:cNvSpPr>
            <a:spLocks noGrp="1"/>
          </p:cNvSpPr>
          <p:nvPr>
            <p:ph type="ftr" sz="quarter" idx="16"/>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1F497D"/>
                </a:solidFill>
                <a:effectLst/>
                <a:uLnTx/>
                <a:uFillTx/>
                <a:latin typeface="Century Schoolbook"/>
                <a:ea typeface="+mn-ea"/>
                <a:cs typeface="+mn-cs"/>
              </a:rPr>
              <a:t>Md Nazmul Hasan 2022</a:t>
            </a:r>
          </a:p>
        </p:txBody>
      </p:sp>
    </p:spTree>
    <p:extLst>
      <p:ext uri="{BB962C8B-B14F-4D97-AF65-F5344CB8AC3E}">
        <p14:creationId xmlns:p14="http://schemas.microsoft.com/office/powerpoint/2010/main" val="3788425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5922"/>
            <a:ext cx="7950306" cy="724942"/>
          </a:xfrm>
        </p:spPr>
        <p:txBody>
          <a:bodyPr/>
          <a:lstStyle/>
          <a:p>
            <a:r>
              <a:rPr lang="en-GB" dirty="0"/>
              <a:t>3. Bargaining power of buyers (</a:t>
            </a:r>
            <a:r>
              <a:rPr lang="en-GB" sz="2000" dirty="0"/>
              <a:t>contd.</a:t>
            </a:r>
            <a:r>
              <a:rPr lang="en-GB" dirty="0"/>
              <a:t>)</a:t>
            </a:r>
          </a:p>
        </p:txBody>
      </p:sp>
      <p:sp>
        <p:nvSpPr>
          <p:cNvPr id="3" name="Content Placeholder 2"/>
          <p:cNvSpPr>
            <a:spLocks noGrp="1"/>
          </p:cNvSpPr>
          <p:nvPr>
            <p:ph sz="quarter" idx="1"/>
          </p:nvPr>
        </p:nvSpPr>
        <p:spPr>
          <a:xfrm>
            <a:off x="457200" y="1600200"/>
            <a:ext cx="7950306" cy="4873752"/>
          </a:xfrm>
        </p:spPr>
        <p:txBody>
          <a:bodyPr/>
          <a:lstStyle/>
          <a:p>
            <a:r>
              <a:rPr lang="en-GB" dirty="0"/>
              <a:t>Buyer power is likely to be high when:</a:t>
            </a:r>
          </a:p>
          <a:p>
            <a:pPr marL="0" indent="0">
              <a:buNone/>
            </a:pPr>
            <a:r>
              <a:rPr lang="en-GB" dirty="0"/>
              <a:t>	– There are only a few of them</a:t>
            </a:r>
          </a:p>
          <a:p>
            <a:pPr marL="0" indent="0">
              <a:buNone/>
            </a:pPr>
            <a:r>
              <a:rPr lang="en-GB" dirty="0"/>
              <a:t>	– They can supply their own inputs 	  	   	   (backward vertical integration)</a:t>
            </a:r>
          </a:p>
          <a:p>
            <a:pPr marL="0" indent="0">
              <a:buNone/>
            </a:pPr>
            <a:r>
              <a:rPr lang="en-GB" dirty="0"/>
              <a:t>	– They can choose from a wide range of 	   	   supply firms</a:t>
            </a:r>
          </a:p>
          <a:p>
            <a:pPr marL="0" indent="0">
              <a:buNone/>
            </a:pPr>
            <a:r>
              <a:rPr lang="en-GB" dirty="0"/>
              <a:t>	– They have low switching costs.</a:t>
            </a:r>
          </a:p>
          <a:p>
            <a:endParaRPr lang="en-GB" dirty="0"/>
          </a:p>
        </p:txBody>
      </p:sp>
      <p:sp>
        <p:nvSpPr>
          <p:cNvPr id="4" name="Slide Number Placeholder 3"/>
          <p:cNvSpPr>
            <a:spLocks noGrp="1"/>
          </p:cNvSpPr>
          <p:nvPr>
            <p:ph type="sldNum" sz="quarter" idx="15"/>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B2C9F40-8FDD-4C68-8BED-982FEBABDCD7}" type="slidenum">
              <a:rPr kumimoji="0" lang="en-GB" sz="1400" b="1" i="0" u="none" strike="noStrike" kern="1200" cap="none" spc="0" normalizeH="0" baseline="0" noProof="0" smtClean="0">
                <a:ln>
                  <a:noFill/>
                </a:ln>
                <a:solidFill>
                  <a:srgbClr val="FFFFFF"/>
                </a:solidFill>
                <a:effectLst/>
                <a:uLnTx/>
                <a:uFillTx/>
                <a:latin typeface="Century Schoolbook"/>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9</a:t>
            </a:fld>
            <a:endParaRPr kumimoji="0" lang="en-GB" sz="1400" b="1" i="0" u="none" strike="noStrike" kern="1200" cap="none" spc="0" normalizeH="0" baseline="0" noProof="0">
              <a:ln>
                <a:noFill/>
              </a:ln>
              <a:solidFill>
                <a:srgbClr val="FFFFFF"/>
              </a:solidFill>
              <a:effectLst/>
              <a:uLnTx/>
              <a:uFillTx/>
              <a:latin typeface="Century Schoolbook"/>
              <a:ea typeface="+mn-ea"/>
              <a:cs typeface="+mn-cs"/>
            </a:endParaRPr>
          </a:p>
        </p:txBody>
      </p:sp>
      <p:sp>
        <p:nvSpPr>
          <p:cNvPr id="5" name="Footer Placeholder 4"/>
          <p:cNvSpPr>
            <a:spLocks noGrp="1"/>
          </p:cNvSpPr>
          <p:nvPr>
            <p:ph type="ftr" sz="quarter" idx="16"/>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1F497D"/>
                </a:solidFill>
                <a:effectLst/>
                <a:uLnTx/>
                <a:uFillTx/>
                <a:latin typeface="Century Schoolbook"/>
                <a:ea typeface="+mn-ea"/>
                <a:cs typeface="+mn-cs"/>
              </a:rPr>
              <a:t>Md Nazmul Hasan 2022</a:t>
            </a:r>
          </a:p>
        </p:txBody>
      </p:sp>
    </p:spTree>
    <p:extLst>
      <p:ext uri="{BB962C8B-B14F-4D97-AF65-F5344CB8AC3E}">
        <p14:creationId xmlns:p14="http://schemas.microsoft.com/office/powerpoint/2010/main" val="24748504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5"/>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B2C9F40-8FDD-4C68-8BED-982FEBABDCD7}" type="slidenum">
              <a:rPr kumimoji="0" lang="en-GB" sz="1400" b="1" i="0" u="none" strike="noStrike" kern="1200" cap="none" spc="0" normalizeH="0" baseline="0" noProof="0" smtClean="0">
                <a:ln>
                  <a:noFill/>
                </a:ln>
                <a:solidFill>
                  <a:srgbClr val="FFFFFF"/>
                </a:solidFill>
                <a:effectLst/>
                <a:uLnTx/>
                <a:uFillTx/>
                <a:latin typeface="Century Schoolbook"/>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10</a:t>
            </a:fld>
            <a:endParaRPr kumimoji="0" lang="en-GB" sz="1400" b="1" i="0" u="none" strike="noStrike" kern="1200" cap="none" spc="0" normalizeH="0" baseline="0" noProof="0">
              <a:ln>
                <a:noFill/>
              </a:ln>
              <a:solidFill>
                <a:srgbClr val="FFFFFF"/>
              </a:solidFill>
              <a:effectLst/>
              <a:uLnTx/>
              <a:uFillTx/>
              <a:latin typeface="Century Schoolbook"/>
              <a:ea typeface="+mn-ea"/>
              <a:cs typeface="+mn-cs"/>
            </a:endParaRPr>
          </a:p>
        </p:txBody>
      </p:sp>
      <p:sp>
        <p:nvSpPr>
          <p:cNvPr id="5" name="Footer Placeholder 4"/>
          <p:cNvSpPr>
            <a:spLocks noGrp="1"/>
          </p:cNvSpPr>
          <p:nvPr>
            <p:ph type="ftr" sz="quarter" idx="16"/>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1F497D"/>
                </a:solidFill>
                <a:effectLst/>
                <a:uLnTx/>
                <a:uFillTx/>
                <a:latin typeface="Century Schoolbook"/>
                <a:ea typeface="+mn-ea"/>
                <a:cs typeface="+mn-cs"/>
              </a:rPr>
              <a:t>Md Nazmul Hasan 2022</a:t>
            </a:r>
          </a:p>
        </p:txBody>
      </p:sp>
      <p:pic>
        <p:nvPicPr>
          <p:cNvPr id="6" name="Picture 2" descr="market place Vietn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116632"/>
            <a:ext cx="5400600" cy="64807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6184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02110"/>
            <a:ext cx="7467600" cy="1066130"/>
          </a:xfrm>
        </p:spPr>
        <p:txBody>
          <a:bodyPr/>
          <a:lstStyle/>
          <a:p>
            <a:r>
              <a:rPr lang="en-GB" dirty="0"/>
              <a:t>4. Threat of substitute products</a:t>
            </a:r>
            <a:br>
              <a:rPr lang="en-GB" dirty="0"/>
            </a:br>
            <a:endParaRPr lang="en-GB" dirty="0"/>
          </a:p>
        </p:txBody>
      </p:sp>
      <p:sp>
        <p:nvSpPr>
          <p:cNvPr id="3" name="Content Placeholder 2"/>
          <p:cNvSpPr>
            <a:spLocks noGrp="1"/>
          </p:cNvSpPr>
          <p:nvPr>
            <p:ph sz="quarter" idx="1"/>
          </p:nvPr>
        </p:nvSpPr>
        <p:spPr>
          <a:xfrm>
            <a:off x="457200" y="1600200"/>
            <a:ext cx="7950306" cy="4873752"/>
          </a:xfrm>
        </p:spPr>
        <p:txBody>
          <a:bodyPr/>
          <a:lstStyle/>
          <a:p>
            <a:r>
              <a:rPr lang="en-GB" dirty="0"/>
              <a:t>A substitute product can be regarded as something that meets the same need.</a:t>
            </a:r>
          </a:p>
          <a:p>
            <a:r>
              <a:rPr lang="en-GB" dirty="0"/>
              <a:t>Substitute products are produced in a different industry but crucially satisfy the same customer need.</a:t>
            </a:r>
          </a:p>
          <a:p>
            <a:r>
              <a:rPr lang="en-GB" dirty="0"/>
              <a:t>If there are substitutes to a firm’s product, they will limit the price that can be charged and will reduce profits.</a:t>
            </a:r>
          </a:p>
        </p:txBody>
      </p:sp>
      <p:sp>
        <p:nvSpPr>
          <p:cNvPr id="4" name="Slide Number Placeholder 3"/>
          <p:cNvSpPr>
            <a:spLocks noGrp="1"/>
          </p:cNvSpPr>
          <p:nvPr>
            <p:ph type="sldNum" sz="quarter" idx="15"/>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B2C9F40-8FDD-4C68-8BED-982FEBABDCD7}" type="slidenum">
              <a:rPr kumimoji="0" lang="en-GB" sz="1400" b="1" i="0" u="none" strike="noStrike" kern="1200" cap="none" spc="0" normalizeH="0" baseline="0" noProof="0" smtClean="0">
                <a:ln>
                  <a:noFill/>
                </a:ln>
                <a:solidFill>
                  <a:srgbClr val="FFFFFF"/>
                </a:solidFill>
                <a:effectLst/>
                <a:uLnTx/>
                <a:uFillTx/>
                <a:latin typeface="Century Schoolbook"/>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a:t>
            </a:fld>
            <a:endParaRPr kumimoji="0" lang="en-GB" sz="1400" b="1" i="0" u="none" strike="noStrike" kern="1200" cap="none" spc="0" normalizeH="0" baseline="0" noProof="0">
              <a:ln>
                <a:noFill/>
              </a:ln>
              <a:solidFill>
                <a:srgbClr val="FFFFFF"/>
              </a:solidFill>
              <a:effectLst/>
              <a:uLnTx/>
              <a:uFillTx/>
              <a:latin typeface="Century Schoolbook"/>
              <a:ea typeface="+mn-ea"/>
              <a:cs typeface="+mn-cs"/>
            </a:endParaRPr>
          </a:p>
        </p:txBody>
      </p:sp>
      <p:sp>
        <p:nvSpPr>
          <p:cNvPr id="5" name="Footer Placeholder 4"/>
          <p:cNvSpPr>
            <a:spLocks noGrp="1"/>
          </p:cNvSpPr>
          <p:nvPr>
            <p:ph type="ftr" sz="quarter" idx="16"/>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1F497D"/>
                </a:solidFill>
                <a:effectLst/>
                <a:uLnTx/>
                <a:uFillTx/>
                <a:latin typeface="Century Schoolbook"/>
                <a:ea typeface="+mn-ea"/>
                <a:cs typeface="+mn-cs"/>
              </a:rPr>
              <a:t>Md Nazmul Hasan 2022</a:t>
            </a:r>
          </a:p>
        </p:txBody>
      </p:sp>
    </p:spTree>
    <p:extLst>
      <p:ext uri="{BB962C8B-B14F-4D97-AF65-F5344CB8AC3E}">
        <p14:creationId xmlns:p14="http://schemas.microsoft.com/office/powerpoint/2010/main" val="16924057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70530"/>
            <a:ext cx="8281416" cy="724942"/>
          </a:xfrm>
        </p:spPr>
        <p:txBody>
          <a:bodyPr>
            <a:noAutofit/>
          </a:bodyPr>
          <a:lstStyle/>
          <a:p>
            <a:r>
              <a:rPr lang="en-GB" dirty="0"/>
              <a:t>4. Threat of substitute products (contd.)</a:t>
            </a:r>
          </a:p>
        </p:txBody>
      </p:sp>
      <p:sp>
        <p:nvSpPr>
          <p:cNvPr id="3" name="Content Placeholder 2"/>
          <p:cNvSpPr>
            <a:spLocks noGrp="1"/>
          </p:cNvSpPr>
          <p:nvPr>
            <p:ph sz="quarter" idx="1"/>
          </p:nvPr>
        </p:nvSpPr>
        <p:spPr>
          <a:xfrm>
            <a:off x="457200" y="1600200"/>
            <a:ext cx="7950306" cy="4873752"/>
          </a:xfrm>
        </p:spPr>
        <p:txBody>
          <a:bodyPr/>
          <a:lstStyle/>
          <a:p>
            <a:r>
              <a:rPr lang="en-GB" dirty="0"/>
              <a:t>The extent of the threat depends upon</a:t>
            </a:r>
          </a:p>
          <a:p>
            <a:pPr marL="0" indent="0">
              <a:buNone/>
            </a:pPr>
            <a:r>
              <a:rPr lang="en-GB" dirty="0"/>
              <a:t>	– The extent to which the price and 	  	   	   performance of the substitute can match the 	   industry’s product</a:t>
            </a:r>
          </a:p>
          <a:p>
            <a:pPr marL="0" indent="0">
              <a:buNone/>
            </a:pPr>
            <a:r>
              <a:rPr lang="en-GB" dirty="0"/>
              <a:t>	– The willingness of customers to switch</a:t>
            </a:r>
          </a:p>
          <a:p>
            <a:pPr marL="0" indent="0">
              <a:buNone/>
            </a:pPr>
            <a:r>
              <a:rPr lang="en-GB" dirty="0"/>
              <a:t>	– Customer loyalty and switching costs.</a:t>
            </a:r>
          </a:p>
          <a:p>
            <a:r>
              <a:rPr lang="en-GB" dirty="0"/>
              <a:t>If there is a threat from a rival product the firm will have to improve the performance of their products by reducing costs and therefore prices and by differentiation.</a:t>
            </a:r>
          </a:p>
        </p:txBody>
      </p:sp>
      <p:sp>
        <p:nvSpPr>
          <p:cNvPr id="4" name="Slide Number Placeholder 3"/>
          <p:cNvSpPr>
            <a:spLocks noGrp="1"/>
          </p:cNvSpPr>
          <p:nvPr>
            <p:ph type="sldNum" sz="quarter" idx="15"/>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B2C9F40-8FDD-4C68-8BED-982FEBABDCD7}" type="slidenum">
              <a:rPr kumimoji="0" lang="en-GB" sz="1400" b="1" i="0" u="none" strike="noStrike" kern="1200" cap="none" spc="0" normalizeH="0" baseline="0" noProof="0" smtClean="0">
                <a:ln>
                  <a:noFill/>
                </a:ln>
                <a:solidFill>
                  <a:srgbClr val="FFFFFF"/>
                </a:solidFill>
                <a:effectLst/>
                <a:uLnTx/>
                <a:uFillTx/>
                <a:latin typeface="Century Schoolbook"/>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12</a:t>
            </a:fld>
            <a:endParaRPr kumimoji="0" lang="en-GB" sz="1400" b="1" i="0" u="none" strike="noStrike" kern="1200" cap="none" spc="0" normalizeH="0" baseline="0" noProof="0" dirty="0">
              <a:ln>
                <a:noFill/>
              </a:ln>
              <a:solidFill>
                <a:srgbClr val="FFFFFF"/>
              </a:solidFill>
              <a:effectLst/>
              <a:uLnTx/>
              <a:uFillTx/>
              <a:latin typeface="Century Schoolbook"/>
              <a:ea typeface="+mn-ea"/>
              <a:cs typeface="+mn-cs"/>
            </a:endParaRPr>
          </a:p>
        </p:txBody>
      </p:sp>
      <p:sp>
        <p:nvSpPr>
          <p:cNvPr id="5" name="Footer Placeholder 4"/>
          <p:cNvSpPr>
            <a:spLocks noGrp="1"/>
          </p:cNvSpPr>
          <p:nvPr>
            <p:ph type="ftr" sz="quarter" idx="16"/>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1F497D"/>
                </a:solidFill>
                <a:effectLst/>
                <a:uLnTx/>
                <a:uFillTx/>
                <a:latin typeface="Century Schoolbook"/>
                <a:ea typeface="+mn-ea"/>
                <a:cs typeface="+mn-cs"/>
              </a:rPr>
              <a:t>Md Nazmul Hasan 2022</a:t>
            </a:r>
          </a:p>
        </p:txBody>
      </p:sp>
    </p:spTree>
    <p:extLst>
      <p:ext uri="{BB962C8B-B14F-4D97-AF65-F5344CB8AC3E}">
        <p14:creationId xmlns:p14="http://schemas.microsoft.com/office/powerpoint/2010/main" val="3757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76672"/>
            <a:ext cx="7467600" cy="580926"/>
          </a:xfrm>
        </p:spPr>
        <p:txBody>
          <a:bodyPr/>
          <a:lstStyle/>
          <a:p>
            <a:r>
              <a:rPr lang="en-GB" dirty="0"/>
              <a:t>Substitute for newspapers</a:t>
            </a:r>
          </a:p>
        </p:txBody>
      </p:sp>
      <p:pic>
        <p:nvPicPr>
          <p:cNvPr id="6" name="Content Placeholder 5"/>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395536" y="1057598"/>
            <a:ext cx="7733480" cy="5395738"/>
          </a:xfrm>
        </p:spPr>
      </p:pic>
      <p:sp>
        <p:nvSpPr>
          <p:cNvPr id="4" name="Slide Number Placeholder 3"/>
          <p:cNvSpPr>
            <a:spLocks noGrp="1"/>
          </p:cNvSpPr>
          <p:nvPr>
            <p:ph type="sldNum" sz="quarter" idx="15"/>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B2C9F40-8FDD-4C68-8BED-982FEBABDCD7}" type="slidenum">
              <a:rPr kumimoji="0" lang="en-GB" sz="1400" b="1" i="0" u="none" strike="noStrike" kern="0" cap="none" spc="0" normalizeH="0" baseline="0" noProof="0" smtClean="0">
                <a:ln>
                  <a:noFill/>
                </a:ln>
                <a:solidFill>
                  <a:prstClr val="white"/>
                </a:solidFill>
                <a:effectLst/>
                <a:uLnTx/>
                <a:uFillTx/>
                <a:latin typeface="Century Schoolbook"/>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a:t>
            </a:fld>
            <a:endParaRPr kumimoji="0" lang="en-GB" sz="1400" b="1" i="0" u="none" strike="noStrike" kern="0" cap="none" spc="0" normalizeH="0" baseline="0" noProof="0" dirty="0">
              <a:ln>
                <a:noFill/>
              </a:ln>
              <a:solidFill>
                <a:prstClr val="white"/>
              </a:solidFill>
              <a:effectLst/>
              <a:uLnTx/>
              <a:uFillTx/>
              <a:latin typeface="Century Schoolbook"/>
              <a:ea typeface="+mn-ea"/>
              <a:cs typeface="+mn-cs"/>
            </a:endParaRPr>
          </a:p>
        </p:txBody>
      </p:sp>
      <p:sp>
        <p:nvSpPr>
          <p:cNvPr id="5" name="Footer Placeholder 4"/>
          <p:cNvSpPr>
            <a:spLocks noGrp="1"/>
          </p:cNvSpPr>
          <p:nvPr>
            <p:ph type="ftr" sz="quarter" idx="16"/>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srgbClr val="1F497D"/>
                </a:solidFill>
                <a:effectLst/>
                <a:uLnTx/>
                <a:uFillTx/>
                <a:latin typeface="Century Schoolbook"/>
                <a:ea typeface="+mn-ea"/>
                <a:cs typeface="+mn-cs"/>
              </a:rPr>
              <a:t>Md Nazmul Hasan 2022</a:t>
            </a:r>
          </a:p>
        </p:txBody>
      </p:sp>
    </p:spTree>
    <p:extLst>
      <p:ext uri="{BB962C8B-B14F-4D97-AF65-F5344CB8AC3E}">
        <p14:creationId xmlns:p14="http://schemas.microsoft.com/office/powerpoint/2010/main" val="567477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31242"/>
            <a:ext cx="7467600" cy="868958"/>
          </a:xfrm>
        </p:spPr>
        <p:txBody>
          <a:bodyPr>
            <a:normAutofit fontScale="90000"/>
          </a:bodyPr>
          <a:lstStyle/>
          <a:p>
            <a:r>
              <a:rPr lang="en-GB" sz="3300" dirty="0"/>
              <a:t>5. Degree of competitive rivalry</a:t>
            </a:r>
            <a:br>
              <a:rPr lang="en-GB" dirty="0"/>
            </a:br>
            <a:endParaRPr lang="en-GB" dirty="0"/>
          </a:p>
        </p:txBody>
      </p:sp>
      <p:sp>
        <p:nvSpPr>
          <p:cNvPr id="3" name="Content Placeholder 2"/>
          <p:cNvSpPr>
            <a:spLocks noGrp="1"/>
          </p:cNvSpPr>
          <p:nvPr>
            <p:ph sz="quarter" idx="1"/>
          </p:nvPr>
        </p:nvSpPr>
        <p:spPr>
          <a:xfrm>
            <a:off x="457200" y="1600200"/>
            <a:ext cx="7950306" cy="4873752"/>
          </a:xfrm>
        </p:spPr>
        <p:txBody>
          <a:bodyPr>
            <a:normAutofit lnSpcReduction="10000"/>
          </a:bodyPr>
          <a:lstStyle/>
          <a:p>
            <a:r>
              <a:rPr lang="en-GB" dirty="0"/>
              <a:t>Competitive rivals are organisations with similar products and services aimed at the same customer group and are direct competitors in the same industry/market (distinct from substitutes).</a:t>
            </a:r>
          </a:p>
          <a:p>
            <a:r>
              <a:rPr lang="en-GB" dirty="0"/>
              <a:t>The degree of rivalry increases when</a:t>
            </a:r>
          </a:p>
          <a:p>
            <a:pPr marL="0" indent="0">
              <a:buNone/>
            </a:pPr>
            <a:r>
              <a:rPr lang="en-GB" dirty="0"/>
              <a:t>	– Competitors are of roughly equal size</a:t>
            </a:r>
          </a:p>
          <a:p>
            <a:pPr marL="0" indent="0">
              <a:buNone/>
            </a:pPr>
            <a:r>
              <a:rPr lang="en-GB" dirty="0"/>
              <a:t>	– Competitors are aggressive in seeking 	   	   leadership</a:t>
            </a:r>
          </a:p>
          <a:p>
            <a:pPr marL="0" indent="0">
              <a:buNone/>
            </a:pPr>
            <a:r>
              <a:rPr lang="en-GB" dirty="0"/>
              <a:t>	– The market is mature or declining</a:t>
            </a:r>
          </a:p>
          <a:p>
            <a:pPr marL="0" indent="0">
              <a:buNone/>
            </a:pPr>
            <a:r>
              <a:rPr lang="en-GB" dirty="0">
                <a:solidFill>
                  <a:prstClr val="black"/>
                </a:solidFill>
              </a:rPr>
              <a:t>	– There is a low level of differentiation.</a:t>
            </a:r>
            <a:endParaRPr lang="en-GB" dirty="0"/>
          </a:p>
          <a:p>
            <a:pPr marL="0" indent="0">
              <a:buNone/>
            </a:pPr>
            <a:r>
              <a:rPr lang="en-GB" dirty="0"/>
              <a:t>	– The exit barriers are high</a:t>
            </a:r>
          </a:p>
          <a:p>
            <a:pPr marL="0" lvl="0" indent="0">
              <a:buClr>
                <a:srgbClr val="4F81BD"/>
              </a:buClr>
              <a:buNone/>
            </a:pPr>
            <a:r>
              <a:rPr lang="en-GB" dirty="0">
                <a:solidFill>
                  <a:prstClr val="black"/>
                </a:solidFill>
              </a:rPr>
              <a:t>	– There are high fixed costs</a:t>
            </a:r>
          </a:p>
          <a:p>
            <a:pPr marL="0" indent="0">
              <a:buNone/>
            </a:pPr>
            <a:endParaRPr lang="en-GB" dirty="0"/>
          </a:p>
          <a:p>
            <a:pPr marL="0" indent="0">
              <a:buNone/>
            </a:pPr>
            <a:endParaRPr lang="en-GB" dirty="0"/>
          </a:p>
        </p:txBody>
      </p:sp>
      <p:sp>
        <p:nvSpPr>
          <p:cNvPr id="4" name="Slide Number Placeholder 3"/>
          <p:cNvSpPr>
            <a:spLocks noGrp="1"/>
          </p:cNvSpPr>
          <p:nvPr>
            <p:ph type="sldNum" sz="quarter" idx="15"/>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B2C9F40-8FDD-4C68-8BED-982FEBABDCD7}" type="slidenum">
              <a:rPr kumimoji="0" lang="en-GB" sz="1400" b="1" i="0" u="none" strike="noStrike" kern="1200" cap="none" spc="0" normalizeH="0" baseline="0" noProof="0" smtClean="0">
                <a:ln>
                  <a:noFill/>
                </a:ln>
                <a:solidFill>
                  <a:srgbClr val="FFFFFF"/>
                </a:solidFill>
                <a:effectLst/>
                <a:uLnTx/>
                <a:uFillTx/>
                <a:latin typeface="Century Schoolbook"/>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14</a:t>
            </a:fld>
            <a:endParaRPr kumimoji="0" lang="en-GB" sz="1400" b="1" i="0" u="none" strike="noStrike" kern="1200" cap="none" spc="0" normalizeH="0" baseline="0" noProof="0">
              <a:ln>
                <a:noFill/>
              </a:ln>
              <a:solidFill>
                <a:srgbClr val="FFFFFF"/>
              </a:solidFill>
              <a:effectLst/>
              <a:uLnTx/>
              <a:uFillTx/>
              <a:latin typeface="Century Schoolbook"/>
              <a:ea typeface="+mn-ea"/>
              <a:cs typeface="+mn-cs"/>
            </a:endParaRPr>
          </a:p>
        </p:txBody>
      </p:sp>
      <p:sp>
        <p:nvSpPr>
          <p:cNvPr id="5" name="Footer Placeholder 4"/>
          <p:cNvSpPr>
            <a:spLocks noGrp="1"/>
          </p:cNvSpPr>
          <p:nvPr>
            <p:ph type="ftr" sz="quarter" idx="16"/>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1F497D"/>
                </a:solidFill>
                <a:effectLst/>
                <a:uLnTx/>
                <a:uFillTx/>
                <a:latin typeface="Century Schoolbook"/>
                <a:ea typeface="+mn-ea"/>
                <a:cs typeface="+mn-cs"/>
              </a:rPr>
              <a:t>Md Nazmul Hasan 2022</a:t>
            </a:r>
          </a:p>
        </p:txBody>
      </p:sp>
    </p:spTree>
    <p:extLst>
      <p:ext uri="{BB962C8B-B14F-4D97-AF65-F5344CB8AC3E}">
        <p14:creationId xmlns:p14="http://schemas.microsoft.com/office/powerpoint/2010/main" val="12968585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7968" y="404664"/>
            <a:ext cx="7467600" cy="724942"/>
          </a:xfrm>
        </p:spPr>
        <p:txBody>
          <a:bodyPr/>
          <a:lstStyle/>
          <a:p>
            <a:r>
              <a:rPr lang="en-GB" dirty="0"/>
              <a:t>Michael Porter Explains All</a:t>
            </a:r>
          </a:p>
        </p:txBody>
      </p:sp>
      <p:sp>
        <p:nvSpPr>
          <p:cNvPr id="4" name="Slide Number Placeholder 3"/>
          <p:cNvSpPr>
            <a:spLocks noGrp="1"/>
          </p:cNvSpPr>
          <p:nvPr>
            <p:ph type="sldNum" sz="quarter" idx="15"/>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B2C9F40-8FDD-4C68-8BED-982FEBABDCD7}" type="slidenum">
              <a:rPr kumimoji="0" lang="en-GB" sz="1400" b="1" i="0" u="none" strike="noStrike" kern="1200" cap="none" spc="0" normalizeH="0" baseline="0" noProof="0" smtClean="0">
                <a:ln>
                  <a:noFill/>
                </a:ln>
                <a:solidFill>
                  <a:srgbClr val="FFFFFF"/>
                </a:solidFill>
                <a:effectLst/>
                <a:uLnTx/>
                <a:uFillTx/>
                <a:latin typeface="Century Schoolbook"/>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15</a:t>
            </a:fld>
            <a:endParaRPr kumimoji="0" lang="en-GB" sz="1400" b="1" i="0" u="none" strike="noStrike" kern="1200" cap="none" spc="0" normalizeH="0" baseline="0" noProof="0">
              <a:ln>
                <a:noFill/>
              </a:ln>
              <a:solidFill>
                <a:srgbClr val="FFFFFF"/>
              </a:solidFill>
              <a:effectLst/>
              <a:uLnTx/>
              <a:uFillTx/>
              <a:latin typeface="Century Schoolbook"/>
              <a:ea typeface="+mn-ea"/>
              <a:cs typeface="+mn-cs"/>
            </a:endParaRPr>
          </a:p>
        </p:txBody>
      </p:sp>
      <p:sp>
        <p:nvSpPr>
          <p:cNvPr id="5" name="Footer Placeholder 4"/>
          <p:cNvSpPr>
            <a:spLocks noGrp="1"/>
          </p:cNvSpPr>
          <p:nvPr>
            <p:ph type="ftr" sz="quarter" idx="16"/>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1F497D"/>
                </a:solidFill>
                <a:effectLst/>
                <a:uLnTx/>
                <a:uFillTx/>
                <a:latin typeface="Century Schoolbook"/>
                <a:ea typeface="+mn-ea"/>
                <a:cs typeface="+mn-cs"/>
              </a:rPr>
              <a:t>Md Nazmul Hasan 2022</a:t>
            </a:r>
          </a:p>
        </p:txBody>
      </p:sp>
      <p:pic>
        <p:nvPicPr>
          <p:cNvPr id="8" name="mYF2_FBCvXw"/>
          <p:cNvPicPr>
            <a:picLocks noGrp="1" noRot="1" noChangeAspect="1"/>
          </p:cNvPicPr>
          <p:nvPr>
            <p:ph sz="quarter" idx="1"/>
            <a:videoFile r:link="rId1"/>
          </p:nvPr>
        </p:nvPicPr>
        <p:blipFill>
          <a:blip r:embed="rId3"/>
          <a:stretch>
            <a:fillRect/>
          </a:stretch>
        </p:blipFill>
        <p:spPr>
          <a:xfrm>
            <a:off x="1043608" y="1451211"/>
            <a:ext cx="5904656" cy="3002968"/>
          </a:xfrm>
          <a:prstGeom prst="rect">
            <a:avLst/>
          </a:prstGeom>
        </p:spPr>
      </p:pic>
      <p:sp>
        <p:nvSpPr>
          <p:cNvPr id="11" name="TextBox 10"/>
          <p:cNvSpPr txBox="1"/>
          <p:nvPr/>
        </p:nvSpPr>
        <p:spPr>
          <a:xfrm>
            <a:off x="645466" y="4667909"/>
            <a:ext cx="8141512" cy="7848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600"/>
              </a:spcBef>
              <a:spcAft>
                <a:spcPts val="0"/>
              </a:spcAft>
              <a:buClr>
                <a:srgbClr val="4F81BD"/>
              </a:buClr>
              <a:buSzPct val="70000"/>
              <a:buFontTx/>
              <a:buNone/>
              <a:tabLst/>
              <a:defRPr/>
            </a:pPr>
            <a:r>
              <a:rPr kumimoji="0" lang="en-GB" sz="2000" b="0" i="0" u="none" strike="noStrike" kern="1200" cap="none" spc="0" normalizeH="0" baseline="0" noProof="0" dirty="0">
                <a:ln>
                  <a:noFill/>
                </a:ln>
                <a:solidFill>
                  <a:prstClr val="black"/>
                </a:solidFill>
                <a:effectLst/>
                <a:uLnTx/>
                <a:uFillTx/>
                <a:latin typeface="Century Schoolbook"/>
                <a:ea typeface="+mn-ea"/>
                <a:cs typeface="+mn-cs"/>
                <a:hlinkClick r:id="rId4"/>
              </a:rPr>
              <a:t>https://</a:t>
            </a:r>
            <a:r>
              <a:rPr kumimoji="0" lang="en-GB" sz="2000" b="0" i="0" u="none" strike="noStrike" kern="1200" cap="none" spc="0" normalizeH="0" baseline="0" noProof="0" dirty="0" err="1">
                <a:ln>
                  <a:noFill/>
                </a:ln>
                <a:solidFill>
                  <a:prstClr val="black"/>
                </a:solidFill>
                <a:effectLst/>
                <a:uLnTx/>
                <a:uFillTx/>
                <a:latin typeface="Century Schoolbook"/>
                <a:ea typeface="+mn-ea"/>
                <a:cs typeface="+mn-cs"/>
                <a:hlinkClick r:id="rId4"/>
              </a:rPr>
              <a:t>www.youtube.com</a:t>
            </a:r>
            <a:r>
              <a:rPr kumimoji="0" lang="en-GB" sz="2000" b="0" i="0" u="none" strike="noStrike" kern="1200" cap="none" spc="0" normalizeH="0" baseline="0" noProof="0" dirty="0">
                <a:ln>
                  <a:noFill/>
                </a:ln>
                <a:solidFill>
                  <a:prstClr val="black"/>
                </a:solidFill>
                <a:effectLst/>
                <a:uLnTx/>
                <a:uFillTx/>
                <a:latin typeface="Century Schoolbook"/>
                <a:ea typeface="+mn-ea"/>
                <a:cs typeface="+mn-cs"/>
                <a:hlinkClick r:id="rId4"/>
              </a:rPr>
              <a:t>/</a:t>
            </a:r>
            <a:r>
              <a:rPr kumimoji="0" lang="en-GB" sz="2000" b="0" i="0" u="none" strike="noStrike" kern="1200" cap="none" spc="0" normalizeH="0" baseline="0" noProof="0" dirty="0" err="1">
                <a:ln>
                  <a:noFill/>
                </a:ln>
                <a:solidFill>
                  <a:prstClr val="black"/>
                </a:solidFill>
                <a:effectLst/>
                <a:uLnTx/>
                <a:uFillTx/>
                <a:latin typeface="Century Schoolbook"/>
                <a:ea typeface="+mn-ea"/>
                <a:cs typeface="+mn-cs"/>
                <a:hlinkClick r:id="rId4"/>
              </a:rPr>
              <a:t>watch?v</a:t>
            </a:r>
            <a:r>
              <a:rPr kumimoji="0" lang="en-GB" sz="2000" b="0" i="0" u="none" strike="noStrike" kern="1200" cap="none" spc="0" normalizeH="0" baseline="0" noProof="0" dirty="0">
                <a:ln>
                  <a:noFill/>
                </a:ln>
                <a:solidFill>
                  <a:prstClr val="black"/>
                </a:solidFill>
                <a:effectLst/>
                <a:uLnTx/>
                <a:uFillTx/>
                <a:latin typeface="Century Schoolbook"/>
                <a:ea typeface="+mn-ea"/>
                <a:cs typeface="+mn-cs"/>
                <a:hlinkClick r:id="rId4"/>
              </a:rPr>
              <a:t>=</a:t>
            </a:r>
            <a:r>
              <a:rPr kumimoji="0" lang="en-GB" sz="2000" b="0" i="0" u="none" strike="noStrike" kern="1200" cap="none" spc="0" normalizeH="0" baseline="0" noProof="0" dirty="0" err="1">
                <a:ln>
                  <a:noFill/>
                </a:ln>
                <a:solidFill>
                  <a:prstClr val="black"/>
                </a:solidFill>
                <a:effectLst/>
                <a:uLnTx/>
                <a:uFillTx/>
                <a:latin typeface="Century Schoolbook"/>
                <a:ea typeface="+mn-ea"/>
                <a:cs typeface="+mn-cs"/>
                <a:hlinkClick r:id="rId4"/>
              </a:rPr>
              <a:t>mYF2_FBCvXw</a:t>
            </a:r>
            <a:endParaRPr kumimoji="0" lang="en-GB" sz="2000" b="0" i="0" u="none" strike="noStrike" kern="1200" cap="none" spc="0" normalizeH="0" baseline="0" noProof="0" dirty="0">
              <a:ln>
                <a:noFill/>
              </a:ln>
              <a:solidFill>
                <a:prstClr val="black"/>
              </a:solidFill>
              <a:effectLst/>
              <a:uLnTx/>
              <a:uFillTx/>
              <a:latin typeface="Century Schoolbook"/>
              <a:ea typeface="+mn-ea"/>
              <a:cs typeface="+mn-cs"/>
            </a:endParaRPr>
          </a:p>
          <a:p>
            <a:pPr marL="0" marR="0" lvl="0" indent="0" algn="l" defTabSz="914400" rtl="0" eaLnBrk="1" fontAlgn="auto" latinLnBrk="0" hangingPunct="1">
              <a:lnSpc>
                <a:spcPct val="100000"/>
              </a:lnSpc>
              <a:spcBef>
                <a:spcPts val="600"/>
              </a:spcBef>
              <a:spcAft>
                <a:spcPts val="0"/>
              </a:spcAft>
              <a:buClr>
                <a:srgbClr val="4F81BD"/>
              </a:buClr>
              <a:buSzPct val="70000"/>
              <a:buFontTx/>
              <a:buNone/>
              <a:tabLst/>
              <a:defRPr/>
            </a:pPr>
            <a:r>
              <a:rPr kumimoji="0" lang="en-GB" sz="2000" b="0" i="0" u="none" strike="noStrike" kern="1200" cap="none" spc="0" normalizeH="0" baseline="0" noProof="0" dirty="0">
                <a:ln>
                  <a:noFill/>
                </a:ln>
                <a:solidFill>
                  <a:prstClr val="black"/>
                </a:solidFill>
                <a:effectLst/>
                <a:uLnTx/>
                <a:uFillTx/>
                <a:latin typeface="Century Schoolbook"/>
                <a:ea typeface="+mn-ea"/>
                <a:cs typeface="+mn-cs"/>
              </a:rPr>
              <a:t>[Watch Michael Porter talking about the Five Competitive Forces]</a:t>
            </a:r>
          </a:p>
        </p:txBody>
      </p:sp>
    </p:spTree>
    <p:extLst>
      <p:ext uri="{BB962C8B-B14F-4D97-AF65-F5344CB8AC3E}">
        <p14:creationId xmlns:p14="http://schemas.microsoft.com/office/powerpoint/2010/main" val="13315984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026">
            <a:extLst>
              <a:ext uri="{FF2B5EF4-FFF2-40B4-BE49-F238E27FC236}">
                <a16:creationId xmlns:a16="http://schemas.microsoft.com/office/drawing/2014/main" id="{917655CF-F9A8-4D40-B8CE-A150C2A61EF5}"/>
              </a:ext>
            </a:extLst>
          </p:cNvPr>
          <p:cNvSpPr>
            <a:spLocks noChangeArrowheads="1"/>
          </p:cNvSpPr>
          <p:nvPr/>
        </p:nvSpPr>
        <p:spPr bwMode="auto">
          <a:xfrm>
            <a:off x="179512" y="115888"/>
            <a:ext cx="89644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US" altLang="en-US" sz="1800" b="1" dirty="0"/>
              <a:t>Five forces model with questions that can be asked to assess the impact of information systems or e-commerce</a:t>
            </a:r>
            <a:endParaRPr lang="en-US" altLang="en-US" sz="800" b="1" dirty="0"/>
          </a:p>
        </p:txBody>
      </p:sp>
      <p:pic>
        <p:nvPicPr>
          <p:cNvPr id="8195" name="Picture 2" descr="Z:\Graphics\Powerpoint\PE_UK\PE299-Chaffey\Final files\GIF\ch06\M06NF013.gif">
            <a:extLst>
              <a:ext uri="{FF2B5EF4-FFF2-40B4-BE49-F238E27FC236}">
                <a16:creationId xmlns:a16="http://schemas.microsoft.com/office/drawing/2014/main" id="{71DF4E5C-AEB8-5E4B-9884-08546297C1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250" y="830263"/>
            <a:ext cx="5974711" cy="4758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3">
            <a:extLst>
              <a:ext uri="{FF2B5EF4-FFF2-40B4-BE49-F238E27FC236}">
                <a16:creationId xmlns:a16="http://schemas.microsoft.com/office/drawing/2014/main" id="{E25F3B87-08F3-004B-8719-E862E8C2386A}"/>
              </a:ext>
            </a:extLst>
          </p:cNvPr>
          <p:cNvSpPr>
            <a:spLocks noGrp="1"/>
          </p:cNvSpPr>
          <p:nvPr>
            <p:ph idx="1"/>
          </p:nvPr>
        </p:nvSpPr>
        <p:spPr>
          <a:xfrm>
            <a:off x="251520" y="332656"/>
            <a:ext cx="8784976" cy="5184576"/>
          </a:xfrm>
        </p:spPr>
        <p:txBody>
          <a:bodyPr/>
          <a:lstStyle/>
          <a:p>
            <a:pPr>
              <a:spcBef>
                <a:spcPts val="0"/>
              </a:spcBef>
            </a:pPr>
            <a:r>
              <a:rPr lang="en-GB" altLang="en-US" sz="2800" b="1" baseline="30000" dirty="0">
                <a:solidFill>
                  <a:srgbClr val="000000"/>
                </a:solidFill>
                <a:latin typeface="ArialMT"/>
              </a:rPr>
              <a:t>The threat of new entrants </a:t>
            </a:r>
            <a:r>
              <a:rPr lang="en-GB" altLang="en-US" sz="2800" baseline="30000" dirty="0">
                <a:solidFill>
                  <a:srgbClr val="000000"/>
                </a:solidFill>
                <a:latin typeface="ArialMT"/>
              </a:rPr>
              <a:t>– heavy IS/IT investment reduces the risk of new entrants being able to enter the industry because of potentially high start-up costs</a:t>
            </a:r>
          </a:p>
          <a:p>
            <a:pPr>
              <a:spcBef>
                <a:spcPts val="0"/>
              </a:spcBef>
            </a:pPr>
            <a:endParaRPr lang="en-GB" altLang="en-US" sz="2800" baseline="30000" dirty="0">
              <a:solidFill>
                <a:srgbClr val="000000"/>
              </a:solidFill>
              <a:latin typeface="ArialMT"/>
            </a:endParaRPr>
          </a:p>
          <a:p>
            <a:pPr>
              <a:spcBef>
                <a:spcPts val="0"/>
              </a:spcBef>
            </a:pPr>
            <a:r>
              <a:rPr lang="en-GB" altLang="en-US" sz="2800" b="1" baseline="30000" dirty="0">
                <a:solidFill>
                  <a:srgbClr val="000000"/>
                </a:solidFill>
                <a:latin typeface="ArialMT"/>
              </a:rPr>
              <a:t>Threat of substitutes </a:t>
            </a:r>
            <a:r>
              <a:rPr lang="en-GB" altLang="en-US" sz="2800" baseline="30000" dirty="0">
                <a:solidFill>
                  <a:srgbClr val="000000"/>
                </a:solidFill>
                <a:latin typeface="ArialMT"/>
              </a:rPr>
              <a:t>– IS/IT allows more rapid product differentiation so that rival products become less perfect substitutes and therefore less attractive to most customers</a:t>
            </a:r>
          </a:p>
          <a:p>
            <a:pPr>
              <a:spcBef>
                <a:spcPts val="0"/>
              </a:spcBef>
            </a:pPr>
            <a:endParaRPr lang="en-GB" altLang="en-US" sz="2800" baseline="30000" dirty="0">
              <a:solidFill>
                <a:srgbClr val="000000"/>
              </a:solidFill>
              <a:latin typeface="ArialMT"/>
            </a:endParaRPr>
          </a:p>
          <a:p>
            <a:pPr>
              <a:spcBef>
                <a:spcPts val="0"/>
              </a:spcBef>
            </a:pPr>
            <a:r>
              <a:rPr lang="en-GB" altLang="en-US" sz="2800" b="1" baseline="30000" dirty="0">
                <a:solidFill>
                  <a:srgbClr val="000000"/>
                </a:solidFill>
                <a:latin typeface="ArialMT"/>
              </a:rPr>
              <a:t>The power of buyers </a:t>
            </a:r>
            <a:r>
              <a:rPr lang="en-GB" altLang="en-US" sz="2800" baseline="30000" dirty="0">
                <a:solidFill>
                  <a:srgbClr val="000000"/>
                </a:solidFill>
                <a:latin typeface="ArialMT"/>
              </a:rPr>
              <a:t>– new information systems can be used to access new markets or sell into existing ones more effectively; this reduces the risk of a market dominated by a small number of buyers</a:t>
            </a:r>
          </a:p>
          <a:p>
            <a:pPr>
              <a:spcBef>
                <a:spcPts val="0"/>
              </a:spcBef>
            </a:pPr>
            <a:endParaRPr lang="en-GB" altLang="en-US" sz="2800" baseline="30000" dirty="0">
              <a:solidFill>
                <a:srgbClr val="000000"/>
              </a:solidFill>
              <a:latin typeface="ArialMT"/>
            </a:endParaRPr>
          </a:p>
          <a:p>
            <a:pPr>
              <a:spcBef>
                <a:spcPts val="0"/>
              </a:spcBef>
            </a:pPr>
            <a:r>
              <a:rPr lang="en-GB" altLang="en-US" sz="2800" b="1" baseline="30000" dirty="0">
                <a:solidFill>
                  <a:srgbClr val="000000"/>
                </a:solidFill>
                <a:latin typeface="ArialMT"/>
              </a:rPr>
              <a:t>The power of suppliers</a:t>
            </a:r>
            <a:r>
              <a:rPr lang="en-GB" altLang="en-US" sz="2800" baseline="30000" dirty="0">
                <a:solidFill>
                  <a:srgbClr val="000000"/>
                </a:solidFill>
                <a:latin typeface="ArialMT"/>
              </a:rPr>
              <a:t> – external databases can be used to broaden the base of possible suppliers; this reduces the risk of being exposed to higher prices or lower quality of service as suppliers seek to increase profit margins.</a:t>
            </a:r>
          </a:p>
          <a:p>
            <a:pPr>
              <a:spcBef>
                <a:spcPts val="0"/>
              </a:spcBef>
            </a:pPr>
            <a:endParaRPr lang="en-GB" altLang="en-US" sz="2800" baseline="30000" dirty="0">
              <a:solidFill>
                <a:srgbClr val="000000"/>
              </a:solidFill>
              <a:latin typeface="ArialMT"/>
            </a:endParaRPr>
          </a:p>
          <a:p>
            <a:pPr>
              <a:spcBef>
                <a:spcPts val="0"/>
              </a:spcBef>
            </a:pPr>
            <a:r>
              <a:rPr lang="en-GB" altLang="en-US" sz="2800" b="1" baseline="30000" dirty="0">
                <a:solidFill>
                  <a:srgbClr val="000000"/>
                </a:solidFill>
                <a:latin typeface="ArialMT"/>
              </a:rPr>
              <a:t>Rivalry between existing competitors </a:t>
            </a:r>
            <a:r>
              <a:rPr lang="en-GB" altLang="en-US" sz="2800" baseline="30000" dirty="0">
                <a:solidFill>
                  <a:srgbClr val="000000"/>
                </a:solidFill>
                <a:latin typeface="ArialMT"/>
              </a:rPr>
              <a:t>-Investment in IS can help offer a better service and customer experience than competitors. </a:t>
            </a:r>
          </a:p>
          <a:p>
            <a:endParaRPr lang="en-GB" altLang="en-US" sz="2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95670BB-36FD-714F-BDB7-838ED6C82D0A}"/>
              </a:ext>
            </a:extLst>
          </p:cNvPr>
          <p:cNvSpPr/>
          <p:nvPr/>
        </p:nvSpPr>
        <p:spPr>
          <a:xfrm>
            <a:off x="388652" y="1484784"/>
            <a:ext cx="4183348" cy="3046988"/>
          </a:xfrm>
          <a:prstGeom prst="rect">
            <a:avLst/>
          </a:prstGeom>
        </p:spPr>
        <p:txBody>
          <a:bodyPr wrap="square">
            <a:spAutoFit/>
          </a:bodyPr>
          <a:lstStyle/>
          <a:p>
            <a:r>
              <a:rPr lang="en-GB" sz="2400" dirty="0"/>
              <a:t>-Porter’s Five Forces Class Activity: Follow instructions from your lecturer </a:t>
            </a:r>
          </a:p>
          <a:p>
            <a:endParaRPr lang="en-GB" sz="2400" dirty="0"/>
          </a:p>
          <a:p>
            <a:r>
              <a:rPr lang="en-GB" sz="2400" dirty="0"/>
              <a:t>-Use Porter’s Five Forces framework to help analyse the book publishing industry in the UK</a:t>
            </a:r>
          </a:p>
        </p:txBody>
      </p:sp>
      <p:sp>
        <p:nvSpPr>
          <p:cNvPr id="3" name="Rectangle 2">
            <a:extLst>
              <a:ext uri="{FF2B5EF4-FFF2-40B4-BE49-F238E27FC236}">
                <a16:creationId xmlns:a16="http://schemas.microsoft.com/office/drawing/2014/main" id="{63A51CE1-4518-9B42-9F4E-C3A4617FA771}"/>
              </a:ext>
            </a:extLst>
          </p:cNvPr>
          <p:cNvSpPr/>
          <p:nvPr/>
        </p:nvSpPr>
        <p:spPr>
          <a:xfrm>
            <a:off x="518914" y="476672"/>
            <a:ext cx="8280920" cy="523220"/>
          </a:xfrm>
          <a:prstGeom prst="rect">
            <a:avLst/>
          </a:prstGeom>
        </p:spPr>
        <p:txBody>
          <a:bodyPr wrap="square">
            <a:spAutoFit/>
          </a:bodyPr>
          <a:lstStyle/>
          <a:p>
            <a:r>
              <a:rPr lang="en-GB" sz="2800" dirty="0"/>
              <a:t>Class Activity: Book Publishing Industry (30 mins)</a:t>
            </a:r>
          </a:p>
        </p:txBody>
      </p:sp>
      <p:pic>
        <p:nvPicPr>
          <p:cNvPr id="5" name="Picture 4" descr="A close up of a sign&#10;&#10;Description automatically generated">
            <a:extLst>
              <a:ext uri="{FF2B5EF4-FFF2-40B4-BE49-F238E27FC236}">
                <a16:creationId xmlns:a16="http://schemas.microsoft.com/office/drawing/2014/main" id="{C1E55EBC-3912-5947-A9A3-B82859B428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32040" y="1628800"/>
            <a:ext cx="3858721" cy="3441436"/>
          </a:xfrm>
          <a:prstGeom prst="rect">
            <a:avLst/>
          </a:prstGeom>
        </p:spPr>
      </p:pic>
    </p:spTree>
    <p:extLst>
      <p:ext uri="{BB962C8B-B14F-4D97-AF65-F5344CB8AC3E}">
        <p14:creationId xmlns:p14="http://schemas.microsoft.com/office/powerpoint/2010/main" val="13314344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rgbClr val="FF0000"/>
                </a:solidFill>
              </a:rPr>
              <a:t>Strategic Groups/Also known as Strategic Business Units- SBUs</a:t>
            </a:r>
          </a:p>
        </p:txBody>
      </p:sp>
      <p:sp>
        <p:nvSpPr>
          <p:cNvPr id="3" name="Content Placeholder 2"/>
          <p:cNvSpPr>
            <a:spLocks noGrp="1"/>
          </p:cNvSpPr>
          <p:nvPr>
            <p:ph idx="1"/>
          </p:nvPr>
        </p:nvSpPr>
        <p:spPr>
          <a:xfrm>
            <a:off x="456222" y="1772816"/>
            <a:ext cx="8229600" cy="3917032"/>
          </a:xfrm>
        </p:spPr>
        <p:txBody>
          <a:bodyPr/>
          <a:lstStyle/>
          <a:p>
            <a:r>
              <a:rPr lang="en-GB" sz="2400" dirty="0"/>
              <a:t>Can be explained as a boundary within an industry where a group of competitors are focused on a sub-section of that industry. </a:t>
            </a:r>
          </a:p>
          <a:p>
            <a:pPr marL="0" indent="0">
              <a:buNone/>
            </a:pPr>
            <a:endParaRPr lang="en-GB" sz="2400" dirty="0"/>
          </a:p>
          <a:p>
            <a:pPr marL="0" indent="0">
              <a:buNone/>
            </a:pPr>
            <a:r>
              <a:rPr lang="en-GB" sz="2400" dirty="0"/>
              <a:t>e.g. Local convenience stores in food retail are an SBU and separately supermarkets are an SBU. There can be over-lap for example in the UK Tesco’s and Sainsbury’s operate in both SBUs</a:t>
            </a:r>
          </a:p>
        </p:txBody>
      </p:sp>
    </p:spTree>
    <p:extLst>
      <p:ext uri="{BB962C8B-B14F-4D97-AF65-F5344CB8AC3E}">
        <p14:creationId xmlns:p14="http://schemas.microsoft.com/office/powerpoint/2010/main" val="8776466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6051" y="2702"/>
            <a:ext cx="8229600" cy="776357"/>
          </a:xfrm>
        </p:spPr>
        <p:txBody>
          <a:bodyPr/>
          <a:lstStyle/>
          <a:p>
            <a:r>
              <a:rPr lang="en-GB" dirty="0"/>
              <a:t>Porter’s Generic Strategies</a:t>
            </a:r>
          </a:p>
        </p:txBody>
      </p:sp>
      <p:sp>
        <p:nvSpPr>
          <p:cNvPr id="3" name="Content Placeholder 2"/>
          <p:cNvSpPr>
            <a:spLocks noGrp="1"/>
          </p:cNvSpPr>
          <p:nvPr>
            <p:ph idx="1"/>
          </p:nvPr>
        </p:nvSpPr>
        <p:spPr>
          <a:xfrm>
            <a:off x="457200" y="836712"/>
            <a:ext cx="8229600" cy="5544616"/>
          </a:xfrm>
        </p:spPr>
        <p:txBody>
          <a:bodyPr/>
          <a:lstStyle/>
          <a:p>
            <a:r>
              <a:rPr lang="en-GB" sz="2400" dirty="0"/>
              <a:t>Within an SBU there is usually an over-arching strategy which an organisation follows. Porters generic strategies identify themes at this holistic level</a:t>
            </a:r>
          </a:p>
          <a:p>
            <a:pPr marL="0" indent="0">
              <a:buNone/>
            </a:pPr>
            <a:endParaRPr lang="en-GB" dirty="0"/>
          </a:p>
        </p:txBody>
      </p:sp>
      <p:graphicFrame>
        <p:nvGraphicFramePr>
          <p:cNvPr id="4" name="Diagram 3"/>
          <p:cNvGraphicFramePr/>
          <p:nvPr/>
        </p:nvGraphicFramePr>
        <p:xfrm>
          <a:off x="1691680" y="2996952"/>
          <a:ext cx="5328592" cy="3127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2420972" y="2628966"/>
            <a:ext cx="136815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Lower Cost</a:t>
            </a:r>
          </a:p>
        </p:txBody>
      </p:sp>
      <p:sp>
        <p:nvSpPr>
          <p:cNvPr id="6" name="TextBox 5"/>
          <p:cNvSpPr txBox="1"/>
          <p:nvPr/>
        </p:nvSpPr>
        <p:spPr>
          <a:xfrm>
            <a:off x="4960808" y="2612015"/>
            <a:ext cx="158417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Differentiation</a:t>
            </a:r>
          </a:p>
        </p:txBody>
      </p:sp>
      <p:sp>
        <p:nvSpPr>
          <p:cNvPr id="7" name="TextBox 6"/>
          <p:cNvSpPr txBox="1"/>
          <p:nvPr/>
        </p:nvSpPr>
        <p:spPr>
          <a:xfrm rot="16200000">
            <a:off x="729219" y="3506766"/>
            <a:ext cx="151129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Broad Target</a:t>
            </a:r>
          </a:p>
        </p:txBody>
      </p:sp>
      <p:sp>
        <p:nvSpPr>
          <p:cNvPr id="8" name="TextBox 7"/>
          <p:cNvSpPr txBox="1"/>
          <p:nvPr/>
        </p:nvSpPr>
        <p:spPr>
          <a:xfrm rot="16200000">
            <a:off x="729220" y="5247121"/>
            <a:ext cx="151129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Narrow Target</a:t>
            </a:r>
          </a:p>
        </p:txBody>
      </p:sp>
      <p:sp>
        <p:nvSpPr>
          <p:cNvPr id="9" name="TextBox 8"/>
          <p:cNvSpPr txBox="1"/>
          <p:nvPr/>
        </p:nvSpPr>
        <p:spPr>
          <a:xfrm rot="16200000">
            <a:off x="23099" y="4167436"/>
            <a:ext cx="215937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u="none" strike="noStrike" kern="1200" cap="none" spc="0" normalizeH="0" baseline="0" noProof="0" dirty="0">
                <a:ln>
                  <a:noFill/>
                </a:ln>
                <a:solidFill>
                  <a:prstClr val="black"/>
                </a:solidFill>
                <a:effectLst/>
                <a:uLnTx/>
                <a:uFillTx/>
                <a:latin typeface="Calibri"/>
                <a:ea typeface="+mn-ea"/>
                <a:cs typeface="+mn-cs"/>
              </a:rPr>
              <a:t>Competitive Scope</a:t>
            </a:r>
          </a:p>
        </p:txBody>
      </p:sp>
      <p:sp>
        <p:nvSpPr>
          <p:cNvPr id="10" name="TextBox 9"/>
          <p:cNvSpPr txBox="1"/>
          <p:nvPr/>
        </p:nvSpPr>
        <p:spPr>
          <a:xfrm>
            <a:off x="3105048" y="2258961"/>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u="none" strike="noStrike" kern="1200" cap="none" spc="0" normalizeH="0" baseline="0" noProof="0" dirty="0">
                <a:ln>
                  <a:noFill/>
                </a:ln>
                <a:solidFill>
                  <a:prstClr val="black"/>
                </a:solidFill>
                <a:effectLst/>
                <a:uLnTx/>
                <a:uFillTx/>
                <a:latin typeface="Calibri"/>
                <a:ea typeface="+mn-ea"/>
                <a:cs typeface="+mn-cs"/>
              </a:rPr>
              <a:t>Competitive Advantage</a:t>
            </a:r>
          </a:p>
        </p:txBody>
      </p:sp>
    </p:spTree>
    <p:extLst>
      <p:ext uri="{BB962C8B-B14F-4D97-AF65-F5344CB8AC3E}">
        <p14:creationId xmlns:p14="http://schemas.microsoft.com/office/powerpoint/2010/main" val="9875946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40A4DDB8-43A5-5F4A-BAA1-2828206B1EA6}"/>
              </a:ext>
            </a:extLst>
          </p:cNvPr>
          <p:cNvSpPr>
            <a:spLocks noGrp="1" noChangeArrowheads="1"/>
          </p:cNvSpPr>
          <p:nvPr>
            <p:ph type="title" idx="4294967295"/>
          </p:nvPr>
        </p:nvSpPr>
        <p:spPr>
          <a:xfrm>
            <a:off x="453008" y="0"/>
            <a:ext cx="8382000" cy="579437"/>
          </a:xfrm>
        </p:spPr>
        <p:txBody>
          <a:bodyPr/>
          <a:lstStyle/>
          <a:p>
            <a:pPr eaLnBrk="1" hangingPunct="1"/>
            <a:r>
              <a:rPr lang="en-GB" altLang="en-US" sz="2800" dirty="0"/>
              <a:t>Porter’s Generic strategies</a:t>
            </a:r>
            <a:endParaRPr lang="en-US" altLang="en-US" sz="2800" dirty="0"/>
          </a:p>
        </p:txBody>
      </p:sp>
      <p:sp>
        <p:nvSpPr>
          <p:cNvPr id="18434" name="Rectangle 3">
            <a:extLst>
              <a:ext uri="{FF2B5EF4-FFF2-40B4-BE49-F238E27FC236}">
                <a16:creationId xmlns:a16="http://schemas.microsoft.com/office/drawing/2014/main" id="{D66AB07D-C67F-D942-B333-14C7AFE11042}"/>
              </a:ext>
            </a:extLst>
          </p:cNvPr>
          <p:cNvSpPr>
            <a:spLocks noGrp="1" noChangeArrowheads="1"/>
          </p:cNvSpPr>
          <p:nvPr>
            <p:ph type="body" idx="4294967295"/>
          </p:nvPr>
        </p:nvSpPr>
        <p:spPr>
          <a:xfrm>
            <a:off x="50032" y="548680"/>
            <a:ext cx="8784976" cy="5219891"/>
          </a:xfrm>
        </p:spPr>
        <p:txBody>
          <a:bodyPr wrap="square">
            <a:spAutoFit/>
          </a:bodyPr>
          <a:lstStyle/>
          <a:p>
            <a:pPr marL="309563" indent="-309563" eaLnBrk="1" hangingPunct="1">
              <a:lnSpc>
                <a:spcPct val="90000"/>
              </a:lnSpc>
            </a:pPr>
            <a:r>
              <a:rPr lang="en-GB" altLang="en-US" sz="1700" b="1" dirty="0"/>
              <a:t>Overall cost leadership</a:t>
            </a:r>
            <a:r>
              <a:rPr lang="en-GB" altLang="en-US" sz="1700" dirty="0"/>
              <a:t>: Firm aims to become the lowest-cost producer in the industry. The strategy here is that, by reducing costs, one is more likely to retain customers and reduce the threat posed by substitute products. An example of how this might be achieved is to invest in systems that support accurate sales forecasting and therefore projected materials requirements so that good, long-term deals can be struck with suppliers, thus reducing materials costs.</a:t>
            </a:r>
          </a:p>
          <a:p>
            <a:pPr marL="309563" indent="-309563" eaLnBrk="1" hangingPunct="1">
              <a:lnSpc>
                <a:spcPct val="90000"/>
              </a:lnSpc>
            </a:pPr>
            <a:endParaRPr lang="en-GB" altLang="en-US" sz="1700" i="1" dirty="0"/>
          </a:p>
          <a:p>
            <a:pPr marL="309563" indent="-309563" eaLnBrk="1" hangingPunct="1">
              <a:lnSpc>
                <a:spcPct val="90000"/>
              </a:lnSpc>
            </a:pPr>
            <a:r>
              <a:rPr lang="en-GB" altLang="en-US" sz="1700" b="1" dirty="0"/>
              <a:t>Differentiation</a:t>
            </a:r>
            <a:r>
              <a:rPr lang="en-GB" altLang="en-US" sz="1700" dirty="0"/>
              <a:t>: Creates a product perceived industry-wide as being unique. By being able to tailor products to specific customers’ requirements or by offering an exceptional quality of service, the risk of customers’ switching is reduced.</a:t>
            </a:r>
          </a:p>
          <a:p>
            <a:pPr marL="309563" indent="-309563" eaLnBrk="1" hangingPunct="1">
              <a:lnSpc>
                <a:spcPct val="90000"/>
              </a:lnSpc>
            </a:pPr>
            <a:endParaRPr lang="en-GB" altLang="en-US" sz="1700" i="1" dirty="0"/>
          </a:p>
          <a:p>
            <a:pPr marL="309563" indent="-309563" eaLnBrk="1" hangingPunct="1">
              <a:lnSpc>
                <a:spcPct val="90000"/>
              </a:lnSpc>
            </a:pPr>
            <a:r>
              <a:rPr lang="en-GB" altLang="en-US" sz="1700" b="1" dirty="0"/>
              <a:t>Focus or niche</a:t>
            </a:r>
            <a:r>
              <a:rPr lang="en-GB" altLang="en-US" sz="1700" dirty="0"/>
              <a:t>: This involves identifying and serving a target segment very well (e.g., buyer group, product range, geographic market). The firm seeks to achieve either or both of ‘cost leadership’ and ‘differentiation’.</a:t>
            </a:r>
          </a:p>
          <a:p>
            <a:pPr marL="309563" indent="-309563" eaLnBrk="1" hangingPunct="1">
              <a:lnSpc>
                <a:spcPct val="90000"/>
              </a:lnSpc>
            </a:pPr>
            <a:endParaRPr lang="en-GB" altLang="en-US" sz="1700" dirty="0"/>
          </a:p>
          <a:p>
            <a:pPr marL="309563" indent="-309563" eaLnBrk="1" hangingPunct="1">
              <a:lnSpc>
                <a:spcPct val="90000"/>
              </a:lnSpc>
              <a:buFontTx/>
              <a:buNone/>
            </a:pPr>
            <a:r>
              <a:rPr lang="en-GB" altLang="en-US" sz="1700" dirty="0"/>
              <a:t>There is also a possible undesirable outcome:</a:t>
            </a:r>
          </a:p>
          <a:p>
            <a:pPr marL="309563" indent="-309563" eaLnBrk="1" hangingPunct="1">
              <a:lnSpc>
                <a:spcPct val="90000"/>
              </a:lnSpc>
              <a:buFontTx/>
              <a:buNone/>
            </a:pPr>
            <a:endParaRPr lang="en-GB" altLang="en-US" sz="1700" i="1" dirty="0"/>
          </a:p>
          <a:p>
            <a:pPr marL="309563" indent="-309563" eaLnBrk="1" hangingPunct="1">
              <a:lnSpc>
                <a:spcPct val="90000"/>
              </a:lnSpc>
            </a:pPr>
            <a:r>
              <a:rPr lang="en-GB" altLang="en-US" sz="1700" b="1" dirty="0"/>
              <a:t>‘Stuck in the middle’:</a:t>
            </a:r>
            <a:r>
              <a:rPr lang="en-GB" altLang="en-US" sz="1700" dirty="0"/>
              <a:t> The firm is unable to adopt any of the above approaches and, therefore, is ultimately at the mercy of competitors that are able to offer these approaches.</a:t>
            </a:r>
            <a:endParaRPr lang="en-US" altLang="en-US" sz="1700" dirty="0"/>
          </a:p>
        </p:txBody>
      </p:sp>
    </p:spTree>
    <p:extLst>
      <p:ext uri="{BB962C8B-B14F-4D97-AF65-F5344CB8AC3E}">
        <p14:creationId xmlns:p14="http://schemas.microsoft.com/office/powerpoint/2010/main" val="387860766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8434">
                                            <p:txEl>
                                              <p:pRg st="0" end="0"/>
                                            </p:txEl>
                                          </p:spTgt>
                                        </p:tgtEl>
                                        <p:attrNameLst>
                                          <p:attrName>style.visibility</p:attrName>
                                        </p:attrNameLst>
                                      </p:cBhvr>
                                      <p:to>
                                        <p:strVal val="visible"/>
                                      </p:to>
                                    </p:set>
                                    <p:anim calcmode="lin" valueType="num">
                                      <p:cBhvr additive="base">
                                        <p:cTn id="7" dur="500" fill="hold"/>
                                        <p:tgtEl>
                                          <p:spTgt spid="1843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843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8434">
                                            <p:txEl>
                                              <p:pRg st="2" end="2"/>
                                            </p:txEl>
                                          </p:spTgt>
                                        </p:tgtEl>
                                        <p:attrNameLst>
                                          <p:attrName>style.visibility</p:attrName>
                                        </p:attrNameLst>
                                      </p:cBhvr>
                                      <p:to>
                                        <p:strVal val="visible"/>
                                      </p:to>
                                    </p:set>
                                    <p:anim calcmode="lin" valueType="num">
                                      <p:cBhvr additive="base">
                                        <p:cTn id="13" dur="500" fill="hold"/>
                                        <p:tgtEl>
                                          <p:spTgt spid="18434">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843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8434">
                                            <p:txEl>
                                              <p:pRg st="4" end="4"/>
                                            </p:txEl>
                                          </p:spTgt>
                                        </p:tgtEl>
                                        <p:attrNameLst>
                                          <p:attrName>style.visibility</p:attrName>
                                        </p:attrNameLst>
                                      </p:cBhvr>
                                      <p:to>
                                        <p:strVal val="visible"/>
                                      </p:to>
                                    </p:set>
                                    <p:anim calcmode="lin" valueType="num">
                                      <p:cBhvr additive="base">
                                        <p:cTn id="19" dur="500" fill="hold"/>
                                        <p:tgtEl>
                                          <p:spTgt spid="18434">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8434">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8434">
                                            <p:txEl>
                                              <p:pRg st="6" end="6"/>
                                            </p:txEl>
                                          </p:spTgt>
                                        </p:tgtEl>
                                        <p:attrNameLst>
                                          <p:attrName>style.visibility</p:attrName>
                                        </p:attrNameLst>
                                      </p:cBhvr>
                                      <p:to>
                                        <p:strVal val="visible"/>
                                      </p:to>
                                    </p:set>
                                    <p:anim calcmode="lin" valueType="num">
                                      <p:cBhvr additive="base">
                                        <p:cTn id="25" dur="500" fill="hold"/>
                                        <p:tgtEl>
                                          <p:spTgt spid="18434">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8434">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8434">
                                            <p:txEl>
                                              <p:pRg st="8" end="8"/>
                                            </p:txEl>
                                          </p:spTgt>
                                        </p:tgtEl>
                                        <p:attrNameLst>
                                          <p:attrName>style.visibility</p:attrName>
                                        </p:attrNameLst>
                                      </p:cBhvr>
                                      <p:to>
                                        <p:strVal val="visible"/>
                                      </p:to>
                                    </p:set>
                                    <p:anim calcmode="lin" valueType="num">
                                      <p:cBhvr additive="base">
                                        <p:cTn id="31" dur="500" fill="hold"/>
                                        <p:tgtEl>
                                          <p:spTgt spid="18434">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8434">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2">
            <a:extLst>
              <a:ext uri="{FF2B5EF4-FFF2-40B4-BE49-F238E27FC236}">
                <a16:creationId xmlns:a16="http://schemas.microsoft.com/office/drawing/2014/main" id="{E5CDEED4-EC98-024B-B3F6-ED334EDF8D2A}"/>
              </a:ext>
            </a:extLst>
          </p:cNvPr>
          <p:cNvSpPr>
            <a:spLocks noGrp="1"/>
          </p:cNvSpPr>
          <p:nvPr>
            <p:ph type="title"/>
          </p:nvPr>
        </p:nvSpPr>
        <p:spPr>
          <a:xfrm>
            <a:off x="457200" y="274638"/>
            <a:ext cx="8229600" cy="1143000"/>
          </a:xfrm>
        </p:spPr>
        <p:txBody>
          <a:bodyPr wrap="square" anchor="ctr">
            <a:normAutofit/>
          </a:bodyPr>
          <a:lstStyle/>
          <a:p>
            <a:pPr marL="342900" indent="-342900">
              <a:lnSpc>
                <a:spcPct val="90000"/>
              </a:lnSpc>
            </a:pPr>
            <a:r>
              <a:rPr lang="en-GB" altLang="en-US" sz="3700" b="1" dirty="0"/>
              <a:t>Cost leadership</a:t>
            </a:r>
            <a:br>
              <a:rPr lang="en-GB" altLang="en-US" sz="3700" b="1" dirty="0"/>
            </a:br>
            <a:endParaRPr lang="en-GB" altLang="en-US" sz="3700" b="1" dirty="0"/>
          </a:p>
        </p:txBody>
      </p:sp>
      <p:pic>
        <p:nvPicPr>
          <p:cNvPr id="3" name="Content Placeholder 2">
            <a:extLst>
              <a:ext uri="{FF2B5EF4-FFF2-40B4-BE49-F238E27FC236}">
                <a16:creationId xmlns:a16="http://schemas.microsoft.com/office/drawing/2014/main" id="{63D131CA-3515-C641-8129-01781251F824}"/>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927" r="23493" b="-2"/>
          <a:stretch/>
        </p:blipFill>
        <p:spPr>
          <a:xfrm>
            <a:off x="251520" y="1052736"/>
            <a:ext cx="4038600" cy="3989040"/>
          </a:xfrm>
          <a:noFill/>
        </p:spPr>
      </p:pic>
      <p:sp>
        <p:nvSpPr>
          <p:cNvPr id="4" name="Content Placeholder 3">
            <a:extLst>
              <a:ext uri="{FF2B5EF4-FFF2-40B4-BE49-F238E27FC236}">
                <a16:creationId xmlns:a16="http://schemas.microsoft.com/office/drawing/2014/main" id="{B8E8F76F-DA64-E447-939D-BBEB17B94DE8}"/>
              </a:ext>
            </a:extLst>
          </p:cNvPr>
          <p:cNvSpPr>
            <a:spLocks noGrp="1"/>
          </p:cNvSpPr>
          <p:nvPr>
            <p:ph sz="half" idx="2"/>
          </p:nvPr>
        </p:nvSpPr>
        <p:spPr>
          <a:xfrm>
            <a:off x="4716016" y="1052736"/>
            <a:ext cx="4038600" cy="3989040"/>
          </a:xfrm>
        </p:spPr>
        <p:txBody>
          <a:bodyPr wrap="square" anchor="t">
            <a:normAutofit/>
          </a:bodyPr>
          <a:lstStyle/>
          <a:p>
            <a:pPr>
              <a:buFont typeface="Arial" charset="0"/>
              <a:buChar char="•"/>
              <a:defRPr/>
            </a:pPr>
            <a:r>
              <a:rPr lang="en-GB" sz="2600" dirty="0"/>
              <a:t>Providing goods or services at the lowest possible cost:</a:t>
            </a:r>
          </a:p>
          <a:p>
            <a:pPr>
              <a:defRPr/>
            </a:pPr>
            <a:r>
              <a:rPr lang="en-GB" sz="2600" dirty="0"/>
              <a:t>Automating parts of the production process</a:t>
            </a:r>
          </a:p>
          <a:p>
            <a:pPr>
              <a:defRPr/>
            </a:pPr>
            <a:r>
              <a:rPr lang="en-GB" sz="2600" dirty="0"/>
              <a:t>Helping supplier and customers to reduce costs by alliances.</a:t>
            </a:r>
          </a:p>
          <a:p>
            <a:pPr>
              <a:defRPr/>
            </a:pPr>
            <a:r>
              <a:rPr lang="en-GB" sz="2600" b="1" dirty="0"/>
              <a:t>Example?</a:t>
            </a:r>
          </a:p>
          <a:p>
            <a:pPr marL="0" indent="0">
              <a:buFontTx/>
              <a:buNone/>
              <a:defRPr/>
            </a:pPr>
            <a:endParaRPr lang="en-GB" sz="2600" dirty="0"/>
          </a:p>
          <a:p>
            <a:pPr>
              <a:buFont typeface="Arial" charset="0"/>
              <a:buChar char="•"/>
              <a:defRPr/>
            </a:pPr>
            <a:endParaRPr lang="en-GB" sz="2600" dirty="0"/>
          </a:p>
        </p:txBody>
      </p:sp>
    </p:spTree>
    <p:extLst>
      <p:ext uri="{BB962C8B-B14F-4D97-AF65-F5344CB8AC3E}">
        <p14:creationId xmlns:p14="http://schemas.microsoft.com/office/powerpoint/2010/main" val="40833465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6A4E28C0-D155-484B-A7E2-0AF392A6B639}"/>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altLang="en-US" sz="3700"/>
              <a:t>Cost leadership</a:t>
            </a:r>
            <a:br>
              <a:rPr lang="en-GB" altLang="en-US" sz="3700"/>
            </a:br>
            <a:endParaRPr lang="en-GB" altLang="en-US" sz="3700"/>
          </a:p>
        </p:txBody>
      </p:sp>
      <p:sp>
        <p:nvSpPr>
          <p:cNvPr id="17412" name="Content Placeholder 4">
            <a:extLst>
              <a:ext uri="{FF2B5EF4-FFF2-40B4-BE49-F238E27FC236}">
                <a16:creationId xmlns:a16="http://schemas.microsoft.com/office/drawing/2014/main" id="{4E96C87D-A037-A641-897F-76790524AFEB}"/>
              </a:ext>
            </a:extLst>
          </p:cNvPr>
          <p:cNvSpPr>
            <a:spLocks noGrp="1"/>
          </p:cNvSpPr>
          <p:nvPr>
            <p:ph sz="half" idx="1"/>
          </p:nvPr>
        </p:nvSpPr>
        <p:spPr>
          <a:xfrm>
            <a:off x="251520" y="1196752"/>
            <a:ext cx="4038600" cy="3989040"/>
          </a:xfrm>
        </p:spPr>
        <p:txBody>
          <a:bodyPr wrap="square" anchor="t">
            <a:normAutofit/>
          </a:bodyPr>
          <a:lstStyle/>
          <a:p>
            <a:r>
              <a:rPr lang="en-GB" altLang="en-US" dirty="0"/>
              <a:t>Reduce operating costs by transferring over 90% of its ticketing online. The company has been able to reduce staff costs dramatically.</a:t>
            </a:r>
          </a:p>
        </p:txBody>
      </p:sp>
      <p:pic>
        <p:nvPicPr>
          <p:cNvPr id="17411" name="Picture 2" descr="http://cdn.ttgtmedia.com/visuals/ComputerWeekly/Hero%20Images/easyjet-gatwick-aeroplane-pr-hero.jpg">
            <a:extLst>
              <a:ext uri="{FF2B5EF4-FFF2-40B4-BE49-F238E27FC236}">
                <a16:creationId xmlns:a16="http://schemas.microsoft.com/office/drawing/2014/main" id="{777DD4E0-5706-8141-AA1E-E6E7510447A7}"/>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a:xfrm>
            <a:off x="4674339" y="1556792"/>
            <a:ext cx="4038600" cy="2421314"/>
          </a:xfrm>
          <a:noFill/>
        </p:spPr>
      </p:pic>
    </p:spTree>
    <p:extLst>
      <p:ext uri="{BB962C8B-B14F-4D97-AF65-F5344CB8AC3E}">
        <p14:creationId xmlns:p14="http://schemas.microsoft.com/office/powerpoint/2010/main" val="10734398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258C822E-F6E2-8242-A2AA-689FD39CC89B}"/>
              </a:ext>
            </a:extLst>
          </p:cNvPr>
          <p:cNvSpPr>
            <a:spLocks noGrp="1"/>
          </p:cNvSpPr>
          <p:nvPr>
            <p:ph type="title"/>
          </p:nvPr>
        </p:nvSpPr>
        <p:spPr>
          <a:xfrm>
            <a:off x="457200" y="274638"/>
            <a:ext cx="8229600" cy="1143000"/>
          </a:xfrm>
        </p:spPr>
        <p:txBody>
          <a:bodyPr wrap="square" anchor="ctr">
            <a:normAutofit/>
          </a:bodyPr>
          <a:lstStyle/>
          <a:p>
            <a:pPr marL="342900" indent="-342900">
              <a:lnSpc>
                <a:spcPct val="90000"/>
              </a:lnSpc>
            </a:pPr>
            <a:r>
              <a:rPr lang="en-GB" altLang="en-US" sz="3700" b="1" dirty="0"/>
              <a:t>Product differentiation</a:t>
            </a:r>
            <a:br>
              <a:rPr lang="en-GB" altLang="en-US" sz="3700" b="1" dirty="0"/>
            </a:br>
            <a:endParaRPr lang="en-GB" altLang="en-US" sz="3700" b="1" dirty="0"/>
          </a:p>
        </p:txBody>
      </p:sp>
      <p:sp>
        <p:nvSpPr>
          <p:cNvPr id="18435" name="Content Placeholder 2">
            <a:extLst>
              <a:ext uri="{FF2B5EF4-FFF2-40B4-BE49-F238E27FC236}">
                <a16:creationId xmlns:a16="http://schemas.microsoft.com/office/drawing/2014/main" id="{54546676-517E-6548-A924-E1EE0BAF4E56}"/>
              </a:ext>
            </a:extLst>
          </p:cNvPr>
          <p:cNvSpPr>
            <a:spLocks noGrp="1"/>
          </p:cNvSpPr>
          <p:nvPr>
            <p:ph sz="half" idx="1"/>
          </p:nvPr>
        </p:nvSpPr>
        <p:spPr>
          <a:xfrm>
            <a:off x="107504" y="1096145"/>
            <a:ext cx="4628416" cy="4061047"/>
          </a:xfrm>
        </p:spPr>
        <p:txBody>
          <a:bodyPr wrap="square" anchor="t">
            <a:normAutofit/>
          </a:bodyPr>
          <a:lstStyle/>
          <a:p>
            <a:pPr>
              <a:lnSpc>
                <a:spcPct val="90000"/>
              </a:lnSpc>
            </a:pPr>
            <a:r>
              <a:rPr lang="en-GB" altLang="en-US" sz="1600" dirty="0"/>
              <a:t>Differentiating its products and services from those of its competitors; Innovation</a:t>
            </a:r>
          </a:p>
          <a:p>
            <a:pPr>
              <a:lnSpc>
                <a:spcPct val="90000"/>
              </a:lnSpc>
            </a:pPr>
            <a:r>
              <a:rPr lang="en-GB" sz="1600" dirty="0"/>
              <a:t>Use information systems to enable new products and services or greatly change the customer convenience in using your existing products and services. </a:t>
            </a:r>
          </a:p>
          <a:p>
            <a:pPr>
              <a:lnSpc>
                <a:spcPct val="90000"/>
              </a:lnSpc>
            </a:pPr>
            <a:r>
              <a:rPr lang="en-GB" sz="1600" dirty="0"/>
              <a:t>Big forms are pouring billions of dollars into research and deployment of new services, and enhancements to their most valuable services and products in order to differentiate them from potential competitors.</a:t>
            </a:r>
          </a:p>
          <a:p>
            <a:pPr>
              <a:lnSpc>
                <a:spcPct val="90000"/>
              </a:lnSpc>
            </a:pPr>
            <a:r>
              <a:rPr lang="en-GB" sz="1600" dirty="0"/>
              <a:t>The continual stream of innovations flowing from Big Tech companies ensures their products are unique, and difficult to copy. </a:t>
            </a:r>
          </a:p>
          <a:p>
            <a:pPr>
              <a:lnSpc>
                <a:spcPct val="90000"/>
              </a:lnSpc>
            </a:pPr>
            <a:r>
              <a:rPr lang="en-GB" altLang="en-US" sz="1600" b="1" dirty="0"/>
              <a:t>Example?</a:t>
            </a:r>
          </a:p>
          <a:p>
            <a:pPr>
              <a:lnSpc>
                <a:spcPct val="90000"/>
              </a:lnSpc>
              <a:buFont typeface="Arial" panose="020B0604020202020204" pitchFamily="34" charset="0"/>
              <a:buNone/>
            </a:pPr>
            <a:endParaRPr lang="en-GB" altLang="en-US" sz="1500" dirty="0"/>
          </a:p>
          <a:p>
            <a:pPr>
              <a:lnSpc>
                <a:spcPct val="90000"/>
              </a:lnSpc>
              <a:buFont typeface="Arial" panose="020B0604020202020204" pitchFamily="34" charset="0"/>
              <a:buNone/>
            </a:pPr>
            <a:endParaRPr lang="en-GB" altLang="en-US" sz="1500" dirty="0"/>
          </a:p>
        </p:txBody>
      </p:sp>
      <p:pic>
        <p:nvPicPr>
          <p:cNvPr id="3" name="Picture 2" descr="A picture containing blue, large, snow&#10;&#10;Description automatically generated">
            <a:extLst>
              <a:ext uri="{FF2B5EF4-FFF2-40B4-BE49-F238E27FC236}">
                <a16:creationId xmlns:a16="http://schemas.microsoft.com/office/drawing/2014/main" id="{58C1594F-A9EF-ED4A-89CB-2C748D340BA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844" r="11710" b="-1"/>
          <a:stretch/>
        </p:blipFill>
        <p:spPr>
          <a:xfrm>
            <a:off x="4943720" y="1196752"/>
            <a:ext cx="3601183" cy="3556991"/>
          </a:xfrm>
          <a:prstGeom prst="rect">
            <a:avLst/>
          </a:prstGeom>
          <a:noFill/>
        </p:spPr>
      </p:pic>
    </p:spTree>
    <p:extLst>
      <p:ext uri="{BB962C8B-B14F-4D97-AF65-F5344CB8AC3E}">
        <p14:creationId xmlns:p14="http://schemas.microsoft.com/office/powerpoint/2010/main" val="13026497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674AF9B7-1107-4D48-9650-B9C3EA372C4B}"/>
              </a:ext>
            </a:extLst>
          </p:cNvPr>
          <p:cNvSpPr>
            <a:spLocks noGrp="1"/>
          </p:cNvSpPr>
          <p:nvPr>
            <p:ph type="title"/>
          </p:nvPr>
        </p:nvSpPr>
        <p:spPr>
          <a:xfrm>
            <a:off x="684213" y="273050"/>
            <a:ext cx="8382000" cy="522288"/>
          </a:xfrm>
        </p:spPr>
        <p:txBody>
          <a:bodyPr/>
          <a:lstStyle/>
          <a:p>
            <a:r>
              <a:rPr lang="en-GB" altLang="en-US" sz="3600">
                <a:ea typeface="MS PGothic" panose="020B0600070205080204" pitchFamily="34" charset="-128"/>
              </a:rPr>
              <a:t>Product differentiation</a:t>
            </a:r>
          </a:p>
        </p:txBody>
      </p:sp>
      <p:pic>
        <p:nvPicPr>
          <p:cNvPr id="19459" name="Picture 2" descr="https://i.ytimg.com/vi/nAagPiH_GxY/maxresdefault.jpg">
            <a:extLst>
              <a:ext uri="{FF2B5EF4-FFF2-40B4-BE49-F238E27FC236}">
                <a16:creationId xmlns:a16="http://schemas.microsoft.com/office/drawing/2014/main" id="{38B8D6A8-4C16-1E4F-9CD4-EBB6C738AD6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66713" y="1989138"/>
            <a:ext cx="8382000" cy="2095500"/>
          </a:xfrm>
          <a:noFill/>
        </p:spPr>
      </p:pic>
    </p:spTree>
    <p:extLst>
      <p:ext uri="{BB962C8B-B14F-4D97-AF65-F5344CB8AC3E}">
        <p14:creationId xmlns:p14="http://schemas.microsoft.com/office/powerpoint/2010/main" val="24519795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Cost Focus</a:t>
            </a:r>
          </a:p>
        </p:txBody>
      </p:sp>
      <p:sp>
        <p:nvSpPr>
          <p:cNvPr id="3" name="Content Placeholder 2"/>
          <p:cNvSpPr>
            <a:spLocks noGrp="1"/>
          </p:cNvSpPr>
          <p:nvPr>
            <p:ph idx="1"/>
          </p:nvPr>
        </p:nvSpPr>
        <p:spPr/>
        <p:txBody>
          <a:bodyPr/>
          <a:lstStyle/>
          <a:p>
            <a:r>
              <a:rPr lang="en-GB" dirty="0"/>
              <a:t>Combining a low price with a focussed target audience.</a:t>
            </a:r>
          </a:p>
          <a:p>
            <a:pPr marL="0" indent="0">
              <a:buNone/>
            </a:pPr>
            <a:r>
              <a:rPr lang="en-GB" dirty="0"/>
              <a:t>e.g. frozen food = focus, pricing is cost driven</a:t>
            </a:r>
          </a:p>
          <a:p>
            <a:pPr marL="0" indent="0">
              <a:buNone/>
            </a:pP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5014" y="3356992"/>
            <a:ext cx="3787306" cy="2520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58543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Differentiation Focus</a:t>
            </a:r>
          </a:p>
        </p:txBody>
      </p:sp>
      <p:sp>
        <p:nvSpPr>
          <p:cNvPr id="3" name="Content Placeholder 2"/>
          <p:cNvSpPr>
            <a:spLocks noGrp="1"/>
          </p:cNvSpPr>
          <p:nvPr>
            <p:ph idx="1"/>
          </p:nvPr>
        </p:nvSpPr>
        <p:spPr/>
        <p:txBody>
          <a:bodyPr/>
          <a:lstStyle/>
          <a:p>
            <a:r>
              <a:rPr lang="en-GB" dirty="0"/>
              <a:t>An organisation seeking differentiation for a specific and narrow target.</a:t>
            </a:r>
          </a:p>
          <a:p>
            <a:pPr marL="0" indent="0">
              <a:buNone/>
            </a:pPr>
            <a:r>
              <a:rPr lang="en-GB" dirty="0"/>
              <a:t>e.g. Premium motor cars such as Porsche or Ferrari where luxury and speed are a differentiating factor and the focus is on wealthy clients.</a:t>
            </a:r>
          </a:p>
          <a:p>
            <a:pPr marL="0" indent="0">
              <a:buNone/>
            </a:pP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4352925"/>
            <a:ext cx="2466975"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398066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Table&#10;&#10;Description automatically generated">
            <a:extLst>
              <a:ext uri="{FF2B5EF4-FFF2-40B4-BE49-F238E27FC236}">
                <a16:creationId xmlns:a16="http://schemas.microsoft.com/office/drawing/2014/main" id="{0E0853B4-8186-D439-4D46-FEDE8D06E107}"/>
              </a:ext>
            </a:extLst>
          </p:cNvPr>
          <p:cNvPicPr>
            <a:picLocks noGrp="1" noChangeAspect="1" noChangeArrowheads="1"/>
          </p:cNvPicPr>
          <p:nvPr>
            <p:ph idx="1"/>
          </p:nvPr>
        </p:nvPicPr>
        <p:blipFill>
          <a:blip r:embed="rId3">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bwMode="auto">
          <a:xfrm>
            <a:off x="0" y="980728"/>
            <a:ext cx="9036496" cy="568863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E71F2BD-F0E3-0014-93DB-6BA8E022B1CD}"/>
              </a:ext>
            </a:extLst>
          </p:cNvPr>
          <p:cNvSpPr txBox="1"/>
          <p:nvPr/>
        </p:nvSpPr>
        <p:spPr>
          <a:xfrm>
            <a:off x="1331640" y="260648"/>
            <a:ext cx="6696744" cy="720080"/>
          </a:xfrm>
          <a:prstGeom prst="rect">
            <a:avLst/>
          </a:prstGeom>
        </p:spPr>
        <p:txBody>
          <a:bodyPr vert="horz" wrap="square" lIns="91440" tIns="45720" rIns="91440" bIns="45720" rtlCol="0">
            <a:normAutofit/>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US" sz="2400" b="1" i="0" u="none" strike="noStrike" kern="1200" cap="none" spc="0" normalizeH="0" baseline="0" noProof="0" dirty="0">
                <a:ln>
                  <a:noFill/>
                </a:ln>
                <a:solidFill>
                  <a:srgbClr val="FF0000"/>
                </a:solidFill>
                <a:effectLst/>
                <a:uLnTx/>
                <a:uFillTx/>
                <a:latin typeface="Arial" charset="0"/>
                <a:cs typeface="Arial" charset="0"/>
              </a:rPr>
              <a:t>Porter’s Value Chain (Porter, 1985)</a:t>
            </a:r>
            <a:endParaRPr kumimoji="0" lang="en-GB" sz="2400" b="1" i="0" u="none" strike="noStrike" kern="1200" cap="none" spc="0" normalizeH="0" baseline="0" noProof="0" dirty="0">
              <a:ln>
                <a:noFill/>
              </a:ln>
              <a:solidFill>
                <a:srgbClr val="FF0000"/>
              </a:solidFill>
              <a:effectLst/>
              <a:uLnTx/>
              <a:uFillTx/>
              <a:latin typeface="Arial" charset="0"/>
              <a:cs typeface="Arial" charset="0"/>
            </a:endParaRPr>
          </a:p>
        </p:txBody>
      </p:sp>
    </p:spTree>
    <p:extLst>
      <p:ext uri="{BB962C8B-B14F-4D97-AF65-F5344CB8AC3E}">
        <p14:creationId xmlns:p14="http://schemas.microsoft.com/office/powerpoint/2010/main" val="42112508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566172" y="68163"/>
            <a:ext cx="7467600" cy="724942"/>
          </a:xfrm>
        </p:spPr>
        <p:txBody>
          <a:bodyPr>
            <a:normAutofit/>
          </a:bodyPr>
          <a:lstStyle/>
          <a:p>
            <a:r>
              <a:rPr lang="en-GB" sz="2800" dirty="0">
                <a:solidFill>
                  <a:srgbClr val="1F497D"/>
                </a:solidFill>
                <a:latin typeface="+mn-lt"/>
              </a:rPr>
              <a:t>References</a:t>
            </a:r>
            <a:endParaRPr lang="en-US" sz="2800" dirty="0">
              <a:solidFill>
                <a:srgbClr val="1F497D"/>
              </a:solidFill>
              <a:latin typeface="+mn-lt"/>
            </a:endParaRPr>
          </a:p>
        </p:txBody>
      </p:sp>
      <p:sp>
        <p:nvSpPr>
          <p:cNvPr id="24579" name="Rectangle 3"/>
          <p:cNvSpPr>
            <a:spLocks noGrp="1" noChangeArrowheads="1"/>
          </p:cNvSpPr>
          <p:nvPr>
            <p:ph idx="1"/>
          </p:nvPr>
        </p:nvSpPr>
        <p:spPr>
          <a:xfrm>
            <a:off x="464064" y="1170782"/>
            <a:ext cx="7671816" cy="5256584"/>
          </a:xfrm>
        </p:spPr>
        <p:txBody>
          <a:bodyPr>
            <a:normAutofit fontScale="92500" lnSpcReduction="20000"/>
          </a:bodyPr>
          <a:lstStyle/>
          <a:p>
            <a:r>
              <a:rPr lang="en-GB" sz="2000" dirty="0"/>
              <a:t>Porter, M. E. (1980). </a:t>
            </a:r>
            <a:r>
              <a:rPr lang="en-GB" sz="2000" i="1" dirty="0"/>
              <a:t>Competitive strategy: Techniques for analysing industries and competitors</a:t>
            </a:r>
            <a:r>
              <a:rPr lang="en-GB" sz="2000" dirty="0"/>
              <a:t>. New York: Free Press. </a:t>
            </a:r>
          </a:p>
          <a:p>
            <a:r>
              <a:rPr lang="en-GB" sz="2000" dirty="0"/>
              <a:t>Porter, M. E. (1985). </a:t>
            </a:r>
            <a:r>
              <a:rPr lang="en-GB" sz="2000" i="1" dirty="0"/>
              <a:t>Competitive advantage: creating and sustaining superior performance</a:t>
            </a:r>
            <a:r>
              <a:rPr lang="en-GB" sz="2000" dirty="0"/>
              <a:t>. New York: Free Press.</a:t>
            </a:r>
            <a:endParaRPr lang="en-GB" sz="3000" cap="small" dirty="0">
              <a:solidFill>
                <a:srgbClr val="1F497D"/>
              </a:solidFill>
              <a:ea typeface="+mj-ea"/>
              <a:cs typeface="+mj-cs"/>
            </a:endParaRPr>
          </a:p>
          <a:p>
            <a:pPr marL="0" indent="0">
              <a:buNone/>
            </a:pPr>
            <a:r>
              <a:rPr lang="en-GB" sz="3000" cap="small" dirty="0">
                <a:solidFill>
                  <a:srgbClr val="1F497D"/>
                </a:solidFill>
                <a:ea typeface="+mj-ea"/>
                <a:cs typeface="+mj-cs"/>
              </a:rPr>
              <a:t>  </a:t>
            </a:r>
          </a:p>
          <a:p>
            <a:pPr marL="0" indent="0">
              <a:buNone/>
            </a:pPr>
            <a:r>
              <a:rPr lang="en-GB" sz="3000" cap="small" dirty="0">
                <a:solidFill>
                  <a:srgbClr val="1F497D"/>
                </a:solidFill>
                <a:ea typeface="+mj-ea"/>
                <a:cs typeface="+mj-cs"/>
              </a:rPr>
              <a:t>Further Readings</a:t>
            </a:r>
          </a:p>
          <a:p>
            <a:pPr marL="0" indent="0">
              <a:buNone/>
            </a:pPr>
            <a:r>
              <a:rPr lang="en-GB" sz="3000" cap="small" dirty="0">
                <a:solidFill>
                  <a:srgbClr val="1F497D"/>
                </a:solidFill>
                <a:ea typeface="+mj-ea"/>
                <a:cs typeface="+mj-cs"/>
              </a:rPr>
              <a:t> </a:t>
            </a:r>
          </a:p>
          <a:p>
            <a:pPr lvl="0">
              <a:buClr>
                <a:srgbClr val="4F81BD"/>
              </a:buClr>
            </a:pPr>
            <a:r>
              <a:rPr lang="en-GB" sz="2000" dirty="0" err="1">
                <a:solidFill>
                  <a:prstClr val="black"/>
                </a:solidFill>
              </a:rPr>
              <a:t>Frésard</a:t>
            </a:r>
            <a:r>
              <a:rPr lang="en-GB" sz="2000" dirty="0">
                <a:solidFill>
                  <a:prstClr val="black"/>
                </a:solidFill>
              </a:rPr>
              <a:t>, L., &amp; </a:t>
            </a:r>
            <a:r>
              <a:rPr lang="en-GB" sz="2000" dirty="0" err="1">
                <a:solidFill>
                  <a:prstClr val="black"/>
                </a:solidFill>
              </a:rPr>
              <a:t>Valta</a:t>
            </a:r>
            <a:r>
              <a:rPr lang="en-GB" sz="2000" dirty="0">
                <a:solidFill>
                  <a:prstClr val="black"/>
                </a:solidFill>
              </a:rPr>
              <a:t>, P. (2015). How does corporate investment respond to increased entry threat?. </a:t>
            </a:r>
            <a:r>
              <a:rPr lang="en-GB" sz="2000" i="1" dirty="0">
                <a:solidFill>
                  <a:prstClr val="black"/>
                </a:solidFill>
              </a:rPr>
              <a:t>Review of Corporate Finance Studies</a:t>
            </a:r>
            <a:r>
              <a:rPr lang="en-GB" sz="2000" dirty="0">
                <a:solidFill>
                  <a:prstClr val="black"/>
                </a:solidFill>
              </a:rPr>
              <a:t>, </a:t>
            </a:r>
            <a:r>
              <a:rPr lang="en-GB" sz="2000" i="1" dirty="0">
                <a:solidFill>
                  <a:prstClr val="black"/>
                </a:solidFill>
              </a:rPr>
              <a:t>5</a:t>
            </a:r>
            <a:r>
              <a:rPr lang="en-GB" sz="2000" dirty="0">
                <a:solidFill>
                  <a:prstClr val="black"/>
                </a:solidFill>
              </a:rPr>
              <a:t>(1), 1-35.</a:t>
            </a:r>
          </a:p>
          <a:p>
            <a:pPr lvl="0">
              <a:buClr>
                <a:srgbClr val="4F81BD"/>
              </a:buClr>
            </a:pPr>
            <a:r>
              <a:rPr lang="en-GB" sz="2000" dirty="0">
                <a:solidFill>
                  <a:prstClr val="black"/>
                </a:solidFill>
              </a:rPr>
              <a:t>Miller, A., &amp; Dess, G. G. (1993). Assessing Porter's (1980) model in terms of its generalisability, accuracy and simplicity. </a:t>
            </a:r>
            <a:r>
              <a:rPr lang="en-GB" sz="2000" i="1" dirty="0">
                <a:solidFill>
                  <a:prstClr val="black"/>
                </a:solidFill>
              </a:rPr>
              <a:t>Journal of Management Studies</a:t>
            </a:r>
            <a:r>
              <a:rPr lang="en-GB" sz="2000" dirty="0">
                <a:solidFill>
                  <a:prstClr val="black"/>
                </a:solidFill>
              </a:rPr>
              <a:t>, </a:t>
            </a:r>
            <a:r>
              <a:rPr lang="en-GB" sz="2000" i="1" dirty="0">
                <a:solidFill>
                  <a:prstClr val="black"/>
                </a:solidFill>
              </a:rPr>
              <a:t>30</a:t>
            </a:r>
            <a:r>
              <a:rPr lang="en-GB" sz="2000" dirty="0">
                <a:solidFill>
                  <a:prstClr val="black"/>
                </a:solidFill>
              </a:rPr>
              <a:t>(4), 553-585.</a:t>
            </a:r>
          </a:p>
          <a:p>
            <a:pPr lvl="0">
              <a:buClr>
                <a:srgbClr val="4F81BD"/>
              </a:buClr>
            </a:pPr>
            <a:r>
              <a:rPr lang="en-GB" sz="2000" dirty="0"/>
              <a:t>Porter, M. E., &amp; Millar, V. E. (1985). How information gives you competitive advantage. </a:t>
            </a:r>
            <a:r>
              <a:rPr lang="en-GB" sz="2000" i="1" dirty="0"/>
              <a:t>Harvard Business Review</a:t>
            </a:r>
            <a:r>
              <a:rPr lang="en-GB" sz="2000" dirty="0"/>
              <a:t>, July-August, 149-160.</a:t>
            </a:r>
          </a:p>
          <a:p>
            <a:pPr lvl="0">
              <a:buClr>
                <a:srgbClr val="4F81BD"/>
              </a:buClr>
            </a:pPr>
            <a:r>
              <a:rPr lang="en-GB" sz="2000" dirty="0"/>
              <a:t>Porter, M. E. (2008) The five competitive forces that shape strategy. </a:t>
            </a:r>
            <a:r>
              <a:rPr lang="en-GB" sz="2000" i="1" dirty="0"/>
              <a:t>Harvard Business Review</a:t>
            </a:r>
            <a:r>
              <a:rPr lang="en-GB" sz="2000" dirty="0"/>
              <a:t>, January, 78-93.</a:t>
            </a:r>
          </a:p>
          <a:p>
            <a:pPr marL="0" indent="0">
              <a:buNone/>
            </a:pPr>
            <a:endParaRPr lang="en-GB" sz="2000" dirty="0"/>
          </a:p>
        </p:txBody>
      </p:sp>
      <p:sp>
        <p:nvSpPr>
          <p:cNvPr id="2" name="Slide Number Placeholder 1"/>
          <p:cNvSpPr>
            <a:spLocks noGrp="1"/>
          </p:cNvSpPr>
          <p:nvPr>
            <p:ph type="sldNum" sz="quarter" idx="15"/>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B2C9F40-8FDD-4C68-8BED-982FEBABDCD7}" type="slidenum">
              <a:rPr kumimoji="0" lang="en-GB" sz="1400" b="1" i="0" u="none" strike="noStrike" kern="1200" cap="none" spc="0" normalizeH="0" baseline="0" noProof="0" smtClean="0">
                <a:ln>
                  <a:noFill/>
                </a:ln>
                <a:solidFill>
                  <a:srgbClr val="FFFFFF"/>
                </a:solidFill>
                <a:effectLst/>
                <a:uLnTx/>
                <a:uFillTx/>
                <a:latin typeface="Century Schoolbook"/>
                <a:ea typeface="+mn-ea"/>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29</a:t>
            </a:fld>
            <a:endParaRPr kumimoji="0" lang="en-GB" sz="1400" b="1" i="0" u="none" strike="noStrike" kern="1200" cap="none" spc="0" normalizeH="0" baseline="0" noProof="0">
              <a:ln>
                <a:noFill/>
              </a:ln>
              <a:solidFill>
                <a:srgbClr val="FFFFFF"/>
              </a:solidFill>
              <a:effectLst/>
              <a:uLnTx/>
              <a:uFillTx/>
              <a:latin typeface="Century Schoolbook"/>
              <a:ea typeface="+mn-ea"/>
              <a:cs typeface="Arial" panose="020B0604020202020204" pitchFamily="34" charset="0"/>
            </a:endParaRPr>
          </a:p>
        </p:txBody>
      </p:sp>
      <p:sp>
        <p:nvSpPr>
          <p:cNvPr id="3" name="Footer Placeholder 2"/>
          <p:cNvSpPr>
            <a:spLocks noGrp="1"/>
          </p:cNvSpPr>
          <p:nvPr>
            <p:ph type="ftr" sz="quarter" idx="16"/>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1F497D"/>
                </a:solidFill>
                <a:effectLst/>
                <a:uLnTx/>
                <a:uFillTx/>
                <a:latin typeface="Century Schoolbook"/>
                <a:ea typeface="+mn-ea"/>
                <a:cs typeface="Arial" panose="020B0604020202020204" pitchFamily="34" charset="0"/>
              </a:rPr>
              <a:t>Md Nazmul Hasan 2022</a:t>
            </a:r>
          </a:p>
        </p:txBody>
      </p:sp>
    </p:spTree>
    <p:extLst>
      <p:ext uri="{BB962C8B-B14F-4D97-AF65-F5344CB8AC3E}">
        <p14:creationId xmlns:p14="http://schemas.microsoft.com/office/powerpoint/2010/main" val="16891181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1">
            <a:extLst>
              <a:ext uri="{FF2B5EF4-FFF2-40B4-BE49-F238E27FC236}">
                <a16:creationId xmlns:a16="http://schemas.microsoft.com/office/drawing/2014/main" id="{A0D25CEA-A77D-CF4D-A44F-61A225B31787}"/>
              </a:ext>
            </a:extLst>
          </p:cNvPr>
          <p:cNvSpPr>
            <a:spLocks noGrp="1"/>
          </p:cNvSpPr>
          <p:nvPr>
            <p:ph type="title"/>
          </p:nvPr>
        </p:nvSpPr>
        <p:spPr>
          <a:xfrm>
            <a:off x="994180" y="476672"/>
            <a:ext cx="7200800" cy="792088"/>
          </a:xfrm>
        </p:spPr>
        <p:txBody>
          <a:bodyPr wrap="square" anchor="ctr">
            <a:normAutofit/>
          </a:bodyPr>
          <a:lstStyle/>
          <a:p>
            <a:r>
              <a:rPr lang="en-GB" altLang="en-US" sz="3600" dirty="0"/>
              <a:t>Next week: Week 6 (7)</a:t>
            </a:r>
            <a:endParaRPr lang="en-GB" altLang="en-US" dirty="0"/>
          </a:p>
        </p:txBody>
      </p:sp>
      <p:sp>
        <p:nvSpPr>
          <p:cNvPr id="65540" name="Date Placeholder 3" hidden="1">
            <a:extLst>
              <a:ext uri="{FF2B5EF4-FFF2-40B4-BE49-F238E27FC236}">
                <a16:creationId xmlns:a16="http://schemas.microsoft.com/office/drawing/2014/main" id="{E762102A-BEF6-9C42-8FA3-A54F51152E9F}"/>
              </a:ext>
            </a:extLst>
          </p:cNvPr>
          <p:cNvSpPr>
            <a:spLocks noGrp="1" noChangeArrowheads="1"/>
          </p:cNvSpPr>
          <p:nvPr>
            <p:ph type="dt" sz="half" idx="10"/>
          </p:nvPr>
        </p:nvSpPr>
        <p:spPr bwMode="auto">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90000"/>
              </a:lnSpc>
              <a:spcAft>
                <a:spcPts val="600"/>
              </a:spcAft>
            </a:pPr>
            <a:fld id="{BE394559-8DD3-B744-9F5A-8F1F178BFE0A}" type="datetime1">
              <a:rPr lang="en-GB" altLang="en-US" sz="900">
                <a:solidFill>
                  <a:srgbClr val="898989"/>
                </a:solidFill>
              </a:rPr>
              <a:pPr>
                <a:lnSpc>
                  <a:spcPct val="90000"/>
                </a:lnSpc>
                <a:spcAft>
                  <a:spcPts val="600"/>
                </a:spcAft>
              </a:pPr>
              <a:t>29/06/2022</a:t>
            </a:fld>
            <a:endParaRPr lang="en-GB" altLang="en-US" sz="900">
              <a:solidFill>
                <a:srgbClr val="898989"/>
              </a:solidFill>
            </a:endParaRPr>
          </a:p>
        </p:txBody>
      </p:sp>
      <p:sp>
        <p:nvSpPr>
          <p:cNvPr id="65541" name="Slide Number Placeholder 4" hidden="1">
            <a:extLst>
              <a:ext uri="{FF2B5EF4-FFF2-40B4-BE49-F238E27FC236}">
                <a16:creationId xmlns:a16="http://schemas.microsoft.com/office/drawing/2014/main" id="{C8411912-1089-6A44-9E86-E4287112104F}"/>
              </a:ext>
            </a:extLst>
          </p:cNvPr>
          <p:cNvSpPr>
            <a:spLocks noGrp="1" noChangeArrowheads="1"/>
          </p:cNvSpPr>
          <p:nvPr>
            <p:ph type="sldNum" sz="quarter" idx="11"/>
          </p:nvPr>
        </p:nvSpPr>
        <p:spPr bwMode="auto">
          <a:xfrm>
            <a:off x="7956550" y="6381750"/>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15E475C-4675-6C4E-8806-3CCCB6DA7F52}" type="slidenum">
              <a:rPr lang="en-GB" altLang="en-US">
                <a:solidFill>
                  <a:srgbClr val="898989"/>
                </a:solidFill>
              </a:rPr>
              <a:pPr>
                <a:spcAft>
                  <a:spcPts val="600"/>
                </a:spcAft>
              </a:pPr>
              <a:t>30</a:t>
            </a:fld>
            <a:endParaRPr lang="en-GB" altLang="en-US">
              <a:solidFill>
                <a:srgbClr val="898989"/>
              </a:solidFill>
            </a:endParaRPr>
          </a:p>
        </p:txBody>
      </p:sp>
      <p:pic>
        <p:nvPicPr>
          <p:cNvPr id="19" name="Picture 18" descr="A close up of a street sign on a pole&#10;&#10;Description automatically generated">
            <a:extLst>
              <a:ext uri="{FF2B5EF4-FFF2-40B4-BE49-F238E27FC236}">
                <a16:creationId xmlns:a16="http://schemas.microsoft.com/office/drawing/2014/main" id="{2F883746-0CFA-9A42-BAF9-8719100D771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1300" y="1844825"/>
            <a:ext cx="4163280" cy="2775520"/>
          </a:xfrm>
          <a:prstGeom prst="rect">
            <a:avLst/>
          </a:prstGeom>
        </p:spPr>
      </p:pic>
      <p:sp>
        <p:nvSpPr>
          <p:cNvPr id="23" name="Rectangle 22">
            <a:extLst>
              <a:ext uri="{FF2B5EF4-FFF2-40B4-BE49-F238E27FC236}">
                <a16:creationId xmlns:a16="http://schemas.microsoft.com/office/drawing/2014/main" id="{A8173D36-A255-194A-A892-CC56797E04FB}"/>
              </a:ext>
            </a:extLst>
          </p:cNvPr>
          <p:cNvSpPr/>
          <p:nvPr/>
        </p:nvSpPr>
        <p:spPr>
          <a:xfrm>
            <a:off x="5292080" y="1844825"/>
            <a:ext cx="3312368" cy="1815882"/>
          </a:xfrm>
          <a:prstGeom prst="rect">
            <a:avLst/>
          </a:prstGeom>
        </p:spPr>
        <p:style>
          <a:lnRef idx="2">
            <a:schemeClr val="accent4"/>
          </a:lnRef>
          <a:fillRef idx="1">
            <a:schemeClr val="lt1"/>
          </a:fillRef>
          <a:effectRef idx="0">
            <a:schemeClr val="accent4"/>
          </a:effectRef>
          <a:fontRef idx="minor">
            <a:schemeClr val="dk1"/>
          </a:fontRef>
        </p:style>
        <p:txBody>
          <a:bodyPr wrap="square" lIns="90000" tIns="45720" rIns="91440" bIns="45720">
            <a:spAutoFit/>
          </a:bodyPr>
          <a:lstStyle/>
          <a:p>
            <a:r>
              <a:rPr lang="en-GB" sz="2800" u="none" strike="noStrike" kern="1200" dirty="0">
                <a:solidFill>
                  <a:srgbClr val="FF0000"/>
                </a:solidFill>
                <a:effectLst/>
                <a:latin typeface="+mn-lt"/>
                <a:ea typeface="+mn-ea"/>
                <a:cs typeface="+mn-cs"/>
              </a:rPr>
              <a:t>Information management strategies</a:t>
            </a:r>
          </a:p>
          <a:p>
            <a:endParaRPr lang="en-GB" sz="2800" b="1" cap="none" spc="0" dirty="0">
              <a:ln w="12700" cmpd="sng">
                <a:solidFill>
                  <a:schemeClr val="accent4"/>
                </a:solidFill>
                <a:prstDash val="solid"/>
              </a:ln>
              <a:solidFill>
                <a:srgbClr val="FF0000"/>
              </a:solidFill>
              <a:effectLst/>
            </a:endParaRPr>
          </a:p>
        </p:txBody>
      </p:sp>
    </p:spTree>
    <p:extLst>
      <p:ext uri="{BB962C8B-B14F-4D97-AF65-F5344CB8AC3E}">
        <p14:creationId xmlns:p14="http://schemas.microsoft.com/office/powerpoint/2010/main" val="2358325419"/>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riel">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bodyPr vert="horz" lIns="91440" tIns="45720" rIns="91440" bIns="45720" rtlCol="0">
        <a:normAutofit/>
      </a:bodyPr>
      <a:lstStyle>
        <a:defPPr marL="0" marR="0" indent="0" algn="l" defTabSz="914400" rtl="0" eaLnBrk="0" fontAlgn="base" latinLnBrk="0" hangingPunct="0">
          <a:lnSpc>
            <a:spcPct val="100000"/>
          </a:lnSpc>
          <a:spcBef>
            <a:spcPct val="0"/>
          </a:spcBef>
          <a:spcAft>
            <a:spcPct val="0"/>
          </a:spcAft>
          <a:buClrTx/>
          <a:buSzTx/>
          <a:buFontTx/>
          <a:buNone/>
          <a:tabLst/>
          <a:defRPr kumimoji="0" sz="1000" b="1" i="0" u="none" strike="noStrike" kern="1200" cap="none" spc="0" normalizeH="0" baseline="0" noProof="0" dirty="0" smtClean="0">
            <a:ln>
              <a:noFill/>
            </a:ln>
            <a:solidFill>
              <a:srgbClr val="000000"/>
            </a:solidFill>
            <a:effectLst/>
            <a:uLnTx/>
            <a:uFillTx/>
            <a:latin typeface="Arial" charset="0"/>
            <a:cs typeface="Arial" charset="0"/>
          </a:defRPr>
        </a:defPPr>
      </a:lstStyle>
    </a:txDef>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TotalTime>
  <Words>2141</Words>
  <Application>Microsoft Office PowerPoint</Application>
  <PresentationFormat>On-screen Show (4:3)</PresentationFormat>
  <Paragraphs>209</Paragraphs>
  <Slides>30</Slides>
  <Notes>8</Notes>
  <HiddenSlides>0</HiddenSlides>
  <MMClips>1</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30</vt:i4>
      </vt:variant>
    </vt:vector>
  </HeadingPairs>
  <TitlesOfParts>
    <vt:vector size="42" baseType="lpstr">
      <vt:lpstr>Arial</vt:lpstr>
      <vt:lpstr>ArialMT</vt:lpstr>
      <vt:lpstr>Calibri</vt:lpstr>
      <vt:lpstr>Century Schoolbook</vt:lpstr>
      <vt:lpstr>Myriad Pro</vt:lpstr>
      <vt:lpstr>Rockwell Condensed</vt:lpstr>
      <vt:lpstr>Verdana</vt:lpstr>
      <vt:lpstr>Wingdings</vt:lpstr>
      <vt:lpstr>Wingdings 2</vt:lpstr>
      <vt:lpstr>20140311PresentationUWTSDTemplate</vt:lpstr>
      <vt:lpstr>Oriel</vt:lpstr>
      <vt:lpstr>Office Theme</vt:lpstr>
      <vt:lpstr>BMSW5106</vt:lpstr>
      <vt:lpstr>In this session we will…..</vt:lpstr>
      <vt:lpstr>Porter’s Five Forces </vt:lpstr>
      <vt:lpstr>1. Threat of new entrants</vt:lpstr>
      <vt:lpstr>Barriers to entry depend on:</vt:lpstr>
      <vt:lpstr>Barriers to entry depend on (contd.):</vt:lpstr>
      <vt:lpstr>2. Bargaining power of suppliers</vt:lpstr>
      <vt:lpstr>3. Bargaining power of buyers </vt:lpstr>
      <vt:lpstr>3. Bargaining power of buyers (contd.)</vt:lpstr>
      <vt:lpstr>PowerPoint Presentation</vt:lpstr>
      <vt:lpstr>4. Threat of substitute products </vt:lpstr>
      <vt:lpstr>4. Threat of substitute products (contd.)</vt:lpstr>
      <vt:lpstr>Substitute for newspapers</vt:lpstr>
      <vt:lpstr>5. Degree of competitive rivalry </vt:lpstr>
      <vt:lpstr>Michael Porter Explains All</vt:lpstr>
      <vt:lpstr>PowerPoint Presentation</vt:lpstr>
      <vt:lpstr>PowerPoint Presentation</vt:lpstr>
      <vt:lpstr>PowerPoint Presentation</vt:lpstr>
      <vt:lpstr>Strategic Groups/Also known as Strategic Business Units- SBUs</vt:lpstr>
      <vt:lpstr>Porter’s Generic Strategies</vt:lpstr>
      <vt:lpstr>Porter’s Generic strategies</vt:lpstr>
      <vt:lpstr>Cost leadership </vt:lpstr>
      <vt:lpstr>Cost leadership </vt:lpstr>
      <vt:lpstr>Product differentiation </vt:lpstr>
      <vt:lpstr>Product differentiation</vt:lpstr>
      <vt:lpstr>Cost Focus</vt:lpstr>
      <vt:lpstr>Differentiation Focus</vt:lpstr>
      <vt:lpstr>PowerPoint Presentation</vt:lpstr>
      <vt:lpstr>References</vt:lpstr>
      <vt:lpstr>Next week: Week 6 (7)</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BMSK5006</dc:title>
  <dc:creator>Buddhi Pathak</dc:creator>
  <cp:lastModifiedBy>Md Nazmul Hasan</cp:lastModifiedBy>
  <cp:revision>17</cp:revision>
  <dcterms:created xsi:type="dcterms:W3CDTF">2020-06-28T11:55:53Z</dcterms:created>
  <dcterms:modified xsi:type="dcterms:W3CDTF">2022-06-29T11:43:04Z</dcterms:modified>
</cp:coreProperties>
</file>