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92" d="100"/>
          <a:sy n="92" d="100"/>
        </p:scale>
        <p:origin x="72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BCCEA97-7D70-4A9D-B5CC-D817A63FEF39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D6513-CC6E-4ACF-A289-B1A1537A4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723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CEA97-7D70-4A9D-B5CC-D817A63FEF39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D6513-CC6E-4ACF-A289-B1A1537A4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3795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CEA97-7D70-4A9D-B5CC-D817A63FEF39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D6513-CC6E-4ACF-A289-B1A1537A4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4027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CEA97-7D70-4A9D-B5CC-D817A63FEF39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D6513-CC6E-4ACF-A289-B1A1537A4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8237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CEA97-7D70-4A9D-B5CC-D817A63FEF39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D6513-CC6E-4ACF-A289-B1A1537A4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6409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CEA97-7D70-4A9D-B5CC-D817A63FEF39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D6513-CC6E-4ACF-A289-B1A1537A4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831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CEA97-7D70-4A9D-B5CC-D817A63FEF39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D6513-CC6E-4ACF-A289-B1A1537A4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569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CEA97-7D70-4A9D-B5CC-D817A63FEF39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D6513-CC6E-4ACF-A289-B1A1537A4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800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CEA97-7D70-4A9D-B5CC-D817A63FEF39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D6513-CC6E-4ACF-A289-B1A1537A4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8293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CEA97-7D70-4A9D-B5CC-D817A63FEF39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D6513-CC6E-4ACF-A289-B1A1537A4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828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CEA97-7D70-4A9D-B5CC-D817A63FEF39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D6513-CC6E-4ACF-A289-B1A1537A4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942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CCEA97-7D70-4A9D-B5CC-D817A63FEF39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5D6513-CC6E-4ACF-A289-B1A1537A4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8656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Students…….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09600" y="1226129"/>
            <a:ext cx="6858000" cy="44611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Do NOT forget the following dates:</a:t>
            </a:r>
          </a:p>
          <a:p>
            <a:r>
              <a:rPr lang="en-GB" dirty="0" smtClean="0"/>
              <a:t>Level 4 students</a:t>
            </a:r>
          </a:p>
          <a:p>
            <a:pPr lvl="1"/>
            <a:r>
              <a:rPr lang="en-GB" dirty="0" smtClean="0"/>
              <a:t>Wednesday 17</a:t>
            </a:r>
            <a:r>
              <a:rPr lang="en-GB" baseline="30000" dirty="0" smtClean="0"/>
              <a:t>th</a:t>
            </a:r>
            <a:r>
              <a:rPr lang="en-GB" dirty="0" smtClean="0"/>
              <a:t> January 10am </a:t>
            </a:r>
          </a:p>
          <a:p>
            <a:r>
              <a:rPr lang="en-GB" dirty="0" smtClean="0"/>
              <a:t>Level 5 students</a:t>
            </a:r>
          </a:p>
          <a:p>
            <a:pPr lvl="1"/>
            <a:r>
              <a:rPr lang="en-GB" dirty="0" smtClean="0"/>
              <a:t>Wednesday 17</a:t>
            </a:r>
            <a:r>
              <a:rPr lang="en-GB" baseline="30000" dirty="0" smtClean="0"/>
              <a:t>th</a:t>
            </a:r>
            <a:r>
              <a:rPr lang="en-GB" dirty="0" smtClean="0"/>
              <a:t> January 12pm</a:t>
            </a:r>
          </a:p>
          <a:p>
            <a:r>
              <a:rPr lang="en-GB" dirty="0" smtClean="0"/>
              <a:t>Level 6 students</a:t>
            </a:r>
          </a:p>
          <a:p>
            <a:pPr lvl="1"/>
            <a:r>
              <a:rPr lang="en-GB" dirty="0" smtClean="0"/>
              <a:t>Wednesday 31</a:t>
            </a:r>
            <a:r>
              <a:rPr lang="en-GB" baseline="30000" dirty="0" smtClean="0"/>
              <a:t>st</a:t>
            </a:r>
            <a:r>
              <a:rPr lang="en-GB" dirty="0" smtClean="0"/>
              <a:t> January 10am</a:t>
            </a:r>
          </a:p>
          <a:p>
            <a:pPr marL="0" indent="0">
              <a:buNone/>
            </a:pPr>
            <a:r>
              <a:rPr lang="en-GB" b="1" dirty="0" smtClean="0"/>
              <a:t>ATTENDENCE IS COMPULSORY</a:t>
            </a:r>
            <a:endParaRPr lang="en-GB" b="1" dirty="0"/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7654637" y="2726401"/>
            <a:ext cx="426720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Gareth Thomas SST Liaison officer </a:t>
            </a:r>
            <a:endParaRPr lang="en-GB" dirty="0"/>
          </a:p>
        </p:txBody>
      </p:sp>
      <p:sp>
        <p:nvSpPr>
          <p:cNvPr id="8" name="Right Brace 7"/>
          <p:cNvSpPr/>
          <p:nvPr/>
        </p:nvSpPr>
        <p:spPr>
          <a:xfrm>
            <a:off x="7024255" y="1953491"/>
            <a:ext cx="443345" cy="1953491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7654637" y="4425544"/>
            <a:ext cx="439881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Professor Graham Smith Chairman SST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966655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63C519FF-46AA-4702-A4CB-A08D2C33AC86}" vid="{0EE75D98-3A1F-4B11-98D9-8E0EC5D2C2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372</TotalTime>
  <Words>43</Words>
  <Application>Microsoft Office PowerPoint</Application>
  <PresentationFormat>Widescreen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Myriad Pro</vt:lpstr>
      <vt:lpstr>UWTSD</vt:lpstr>
      <vt:lpstr>Students…….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Students…….</dc:title>
  <dc:creator>Kate Evans</dc:creator>
  <cp:lastModifiedBy>Kate Evans</cp:lastModifiedBy>
  <cp:revision>3</cp:revision>
  <cp:lastPrinted>2018-01-10T08:56:48Z</cp:lastPrinted>
  <dcterms:created xsi:type="dcterms:W3CDTF">2018-01-10T08:43:54Z</dcterms:created>
  <dcterms:modified xsi:type="dcterms:W3CDTF">2018-01-10T14:56:34Z</dcterms:modified>
</cp:coreProperties>
</file>