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10" autoAdjust="0"/>
  </p:normalViewPr>
  <p:slideViewPr>
    <p:cSldViewPr snapToGrid="0" snapToObjects="1">
      <p:cViewPr varScale="1">
        <p:scale>
          <a:sx n="61" d="100"/>
          <a:sy n="61" d="100"/>
        </p:scale>
        <p:origin x="125"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EE85-1A2B-4D93-8A1C-CADE55F7CFF0}" type="datetimeFigureOut">
              <a:rPr lang="en-IN" smtClean="0"/>
              <a:t>20-04-2026</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71FAEC-3ABF-49DF-B2EF-0A7DBB19BD81}" type="slidenum">
              <a:rPr lang="en-IN" smtClean="0"/>
              <a:t>‹#›</a:t>
            </a:fld>
            <a:endParaRPr lang="en-IN"/>
          </a:p>
        </p:txBody>
      </p:sp>
    </p:spTree>
    <p:extLst>
      <p:ext uri="{BB962C8B-B14F-4D97-AF65-F5344CB8AC3E}">
        <p14:creationId xmlns:p14="http://schemas.microsoft.com/office/powerpoint/2010/main" val="742435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Internet of Things connects billions of devices, enabling automation and improving operational efficiency across various domains. However, this increased connectivity introduces significant security vulnerabilities. Therefore, there is a growing need for effective and efficient security mechanisms to protect IoT systems.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2</a:t>
            </a:fld>
            <a:endParaRPr lang="en-IN"/>
          </a:p>
        </p:txBody>
      </p:sp>
    </p:spTree>
    <p:extLst>
      <p:ext uri="{BB962C8B-B14F-4D97-AF65-F5344CB8AC3E}">
        <p14:creationId xmlns:p14="http://schemas.microsoft.com/office/powerpoint/2010/main" val="1756627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IoT devices typically have limited computational resources such as memory, processing power, and energy. Traditional intrusion detection systems are often too resource-intensive for such environments. Additionally, there has been a rise in cyberattacks such as Distributed Denial of Service (DDoS) and botnet attacks targeting IoT networks.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3</a:t>
            </a:fld>
            <a:endParaRPr lang="en-IN"/>
          </a:p>
        </p:txBody>
      </p:sp>
    </p:spTree>
    <p:extLst>
      <p:ext uri="{BB962C8B-B14F-4D97-AF65-F5344CB8AC3E}">
        <p14:creationId xmlns:p14="http://schemas.microsoft.com/office/powerpoint/2010/main" val="393560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Existing intrusion detection systems are computationally heavy and unsuitable for IoT environments. They often generate high false positives and fail to provide real-time detection. This creates a gap in effective security solutions specifically designed for IoT systems.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4</a:t>
            </a:fld>
            <a:endParaRPr lang="en-IN"/>
          </a:p>
        </p:txBody>
      </p:sp>
    </p:spTree>
    <p:extLst>
      <p:ext uri="{BB962C8B-B14F-4D97-AF65-F5344CB8AC3E}">
        <p14:creationId xmlns:p14="http://schemas.microsoft.com/office/powerpoint/2010/main" val="1242534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aim of this research is to develop a lightweight intrusion detection system using Python. The system is designed to achieve high detection accuracy while minimizing resource usage and enabling real-time threat detection.</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5</a:t>
            </a:fld>
            <a:endParaRPr lang="en-IN"/>
          </a:p>
        </p:txBody>
      </p:sp>
    </p:spTree>
    <p:extLst>
      <p:ext uri="{BB962C8B-B14F-4D97-AF65-F5344CB8AC3E}">
        <p14:creationId xmlns:p14="http://schemas.microsoft.com/office/powerpoint/2010/main" val="1297236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aim of this research is to develop a lightweight intrusion detection system using Python. The system is designed to achieve high detection accuracy while minimizing resource usage and enabling real-time threat detection.</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6</a:t>
            </a:fld>
            <a:endParaRPr lang="en-IN"/>
          </a:p>
        </p:txBody>
      </p:sp>
    </p:spTree>
    <p:extLst>
      <p:ext uri="{BB962C8B-B14F-4D97-AF65-F5344CB8AC3E}">
        <p14:creationId xmlns:p14="http://schemas.microsoft.com/office/powerpoint/2010/main" val="399882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Intrusion detection systems are generally categorized into signature-based and anomaly-based approaches. Recently, machine learning-based IDS have gained popularity due to their adaptability. However, there remains a gap in balancing detection accuracy with resource efficiency, especially in IoT environments.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7</a:t>
            </a:fld>
            <a:endParaRPr lang="en-IN"/>
          </a:p>
        </p:txBody>
      </p:sp>
    </p:spTree>
    <p:extLst>
      <p:ext uri="{BB962C8B-B14F-4D97-AF65-F5344CB8AC3E}">
        <p14:creationId xmlns:p14="http://schemas.microsoft.com/office/powerpoint/2010/main" val="3378238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study follows a quantitative research approach combined with software development and experimental design. Machine learning algorithms such as Decision Tree and Naive Bayes are used, and system performance is evaluated using standard metrics.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8</a:t>
            </a:fld>
            <a:endParaRPr lang="en-IN"/>
          </a:p>
        </p:txBody>
      </p:sp>
    </p:spTree>
    <p:extLst>
      <p:ext uri="{BB962C8B-B14F-4D97-AF65-F5344CB8AC3E}">
        <p14:creationId xmlns:p14="http://schemas.microsoft.com/office/powerpoint/2010/main" val="1497691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system architecture consists of multiple stages: data collection, preprocessing and feature selection, model training, and an intrusion detection module. The system is designed to perform real-time classification of network traffic.</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9</a:t>
            </a:fld>
            <a:endParaRPr lang="en-IN"/>
          </a:p>
        </p:txBody>
      </p:sp>
    </p:spTree>
    <p:extLst>
      <p:ext uri="{BB962C8B-B14F-4D97-AF65-F5344CB8AC3E}">
        <p14:creationId xmlns:p14="http://schemas.microsoft.com/office/powerpoint/2010/main" val="3825504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system utilizes publicly available datasets such as NSL-KDD and CICIDS2017. The implementation is carried out using Python and Scikit-learn. The system is designed to run on standard hardware without requiring high-end GPUs.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10</a:t>
            </a:fld>
            <a:endParaRPr lang="en-IN"/>
          </a:p>
        </p:txBody>
      </p:sp>
    </p:spTree>
    <p:extLst>
      <p:ext uri="{BB962C8B-B14F-4D97-AF65-F5344CB8AC3E}">
        <p14:creationId xmlns:p14="http://schemas.microsoft.com/office/powerpoint/2010/main" val="3311735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performance of the system is evaluated using metrics such as accuracy, precision, recall, and F1-score. Additionally, processing time and memory usage are considered to assess the efficiency of the system.</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11</a:t>
            </a:fld>
            <a:endParaRPr lang="en-IN"/>
          </a:p>
        </p:txBody>
      </p:sp>
    </p:spTree>
    <p:extLst>
      <p:ext uri="{BB962C8B-B14F-4D97-AF65-F5344CB8AC3E}">
        <p14:creationId xmlns:p14="http://schemas.microsoft.com/office/powerpoint/2010/main" val="1520221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expected outcome is a lightweight intrusion detection system that achieves high detection accuracy while maintaining low computational cost. The system should be suitable for deployment in resource-constrained IoT environments.</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12</a:t>
            </a:fld>
            <a:endParaRPr lang="en-IN"/>
          </a:p>
        </p:txBody>
      </p:sp>
    </p:spTree>
    <p:extLst>
      <p:ext uri="{BB962C8B-B14F-4D97-AF65-F5344CB8AC3E}">
        <p14:creationId xmlns:p14="http://schemas.microsoft.com/office/powerpoint/2010/main" val="3521287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outlines the timeline and stages of the project, including design, implementation, testing, and evaluation phases to ensure systematic development and completion.</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13</a:t>
            </a:fld>
            <a:endParaRPr lang="en-IN"/>
          </a:p>
        </p:txBody>
      </p:sp>
    </p:spTree>
    <p:extLst>
      <p:ext uri="{BB962C8B-B14F-4D97-AF65-F5344CB8AC3E}">
        <p14:creationId xmlns:p14="http://schemas.microsoft.com/office/powerpoint/2010/main" val="3458067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proposed system can significantly improve IoT security and has applications in areas such as smart homes and healthcare. However, the system may be limited by dataset dependency and may require further optimization in future work.</a:t>
            </a:r>
          </a:p>
          <a:p>
            <a:endParaRPr lang="en-IN" dirty="0"/>
          </a:p>
        </p:txBody>
      </p:sp>
      <p:sp>
        <p:nvSpPr>
          <p:cNvPr id="4" name="Slide Number Placeholder 3"/>
          <p:cNvSpPr>
            <a:spLocks noGrp="1"/>
          </p:cNvSpPr>
          <p:nvPr>
            <p:ph type="sldNum" sz="quarter" idx="5"/>
          </p:nvPr>
        </p:nvSpPr>
        <p:spPr/>
        <p:txBody>
          <a:bodyPr/>
          <a:lstStyle/>
          <a:p>
            <a:fld id="{B171FAEC-3ABF-49DF-B2EF-0A7DBB19BD81}" type="slidenum">
              <a:rPr lang="en-IN" smtClean="0"/>
              <a:t>14</a:t>
            </a:fld>
            <a:endParaRPr lang="en-IN"/>
          </a:p>
        </p:txBody>
      </p:sp>
    </p:spTree>
    <p:extLst>
      <p:ext uri="{BB962C8B-B14F-4D97-AF65-F5344CB8AC3E}">
        <p14:creationId xmlns:p14="http://schemas.microsoft.com/office/powerpoint/2010/main" val="1073265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lightweight intrusion detection systems are essential for IoT environments. The proposed system aims to balance efficiency and accuracy while supporting scalable and effective cybersecurity solutions.</a:t>
            </a:r>
          </a:p>
          <a:p>
            <a:r>
              <a:rPr lang="en-IN"/>
              <a:t>s</a:t>
            </a:r>
          </a:p>
        </p:txBody>
      </p:sp>
      <p:sp>
        <p:nvSpPr>
          <p:cNvPr id="4" name="Slide Number Placeholder 3"/>
          <p:cNvSpPr>
            <a:spLocks noGrp="1"/>
          </p:cNvSpPr>
          <p:nvPr>
            <p:ph type="sldNum" sz="quarter" idx="5"/>
          </p:nvPr>
        </p:nvSpPr>
        <p:spPr/>
        <p:txBody>
          <a:bodyPr/>
          <a:lstStyle/>
          <a:p>
            <a:fld id="{B171FAEC-3ABF-49DF-B2EF-0A7DBB19BD81}" type="slidenum">
              <a:rPr lang="en-IN" smtClean="0"/>
              <a:t>15</a:t>
            </a:fld>
            <a:endParaRPr lang="en-IN"/>
          </a:p>
        </p:txBody>
      </p:sp>
    </p:spTree>
    <p:extLst>
      <p:ext uri="{BB962C8B-B14F-4D97-AF65-F5344CB8AC3E}">
        <p14:creationId xmlns:p14="http://schemas.microsoft.com/office/powerpoint/2010/main" val="17866829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9144000" cy="6858000"/>
          </a:xfrm>
        </p:grpSpPr>
        <p:pic>
          <p:nvPicPr>
            <p:cNvPr id="7" name="Picture 6" descr="S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25780"/>
              <a:ext cx="1664208" cy="612648"/>
            </a:xfrm>
            <a:prstGeom prst="rect">
              <a:avLst/>
            </a:prstGeom>
          </p:spPr>
        </p:pic>
        <p:pic>
          <p:nvPicPr>
            <p:cNvPr id="14" name="Picture 13"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719572"/>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C1FF6DA9-008F-8B48-92A6-B652298478BF}" type="slidenum">
              <a:rPr lang="en-US" smtClean="0"/>
              <a:t>‹#›</a:t>
            </a:fld>
            <a:endParaRPr 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075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45754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7857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3073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5529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1507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6938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2484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70"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66882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56719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60035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8828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8469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7694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7"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6109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08028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1326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44000" cy="6858001"/>
            <a:chOff x="0" y="0"/>
            <a:chExt cx="9144000" cy="6858001"/>
          </a:xfrm>
        </p:grpSpPr>
        <p:pic>
          <p:nvPicPr>
            <p:cNvPr id="8" name="Picture 7" descr="S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39689"/>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6211888"/>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4/20/2026</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pic>
        <p:nvPicPr>
          <p:cNvPr id="13" name="Picture 12">
            <a:extLst>
              <a:ext uri="{FF2B5EF4-FFF2-40B4-BE49-F238E27FC236}">
                <a16:creationId xmlns:a16="http://schemas.microsoft.com/office/drawing/2014/main" id="{60082046-3820-68F4-BEF5-07D4F265E5C4}"/>
              </a:ext>
            </a:extLst>
          </p:cNvPr>
          <p:cNvPicPr>
            <a:picLocks noChangeAspect="1"/>
          </p:cNvPicPr>
          <p:nvPr userDrawn="1"/>
        </p:nvPicPr>
        <p:blipFill>
          <a:blip r:embed="rId21"/>
          <a:stretch>
            <a:fillRect/>
          </a:stretch>
        </p:blipFill>
        <p:spPr>
          <a:xfrm>
            <a:off x="558802" y="466548"/>
            <a:ext cx="1953489" cy="779046"/>
          </a:xfrm>
          <a:prstGeom prst="rect">
            <a:avLst/>
          </a:prstGeom>
        </p:spPr>
      </p:pic>
    </p:spTree>
    <p:extLst>
      <p:ext uri="{BB962C8B-B14F-4D97-AF65-F5344CB8AC3E}">
        <p14:creationId xmlns:p14="http://schemas.microsoft.com/office/powerpoint/2010/main" val="424051481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633" y="3511053"/>
            <a:ext cx="6798734" cy="1303867"/>
          </a:xfrm>
        </p:spPr>
        <p:txBody>
          <a:bodyPr>
            <a:normAutofit fontScale="90000"/>
          </a:bodyPr>
          <a:lstStyle/>
          <a:p>
            <a:r>
              <a:rPr lang="en-GB" b="1" dirty="0"/>
              <a:t>⁠DEVELOPMENT OF A LIGHTWEIGHT INTRUSION DETECTION SYSTEM FOR IOT DEVICES USING PYTHON</a:t>
            </a:r>
            <a:br>
              <a:rPr lang="en-GB" dirty="0"/>
            </a:br>
            <a:endParaRPr lang="en-IN" dirty="0"/>
          </a:p>
        </p:txBody>
      </p:sp>
      <p:sp>
        <p:nvSpPr>
          <p:cNvPr id="3" name="TextBox 2">
            <a:extLst>
              <a:ext uri="{FF2B5EF4-FFF2-40B4-BE49-F238E27FC236}">
                <a16:creationId xmlns:a16="http://schemas.microsoft.com/office/drawing/2014/main" id="{134FC9A0-CB4C-1088-8557-0FBBAE1625FF}"/>
              </a:ext>
            </a:extLst>
          </p:cNvPr>
          <p:cNvSpPr txBox="1"/>
          <p:nvPr/>
        </p:nvSpPr>
        <p:spPr>
          <a:xfrm>
            <a:off x="5361140" y="513567"/>
            <a:ext cx="3169085" cy="1477328"/>
          </a:xfrm>
          <a:prstGeom prst="rect">
            <a:avLst/>
          </a:prstGeom>
          <a:noFill/>
        </p:spPr>
        <p:txBody>
          <a:bodyPr wrap="square" rtlCol="0">
            <a:spAutoFit/>
          </a:bodyPr>
          <a:lstStyle/>
          <a:p>
            <a:r>
              <a:rPr lang="en-US" dirty="0"/>
              <a:t>NAME:AKHIL JAMES</a:t>
            </a:r>
          </a:p>
          <a:p>
            <a:r>
              <a:rPr lang="en-US" dirty="0"/>
              <a:t>STUDENT ID:2517970</a:t>
            </a:r>
          </a:p>
          <a:p>
            <a:r>
              <a:rPr lang="en-US" dirty="0"/>
              <a:t>ASFA7004-ASSESSMENT 2</a:t>
            </a:r>
          </a:p>
          <a:p>
            <a:r>
              <a:rPr lang="en-US" dirty="0"/>
              <a:t>SUBMITTED TO:DR SURESH SHANMUGASUNDARAM</a:t>
            </a: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pPr marL="0" indent="0">
              <a:buNone/>
            </a:pPr>
            <a:r>
              <a:rPr lang="en-US" dirty="0"/>
              <a:t>The rapid expansion of Internet of Things (IoT) technologies has transformed modern digital ecosystems by enabling seamless connectivity between devices. While this improves operational efficiency and automation, it also introduces significant security vulnerabilities. Due to the large number of interconnected devices, IoT networks have become attractive targets for cyberattacks, highlighting the need for efficient and adaptable security solutions.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Background</a:t>
            </a:r>
          </a:p>
        </p:txBody>
      </p:sp>
      <p:sp>
        <p:nvSpPr>
          <p:cNvPr id="3" name="Content Placeholder 2"/>
          <p:cNvSpPr>
            <a:spLocks noGrp="1"/>
          </p:cNvSpPr>
          <p:nvPr>
            <p:ph idx="1"/>
          </p:nvPr>
        </p:nvSpPr>
        <p:spPr/>
        <p:txBody>
          <a:bodyPr/>
          <a:lstStyle/>
          <a:p>
            <a:r>
              <a:rPr lang="en-US" dirty="0"/>
              <a:t>Unlike traditional computing systems, IoT devices typically operate with constrained resources such as limited processing power, memory, and battery life. These limitations make the deployment of conventional intrusion detection systems impractical. At the same time, there has been a noticeable increase in attacks such as distributed denial-of-service (DDoS) and botnet-based intrusions, which exploit these weaknesses.</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Problem</a:t>
            </a:r>
          </a:p>
        </p:txBody>
      </p:sp>
      <p:sp>
        <p:nvSpPr>
          <p:cNvPr id="3" name="Content Placeholder 2"/>
          <p:cNvSpPr>
            <a:spLocks noGrp="1"/>
          </p:cNvSpPr>
          <p:nvPr>
            <p:ph idx="1"/>
          </p:nvPr>
        </p:nvSpPr>
        <p:spPr/>
        <p:txBody>
          <a:bodyPr/>
          <a:lstStyle/>
          <a:p>
            <a:r>
              <a:rPr lang="en-US" dirty="0"/>
              <a:t>Current intrusion detection systems are often designed for high-performance environments and require substantial computational resources. This creates challenges when applied to IoT networks, where efficiency is critical. Additionally, many existing approaches struggle with high false alarm rates and lack the ability to detect threats in real time within constrained environments.</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Aim</a:t>
            </a:r>
          </a:p>
        </p:txBody>
      </p:sp>
      <p:sp>
        <p:nvSpPr>
          <p:cNvPr id="3" name="Content Placeholder 2"/>
          <p:cNvSpPr>
            <a:spLocks noGrp="1"/>
          </p:cNvSpPr>
          <p:nvPr>
            <p:ph idx="1"/>
          </p:nvPr>
        </p:nvSpPr>
        <p:spPr/>
        <p:txBody>
          <a:bodyPr/>
          <a:lstStyle/>
          <a:p>
            <a:r>
              <a:rPr lang="en-US" dirty="0"/>
              <a:t>This study aims to design and implement a lightweight intrusion detection system using Python that is tailored for IoT environments. The system focuses on maintaining detection effectiveness while minimizing computational overhead and supporting real-time threat identification.</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Objectives</a:t>
            </a:r>
          </a:p>
        </p:txBody>
      </p:sp>
      <p:sp>
        <p:nvSpPr>
          <p:cNvPr id="3" name="Content Placeholder 2"/>
          <p:cNvSpPr>
            <a:spLocks noGrp="1"/>
          </p:cNvSpPr>
          <p:nvPr>
            <p:ph idx="1"/>
          </p:nvPr>
        </p:nvSpPr>
        <p:spPr/>
        <p:txBody>
          <a:bodyPr/>
          <a:lstStyle/>
          <a:p>
            <a:r>
              <a:rPr lang="en-US" dirty="0"/>
              <a:t>Critically evaluate existing IDS approaches used in IoT </a:t>
            </a:r>
            <a:r>
              <a:rPr lang="en-US" dirty="0" err="1"/>
              <a:t>securityIdentify</a:t>
            </a:r>
            <a:r>
              <a:rPr lang="en-US" dirty="0"/>
              <a:t> key limitations associated with resource-constrained </a:t>
            </a:r>
            <a:r>
              <a:rPr lang="en-US" dirty="0" err="1"/>
              <a:t>environmentsDevelop</a:t>
            </a:r>
            <a:r>
              <a:rPr lang="en-US" dirty="0"/>
              <a:t> an optimized lightweight IDS </a:t>
            </a:r>
            <a:r>
              <a:rPr lang="en-US" dirty="0" err="1"/>
              <a:t>architectureImplement</a:t>
            </a:r>
            <a:r>
              <a:rPr lang="en-US" dirty="0"/>
              <a:t> machine learning techniques suitable for low-resource </a:t>
            </a:r>
            <a:r>
              <a:rPr lang="en-US" dirty="0" err="1"/>
              <a:t>systemsAssess</a:t>
            </a:r>
            <a:r>
              <a:rPr lang="en-US" dirty="0"/>
              <a:t> system performance using relevant evaluation metrics</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Literature Review</a:t>
            </a:r>
          </a:p>
        </p:txBody>
      </p:sp>
      <p:sp>
        <p:nvSpPr>
          <p:cNvPr id="3" name="Content Placeholder 2"/>
          <p:cNvSpPr>
            <a:spLocks noGrp="1"/>
          </p:cNvSpPr>
          <p:nvPr>
            <p:ph idx="1"/>
          </p:nvPr>
        </p:nvSpPr>
        <p:spPr>
          <a:xfrm>
            <a:off x="1176865" y="2490135"/>
            <a:ext cx="3060838" cy="3444997"/>
          </a:xfrm>
        </p:spPr>
        <p:txBody>
          <a:bodyPr>
            <a:normAutofit fontScale="70000" lnSpcReduction="20000"/>
          </a:bodyPr>
          <a:lstStyle/>
          <a:p>
            <a:r>
              <a:rPr lang="en-US" dirty="0"/>
              <a:t>Previous studies highlight two primary IDS approaches: signature-based and anomaly-based detection. More recently, machine learning techniques have been introduced to enhance detection capabilities. However, existing research reveals a trade-off between accuracy and computational efficiency. Lightweight IDS models attempt to address this issue, yet achieving an optimal balance remains a key research gap.</a:t>
            </a:r>
            <a:endParaRPr dirty="0"/>
          </a:p>
        </p:txBody>
      </p:sp>
      <p:pic>
        <p:nvPicPr>
          <p:cNvPr id="2050" name="Picture 2" descr="Lightweight intrusion detection system for IoT with improved feature  engineering and advanced dynamic quantization | Discover Internet of Things  | Springer Nature Link">
            <a:extLst>
              <a:ext uri="{FF2B5EF4-FFF2-40B4-BE49-F238E27FC236}">
                <a16:creationId xmlns:a16="http://schemas.microsoft.com/office/drawing/2014/main" id="{ABFDAB4F-CFE4-2157-D008-1AE7D6667D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2237" y="3077345"/>
            <a:ext cx="3801339" cy="16814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Methodology</a:t>
            </a:r>
          </a:p>
        </p:txBody>
      </p:sp>
      <p:sp>
        <p:nvSpPr>
          <p:cNvPr id="3" name="Content Placeholder 2"/>
          <p:cNvSpPr>
            <a:spLocks noGrp="1"/>
          </p:cNvSpPr>
          <p:nvPr>
            <p:ph idx="1"/>
          </p:nvPr>
        </p:nvSpPr>
        <p:spPr/>
        <p:txBody>
          <a:bodyPr/>
          <a:lstStyle/>
          <a:p>
            <a:r>
              <a:rPr lang="en-US" dirty="0"/>
              <a:t>A quantitative research approach is adopted, combining system development with experimental validation. Machine learning algorithms such as Decision Tree and Naïve Bayes are implemented due to their relatively low computational requirements. The system is evaluated through performance metrics to determine its effectiveness in detecting network intrusions.</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System Architecture</a:t>
            </a:r>
          </a:p>
        </p:txBody>
      </p:sp>
      <p:sp>
        <p:nvSpPr>
          <p:cNvPr id="3" name="Content Placeholder 2"/>
          <p:cNvSpPr>
            <a:spLocks noGrp="1"/>
          </p:cNvSpPr>
          <p:nvPr>
            <p:ph idx="1"/>
          </p:nvPr>
        </p:nvSpPr>
        <p:spPr/>
        <p:txBody>
          <a:bodyPr/>
          <a:lstStyle/>
          <a:p>
            <a:r>
              <a:rPr lang="en-US" dirty="0"/>
              <a:t>The proposed system follows a structured </a:t>
            </a:r>
            <a:r>
              <a:rPr lang="en-US" dirty="0" err="1"/>
              <a:t>pipeline:Data</a:t>
            </a:r>
            <a:r>
              <a:rPr lang="en-US" dirty="0"/>
              <a:t> acquisition from benchmark </a:t>
            </a:r>
            <a:r>
              <a:rPr lang="en-US" dirty="0" err="1"/>
              <a:t>datasetsData</a:t>
            </a:r>
            <a:r>
              <a:rPr lang="en-US" dirty="0"/>
              <a:t> preprocessing and feature </a:t>
            </a:r>
            <a:r>
              <a:rPr lang="en-US" dirty="0" err="1"/>
              <a:t>selectionModel</a:t>
            </a:r>
            <a:r>
              <a:rPr lang="en-US" dirty="0"/>
              <a:t> training using selected </a:t>
            </a:r>
            <a:r>
              <a:rPr lang="en-US" dirty="0" err="1"/>
              <a:t>algorithmsDeployment</a:t>
            </a:r>
            <a:r>
              <a:rPr lang="en-US" dirty="0"/>
              <a:t> of an intrusion detection </a:t>
            </a:r>
            <a:r>
              <a:rPr lang="en-US" dirty="0" err="1"/>
              <a:t>moduleReal</a:t>
            </a:r>
            <a:r>
              <a:rPr lang="en-US" dirty="0"/>
              <a:t>-time classification of network traffic</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Datasets &amp; Tools</a:t>
            </a:r>
          </a:p>
        </p:txBody>
      </p:sp>
      <p:sp>
        <p:nvSpPr>
          <p:cNvPr id="3" name="Content Placeholder 2"/>
          <p:cNvSpPr>
            <a:spLocks noGrp="1"/>
          </p:cNvSpPr>
          <p:nvPr>
            <p:ph idx="1"/>
          </p:nvPr>
        </p:nvSpPr>
        <p:spPr/>
        <p:txBody>
          <a:bodyPr/>
          <a:lstStyle/>
          <a:p>
            <a:r>
              <a:rPr lang="en-US" dirty="0"/>
              <a:t>The study utilizes publicly available datasets including NSL-KDD and CICIDS2017 to ensure reliability and comparability. The system is implemented using Python and relevant machine learning libraries such as Scikit-learn. The design does not rely on high-end hardware, making it suitable for practical IoT scenarios.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Evaluation Metrics</a:t>
            </a:r>
          </a:p>
        </p:txBody>
      </p:sp>
      <p:sp>
        <p:nvSpPr>
          <p:cNvPr id="3" name="Content Placeholder 2"/>
          <p:cNvSpPr>
            <a:spLocks noGrp="1"/>
          </p:cNvSpPr>
          <p:nvPr>
            <p:ph idx="1"/>
          </p:nvPr>
        </p:nvSpPr>
        <p:spPr/>
        <p:txBody>
          <a:bodyPr/>
          <a:lstStyle/>
          <a:p>
            <a:r>
              <a:rPr lang="en-US" dirty="0"/>
              <a:t>System performance is assessed using multiple metrics, </a:t>
            </a:r>
            <a:r>
              <a:rPr lang="en-US" dirty="0" err="1"/>
              <a:t>including:Accuracy</a:t>
            </a:r>
            <a:r>
              <a:rPr lang="en-US" dirty="0"/>
              <a:t> (overall detection capability)Precision (correct identification of attacks)Recall (ability to detect actual threats)F1-score (balance between precision and recall)Computational efficiency (processing time and memory usage)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Expected Outcomes</a:t>
            </a:r>
          </a:p>
        </p:txBody>
      </p:sp>
      <p:sp>
        <p:nvSpPr>
          <p:cNvPr id="3" name="Content Placeholder 2"/>
          <p:cNvSpPr>
            <a:spLocks noGrp="1"/>
          </p:cNvSpPr>
          <p:nvPr>
            <p:ph idx="1"/>
          </p:nvPr>
        </p:nvSpPr>
        <p:spPr/>
        <p:txBody>
          <a:bodyPr/>
          <a:lstStyle/>
          <a:p>
            <a:r>
              <a:rPr lang="en-US" dirty="0"/>
              <a:t>The proposed system is expected to deliver a balance between detection performance and resource efficiency. It aims to demonstrate that lightweight models can provide reliable intrusion detection while remaining suitable for deployment in IoT environments.</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Project Plan</a:t>
            </a:r>
          </a:p>
        </p:txBody>
      </p:sp>
      <p:pic>
        <p:nvPicPr>
          <p:cNvPr id="1026" name="Picture 2">
            <a:extLst>
              <a:ext uri="{FF2B5EF4-FFF2-40B4-BE49-F238E27FC236}">
                <a16:creationId xmlns:a16="http://schemas.microsoft.com/office/drawing/2014/main" id="{99B5F7AD-6C1D-077D-C14A-51E32A85F8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5716" y="2372493"/>
            <a:ext cx="4592126" cy="34232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&amp; Limitations</a:t>
            </a:r>
          </a:p>
        </p:txBody>
      </p:sp>
      <p:sp>
        <p:nvSpPr>
          <p:cNvPr id="3" name="Content Placeholder 2"/>
          <p:cNvSpPr>
            <a:spLocks noGrp="1"/>
          </p:cNvSpPr>
          <p:nvPr>
            <p:ph idx="1"/>
          </p:nvPr>
        </p:nvSpPr>
        <p:spPr/>
        <p:txBody>
          <a:bodyPr/>
          <a:lstStyle/>
          <a:p>
            <a:r>
              <a:rPr lang="en-US" dirty="0"/>
              <a:t>This research contributes to improving security in IoT-based applications such as smart homes and healthcare systems. However, the system’s effectiveness may depend on the quality and diversity of training datasets. Further optimization and real-world testing may be required for broader applicability.</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lang="en-US" dirty="0"/>
              <a:t>Lightweight intrusion detection systems represent a practical solution for securing IoT networks. By addressing resource constraints while maintaining detection accuracy, such systems can support scalable and efficient cybersecurity frameworks in modern digital environments.</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96E46-236C-E7C0-94E9-7921D79A857D}"/>
              </a:ext>
            </a:extLst>
          </p:cNvPr>
          <p:cNvSpPr>
            <a:spLocks noGrp="1"/>
          </p:cNvSpPr>
          <p:nvPr>
            <p:ph type="title"/>
          </p:nvPr>
        </p:nvSpPr>
        <p:spPr/>
        <p:txBody>
          <a:bodyPr/>
          <a:lstStyle/>
          <a:p>
            <a:r>
              <a:rPr lang="en-US" dirty="0"/>
              <a:t>Reference</a:t>
            </a:r>
            <a:endParaRPr lang="en-IN" dirty="0"/>
          </a:p>
        </p:txBody>
      </p:sp>
      <p:sp>
        <p:nvSpPr>
          <p:cNvPr id="3" name="Content Placeholder 2">
            <a:extLst>
              <a:ext uri="{FF2B5EF4-FFF2-40B4-BE49-F238E27FC236}">
                <a16:creationId xmlns:a16="http://schemas.microsoft.com/office/drawing/2014/main" id="{8C4A631D-66D9-150F-8C51-18FDDEB9E1B5}"/>
              </a:ext>
            </a:extLst>
          </p:cNvPr>
          <p:cNvSpPr>
            <a:spLocks noGrp="1"/>
          </p:cNvSpPr>
          <p:nvPr>
            <p:ph idx="1"/>
          </p:nvPr>
        </p:nvSpPr>
        <p:spPr/>
        <p:txBody>
          <a:bodyPr>
            <a:normAutofit fontScale="47500" lnSpcReduction="20000"/>
          </a:bodyPr>
          <a:lstStyle/>
          <a:p>
            <a:pPr lvl="0"/>
            <a:r>
              <a:rPr lang="en-GB" dirty="0"/>
              <a:t>Mendonca, R.V., Silva, J.C., Rosa, R.L., Saadi, M., Rodriguez, D.Z. and Farouk, A., 2022. A lightweight intelligent intrusion detection system for industrial internet of things using deep learning algorithms. </a:t>
            </a:r>
            <a:r>
              <a:rPr lang="en-GB" i="1" dirty="0"/>
              <a:t>Expert Systems</a:t>
            </a:r>
            <a:r>
              <a:rPr lang="en-GB" dirty="0"/>
              <a:t>, </a:t>
            </a:r>
            <a:r>
              <a:rPr lang="en-GB" i="1" dirty="0"/>
              <a:t>39</a:t>
            </a:r>
            <a:r>
              <a:rPr lang="en-GB" dirty="0"/>
              <a:t>(5), p.e12917.</a:t>
            </a:r>
            <a:endParaRPr lang="en-IN" dirty="0"/>
          </a:p>
          <a:p>
            <a:pPr lvl="0"/>
            <a:r>
              <a:rPr lang="en-GB" dirty="0"/>
              <a:t>Nguyen, X.H., Nguyen, X.D., Huynh, H.H. and Le, K.H., 2022. </a:t>
            </a:r>
            <a:r>
              <a:rPr lang="en-GB" dirty="0" err="1"/>
              <a:t>Realguard</a:t>
            </a:r>
            <a:r>
              <a:rPr lang="en-GB" dirty="0"/>
              <a:t>: A lightweight network intrusion detection system for IoT gateways. </a:t>
            </a:r>
            <a:r>
              <a:rPr lang="en-GB" i="1" dirty="0"/>
              <a:t>Sensors</a:t>
            </a:r>
            <a:r>
              <a:rPr lang="en-GB" dirty="0"/>
              <a:t>, </a:t>
            </a:r>
            <a:r>
              <a:rPr lang="en-GB" i="1" dirty="0"/>
              <a:t>22</a:t>
            </a:r>
            <a:r>
              <a:rPr lang="en-GB" dirty="0"/>
              <a:t>(2), p.432.</a:t>
            </a:r>
            <a:endParaRPr lang="en-IN" dirty="0"/>
          </a:p>
          <a:p>
            <a:pPr lvl="0"/>
            <a:r>
              <a:rPr lang="en-GB" dirty="0"/>
              <a:t>Javed, A., </a:t>
            </a:r>
            <a:r>
              <a:rPr lang="en-GB" dirty="0" err="1"/>
              <a:t>Ehtsham</a:t>
            </a:r>
            <a:r>
              <a:rPr lang="en-GB" dirty="0"/>
              <a:t>, A., Jawad, M., Awais, M.N., Qureshi, A.U.H. and Larijani, H., 2024. Implementation of lightweight machine learning-based intrusion detection system on IoT devices of smart homes. </a:t>
            </a:r>
            <a:r>
              <a:rPr lang="en-GB" i="1" dirty="0"/>
              <a:t>Future Internet</a:t>
            </a:r>
            <a:r>
              <a:rPr lang="en-GB" dirty="0"/>
              <a:t>, </a:t>
            </a:r>
            <a:r>
              <a:rPr lang="en-GB" i="1" dirty="0"/>
              <a:t>16</a:t>
            </a:r>
            <a:r>
              <a:rPr lang="en-GB" dirty="0"/>
              <a:t>(6), p.200.</a:t>
            </a:r>
            <a:endParaRPr lang="en-IN" dirty="0"/>
          </a:p>
          <a:p>
            <a:pPr lvl="0"/>
            <a:r>
              <a:rPr lang="en-GB" dirty="0" err="1"/>
              <a:t>Khanday</a:t>
            </a:r>
            <a:r>
              <a:rPr lang="en-GB" dirty="0"/>
              <a:t>, S.A., Fatima, H. and Rakesh, N., 2023. Implementation of intrusion detection model for DDoS attacks in Lightweight IoT Networks. </a:t>
            </a:r>
            <a:r>
              <a:rPr lang="en-GB" i="1" dirty="0"/>
              <a:t>Expert Systems with Applications</a:t>
            </a:r>
            <a:r>
              <a:rPr lang="en-GB" dirty="0"/>
              <a:t>, </a:t>
            </a:r>
            <a:r>
              <a:rPr lang="en-GB" i="1" dirty="0"/>
              <a:t>215</a:t>
            </a:r>
            <a:r>
              <a:rPr lang="en-GB" dirty="0"/>
              <a:t>, p.119330.</a:t>
            </a:r>
            <a:endParaRPr lang="en-IN" dirty="0"/>
          </a:p>
          <a:p>
            <a:pPr lvl="0"/>
            <a:r>
              <a:rPr lang="en-GB" dirty="0"/>
              <a:t>Mabandla, L. and Sibanda, K., 2022. A Comparative Analysis of Light Weight Intrusion Detection Models for the Internet of Things. In </a:t>
            </a:r>
            <a:r>
              <a:rPr lang="en-GB" i="1" dirty="0"/>
              <a:t>Southern Africa Telecommunication Networks and Applications Conference (SATNAC)</a:t>
            </a:r>
            <a:r>
              <a:rPr lang="en-GB" dirty="0"/>
              <a:t>.</a:t>
            </a:r>
            <a:endParaRPr lang="en-IN" dirty="0"/>
          </a:p>
          <a:p>
            <a:pPr lvl="0"/>
            <a:r>
              <a:rPr lang="en-GB" dirty="0" err="1"/>
              <a:t>Disina</a:t>
            </a:r>
            <a:r>
              <a:rPr lang="en-GB" dirty="0"/>
              <a:t>, A.H., Yunusa, A.A., Mohammad, N., Abubakar, H. and Adamu, A., 2026. AI enhanced intrusion detection system for IoT networks using lightweight machine learning model. </a:t>
            </a:r>
            <a:r>
              <a:rPr lang="en-GB" i="1" dirty="0"/>
              <a:t>Savannah Journal of Science and Engineering Technology</a:t>
            </a:r>
            <a:r>
              <a:rPr lang="en-GB" dirty="0"/>
              <a:t>, </a:t>
            </a:r>
            <a:r>
              <a:rPr lang="en-GB" i="1" dirty="0"/>
              <a:t>4</a:t>
            </a:r>
            <a:r>
              <a:rPr lang="en-GB" dirty="0"/>
              <a:t>(01), pp.023-033.</a:t>
            </a:r>
            <a:endParaRPr lang="en-IN" dirty="0"/>
          </a:p>
          <a:p>
            <a:pPr lvl="0"/>
            <a:r>
              <a:rPr lang="en-GB" dirty="0"/>
              <a:t>Pasam, A., Sinha, A. and </a:t>
            </a:r>
            <a:r>
              <a:rPr lang="en-GB" dirty="0" err="1"/>
              <a:t>Mailewa</a:t>
            </a:r>
            <a:r>
              <a:rPr lang="en-GB" dirty="0"/>
              <a:t>, A., 2025, October. Lightweight AI-Based Intrusion Detection Models for IoT Devices: A Comparative Review. In </a:t>
            </a:r>
            <a:r>
              <a:rPr lang="en-GB" i="1" dirty="0"/>
              <a:t>2025 IEEE International Carnahan Conference on Security Technology (ICCST)</a:t>
            </a:r>
            <a:r>
              <a:rPr lang="en-GB" dirty="0"/>
              <a:t> (pp. 1-7). IEEE.</a:t>
            </a:r>
            <a:endParaRPr lang="en-IN" dirty="0"/>
          </a:p>
          <a:p>
            <a:endParaRPr lang="en-IN" dirty="0"/>
          </a:p>
        </p:txBody>
      </p:sp>
    </p:spTree>
    <p:extLst>
      <p:ext uri="{BB962C8B-B14F-4D97-AF65-F5344CB8AC3E}">
        <p14:creationId xmlns:p14="http://schemas.microsoft.com/office/powerpoint/2010/main" val="334059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E36ED-E5A8-9329-BAA9-3BB93530166C}"/>
              </a:ext>
            </a:extLst>
          </p:cNvPr>
          <p:cNvSpPr>
            <a:spLocks noGrp="1"/>
          </p:cNvSpPr>
          <p:nvPr>
            <p:ph type="title"/>
          </p:nvPr>
        </p:nvSpPr>
        <p:spPr>
          <a:xfrm>
            <a:off x="1344014" y="2704808"/>
            <a:ext cx="6798734" cy="1303867"/>
          </a:xfrm>
        </p:spPr>
        <p:txBody>
          <a:bodyPr/>
          <a:lstStyle/>
          <a:p>
            <a:r>
              <a:rPr lang="en-US" dirty="0"/>
              <a:t>THANK YOU</a:t>
            </a:r>
            <a:endParaRPr lang="en-IN" dirty="0"/>
          </a:p>
        </p:txBody>
      </p:sp>
    </p:spTree>
    <p:extLst>
      <p:ext uri="{BB962C8B-B14F-4D97-AF65-F5344CB8AC3E}">
        <p14:creationId xmlns:p14="http://schemas.microsoft.com/office/powerpoint/2010/main" val="39440908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28</TotalTime>
  <Words>1564</Words>
  <Application>Microsoft Office PowerPoint</Application>
  <PresentationFormat>On-screen Show (4:3)</PresentationFormat>
  <Paragraphs>70</Paragraphs>
  <Slides>17</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Garamond</vt:lpstr>
      <vt:lpstr>Organic</vt:lpstr>
      <vt:lpstr>⁠DEVELOPMENT OF A LIGHTWEIGHT INTRUSION DETECTION SYSTEM FOR IOT DEVICES USING PYTHON </vt:lpstr>
      <vt:lpstr>Introduction</vt:lpstr>
      <vt:lpstr>Research Background</vt:lpstr>
      <vt:lpstr>Research Problem</vt:lpstr>
      <vt:lpstr>Research Aim</vt:lpstr>
      <vt:lpstr>Research Objectives</vt:lpstr>
      <vt:lpstr>Literature Review</vt:lpstr>
      <vt:lpstr>Research Methodology</vt:lpstr>
      <vt:lpstr>System Architecture</vt:lpstr>
      <vt:lpstr>Datasets &amp; Tools</vt:lpstr>
      <vt:lpstr>Evaluation Metrics</vt:lpstr>
      <vt:lpstr>Expected Outcomes</vt:lpstr>
      <vt:lpstr>Project Plan</vt:lpstr>
      <vt:lpstr>Impact &amp; Limitations</vt:lpstr>
      <vt:lpstr>Conclusion</vt:lpstr>
      <vt:lpstr>Reference</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akhil james</dc:creator>
  <cp:keywords/>
  <dc:description>generated using python-pptx</dc:description>
  <cp:lastModifiedBy>Akhil James (2517970)</cp:lastModifiedBy>
  <cp:revision>7</cp:revision>
  <dcterms:created xsi:type="dcterms:W3CDTF">2013-01-27T09:14:16Z</dcterms:created>
  <dcterms:modified xsi:type="dcterms:W3CDTF">2026-04-20T08:26:59Z</dcterms:modified>
  <cp:category/>
</cp:coreProperties>
</file>