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</p:sldIdLst>
  <p:sldSz cx="43891200" cy="32918400"/>
  <p:notesSz cx="5800725" cy="9094788"/>
  <p:embeddedFontLst>
    <p:embeddedFont>
      <p:font typeface="Amaranth" panose="020B0604020202020204" charset="0"/>
      <p:regular r:id="rId3"/>
      <p:bold r:id="rId4"/>
      <p:italic r:id="rId5"/>
      <p:boldItalic r:id="rId6"/>
    </p:embeddedFont>
    <p:embeddedFont>
      <p:font typeface="Open Sans" panose="020B0606030504020204" pitchFamily="34" charset="0"/>
      <p:regular r:id="rId7"/>
      <p:bold r:id="rId8"/>
      <p:italic r:id="rId9"/>
      <p:boldItalic r:id="rId10"/>
    </p:embeddedFont>
    <p:embeddedFont>
      <p:font typeface="Titillium Web" panose="00000500000000000000" pitchFamily="2" charset="0"/>
      <p:regular r:id="rId11"/>
      <p:bold r:id="rId12"/>
      <p:italic r:id="rId13"/>
      <p:boldItalic r:id="rId14"/>
    </p:embeddedFont>
  </p:embeddedFontLst>
  <p:custDataLst>
    <p:tags r:id="rId15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9300" kern="1200">
        <a:solidFill>
          <a:schemeClr val="tx1"/>
        </a:solidFill>
        <a:latin typeface="Arial"/>
        <a:ea typeface="+mn-ea"/>
        <a:cs typeface="+mn-cs"/>
      </a:defRPr>
    </a:lvl6pPr>
    <a:lvl7pPr marL="2743200" algn="l" defTabSz="914400" rtl="0" eaLnBrk="1" latinLnBrk="0" hangingPunct="1">
      <a:defRPr sz="9300" kern="1200">
        <a:solidFill>
          <a:schemeClr val="tx1"/>
        </a:solidFill>
        <a:latin typeface="Arial"/>
        <a:ea typeface="+mn-ea"/>
        <a:cs typeface="+mn-cs"/>
      </a:defRPr>
    </a:lvl7pPr>
    <a:lvl8pPr marL="3200400" algn="l" defTabSz="914400" rtl="0" eaLnBrk="1" latinLnBrk="0" hangingPunct="1">
      <a:defRPr sz="9300" kern="1200">
        <a:solidFill>
          <a:schemeClr val="tx1"/>
        </a:solidFill>
        <a:latin typeface="Arial"/>
        <a:ea typeface="+mn-ea"/>
        <a:cs typeface="+mn-cs"/>
      </a:defRPr>
    </a:lvl8pPr>
    <a:lvl9pPr marL="3657600" algn="l" defTabSz="914400" rtl="0" eaLnBrk="1" latinLnBrk="0" hangingPunct="1">
      <a:defRPr sz="9300" kern="1200">
        <a:solidFill>
          <a:schemeClr val="tx1"/>
        </a:solidFill>
        <a:latin typeface="Arial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368">
          <p15:clr>
            <a:srgbClr val="A4A3A4"/>
          </p15:clr>
        </p15:guide>
        <p15:guide id="2" pos="1382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F3F3"/>
    <a:srgbClr val="9EA0A4"/>
    <a:srgbClr val="A167B2"/>
    <a:srgbClr val="353941"/>
    <a:srgbClr val="E65243"/>
    <a:srgbClr val="E3E3E3"/>
    <a:srgbClr val="2D3C50"/>
    <a:srgbClr val="235078"/>
    <a:srgbClr val="262626"/>
    <a:srgbClr val="0282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6BF6DB-37FE-2013-72A8-0EF26210FF59}" v="1537" dt="2026-01-31T03:22:53.9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 snapToGrid="0">
      <p:cViewPr varScale="1">
        <p:scale>
          <a:sx n="25" d="100"/>
          <a:sy n="25" d="100"/>
        </p:scale>
        <p:origin x="2510" y="67"/>
      </p:cViewPr>
      <p:guideLst>
        <p:guide orient="horz" pos="10368"/>
        <p:guide pos="13824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6.fntdata"/><Relationship Id="rId13" Type="http://schemas.openxmlformats.org/officeDocument/2006/relationships/font" Target="fonts/font11.fntdata"/><Relationship Id="rId18" Type="http://schemas.openxmlformats.org/officeDocument/2006/relationships/theme" Target="theme/theme1.xml"/><Relationship Id="rId3" Type="http://schemas.openxmlformats.org/officeDocument/2006/relationships/font" Target="fonts/font1.fntdata"/><Relationship Id="rId21" Type="http://schemas.microsoft.com/office/2015/10/relationships/revisionInfo" Target="revisionInfo.xml"/><Relationship Id="rId7" Type="http://schemas.openxmlformats.org/officeDocument/2006/relationships/font" Target="fonts/font5.fntdata"/><Relationship Id="rId12" Type="http://schemas.openxmlformats.org/officeDocument/2006/relationships/font" Target="fonts/font10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font" Target="fonts/font9.fntdata"/><Relationship Id="rId5" Type="http://schemas.openxmlformats.org/officeDocument/2006/relationships/font" Target="fonts/font3.fntdata"/><Relationship Id="rId15" Type="http://schemas.openxmlformats.org/officeDocument/2006/relationships/tags" Target="tags/tag1.xml"/><Relationship Id="rId10" Type="http://schemas.openxmlformats.org/officeDocument/2006/relationships/font" Target="fonts/font8.fntdata"/><Relationship Id="rId19" Type="http://schemas.openxmlformats.org/officeDocument/2006/relationships/tableStyles" Target="tableStyles.xml"/><Relationship Id="rId4" Type="http://schemas.openxmlformats.org/officeDocument/2006/relationships/font" Target="fonts/font2.fntdata"/><Relationship Id="rId9" Type="http://schemas.openxmlformats.org/officeDocument/2006/relationships/font" Target="fonts/font7.fntdata"/><Relationship Id="rId14" Type="http://schemas.openxmlformats.org/officeDocument/2006/relationships/font" Target="fonts/font12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 Haylett (2321018)" userId="S::2321018@student.uwtsd.ac.uk::316a7342-8a56-47e7-bfb2-de9bca1ab71c" providerId="AD" clId="Web-{F96BF6DB-37FE-2013-72A8-0EF26210FF59}"/>
    <pc:docChg chg="modSld">
      <pc:chgData name="Simon Haylett (2321018)" userId="S::2321018@student.uwtsd.ac.uk::316a7342-8a56-47e7-bfb2-de9bca1ab71c" providerId="AD" clId="Web-{F96BF6DB-37FE-2013-72A8-0EF26210FF59}" dt="2026-01-31T03:22:52" v="925" actId="20577"/>
      <pc:docMkLst>
        <pc:docMk/>
      </pc:docMkLst>
      <pc:sldChg chg="addSp delSp modSp">
        <pc:chgData name="Simon Haylett (2321018)" userId="S::2321018@student.uwtsd.ac.uk::316a7342-8a56-47e7-bfb2-de9bca1ab71c" providerId="AD" clId="Web-{F96BF6DB-37FE-2013-72A8-0EF26210FF59}" dt="2026-01-31T03:22:52" v="925" actId="20577"/>
        <pc:sldMkLst>
          <pc:docMk/>
          <pc:sldMk cId="0" sldId="256"/>
        </pc:sldMkLst>
        <pc:spChg chg="add del mod">
          <ac:chgData name="Simon Haylett (2321018)" userId="S::2321018@student.uwtsd.ac.uk::316a7342-8a56-47e7-bfb2-de9bca1ab71c" providerId="AD" clId="Web-{F96BF6DB-37FE-2013-72A8-0EF26210FF59}" dt="2026-01-31T01:56:14.917" v="70"/>
          <ac:spMkLst>
            <pc:docMk/>
            <pc:sldMk cId="0" sldId="256"/>
            <ac:spMk id="4" creationId="{19FC457B-75E1-578B-11DA-199758573035}"/>
          </ac:spMkLst>
        </pc:spChg>
        <pc:spChg chg="add del">
          <ac:chgData name="Simon Haylett (2321018)" userId="S::2321018@student.uwtsd.ac.uk::316a7342-8a56-47e7-bfb2-de9bca1ab71c" providerId="AD" clId="Web-{F96BF6DB-37FE-2013-72A8-0EF26210FF59}" dt="2026-01-31T02:32:10.837" v="282"/>
          <ac:spMkLst>
            <pc:docMk/>
            <pc:sldMk cId="0" sldId="256"/>
            <ac:spMk id="11" creationId="{1425937D-3A80-873A-7CBB-8171E3E56F85}"/>
          </ac:spMkLst>
        </pc:spChg>
        <pc:spChg chg="add del">
          <ac:chgData name="Simon Haylett (2321018)" userId="S::2321018@student.uwtsd.ac.uk::316a7342-8a56-47e7-bfb2-de9bca1ab71c" providerId="AD" clId="Web-{F96BF6DB-37FE-2013-72A8-0EF26210FF59}" dt="2026-01-31T02:32:31.230" v="286"/>
          <ac:spMkLst>
            <pc:docMk/>
            <pc:sldMk cId="0" sldId="256"/>
            <ac:spMk id="12" creationId="{29AEDB07-FEAE-9449-EB73-F13BE0F192E7}"/>
          </ac:spMkLst>
        </pc:spChg>
        <pc:spChg chg="add mod">
          <ac:chgData name="Simon Haylett (2321018)" userId="S::2321018@student.uwtsd.ac.uk::316a7342-8a56-47e7-bfb2-de9bca1ab71c" providerId="AD" clId="Web-{F96BF6DB-37FE-2013-72A8-0EF26210FF59}" dt="2026-01-31T03:21:43.964" v="913" actId="20577"/>
          <ac:spMkLst>
            <pc:docMk/>
            <pc:sldMk cId="0" sldId="256"/>
            <ac:spMk id="13" creationId="{50CC1E50-D1ED-01C2-36DF-81759271C79B}"/>
          </ac:spMkLst>
        </pc:spChg>
        <pc:spChg chg="add mod">
          <ac:chgData name="Simon Haylett (2321018)" userId="S::2321018@student.uwtsd.ac.uk::316a7342-8a56-47e7-bfb2-de9bca1ab71c" providerId="AD" clId="Web-{F96BF6DB-37FE-2013-72A8-0EF26210FF59}" dt="2026-01-31T03:01:55.163" v="680" actId="14100"/>
          <ac:spMkLst>
            <pc:docMk/>
            <pc:sldMk cId="0" sldId="256"/>
            <ac:spMk id="14" creationId="{4F47EF9D-88AC-59BA-DB66-DFFDE00978B5}"/>
          </ac:spMkLst>
        </pc:spChg>
        <pc:spChg chg="del mod">
          <ac:chgData name="Simon Haylett (2321018)" userId="S::2321018@student.uwtsd.ac.uk::316a7342-8a56-47e7-bfb2-de9bca1ab71c" providerId="AD" clId="Web-{F96BF6DB-37FE-2013-72A8-0EF26210FF59}" dt="2026-01-31T03:18:40.415" v="896"/>
          <ac:spMkLst>
            <pc:docMk/>
            <pc:sldMk cId="0" sldId="256"/>
            <ac:spMk id="17" creationId="{7A89F7D8-B3A5-4B3C-A18F-61BB5D8B5863}"/>
          </ac:spMkLst>
        </pc:spChg>
        <pc:spChg chg="mod">
          <ac:chgData name="Simon Haylett (2321018)" userId="S::2321018@student.uwtsd.ac.uk::316a7342-8a56-47e7-bfb2-de9bca1ab71c" providerId="AD" clId="Web-{F96BF6DB-37FE-2013-72A8-0EF26210FF59}" dt="2026-01-31T03:22:52" v="925" actId="20577"/>
          <ac:spMkLst>
            <pc:docMk/>
            <pc:sldMk cId="0" sldId="256"/>
            <ac:spMk id="18" creationId="{30BF64E9-12CD-457C-90B1-4BC3B0B86ACE}"/>
          </ac:spMkLst>
        </pc:spChg>
        <pc:spChg chg="del mod">
          <ac:chgData name="Simon Haylett (2321018)" userId="S::2321018@student.uwtsd.ac.uk::316a7342-8a56-47e7-bfb2-de9bca1ab71c" providerId="AD" clId="Web-{F96BF6DB-37FE-2013-72A8-0EF26210FF59}" dt="2026-01-31T02:39:49.934" v="365"/>
          <ac:spMkLst>
            <pc:docMk/>
            <pc:sldMk cId="0" sldId="256"/>
            <ac:spMk id="19" creationId="{AF02A33F-29A5-4C60-B481-3E6650876BAB}"/>
          </ac:spMkLst>
        </pc:spChg>
        <pc:spChg chg="mod">
          <ac:chgData name="Simon Haylett (2321018)" userId="S::2321018@student.uwtsd.ac.uk::316a7342-8a56-47e7-bfb2-de9bca1ab71c" providerId="AD" clId="Web-{F96BF6DB-37FE-2013-72A8-0EF26210FF59}" dt="2026-01-31T03:13:42.585" v="795" actId="20577"/>
          <ac:spMkLst>
            <pc:docMk/>
            <pc:sldMk cId="0" sldId="256"/>
            <ac:spMk id="20" creationId="{65E5CFBA-27FA-4DB9-97B6-B1957BDD36A8}"/>
          </ac:spMkLst>
        </pc:spChg>
        <pc:spChg chg="mod">
          <ac:chgData name="Simon Haylett (2321018)" userId="S::2321018@student.uwtsd.ac.uk::316a7342-8a56-47e7-bfb2-de9bca1ab71c" providerId="AD" clId="Web-{F96BF6DB-37FE-2013-72A8-0EF26210FF59}" dt="2026-01-31T03:00:51.089" v="671" actId="1076"/>
          <ac:spMkLst>
            <pc:docMk/>
            <pc:sldMk cId="0" sldId="256"/>
            <ac:spMk id="21" creationId="{275FBB22-3EFB-492D-96CE-D6781F32452A}"/>
          </ac:spMkLst>
        </pc:spChg>
        <pc:spChg chg="mod">
          <ac:chgData name="Simon Haylett (2321018)" userId="S::2321018@student.uwtsd.ac.uk::316a7342-8a56-47e7-bfb2-de9bca1ab71c" providerId="AD" clId="Web-{F96BF6DB-37FE-2013-72A8-0EF26210FF59}" dt="2026-01-31T03:19:16.310" v="900" actId="1076"/>
          <ac:spMkLst>
            <pc:docMk/>
            <pc:sldMk cId="0" sldId="256"/>
            <ac:spMk id="22" creationId="{2386D52A-6246-4000-B868-44D6AC9747AB}"/>
          </ac:spMkLst>
        </pc:spChg>
        <pc:spChg chg="mod">
          <ac:chgData name="Simon Haylett (2321018)" userId="S::2321018@student.uwtsd.ac.uk::316a7342-8a56-47e7-bfb2-de9bca1ab71c" providerId="AD" clId="Web-{F96BF6DB-37FE-2013-72A8-0EF26210FF59}" dt="2026-01-31T03:21:37.855" v="912" actId="1076"/>
          <ac:spMkLst>
            <pc:docMk/>
            <pc:sldMk cId="0" sldId="256"/>
            <ac:spMk id="23" creationId="{F784D615-4333-4264-BEEA-87898C699BF8}"/>
          </ac:spMkLst>
        </pc:spChg>
        <pc:spChg chg="add del mod">
          <ac:chgData name="Simon Haylett (2321018)" userId="S::2321018@student.uwtsd.ac.uk::316a7342-8a56-47e7-bfb2-de9bca1ab71c" providerId="AD" clId="Web-{F96BF6DB-37FE-2013-72A8-0EF26210FF59}" dt="2026-01-31T02:55:44.431" v="608"/>
          <ac:spMkLst>
            <pc:docMk/>
            <pc:sldMk cId="0" sldId="256"/>
            <ac:spMk id="24" creationId="{6E5AD5F3-D83E-A597-DBDD-377264F67983}"/>
          </ac:spMkLst>
        </pc:spChg>
        <pc:spChg chg="mod">
          <ac:chgData name="Simon Haylett (2321018)" userId="S::2321018@student.uwtsd.ac.uk::316a7342-8a56-47e7-bfb2-de9bca1ab71c" providerId="AD" clId="Web-{F96BF6DB-37FE-2013-72A8-0EF26210FF59}" dt="2026-01-31T01:55:18.978" v="66" actId="20577"/>
          <ac:spMkLst>
            <pc:docMk/>
            <pc:sldMk cId="0" sldId="256"/>
            <ac:spMk id="25" creationId="{CC6F2AB1-28A2-4D9F-8994-60350C9021D8}"/>
          </ac:spMkLst>
        </pc:spChg>
        <pc:spChg chg="mod">
          <ac:chgData name="Simon Haylett (2321018)" userId="S::2321018@student.uwtsd.ac.uk::316a7342-8a56-47e7-bfb2-de9bca1ab71c" providerId="AD" clId="Web-{F96BF6DB-37FE-2013-72A8-0EF26210FF59}" dt="2026-01-31T02:41:11.610" v="375" actId="14100"/>
          <ac:spMkLst>
            <pc:docMk/>
            <pc:sldMk cId="0" sldId="256"/>
            <ac:spMk id="26" creationId="{BA6DCAF8-941B-400A-83BB-E3E4D5000585}"/>
          </ac:spMkLst>
        </pc:spChg>
        <pc:spChg chg="mod">
          <ac:chgData name="Simon Haylett (2321018)" userId="S::2321018@student.uwtsd.ac.uk::316a7342-8a56-47e7-bfb2-de9bca1ab71c" providerId="AD" clId="Web-{F96BF6DB-37FE-2013-72A8-0EF26210FF59}" dt="2026-01-31T03:17:01.305" v="850" actId="20577"/>
          <ac:spMkLst>
            <pc:docMk/>
            <pc:sldMk cId="0" sldId="256"/>
            <ac:spMk id="28" creationId="{E780465C-C49D-4DB8-A717-B3A2F9175B73}"/>
          </ac:spMkLst>
        </pc:spChg>
        <pc:spChg chg="mod">
          <ac:chgData name="Simon Haylett (2321018)" userId="S::2321018@student.uwtsd.ac.uk::316a7342-8a56-47e7-bfb2-de9bca1ab71c" providerId="AD" clId="Web-{F96BF6DB-37FE-2013-72A8-0EF26210FF59}" dt="2026-01-31T03:18:16.818" v="890" actId="20577"/>
          <ac:spMkLst>
            <pc:docMk/>
            <pc:sldMk cId="0" sldId="256"/>
            <ac:spMk id="29" creationId="{F0CB619B-B365-432D-B0B8-A87D57F102A2}"/>
          </ac:spMkLst>
        </pc:spChg>
        <pc:spChg chg="mod">
          <ac:chgData name="Simon Haylett (2321018)" userId="S::2321018@student.uwtsd.ac.uk::316a7342-8a56-47e7-bfb2-de9bca1ab71c" providerId="AD" clId="Web-{F96BF6DB-37FE-2013-72A8-0EF26210FF59}" dt="2026-01-31T02:55:28.650" v="604" actId="1076"/>
          <ac:spMkLst>
            <pc:docMk/>
            <pc:sldMk cId="0" sldId="256"/>
            <ac:spMk id="32" creationId="{00000000-0000-0000-0000-000000000000}"/>
          </ac:spMkLst>
        </pc:spChg>
        <pc:spChg chg="add mod">
          <ac:chgData name="Simon Haylett (2321018)" userId="S::2321018@student.uwtsd.ac.uk::316a7342-8a56-47e7-bfb2-de9bca1ab71c" providerId="AD" clId="Web-{F96BF6DB-37FE-2013-72A8-0EF26210FF59}" dt="2026-01-31T03:20:57.383" v="907" actId="1076"/>
          <ac:spMkLst>
            <pc:docMk/>
            <pc:sldMk cId="0" sldId="256"/>
            <ac:spMk id="37" creationId="{65297BD1-8463-5B71-3C22-529444A0893C}"/>
          </ac:spMkLst>
        </pc:spChg>
        <pc:picChg chg="add del mod">
          <ac:chgData name="Simon Haylett (2321018)" userId="S::2321018@student.uwtsd.ac.uk::316a7342-8a56-47e7-bfb2-de9bca1ab71c" providerId="AD" clId="Web-{F96BF6DB-37FE-2013-72A8-0EF26210FF59}" dt="2026-01-31T02:11:45.340" v="213"/>
          <ac:picMkLst>
            <pc:docMk/>
            <pc:sldMk cId="0" sldId="256"/>
            <ac:picMk id="2" creationId="{A6D35003-34F8-F3A8-F075-B1E18AEF69B8}"/>
          </ac:picMkLst>
        </pc:picChg>
        <pc:picChg chg="add del mod">
          <ac:chgData name="Simon Haylett (2321018)" userId="S::2321018@student.uwtsd.ac.uk::316a7342-8a56-47e7-bfb2-de9bca1ab71c" providerId="AD" clId="Web-{F96BF6DB-37FE-2013-72A8-0EF26210FF59}" dt="2026-01-31T01:56:09.307" v="69"/>
          <ac:picMkLst>
            <pc:docMk/>
            <pc:sldMk cId="0" sldId="256"/>
            <ac:picMk id="3" creationId="{0460CF0B-3329-204B-192C-B293CF598AF3}"/>
          </ac:picMkLst>
        </pc:picChg>
        <pc:picChg chg="add del mod">
          <ac:chgData name="Simon Haylett (2321018)" userId="S::2321018@student.uwtsd.ac.uk::316a7342-8a56-47e7-bfb2-de9bca1ab71c" providerId="AD" clId="Web-{F96BF6DB-37FE-2013-72A8-0EF26210FF59}" dt="2026-01-31T02:19:43.513" v="215"/>
          <ac:picMkLst>
            <pc:docMk/>
            <pc:sldMk cId="0" sldId="256"/>
            <ac:picMk id="5" creationId="{C9A95448-FA3D-449E-E298-1DA61ABF5CEA}"/>
          </ac:picMkLst>
        </pc:picChg>
        <pc:picChg chg="add del mod">
          <ac:chgData name="Simon Haylett (2321018)" userId="S::2321018@student.uwtsd.ac.uk::316a7342-8a56-47e7-bfb2-de9bca1ab71c" providerId="AD" clId="Web-{F96BF6DB-37FE-2013-72A8-0EF26210FF59}" dt="2026-01-31T02:20:26.311" v="218"/>
          <ac:picMkLst>
            <pc:docMk/>
            <pc:sldMk cId="0" sldId="256"/>
            <ac:picMk id="6" creationId="{6EDA6180-3F3A-2C34-CE63-A1565F517BEA}"/>
          </ac:picMkLst>
        </pc:picChg>
        <pc:picChg chg="add del mod">
          <ac:chgData name="Simon Haylett (2321018)" userId="S::2321018@student.uwtsd.ac.uk::316a7342-8a56-47e7-bfb2-de9bca1ab71c" providerId="AD" clId="Web-{F96BF6DB-37FE-2013-72A8-0EF26210FF59}" dt="2026-01-31T02:21:46.985" v="231"/>
          <ac:picMkLst>
            <pc:docMk/>
            <pc:sldMk cId="0" sldId="256"/>
            <ac:picMk id="7" creationId="{97477FF5-A6C6-F941-227A-58CA2953525F}"/>
          </ac:picMkLst>
        </pc:picChg>
        <pc:picChg chg="add del mod">
          <ac:chgData name="Simon Haylett (2321018)" userId="S::2321018@student.uwtsd.ac.uk::316a7342-8a56-47e7-bfb2-de9bca1ab71c" providerId="AD" clId="Web-{F96BF6DB-37FE-2013-72A8-0EF26210FF59}" dt="2026-01-31T02:23:18.535" v="233"/>
          <ac:picMkLst>
            <pc:docMk/>
            <pc:sldMk cId="0" sldId="256"/>
            <ac:picMk id="8" creationId="{6510BFB0-95B6-A1C3-3F35-5E5B5491935C}"/>
          </ac:picMkLst>
        </pc:picChg>
        <pc:picChg chg="add del mod">
          <ac:chgData name="Simon Haylett (2321018)" userId="S::2321018@student.uwtsd.ac.uk::316a7342-8a56-47e7-bfb2-de9bca1ab71c" providerId="AD" clId="Web-{F96BF6DB-37FE-2013-72A8-0EF26210FF59}" dt="2026-01-31T02:23:49.338" v="235"/>
          <ac:picMkLst>
            <pc:docMk/>
            <pc:sldMk cId="0" sldId="256"/>
            <ac:picMk id="9" creationId="{4F97C151-8431-9A89-FFD2-D2250CA5379B}"/>
          </ac:picMkLst>
        </pc:picChg>
        <pc:picChg chg="add mod">
          <ac:chgData name="Simon Haylett (2321018)" userId="S::2321018@student.uwtsd.ac.uk::316a7342-8a56-47e7-bfb2-de9bca1ab71c" providerId="AD" clId="Web-{F96BF6DB-37FE-2013-72A8-0EF26210FF59}" dt="2026-01-31T03:22:38.812" v="922" actId="1076"/>
          <ac:picMkLst>
            <pc:docMk/>
            <pc:sldMk cId="0" sldId="256"/>
            <ac:picMk id="10" creationId="{813A97CC-22C4-B4B3-D736-1EB80583BAC5}"/>
          </ac:picMkLst>
        </pc:picChg>
        <pc:picChg chg="add mod">
          <ac:chgData name="Simon Haylett (2321018)" userId="S::2321018@student.uwtsd.ac.uk::316a7342-8a56-47e7-bfb2-de9bca1ab71c" providerId="AD" clId="Web-{F96BF6DB-37FE-2013-72A8-0EF26210FF59}" dt="2026-01-31T03:01:43.473" v="678" actId="1076"/>
          <ac:picMkLst>
            <pc:docMk/>
            <pc:sldMk cId="0" sldId="256"/>
            <ac:picMk id="15" creationId="{A3C8CD24-0651-0153-FD8D-4620AF5BC866}"/>
          </ac:picMkLst>
        </pc:picChg>
        <pc:picChg chg="add del mod">
          <ac:chgData name="Simon Haylett (2321018)" userId="S::2321018@student.uwtsd.ac.uk::316a7342-8a56-47e7-bfb2-de9bca1ab71c" providerId="AD" clId="Web-{F96BF6DB-37FE-2013-72A8-0EF26210FF59}" dt="2026-01-31T02:54:47.710" v="588"/>
          <ac:picMkLst>
            <pc:docMk/>
            <pc:sldMk cId="0" sldId="256"/>
            <ac:picMk id="16" creationId="{208EC77A-31FC-FF2E-C247-3A45D70BC186}"/>
          </ac:picMkLst>
        </pc:picChg>
        <pc:picChg chg="mod">
          <ac:chgData name="Simon Haylett (2321018)" userId="S::2321018@student.uwtsd.ac.uk::316a7342-8a56-47e7-bfb2-de9bca1ab71c" providerId="AD" clId="Web-{F96BF6DB-37FE-2013-72A8-0EF26210FF59}" dt="2026-01-31T03:19:03.293" v="899" actId="1076"/>
          <ac:picMkLst>
            <pc:docMk/>
            <pc:sldMk cId="0" sldId="256"/>
            <ac:picMk id="30" creationId="{40F470EE-A88C-449E-8E2B-1068039F9DFA}"/>
          </ac:picMkLst>
        </pc:picChg>
        <pc:picChg chg="add del mod">
          <ac:chgData name="Simon Haylett (2321018)" userId="S::2321018@student.uwtsd.ac.uk::316a7342-8a56-47e7-bfb2-de9bca1ab71c" providerId="AD" clId="Web-{F96BF6DB-37FE-2013-72A8-0EF26210FF59}" dt="2026-01-31T03:11:59.318" v="776"/>
          <ac:picMkLst>
            <pc:docMk/>
            <pc:sldMk cId="0" sldId="256"/>
            <ac:picMk id="33" creationId="{54E0A61E-39EC-69B1-8EFC-BA6E04ECD407}"/>
          </ac:picMkLst>
        </pc:picChg>
        <pc:picChg chg="mod">
          <ac:chgData name="Simon Haylett (2321018)" userId="S::2321018@student.uwtsd.ac.uk::316a7342-8a56-47e7-bfb2-de9bca1ab71c" providerId="AD" clId="Web-{F96BF6DB-37FE-2013-72A8-0EF26210FF59}" dt="2026-01-31T03:19:00.027" v="898" actId="1076"/>
          <ac:picMkLst>
            <pc:docMk/>
            <pc:sldMk cId="0" sldId="256"/>
            <ac:picMk id="34" creationId="{F4F1898A-C6AA-4A43-9633-1124E690A708}"/>
          </ac:picMkLst>
        </pc:picChg>
        <pc:picChg chg="add mod">
          <ac:chgData name="Simon Haylett (2321018)" userId="S::2321018@student.uwtsd.ac.uk::316a7342-8a56-47e7-bfb2-de9bca1ab71c" providerId="AD" clId="Web-{F96BF6DB-37FE-2013-72A8-0EF26210FF59}" dt="2026-01-31T03:12:23.725" v="783" actId="14100"/>
          <ac:picMkLst>
            <pc:docMk/>
            <pc:sldMk cId="0" sldId="256"/>
            <ac:picMk id="35" creationId="{FD669181-7072-F11C-AB4C-EB587D6AD58C}"/>
          </ac:picMkLst>
        </pc:picChg>
        <pc:picChg chg="add mod">
          <ac:chgData name="Simon Haylett (2321018)" userId="S::2321018@student.uwtsd.ac.uk::316a7342-8a56-47e7-bfb2-de9bca1ab71c" providerId="AD" clId="Web-{F96BF6DB-37FE-2013-72A8-0EF26210FF59}" dt="2026-01-31T03:21:59.341" v="919" actId="14100"/>
          <ac:picMkLst>
            <pc:docMk/>
            <pc:sldMk cId="0" sldId="256"/>
            <ac:picMk id="36" creationId="{856B94EB-C480-9ECB-82A6-789D8BBF8F1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92475" y="10226675"/>
            <a:ext cx="37306250" cy="7054850"/>
          </a:xfrm>
        </p:spPr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83363" y="18653125"/>
            <a:ext cx="30724475" cy="8413750"/>
          </a:xfrm>
        </p:spPr>
        <p:txBody>
          <a:bodyPr/>
          <a:lstStyle>
            <a:defPPr>
              <a:defRPr kern="1200" smtId="4294967295"/>
            </a:defPPr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E9E44D62-E9B9-4A1F-9D60-78A1B8BD213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127471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D772C493-C7EB-4BEF-9EB3-C72AA1A173D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922162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100" y="21153438"/>
            <a:ext cx="37307838" cy="6537325"/>
          </a:xfrm>
        </p:spPr>
        <p:txBody>
          <a:bodyPr anchor="t"/>
          <a:lstStyle>
            <a:defPPr>
              <a:defRPr kern="1200" smtId="4294967295"/>
            </a:defPPr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67100" y="13952538"/>
            <a:ext cx="37307838" cy="7200900"/>
          </a:xfrm>
        </p:spPr>
        <p:txBody>
          <a:bodyPr anchor="b"/>
          <a:lstStyle>
            <a:defPPr>
              <a:defRPr kern="1200" smtId="4294967295"/>
            </a:defPPr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3239EF23-2AC5-4B50-8C9E-5F8D49668A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625829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93925" y="7680325"/>
            <a:ext cx="19675475" cy="21724938"/>
          </a:xfrm>
        </p:spPr>
        <p:txBody>
          <a:bodyPr/>
          <a:lstStyle>
            <a:defPPr>
              <a:defRPr kern="1200" smtId="4294967295"/>
            </a:defPPr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021800" y="7680325"/>
            <a:ext cx="19675475" cy="21724938"/>
          </a:xfrm>
        </p:spPr>
        <p:txBody>
          <a:bodyPr/>
          <a:lstStyle>
            <a:defPPr>
              <a:defRPr kern="1200" smtId="4294967295"/>
            </a:defPPr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0BBD8762-0F6F-41F2-8E1E-C5EF6CE7FF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397227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93925" y="7369175"/>
            <a:ext cx="19392900" cy="3070225"/>
          </a:xfrm>
        </p:spPr>
        <p:txBody>
          <a:bodyPr anchor="b"/>
          <a:lstStyle>
            <a:defPPr>
              <a:defRPr kern="1200" smtId="4294967295"/>
            </a:defPPr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93925" y="10439400"/>
            <a:ext cx="19392900" cy="18965862"/>
          </a:xfrm>
        </p:spPr>
        <p:txBody>
          <a:bodyPr/>
          <a:lstStyle>
            <a:defPPr>
              <a:defRPr kern="1200" smtId="4294967295"/>
            </a:defPPr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2296438" y="7369175"/>
            <a:ext cx="19400838" cy="3070225"/>
          </a:xfrm>
        </p:spPr>
        <p:txBody>
          <a:bodyPr anchor="b"/>
          <a:lstStyle>
            <a:defPPr>
              <a:defRPr kern="1200" smtId="4294967295"/>
            </a:defPPr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2296438" y="10439400"/>
            <a:ext cx="19400838" cy="18965862"/>
          </a:xfrm>
        </p:spPr>
        <p:txBody>
          <a:bodyPr/>
          <a:lstStyle>
            <a:defPPr>
              <a:defRPr kern="1200" smtId="4294967295"/>
            </a:defPPr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C245EB89-E1F0-4213-BFCF-D6A06A13C4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356688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F9249905-9305-4041-8B60-8DE0824E81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812194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97C76933-D99D-4DC1-BD09-1072CC92B2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493674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3925" y="1311275"/>
            <a:ext cx="14439900" cy="5576888"/>
          </a:xfrm>
        </p:spPr>
        <p:txBody>
          <a:bodyPr anchor="b"/>
          <a:lstStyle>
            <a:defPPr>
              <a:defRPr kern="1200" smtId="4294967295"/>
            </a:defPPr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60875" y="1311275"/>
            <a:ext cx="24536400" cy="28093988"/>
          </a:xfrm>
        </p:spPr>
        <p:txBody>
          <a:bodyPr/>
          <a:lstStyle>
            <a:defPPr>
              <a:defRPr kern="1200" smtId="4294967295"/>
            </a:defPPr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3925" y="6888163"/>
            <a:ext cx="14439900" cy="22517100"/>
          </a:xfrm>
        </p:spPr>
        <p:txBody>
          <a:bodyPr/>
          <a:lstStyle>
            <a:defPPr>
              <a:defRPr kern="1200" smtId="4294967295"/>
            </a:defPPr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EF6A5529-8465-4E7D-9DB8-D374C51CD79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11112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2663" y="23042562"/>
            <a:ext cx="26335038" cy="2720975"/>
          </a:xfrm>
        </p:spPr>
        <p:txBody>
          <a:bodyPr anchor="b"/>
          <a:lstStyle>
            <a:defPPr>
              <a:defRPr kern="1200" smtId="4294967295"/>
            </a:defPPr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602663" y="2941638"/>
            <a:ext cx="26335038" cy="19750088"/>
          </a:xfrm>
        </p:spPr>
        <p:txBody>
          <a:bodyPr/>
          <a:lstStyle>
            <a:defPPr>
              <a:defRPr kern="1200" smtId="4294967295"/>
            </a:defPPr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2663" y="25763538"/>
            <a:ext cx="26335038" cy="3862387"/>
          </a:xfrm>
        </p:spPr>
        <p:txBody>
          <a:bodyPr/>
          <a:lstStyle>
            <a:defPPr>
              <a:defRPr kern="1200" smtId="4294967295"/>
            </a:defPPr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3C022C6C-C3BF-4CE1-8842-0AC59701737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810504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8A277C51-0625-40F0-8A02-D153CC2D70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859031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1821438" y="1317625"/>
            <a:ext cx="9875837" cy="28087638"/>
          </a:xfrm>
        </p:spPr>
        <p:txBody>
          <a:bodyPr vert="eaVert"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93925" y="1317625"/>
            <a:ext cx="29475112" cy="28087638"/>
          </a:xfrm>
        </p:spPr>
        <p:txBody>
          <a:bodyPr vert="eaVert"/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6C9A1A37-7051-412A-8F35-8483CD8F48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1706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193925" y="1317625"/>
            <a:ext cx="39503350" cy="548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ctr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93925" y="7680325"/>
            <a:ext cx="39503350" cy="21724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193925" y="29976762"/>
            <a:ext cx="1024255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defTabSz="4702175">
              <a:defRPr sz="72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4995525" y="29976762"/>
            <a:ext cx="1390015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algn="ctr" defTabSz="4702175">
              <a:defRPr sz="72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1454725" y="29976762"/>
            <a:ext cx="1024255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algn="r" defTabSz="4702175">
              <a:defRPr sz="7200" smtClean="0">
                <a:latin typeface="Arial" pitchFamily="34" charset="0"/>
              </a:defRPr>
            </a:lvl1pPr>
          </a:lstStyle>
          <a:p>
            <a:pPr>
              <a:defRPr/>
            </a:pPr>
            <a:fld id="{25043CB6-A91D-4176-912B-555F54C38C9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defPPr>
        <a:defRPr kern="1200" smtId="4294967295"/>
      </a:defPPr>
      <a:lvl1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+mj-lt"/>
          <a:ea typeface="+mj-ea"/>
          <a:cs typeface="+mj-cs"/>
        </a:defRPr>
      </a:lvl1pPr>
      <a:lvl2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2pPr>
      <a:lvl3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3pPr>
      <a:lvl4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4pPr>
      <a:lvl5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5pPr>
      <a:lvl6pPr marL="457200" algn="ctr" defTabSz="4702175" rtl="0" fontAlgn="base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6pPr>
      <a:lvl7pPr marL="914400" algn="ctr" defTabSz="4702175" rtl="0" fontAlgn="base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7pPr>
      <a:lvl8pPr marL="1371600" algn="ctr" defTabSz="4702175" rtl="0" fontAlgn="base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8pPr>
      <a:lvl9pPr marL="1828800" algn="ctr" defTabSz="4702175" rtl="0" fontAlgn="base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9pPr>
    </p:titleStyle>
    <p:bodyStyle>
      <a:defPPr>
        <a:defRPr kern="1200" smtId="4294967295"/>
      </a:defPPr>
      <a:lvl1pPr marL="1763713" indent="-1763713" algn="l" defTabSz="4702175" rtl="0" eaLnBrk="0" fontAlgn="base" hangingPunct="0">
        <a:spcBef>
          <a:spcPct val="20000"/>
        </a:spcBef>
        <a:spcAft>
          <a:spcPct val="0"/>
        </a:spcAft>
        <a:buChar char="•"/>
        <a:defRPr sz="16500">
          <a:solidFill>
            <a:schemeClr val="tx1"/>
          </a:solidFill>
          <a:latin typeface="+mn-lt"/>
          <a:ea typeface="+mn-ea"/>
          <a:cs typeface="+mn-cs"/>
        </a:defRPr>
      </a:lvl1pPr>
      <a:lvl2pPr marL="3821113" indent="-1470025" algn="l" defTabSz="4702175" rtl="0" eaLnBrk="0" fontAlgn="base" hangingPunct="0">
        <a:spcBef>
          <a:spcPct val="20000"/>
        </a:spcBef>
        <a:spcAft>
          <a:spcPct val="0"/>
        </a:spcAft>
        <a:buChar char="–"/>
        <a:defRPr sz="14400">
          <a:solidFill>
            <a:schemeClr val="tx1"/>
          </a:solidFill>
          <a:latin typeface="+mn-lt"/>
        </a:defRPr>
      </a:lvl2pPr>
      <a:lvl3pPr marL="5878513" indent="-1176338" algn="l" defTabSz="4702175" rtl="0" eaLnBrk="0" fontAlgn="base" hangingPunct="0">
        <a:spcBef>
          <a:spcPct val="20000"/>
        </a:spcBef>
        <a:spcAft>
          <a:spcPct val="0"/>
        </a:spcAft>
        <a:buChar char="•"/>
        <a:defRPr sz="12300">
          <a:solidFill>
            <a:schemeClr val="tx1"/>
          </a:solidFill>
          <a:latin typeface="+mn-lt"/>
        </a:defRPr>
      </a:lvl3pPr>
      <a:lvl4pPr marL="8229600" indent="-1176338" algn="l" defTabSz="4702175" rtl="0" eaLnBrk="0" fontAlgn="base" hangingPunct="0">
        <a:spcBef>
          <a:spcPct val="20000"/>
        </a:spcBef>
        <a:spcAft>
          <a:spcPct val="0"/>
        </a:spcAft>
        <a:buChar char="–"/>
        <a:defRPr sz="10300">
          <a:solidFill>
            <a:schemeClr val="tx1"/>
          </a:solidFill>
          <a:latin typeface="+mn-lt"/>
        </a:defRPr>
      </a:lvl4pPr>
      <a:lvl5pPr marL="10580688" indent="-1174750" algn="l" defTabSz="4702175" rtl="0" eaLnBrk="0" fontAlgn="base" hangingPunct="0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5pPr>
      <a:lvl6pPr marL="11037888" indent="-1174750" algn="l" defTabSz="4702175" rtl="0" fontAlgn="base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6pPr>
      <a:lvl7pPr marL="11495088" indent="-1174750" algn="l" defTabSz="4702175" rtl="0" fontAlgn="base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7pPr>
      <a:lvl8pPr marL="11952288" indent="-1174750" algn="l" defTabSz="4702175" rtl="0" fontAlgn="base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8pPr>
      <a:lvl9pPr marL="12409488" indent="-1174750" algn="l" defTabSz="4702175" rtl="0" fontAlgn="base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emf"/><Relationship Id="rId7" Type="http://schemas.openxmlformats.org/officeDocument/2006/relationships/image" Target="../media/image6.jpe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Relationship Id="rId9" Type="http://schemas.openxmlformats.org/officeDocument/2006/relationships/hyperlink" Target="https://www.wikidoc.org/index.php/National_Health_Servi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FF"/>
            </a:gs>
            <a:gs pos="100000">
              <a:srgbClr val="D1E0E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27"/>
          <p:cNvSpPr>
            <a:spLocks noChangeArrowheads="1"/>
          </p:cNvSpPr>
          <p:nvPr/>
        </p:nvSpPr>
        <p:spPr bwMode="auto">
          <a:xfrm>
            <a:off x="206062" y="0"/>
            <a:ext cx="44234099" cy="32918398"/>
          </a:xfrm>
          <a:prstGeom prst="rect">
            <a:avLst/>
          </a:prstGeom>
          <a:solidFill>
            <a:srgbClr val="353941"/>
          </a:solidFill>
          <a:ln>
            <a:noFill/>
          </a:ln>
        </p:spPr>
        <p:txBody>
          <a:bodyPr wrap="none" anchor="ctr"/>
          <a:lstStyle>
            <a:defPPr>
              <a:defRPr kern="1200" smtId="4294967295"/>
            </a:defPPr>
          </a:lstStyle>
          <a:p>
            <a:endParaRPr lang="en-US"/>
          </a:p>
        </p:txBody>
      </p:sp>
      <p:sp>
        <p:nvSpPr>
          <p:cNvPr id="21" name="Rectangle 5">
            <a:extLst>
              <a:ext uri="{FF2B5EF4-FFF2-40B4-BE49-F238E27FC236}">
                <a16:creationId xmlns:a16="http://schemas.microsoft.com/office/drawing/2014/main" id="{275FBB22-3EFB-492D-96CE-D6781F3245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4590" y="1765832"/>
            <a:ext cx="13627990" cy="27675504"/>
          </a:xfrm>
          <a:prstGeom prst="roundRect">
            <a:avLst>
              <a:gd name="adj" fmla="val 1380"/>
            </a:avLst>
          </a:prstGeom>
          <a:solidFill>
            <a:srgbClr val="F3F3F3"/>
          </a:solidFill>
          <a:ln>
            <a:noFill/>
          </a:ln>
          <a:effectLst/>
        </p:spPr>
        <p:txBody>
          <a:bodyPr wrap="none" lIns="274320" tIns="68580" rIns="274320" bIns="68580" anchor="ctr"/>
          <a:lstStyle>
            <a:defPPr>
              <a:defRPr kern="1200" smtId="4294967295"/>
            </a:defPPr>
          </a:lstStyle>
          <a:p>
            <a:pPr defTabSz="4703763"/>
            <a:endParaRPr lang="en-US" sz="3600">
              <a:noFill/>
              <a:latin typeface="Amaranth" panose="02000503050000020004" pitchFamily="2" charset="0"/>
            </a:endParaRPr>
          </a:p>
        </p:txBody>
      </p:sp>
      <p:sp>
        <p:nvSpPr>
          <p:cNvPr id="22" name="Rectangle 5">
            <a:extLst>
              <a:ext uri="{FF2B5EF4-FFF2-40B4-BE49-F238E27FC236}">
                <a16:creationId xmlns:a16="http://schemas.microsoft.com/office/drawing/2014/main" id="{2386D52A-6246-4000-B868-44D6AC9747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36968" y="1791592"/>
            <a:ext cx="13627990" cy="27693000"/>
          </a:xfrm>
          <a:prstGeom prst="roundRect">
            <a:avLst>
              <a:gd name="adj" fmla="val 1380"/>
            </a:avLst>
          </a:prstGeom>
          <a:solidFill>
            <a:srgbClr val="F3F3F3"/>
          </a:solidFill>
          <a:ln>
            <a:noFill/>
          </a:ln>
          <a:effectLst/>
        </p:spPr>
        <p:txBody>
          <a:bodyPr wrap="none" lIns="274320" tIns="68580" rIns="274320" bIns="68580" anchor="ctr"/>
          <a:lstStyle>
            <a:defPPr>
              <a:defRPr kern="1200" smtId="4294967295"/>
            </a:defPPr>
          </a:lstStyle>
          <a:p>
            <a:pPr defTabSz="4703763"/>
            <a:endParaRPr lang="en-US" sz="3600">
              <a:noFill/>
              <a:latin typeface="Amaranth" panose="02000503050000020004" pitchFamily="2" charset="0"/>
            </a:endParaRPr>
          </a:p>
        </p:txBody>
      </p:sp>
      <p:sp>
        <p:nvSpPr>
          <p:cNvPr id="23" name="Rectangle 5">
            <a:extLst>
              <a:ext uri="{FF2B5EF4-FFF2-40B4-BE49-F238E27FC236}">
                <a16:creationId xmlns:a16="http://schemas.microsoft.com/office/drawing/2014/main" id="{F784D615-4333-4264-BEEA-87898C699B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123005" y="1749312"/>
            <a:ext cx="13627990" cy="27744516"/>
          </a:xfrm>
          <a:prstGeom prst="roundRect">
            <a:avLst>
              <a:gd name="adj" fmla="val 1380"/>
            </a:avLst>
          </a:prstGeom>
          <a:solidFill>
            <a:srgbClr val="F3F3F3"/>
          </a:solidFill>
          <a:ln>
            <a:noFill/>
          </a:ln>
          <a:effectLst/>
        </p:spPr>
        <p:txBody>
          <a:bodyPr wrap="none" lIns="274320" tIns="68580" rIns="274320" bIns="68580" anchor="ctr"/>
          <a:lstStyle>
            <a:defPPr>
              <a:defRPr kern="1200" smtId="4294967295"/>
            </a:defPPr>
          </a:lstStyle>
          <a:p>
            <a:pPr defTabSz="4703763"/>
            <a:endParaRPr lang="en-US" sz="3600">
              <a:noFill/>
              <a:latin typeface="Amaranth" panose="02000503050000020004" pitchFamily="2" charset="0"/>
            </a:endParaRPr>
          </a:p>
        </p:txBody>
      </p:sp>
      <p:sp>
        <p:nvSpPr>
          <p:cNvPr id="25" name="Title 11">
            <a:extLst>
              <a:ext uri="{FF2B5EF4-FFF2-40B4-BE49-F238E27FC236}">
                <a16:creationId xmlns:a16="http://schemas.microsoft.com/office/drawing/2014/main" id="{CC6F2AB1-28A2-4D9F-8994-60350C9021D8}"/>
              </a:ext>
            </a:extLst>
          </p:cNvPr>
          <p:cNvSpPr txBox="1"/>
          <p:nvPr/>
        </p:nvSpPr>
        <p:spPr>
          <a:xfrm>
            <a:off x="1543049" y="1490180"/>
            <a:ext cx="11906251" cy="2746935"/>
          </a:xfrm>
          <a:prstGeom prst="rect">
            <a:avLst/>
          </a:prstGeom>
        </p:spPr>
        <p:txBody>
          <a:bodyPr lIns="128016" tIns="64008" rIns="128016" bIns="64008" anchor="t"/>
          <a:lstStyle>
            <a:defPPr>
              <a:defRPr kern="1200" smtId="4294967295"/>
            </a:defPPr>
            <a:lvl1pPr algn="ctr" defTabSz="4389028" rtl="0" eaLnBrk="1" latinLnBrk="0" hangingPunct="1">
              <a:spcBef>
                <a:spcPct val="0"/>
              </a:spcBef>
              <a:buNone/>
              <a:defRPr sz="1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1000" dirty="0">
                <a:solidFill>
                  <a:srgbClr val="A167B2"/>
                </a:solidFill>
                <a:latin typeface="Titillium Web"/>
              </a:rPr>
              <a:t>This is </a:t>
            </a:r>
            <a:r>
              <a:rPr lang="en-US" sz="11000" b="1" dirty="0">
                <a:solidFill>
                  <a:srgbClr val="A167B2"/>
                </a:solidFill>
                <a:latin typeface="Titillium Web"/>
              </a:rPr>
              <a:t>one takeaway </a:t>
            </a:r>
            <a:r>
              <a:rPr lang="en-US" sz="11000" dirty="0">
                <a:solidFill>
                  <a:srgbClr val="A167B2"/>
                </a:solidFill>
                <a:latin typeface="Titillium Web"/>
              </a:rPr>
              <a:t>from your research</a:t>
            </a:r>
            <a:endParaRPr lang="en-US" sz="9600">
              <a:latin typeface="Titillium Web"/>
            </a:endParaRPr>
          </a:p>
        </p:txBody>
      </p:sp>
      <p:sp>
        <p:nvSpPr>
          <p:cNvPr id="26" name="Title 11">
            <a:extLst>
              <a:ext uri="{FF2B5EF4-FFF2-40B4-BE49-F238E27FC236}">
                <a16:creationId xmlns:a16="http://schemas.microsoft.com/office/drawing/2014/main" id="{BA6DCAF8-941B-400A-83BB-E3E4D5000585}"/>
              </a:ext>
            </a:extLst>
          </p:cNvPr>
          <p:cNvSpPr txBox="1"/>
          <p:nvPr/>
        </p:nvSpPr>
        <p:spPr>
          <a:xfrm>
            <a:off x="15501863" y="1902303"/>
            <a:ext cx="11826240" cy="2540874"/>
          </a:xfrm>
          <a:prstGeom prst="rect">
            <a:avLst/>
          </a:prstGeom>
        </p:spPr>
        <p:txBody>
          <a:bodyPr lIns="128016" tIns="64008" rIns="128016" bIns="64008"/>
          <a:lstStyle>
            <a:defPPr>
              <a:defRPr kern="1200" smtId="4294967295"/>
            </a:defPPr>
            <a:lvl1pPr algn="ctr" defTabSz="4389028" rtl="0" eaLnBrk="1" latinLnBrk="0" hangingPunct="1">
              <a:spcBef>
                <a:spcPct val="0"/>
              </a:spcBef>
              <a:buNone/>
              <a:defRPr sz="1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1000" dirty="0">
                <a:solidFill>
                  <a:srgbClr val="A167B2"/>
                </a:solidFill>
                <a:latin typeface="Titillium Web" panose="00000500000000000000" pitchFamily="2" charset="0"/>
              </a:rPr>
              <a:t>Here is a </a:t>
            </a:r>
            <a:r>
              <a:rPr lang="en-US" sz="11000" b="1" dirty="0">
                <a:solidFill>
                  <a:srgbClr val="A167B2"/>
                </a:solidFill>
                <a:latin typeface="Titillium Web" panose="00000500000000000000" pitchFamily="2" charset="0"/>
              </a:rPr>
              <a:t>second takeaway</a:t>
            </a:r>
            <a:r>
              <a:rPr lang="en-US" sz="11000" dirty="0">
                <a:solidFill>
                  <a:srgbClr val="A167B2"/>
                </a:solidFill>
                <a:latin typeface="Titillium Web" panose="00000500000000000000" pitchFamily="2" charset="0"/>
              </a:rPr>
              <a:t> that follows</a:t>
            </a:r>
          </a:p>
        </p:txBody>
      </p:sp>
      <p:sp>
        <p:nvSpPr>
          <p:cNvPr id="27" name="Title 11">
            <a:extLst>
              <a:ext uri="{FF2B5EF4-FFF2-40B4-BE49-F238E27FC236}">
                <a16:creationId xmlns:a16="http://schemas.microsoft.com/office/drawing/2014/main" id="{A6BCF34F-CA5C-4D00-B1AF-96E886C30D50}"/>
              </a:ext>
            </a:extLst>
          </p:cNvPr>
          <p:cNvSpPr txBox="1"/>
          <p:nvPr/>
        </p:nvSpPr>
        <p:spPr>
          <a:xfrm>
            <a:off x="30438279" y="1490180"/>
            <a:ext cx="11357421" cy="2746935"/>
          </a:xfrm>
          <a:prstGeom prst="rect">
            <a:avLst/>
          </a:prstGeom>
        </p:spPr>
        <p:txBody>
          <a:bodyPr lIns="128016" tIns="64008" rIns="128016" bIns="64008"/>
          <a:lstStyle>
            <a:defPPr>
              <a:defRPr kern="1200" smtId="4294967295"/>
            </a:defPPr>
            <a:lvl1pPr algn="ctr" defTabSz="4389028" rtl="0" eaLnBrk="1" latinLnBrk="0" hangingPunct="1">
              <a:spcBef>
                <a:spcPct val="0"/>
              </a:spcBef>
              <a:buNone/>
              <a:defRPr sz="1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1000" dirty="0">
                <a:solidFill>
                  <a:srgbClr val="A167B2"/>
                </a:solidFill>
                <a:latin typeface="Titillium Web" panose="00000500000000000000" pitchFamily="2" charset="0"/>
              </a:rPr>
              <a:t>This </a:t>
            </a:r>
            <a:r>
              <a:rPr lang="en-US" sz="11000" b="1" dirty="0">
                <a:solidFill>
                  <a:srgbClr val="A167B2"/>
                </a:solidFill>
                <a:latin typeface="Titillium Web" panose="00000500000000000000" pitchFamily="2" charset="0"/>
              </a:rPr>
              <a:t>third takeaway </a:t>
            </a:r>
            <a:r>
              <a:rPr lang="en-US" sz="11000" dirty="0">
                <a:solidFill>
                  <a:srgbClr val="A167B2"/>
                </a:solidFill>
                <a:latin typeface="Titillium Web" panose="00000500000000000000" pitchFamily="2" charset="0"/>
              </a:rPr>
              <a:t>wraps it up</a:t>
            </a:r>
          </a:p>
        </p:txBody>
      </p:sp>
      <p:sp>
        <p:nvSpPr>
          <p:cNvPr id="28" name="Title 11">
            <a:extLst>
              <a:ext uri="{FF2B5EF4-FFF2-40B4-BE49-F238E27FC236}">
                <a16:creationId xmlns:a16="http://schemas.microsoft.com/office/drawing/2014/main" id="{E780465C-C49D-4DB8-A717-B3A2F9175B73}"/>
              </a:ext>
            </a:extLst>
          </p:cNvPr>
          <p:cNvSpPr txBox="1">
            <a:spLocks/>
          </p:cNvSpPr>
          <p:nvPr/>
        </p:nvSpPr>
        <p:spPr>
          <a:xfrm>
            <a:off x="761999" y="29430383"/>
            <a:ext cx="34926159" cy="2746935"/>
          </a:xfrm>
          <a:prstGeom prst="rect">
            <a:avLst/>
          </a:prstGeom>
        </p:spPr>
        <p:txBody>
          <a:bodyPr lIns="128016" tIns="64008" rIns="128016" bIns="64008" anchor="t"/>
          <a:lstStyle>
            <a:defPPr>
              <a:defRPr lang="en-US"/>
            </a:defPPr>
            <a:lvl1pPr marL="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9403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3880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58212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77616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019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16423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3582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55231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8500" b="1" dirty="0">
                <a:solidFill>
                  <a:schemeClr val="bg1"/>
                </a:solidFill>
                <a:latin typeface="Titillium Web"/>
              </a:rPr>
              <a:t>NHS, 2023 – GOV.UK, 1983 – Care Quality Commission, 2023</a:t>
            </a:r>
            <a:endParaRPr lang="en-US" sz="8500" b="1" dirty="0">
              <a:solidFill>
                <a:schemeClr val="bg1"/>
              </a:solidFill>
              <a:latin typeface="Titillium Web" panose="00000500000000000000" pitchFamily="2" charset="0"/>
            </a:endParaRPr>
          </a:p>
        </p:txBody>
      </p:sp>
      <p:sp>
        <p:nvSpPr>
          <p:cNvPr id="29" name="Text Placeholder 16">
            <a:extLst>
              <a:ext uri="{FF2B5EF4-FFF2-40B4-BE49-F238E27FC236}">
                <a16:creationId xmlns:a16="http://schemas.microsoft.com/office/drawing/2014/main" id="{F0CB619B-B365-432D-B0B8-A87D57F102A2}"/>
              </a:ext>
            </a:extLst>
          </p:cNvPr>
          <p:cNvSpPr txBox="1">
            <a:spLocks/>
          </p:cNvSpPr>
          <p:nvPr/>
        </p:nvSpPr>
        <p:spPr>
          <a:xfrm>
            <a:off x="761999" y="30878182"/>
            <a:ext cx="34926159" cy="991041"/>
          </a:xfrm>
          <a:prstGeom prst="rect">
            <a:avLst/>
          </a:prstGeom>
        </p:spPr>
        <p:txBody>
          <a:bodyPr wrap="square" lIns="128016" tIns="64008" rIns="128016" bIns="64008" anchor="t">
            <a:spAutoFit/>
          </a:bodyPr>
          <a:lstStyle>
            <a:defPPr>
              <a:defRPr lang="en-US"/>
            </a:defPPr>
            <a:lvl1pPr marL="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9403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3880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58212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77616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019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16423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3582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55231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5600" dirty="0">
                <a:solidFill>
                  <a:schemeClr val="bg1"/>
                </a:solidFill>
                <a:latin typeface="Titillium Web"/>
              </a:rPr>
              <a:t>For more information : WWW.nhs.uk/mental-health-act</a:t>
            </a:r>
          </a:p>
        </p:txBody>
      </p:sp>
      <p:pic>
        <p:nvPicPr>
          <p:cNvPr id="30" name="Picture 966" descr="RX">
            <a:extLst>
              <a:ext uri="{FF2B5EF4-FFF2-40B4-BE49-F238E27FC236}">
                <a16:creationId xmlns:a16="http://schemas.microsoft.com/office/drawing/2014/main" id="{40F470EE-A88C-449E-8E2B-1068039F9D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15488" y="29664347"/>
            <a:ext cx="2836994" cy="2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516" descr="MCj02931980000[1]">
            <a:extLst>
              <a:ext uri="{FF2B5EF4-FFF2-40B4-BE49-F238E27FC236}">
                <a16:creationId xmlns:a16="http://schemas.microsoft.com/office/drawing/2014/main" id="{F4F1898A-C6AA-4A43-9633-1124E690A7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3071" y="29707071"/>
            <a:ext cx="2817796" cy="2803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>
            <a:extLst>
              <a:ext uri="{FF2B5EF4-FFF2-40B4-BE49-F238E27FC236}">
                <a16:creationId xmlns:a16="http://schemas.microsoft.com/office/drawing/2014/main" id="{6F31CC69-2A63-422B-9BE8-330F81EB97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5876" y="25156679"/>
            <a:ext cx="2803257" cy="2803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 Box 6">
            <a:extLst>
              <a:ext uri="{FF2B5EF4-FFF2-40B4-BE49-F238E27FC236}">
                <a16:creationId xmlns:a16="http://schemas.microsoft.com/office/drawing/2014/main" id="{30BF64E9-12CD-457C-90B1-4BC3B0B86A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53511" y="6830097"/>
            <a:ext cx="12087527" cy="4847481"/>
          </a:xfrm>
          <a:prstGeom prst="rect">
            <a:avLst/>
          </a:prstGeom>
          <a:solidFill>
            <a:srgbClr val="ED7D31"/>
          </a:solidFill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37160" tIns="68580" rIns="137160" bIns="68580" anchor="t">
            <a:spAutoFit/>
          </a:bodyPr>
          <a:lstStyle>
            <a:defPPr>
              <a:defRPr kern="1200" smtId="4294967295"/>
            </a:defPPr>
            <a:lvl1pPr defTabSz="4703763" eaLnBrk="0" hangingPunct="0">
              <a:defRPr sz="9300">
                <a:solidFill>
                  <a:schemeClr val="tx1"/>
                </a:solidFill>
                <a:latin typeface="Arial"/>
              </a:defRPr>
            </a:lvl1pPr>
            <a:lvl2pPr marL="742950" indent="-28575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2pPr>
            <a:lvl3pPr marL="11430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3pPr>
            <a:lvl4pPr marL="16002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4pPr>
            <a:lvl5pPr marL="20574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5pPr>
            <a:lvl6pPr marL="25146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6pPr>
            <a:lvl7pPr marL="29718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7pPr>
            <a:lvl8pPr marL="34290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8pPr>
            <a:lvl9pPr marL="38862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9pPr>
          </a:lstStyle>
          <a:p>
            <a:r>
              <a:rPr lang="en-US" sz="3600" b="1" dirty="0">
                <a:solidFill>
                  <a:srgbClr val="FF0000"/>
                </a:solidFill>
                <a:ea typeface="Open Sans"/>
                <a:cs typeface="Open Sans"/>
              </a:rPr>
              <a:t> </a:t>
            </a:r>
            <a:r>
              <a:rPr lang="en-US" sz="5400" b="1" dirty="0">
                <a:solidFill>
                  <a:srgbClr val="FF0000"/>
                </a:solidFill>
                <a:ea typeface="Open Sans"/>
                <a:cs typeface="Open Sans"/>
              </a:rPr>
              <a:t>1. Detention is last Resort</a:t>
            </a:r>
            <a:r>
              <a:rPr lang="en-US" sz="5400" dirty="0">
                <a:ea typeface="Open Sans"/>
                <a:cs typeface="Open Sans"/>
              </a:rPr>
              <a:t> </a:t>
            </a:r>
            <a:endParaRPr lang="en-US" sz="5400"/>
          </a:p>
          <a:p>
            <a:r>
              <a:rPr lang="en-US" sz="3600" b="1" dirty="0">
                <a:ea typeface="Open Sans"/>
                <a:cs typeface="Open Sans"/>
              </a:rPr>
              <a:t>The Mental Health Act allows detention without consent</a:t>
            </a:r>
            <a:r>
              <a:rPr lang="en-US" sz="3600" b="1" dirty="0">
                <a:solidFill>
                  <a:srgbClr val="FF0000"/>
                </a:solidFill>
                <a:ea typeface="Open Sans"/>
                <a:cs typeface="Open Sans"/>
              </a:rPr>
              <a:t> </a:t>
            </a:r>
            <a:r>
              <a:rPr lang="en-US" sz="3600" b="1" dirty="0">
                <a:solidFill>
                  <a:schemeClr val="accent5"/>
                </a:solidFill>
                <a:ea typeface="Open Sans"/>
                <a:cs typeface="Open Sans"/>
              </a:rPr>
              <a:t>only when there is a serious risk</a:t>
            </a:r>
            <a:r>
              <a:rPr lang="en-US" sz="3600" b="1" dirty="0">
                <a:ea typeface="Open Sans"/>
                <a:cs typeface="Open Sans"/>
              </a:rPr>
              <a:t> to the individual or others, and urgent treatment is necessary.</a:t>
            </a:r>
          </a:p>
          <a:p>
            <a:endParaRPr lang="en-US" sz="3600" b="1" dirty="0">
              <a:ea typeface="Open Sans"/>
              <a:cs typeface="Open Sans"/>
            </a:endParaRPr>
          </a:p>
          <a:p>
            <a:endParaRPr lang="en-US" sz="3600" dirty="0">
              <a:latin typeface="Titillium Web"/>
              <a:ea typeface="Open Sans"/>
              <a:cs typeface="Open Sans"/>
            </a:endParaRPr>
          </a:p>
          <a:p>
            <a:endParaRPr lang="en-US" sz="3600" dirty="0">
              <a:latin typeface="Titillium Web"/>
              <a:ea typeface="Open Sans"/>
              <a:cs typeface="Open Sans"/>
            </a:endParaRPr>
          </a:p>
        </p:txBody>
      </p:sp>
      <p:sp>
        <p:nvSpPr>
          <p:cNvPr id="20" name="Text Box 6">
            <a:extLst>
              <a:ext uri="{FF2B5EF4-FFF2-40B4-BE49-F238E27FC236}">
                <a16:creationId xmlns:a16="http://schemas.microsoft.com/office/drawing/2014/main" id="{65E5CFBA-27FA-4DB9-97B6-B1957BDD36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41900" y="7244163"/>
            <a:ext cx="11906251" cy="4016484"/>
          </a:xfrm>
          <a:prstGeom prst="rect">
            <a:avLst/>
          </a:prstGeom>
          <a:solidFill>
            <a:srgbClr val="0070C0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37160" tIns="68580" rIns="137160" bIns="68580" anchor="t">
            <a:spAutoFit/>
          </a:bodyPr>
          <a:lstStyle>
            <a:defPPr>
              <a:defRPr kern="1200" smtId="4294967295"/>
            </a:defPPr>
            <a:lvl1pPr defTabSz="4703763" eaLnBrk="0" hangingPunct="0">
              <a:defRPr sz="9300">
                <a:solidFill>
                  <a:schemeClr val="tx1"/>
                </a:solidFill>
                <a:latin typeface="Arial"/>
              </a:defRPr>
            </a:lvl1pPr>
            <a:lvl2pPr marL="742950" indent="-28575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2pPr>
            <a:lvl3pPr marL="11430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3pPr>
            <a:lvl4pPr marL="16002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4pPr>
            <a:lvl5pPr marL="20574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5pPr>
            <a:lvl6pPr marL="25146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6pPr>
            <a:lvl7pPr marL="29718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7pPr>
            <a:lvl8pPr marL="34290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8pPr>
            <a:lvl9pPr marL="38862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9pPr>
          </a:lstStyle>
          <a:p>
            <a:r>
              <a:rPr lang="en-US" sz="5400" b="1" dirty="0">
                <a:solidFill>
                  <a:schemeClr val="accent3"/>
                </a:solidFill>
                <a:ea typeface="Open Sans"/>
                <a:cs typeface="Open Sans"/>
              </a:rPr>
              <a:t>3. Care Can Continue Beyond Hospital</a:t>
            </a:r>
            <a:endParaRPr lang="en-US" dirty="0">
              <a:solidFill>
                <a:schemeClr val="accent3"/>
              </a:solidFill>
              <a:ea typeface="Open Sans"/>
              <a:cs typeface="Arial"/>
            </a:endParaRPr>
          </a:p>
          <a:p>
            <a:endParaRPr lang="en-US" sz="3600" b="1" dirty="0">
              <a:solidFill>
                <a:schemeClr val="accent6"/>
              </a:solidFill>
              <a:ea typeface="Open Sans"/>
              <a:cs typeface="Open Sans"/>
            </a:endParaRPr>
          </a:p>
          <a:p>
            <a:r>
              <a:rPr lang="en-US" sz="3600" b="1" dirty="0">
                <a:solidFill>
                  <a:schemeClr val="accent2"/>
                </a:solidFill>
                <a:ea typeface="Open Sans"/>
                <a:cs typeface="Open Sans"/>
              </a:rPr>
              <a:t>Hospital Leave</a:t>
            </a:r>
            <a:r>
              <a:rPr lang="en-US" sz="3600" b="1" dirty="0">
                <a:solidFill>
                  <a:schemeClr val="accent6"/>
                </a:solidFill>
                <a:ea typeface="Open Sans"/>
                <a:cs typeface="Open Sans"/>
              </a:rPr>
              <a:t> </a:t>
            </a:r>
            <a:r>
              <a:rPr lang="en-US" sz="3600" b="1" dirty="0">
                <a:ea typeface="Open Sans"/>
                <a:cs typeface="Open Sans"/>
              </a:rPr>
              <a:t>(section 17) and community Treatment Orders support recovery while living in the community.</a:t>
            </a:r>
            <a:endParaRPr lang="en-US"/>
          </a:p>
        </p:txBody>
      </p:sp>
      <p:pic>
        <p:nvPicPr>
          <p:cNvPr id="10" name="Picture 9" descr="Euro 2020 final disorder: Timeline and witness accounts of those at the ...">
            <a:extLst>
              <a:ext uri="{FF2B5EF4-FFF2-40B4-BE49-F238E27FC236}">
                <a16:creationId xmlns:a16="http://schemas.microsoft.com/office/drawing/2014/main" id="{813A97CC-22C4-B4B3-D736-1EB80583BA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04866" y="12326970"/>
            <a:ext cx="12924135" cy="827223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0CC1E50-D1ED-01C2-36DF-81759271C79B}"/>
              </a:ext>
            </a:extLst>
          </p:cNvPr>
          <p:cNvSpPr txBox="1"/>
          <p:nvPr/>
        </p:nvSpPr>
        <p:spPr>
          <a:xfrm>
            <a:off x="1531907" y="171938"/>
            <a:ext cx="34840421" cy="15750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               Understanding the Mental Health Act (1983)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F47EF9D-88AC-59BA-DB66-DFFDE00978B5}"/>
              </a:ext>
            </a:extLst>
          </p:cNvPr>
          <p:cNvSpPr txBox="1"/>
          <p:nvPr/>
        </p:nvSpPr>
        <p:spPr>
          <a:xfrm>
            <a:off x="15686467" y="7006106"/>
            <a:ext cx="11900077" cy="5632311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b="1" dirty="0">
                <a:solidFill>
                  <a:schemeClr val="accent6"/>
                </a:solidFill>
              </a:rPr>
              <a:t>2. Rights and safeguards Are Central</a:t>
            </a:r>
          </a:p>
          <a:p>
            <a:r>
              <a:rPr lang="en-GB" sz="3600" b="1" dirty="0"/>
              <a:t>Detained individuals have legal</a:t>
            </a:r>
            <a:r>
              <a:rPr lang="en-GB" sz="3600" b="1" dirty="0">
                <a:solidFill>
                  <a:schemeClr val="accent6"/>
                </a:solidFill>
              </a:rPr>
              <a:t> rights, </a:t>
            </a:r>
            <a:r>
              <a:rPr lang="en-GB" sz="3600" b="1" dirty="0"/>
              <a:t>including</a:t>
            </a:r>
            <a:r>
              <a:rPr lang="en-GB" sz="3600" b="1" dirty="0">
                <a:solidFill>
                  <a:schemeClr val="accent6"/>
                </a:solidFill>
              </a:rPr>
              <a:t> appeals, </a:t>
            </a:r>
            <a:r>
              <a:rPr lang="en-GB" sz="3600" b="1" dirty="0"/>
              <a:t>access to independents </a:t>
            </a:r>
            <a:r>
              <a:rPr lang="en-GB" sz="3600" b="1" dirty="0">
                <a:solidFill>
                  <a:schemeClr val="accent6"/>
                </a:solidFill>
              </a:rPr>
              <a:t>advocacy</a:t>
            </a:r>
            <a:r>
              <a:rPr lang="en-GB" sz="3600" b="1" dirty="0"/>
              <a:t>, and reviews to protect their dignity and</a:t>
            </a:r>
            <a:r>
              <a:rPr lang="en-GB" sz="3600" b="1" dirty="0">
                <a:solidFill>
                  <a:schemeClr val="accent6"/>
                </a:solidFill>
              </a:rPr>
              <a:t> human rights.</a:t>
            </a:r>
          </a:p>
          <a:p>
            <a:endParaRPr lang="en-GB" sz="3600" b="1" dirty="0">
              <a:solidFill>
                <a:schemeClr val="accent6"/>
              </a:solidFill>
            </a:endParaRPr>
          </a:p>
          <a:p>
            <a:endParaRPr lang="en-GB" sz="3600" b="1" dirty="0">
              <a:solidFill>
                <a:schemeClr val="accent6"/>
              </a:solidFill>
            </a:endParaRPr>
          </a:p>
          <a:p>
            <a:endParaRPr lang="en-GB" sz="3600" b="1" dirty="0">
              <a:solidFill>
                <a:schemeClr val="accent6"/>
              </a:solidFill>
            </a:endParaRPr>
          </a:p>
          <a:p>
            <a:endParaRPr lang="en-GB" sz="3600" b="1" dirty="0">
              <a:solidFill>
                <a:schemeClr val="accent6"/>
              </a:solidFill>
            </a:endParaRPr>
          </a:p>
        </p:txBody>
      </p:sp>
      <p:pic>
        <p:nvPicPr>
          <p:cNvPr id="15" name="Picture 14" descr="Divorce Solicitors in Coleshill | Cocks Lloyd Solicitors">
            <a:extLst>
              <a:ext uri="{FF2B5EF4-FFF2-40B4-BE49-F238E27FC236}">
                <a16:creationId xmlns:a16="http://schemas.microsoft.com/office/drawing/2014/main" id="{A3C8CD24-0651-0153-FD8D-4620AF5BC86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488989" y="12967280"/>
            <a:ext cx="12913220" cy="7473236"/>
          </a:xfrm>
          <a:prstGeom prst="rect">
            <a:avLst/>
          </a:prstGeom>
        </p:spPr>
      </p:pic>
      <p:pic>
        <p:nvPicPr>
          <p:cNvPr id="35" name="Picture 34" descr="Free picture: community, gardening, group, people">
            <a:extLst>
              <a:ext uri="{FF2B5EF4-FFF2-40B4-BE49-F238E27FC236}">
                <a16:creationId xmlns:a16="http://schemas.microsoft.com/office/drawing/2014/main" id="{FD669181-7072-F11C-AB4C-EB587D6AD58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48341" y="12635226"/>
            <a:ext cx="11894711" cy="7854009"/>
          </a:xfrm>
          <a:prstGeom prst="rect">
            <a:avLst/>
          </a:prstGeom>
        </p:spPr>
      </p:pic>
      <p:pic>
        <p:nvPicPr>
          <p:cNvPr id="36" name="Picture 35" descr="A blue and white logo&#10;&#10;AI-generated content may be incorrect.">
            <a:extLst>
              <a:ext uri="{FF2B5EF4-FFF2-40B4-BE49-F238E27FC236}">
                <a16:creationId xmlns:a16="http://schemas.microsoft.com/office/drawing/2014/main" id="{856B94EB-C480-9ECB-82A6-789D8BBF8F1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32215696" y="172256"/>
            <a:ext cx="3903908" cy="1329742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65297BD1-8463-5B71-3C22-529444A0893C}"/>
              </a:ext>
            </a:extLst>
          </p:cNvPr>
          <p:cNvSpPr txBox="1"/>
          <p:nvPr/>
        </p:nvSpPr>
        <p:spPr>
          <a:xfrm>
            <a:off x="37779370" y="14200568"/>
            <a:ext cx="1714500" cy="317500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6.2.9200.0"/>
  <p:tag name="AS_RELEASE_DATE" val="2016.09.30"/>
  <p:tag name="AS_TITLE" val="Aspose.Slides for .NET 4.0"/>
  <p:tag name="AS_VERSION" val="16.9.0.0"/>
  <p:tag name="MAKESIGNSTEMPLATE" val="conceptualizingcobalt|09-2018"/>
</p:tagLst>
</file>

<file path=ppt/theme/theme1.xml><?xml version="1.0" encoding="utf-8"?>
<a:theme xmlns:a="http://schemas.openxmlformats.org/drawingml/2006/main" name="Default Design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Default Design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702175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93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702175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93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73</Words>
  <Application>Microsoft Office PowerPoint</Application>
  <PresentationFormat>Custom</PresentationFormat>
  <Paragraphs>9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Default Design</vt:lpstr>
      <vt:lpstr>PowerPoint Presentation</vt:lpstr>
    </vt:vector>
  </TitlesOfParts>
  <Company>Graphicsland/MAKESIGNS.COM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Template to create a scientific poster</dc:title>
  <dc:subject>Example Of A Sample Research Poster</dc:subject>
  <dc:creator>Graphicsland/MakeSigns.com</dc:creator>
  <cp:keywords>scientific, research, template, custom, poster, presentation, symposium, printing, PowerPoint, create, design, example, sample, download</cp:keywords>
  <dc:description>Download our scientific poster templates at no cost to you and get one step closer to making a great research poster.</dc:description>
  <cp:lastModifiedBy>Justin Delre</cp:lastModifiedBy>
  <cp:revision>417</cp:revision>
  <dcterms:modified xsi:type="dcterms:W3CDTF">2026-01-31T03:22:58Z</dcterms:modified>
  <cp:category>scientific poster PowerPoint</cp:category>
</cp:coreProperties>
</file>