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me Diarra Faye (2335169)" userId="fb92ca42-56e3-4376-9743-faa1002468f3" providerId="ADAL" clId="{6D182A32-1FDF-4387-BDB8-C3EA79F064FD}"/>
    <pc:docChg chg="undo redo custSel addSld delSld modSld modMainMaster">
      <pc:chgData name="Mame Diarra Faye (2335169)" userId="fb92ca42-56e3-4376-9743-faa1002468f3" providerId="ADAL" clId="{6D182A32-1FDF-4387-BDB8-C3EA79F064FD}" dt="2026-08-07T04:18:43.766" v="1213" actId="20577"/>
      <pc:docMkLst>
        <pc:docMk/>
      </pc:docMkLst>
      <pc:sldChg chg="addSp delSp modSp mod setBg">
        <pc:chgData name="Mame Diarra Faye (2335169)" userId="fb92ca42-56e3-4376-9743-faa1002468f3" providerId="ADAL" clId="{6D182A32-1FDF-4387-BDB8-C3EA79F064FD}" dt="2026-08-07T04:18:43.766" v="1213" actId="20577"/>
        <pc:sldMkLst>
          <pc:docMk/>
          <pc:sldMk cId="3729302258" sldId="256"/>
        </pc:sldMkLst>
        <pc:spChg chg="mod">
          <ac:chgData name="Mame Diarra Faye (2335169)" userId="fb92ca42-56e3-4376-9743-faa1002468f3" providerId="ADAL" clId="{6D182A32-1FDF-4387-BDB8-C3EA79F064FD}" dt="2026-08-07T02:21:41.584" v="351" actId="26606"/>
          <ac:spMkLst>
            <pc:docMk/>
            <pc:sldMk cId="3729302258" sldId="256"/>
            <ac:spMk id="2" creationId="{C2D8BB00-EFEB-1F57-18E4-2DE8B89B6FEA}"/>
          </ac:spMkLst>
        </pc:spChg>
        <pc:spChg chg="mod">
          <ac:chgData name="Mame Diarra Faye (2335169)" userId="fb92ca42-56e3-4376-9743-faa1002468f3" providerId="ADAL" clId="{6D182A32-1FDF-4387-BDB8-C3EA79F064FD}" dt="2026-08-07T04:18:43.766" v="1213" actId="20577"/>
          <ac:spMkLst>
            <pc:docMk/>
            <pc:sldMk cId="3729302258" sldId="256"/>
            <ac:spMk id="3" creationId="{1B9368C1-D4D7-76B0-66DB-6074C5001BD7}"/>
          </ac:spMkLst>
        </pc:spChg>
        <pc:spChg chg="add del">
          <ac:chgData name="Mame Diarra Faye (2335169)" userId="fb92ca42-56e3-4376-9743-faa1002468f3" providerId="ADAL" clId="{6D182A32-1FDF-4387-BDB8-C3EA79F064FD}" dt="2026-08-07T02:17:14.152" v="323" actId="26606"/>
          <ac:spMkLst>
            <pc:docMk/>
            <pc:sldMk cId="3729302258" sldId="256"/>
            <ac:spMk id="10" creationId="{91DC6ABD-215C-4EA8-A483-CEF5B99AB385}"/>
          </ac:spMkLst>
        </pc:spChg>
        <pc:spChg chg="add del">
          <ac:chgData name="Mame Diarra Faye (2335169)" userId="fb92ca42-56e3-4376-9743-faa1002468f3" providerId="ADAL" clId="{6D182A32-1FDF-4387-BDB8-C3EA79F064FD}" dt="2026-08-07T02:17:14.152" v="323" actId="26606"/>
          <ac:spMkLst>
            <pc:docMk/>
            <pc:sldMk cId="3729302258" sldId="256"/>
            <ac:spMk id="16" creationId="{04357C93-F0CB-4A1C-8F77-4E9063789819}"/>
          </ac:spMkLst>
        </pc:spChg>
        <pc:spChg chg="add del">
          <ac:chgData name="Mame Diarra Faye (2335169)" userId="fb92ca42-56e3-4376-9743-faa1002468f3" providerId="ADAL" clId="{6D182A32-1FDF-4387-BDB8-C3EA79F064FD}" dt="2026-08-07T02:21:41.584" v="351" actId="26606"/>
          <ac:spMkLst>
            <pc:docMk/>
            <pc:sldMk cId="3729302258" sldId="256"/>
            <ac:spMk id="18" creationId="{74751229-0244-4FBB-BED1-407467F4C951}"/>
          </ac:spMkLst>
        </pc:spChg>
        <pc:spChg chg="add del">
          <ac:chgData name="Mame Diarra Faye (2335169)" userId="fb92ca42-56e3-4376-9743-faa1002468f3" providerId="ADAL" clId="{6D182A32-1FDF-4387-BDB8-C3EA79F064FD}" dt="2026-08-07T02:21:40.719" v="348" actId="26606"/>
          <ac:spMkLst>
            <pc:docMk/>
            <pc:sldMk cId="3729302258" sldId="256"/>
            <ac:spMk id="23" creationId="{8A94871E-96FC-4ADE-815B-41A636E34F1A}"/>
          </ac:spMkLst>
        </pc:spChg>
        <pc:spChg chg="add del">
          <ac:chgData name="Mame Diarra Faye (2335169)" userId="fb92ca42-56e3-4376-9743-faa1002468f3" providerId="ADAL" clId="{6D182A32-1FDF-4387-BDB8-C3EA79F064FD}" dt="2026-08-07T02:21:40.719" v="348" actId="26606"/>
          <ac:spMkLst>
            <pc:docMk/>
            <pc:sldMk cId="3729302258" sldId="256"/>
            <ac:spMk id="25" creationId="{3FCFB1DE-0B7E-48CC-BA90-B2AB0889F9D6}"/>
          </ac:spMkLst>
        </pc:spChg>
        <pc:spChg chg="add del">
          <ac:chgData name="Mame Diarra Faye (2335169)" userId="fb92ca42-56e3-4376-9743-faa1002468f3" providerId="ADAL" clId="{6D182A32-1FDF-4387-BDB8-C3EA79F064FD}" dt="2026-08-07T02:21:41.578" v="350" actId="26606"/>
          <ac:spMkLst>
            <pc:docMk/>
            <pc:sldMk cId="3729302258" sldId="256"/>
            <ac:spMk id="27" creationId="{743AA782-23D1-4521-8CAD-47662984AA08}"/>
          </ac:spMkLst>
        </pc:spChg>
        <pc:spChg chg="add del">
          <ac:chgData name="Mame Diarra Faye (2335169)" userId="fb92ca42-56e3-4376-9743-faa1002468f3" providerId="ADAL" clId="{6D182A32-1FDF-4387-BDB8-C3EA79F064FD}" dt="2026-08-07T02:21:41.578" v="350" actId="26606"/>
          <ac:spMkLst>
            <pc:docMk/>
            <pc:sldMk cId="3729302258" sldId="256"/>
            <ac:spMk id="28" creationId="{71877DBC-BB60-40F0-AC93-2ACDBAAE60CE}"/>
          </ac:spMkLst>
        </pc:spChg>
        <pc:spChg chg="add">
          <ac:chgData name="Mame Diarra Faye (2335169)" userId="fb92ca42-56e3-4376-9743-faa1002468f3" providerId="ADAL" clId="{6D182A32-1FDF-4387-BDB8-C3EA79F064FD}" dt="2026-08-07T02:21:41.584" v="351" actId="26606"/>
          <ac:spMkLst>
            <pc:docMk/>
            <pc:sldMk cId="3729302258" sldId="256"/>
            <ac:spMk id="30" creationId="{8A94871E-96FC-4ADE-815B-41A636E34F1A}"/>
          </ac:spMkLst>
        </pc:spChg>
        <pc:spChg chg="add">
          <ac:chgData name="Mame Diarra Faye (2335169)" userId="fb92ca42-56e3-4376-9743-faa1002468f3" providerId="ADAL" clId="{6D182A32-1FDF-4387-BDB8-C3EA79F064FD}" dt="2026-08-07T02:21:41.584" v="351" actId="26606"/>
          <ac:spMkLst>
            <pc:docMk/>
            <pc:sldMk cId="3729302258" sldId="256"/>
            <ac:spMk id="31" creationId="{3FCFB1DE-0B7E-48CC-BA90-B2AB0889F9D6}"/>
          </ac:spMkLst>
        </pc:spChg>
        <pc:grpChg chg="add del">
          <ac:chgData name="Mame Diarra Faye (2335169)" userId="fb92ca42-56e3-4376-9743-faa1002468f3" providerId="ADAL" clId="{6D182A32-1FDF-4387-BDB8-C3EA79F064FD}" dt="2026-08-07T02:17:14.152" v="323" actId="26606"/>
          <ac:grpSpMkLst>
            <pc:docMk/>
            <pc:sldMk cId="3729302258" sldId="256"/>
            <ac:grpSpMk id="12" creationId="{3AF6A671-C637-4547-85F4-51B6D1881399}"/>
          </ac:grpSpMkLst>
        </pc:grpChg>
        <pc:picChg chg="add mod">
          <ac:chgData name="Mame Diarra Faye (2335169)" userId="fb92ca42-56e3-4376-9743-faa1002468f3" providerId="ADAL" clId="{6D182A32-1FDF-4387-BDB8-C3EA79F064FD}" dt="2026-08-07T02:21:41.584" v="351" actId="26606"/>
          <ac:picMkLst>
            <pc:docMk/>
            <pc:sldMk cId="3729302258" sldId="256"/>
            <ac:picMk id="6" creationId="{9CC2DD6F-B520-90F5-7E10-0F55EB8B76AA}"/>
          </ac:picMkLst>
        </pc:picChg>
        <pc:picChg chg="add del">
          <ac:chgData name="Mame Diarra Faye (2335169)" userId="fb92ca42-56e3-4376-9743-faa1002468f3" providerId="ADAL" clId="{6D182A32-1FDF-4387-BDB8-C3EA79F064FD}" dt="2026-08-07T02:17:14.152" v="323" actId="26606"/>
          <ac:picMkLst>
            <pc:docMk/>
            <pc:sldMk cId="3729302258" sldId="256"/>
            <ac:picMk id="7" creationId="{F0C3013E-33B4-E47D-9A4E-212C7871E924}"/>
          </ac:picMkLst>
        </pc:picChg>
        <pc:picChg chg="add del">
          <ac:chgData name="Mame Diarra Faye (2335169)" userId="fb92ca42-56e3-4376-9743-faa1002468f3" providerId="ADAL" clId="{6D182A32-1FDF-4387-BDB8-C3EA79F064FD}" dt="2026-08-07T02:21:41.584" v="351" actId="26606"/>
          <ac:picMkLst>
            <pc:docMk/>
            <pc:sldMk cId="3729302258" sldId="256"/>
            <ac:picMk id="9" creationId="{64917C0E-C3E4-4374-A276-7A3743451CE3}"/>
          </ac:picMkLst>
        </pc:picChg>
        <pc:picChg chg="add del">
          <ac:chgData name="Mame Diarra Faye (2335169)" userId="fb92ca42-56e3-4376-9743-faa1002468f3" providerId="ADAL" clId="{6D182A32-1FDF-4387-BDB8-C3EA79F064FD}" dt="2026-08-07T02:19:43.252" v="339" actId="478"/>
          <ac:picMkLst>
            <pc:docMk/>
            <pc:sldMk cId="3729302258" sldId="256"/>
            <ac:picMk id="19" creationId="{B337C151-CBB4-315E-667B-0E7B1BC9F081}"/>
          </ac:picMkLst>
        </pc:picChg>
      </pc:sldChg>
      <pc:sldChg chg="addSp delSp modSp mod setBg">
        <pc:chgData name="Mame Diarra Faye (2335169)" userId="fb92ca42-56e3-4376-9743-faa1002468f3" providerId="ADAL" clId="{6D182A32-1FDF-4387-BDB8-C3EA79F064FD}" dt="2026-08-07T02:19:17.660" v="337"/>
        <pc:sldMkLst>
          <pc:docMk/>
          <pc:sldMk cId="2223499122" sldId="257"/>
        </pc:sldMkLst>
        <pc:spChg chg="mod">
          <ac:chgData name="Mame Diarra Faye (2335169)" userId="fb92ca42-56e3-4376-9743-faa1002468f3" providerId="ADAL" clId="{6D182A32-1FDF-4387-BDB8-C3EA79F064FD}" dt="2026-08-07T02:18:33.482" v="331" actId="26606"/>
          <ac:spMkLst>
            <pc:docMk/>
            <pc:sldMk cId="2223499122" sldId="257"/>
            <ac:spMk id="2" creationId="{40199E9B-9A81-B588-9C24-04857CF43A5F}"/>
          </ac:spMkLst>
        </pc:spChg>
        <pc:spChg chg="mod">
          <ac:chgData name="Mame Diarra Faye (2335169)" userId="fb92ca42-56e3-4376-9743-faa1002468f3" providerId="ADAL" clId="{6D182A32-1FDF-4387-BDB8-C3EA79F064FD}" dt="2026-08-07T02:18:33.482" v="331" actId="26606"/>
          <ac:spMkLst>
            <pc:docMk/>
            <pc:sldMk cId="2223499122" sldId="257"/>
            <ac:spMk id="3" creationId="{A5ADEEA0-4469-B8B9-D5F1-16D1261AABB7}"/>
          </ac:spMkLst>
        </pc:spChg>
        <pc:spChg chg="add del">
          <ac:chgData name="Mame Diarra Faye (2335169)" userId="fb92ca42-56e3-4376-9743-faa1002468f3" providerId="ADAL" clId="{6D182A32-1FDF-4387-BDB8-C3EA79F064FD}" dt="2026-08-07T02:18:33.482" v="331" actId="26606"/>
          <ac:spMkLst>
            <pc:docMk/>
            <pc:sldMk cId="2223499122" sldId="257"/>
            <ac:spMk id="10" creationId="{EDDBB197-D710-4A4F-A9CA-FD2177498BE8}"/>
          </ac:spMkLst>
        </pc:spChg>
        <pc:spChg chg="add del">
          <ac:chgData name="Mame Diarra Faye (2335169)" userId="fb92ca42-56e3-4376-9743-faa1002468f3" providerId="ADAL" clId="{6D182A32-1FDF-4387-BDB8-C3EA79F064FD}" dt="2026-08-07T02:18:33.482" v="331" actId="26606"/>
          <ac:spMkLst>
            <pc:docMk/>
            <pc:sldMk cId="2223499122" sldId="257"/>
            <ac:spMk id="12" creationId="{975D1CFA-2CDB-4B64-BD9F-85744E8DA12F}"/>
          </ac:spMkLst>
        </pc:spChg>
        <pc:grpChg chg="add del">
          <ac:chgData name="Mame Diarra Faye (2335169)" userId="fb92ca42-56e3-4376-9743-faa1002468f3" providerId="ADAL" clId="{6D182A32-1FDF-4387-BDB8-C3EA79F064FD}" dt="2026-08-07T02:18:33.482" v="331" actId="26606"/>
          <ac:grpSpMkLst>
            <pc:docMk/>
            <pc:sldMk cId="2223499122" sldId="257"/>
            <ac:grpSpMk id="14" creationId="{25EE5136-01F1-466C-962D-BA9B4C6757AA}"/>
          </ac:grpSpMkLst>
        </pc:grpChg>
        <pc:picChg chg="add del">
          <ac:chgData name="Mame Diarra Faye (2335169)" userId="fb92ca42-56e3-4376-9743-faa1002468f3" providerId="ADAL" clId="{6D182A32-1FDF-4387-BDB8-C3EA79F064FD}" dt="2026-08-07T02:18:33.482" v="331" actId="26606"/>
          <ac:picMkLst>
            <pc:docMk/>
            <pc:sldMk cId="2223499122" sldId="257"/>
            <ac:picMk id="7" creationId="{B60BC83A-C484-328B-33E5-75A2D35D8FA2}"/>
          </ac:picMkLst>
        </pc:picChg>
      </pc:sldChg>
      <pc:sldChg chg="modSp mod">
        <pc:chgData name="Mame Diarra Faye (2335169)" userId="fb92ca42-56e3-4376-9743-faa1002468f3" providerId="ADAL" clId="{6D182A32-1FDF-4387-BDB8-C3EA79F064FD}" dt="2026-08-07T03:43:27.539" v="893" actId="255"/>
        <pc:sldMkLst>
          <pc:docMk/>
          <pc:sldMk cId="1254089119" sldId="258"/>
        </pc:sldMkLst>
        <pc:spChg chg="mod">
          <ac:chgData name="Mame Diarra Faye (2335169)" userId="fb92ca42-56e3-4376-9743-faa1002468f3" providerId="ADAL" clId="{6D182A32-1FDF-4387-BDB8-C3EA79F064FD}" dt="2026-08-07T03:43:27.539" v="893" actId="255"/>
          <ac:spMkLst>
            <pc:docMk/>
            <pc:sldMk cId="1254089119" sldId="258"/>
            <ac:spMk id="3" creationId="{0ACFAD80-7B32-CAC5-4A17-DDF2A7C804A7}"/>
          </ac:spMkLst>
        </pc:spChg>
      </pc:sldChg>
      <pc:sldChg chg="mod">
        <pc:chgData name="Mame Diarra Faye (2335169)" userId="fb92ca42-56e3-4376-9743-faa1002468f3" providerId="ADAL" clId="{6D182A32-1FDF-4387-BDB8-C3EA79F064FD}" dt="2026-08-07T02:18:04.683" v="329" actId="13091"/>
        <pc:sldMkLst>
          <pc:docMk/>
          <pc:sldMk cId="3794106330" sldId="259"/>
        </pc:sldMkLst>
      </pc:sldChg>
      <pc:sldChg chg="addSp modSp mod">
        <pc:chgData name="Mame Diarra Faye (2335169)" userId="fb92ca42-56e3-4376-9743-faa1002468f3" providerId="ADAL" clId="{6D182A32-1FDF-4387-BDB8-C3EA79F064FD}" dt="2026-08-07T03:46:58.514" v="918" actId="114"/>
        <pc:sldMkLst>
          <pc:docMk/>
          <pc:sldMk cId="895146871" sldId="260"/>
        </pc:sldMkLst>
        <pc:spChg chg="add mod">
          <ac:chgData name="Mame Diarra Faye (2335169)" userId="fb92ca42-56e3-4376-9743-faa1002468f3" providerId="ADAL" clId="{6D182A32-1FDF-4387-BDB8-C3EA79F064FD}" dt="2026-08-07T03:46:24.069" v="896" actId="22"/>
          <ac:spMkLst>
            <pc:docMk/>
            <pc:sldMk cId="895146871" sldId="260"/>
            <ac:spMk id="3" creationId="{1928AC37-933D-2C16-DE30-326B25492810}"/>
          </ac:spMkLst>
        </pc:spChg>
        <pc:spChg chg="mod">
          <ac:chgData name="Mame Diarra Faye (2335169)" userId="fb92ca42-56e3-4376-9743-faa1002468f3" providerId="ADAL" clId="{6D182A32-1FDF-4387-BDB8-C3EA79F064FD}" dt="2026-08-07T02:04:57.115" v="176" actId="1076"/>
          <ac:spMkLst>
            <pc:docMk/>
            <pc:sldMk cId="895146871" sldId="260"/>
            <ac:spMk id="4" creationId="{BA5E462C-62F0-6D17-E088-CA88D0928FEF}"/>
          </ac:spMkLst>
        </pc:spChg>
        <pc:spChg chg="add mod">
          <ac:chgData name="Mame Diarra Faye (2335169)" userId="fb92ca42-56e3-4376-9743-faa1002468f3" providerId="ADAL" clId="{6D182A32-1FDF-4387-BDB8-C3EA79F064FD}" dt="2026-08-07T03:46:58.514" v="918" actId="114"/>
          <ac:spMkLst>
            <pc:docMk/>
            <pc:sldMk cId="895146871" sldId="260"/>
            <ac:spMk id="5" creationId="{F3962635-251C-08CC-876B-4D58820541C0}"/>
          </ac:spMkLst>
        </pc:spChg>
        <pc:spChg chg="mod">
          <ac:chgData name="Mame Diarra Faye (2335169)" userId="fb92ca42-56e3-4376-9743-faa1002468f3" providerId="ADAL" clId="{6D182A32-1FDF-4387-BDB8-C3EA79F064FD}" dt="2026-08-07T02:03:55.882" v="164" actId="1076"/>
          <ac:spMkLst>
            <pc:docMk/>
            <pc:sldMk cId="895146871" sldId="260"/>
            <ac:spMk id="8" creationId="{21440A8C-320F-CD6C-B746-21C6142D1841}"/>
          </ac:spMkLst>
        </pc:spChg>
      </pc:sldChg>
      <pc:sldChg chg="addSp delSp modSp new mod">
        <pc:chgData name="Mame Diarra Faye (2335169)" userId="fb92ca42-56e3-4376-9743-faa1002468f3" providerId="ADAL" clId="{6D182A32-1FDF-4387-BDB8-C3EA79F064FD}" dt="2026-08-07T02:18:04.683" v="329" actId="13091"/>
        <pc:sldMkLst>
          <pc:docMk/>
          <pc:sldMk cId="2710796519" sldId="261"/>
        </pc:sldMkLst>
        <pc:spChg chg="mod">
          <ac:chgData name="Mame Diarra Faye (2335169)" userId="fb92ca42-56e3-4376-9743-faa1002468f3" providerId="ADAL" clId="{6D182A32-1FDF-4387-BDB8-C3EA79F064FD}" dt="2026-08-07T02:09:26.994" v="268" actId="255"/>
          <ac:spMkLst>
            <pc:docMk/>
            <pc:sldMk cId="2710796519" sldId="261"/>
            <ac:spMk id="2" creationId="{690C0615-E3D6-575D-711F-EC2DC34DACA4}"/>
          </ac:spMkLst>
        </pc:spChg>
        <pc:spChg chg="del mod">
          <ac:chgData name="Mame Diarra Faye (2335169)" userId="fb92ca42-56e3-4376-9743-faa1002468f3" providerId="ADAL" clId="{6D182A32-1FDF-4387-BDB8-C3EA79F064FD}" dt="2026-08-07T02:11:18.419" v="279" actId="478"/>
          <ac:spMkLst>
            <pc:docMk/>
            <pc:sldMk cId="2710796519" sldId="261"/>
            <ac:spMk id="3" creationId="{65D57980-7340-9287-43F2-37486D0C4615}"/>
          </ac:spMkLst>
        </pc:spChg>
        <pc:spChg chg="add mod">
          <ac:chgData name="Mame Diarra Faye (2335169)" userId="fb92ca42-56e3-4376-9743-faa1002468f3" providerId="ADAL" clId="{6D182A32-1FDF-4387-BDB8-C3EA79F064FD}" dt="2026-08-07T02:14:45.587" v="308" actId="207"/>
          <ac:spMkLst>
            <pc:docMk/>
            <pc:sldMk cId="2710796519" sldId="261"/>
            <ac:spMk id="4" creationId="{856A5F72-991F-66D8-4B13-9C85C6ECBC70}"/>
          </ac:spMkLst>
        </pc:spChg>
        <pc:spChg chg="add mod">
          <ac:chgData name="Mame Diarra Faye (2335169)" userId="fb92ca42-56e3-4376-9743-faa1002468f3" providerId="ADAL" clId="{6D182A32-1FDF-4387-BDB8-C3EA79F064FD}" dt="2026-08-07T02:15:00.445" v="310" actId="1076"/>
          <ac:spMkLst>
            <pc:docMk/>
            <pc:sldMk cId="2710796519" sldId="261"/>
            <ac:spMk id="7" creationId="{CFA48198-F268-AD30-3D7D-E4DBF8ED664E}"/>
          </ac:spMkLst>
        </pc:spChg>
        <pc:spChg chg="add mod">
          <ac:chgData name="Mame Diarra Faye (2335169)" userId="fb92ca42-56e3-4376-9743-faa1002468f3" providerId="ADAL" clId="{6D182A32-1FDF-4387-BDB8-C3EA79F064FD}" dt="2026-08-07T02:13:32.708" v="293" actId="14100"/>
          <ac:spMkLst>
            <pc:docMk/>
            <pc:sldMk cId="2710796519" sldId="261"/>
            <ac:spMk id="8" creationId="{8C592E18-42B1-D64F-7403-AB92208D6707}"/>
          </ac:spMkLst>
        </pc:spChg>
        <pc:spChg chg="add mod">
          <ac:chgData name="Mame Diarra Faye (2335169)" userId="fb92ca42-56e3-4376-9743-faa1002468f3" providerId="ADAL" clId="{6D182A32-1FDF-4387-BDB8-C3EA79F064FD}" dt="2026-08-07T02:15:11.028" v="312" actId="1076"/>
          <ac:spMkLst>
            <pc:docMk/>
            <pc:sldMk cId="2710796519" sldId="261"/>
            <ac:spMk id="11" creationId="{6F6DB71B-A664-6E82-3081-1FAB9B3D098B}"/>
          </ac:spMkLst>
        </pc:spChg>
      </pc:sldChg>
      <pc:sldChg chg="addSp delSp modSp new mod">
        <pc:chgData name="Mame Diarra Faye (2335169)" userId="fb92ca42-56e3-4376-9743-faa1002468f3" providerId="ADAL" clId="{6D182A32-1FDF-4387-BDB8-C3EA79F064FD}" dt="2026-08-07T03:52:32.698" v="949" actId="114"/>
        <pc:sldMkLst>
          <pc:docMk/>
          <pc:sldMk cId="3051464118" sldId="262"/>
        </pc:sldMkLst>
        <pc:spChg chg="mod">
          <ac:chgData name="Mame Diarra Faye (2335169)" userId="fb92ca42-56e3-4376-9743-faa1002468f3" providerId="ADAL" clId="{6D182A32-1FDF-4387-BDB8-C3EA79F064FD}" dt="2026-08-07T02:24:34.270" v="361" actId="255"/>
          <ac:spMkLst>
            <pc:docMk/>
            <pc:sldMk cId="3051464118" sldId="262"/>
            <ac:spMk id="2" creationId="{428A8F6F-0981-B447-E835-515CE5091483}"/>
          </ac:spMkLst>
        </pc:spChg>
        <pc:spChg chg="del">
          <ac:chgData name="Mame Diarra Faye (2335169)" userId="fb92ca42-56e3-4376-9743-faa1002468f3" providerId="ADAL" clId="{6D182A32-1FDF-4387-BDB8-C3EA79F064FD}" dt="2026-08-07T02:26:21.455" v="369" actId="478"/>
          <ac:spMkLst>
            <pc:docMk/>
            <pc:sldMk cId="3051464118" sldId="262"/>
            <ac:spMk id="3" creationId="{94FD16AD-5D04-7971-C5F3-49B89A2DAB79}"/>
          </ac:spMkLst>
        </pc:spChg>
        <pc:spChg chg="add del">
          <ac:chgData name="Mame Diarra Faye (2335169)" userId="fb92ca42-56e3-4376-9743-faa1002468f3" providerId="ADAL" clId="{6D182A32-1FDF-4387-BDB8-C3EA79F064FD}" dt="2026-08-07T02:25:51.455" v="363" actId="478"/>
          <ac:spMkLst>
            <pc:docMk/>
            <pc:sldMk cId="3051464118" sldId="262"/>
            <ac:spMk id="4" creationId="{65300115-D1AB-4042-8081-694BC4ABD560}"/>
          </ac:spMkLst>
        </pc:spChg>
        <pc:spChg chg="add mod">
          <ac:chgData name="Mame Diarra Faye (2335169)" userId="fb92ca42-56e3-4376-9743-faa1002468f3" providerId="ADAL" clId="{6D182A32-1FDF-4387-BDB8-C3EA79F064FD}" dt="2026-08-07T03:51:08.958" v="922" actId="20577"/>
          <ac:spMkLst>
            <pc:docMk/>
            <pc:sldMk cId="3051464118" sldId="262"/>
            <ac:spMk id="5" creationId="{38CA596A-67E4-3666-C31A-54982395AC75}"/>
          </ac:spMkLst>
        </pc:spChg>
        <pc:spChg chg="add mod">
          <ac:chgData name="Mame Diarra Faye (2335169)" userId="fb92ca42-56e3-4376-9743-faa1002468f3" providerId="ADAL" clId="{6D182A32-1FDF-4387-BDB8-C3EA79F064FD}" dt="2026-08-07T03:51:34.239" v="924" actId="22"/>
          <ac:spMkLst>
            <pc:docMk/>
            <pc:sldMk cId="3051464118" sldId="262"/>
            <ac:spMk id="8" creationId="{F7C85C1F-2E44-46FC-8F31-40AE75F92E33}"/>
          </ac:spMkLst>
        </pc:spChg>
        <pc:spChg chg="add mod">
          <ac:chgData name="Mame Diarra Faye (2335169)" userId="fb92ca42-56e3-4376-9743-faa1002468f3" providerId="ADAL" clId="{6D182A32-1FDF-4387-BDB8-C3EA79F064FD}" dt="2026-08-07T03:52:03.644" v="945" actId="114"/>
          <ac:spMkLst>
            <pc:docMk/>
            <pc:sldMk cId="3051464118" sldId="262"/>
            <ac:spMk id="9" creationId="{1E5CB66B-5DC2-A6BF-C096-CCA834131D7A}"/>
          </ac:spMkLst>
        </pc:spChg>
        <pc:spChg chg="add mod">
          <ac:chgData name="Mame Diarra Faye (2335169)" userId="fb92ca42-56e3-4376-9743-faa1002468f3" providerId="ADAL" clId="{6D182A32-1FDF-4387-BDB8-C3EA79F064FD}" dt="2026-08-07T03:52:32.698" v="949" actId="114"/>
          <ac:spMkLst>
            <pc:docMk/>
            <pc:sldMk cId="3051464118" sldId="262"/>
            <ac:spMk id="10" creationId="{71C2F190-5D8A-113E-70CD-104D788DE41A}"/>
          </ac:spMkLst>
        </pc:spChg>
      </pc:sldChg>
      <pc:sldChg chg="addSp delSp modSp new mod">
        <pc:chgData name="Mame Diarra Faye (2335169)" userId="fb92ca42-56e3-4376-9743-faa1002468f3" providerId="ADAL" clId="{6D182A32-1FDF-4387-BDB8-C3EA79F064FD}" dt="2026-08-07T02:38:40.762" v="471" actId="14100"/>
        <pc:sldMkLst>
          <pc:docMk/>
          <pc:sldMk cId="2680375598" sldId="263"/>
        </pc:sldMkLst>
        <pc:spChg chg="mod">
          <ac:chgData name="Mame Diarra Faye (2335169)" userId="fb92ca42-56e3-4376-9743-faa1002468f3" providerId="ADAL" clId="{6D182A32-1FDF-4387-BDB8-C3EA79F064FD}" dt="2026-08-07T02:33:16.015" v="420" actId="255"/>
          <ac:spMkLst>
            <pc:docMk/>
            <pc:sldMk cId="2680375598" sldId="263"/>
            <ac:spMk id="2" creationId="{12E36134-D056-A2C3-3FA0-6B6545347444}"/>
          </ac:spMkLst>
        </pc:spChg>
        <pc:spChg chg="del">
          <ac:chgData name="Mame Diarra Faye (2335169)" userId="fb92ca42-56e3-4376-9743-faa1002468f3" providerId="ADAL" clId="{6D182A32-1FDF-4387-BDB8-C3EA79F064FD}" dt="2026-08-07T02:33:34.285" v="421" actId="478"/>
          <ac:spMkLst>
            <pc:docMk/>
            <pc:sldMk cId="2680375598" sldId="263"/>
            <ac:spMk id="3" creationId="{9892B773-EECC-587F-BEDF-8A8B51B6F6B8}"/>
          </ac:spMkLst>
        </pc:spChg>
        <pc:spChg chg="add mod">
          <ac:chgData name="Mame Diarra Faye (2335169)" userId="fb92ca42-56e3-4376-9743-faa1002468f3" providerId="ADAL" clId="{6D182A32-1FDF-4387-BDB8-C3EA79F064FD}" dt="2026-08-07T02:37:13.315" v="462" actId="207"/>
          <ac:spMkLst>
            <pc:docMk/>
            <pc:sldMk cId="2680375598" sldId="263"/>
            <ac:spMk id="4" creationId="{5E84882A-8335-786A-830D-270020118A95}"/>
          </ac:spMkLst>
        </pc:spChg>
        <pc:spChg chg="add mod">
          <ac:chgData name="Mame Diarra Faye (2335169)" userId="fb92ca42-56e3-4376-9743-faa1002468f3" providerId="ADAL" clId="{6D182A32-1FDF-4387-BDB8-C3EA79F064FD}" dt="2026-08-07T02:37:18.580" v="463" actId="207"/>
          <ac:spMkLst>
            <pc:docMk/>
            <pc:sldMk cId="2680375598" sldId="263"/>
            <ac:spMk id="7" creationId="{9B83FB3C-523F-341C-3C9F-090CACD3A7D9}"/>
          </ac:spMkLst>
        </pc:spChg>
        <pc:spChg chg="add mod">
          <ac:chgData name="Mame Diarra Faye (2335169)" userId="fb92ca42-56e3-4376-9743-faa1002468f3" providerId="ADAL" clId="{6D182A32-1FDF-4387-BDB8-C3EA79F064FD}" dt="2026-08-07T02:38:10.912" v="467" actId="14100"/>
          <ac:spMkLst>
            <pc:docMk/>
            <pc:sldMk cId="2680375598" sldId="263"/>
            <ac:spMk id="8" creationId="{4225DC13-4197-CE43-6CBB-0D25FB188CD7}"/>
          </ac:spMkLst>
        </pc:spChg>
        <pc:spChg chg="add mod">
          <ac:chgData name="Mame Diarra Faye (2335169)" userId="fb92ca42-56e3-4376-9743-faa1002468f3" providerId="ADAL" clId="{6D182A32-1FDF-4387-BDB8-C3EA79F064FD}" dt="2026-08-07T02:38:40.762" v="471" actId="14100"/>
          <ac:spMkLst>
            <pc:docMk/>
            <pc:sldMk cId="2680375598" sldId="263"/>
            <ac:spMk id="9" creationId="{10F95C43-17E4-0049-D839-BA228A26CEB1}"/>
          </ac:spMkLst>
        </pc:spChg>
      </pc:sldChg>
      <pc:sldChg chg="addSp modSp new mod">
        <pc:chgData name="Mame Diarra Faye (2335169)" userId="fb92ca42-56e3-4376-9743-faa1002468f3" providerId="ADAL" clId="{6D182A32-1FDF-4387-BDB8-C3EA79F064FD}" dt="2026-08-07T02:49:33.753" v="571" actId="1076"/>
        <pc:sldMkLst>
          <pc:docMk/>
          <pc:sldMk cId="1413437171" sldId="264"/>
        </pc:sldMkLst>
        <pc:spChg chg="mod">
          <ac:chgData name="Mame Diarra Faye (2335169)" userId="fb92ca42-56e3-4376-9743-faa1002468f3" providerId="ADAL" clId="{6D182A32-1FDF-4387-BDB8-C3EA79F064FD}" dt="2026-08-07T02:42:08.709" v="496" actId="255"/>
          <ac:spMkLst>
            <pc:docMk/>
            <pc:sldMk cId="1413437171" sldId="264"/>
            <ac:spMk id="2" creationId="{95B5C6DE-5BDC-898A-F2F1-F766F7B23EF7}"/>
          </ac:spMkLst>
        </pc:spChg>
        <pc:spChg chg="mod">
          <ac:chgData name="Mame Diarra Faye (2335169)" userId="fb92ca42-56e3-4376-9743-faa1002468f3" providerId="ADAL" clId="{6D182A32-1FDF-4387-BDB8-C3EA79F064FD}" dt="2026-08-07T02:46:44.649" v="537" actId="1076"/>
          <ac:spMkLst>
            <pc:docMk/>
            <pc:sldMk cId="1413437171" sldId="264"/>
            <ac:spMk id="3" creationId="{09AEEAAC-9C66-CA2C-D6B5-A811FD6033DB}"/>
          </ac:spMkLst>
        </pc:spChg>
        <pc:spChg chg="add mod">
          <ac:chgData name="Mame Diarra Faye (2335169)" userId="fb92ca42-56e3-4376-9743-faa1002468f3" providerId="ADAL" clId="{6D182A32-1FDF-4387-BDB8-C3EA79F064FD}" dt="2026-08-07T02:48:57.514" v="562" actId="20577"/>
          <ac:spMkLst>
            <pc:docMk/>
            <pc:sldMk cId="1413437171" sldId="264"/>
            <ac:spMk id="4" creationId="{93068AA8-FD8F-E676-02A2-DFF32E7F91AD}"/>
          </ac:spMkLst>
        </pc:spChg>
        <pc:spChg chg="add mod">
          <ac:chgData name="Mame Diarra Faye (2335169)" userId="fb92ca42-56e3-4376-9743-faa1002468f3" providerId="ADAL" clId="{6D182A32-1FDF-4387-BDB8-C3EA79F064FD}" dt="2026-08-07T02:49:33.753" v="571" actId="1076"/>
          <ac:spMkLst>
            <pc:docMk/>
            <pc:sldMk cId="1413437171" sldId="264"/>
            <ac:spMk id="7" creationId="{A9058D10-5507-310C-A503-AC74A4FF7A00}"/>
          </ac:spMkLst>
        </pc:spChg>
      </pc:sldChg>
      <pc:sldChg chg="modSp new del mod">
        <pc:chgData name="Mame Diarra Faye (2335169)" userId="fb92ca42-56e3-4376-9743-faa1002468f3" providerId="ADAL" clId="{6D182A32-1FDF-4387-BDB8-C3EA79F064FD}" dt="2026-08-07T02:40:48.856" v="477" actId="2696"/>
        <pc:sldMkLst>
          <pc:docMk/>
          <pc:sldMk cId="3619909731" sldId="264"/>
        </pc:sldMkLst>
        <pc:spChg chg="mod">
          <ac:chgData name="Mame Diarra Faye (2335169)" userId="fb92ca42-56e3-4376-9743-faa1002468f3" providerId="ADAL" clId="{6D182A32-1FDF-4387-BDB8-C3EA79F064FD}" dt="2026-08-07T02:40:40.976" v="475" actId="27636"/>
          <ac:spMkLst>
            <pc:docMk/>
            <pc:sldMk cId="3619909731" sldId="264"/>
            <ac:spMk id="2" creationId="{040BAE28-7F89-696B-92DC-37B9F2AECDDF}"/>
          </ac:spMkLst>
        </pc:spChg>
        <pc:spChg chg="mod">
          <ac:chgData name="Mame Diarra Faye (2335169)" userId="fb92ca42-56e3-4376-9743-faa1002468f3" providerId="ADAL" clId="{6D182A32-1FDF-4387-BDB8-C3EA79F064FD}" dt="2026-08-07T02:40:42.625" v="476" actId="1076"/>
          <ac:spMkLst>
            <pc:docMk/>
            <pc:sldMk cId="3619909731" sldId="264"/>
            <ac:spMk id="3" creationId="{57A729A2-CB3A-1A44-202E-9326E60606E4}"/>
          </ac:spMkLst>
        </pc:spChg>
      </pc:sldChg>
      <pc:sldChg chg="addSp delSp modSp new mod setBg">
        <pc:chgData name="Mame Diarra Faye (2335169)" userId="fb92ca42-56e3-4376-9743-faa1002468f3" providerId="ADAL" clId="{6D182A32-1FDF-4387-BDB8-C3EA79F064FD}" dt="2026-08-07T03:59:30.411" v="986" actId="20577"/>
        <pc:sldMkLst>
          <pc:docMk/>
          <pc:sldMk cId="1110254895" sldId="265"/>
        </pc:sldMkLst>
        <pc:spChg chg="mod">
          <ac:chgData name="Mame Diarra Faye (2335169)" userId="fb92ca42-56e3-4376-9743-faa1002468f3" providerId="ADAL" clId="{6D182A32-1FDF-4387-BDB8-C3EA79F064FD}" dt="2026-08-07T03:11:11.028" v="817" actId="1076"/>
          <ac:spMkLst>
            <pc:docMk/>
            <pc:sldMk cId="1110254895" sldId="265"/>
            <ac:spMk id="2" creationId="{08563BA1-F78B-AA53-AF40-EA5D2AB9F553}"/>
          </ac:spMkLst>
        </pc:spChg>
        <pc:spChg chg="del mod">
          <ac:chgData name="Mame Diarra Faye (2335169)" userId="fb92ca42-56e3-4376-9743-faa1002468f3" providerId="ADAL" clId="{6D182A32-1FDF-4387-BDB8-C3EA79F064FD}" dt="2026-08-07T02:59:57.310" v="652" actId="478"/>
          <ac:spMkLst>
            <pc:docMk/>
            <pc:sldMk cId="1110254895" sldId="265"/>
            <ac:spMk id="3" creationId="{F1805288-6ED9-3DA5-ECE8-1E8D0461BC4E}"/>
          </ac:spMkLst>
        </pc:spChg>
        <pc:spChg chg="add mod">
          <ac:chgData name="Mame Diarra Faye (2335169)" userId="fb92ca42-56e3-4376-9743-faa1002468f3" providerId="ADAL" clId="{6D182A32-1FDF-4387-BDB8-C3EA79F064FD}" dt="2026-08-07T03:59:30.411" v="986" actId="20577"/>
          <ac:spMkLst>
            <pc:docMk/>
            <pc:sldMk cId="1110254895" sldId="265"/>
            <ac:spMk id="5" creationId="{A7EABB93-7F4A-0907-99C1-007E31D16236}"/>
          </ac:spMkLst>
        </pc:spChg>
      </pc:sldChg>
      <pc:sldChg chg="modSp new mod setBg">
        <pc:chgData name="Mame Diarra Faye (2335169)" userId="fb92ca42-56e3-4376-9743-faa1002468f3" providerId="ADAL" clId="{6D182A32-1FDF-4387-BDB8-C3EA79F064FD}" dt="2026-08-07T03:21:00.600" v="870" actId="20577"/>
        <pc:sldMkLst>
          <pc:docMk/>
          <pc:sldMk cId="59655649" sldId="266"/>
        </pc:sldMkLst>
        <pc:spChg chg="mod">
          <ac:chgData name="Mame Diarra Faye (2335169)" userId="fb92ca42-56e3-4376-9743-faa1002468f3" providerId="ADAL" clId="{6D182A32-1FDF-4387-BDB8-C3EA79F064FD}" dt="2026-08-07T03:16:05.280" v="839" actId="255"/>
          <ac:spMkLst>
            <pc:docMk/>
            <pc:sldMk cId="59655649" sldId="266"/>
            <ac:spMk id="2" creationId="{3D23A749-ECA0-308B-0173-A8772DE835E7}"/>
          </ac:spMkLst>
        </pc:spChg>
        <pc:spChg chg="mod">
          <ac:chgData name="Mame Diarra Faye (2335169)" userId="fb92ca42-56e3-4376-9743-faa1002468f3" providerId="ADAL" clId="{6D182A32-1FDF-4387-BDB8-C3EA79F064FD}" dt="2026-08-07T03:21:00.600" v="870" actId="20577"/>
          <ac:spMkLst>
            <pc:docMk/>
            <pc:sldMk cId="59655649" sldId="266"/>
            <ac:spMk id="3" creationId="{9BDA975A-F678-C016-6734-172B93A2BF61}"/>
          </ac:spMkLst>
        </pc:spChg>
      </pc:sldChg>
      <pc:sldChg chg="addSp delSp modSp new mod">
        <pc:chgData name="Mame Diarra Faye (2335169)" userId="fb92ca42-56e3-4376-9743-faa1002468f3" providerId="ADAL" clId="{6D182A32-1FDF-4387-BDB8-C3EA79F064FD}" dt="2026-08-07T04:12:21.577" v="1117" actId="255"/>
        <pc:sldMkLst>
          <pc:docMk/>
          <pc:sldMk cId="2382328850" sldId="267"/>
        </pc:sldMkLst>
        <pc:spChg chg="del">
          <ac:chgData name="Mame Diarra Faye (2335169)" userId="fb92ca42-56e3-4376-9743-faa1002468f3" providerId="ADAL" clId="{6D182A32-1FDF-4387-BDB8-C3EA79F064FD}" dt="2026-08-07T04:05:53.191" v="1003" actId="478"/>
          <ac:spMkLst>
            <pc:docMk/>
            <pc:sldMk cId="2382328850" sldId="267"/>
            <ac:spMk id="2" creationId="{CFCBAC54-4ED8-96C8-BFAF-8C4B6D941961}"/>
          </ac:spMkLst>
        </pc:spChg>
        <pc:spChg chg="del mod">
          <ac:chgData name="Mame Diarra Faye (2335169)" userId="fb92ca42-56e3-4376-9743-faa1002468f3" providerId="ADAL" clId="{6D182A32-1FDF-4387-BDB8-C3EA79F064FD}" dt="2026-08-07T04:10:06.656" v="1079" actId="478"/>
          <ac:spMkLst>
            <pc:docMk/>
            <pc:sldMk cId="2382328850" sldId="267"/>
            <ac:spMk id="3" creationId="{91805A24-4964-2C8B-131A-44D0DA7EB5ED}"/>
          </ac:spMkLst>
        </pc:spChg>
        <pc:spChg chg="add mod">
          <ac:chgData name="Mame Diarra Faye (2335169)" userId="fb92ca42-56e3-4376-9743-faa1002468f3" providerId="ADAL" clId="{6D182A32-1FDF-4387-BDB8-C3EA79F064FD}" dt="2026-08-07T04:12:21.577" v="1117" actId="255"/>
          <ac:spMkLst>
            <pc:docMk/>
            <pc:sldMk cId="2382328850" sldId="267"/>
            <ac:spMk id="5" creationId="{DDEFBDF9-A522-BDF6-DED1-604C32248CDC}"/>
          </ac:spMkLst>
        </pc:spChg>
        <pc:spChg chg="add">
          <ac:chgData name="Mame Diarra Faye (2335169)" userId="fb92ca42-56e3-4376-9743-faa1002468f3" providerId="ADAL" clId="{6D182A32-1FDF-4387-BDB8-C3EA79F064FD}" dt="2026-08-07T04:11:30.202" v="1091" actId="139"/>
          <ac:spMkLst>
            <pc:docMk/>
            <pc:sldMk cId="2382328850" sldId="267"/>
            <ac:spMk id="6" creationId="{B763D50C-D6D9-5648-8552-1701EE37E306}"/>
          </ac:spMkLst>
        </pc:spChg>
        <pc:spChg chg="add">
          <ac:chgData name="Mame Diarra Faye (2335169)" userId="fb92ca42-56e3-4376-9743-faa1002468f3" providerId="ADAL" clId="{6D182A32-1FDF-4387-BDB8-C3EA79F064FD}" dt="2026-08-07T04:11:37.836" v="1093" actId="139"/>
          <ac:spMkLst>
            <pc:docMk/>
            <pc:sldMk cId="2382328850" sldId="267"/>
            <ac:spMk id="7" creationId="{8DCE865C-D3F7-070D-9BB0-06AD59AFDEA6}"/>
          </ac:spMkLst>
        </pc:spChg>
        <pc:spChg chg="add del mod">
          <ac:chgData name="Mame Diarra Faye (2335169)" userId="fb92ca42-56e3-4376-9743-faa1002468f3" providerId="ADAL" clId="{6D182A32-1FDF-4387-BDB8-C3EA79F064FD}" dt="2026-08-07T04:11:52.710" v="1097" actId="478"/>
          <ac:spMkLst>
            <pc:docMk/>
            <pc:sldMk cId="2382328850" sldId="267"/>
            <ac:spMk id="8" creationId="{2C76F34E-28C7-39B7-4089-FE9B873A8D4F}"/>
          </ac:spMkLst>
        </pc:spChg>
        <pc:spChg chg="add">
          <ac:chgData name="Mame Diarra Faye (2335169)" userId="fb92ca42-56e3-4376-9743-faa1002468f3" providerId="ADAL" clId="{6D182A32-1FDF-4387-BDB8-C3EA79F064FD}" dt="2026-08-07T04:11:56.211" v="1098" actId="139"/>
          <ac:spMkLst>
            <pc:docMk/>
            <pc:sldMk cId="2382328850" sldId="267"/>
            <ac:spMk id="9" creationId="{9147F595-EC32-CCB1-F386-B481753409CD}"/>
          </ac:spMkLst>
        </pc:spChg>
      </pc:sldChg>
      <pc:sldChg chg="addSp delSp modSp new del mod">
        <pc:chgData name="Mame Diarra Faye (2335169)" userId="fb92ca42-56e3-4376-9743-faa1002468f3" providerId="ADAL" clId="{6D182A32-1FDF-4387-BDB8-C3EA79F064FD}" dt="2026-08-07T04:05:20.402" v="998" actId="2696"/>
        <pc:sldMkLst>
          <pc:docMk/>
          <pc:sldMk cId="2912508612" sldId="267"/>
        </pc:sldMkLst>
        <pc:spChg chg="mod">
          <ac:chgData name="Mame Diarra Faye (2335169)" userId="fb92ca42-56e3-4376-9743-faa1002468f3" providerId="ADAL" clId="{6D182A32-1FDF-4387-BDB8-C3EA79F064FD}" dt="2026-08-07T04:05:08.407" v="997" actId="14100"/>
          <ac:spMkLst>
            <pc:docMk/>
            <pc:sldMk cId="2912508612" sldId="267"/>
            <ac:spMk id="2" creationId="{B4AAC273-F2CD-A448-09C0-ACB979DE575E}"/>
          </ac:spMkLst>
        </pc:spChg>
        <pc:spChg chg="del">
          <ac:chgData name="Mame Diarra Faye (2335169)" userId="fb92ca42-56e3-4376-9743-faa1002468f3" providerId="ADAL" clId="{6D182A32-1FDF-4387-BDB8-C3EA79F064FD}" dt="2026-08-07T03:31:02.214" v="880" actId="478"/>
          <ac:spMkLst>
            <pc:docMk/>
            <pc:sldMk cId="2912508612" sldId="267"/>
            <ac:spMk id="3" creationId="{F12CFAF1-CFC0-467F-9481-A048FC765D4F}"/>
          </ac:spMkLst>
        </pc:spChg>
        <pc:spChg chg="add del mod">
          <ac:chgData name="Mame Diarra Faye (2335169)" userId="fb92ca42-56e3-4376-9743-faa1002468f3" providerId="ADAL" clId="{6D182A32-1FDF-4387-BDB8-C3EA79F064FD}" dt="2026-08-07T04:04:49.029" v="992" actId="478"/>
          <ac:spMkLst>
            <pc:docMk/>
            <pc:sldMk cId="2912508612" sldId="267"/>
            <ac:spMk id="6" creationId="{92AAE0E5-6C97-8B94-BE3E-E581B8E436C7}"/>
          </ac:spMkLst>
        </pc:spChg>
        <pc:spChg chg="add">
          <ac:chgData name="Mame Diarra Faye (2335169)" userId="fb92ca42-56e3-4376-9743-faa1002468f3" providerId="ADAL" clId="{6D182A32-1FDF-4387-BDB8-C3EA79F064FD}" dt="2026-08-07T04:04:51.126" v="993" actId="139"/>
          <ac:spMkLst>
            <pc:docMk/>
            <pc:sldMk cId="2912508612" sldId="267"/>
            <ac:spMk id="7" creationId="{DBE0A1EA-87CB-F09C-5502-AEDDF4476975}"/>
          </ac:spMkLst>
        </pc:spChg>
      </pc:sldChg>
      <pc:sldChg chg="modSp new del mod">
        <pc:chgData name="Mame Diarra Faye (2335169)" userId="fb92ca42-56e3-4376-9743-faa1002468f3" providerId="ADAL" clId="{6D182A32-1FDF-4387-BDB8-C3EA79F064FD}" dt="2026-08-07T04:07:28.024" v="1029" actId="2696"/>
        <pc:sldMkLst>
          <pc:docMk/>
          <pc:sldMk cId="688723036" sldId="268"/>
        </pc:sldMkLst>
        <pc:spChg chg="mod">
          <ac:chgData name="Mame Diarra Faye (2335169)" userId="fb92ca42-56e3-4376-9743-faa1002468f3" providerId="ADAL" clId="{6D182A32-1FDF-4387-BDB8-C3EA79F064FD}" dt="2026-08-07T04:06:45.865" v="1028" actId="27636"/>
          <ac:spMkLst>
            <pc:docMk/>
            <pc:sldMk cId="688723036" sldId="268"/>
            <ac:spMk id="3" creationId="{22A6785F-B1D8-11B5-BDE7-5A91F5CE0F7C}"/>
          </ac:spMkLst>
        </pc:spChg>
      </pc:sldChg>
      <pc:sldChg chg="delSp modSp new mod">
        <pc:chgData name="Mame Diarra Faye (2335169)" userId="fb92ca42-56e3-4376-9743-faa1002468f3" providerId="ADAL" clId="{6D182A32-1FDF-4387-BDB8-C3EA79F064FD}" dt="2026-08-07T04:12:53.610" v="1119" actId="114"/>
        <pc:sldMkLst>
          <pc:docMk/>
          <pc:sldMk cId="1732382992" sldId="268"/>
        </pc:sldMkLst>
        <pc:spChg chg="del">
          <ac:chgData name="Mame Diarra Faye (2335169)" userId="fb92ca42-56e3-4376-9743-faa1002468f3" providerId="ADAL" clId="{6D182A32-1FDF-4387-BDB8-C3EA79F064FD}" dt="2026-08-07T04:09:10.443" v="1056" actId="478"/>
          <ac:spMkLst>
            <pc:docMk/>
            <pc:sldMk cId="1732382992" sldId="268"/>
            <ac:spMk id="2" creationId="{DC18EF32-B9F9-402E-78E9-64E5A2724331}"/>
          </ac:spMkLst>
        </pc:spChg>
        <pc:spChg chg="mod">
          <ac:chgData name="Mame Diarra Faye (2335169)" userId="fb92ca42-56e3-4376-9743-faa1002468f3" providerId="ADAL" clId="{6D182A32-1FDF-4387-BDB8-C3EA79F064FD}" dt="2026-08-07T04:12:53.610" v="1119" actId="114"/>
          <ac:spMkLst>
            <pc:docMk/>
            <pc:sldMk cId="1732382992" sldId="268"/>
            <ac:spMk id="3" creationId="{C1252AB3-985C-9E62-D0FB-5002C2072708}"/>
          </ac:spMkLst>
        </pc:spChg>
      </pc:sldChg>
      <pc:sldMasterChg chg="mod setBg modSldLayout">
        <pc:chgData name="Mame Diarra Faye (2335169)" userId="fb92ca42-56e3-4376-9743-faa1002468f3" providerId="ADAL" clId="{6D182A32-1FDF-4387-BDB8-C3EA79F064FD}" dt="2026-08-07T02:18:39.669" v="335" actId="13091"/>
        <pc:sldMasterMkLst>
          <pc:docMk/>
          <pc:sldMasterMk cId="1150067438" sldId="2147483648"/>
        </pc:sldMasterMkLst>
        <pc:sldLayoutChg chg="mod">
          <pc:chgData name="Mame Diarra Faye (2335169)" userId="fb92ca42-56e3-4376-9743-faa1002468f3" providerId="ADAL" clId="{6D182A32-1FDF-4387-BDB8-C3EA79F064FD}" dt="2026-08-07T02:18:04.683" v="329" actId="13091"/>
          <pc:sldLayoutMkLst>
            <pc:docMk/>
            <pc:sldMasterMk cId="1150067438" sldId="2147483648"/>
            <pc:sldLayoutMk cId="4026691307" sldId="2147483649"/>
          </pc:sldLayoutMkLst>
        </pc:sldLayoutChg>
        <pc:sldLayoutChg chg="mod">
          <pc:chgData name="Mame Diarra Faye (2335169)" userId="fb92ca42-56e3-4376-9743-faa1002468f3" providerId="ADAL" clId="{6D182A32-1FDF-4387-BDB8-C3EA79F064FD}" dt="2026-08-07T02:18:04.683" v="329" actId="13091"/>
          <pc:sldLayoutMkLst>
            <pc:docMk/>
            <pc:sldMasterMk cId="1150067438" sldId="2147483648"/>
            <pc:sldLayoutMk cId="1453831616" sldId="2147483650"/>
          </pc:sldLayoutMkLst>
        </pc:sldLayoutChg>
        <pc:sldLayoutChg chg="mod">
          <pc:chgData name="Mame Diarra Faye (2335169)" userId="fb92ca42-56e3-4376-9743-faa1002468f3" providerId="ADAL" clId="{6D182A32-1FDF-4387-BDB8-C3EA79F064FD}" dt="2026-08-07T02:18:04.683" v="329" actId="13091"/>
          <pc:sldLayoutMkLst>
            <pc:docMk/>
            <pc:sldMasterMk cId="1150067438" sldId="2147483648"/>
            <pc:sldLayoutMk cId="2828095045" sldId="2147483651"/>
          </pc:sldLayoutMkLst>
        </pc:sldLayoutChg>
        <pc:sldLayoutChg chg="mod">
          <pc:chgData name="Mame Diarra Faye (2335169)" userId="fb92ca42-56e3-4376-9743-faa1002468f3" providerId="ADAL" clId="{6D182A32-1FDF-4387-BDB8-C3EA79F064FD}" dt="2026-08-07T02:18:04.683" v="329" actId="13091"/>
          <pc:sldLayoutMkLst>
            <pc:docMk/>
            <pc:sldMasterMk cId="1150067438" sldId="2147483648"/>
            <pc:sldLayoutMk cId="2480029722" sldId="2147483652"/>
          </pc:sldLayoutMkLst>
        </pc:sldLayoutChg>
        <pc:sldLayoutChg chg="mod">
          <pc:chgData name="Mame Diarra Faye (2335169)" userId="fb92ca42-56e3-4376-9743-faa1002468f3" providerId="ADAL" clId="{6D182A32-1FDF-4387-BDB8-C3EA79F064FD}" dt="2026-08-07T02:18:04.683" v="329" actId="13091"/>
          <pc:sldLayoutMkLst>
            <pc:docMk/>
            <pc:sldMasterMk cId="1150067438" sldId="2147483648"/>
            <pc:sldLayoutMk cId="1667694271" sldId="2147483653"/>
          </pc:sldLayoutMkLst>
        </pc:sldLayoutChg>
        <pc:sldLayoutChg chg="mod">
          <pc:chgData name="Mame Diarra Faye (2335169)" userId="fb92ca42-56e3-4376-9743-faa1002468f3" providerId="ADAL" clId="{6D182A32-1FDF-4387-BDB8-C3EA79F064FD}" dt="2026-08-07T02:18:04.683" v="329" actId="13091"/>
          <pc:sldLayoutMkLst>
            <pc:docMk/>
            <pc:sldMasterMk cId="1150067438" sldId="2147483648"/>
            <pc:sldLayoutMk cId="2657740134" sldId="2147483654"/>
          </pc:sldLayoutMkLst>
        </pc:sldLayoutChg>
        <pc:sldLayoutChg chg="mod">
          <pc:chgData name="Mame Diarra Faye (2335169)" userId="fb92ca42-56e3-4376-9743-faa1002468f3" providerId="ADAL" clId="{6D182A32-1FDF-4387-BDB8-C3EA79F064FD}" dt="2026-08-07T02:18:04.683" v="329" actId="13091"/>
          <pc:sldLayoutMkLst>
            <pc:docMk/>
            <pc:sldMasterMk cId="1150067438" sldId="2147483648"/>
            <pc:sldLayoutMk cId="556294781" sldId="2147483655"/>
          </pc:sldLayoutMkLst>
        </pc:sldLayoutChg>
        <pc:sldLayoutChg chg="mod">
          <pc:chgData name="Mame Diarra Faye (2335169)" userId="fb92ca42-56e3-4376-9743-faa1002468f3" providerId="ADAL" clId="{6D182A32-1FDF-4387-BDB8-C3EA79F064FD}" dt="2026-08-07T02:18:04.683" v="329" actId="13091"/>
          <pc:sldLayoutMkLst>
            <pc:docMk/>
            <pc:sldMasterMk cId="1150067438" sldId="2147483648"/>
            <pc:sldLayoutMk cId="565332646" sldId="2147483656"/>
          </pc:sldLayoutMkLst>
        </pc:sldLayoutChg>
        <pc:sldLayoutChg chg="mod">
          <pc:chgData name="Mame Diarra Faye (2335169)" userId="fb92ca42-56e3-4376-9743-faa1002468f3" providerId="ADAL" clId="{6D182A32-1FDF-4387-BDB8-C3EA79F064FD}" dt="2026-08-07T02:18:04.683" v="329" actId="13091"/>
          <pc:sldLayoutMkLst>
            <pc:docMk/>
            <pc:sldMasterMk cId="1150067438" sldId="2147483648"/>
            <pc:sldLayoutMk cId="14621233" sldId="2147483657"/>
          </pc:sldLayoutMkLst>
        </pc:sldLayoutChg>
        <pc:sldLayoutChg chg="mod">
          <pc:chgData name="Mame Diarra Faye (2335169)" userId="fb92ca42-56e3-4376-9743-faa1002468f3" providerId="ADAL" clId="{6D182A32-1FDF-4387-BDB8-C3EA79F064FD}" dt="2026-08-07T02:18:04.683" v="329" actId="13091"/>
          <pc:sldLayoutMkLst>
            <pc:docMk/>
            <pc:sldMasterMk cId="1150067438" sldId="2147483648"/>
            <pc:sldLayoutMk cId="1979258207" sldId="2147483658"/>
          </pc:sldLayoutMkLst>
        </pc:sldLayoutChg>
        <pc:sldLayoutChg chg="mod">
          <pc:chgData name="Mame Diarra Faye (2335169)" userId="fb92ca42-56e3-4376-9743-faa1002468f3" providerId="ADAL" clId="{6D182A32-1FDF-4387-BDB8-C3EA79F064FD}" dt="2026-08-07T02:18:04.683" v="329" actId="13091"/>
          <pc:sldLayoutMkLst>
            <pc:docMk/>
            <pc:sldMasterMk cId="1150067438" sldId="2147483648"/>
            <pc:sldLayoutMk cId="194699623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645CE-1DD9-18BF-5E92-434BA288CA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ED40C2-412E-2F6A-502D-F94C194EFF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E9468-8A5A-5F71-DE56-1F8BFBABF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BEB0-AD54-8B4E-887D-CD02F8F1248C}" type="datetimeFigureOut">
              <a:rPr lang="en-US" smtClean="0"/>
              <a:t>8/7/26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6CB1F9-3718-D405-213F-A3AD0708E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C7B73A-DCBA-8152-9ACA-63B52365D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CB544-6B19-6545-9700-5C4AE74C3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691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A8B8A-D17D-5B88-1859-8D4CCB7B9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CCB67-5B4F-8466-3AE7-A3F62C5E2D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03EFAA-87E4-5105-9E31-958624AC7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BEB0-AD54-8B4E-887D-CD02F8F1248C}" type="datetimeFigureOut">
              <a:rPr lang="en-US" smtClean="0"/>
              <a:t>8/7/26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E7C4B5-89C8-D245-AADC-4C75A8639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DAD0D2-8768-07F4-5699-6BECFFDED6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CB544-6B19-6545-9700-5C4AE74C3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3831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496E4-2C45-69CD-CA08-01FC926D1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819889-B265-6797-26FB-8613131CB1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875223-A8C5-4F96-D58C-BAF5990FFE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BEB0-AD54-8B4E-887D-CD02F8F1248C}" type="datetimeFigureOut">
              <a:rPr lang="en-US" smtClean="0"/>
              <a:t>8/7/26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2D459B-356A-50C4-D70C-FB4753C3D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58C2A0-E7C3-F487-856D-7F2E5BA38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CB544-6B19-6545-9700-5C4AE74C3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095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3955E-C4D6-B31F-3DA6-62617CB7A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531114-159C-3541-EC85-73607B7A24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7496DF-8E02-FE29-99E0-333B93F27D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933C78-377E-A0A2-4C7F-5C3F0C242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BEB0-AD54-8B4E-887D-CD02F8F1248C}" type="datetimeFigureOut">
              <a:rPr lang="en-US" smtClean="0"/>
              <a:t>8/7/26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CD4CCE-1AAC-3A24-AFD9-B6C774E4A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F29321-8A5F-CAC4-8B4D-F61450D86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CB544-6B19-6545-9700-5C4AE74C3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029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B46CA-5595-EE12-63CC-28E86A29B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4C90FC-6318-05DB-8F8E-8009EFDB16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69BA16-A2AF-7A91-7AC7-BB18784926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2EC7C1-86F7-9A9C-F7E2-F638D48D07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580DEB-2426-EE73-82FB-B67A6BDD5B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546EF5-9D35-0AA3-5D27-026AAAB9EA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BEB0-AD54-8B4E-887D-CD02F8F1248C}" type="datetimeFigureOut">
              <a:rPr lang="en-US" smtClean="0"/>
              <a:t>8/7/26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DB32C0-2885-3120-851E-1EA18C6E5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C125B9-0186-2F1B-0ADD-22FDD8831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CB544-6B19-6545-9700-5C4AE74C3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694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94525-4FA3-F9CD-FB5E-E348ED258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6C206F-FB87-1979-EC36-F64515376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BEB0-AD54-8B4E-887D-CD02F8F1248C}" type="datetimeFigureOut">
              <a:rPr lang="en-US" smtClean="0"/>
              <a:t>8/7/26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9FBF8F-0F1F-9C29-5448-925A18E8D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9A5371-BD2C-2DB5-6FA5-90E4B1498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CB544-6B19-6545-9700-5C4AE74C3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740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DC547B-7C59-EEE5-9A4D-603EBE54EA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BEB0-AD54-8B4E-887D-CD02F8F1248C}" type="datetimeFigureOut">
              <a:rPr lang="en-US" smtClean="0"/>
              <a:t>8/7/26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678867C-7C56-21FB-2D6B-AEA50FD0AB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41B003-93E8-EC92-A0BB-23525D630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CB544-6B19-6545-9700-5C4AE74C3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2947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239B5-0B16-5E20-1091-5EA7E3B99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BD35B-5061-27D3-7738-C6F764CD1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6E89E9-B2BD-C19C-00A8-D7937A01AC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6ACE85-9F9D-CAA4-07EC-AE2141275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BEB0-AD54-8B4E-887D-CD02F8F1248C}" type="datetimeFigureOut">
              <a:rPr lang="en-US" smtClean="0"/>
              <a:t>8/7/26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D8E521-BA06-7CFE-435D-84FB51282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69BCA3-DF46-D0A0-AFCB-A00611C97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CB544-6B19-6545-9700-5C4AE74C3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332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D65E9-8DDC-DFE7-D823-B216A7219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058FA2-CBF4-7163-4A40-DF5B0A0580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CB3912-3E2C-0F5A-A421-A18463DFD3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18EBDB-AB75-715D-C724-921F15FB04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BEB0-AD54-8B4E-887D-CD02F8F1248C}" type="datetimeFigureOut">
              <a:rPr lang="en-US" smtClean="0"/>
              <a:t>8/7/26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C712EC-12EC-E8DF-EE31-2CF5FB9663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5D3B80-F961-549F-5097-805947601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CB544-6B19-6545-9700-5C4AE74C3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1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B0D8F-195D-8CB3-D4ED-2385C2909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F4E93C-7D82-04B4-253D-14CF3DC53F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E8FCEA-609C-4D78-E534-CC326C797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BEB0-AD54-8B4E-887D-CD02F8F1248C}" type="datetimeFigureOut">
              <a:rPr lang="en-US" smtClean="0"/>
              <a:t>8/7/26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5B4D18-5E3D-EC3A-894A-B580EC626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D027B1-3732-4D8E-1F99-81F3E24B2D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CB544-6B19-6545-9700-5C4AE74C3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258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9A00A4-52C9-B136-CE30-94380566E5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D8C277-2913-9F67-C513-0808662AEF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C403CB-2AC0-9756-69EA-3082E3DEB4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FBEB0-AD54-8B4E-887D-CD02F8F1248C}" type="datetimeFigureOut">
              <a:rPr lang="en-US" smtClean="0"/>
              <a:t>8/7/26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3466AF-0E2B-6209-4825-245AA1286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BDB2C-6FD3-E623-5478-0385FCF471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CB544-6B19-6545-9700-5C4AE74C3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99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1C0931-F537-B709-7CA5-970C5E363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B4D87A-95EE-0F5A-3A9B-B341408EAB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4D51B2-BF44-0423-C9EF-D5FE072BC6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EEFBEB0-AD54-8B4E-887D-CD02F8F1248C}" type="datetimeFigureOut">
              <a:rPr lang="en-US" smtClean="0"/>
              <a:t>8/7/26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FB67D1-B1B3-D392-FBE3-40969AF9C6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07572C-6EB8-13DF-70F7-3EC74138BB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DCB544-6B19-6545-9700-5C4AE74C37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067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health.london/innovation-directory/profile/wysa" TargetMode="External"/><Relationship Id="rId2" Type="http://schemas.openxmlformats.org/officeDocument/2006/relationships/hyperlink" Target="https://www.bacp.co.uk/news/news-from-bacp/2026/23-february-our-call-for-clearer-ai-regulation-in-mental-health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mperial.ac.uk/news/227353/can-improve-nhs-mental-health-support/" TargetMode="External"/><Relationship Id="rId5" Type="http://schemas.openxmlformats.org/officeDocument/2006/relationships/hyperlink" Target="https://commonslibrary.parliament.uk/research-briefings/cbp-10368/" TargetMode="External"/><Relationship Id="rId4" Type="http://schemas.openxmlformats.org/officeDocument/2006/relationships/hyperlink" Target="https://post.parliament.uk/research-briefings/post-pn-0737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confed.org/publications/inclusive-digital-healthcare-what-you-need-know" TargetMode="External"/><Relationship Id="rId7" Type="http://schemas.openxmlformats.org/officeDocument/2006/relationships/hyperlink" Target="https://doi.org/10.1177/17579139221106399" TargetMode="External"/><Relationship Id="rId2" Type="http://schemas.openxmlformats.org/officeDocument/2006/relationships/hyperlink" Target="https://www.gov.uk/government/publications/software-and-artificial-intelligence-ai-as-a-medical-devi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cpsych.ac.uk/news-and-features/latest-news/detail/2026/02/11/half-a-million-children-on-mental-health-waiting-lists-in-england-risk-turning-to-ai-chatbots-for-support--warns-rcpsych" TargetMode="External"/><Relationship Id="rId5" Type="http://schemas.openxmlformats.org/officeDocument/2006/relationships/hyperlink" Target="https://www.nice.org.uk/news/articles/nice-recommends-8-digitally-enabled-therapies-to-treat-depression-and-anxiety" TargetMode="External"/><Relationship Id="rId4" Type="http://schemas.openxmlformats.org/officeDocument/2006/relationships/hyperlink" Target="https://www.nhsconfed.org/news/new-partnership-explore-role-ai-mental-health-servic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8A94871E-96FC-4ADE-815B-41A636E34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D8BB00-EFEB-1F57-18E4-2DE8B89B6F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320040"/>
            <a:ext cx="6692827" cy="3892669"/>
          </a:xfrm>
        </p:spPr>
        <p:txBody>
          <a:bodyPr>
            <a:normAutofit/>
          </a:bodyPr>
          <a:lstStyle/>
          <a:p>
            <a:pPr algn="l"/>
            <a:r>
              <a:rPr lang="en-GB" sz="3600" b="1" i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 Transformation in Health &amp; Social Care:</a:t>
            </a:r>
            <a:br>
              <a:rPr lang="en-GB" sz="3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3600" b="1" i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Critical Evaluation of Wysa in NHS Talking Therapies</a:t>
            </a:r>
            <a:br>
              <a:rPr lang="en-GB" sz="3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36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36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9368C1-D4D7-76B0-66DB-6074C5001B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631161"/>
            <a:ext cx="6692827" cy="1569486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GB" sz="1900" dirty="0"/>
              <a:t>Name: Mame Diarra </a:t>
            </a:r>
          </a:p>
          <a:p>
            <a:pPr algn="l"/>
            <a:r>
              <a:rPr lang="en-GB" sz="1900" dirty="0"/>
              <a:t>Student number: 2335169</a:t>
            </a:r>
          </a:p>
          <a:p>
            <a:pPr algn="l"/>
            <a:r>
              <a:rPr lang="en-GB" sz="1900" dirty="0"/>
              <a:t>Module: digital transformation in the health and social care professions </a:t>
            </a:r>
          </a:p>
          <a:p>
            <a:pPr algn="l"/>
            <a:r>
              <a:rPr lang="en-GB" sz="1900" dirty="0"/>
              <a:t>Lecturer: Dr Laila </a:t>
            </a:r>
            <a:endParaRPr lang="en-US" sz="1900" dirty="0"/>
          </a:p>
        </p:txBody>
      </p:sp>
      <p:sp>
        <p:nvSpPr>
          <p:cNvPr id="3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C2DD6F-B520-90F5-7E10-0F55EB8B76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1544" y="2161191"/>
            <a:ext cx="4087368" cy="2299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3022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99E9B-9A81-B588-9C24-04857CF43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000" b="1">
                <a:latin typeface="Arial" panose="020B0604020202020204" pitchFamily="34" charset="0"/>
                <a:cs typeface="Arial" panose="020B0604020202020204" pitchFamily="34" charset="0"/>
              </a:rPr>
              <a:t>What this presentation covers</a:t>
            </a:r>
            <a:endParaRPr lang="en-US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DEEA0-4469-B8B9-D5F1-16D1261AAB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2500" b="1">
                <a:latin typeface="Arial" panose="020B0604020202020204" pitchFamily="34" charset="0"/>
                <a:cs typeface="Arial" panose="020B0604020202020204" pitchFamily="34" charset="0"/>
              </a:rPr>
              <a:t>Introduction and policy context</a:t>
            </a:r>
          </a:p>
          <a:p>
            <a:pPr marL="0" indent="0">
              <a:buNone/>
            </a:pPr>
            <a:r>
              <a:rPr lang="en-GB" sz="2500" b="1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2500">
                <a:latin typeface="Arial" panose="020B0604020202020204" pitchFamily="34" charset="0"/>
                <a:cs typeface="Arial" panose="020B0604020202020204" pitchFamily="34" charset="0"/>
              </a:rPr>
              <a:t>Why digital innovation, and why wysa</a:t>
            </a:r>
          </a:p>
          <a:p>
            <a:pPr marL="0" indent="0">
              <a:buNone/>
            </a:pPr>
            <a:endParaRPr lang="en-GB" sz="2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500" b="1">
                <a:latin typeface="Arial" panose="020B0604020202020204" pitchFamily="34" charset="0"/>
                <a:cs typeface="Arial" panose="020B0604020202020204" pitchFamily="34" charset="0"/>
              </a:rPr>
              <a:t>why is wysa.</a:t>
            </a:r>
            <a:endParaRPr lang="en-GB" sz="2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500">
                <a:latin typeface="Arial" panose="020B0604020202020204" pitchFamily="34" charset="0"/>
                <a:cs typeface="Arial" panose="020B0604020202020204" pitchFamily="34" charset="0"/>
              </a:rPr>
              <a:t>   The tool, its purpose, and its NHS deployment</a:t>
            </a:r>
          </a:p>
          <a:p>
            <a:pPr marL="0" indent="0">
              <a:buNone/>
            </a:pPr>
            <a:r>
              <a:rPr lang="en-GB" sz="25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500" b="1">
                <a:latin typeface="Arial" panose="020B0604020202020204" pitchFamily="34" charset="0"/>
                <a:cs typeface="Arial" panose="020B0604020202020204" pitchFamily="34" charset="0"/>
              </a:rPr>
              <a:t>Four critical lenses</a:t>
            </a:r>
          </a:p>
          <a:p>
            <a:pPr marL="0" indent="0">
              <a:buNone/>
            </a:pPr>
            <a:r>
              <a:rPr lang="en-GB" sz="2500" b="1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2500">
                <a:latin typeface="Arial" panose="020B0604020202020204" pitchFamily="34" charset="0"/>
                <a:cs typeface="Arial" panose="020B0604020202020204" pitchFamily="34" charset="0"/>
              </a:rPr>
              <a:t>Workforce. Service delivery. Patient experiences. Community</a:t>
            </a:r>
          </a:p>
          <a:p>
            <a:pPr marL="0" indent="0">
              <a:buNone/>
            </a:pPr>
            <a:endParaRPr lang="en-GB" sz="2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500" b="1">
                <a:latin typeface="Arial" panose="020B0604020202020204" pitchFamily="34" charset="0"/>
                <a:cs typeface="Arial" panose="020B0604020202020204" pitchFamily="34" charset="0"/>
              </a:rPr>
              <a:t>Key findings and conclusion</a:t>
            </a:r>
            <a:endParaRPr lang="en-GB" sz="2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500" b="1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2500">
                <a:latin typeface="Arial" panose="020B0604020202020204" pitchFamily="34" charset="0"/>
                <a:cs typeface="Arial" panose="020B0604020202020204" pitchFamily="34" charset="0"/>
              </a:rPr>
              <a:t>Weighing the evidence and what it means for practice </a:t>
            </a:r>
            <a:endParaRPr lang="en-GB" sz="25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5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/>
              <a:t>       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223499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A1AF3-2A88-FD66-1434-146A2EFB5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97657"/>
            <a:ext cx="10515600" cy="1325563"/>
          </a:xfrm>
        </p:spPr>
        <p:txBody>
          <a:bodyPr>
            <a:normAutofit/>
          </a:bodyPr>
          <a:lstStyle/>
          <a:p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Policy context and rationale </a:t>
            </a:r>
            <a:endParaRPr lang="en-US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FAD80-7B32-CAC5-4A17-DDF2A7C804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58" y="1366438"/>
            <a:ext cx="7624275" cy="4351338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House of Commons library’s (2025) review of the NHS 10 year health plan highlights an ambition to shift care from analogue to digital.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Mental health services face rising demand alongside sustained workforce pressures.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government’s National Commission into the Regulation of AI in Healthcare, delivered through the MHRA, is developing new governance as AI tools increasingly support mental health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Wysa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was selected as a live example of this shift, profiled by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digitalhealth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London as an NHS adopted AI innovation.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BA7D50-43A5-3E65-85E3-69026C9D6691}"/>
              </a:ext>
            </a:extLst>
          </p:cNvPr>
          <p:cNvSpPr txBox="1"/>
          <p:nvPr/>
        </p:nvSpPr>
        <p:spPr>
          <a:xfrm>
            <a:off x="8956393" y="2340813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0383CA-1B79-70D7-A823-3DA648860427}"/>
              </a:ext>
            </a:extLst>
          </p:cNvPr>
          <p:cNvSpPr txBox="1"/>
          <p:nvPr/>
        </p:nvSpPr>
        <p:spPr>
          <a:xfrm>
            <a:off x="9056986" y="2159919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6" name="Frame 5">
            <a:extLst>
              <a:ext uri="{FF2B5EF4-FFF2-40B4-BE49-F238E27FC236}">
                <a16:creationId xmlns:a16="http://schemas.microsoft.com/office/drawing/2014/main" id="{7C96D42E-87EC-C101-3627-87F0D23256E2}"/>
              </a:ext>
            </a:extLst>
          </p:cNvPr>
          <p:cNvSpPr/>
          <p:nvPr/>
        </p:nvSpPr>
        <p:spPr>
          <a:xfrm>
            <a:off x="7972080" y="365125"/>
            <a:ext cx="3960890" cy="5896855"/>
          </a:xfrm>
          <a:prstGeom prst="fram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243EC4-D7D3-1CA2-CFB2-D464AA76B95C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F68563-37DD-9436-966D-5BF1E8D70E8B}"/>
              </a:ext>
            </a:extLst>
          </p:cNvPr>
          <p:cNvSpPr txBox="1"/>
          <p:nvPr/>
        </p:nvSpPr>
        <p:spPr>
          <a:xfrm>
            <a:off x="8462475" y="957182"/>
            <a:ext cx="298009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This evaluation examines </a:t>
            </a:r>
          </a:p>
          <a:p>
            <a:pPr algn="l"/>
            <a:r>
              <a:rPr lang="en-GB" dirty="0" err="1"/>
              <a:t>Wysas</a:t>
            </a:r>
            <a:r>
              <a:rPr lang="en-GB" dirty="0"/>
              <a:t> implementation across four lenses weighing benefits against risks, rather than treating digital innovation as unqualified good.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0891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1668-7780-662F-8124-0A21586B8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061" y="-117417"/>
            <a:ext cx="10515600" cy="1325563"/>
          </a:xfrm>
        </p:spPr>
        <p:txBody>
          <a:bodyPr>
            <a:norm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Why is wysa?</a:t>
            </a:r>
            <a:endParaRPr lang="en-US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3BFE65-F3D6-E418-8565-3CA9A603F1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08" y="924691"/>
            <a:ext cx="10515600" cy="6142042"/>
          </a:xfrm>
        </p:spPr>
        <p:txBody>
          <a:bodyPr/>
          <a:lstStyle/>
          <a:p>
            <a:pPr marL="0" indent="0">
              <a:buNone/>
            </a:pPr>
            <a:r>
              <a:rPr lang="en-GB" sz="20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 AI-powered mental health chatbot delivering CBT informed, self help conversational support.</a:t>
            </a:r>
          </a:p>
          <a:p>
            <a:pPr marL="0" indent="0">
              <a:buNone/>
            </a:pP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46F5AC-1383-D1DD-F2FA-8F8CF6B486D2}"/>
              </a:ext>
            </a:extLst>
          </p:cNvPr>
          <p:cNvSpPr txBox="1"/>
          <p:nvPr/>
        </p:nvSpPr>
        <p:spPr>
          <a:xfrm>
            <a:off x="1167457" y="2275387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28EA8F-227B-82B6-2321-7FACB30F9C11}"/>
              </a:ext>
            </a:extLst>
          </p:cNvPr>
          <p:cNvSpPr txBox="1"/>
          <p:nvPr/>
        </p:nvSpPr>
        <p:spPr>
          <a:xfrm>
            <a:off x="1733864" y="205077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9" name="Scroll: Horizontal 8">
            <a:extLst>
              <a:ext uri="{FF2B5EF4-FFF2-40B4-BE49-F238E27FC236}">
                <a16:creationId xmlns:a16="http://schemas.microsoft.com/office/drawing/2014/main" id="{D0719A97-B59F-377D-99AB-DE76FBD2E232}"/>
              </a:ext>
            </a:extLst>
          </p:cNvPr>
          <p:cNvSpPr/>
          <p:nvPr/>
        </p:nvSpPr>
        <p:spPr>
          <a:xfrm>
            <a:off x="201171" y="1581971"/>
            <a:ext cx="3143582" cy="3158523"/>
          </a:xfrm>
          <a:prstGeom prst="horizontalScrol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Purpose:</a:t>
            </a:r>
          </a:p>
          <a:p>
            <a:pPr algn="l"/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0" i="0">
                <a:effectLst/>
                <a:latin typeface="UICTFontTextStyleBody"/>
                <a:ea typeface="Times New Roman" panose="02020603050405020304" pitchFamily="18" charset="0"/>
                <a:cs typeface="Times New Roman" panose="02020603050405020304" pitchFamily="18" charset="0"/>
              </a:rPr>
              <a:t>Offers 24/7 accessible, low intensity self help support alongside formal therapy pathways</a:t>
            </a:r>
            <a:endParaRPr lang="en-US"/>
          </a:p>
        </p:txBody>
      </p:sp>
      <p:sp>
        <p:nvSpPr>
          <p:cNvPr id="11" name="Scroll: Horizontal 10">
            <a:extLst>
              <a:ext uri="{FF2B5EF4-FFF2-40B4-BE49-F238E27FC236}">
                <a16:creationId xmlns:a16="http://schemas.microsoft.com/office/drawing/2014/main" id="{A1BD3488-0FC5-344B-76EB-B9FA85EAE694}"/>
              </a:ext>
            </a:extLst>
          </p:cNvPr>
          <p:cNvSpPr/>
          <p:nvPr/>
        </p:nvSpPr>
        <p:spPr>
          <a:xfrm>
            <a:off x="4513764" y="1325041"/>
            <a:ext cx="3143582" cy="3280267"/>
          </a:xfrm>
          <a:prstGeom prst="horizontalScrol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b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800" b="1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Deployment:</a:t>
            </a:r>
          </a:p>
          <a:p>
            <a:endParaRPr lang="en-GB" b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800" b="0" i="0" dirty="0">
                <a:effectLst/>
                <a:latin typeface="UICTFontTextStyleBody"/>
                <a:ea typeface="Times New Roman" panose="02020603050405020304" pitchFamily="18" charset="0"/>
                <a:cs typeface="Times New Roman" panose="02020603050405020304" pitchFamily="18" charset="0"/>
              </a:rPr>
              <a:t>Rolled out across NHS Talking Therapies services nationally, supporting self referral and waitlist care</a:t>
            </a:r>
            <a:endParaRPr lang="en-GB" sz="1800" dirty="0">
              <a:effectLst/>
              <a:latin typeface=".AppleSystemUIFon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endParaRPr lang="en-GB" b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3" name="Scroll: Horizontal 12">
            <a:extLst>
              <a:ext uri="{FF2B5EF4-FFF2-40B4-BE49-F238E27FC236}">
                <a16:creationId xmlns:a16="http://schemas.microsoft.com/office/drawing/2014/main" id="{F20389CD-F79F-FEBB-DA85-5494152494F4}"/>
              </a:ext>
            </a:extLst>
          </p:cNvPr>
          <p:cNvSpPr/>
          <p:nvPr/>
        </p:nvSpPr>
        <p:spPr>
          <a:xfrm>
            <a:off x="8826357" y="1208146"/>
            <a:ext cx="3143582" cy="3280267"/>
          </a:xfrm>
          <a:prstGeom prst="horizontalScroll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800" b="1" kern="0" dirty="0">
              <a:effectLst/>
              <a:latin typeface="UICTFontTextStyleEmphasizedBody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b="1" kern="0" dirty="0">
              <a:latin typeface="UICTFontTextStyleEmphasizedBody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b="1" kern="0" dirty="0">
              <a:effectLst/>
              <a:latin typeface="UICTFontTextStyleEmphasizedBody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Positioning:</a:t>
            </a:r>
          </a:p>
          <a:p>
            <a:endParaRPr lang="en-GB" b="1" kern="0" dirty="0">
              <a:latin typeface="UICTFontTextStyleEmphasizedBody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b="1" kern="0" dirty="0">
              <a:effectLst/>
              <a:latin typeface="UICTFontTextStyleEmphasizedBody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UICTFontTextStyleBody"/>
                <a:ea typeface="Times New Roman" panose="02020603050405020304" pitchFamily="18" charset="0"/>
                <a:cs typeface="Times New Roman" panose="02020603050405020304" pitchFamily="18" charset="0"/>
              </a:rPr>
              <a:t> Framed as a scalable bridge for access gaps, not a replacement for clinical care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.AppleSystemUIFon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algn="l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029E46F-27A3-607B-3BD7-8F96AB8700B0}"/>
              </a:ext>
            </a:extLst>
          </p:cNvPr>
          <p:cNvSpPr txBox="1"/>
          <p:nvPr/>
        </p:nvSpPr>
        <p:spPr>
          <a:xfrm>
            <a:off x="-30681" y="6091016"/>
            <a:ext cx="32665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i="1" kern="0" dirty="0">
                <a:effectLst/>
                <a:latin typeface="UICTFontTextStyleItalicBody"/>
                <a:ea typeface="Times New Roman" panose="02020603050405020304" pitchFamily="18" charset="0"/>
                <a:cs typeface="Times New Roman" panose="02020603050405020304" pitchFamily="18" charset="0"/>
              </a:rPr>
              <a:t>Source: DigitalHealth.London, Wysa innovation profile (n.d.)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41063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99035-30D1-5664-4FBD-F84A045D1C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Workforce impact 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A5E462C-62F0-6D17-E088-CA88D0928FEF}"/>
              </a:ext>
            </a:extLst>
          </p:cNvPr>
          <p:cNvSpPr/>
          <p:nvPr/>
        </p:nvSpPr>
        <p:spPr>
          <a:xfrm>
            <a:off x="821350" y="1449733"/>
            <a:ext cx="3034672" cy="3958534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+ Positive outcomes</a:t>
            </a:r>
          </a:p>
          <a:p>
            <a:pPr algn="ct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0" i="0" dirty="0">
                <a:effectLst/>
                <a:latin typeface="UICTFontTextStyleBody"/>
                <a:ea typeface="Times New Roman" panose="02020603050405020304" pitchFamily="18" charset="0"/>
                <a:cs typeface="Times New Roman" panose="02020603050405020304" pitchFamily="18" charset="0"/>
              </a:rPr>
              <a:t>New partnerships between NHS mental health leaders and clinical AI developers aim to ease workforce pressure by expanding capacity and reach across the care pathway.</a:t>
            </a:r>
            <a:endParaRPr lang="en-GB" sz="1800" dirty="0">
              <a:effectLst/>
              <a:latin typeface=".AppleSystemUIFon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algn="ctr"/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C2F50AA-EFFB-82EC-C752-D731AF9DDF88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1440A8C-320F-CD6C-B746-21C6142D1841}"/>
              </a:ext>
            </a:extLst>
          </p:cNvPr>
          <p:cNvSpPr txBox="1"/>
          <p:nvPr/>
        </p:nvSpPr>
        <p:spPr>
          <a:xfrm>
            <a:off x="573263" y="5292546"/>
            <a:ext cx="39401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GB" dirty="0"/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Source: NHS Confederation (2025)</a:t>
            </a:r>
            <a:endParaRPr lang="en-GB" sz="18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algn="l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928AC37-933D-2C16-DE30-326B25492810}"/>
              </a:ext>
            </a:extLst>
          </p:cNvPr>
          <p:cNvSpPr/>
          <p:nvPr/>
        </p:nvSpPr>
        <p:spPr>
          <a:xfrm>
            <a:off x="7745995" y="1449733"/>
            <a:ext cx="3074909" cy="400517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800" b="1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Negative outcomes /risk</a:t>
            </a:r>
          </a:p>
          <a:p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800" b="0" i="0" dirty="0">
                <a:effectLst/>
                <a:latin typeface="UICTFontTextStyleBody"/>
                <a:ea typeface="Times New Roman" panose="02020603050405020304" pitchFamily="18" charset="0"/>
                <a:cs typeface="Times New Roman" panose="02020603050405020304" pitchFamily="18" charset="0"/>
              </a:rPr>
              <a:t>BACP has called for clearer regulation of AI in mental health support, warning that the growing use of unregulated tools leaves both practitioners and clients without adequate safeguards.</a:t>
            </a:r>
            <a:endParaRPr lang="en-GB" sz="1800" dirty="0">
              <a:effectLst/>
              <a:latin typeface=".AppleSystemUIFon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.AppleSystemUIFon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endParaRPr lang="en-GB" sz="1800" b="0" i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962635-251C-08CC-876B-4D58820541C0}"/>
              </a:ext>
            </a:extLst>
          </p:cNvPr>
          <p:cNvSpPr txBox="1"/>
          <p:nvPr/>
        </p:nvSpPr>
        <p:spPr>
          <a:xfrm>
            <a:off x="7745995" y="5569545"/>
            <a:ext cx="36078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Source: 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BACP (2026)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8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algn="l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51468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C0615-E3D6-575D-711F-EC2DC34DA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4537" y="301782"/>
            <a:ext cx="10515600" cy="1929599"/>
          </a:xfrm>
        </p:spPr>
        <p:txBody>
          <a:bodyPr>
            <a:normAutofit fontScale="90000"/>
          </a:bodyPr>
          <a:lstStyle/>
          <a:p>
            <a:r>
              <a:rPr lang="en-GB" sz="33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Service Delivery Impact</a:t>
            </a:r>
            <a:br>
              <a:rPr lang="en-GB" sz="33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33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br>
              <a:rPr lang="en-GB" sz="33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24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56A5F72-991F-66D8-4B13-9C85C6ECBC70}"/>
              </a:ext>
            </a:extLst>
          </p:cNvPr>
          <p:cNvSpPr/>
          <p:nvPr/>
        </p:nvSpPr>
        <p:spPr>
          <a:xfrm>
            <a:off x="611863" y="2018534"/>
            <a:ext cx="3806479" cy="3812853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Positive Outcome</a:t>
            </a:r>
          </a:p>
          <a:p>
            <a:endParaRPr lang="en-GB" sz="18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NICE has conditionally recommended digitally enabled therapies including Wysa, judging them capable of freeing thousands of therapist hours while meeting clinical safety requirements.</a:t>
            </a:r>
            <a:endParaRPr lang="en-GB" sz="18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8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FA48198-F268-AD30-3D7D-E4DBF8ED664E}"/>
              </a:ext>
            </a:extLst>
          </p:cNvPr>
          <p:cNvSpPr/>
          <p:nvPr/>
        </p:nvSpPr>
        <p:spPr>
          <a:xfrm>
            <a:off x="7207566" y="1924165"/>
            <a:ext cx="3806479" cy="3812853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Negative Outcome / Risk</a:t>
            </a:r>
          </a:p>
          <a:p>
            <a:endParaRPr lang="en-GB" sz="18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Parliamentary analysis notes open questions about how these tools are validated, what safeguards manage bias, and how autonomous AI-supported delivery should be allowed to become.</a:t>
            </a:r>
            <a:endParaRPr lang="en-GB" sz="18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592E18-42B1-D64F-7403-AB92208D6707}"/>
              </a:ext>
            </a:extLst>
          </p:cNvPr>
          <p:cNvSpPr txBox="1"/>
          <p:nvPr/>
        </p:nvSpPr>
        <p:spPr>
          <a:xfrm>
            <a:off x="996887" y="6014017"/>
            <a:ext cx="2448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Source: NICE (2023)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F6DB71B-A664-6E82-3081-1FAB9B3D098B}"/>
              </a:ext>
            </a:extLst>
          </p:cNvPr>
          <p:cNvSpPr txBox="1"/>
          <p:nvPr/>
        </p:nvSpPr>
        <p:spPr>
          <a:xfrm>
            <a:off x="7592590" y="6014017"/>
            <a:ext cx="39875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Source: UK Parliament, POST (2026)</a:t>
            </a:r>
            <a:endParaRPr lang="en-GB" sz="18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07965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A8F6F-0981-B447-E835-515CE5091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Patient / Service User Experience</a:t>
            </a:r>
            <a:b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kern="0" dirty="0">
                <a:effectLst/>
                <a:latin typeface=".AppleSystemUIFon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5" name="Off-page Connector 4">
            <a:extLst>
              <a:ext uri="{FF2B5EF4-FFF2-40B4-BE49-F238E27FC236}">
                <a16:creationId xmlns:a16="http://schemas.microsoft.com/office/drawing/2014/main" id="{38CA596A-67E4-3666-C31A-54982395AC75}"/>
              </a:ext>
            </a:extLst>
          </p:cNvPr>
          <p:cNvSpPr/>
          <p:nvPr/>
        </p:nvSpPr>
        <p:spPr>
          <a:xfrm>
            <a:off x="632202" y="1560431"/>
            <a:ext cx="3693343" cy="4198579"/>
          </a:xfrm>
          <a:prstGeom prst="flowChartOffpageConnec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Positive Outcome</a:t>
            </a:r>
          </a:p>
          <a:p>
            <a:pPr algn="ctr"/>
            <a:endParaRPr lang="en-GB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/>
            <a:r>
              <a:rPr lang="en-GB" sz="1800" b="0" i="0" dirty="0">
                <a:effectLst/>
                <a:latin typeface="UICTFontTextStyleBody"/>
                <a:ea typeface="Times New Roman" panose="02020603050405020304" pitchFamily="18" charset="0"/>
                <a:cs typeface="Times New Roman" panose="02020603050405020304" pitchFamily="18" charset="0"/>
              </a:rPr>
              <a:t>Imperial College London, working with an NHS trust, is running a randomised controlled trial testing whether giving people access to Wysa while they wait for treatment eases anxiety and depression symptoms</a:t>
            </a:r>
            <a:r>
              <a:rPr lang="en-GB" sz="1800" b="0" i="0" dirty="0">
                <a:latin typeface="UICTFontTextStyleBody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dirty="0"/>
          </a:p>
        </p:txBody>
      </p:sp>
      <p:sp>
        <p:nvSpPr>
          <p:cNvPr id="8" name="Off-page Connector 7">
            <a:extLst>
              <a:ext uri="{FF2B5EF4-FFF2-40B4-BE49-F238E27FC236}">
                <a16:creationId xmlns:a16="http://schemas.microsoft.com/office/drawing/2014/main" id="{F7C85C1F-2E44-46FC-8F31-40AE75F92E33}"/>
              </a:ext>
            </a:extLst>
          </p:cNvPr>
          <p:cNvSpPr/>
          <p:nvPr/>
        </p:nvSpPr>
        <p:spPr>
          <a:xfrm>
            <a:off x="7109266" y="1672085"/>
            <a:ext cx="3693343" cy="4198579"/>
          </a:xfrm>
          <a:prstGeom prst="flowChartOffpageConnec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Negative Outcome / Risk</a:t>
            </a:r>
          </a:p>
          <a:p>
            <a:pPr algn="ctr"/>
            <a:endParaRPr lang="en-GB" sz="18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/>
            <a:r>
              <a:rPr lang="en-GB" sz="1800" b="0" i="0" dirty="0">
                <a:effectLst/>
                <a:latin typeface="UICTFontTextStyleBody"/>
                <a:ea typeface="Times New Roman" panose="02020603050405020304" pitchFamily="18" charset="0"/>
                <a:cs typeface="Times New Roman" panose="02020603050405020304" pitchFamily="18" charset="0"/>
              </a:rPr>
              <a:t>The Royal College of Psychiatrists warns that long NHS mental health waiting lists risk pushing children and young people towards unregulated AI chatbots, with no guarantee of clinical safety</a:t>
            </a:r>
            <a:r>
              <a:rPr lang="en-GB" dirty="0">
                <a:effectLst/>
              </a:rPr>
              <a:t> </a:t>
            </a:r>
            <a:endParaRPr lang="en-GB" sz="18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5CB66B-5DC2-A6BF-C096-CCA834131D7A}"/>
              </a:ext>
            </a:extLst>
          </p:cNvPr>
          <p:cNvSpPr txBox="1"/>
          <p:nvPr/>
        </p:nvSpPr>
        <p:spPr>
          <a:xfrm>
            <a:off x="882478" y="5832941"/>
            <a:ext cx="322328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Source: </a:t>
            </a:r>
            <a:r>
              <a:rPr lang="en-GB" sz="1800" b="0" dirty="0">
                <a:effectLst/>
                <a:latin typeface="UICTFontTextStyleItalicBody"/>
                <a:ea typeface="Times New Roman" panose="02020603050405020304" pitchFamily="18" charset="0"/>
                <a:cs typeface="Times New Roman" panose="02020603050405020304" pitchFamily="18" charset="0"/>
              </a:rPr>
              <a:t>Imperial College London (2021)</a:t>
            </a:r>
            <a:endParaRPr lang="en-GB" sz="1800" dirty="0">
              <a:effectLst/>
              <a:latin typeface=".AppleSystemUIFon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.AppleSystemUIFon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endParaRPr lang="en-GB" sz="18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800" kern="0" dirty="0">
                <a:effectLst/>
                <a:latin typeface=".AppleSystemUIFon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1C2F190-5D8A-113E-70CD-104D788DE41A}"/>
              </a:ext>
            </a:extLst>
          </p:cNvPr>
          <p:cNvSpPr txBox="1"/>
          <p:nvPr/>
        </p:nvSpPr>
        <p:spPr>
          <a:xfrm>
            <a:off x="7616179" y="5934670"/>
            <a:ext cx="36933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Source: </a:t>
            </a:r>
            <a:r>
              <a:rPr lang="en-GB" sz="18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Royal College of Psychiatrists (2026)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8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1464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36134-D056-A2C3-3FA0-6B6545347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Community Impact</a:t>
            </a:r>
            <a:b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5E84882A-8335-786A-830D-270020118A95}"/>
              </a:ext>
            </a:extLst>
          </p:cNvPr>
          <p:cNvSpPr/>
          <p:nvPr/>
        </p:nvSpPr>
        <p:spPr>
          <a:xfrm>
            <a:off x="590990" y="1690688"/>
            <a:ext cx="4250099" cy="3540203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Positive Outcome</a:t>
            </a:r>
            <a:endParaRPr lang="en-GB" sz="18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Analysis of NHS England’s digital inclusion approach highlights long term savings and wider reach, while stressing the need for sustained investment to realise them.</a:t>
            </a:r>
            <a:endParaRPr lang="en-GB" sz="18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/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B83FB3C-523F-341C-3C9F-090CACD3A7D9}"/>
              </a:ext>
            </a:extLst>
          </p:cNvPr>
          <p:cNvSpPr/>
          <p:nvPr/>
        </p:nvSpPr>
        <p:spPr>
          <a:xfrm>
            <a:off x="6676930" y="1658898"/>
            <a:ext cx="4250099" cy="3540203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kern="0" dirty="0">
                <a:effectLst/>
                <a:latin typeface="UICTFontTextStyleEmphasizedBody"/>
                <a:ea typeface="Times New Roman" panose="02020603050405020304" pitchFamily="18" charset="0"/>
                <a:cs typeface="Times New Roman" panose="02020603050405020304" pitchFamily="18" charset="0"/>
              </a:rPr>
              <a:t>Negative Outcome / Risk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UICTFontTextStyleBody"/>
                <a:ea typeface="Times New Roman" panose="02020603050405020304" pitchFamily="18" charset="0"/>
                <a:cs typeface="Times New Roman" panose="02020603050405020304" pitchFamily="18" charset="0"/>
              </a:rPr>
              <a:t>People with severe mental ill health continue to show measurable gaps in essential digital skills, risking exclusion from AI-supported services.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25DC13-4197-CE43-6CBB-0D25FB188CD7}"/>
              </a:ext>
            </a:extLst>
          </p:cNvPr>
          <p:cNvSpPr txBox="1"/>
          <p:nvPr/>
        </p:nvSpPr>
        <p:spPr>
          <a:xfrm>
            <a:off x="838200" y="5380672"/>
            <a:ext cx="3550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0" dirty="0">
                <a:effectLst/>
                <a:latin typeface="UICTFontTextStyleItalicBody"/>
                <a:ea typeface="Times New Roman" panose="02020603050405020304" pitchFamily="18" charset="0"/>
                <a:cs typeface="Times New Roman" panose="02020603050405020304" pitchFamily="18" charset="0"/>
              </a:rPr>
              <a:t>Source: NHS Confederation (2024)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.AppleSystemUIFon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0F95C43-17E4-0049-D839-BA228A26CEB1}"/>
              </a:ext>
            </a:extLst>
          </p:cNvPr>
          <p:cNvSpPr txBox="1"/>
          <p:nvPr/>
        </p:nvSpPr>
        <p:spPr>
          <a:xfrm>
            <a:off x="7887579" y="5380672"/>
            <a:ext cx="33035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0" dirty="0">
                <a:effectLst/>
                <a:latin typeface="UICTFontTextStyleItalicBody"/>
                <a:ea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1800" kern="0" dirty="0" err="1">
                <a:effectLst/>
                <a:latin typeface="UICTFontTextStyleItalicBody"/>
                <a:ea typeface="Times New Roman" panose="02020603050405020304" pitchFamily="18" charset="0"/>
                <a:cs typeface="Times New Roman" panose="02020603050405020304" pitchFamily="18" charset="0"/>
              </a:rPr>
              <a:t>Spanakis</a:t>
            </a:r>
            <a:r>
              <a:rPr lang="en-GB" sz="1800" kern="0" dirty="0">
                <a:effectLst/>
                <a:latin typeface="UICTFontTextStyleItalicBody"/>
                <a:ea typeface="Times New Roman" panose="02020603050405020304" pitchFamily="18" charset="0"/>
                <a:cs typeface="Times New Roman" panose="02020603050405020304" pitchFamily="18" charset="0"/>
              </a:rPr>
              <a:t> et al. (2024)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.AppleSystemUIFon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03755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5C6DE-5BDC-898A-F2F1-F766F7B23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Key Findings: Weighing the Evidence</a:t>
            </a:r>
            <a:b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kern="0" dirty="0">
                <a:effectLst/>
                <a:latin typeface=".AppleSystemUIFon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EEAAC-9C66-CA2C-D6B5-A811FD603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513" y="1027906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Across all four lenses, a consistent pattern emerges:</a:t>
            </a:r>
            <a:endParaRPr lang="en-GB" sz="24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kern="0" dirty="0">
                <a:effectLst/>
                <a:latin typeface=".AppleSystemUIFon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ectangle: Folded Corner 3">
            <a:extLst>
              <a:ext uri="{FF2B5EF4-FFF2-40B4-BE49-F238E27FC236}">
                <a16:creationId xmlns:a16="http://schemas.microsoft.com/office/drawing/2014/main" id="{93068AA8-FD8F-E676-02A2-DFF32E7F91AD}"/>
              </a:ext>
            </a:extLst>
          </p:cNvPr>
          <p:cNvSpPr/>
          <p:nvPr/>
        </p:nvSpPr>
        <p:spPr>
          <a:xfrm>
            <a:off x="838200" y="1478756"/>
            <a:ext cx="2908929" cy="5014119"/>
          </a:xfrm>
          <a:prstGeom prst="foldedCorner">
            <a:avLst>
              <a:gd name="adj" fmla="val 29731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800" b="1" kern="0" dirty="0">
              <a:effectLst/>
              <a:latin typeface="UICTFontTextStyleEmphasizedBody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b="1" kern="0" dirty="0">
              <a:latin typeface="UICTFontTextStyleEmphasizedBody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b="1" kern="0" dirty="0">
              <a:effectLst/>
              <a:latin typeface="UICTFontTextStyleEmphasizedBody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b="1" kern="0" dirty="0">
              <a:latin typeface="UICTFontTextStyleEmphasizedBody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kern="0" dirty="0">
                <a:effectLst/>
                <a:latin typeface="UICTFontTextStyleEmphasizedBody"/>
                <a:ea typeface="Times New Roman" panose="02020603050405020304" pitchFamily="18" charset="0"/>
                <a:cs typeface="Times New Roman" panose="02020603050405020304" pitchFamily="18" charset="0"/>
              </a:rPr>
              <a:t>Where Wysa Adds Value</a:t>
            </a:r>
          </a:p>
          <a:p>
            <a:endParaRPr lang="en-GB" b="1" kern="0" dirty="0">
              <a:latin typeface="UICTFontTextStyleEmphasizedBody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UICTFontTextStyleBody"/>
                <a:ea typeface="Times New Roman" panose="02020603050405020304" pitchFamily="18" charset="0"/>
                <a:cs typeface="Times New Roman" panose="02020603050405020304" pitchFamily="18" charset="0"/>
              </a:rPr>
              <a:t>Extends access beyond clinical hours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UICTFontTextStyleBody"/>
                <a:ea typeface="Times New Roman" panose="02020603050405020304" pitchFamily="18" charset="0"/>
                <a:cs typeface="Times New Roman" panose="02020603050405020304" pitchFamily="18" charset="0"/>
              </a:rPr>
              <a:t>Supports engagement and self-management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kern="0" dirty="0">
              <a:effectLst/>
              <a:latin typeface="UICTFontTextStyleBody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UICTFontTextStyleBody"/>
                <a:ea typeface="Times New Roman" panose="02020603050405020304" pitchFamily="18" charset="0"/>
                <a:cs typeface="Times New Roman" panose="02020603050405020304" pitchFamily="18" charset="0"/>
              </a:rPr>
              <a:t>Fits recognised digital-therapy delivery models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.AppleSystemUIFon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.AppleSystemUIFon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7" name="Rectangle: Folded Corner 6">
            <a:extLst>
              <a:ext uri="{FF2B5EF4-FFF2-40B4-BE49-F238E27FC236}">
                <a16:creationId xmlns:a16="http://schemas.microsoft.com/office/drawing/2014/main" id="{A9058D10-5507-310C-A503-AC74A4FF7A00}"/>
              </a:ext>
            </a:extLst>
          </p:cNvPr>
          <p:cNvSpPr/>
          <p:nvPr/>
        </p:nvSpPr>
        <p:spPr>
          <a:xfrm>
            <a:off x="6622359" y="1478755"/>
            <a:ext cx="2908929" cy="5014119"/>
          </a:xfrm>
          <a:prstGeom prst="foldedCorner">
            <a:avLst>
              <a:gd name="adj" fmla="val 29731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800" b="1" kern="0" dirty="0">
              <a:effectLst/>
              <a:latin typeface="UICTFontTextStyleEmphasizedBody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b="1" kern="0" dirty="0">
              <a:latin typeface="UICTFontTextStyleEmphasizedBody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b="1" kern="0" dirty="0">
              <a:effectLst/>
              <a:latin typeface="UICTFontTextStyleEmphasizedBody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b="1" kern="0" dirty="0">
                <a:effectLst/>
                <a:latin typeface="UICTFontTextStyleEmphasizedBody"/>
                <a:ea typeface="Times New Roman" panose="02020603050405020304" pitchFamily="18" charset="0"/>
                <a:cs typeface="Times New Roman" panose="02020603050405020304" pitchFamily="18" charset="0"/>
              </a:rPr>
              <a:t>Where Risks Persist</a:t>
            </a:r>
          </a:p>
          <a:p>
            <a:endParaRPr lang="en-GB" b="1" kern="0" dirty="0">
              <a:latin typeface="UICTFontTextStyleEmphasizedBody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UICTFontTextStyleBody"/>
                <a:ea typeface="Times New Roman" panose="02020603050405020304" pitchFamily="18" charset="0"/>
                <a:cs typeface="Times New Roman" panose="02020603050405020304" pitchFamily="18" charset="0"/>
              </a:rPr>
              <a:t>Regulatory and accountability gaps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UICTFontTextStyleBody"/>
                <a:ea typeface="Times New Roman" panose="02020603050405020304" pitchFamily="18" charset="0"/>
                <a:cs typeface="Times New Roman" panose="02020603050405020304" pitchFamily="18" charset="0"/>
              </a:rPr>
              <a:t>Unclear workforce role boundaries</a:t>
            </a:r>
            <a:r>
              <a:rPr lang="en-GB" dirty="0">
                <a:effectLst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kern="100" dirty="0"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kern="0" dirty="0">
                <a:effectLst/>
                <a:latin typeface="UICTFontTextStyleBody"/>
                <a:ea typeface="Times New Roman" panose="02020603050405020304" pitchFamily="18" charset="0"/>
                <a:cs typeface="Times New Roman" panose="02020603050405020304" pitchFamily="18" charset="0"/>
              </a:rPr>
              <a:t>Risk of widening the digital divide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0" dirty="0">
                <a:effectLst/>
                <a:latin typeface=".AppleSystemUIFon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4371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63BA1-F78B-AA53-AF40-EA5D2AB9F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220" y="183348"/>
            <a:ext cx="10515600" cy="1325563"/>
          </a:xfrm>
        </p:spPr>
        <p:txBody>
          <a:bodyPr/>
          <a:lstStyle/>
          <a:p>
            <a:r>
              <a:rPr lang="en-GB" sz="2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Recommendations for Practice</a:t>
            </a:r>
            <a:br>
              <a:rPr lang="en-GB" sz="18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7EABB93-7F4A-0907-99C1-007E31D16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68218"/>
            <a:ext cx="10515600" cy="520874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1. Strengthen regulatory oversight</a:t>
            </a:r>
          </a:p>
          <a:p>
            <a:r>
              <a:rPr lang="en-GB" sz="18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Establish clear AI governance and safety standards for tools like Wysa, addressing the fragmented landscape raised by </a:t>
            </a:r>
            <a:r>
              <a:rPr lang="en-GB" sz="1800" b="0" i="0" dirty="0">
                <a:effectLst/>
                <a:latin typeface="UICTFontTextStyleBody"/>
                <a:ea typeface="Times New Roman" panose="02020603050405020304" pitchFamily="18" charset="0"/>
                <a:cs typeface="Times New Roman" panose="02020603050405020304" pitchFamily="18" charset="0"/>
              </a:rPr>
              <a:t>BACP (2026) and Gardiner and </a:t>
            </a:r>
            <a:r>
              <a:rPr lang="en-GB" sz="1800" b="0" i="0" dirty="0" err="1">
                <a:effectLst/>
                <a:latin typeface="UICTFontTextStyleBody"/>
                <a:ea typeface="Times New Roman" panose="02020603050405020304" pitchFamily="18" charset="0"/>
                <a:cs typeface="Times New Roman" panose="02020603050405020304" pitchFamily="18" charset="0"/>
              </a:rPr>
              <a:t>Mutebi</a:t>
            </a:r>
            <a:r>
              <a:rPr lang="en-GB" sz="1800" b="0" i="0" dirty="0">
                <a:effectLst/>
                <a:latin typeface="UICTFontTextStyleBody"/>
                <a:ea typeface="Times New Roman" panose="02020603050405020304" pitchFamily="18" charset="0"/>
                <a:cs typeface="Times New Roman" panose="02020603050405020304" pitchFamily="18" charset="0"/>
              </a:rPr>
              <a:t> (2025)</a:t>
            </a:r>
            <a:r>
              <a:rPr lang="en-GB" sz="1800" dirty="0">
                <a:latin typeface=".AppleSystemUIFont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800" b="0" i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2.Clarify workforce roles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8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Define where clinical accountability sits when AI-supported self help runs alongside practitioner-led care, building on the partnership model described by NHS Confederation (2025).</a:t>
            </a:r>
          </a:p>
          <a:p>
            <a:pPr marL="342900" indent="-342900">
              <a:buFont typeface="+mj-lt"/>
              <a:buAutoNum type="arabicPeriod"/>
            </a:pP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 Design for digital inclusion</a:t>
            </a:r>
          </a:p>
          <a:p>
            <a:pPr marL="0" indent="0">
              <a:buNone/>
            </a:pPr>
            <a:r>
              <a:rPr lang="en-GB" sz="18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Build in proactive support for service users facing digital exclusion, particularly those with severe mental illness (</a:t>
            </a:r>
            <a:r>
              <a:rPr lang="en-GB" sz="1800" b="0" i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Spanakis</a:t>
            </a:r>
            <a:r>
              <a:rPr lang="en-GB" sz="18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et al., 2024), and sustain the investment NHS Confederation (2024) says is needed</a:t>
            </a:r>
            <a:r>
              <a:rPr lang="en-GB" sz="1800" b="0" i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4. Embed co-production and evaluation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8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Involve service users in ongoing design and evaluation, echoing the MHRAs(2025) call for Evidence based regulation, and building on real world evaluation such as Imperial College London’s (2021) NHS </a:t>
            </a:r>
            <a:r>
              <a:rPr lang="en-GB" sz="1800" b="0" i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tria</a:t>
            </a:r>
            <a:r>
              <a:rPr lang="en-GB" sz="18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 startAt="2"/>
            </a:pP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02548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3A749-ECA0-308B-0173-A8772DE83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300" b="1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Wysa’s Position in the Digital Transformation Story</a:t>
            </a:r>
            <a:br>
              <a:rPr lang="en-GB" sz="1800" dirty="0">
                <a:effectLst/>
                <a:latin typeface=".AppleSystemUIFon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.AppleSystemUIFon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br>
              <a:rPr lang="en-GB" sz="1800" dirty="0">
                <a:effectLst/>
                <a:latin typeface=".AppleSystemUIFont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A975A-F678-C016-6734-172B93A2BF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735" y="1825625"/>
            <a:ext cx="10515600" cy="4351338"/>
          </a:xfrm>
        </p:spPr>
        <p:txBody>
          <a:bodyPr/>
          <a:lstStyle/>
          <a:p>
            <a:r>
              <a:rPr lang="en-GB" sz="24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Wysa illustrates both the promise and the tension of AI in mental health care: real gains in access and engagement, alongside real questions about regulation.</a:t>
            </a:r>
          </a:p>
          <a:p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4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Sustainable adoption depends on clear governance, defined workforce roles, and inclusive design that actively addresses digital exclusion.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400" b="0" i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Ongoing evaluation and co-production with service users should guide how tools like Wysa evolve within NHS pathways.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6556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DEFBDF9-A522-BDF6-DED1-604C32248C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507" y="352079"/>
            <a:ext cx="10515600" cy="577158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3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References</a:t>
            </a: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1600" kern="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British Association for Counselling and Psychotherapy (BACP) (2026) Our call for clearer AI regulation in mental health. Lutterworth: BACP.</a:t>
            </a:r>
            <a:endParaRPr lang="en-GB" sz="16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GB" sz="1600" u="sng" kern="0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www.bacp.co.uk</a:t>
            </a:r>
            <a:r>
              <a:rPr lang="en-GB" sz="16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/news/</a:t>
            </a:r>
            <a:r>
              <a:rPr lang="en-GB" sz="1600" u="sng" kern="0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news-from-bacp</a:t>
            </a:r>
            <a:r>
              <a:rPr lang="en-GB" sz="16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/2026/23-february-our-call-for-clearer-ai-regulation-in-mental-health/</a:t>
            </a:r>
            <a:endParaRPr lang="en-GB" sz="16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6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DigitalHealth.London (n.d.) Wysa: innovation directory profile. London: DigitalHealth.London.</a:t>
            </a:r>
            <a:endParaRPr lang="en-GB" sz="16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GB" sz="1600" u="sng" kern="0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digitalhealth.london</a:t>
            </a:r>
            <a:r>
              <a:rPr lang="en-GB" sz="16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/innovation-directory/profile/wysa</a:t>
            </a:r>
            <a:endParaRPr lang="en-GB" sz="16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6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Gardiner, H. and </a:t>
            </a:r>
            <a:r>
              <a:rPr lang="en-GB" sz="16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Mutebi</a:t>
            </a: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N. (2025) ‘AI and mental healthcare: opportunities and delivery considerations’, UK Parliament POST, PN-0737.</a:t>
            </a:r>
            <a:endParaRPr lang="en-GB" sz="16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https://post.parliament.uk/research-briefings/</a:t>
            </a:r>
            <a:r>
              <a:rPr lang="en-GB" sz="1600" u="sng" kern="0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post-pn-0737</a:t>
            </a:r>
            <a:r>
              <a:rPr lang="en-GB" sz="16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/</a:t>
            </a:r>
            <a:endParaRPr lang="en-GB" sz="16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6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House of Commons Library (2025) The 10 Year Health Plan for England, CBP-10368. London: UK Parliament.</a:t>
            </a:r>
            <a:endParaRPr lang="en-GB" sz="16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https://commonslibrary.parliament.uk/research-briefings/</a:t>
            </a:r>
            <a:r>
              <a:rPr lang="en-GB" sz="1600" u="sng" kern="0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cbp-10368</a:t>
            </a:r>
            <a:r>
              <a:rPr lang="en-GB" sz="16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/</a:t>
            </a:r>
            <a:endParaRPr lang="en-GB" sz="16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6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Imperial College London (2021) Can an app improve NHS mental health support? London: Imperial College London.</a:t>
            </a:r>
            <a:endParaRPr lang="en-GB" sz="16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https://www.imperial.ac.uk/news/227353/</a:t>
            </a:r>
            <a:r>
              <a:rPr lang="en-GB" sz="1600" u="sng" kern="0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can-improve-nhs-mental</a:t>
            </a:r>
            <a:r>
              <a:rPr lang="en-GB" sz="16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-health-support/</a:t>
            </a:r>
            <a:endParaRPr lang="en-GB" sz="16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63D50C-D6D9-5648-8552-1701EE37E306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CE865C-D3F7-070D-9BB0-06AD59AFDEA6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147F595-EC32-CCB1-F386-B481753409CD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23288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52AB3-985C-9E62-D0FB-5002C20727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"/>
            <a:ext cx="12192000" cy="6858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Medicines and Healthcare products Regulatory Agency (MHRA) (2025) Digital mental health technology: regulation and evaluation for safe and effective products. London: MHRA.</a:t>
            </a:r>
            <a:endParaRPr lang="en-GB" sz="14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https://www.gov.uk/government/publications/software-and-artificial-intelligence-ai-as-a-medical-device</a:t>
            </a:r>
            <a:endParaRPr lang="en-GB" sz="14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4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NHS Confederation (2024) Inclusive digital healthcare: what you need to know. London: NHS Confederation.</a:t>
            </a:r>
            <a:endParaRPr lang="en-GB" sz="14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GB" sz="1400" u="sng" kern="0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www.nhsconfed.org</a:t>
            </a:r>
            <a:r>
              <a:rPr lang="en-GB" sz="14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/publications/inclusive-digital-healthcare-what-you-need-know</a:t>
            </a:r>
            <a:endParaRPr lang="en-GB" sz="14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4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NHS Confederation (2025) New partnership to explore the role of AI in mental health services. London: NHS Confederation.</a:t>
            </a:r>
            <a:endParaRPr lang="en-GB" sz="14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</a:t>
            </a:r>
            <a:r>
              <a:rPr lang="en-GB" sz="1400" u="sng" kern="0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www.nhsconfed.org</a:t>
            </a:r>
            <a:r>
              <a:rPr lang="en-GB" sz="14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/news/new-partnership-explore-role-ai-mental-health-services</a:t>
            </a:r>
            <a:endParaRPr lang="en-GB" sz="14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4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NICE (2023) NICE recommends 8 digitally enabled therapies to treat depression and anxiety. London: National Institute for Health and Care Excellence.</a:t>
            </a:r>
            <a:endParaRPr lang="en-GB" sz="14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https://www.nice.org.uk/news/articles/nice-recommends-8-digitally-enabled-therapies-to-treat-depression-and-anxiety</a:t>
            </a:r>
            <a:endParaRPr lang="en-GB" sz="14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4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4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Royal College of Psychiatrists (2026) Half a million children on mental health waiting lists in England risk turning to AI chatbots for support, warns RCPsych. London: RCPsych.</a:t>
            </a:r>
            <a:endParaRPr lang="en-GB" sz="14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</a:t>
            </a:r>
            <a:r>
              <a:rPr lang="en-GB" sz="1400" u="sng" kern="0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www.rcpsych.ac.uk</a:t>
            </a:r>
            <a:r>
              <a:rPr lang="en-GB" sz="14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/news-and-features/latest-news/detail/2026/02/11/half-a-million-children-on-mental-health-waiting-lists-in-england-risk-turning-to-ai-chatbots-for-support--</a:t>
            </a:r>
            <a:r>
              <a:rPr lang="en-GB" sz="1400" u="sng" kern="0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warns-rcpsych</a:t>
            </a:r>
            <a:endParaRPr lang="en-GB" sz="14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4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Spanakis</a:t>
            </a: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P., </a:t>
            </a:r>
            <a:r>
              <a:rPr lang="en-GB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Wadman</a:t>
            </a: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R., Walker, L., Heron, P., Mathers, A., Baker, J., Johnston, G., </a:t>
            </a:r>
            <a:r>
              <a:rPr lang="en-GB" sz="1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Gilbody</a:t>
            </a:r>
            <a:r>
              <a:rPr lang="en-GB" sz="1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 and Peckham, E. (2024) ‘Measuring the digital divide among people with severe mental ill health using the essential digital skills framework’, Perspectives in Public Health, 144(1), pp. 21–30.</a:t>
            </a:r>
            <a:endParaRPr lang="en-GB" sz="14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</a:t>
            </a:r>
            <a:r>
              <a:rPr lang="en-GB" sz="1400" u="sng" kern="0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doi.org</a:t>
            </a:r>
            <a:r>
              <a:rPr lang="en-GB" sz="14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/10.1177/17579139221106399</a:t>
            </a:r>
            <a:endParaRPr lang="en-GB" sz="14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7323829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Digital Transformation in Health &amp; Social Care: A Critical Evaluation of Wysa in NHS Talking Therapies   </vt:lpstr>
      <vt:lpstr>What this presentation covers</vt:lpstr>
      <vt:lpstr>Introduction  Policy context and rationale </vt:lpstr>
      <vt:lpstr>Why is wysa?</vt:lpstr>
      <vt:lpstr>Workforce impact </vt:lpstr>
      <vt:lpstr>Service Delivery Impact      </vt:lpstr>
      <vt:lpstr>Patient / Service User Experience   </vt:lpstr>
      <vt:lpstr>Community Impact </vt:lpstr>
      <vt:lpstr>Key Findings: Weighing the Evidence   </vt:lpstr>
      <vt:lpstr>Recommendations for Practice </vt:lpstr>
      <vt:lpstr>Wysa’s Position in the Digital Transformation Story  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Transformation in Health &amp; Social Care: A Critical Evaluation of Wysa in NHS Talking Therapies   </dc:title>
  <dc:creator>Mame Diarra Faye (2335169)</dc:creator>
  <cp:lastModifiedBy>Mame Diarra Faye (2335169)</cp:lastModifiedBy>
  <cp:revision>2</cp:revision>
  <dcterms:created xsi:type="dcterms:W3CDTF">2026-08-07T00:34:21Z</dcterms:created>
  <dcterms:modified xsi:type="dcterms:W3CDTF">2026-08-07T04:18:51Z</dcterms:modified>
</cp:coreProperties>
</file>