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4" r:id="rId1"/>
  </p:sldMasterIdLst>
  <p:sldIdLst>
    <p:sldId id="265" r:id="rId2"/>
    <p:sldId id="267" r:id="rId3"/>
    <p:sldId id="266" r:id="rId4"/>
    <p:sldId id="256" r:id="rId5"/>
    <p:sldId id="263" r:id="rId6"/>
    <p:sldId id="264" r:id="rId7"/>
    <p:sldId id="257" r:id="rId8"/>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C459F"/>
    <a:srgbClr val="0C63D8"/>
    <a:srgbClr val="707076"/>
    <a:srgbClr val="C51F4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65A6F3-2F6E-44CA-B696-987C64938546}" v="2558" dt="2022-03-16T23:29:15.6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6907" autoAdjust="0"/>
    <p:restoredTop sz="94660"/>
  </p:normalViewPr>
  <p:slideViewPr>
    <p:cSldViewPr snapToGrid="0">
      <p:cViewPr>
        <p:scale>
          <a:sx n="71" d="100"/>
          <a:sy n="71" d="100"/>
        </p:scale>
        <p:origin x="121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a Parveen (2014411)" userId="ef7e6a97-5041-407d-8a7c-1ce3bd81ca9a" providerId="ADAL" clId="{0A65A6F3-2F6E-44CA-B696-987C64938546}"/>
    <pc:docChg chg="custSel modSld">
      <pc:chgData name="Saba Parveen (2014411)" userId="ef7e6a97-5041-407d-8a7c-1ce3bd81ca9a" providerId="ADAL" clId="{0A65A6F3-2F6E-44CA-B696-987C64938546}" dt="2022-03-16T23:38:47.405" v="445" actId="14100"/>
      <pc:docMkLst>
        <pc:docMk/>
      </pc:docMkLst>
      <pc:sldChg chg="delSp modSp mod">
        <pc:chgData name="Saba Parveen (2014411)" userId="ef7e6a97-5041-407d-8a7c-1ce3bd81ca9a" providerId="ADAL" clId="{0A65A6F3-2F6E-44CA-B696-987C64938546}" dt="2022-03-16T23:38:47.405" v="445" actId="14100"/>
        <pc:sldMkLst>
          <pc:docMk/>
          <pc:sldMk cId="2258676450" sldId="257"/>
        </pc:sldMkLst>
        <pc:spChg chg="del">
          <ac:chgData name="Saba Parveen (2014411)" userId="ef7e6a97-5041-407d-8a7c-1ce3bd81ca9a" providerId="ADAL" clId="{0A65A6F3-2F6E-44CA-B696-987C64938546}" dt="2022-03-13T21:45:04.715" v="0" actId="478"/>
          <ac:spMkLst>
            <pc:docMk/>
            <pc:sldMk cId="2258676450" sldId="257"/>
            <ac:spMk id="5" creationId="{20A37BFA-18AF-4D3D-A8B4-8281006410FB}"/>
          </ac:spMkLst>
        </pc:spChg>
        <pc:spChg chg="del">
          <ac:chgData name="Saba Parveen (2014411)" userId="ef7e6a97-5041-407d-8a7c-1ce3bd81ca9a" providerId="ADAL" clId="{0A65A6F3-2F6E-44CA-B696-987C64938546}" dt="2022-03-13T21:45:06.924" v="1" actId="478"/>
          <ac:spMkLst>
            <pc:docMk/>
            <pc:sldMk cId="2258676450" sldId="257"/>
            <ac:spMk id="6" creationId="{ECD74C96-E1FA-4B54-8B79-017E13C6A029}"/>
          </ac:spMkLst>
        </pc:spChg>
        <pc:spChg chg="mod">
          <ac:chgData name="Saba Parveen (2014411)" userId="ef7e6a97-5041-407d-8a7c-1ce3bd81ca9a" providerId="ADAL" clId="{0A65A6F3-2F6E-44CA-B696-987C64938546}" dt="2022-03-16T23:38:47.405" v="445" actId="14100"/>
          <ac:spMkLst>
            <pc:docMk/>
            <pc:sldMk cId="2258676450" sldId="257"/>
            <ac:spMk id="11" creationId="{30A9FCDA-03A0-48FB-9551-F711C963CB05}"/>
          </ac:spMkLst>
        </pc:spChg>
        <pc:spChg chg="del">
          <ac:chgData name="Saba Parveen (2014411)" userId="ef7e6a97-5041-407d-8a7c-1ce3bd81ca9a" providerId="ADAL" clId="{0A65A6F3-2F6E-44CA-B696-987C64938546}" dt="2022-03-13T21:45:24.416" v="6" actId="478"/>
          <ac:spMkLst>
            <pc:docMk/>
            <pc:sldMk cId="2258676450" sldId="257"/>
            <ac:spMk id="30" creationId="{D4BE2CE6-883A-434E-8A29-3EF3C5798257}"/>
          </ac:spMkLst>
        </pc:spChg>
        <pc:spChg chg="del mod">
          <ac:chgData name="Saba Parveen (2014411)" userId="ef7e6a97-5041-407d-8a7c-1ce3bd81ca9a" providerId="ADAL" clId="{0A65A6F3-2F6E-44CA-B696-987C64938546}" dt="2022-03-13T21:45:50.904" v="11" actId="478"/>
          <ac:spMkLst>
            <pc:docMk/>
            <pc:sldMk cId="2258676450" sldId="257"/>
            <ac:spMk id="31" creationId="{62E8B585-B413-4045-8C9F-26E94C080C96}"/>
          </ac:spMkLst>
        </pc:spChg>
        <pc:spChg chg="del mod">
          <ac:chgData name="Saba Parveen (2014411)" userId="ef7e6a97-5041-407d-8a7c-1ce3bd81ca9a" providerId="ADAL" clId="{0A65A6F3-2F6E-44CA-B696-987C64938546}" dt="2022-03-13T21:46:56.096" v="23" actId="478"/>
          <ac:spMkLst>
            <pc:docMk/>
            <pc:sldMk cId="2258676450" sldId="257"/>
            <ac:spMk id="32" creationId="{EEE0479A-31CE-4EB5-A1F0-D01AD5366801}"/>
          </ac:spMkLst>
        </pc:spChg>
        <pc:spChg chg="del">
          <ac:chgData name="Saba Parveen (2014411)" userId="ef7e6a97-5041-407d-8a7c-1ce3bd81ca9a" providerId="ADAL" clId="{0A65A6F3-2F6E-44CA-B696-987C64938546}" dt="2022-03-13T21:46:01.096" v="15" actId="478"/>
          <ac:spMkLst>
            <pc:docMk/>
            <pc:sldMk cId="2258676450" sldId="257"/>
            <ac:spMk id="33" creationId="{7776F885-396C-4C1C-8B27-AE3C5EE02B0B}"/>
          </ac:spMkLst>
        </pc:spChg>
        <pc:spChg chg="del">
          <ac:chgData name="Saba Parveen (2014411)" userId="ef7e6a97-5041-407d-8a7c-1ce3bd81ca9a" providerId="ADAL" clId="{0A65A6F3-2F6E-44CA-B696-987C64938546}" dt="2022-03-13T21:45:59.174" v="14" actId="478"/>
          <ac:spMkLst>
            <pc:docMk/>
            <pc:sldMk cId="2258676450" sldId="257"/>
            <ac:spMk id="34" creationId="{C5BBA153-4650-4C12-AD02-975715AD2BD0}"/>
          </ac:spMkLst>
        </pc:spChg>
        <pc:spChg chg="del">
          <ac:chgData name="Saba Parveen (2014411)" userId="ef7e6a97-5041-407d-8a7c-1ce3bd81ca9a" providerId="ADAL" clId="{0A65A6F3-2F6E-44CA-B696-987C64938546}" dt="2022-03-13T21:45:56.767" v="13" actId="478"/>
          <ac:spMkLst>
            <pc:docMk/>
            <pc:sldMk cId="2258676450" sldId="257"/>
            <ac:spMk id="35" creationId="{95B4E8BD-7E9C-4672-8D15-06220D977931}"/>
          </ac:spMkLst>
        </pc:spChg>
        <pc:spChg chg="del">
          <ac:chgData name="Saba Parveen (2014411)" userId="ef7e6a97-5041-407d-8a7c-1ce3bd81ca9a" providerId="ADAL" clId="{0A65A6F3-2F6E-44CA-B696-987C64938546}" dt="2022-03-13T21:46:08.201" v="18" actId="478"/>
          <ac:spMkLst>
            <pc:docMk/>
            <pc:sldMk cId="2258676450" sldId="257"/>
            <ac:spMk id="36" creationId="{5FAFF14D-CEE2-433B-ACD8-95215F0A49CC}"/>
          </ac:spMkLst>
        </pc:spChg>
        <pc:spChg chg="del">
          <ac:chgData name="Saba Parveen (2014411)" userId="ef7e6a97-5041-407d-8a7c-1ce3bd81ca9a" providerId="ADAL" clId="{0A65A6F3-2F6E-44CA-B696-987C64938546}" dt="2022-03-13T21:46:49.421" v="20" actId="478"/>
          <ac:spMkLst>
            <pc:docMk/>
            <pc:sldMk cId="2258676450" sldId="257"/>
            <ac:spMk id="37" creationId="{469255E0-4424-4965-AE72-0BE0EB33D8F6}"/>
          </ac:spMkLst>
        </pc:spChg>
        <pc:grpChg chg="del">
          <ac:chgData name="Saba Parveen (2014411)" userId="ef7e6a97-5041-407d-8a7c-1ce3bd81ca9a" providerId="ADAL" clId="{0A65A6F3-2F6E-44CA-B696-987C64938546}" dt="2022-03-13T21:45:09.456" v="2" actId="478"/>
          <ac:grpSpMkLst>
            <pc:docMk/>
            <pc:sldMk cId="2258676450" sldId="257"/>
            <ac:grpSpMk id="10" creationId="{F9996291-B156-4F6A-B996-17FBD6A3E474}"/>
          </ac:grpSpMkLst>
        </pc:grpChg>
        <pc:grpChg chg="del">
          <ac:chgData name="Saba Parveen (2014411)" userId="ef7e6a97-5041-407d-8a7c-1ce3bd81ca9a" providerId="ADAL" clId="{0A65A6F3-2F6E-44CA-B696-987C64938546}" dt="2022-03-13T21:46:51.313" v="21" actId="478"/>
          <ac:grpSpMkLst>
            <pc:docMk/>
            <pc:sldMk cId="2258676450" sldId="257"/>
            <ac:grpSpMk id="15" creationId="{284D977A-DCF0-4E4E-9068-0B5546C565C0}"/>
          </ac:grpSpMkLst>
        </pc:grpChg>
        <pc:grpChg chg="del">
          <ac:chgData name="Saba Parveen (2014411)" userId="ef7e6a97-5041-407d-8a7c-1ce3bd81ca9a" providerId="ADAL" clId="{0A65A6F3-2F6E-44CA-B696-987C64938546}" dt="2022-03-13T21:45:14.039" v="3" actId="478"/>
          <ac:grpSpMkLst>
            <pc:docMk/>
            <pc:sldMk cId="2258676450" sldId="257"/>
            <ac:grpSpMk id="18" creationId="{D253ED32-19E7-4DD2-80CF-B66A6273EAFE}"/>
          </ac:grpSpMkLst>
        </pc:grpChg>
        <pc:grpChg chg="del">
          <ac:chgData name="Saba Parveen (2014411)" userId="ef7e6a97-5041-407d-8a7c-1ce3bd81ca9a" providerId="ADAL" clId="{0A65A6F3-2F6E-44CA-B696-987C64938546}" dt="2022-03-13T21:45:53.579" v="12" actId="478"/>
          <ac:grpSpMkLst>
            <pc:docMk/>
            <pc:sldMk cId="2258676450" sldId="257"/>
            <ac:grpSpMk id="24" creationId="{95A601DE-BB44-4B09-91B2-D88CE03C03BB}"/>
          </ac:grpSpMkLst>
        </pc:grpChg>
        <pc:grpChg chg="del">
          <ac:chgData name="Saba Parveen (2014411)" userId="ef7e6a97-5041-407d-8a7c-1ce3bd81ca9a" providerId="ADAL" clId="{0A65A6F3-2F6E-44CA-B696-987C64938546}" dt="2022-03-13T21:45:20.660" v="5" actId="478"/>
          <ac:grpSpMkLst>
            <pc:docMk/>
            <pc:sldMk cId="2258676450" sldId="257"/>
            <ac:grpSpMk id="29" creationId="{B420293E-2166-4D82-AE2E-E4144CE2A303}"/>
          </ac:grpSpMkLst>
        </pc:grpChg>
        <pc:inkChg chg="del">
          <ac:chgData name="Saba Parveen (2014411)" userId="ef7e6a97-5041-407d-8a7c-1ce3bd81ca9a" providerId="ADAL" clId="{0A65A6F3-2F6E-44CA-B696-987C64938546}" dt="2022-03-13T21:46:02.747" v="16" actId="478"/>
          <ac:inkMkLst>
            <pc:docMk/>
            <pc:sldMk cId="2258676450" sldId="257"/>
            <ac:inkMk id="7" creationId="{0177BD41-BCC1-407A-80A3-663D97A66B4C}"/>
          </ac:inkMkLst>
        </pc:inkChg>
        <pc:inkChg chg="del">
          <ac:chgData name="Saba Parveen (2014411)" userId="ef7e6a97-5041-407d-8a7c-1ce3bd81ca9a" providerId="ADAL" clId="{0A65A6F3-2F6E-44CA-B696-987C64938546}" dt="2022-03-13T21:46:46.297" v="19" actId="478"/>
          <ac:inkMkLst>
            <pc:docMk/>
            <pc:sldMk cId="2258676450" sldId="257"/>
            <ac:inkMk id="12" creationId="{AA3F406B-B484-4D3A-A05E-3B7587D907EB}"/>
          </ac:inkMkLst>
        </pc:inkChg>
        <pc:inkChg chg="del">
          <ac:chgData name="Saba Parveen (2014411)" userId="ef7e6a97-5041-407d-8a7c-1ce3bd81ca9a" providerId="ADAL" clId="{0A65A6F3-2F6E-44CA-B696-987C64938546}" dt="2022-03-13T21:45:18.572" v="4" actId="478"/>
          <ac:inkMkLst>
            <pc:docMk/>
            <pc:sldMk cId="2258676450" sldId="257"/>
            <ac:inkMk id="19" creationId="{2763B85B-816D-4F43-A295-B060DE46DE7A}"/>
          </ac:inkMkLst>
        </pc:inkChg>
        <pc:inkChg chg="del">
          <ac:chgData name="Saba Parveen (2014411)" userId="ef7e6a97-5041-407d-8a7c-1ce3bd81ca9a" providerId="ADAL" clId="{0A65A6F3-2F6E-44CA-B696-987C64938546}" dt="2022-03-13T21:46:04.596" v="17" actId="478"/>
          <ac:inkMkLst>
            <pc:docMk/>
            <pc:sldMk cId="2258676450" sldId="257"/>
            <ac:inkMk id="20" creationId="{58B4C20B-FF6E-488E-9309-736BD32FBA9D}"/>
          </ac:inkMkLst>
        </pc:inkChg>
        <pc:inkChg chg="del">
          <ac:chgData name="Saba Parveen (2014411)" userId="ef7e6a97-5041-407d-8a7c-1ce3bd81ca9a" providerId="ADAL" clId="{0A65A6F3-2F6E-44CA-B696-987C64938546}" dt="2022-03-13T21:45:36.097" v="8" actId="478"/>
          <ac:inkMkLst>
            <pc:docMk/>
            <pc:sldMk cId="2258676450" sldId="257"/>
            <ac:inkMk id="23" creationId="{91BBF829-3B4F-4234-9238-128AAAAF8B35}"/>
          </ac:inkMkLst>
        </pc:inkChg>
        <pc:inkChg chg="del">
          <ac:chgData name="Saba Parveen (2014411)" userId="ef7e6a97-5041-407d-8a7c-1ce3bd81ca9a" providerId="ADAL" clId="{0A65A6F3-2F6E-44CA-B696-987C64938546}" dt="2022-03-13T21:45:29.922" v="7" actId="478"/>
          <ac:inkMkLst>
            <pc:docMk/>
            <pc:sldMk cId="2258676450" sldId="257"/>
            <ac:inkMk id="25" creationId="{4009D788-D0F2-487D-B3E9-6A725FF2A4D5}"/>
          </ac:inkMkLst>
        </pc:inkChg>
        <pc:inkChg chg="del">
          <ac:chgData name="Saba Parveen (2014411)" userId="ef7e6a97-5041-407d-8a7c-1ce3bd81ca9a" providerId="ADAL" clId="{0A65A6F3-2F6E-44CA-B696-987C64938546}" dt="2022-03-13T21:45:45.770" v="9" actId="478"/>
          <ac:inkMkLst>
            <pc:docMk/>
            <pc:sldMk cId="2258676450" sldId="257"/>
            <ac:inkMk id="26" creationId="{EBAAE77F-3237-4317-B650-E00AC6FA5412}"/>
          </ac:inkMkLst>
        </pc:inkChg>
      </pc:sldChg>
      <pc:sldChg chg="modSp mod">
        <pc:chgData name="Saba Parveen (2014411)" userId="ef7e6a97-5041-407d-8a7c-1ce3bd81ca9a" providerId="ADAL" clId="{0A65A6F3-2F6E-44CA-B696-987C64938546}" dt="2022-03-16T23:28:05.111" v="274" actId="20577"/>
        <pc:sldMkLst>
          <pc:docMk/>
          <pc:sldMk cId="1674939941" sldId="263"/>
        </pc:sldMkLst>
        <pc:spChg chg="mod">
          <ac:chgData name="Saba Parveen (2014411)" userId="ef7e6a97-5041-407d-8a7c-1ce3bd81ca9a" providerId="ADAL" clId="{0A65A6F3-2F6E-44CA-B696-987C64938546}" dt="2022-03-16T23:28:05.111" v="274" actId="20577"/>
          <ac:spMkLst>
            <pc:docMk/>
            <pc:sldMk cId="1674939941" sldId="263"/>
            <ac:spMk id="3" creationId="{8E4C8575-E9C2-4EFC-B941-93AA71CFC792}"/>
          </ac:spMkLst>
        </pc:spChg>
      </pc:sldChg>
      <pc:sldChg chg="modSp mod">
        <pc:chgData name="Saba Parveen (2014411)" userId="ef7e6a97-5041-407d-8a7c-1ce3bd81ca9a" providerId="ADAL" clId="{0A65A6F3-2F6E-44CA-B696-987C64938546}" dt="2022-03-16T23:29:53.284" v="284" actId="1076"/>
        <pc:sldMkLst>
          <pc:docMk/>
          <pc:sldMk cId="3967311462" sldId="264"/>
        </pc:sldMkLst>
        <pc:spChg chg="mod">
          <ac:chgData name="Saba Parveen (2014411)" userId="ef7e6a97-5041-407d-8a7c-1ce3bd81ca9a" providerId="ADAL" clId="{0A65A6F3-2F6E-44CA-B696-987C64938546}" dt="2022-03-16T23:29:46.798" v="283" actId="1076"/>
          <ac:spMkLst>
            <pc:docMk/>
            <pc:sldMk cId="3967311462" sldId="264"/>
            <ac:spMk id="2" creationId="{318EEF7D-558C-4A4E-BCF4-65B9ED016290}"/>
          </ac:spMkLst>
        </pc:spChg>
        <pc:picChg chg="mod">
          <ac:chgData name="Saba Parveen (2014411)" userId="ef7e6a97-5041-407d-8a7c-1ce3bd81ca9a" providerId="ADAL" clId="{0A65A6F3-2F6E-44CA-B696-987C64938546}" dt="2022-03-16T23:29:53.284" v="284" actId="1076"/>
          <ac:picMkLst>
            <pc:docMk/>
            <pc:sldMk cId="3967311462" sldId="264"/>
            <ac:picMk id="3" creationId="{4C916BA5-731D-4621-9484-633F721C29F1}"/>
          </ac:picMkLst>
        </pc:picChg>
      </pc:sldChg>
      <pc:sldChg chg="modSp mod">
        <pc:chgData name="Saba Parveen (2014411)" userId="ef7e6a97-5041-407d-8a7c-1ce3bd81ca9a" providerId="ADAL" clId="{0A65A6F3-2F6E-44CA-B696-987C64938546}" dt="2022-03-13T23:34:19.410" v="48" actId="20577"/>
        <pc:sldMkLst>
          <pc:docMk/>
          <pc:sldMk cId="2725918090" sldId="266"/>
        </pc:sldMkLst>
        <pc:spChg chg="mod">
          <ac:chgData name="Saba Parveen (2014411)" userId="ef7e6a97-5041-407d-8a7c-1ce3bd81ca9a" providerId="ADAL" clId="{0A65A6F3-2F6E-44CA-B696-987C64938546}" dt="2022-03-13T23:34:19.410" v="48" actId="20577"/>
          <ac:spMkLst>
            <pc:docMk/>
            <pc:sldMk cId="2725918090" sldId="266"/>
            <ac:spMk id="4" creationId="{48795E7E-29A1-4E53-AC24-DAB0DA338DBD}"/>
          </ac:spMkLst>
        </pc:spChg>
      </pc:sldChg>
    </pc:docChg>
  </pc:docChgLst>
  <pc:docChgLst>
    <pc:chgData name="Saba Parveen" userId="ef7e6a97-5041-407d-8a7c-1ce3bd81ca9a" providerId="ADAL" clId="{0A65A6F3-2F6E-44CA-B696-987C64938546}"/>
    <pc:docChg chg="undo custSel addSld modSld sldOrd">
      <pc:chgData name="Saba Parveen" userId="ef7e6a97-5041-407d-8a7c-1ce3bd81ca9a" providerId="ADAL" clId="{0A65A6F3-2F6E-44CA-B696-987C64938546}" dt="2022-03-08T13:53:02.896" v="4501" actId="1076"/>
      <pc:docMkLst>
        <pc:docMk/>
      </pc:docMkLst>
      <pc:sldChg chg="addSp delSp modSp mod ord">
        <pc:chgData name="Saba Parveen" userId="ef7e6a97-5041-407d-8a7c-1ce3bd81ca9a" providerId="ADAL" clId="{0A65A6F3-2F6E-44CA-B696-987C64938546}" dt="2022-03-07T00:39:01.594" v="4266" actId="20577"/>
        <pc:sldMkLst>
          <pc:docMk/>
          <pc:sldMk cId="3947233711" sldId="256"/>
        </pc:sldMkLst>
        <pc:spChg chg="mod">
          <ac:chgData name="Saba Parveen" userId="ef7e6a97-5041-407d-8a7c-1ce3bd81ca9a" providerId="ADAL" clId="{0A65A6F3-2F6E-44CA-B696-987C64938546}" dt="2022-03-07T00:39:01.594" v="4266" actId="20577"/>
          <ac:spMkLst>
            <pc:docMk/>
            <pc:sldMk cId="3947233711" sldId="256"/>
            <ac:spMk id="4" creationId="{A8CB6FA8-0379-4A21-ACD4-85A5B04BBEEE}"/>
          </ac:spMkLst>
        </pc:spChg>
        <pc:spChg chg="mod">
          <ac:chgData name="Saba Parveen" userId="ef7e6a97-5041-407d-8a7c-1ce3bd81ca9a" providerId="ADAL" clId="{0A65A6F3-2F6E-44CA-B696-987C64938546}" dt="2022-02-24T01:07:50.868" v="1928" actId="255"/>
          <ac:spMkLst>
            <pc:docMk/>
            <pc:sldMk cId="3947233711" sldId="256"/>
            <ac:spMk id="6" creationId="{511B6FC0-3524-4AF2-847D-01BE4A3B568C}"/>
          </ac:spMkLst>
        </pc:spChg>
        <pc:spChg chg="add mod">
          <ac:chgData name="Saba Parveen" userId="ef7e6a97-5041-407d-8a7c-1ce3bd81ca9a" providerId="ADAL" clId="{0A65A6F3-2F6E-44CA-B696-987C64938546}" dt="2022-02-24T01:07:36.311" v="1926" actId="13926"/>
          <ac:spMkLst>
            <pc:docMk/>
            <pc:sldMk cId="3947233711" sldId="256"/>
            <ac:spMk id="8" creationId="{7CEF0BF0-0530-4C7C-A553-64D0CC05DF18}"/>
          </ac:spMkLst>
        </pc:spChg>
        <pc:spChg chg="add mod">
          <ac:chgData name="Saba Parveen" userId="ef7e6a97-5041-407d-8a7c-1ce3bd81ca9a" providerId="ADAL" clId="{0A65A6F3-2F6E-44CA-B696-987C64938546}" dt="2022-02-24T23:34:17.992" v="1984" actId="113"/>
          <ac:spMkLst>
            <pc:docMk/>
            <pc:sldMk cId="3947233711" sldId="256"/>
            <ac:spMk id="12" creationId="{23A870F2-333C-4A70-B5E3-5EEAA8A79453}"/>
          </ac:spMkLst>
        </pc:spChg>
        <pc:spChg chg="add mod">
          <ac:chgData name="Saba Parveen" userId="ef7e6a97-5041-407d-8a7c-1ce3bd81ca9a" providerId="ADAL" clId="{0A65A6F3-2F6E-44CA-B696-987C64938546}" dt="2022-02-24T23:39:30.046" v="2012" actId="14100"/>
          <ac:spMkLst>
            <pc:docMk/>
            <pc:sldMk cId="3947233711" sldId="256"/>
            <ac:spMk id="14" creationId="{8A1FA8C7-127B-4803-8E7B-AFBA07175224}"/>
          </ac:spMkLst>
        </pc:spChg>
        <pc:spChg chg="add mod">
          <ac:chgData name="Saba Parveen" userId="ef7e6a97-5041-407d-8a7c-1ce3bd81ca9a" providerId="ADAL" clId="{0A65A6F3-2F6E-44CA-B696-987C64938546}" dt="2022-02-24T23:48:22.369" v="2060" actId="20577"/>
          <ac:spMkLst>
            <pc:docMk/>
            <pc:sldMk cId="3947233711" sldId="256"/>
            <ac:spMk id="16" creationId="{56251F8D-B726-4B0A-9212-DF201090A619}"/>
          </ac:spMkLst>
        </pc:spChg>
        <pc:spChg chg="add mod">
          <ac:chgData name="Saba Parveen" userId="ef7e6a97-5041-407d-8a7c-1ce3bd81ca9a" providerId="ADAL" clId="{0A65A6F3-2F6E-44CA-B696-987C64938546}" dt="2022-02-24T23:48:36.238" v="2070" actId="20577"/>
          <ac:spMkLst>
            <pc:docMk/>
            <pc:sldMk cId="3947233711" sldId="256"/>
            <ac:spMk id="18" creationId="{1792A40D-3EBD-4A3B-B159-F7ABFB2C4DB1}"/>
          </ac:spMkLst>
        </pc:spChg>
        <pc:picChg chg="add mod">
          <ac:chgData name="Saba Parveen" userId="ef7e6a97-5041-407d-8a7c-1ce3bd81ca9a" providerId="ADAL" clId="{0A65A6F3-2F6E-44CA-B696-987C64938546}" dt="2022-02-24T23:34:54.792" v="1989" actId="1076"/>
          <ac:picMkLst>
            <pc:docMk/>
            <pc:sldMk cId="3947233711" sldId="256"/>
            <ac:picMk id="3" creationId="{046B913E-5703-466A-BA82-CC2886B79C1B}"/>
          </ac:picMkLst>
        </pc:picChg>
        <pc:picChg chg="mod">
          <ac:chgData name="Saba Parveen" userId="ef7e6a97-5041-407d-8a7c-1ce3bd81ca9a" providerId="ADAL" clId="{0A65A6F3-2F6E-44CA-B696-987C64938546}" dt="2022-02-24T23:34:58.479" v="1990" actId="1076"/>
          <ac:picMkLst>
            <pc:docMk/>
            <pc:sldMk cId="3947233711" sldId="256"/>
            <ac:picMk id="5" creationId="{9687D8A2-17BF-47A7-8FB7-DCC9D4AA3898}"/>
          </ac:picMkLst>
        </pc:picChg>
        <pc:picChg chg="mod">
          <ac:chgData name="Saba Parveen" userId="ef7e6a97-5041-407d-8a7c-1ce3bd81ca9a" providerId="ADAL" clId="{0A65A6F3-2F6E-44CA-B696-987C64938546}" dt="2022-02-24T23:44:16.786" v="2031" actId="1076"/>
          <ac:picMkLst>
            <pc:docMk/>
            <pc:sldMk cId="3947233711" sldId="256"/>
            <ac:picMk id="7" creationId="{0D972253-7281-4E37-B752-C2D01C0B53EF}"/>
          </ac:picMkLst>
        </pc:picChg>
        <pc:picChg chg="del mod">
          <ac:chgData name="Saba Parveen" userId="ef7e6a97-5041-407d-8a7c-1ce3bd81ca9a" providerId="ADAL" clId="{0A65A6F3-2F6E-44CA-B696-987C64938546}" dt="2022-02-24T01:08:15.946" v="1930" actId="21"/>
          <ac:picMkLst>
            <pc:docMk/>
            <pc:sldMk cId="3947233711" sldId="256"/>
            <ac:picMk id="10" creationId="{53BBBABE-C324-48C5-B59C-700DEA8F0F67}"/>
          </ac:picMkLst>
        </pc:picChg>
      </pc:sldChg>
      <pc:sldChg chg="addSp delSp modSp mod">
        <pc:chgData name="Saba Parveen" userId="ef7e6a97-5041-407d-8a7c-1ce3bd81ca9a" providerId="ADAL" clId="{0A65A6F3-2F6E-44CA-B696-987C64938546}" dt="2022-03-08T13:53:02.896" v="4501" actId="1076"/>
        <pc:sldMkLst>
          <pc:docMk/>
          <pc:sldMk cId="2258676450" sldId="257"/>
        </pc:sldMkLst>
        <pc:spChg chg="mod">
          <ac:chgData name="Saba Parveen" userId="ef7e6a97-5041-407d-8a7c-1ce3bd81ca9a" providerId="ADAL" clId="{0A65A6F3-2F6E-44CA-B696-987C64938546}" dt="2022-02-25T23:51:41.565" v="2182" actId="113"/>
          <ac:spMkLst>
            <pc:docMk/>
            <pc:sldMk cId="2258676450" sldId="257"/>
            <ac:spMk id="2" creationId="{0A7A2F45-73A7-42D1-AA57-4E595B1CD97A}"/>
          </ac:spMkLst>
        </pc:spChg>
        <pc:spChg chg="add del mod">
          <ac:chgData name="Saba Parveen" userId="ef7e6a97-5041-407d-8a7c-1ce3bd81ca9a" providerId="ADAL" clId="{0A65A6F3-2F6E-44CA-B696-987C64938546}" dt="2022-03-08T13:40:23.780" v="4271" actId="478"/>
          <ac:spMkLst>
            <pc:docMk/>
            <pc:sldMk cId="2258676450" sldId="257"/>
            <ac:spMk id="3" creationId="{1066F57C-F62D-4AFC-9863-1E67F4301D8B}"/>
          </ac:spMkLst>
        </pc:spChg>
        <pc:spChg chg="add del mod">
          <ac:chgData name="Saba Parveen" userId="ef7e6a97-5041-407d-8a7c-1ce3bd81ca9a" providerId="ADAL" clId="{0A65A6F3-2F6E-44CA-B696-987C64938546}" dt="2022-03-08T13:46:11.089" v="4349" actId="478"/>
          <ac:spMkLst>
            <pc:docMk/>
            <pc:sldMk cId="2258676450" sldId="257"/>
            <ac:spMk id="4" creationId="{E2E150D0-4258-4B22-A3A4-451148B97E00}"/>
          </ac:spMkLst>
        </pc:spChg>
        <pc:spChg chg="add mod">
          <ac:chgData name="Saba Parveen" userId="ef7e6a97-5041-407d-8a7c-1ce3bd81ca9a" providerId="ADAL" clId="{0A65A6F3-2F6E-44CA-B696-987C64938546}" dt="2022-03-08T13:43:29.221" v="4327" actId="1076"/>
          <ac:spMkLst>
            <pc:docMk/>
            <pc:sldMk cId="2258676450" sldId="257"/>
            <ac:spMk id="5" creationId="{20A37BFA-18AF-4D3D-A8B4-8281006410FB}"/>
          </ac:spMkLst>
        </pc:spChg>
        <pc:spChg chg="add mod">
          <ac:chgData name="Saba Parveen" userId="ef7e6a97-5041-407d-8a7c-1ce3bd81ca9a" providerId="ADAL" clId="{0A65A6F3-2F6E-44CA-B696-987C64938546}" dt="2022-03-08T13:44:36.118" v="4328" actId="1076"/>
          <ac:spMkLst>
            <pc:docMk/>
            <pc:sldMk cId="2258676450" sldId="257"/>
            <ac:spMk id="6" creationId="{ECD74C96-E1FA-4B54-8B79-017E13C6A029}"/>
          </ac:spMkLst>
        </pc:spChg>
        <pc:spChg chg="mod">
          <ac:chgData name="Saba Parveen" userId="ef7e6a97-5041-407d-8a7c-1ce3bd81ca9a" providerId="ADAL" clId="{0A65A6F3-2F6E-44CA-B696-987C64938546}" dt="2022-03-07T00:33:06.092" v="4178" actId="255"/>
          <ac:spMkLst>
            <pc:docMk/>
            <pc:sldMk cId="2258676450" sldId="257"/>
            <ac:spMk id="11" creationId="{30A9FCDA-03A0-48FB-9551-F711C963CB05}"/>
          </ac:spMkLst>
        </pc:spChg>
        <pc:spChg chg="add mod">
          <ac:chgData name="Saba Parveen" userId="ef7e6a97-5041-407d-8a7c-1ce3bd81ca9a" providerId="ADAL" clId="{0A65A6F3-2F6E-44CA-B696-987C64938546}" dt="2022-03-08T13:47:42.560" v="4387" actId="122"/>
          <ac:spMkLst>
            <pc:docMk/>
            <pc:sldMk cId="2258676450" sldId="257"/>
            <ac:spMk id="30" creationId="{D4BE2CE6-883A-434E-8A29-3EF3C5798257}"/>
          </ac:spMkLst>
        </pc:spChg>
        <pc:spChg chg="add mod">
          <ac:chgData name="Saba Parveen" userId="ef7e6a97-5041-407d-8a7c-1ce3bd81ca9a" providerId="ADAL" clId="{0A65A6F3-2F6E-44CA-B696-987C64938546}" dt="2022-03-08T13:48:17.367" v="4395" actId="255"/>
          <ac:spMkLst>
            <pc:docMk/>
            <pc:sldMk cId="2258676450" sldId="257"/>
            <ac:spMk id="31" creationId="{62E8B585-B413-4045-8C9F-26E94C080C96}"/>
          </ac:spMkLst>
        </pc:spChg>
        <pc:spChg chg="add mod">
          <ac:chgData name="Saba Parveen" userId="ef7e6a97-5041-407d-8a7c-1ce3bd81ca9a" providerId="ADAL" clId="{0A65A6F3-2F6E-44CA-B696-987C64938546}" dt="2022-03-08T13:49:36.395" v="4414" actId="14100"/>
          <ac:spMkLst>
            <pc:docMk/>
            <pc:sldMk cId="2258676450" sldId="257"/>
            <ac:spMk id="32" creationId="{EEE0479A-31CE-4EB5-A1F0-D01AD5366801}"/>
          </ac:spMkLst>
        </pc:spChg>
        <pc:spChg chg="add mod">
          <ac:chgData name="Saba Parveen" userId="ef7e6a97-5041-407d-8a7c-1ce3bd81ca9a" providerId="ADAL" clId="{0A65A6F3-2F6E-44CA-B696-987C64938546}" dt="2022-03-08T13:50:10.234" v="4435" actId="255"/>
          <ac:spMkLst>
            <pc:docMk/>
            <pc:sldMk cId="2258676450" sldId="257"/>
            <ac:spMk id="33" creationId="{7776F885-396C-4C1C-8B27-AE3C5EE02B0B}"/>
          </ac:spMkLst>
        </pc:spChg>
        <pc:spChg chg="add mod">
          <ac:chgData name="Saba Parveen" userId="ef7e6a97-5041-407d-8a7c-1ce3bd81ca9a" providerId="ADAL" clId="{0A65A6F3-2F6E-44CA-B696-987C64938546}" dt="2022-03-08T13:50:58.208" v="4456" actId="1076"/>
          <ac:spMkLst>
            <pc:docMk/>
            <pc:sldMk cId="2258676450" sldId="257"/>
            <ac:spMk id="34" creationId="{C5BBA153-4650-4C12-AD02-975715AD2BD0}"/>
          </ac:spMkLst>
        </pc:spChg>
        <pc:spChg chg="add del mod">
          <ac:chgData name="Saba Parveen" userId="ef7e6a97-5041-407d-8a7c-1ce3bd81ca9a" providerId="ADAL" clId="{0A65A6F3-2F6E-44CA-B696-987C64938546}" dt="2022-03-08T13:51:58.839" v="4475" actId="255"/>
          <ac:spMkLst>
            <pc:docMk/>
            <pc:sldMk cId="2258676450" sldId="257"/>
            <ac:spMk id="35" creationId="{95B4E8BD-7E9C-4672-8D15-06220D977931}"/>
          </ac:spMkLst>
        </pc:spChg>
        <pc:spChg chg="add mod">
          <ac:chgData name="Saba Parveen" userId="ef7e6a97-5041-407d-8a7c-1ce3bd81ca9a" providerId="ADAL" clId="{0A65A6F3-2F6E-44CA-B696-987C64938546}" dt="2022-03-08T13:52:36.045" v="4488" actId="1076"/>
          <ac:spMkLst>
            <pc:docMk/>
            <pc:sldMk cId="2258676450" sldId="257"/>
            <ac:spMk id="36" creationId="{5FAFF14D-CEE2-433B-ACD8-95215F0A49CC}"/>
          </ac:spMkLst>
        </pc:spChg>
        <pc:spChg chg="add mod">
          <ac:chgData name="Saba Parveen" userId="ef7e6a97-5041-407d-8a7c-1ce3bd81ca9a" providerId="ADAL" clId="{0A65A6F3-2F6E-44CA-B696-987C64938546}" dt="2022-03-08T13:53:02.896" v="4501" actId="1076"/>
          <ac:spMkLst>
            <pc:docMk/>
            <pc:sldMk cId="2258676450" sldId="257"/>
            <ac:spMk id="37" creationId="{469255E0-4424-4965-AE72-0BE0EB33D8F6}"/>
          </ac:spMkLst>
        </pc:spChg>
        <pc:grpChg chg="mod">
          <ac:chgData name="Saba Parveen" userId="ef7e6a97-5041-407d-8a7c-1ce3bd81ca9a" providerId="ADAL" clId="{0A65A6F3-2F6E-44CA-B696-987C64938546}" dt="2022-03-08T13:44:57.351" v="4332"/>
          <ac:grpSpMkLst>
            <pc:docMk/>
            <pc:sldMk cId="2258676450" sldId="257"/>
            <ac:grpSpMk id="10" creationId="{F9996291-B156-4F6A-B996-17FBD6A3E474}"/>
          </ac:grpSpMkLst>
        </pc:grpChg>
        <pc:grpChg chg="mod">
          <ac:chgData name="Saba Parveen" userId="ef7e6a97-5041-407d-8a7c-1ce3bd81ca9a" providerId="ADAL" clId="{0A65A6F3-2F6E-44CA-B696-987C64938546}" dt="2022-03-08T13:45:06.369" v="4336"/>
          <ac:grpSpMkLst>
            <pc:docMk/>
            <pc:sldMk cId="2258676450" sldId="257"/>
            <ac:grpSpMk id="15" creationId="{284D977A-DCF0-4E4E-9068-0B5546C565C0}"/>
          </ac:grpSpMkLst>
        </pc:grpChg>
        <pc:grpChg chg="mod">
          <ac:chgData name="Saba Parveen" userId="ef7e6a97-5041-407d-8a7c-1ce3bd81ca9a" providerId="ADAL" clId="{0A65A6F3-2F6E-44CA-B696-987C64938546}" dt="2022-03-08T13:45:10.818" v="4339"/>
          <ac:grpSpMkLst>
            <pc:docMk/>
            <pc:sldMk cId="2258676450" sldId="257"/>
            <ac:grpSpMk id="18" creationId="{D253ED32-19E7-4DD2-80CF-B66A6273EAFE}"/>
          </ac:grpSpMkLst>
        </pc:grpChg>
        <pc:grpChg chg="mod">
          <ac:chgData name="Saba Parveen" userId="ef7e6a97-5041-407d-8a7c-1ce3bd81ca9a" providerId="ADAL" clId="{0A65A6F3-2F6E-44CA-B696-987C64938546}" dt="2022-03-08T13:45:30.789" v="4345"/>
          <ac:grpSpMkLst>
            <pc:docMk/>
            <pc:sldMk cId="2258676450" sldId="257"/>
            <ac:grpSpMk id="24" creationId="{95A601DE-BB44-4B09-91B2-D88CE03C03BB}"/>
          </ac:grpSpMkLst>
        </pc:grpChg>
        <pc:grpChg chg="mod">
          <ac:chgData name="Saba Parveen" userId="ef7e6a97-5041-407d-8a7c-1ce3bd81ca9a" providerId="ADAL" clId="{0A65A6F3-2F6E-44CA-B696-987C64938546}" dt="2022-03-08T13:46:33.347" v="4352"/>
          <ac:grpSpMkLst>
            <pc:docMk/>
            <pc:sldMk cId="2258676450" sldId="257"/>
            <ac:grpSpMk id="29" creationId="{B420293E-2166-4D82-AE2E-E4144CE2A303}"/>
          </ac:grpSpMkLst>
        </pc:grpChg>
        <pc:inkChg chg="add">
          <ac:chgData name="Saba Parveen" userId="ef7e6a97-5041-407d-8a7c-1ce3bd81ca9a" providerId="ADAL" clId="{0A65A6F3-2F6E-44CA-B696-987C64938546}" dt="2022-03-08T13:44:45.943" v="4329" actId="9405"/>
          <ac:inkMkLst>
            <pc:docMk/>
            <pc:sldMk cId="2258676450" sldId="257"/>
            <ac:inkMk id="7" creationId="{0177BD41-BCC1-407A-80A3-663D97A66B4C}"/>
          </ac:inkMkLst>
        </pc:inkChg>
        <pc:inkChg chg="add mod">
          <ac:chgData name="Saba Parveen" userId="ef7e6a97-5041-407d-8a7c-1ce3bd81ca9a" providerId="ADAL" clId="{0A65A6F3-2F6E-44CA-B696-987C64938546}" dt="2022-03-08T13:44:57.351" v="4332"/>
          <ac:inkMkLst>
            <pc:docMk/>
            <pc:sldMk cId="2258676450" sldId="257"/>
            <ac:inkMk id="8" creationId="{99941E2F-CFDA-4F50-92E3-04F3E8A5702F}"/>
          </ac:inkMkLst>
        </pc:inkChg>
        <pc:inkChg chg="add mod">
          <ac:chgData name="Saba Parveen" userId="ef7e6a97-5041-407d-8a7c-1ce3bd81ca9a" providerId="ADAL" clId="{0A65A6F3-2F6E-44CA-B696-987C64938546}" dt="2022-03-08T13:44:57.351" v="4332"/>
          <ac:inkMkLst>
            <pc:docMk/>
            <pc:sldMk cId="2258676450" sldId="257"/>
            <ac:inkMk id="9" creationId="{FE3D49D3-FD71-42E8-BEB8-528FC06CD134}"/>
          </ac:inkMkLst>
        </pc:inkChg>
        <pc:inkChg chg="add">
          <ac:chgData name="Saba Parveen" userId="ef7e6a97-5041-407d-8a7c-1ce3bd81ca9a" providerId="ADAL" clId="{0A65A6F3-2F6E-44CA-B696-987C64938546}" dt="2022-03-08T13:44:59.339" v="4333" actId="9405"/>
          <ac:inkMkLst>
            <pc:docMk/>
            <pc:sldMk cId="2258676450" sldId="257"/>
            <ac:inkMk id="12" creationId="{AA3F406B-B484-4D3A-A05E-3B7587D907EB}"/>
          </ac:inkMkLst>
        </pc:inkChg>
        <pc:inkChg chg="add mod">
          <ac:chgData name="Saba Parveen" userId="ef7e6a97-5041-407d-8a7c-1ce3bd81ca9a" providerId="ADAL" clId="{0A65A6F3-2F6E-44CA-B696-987C64938546}" dt="2022-03-08T13:45:06.369" v="4336"/>
          <ac:inkMkLst>
            <pc:docMk/>
            <pc:sldMk cId="2258676450" sldId="257"/>
            <ac:inkMk id="13" creationId="{C5E4026D-0C53-4388-9B3C-174AAB9564FF}"/>
          </ac:inkMkLst>
        </pc:inkChg>
        <pc:inkChg chg="add mod">
          <ac:chgData name="Saba Parveen" userId="ef7e6a97-5041-407d-8a7c-1ce3bd81ca9a" providerId="ADAL" clId="{0A65A6F3-2F6E-44CA-B696-987C64938546}" dt="2022-03-08T13:45:06.369" v="4336"/>
          <ac:inkMkLst>
            <pc:docMk/>
            <pc:sldMk cId="2258676450" sldId="257"/>
            <ac:inkMk id="14" creationId="{0E8D726F-4DE8-462D-A5E0-14A87BAB4C08}"/>
          </ac:inkMkLst>
        </pc:inkChg>
        <pc:inkChg chg="add mod">
          <ac:chgData name="Saba Parveen" userId="ef7e6a97-5041-407d-8a7c-1ce3bd81ca9a" providerId="ADAL" clId="{0A65A6F3-2F6E-44CA-B696-987C64938546}" dt="2022-03-08T13:45:10.818" v="4339"/>
          <ac:inkMkLst>
            <pc:docMk/>
            <pc:sldMk cId="2258676450" sldId="257"/>
            <ac:inkMk id="16" creationId="{2508AEBD-B1F8-4701-B4B8-B83E84786F48}"/>
          </ac:inkMkLst>
        </pc:inkChg>
        <pc:inkChg chg="add mod">
          <ac:chgData name="Saba Parveen" userId="ef7e6a97-5041-407d-8a7c-1ce3bd81ca9a" providerId="ADAL" clId="{0A65A6F3-2F6E-44CA-B696-987C64938546}" dt="2022-03-08T13:45:10.818" v="4339"/>
          <ac:inkMkLst>
            <pc:docMk/>
            <pc:sldMk cId="2258676450" sldId="257"/>
            <ac:inkMk id="17" creationId="{BC55CCB1-D9D0-4998-B759-D891E62864C9}"/>
          </ac:inkMkLst>
        </pc:inkChg>
        <pc:inkChg chg="add">
          <ac:chgData name="Saba Parveen" userId="ef7e6a97-5041-407d-8a7c-1ce3bd81ca9a" providerId="ADAL" clId="{0A65A6F3-2F6E-44CA-B696-987C64938546}" dt="2022-03-08T13:45:12.703" v="4340" actId="9405"/>
          <ac:inkMkLst>
            <pc:docMk/>
            <pc:sldMk cId="2258676450" sldId="257"/>
            <ac:inkMk id="19" creationId="{2763B85B-816D-4F43-A295-B060DE46DE7A}"/>
          </ac:inkMkLst>
        </pc:inkChg>
        <pc:inkChg chg="add">
          <ac:chgData name="Saba Parveen" userId="ef7e6a97-5041-407d-8a7c-1ce3bd81ca9a" providerId="ADAL" clId="{0A65A6F3-2F6E-44CA-B696-987C64938546}" dt="2022-03-08T13:45:17.908" v="4341" actId="9405"/>
          <ac:inkMkLst>
            <pc:docMk/>
            <pc:sldMk cId="2258676450" sldId="257"/>
            <ac:inkMk id="20" creationId="{58B4C20B-FF6E-488E-9309-736BD32FBA9D}"/>
          </ac:inkMkLst>
        </pc:inkChg>
        <pc:inkChg chg="add mod">
          <ac:chgData name="Saba Parveen" userId="ef7e6a97-5041-407d-8a7c-1ce3bd81ca9a" providerId="ADAL" clId="{0A65A6F3-2F6E-44CA-B696-987C64938546}" dt="2022-03-08T13:45:30.789" v="4345"/>
          <ac:inkMkLst>
            <pc:docMk/>
            <pc:sldMk cId="2258676450" sldId="257"/>
            <ac:inkMk id="21" creationId="{A07D1601-CF54-4ADD-A375-2A9C46E58D9B}"/>
          </ac:inkMkLst>
        </pc:inkChg>
        <pc:inkChg chg="add mod">
          <ac:chgData name="Saba Parveen" userId="ef7e6a97-5041-407d-8a7c-1ce3bd81ca9a" providerId="ADAL" clId="{0A65A6F3-2F6E-44CA-B696-987C64938546}" dt="2022-03-08T13:45:30.789" v="4345"/>
          <ac:inkMkLst>
            <pc:docMk/>
            <pc:sldMk cId="2258676450" sldId="257"/>
            <ac:inkMk id="22" creationId="{26767F59-3D8C-41DD-B7BD-F1F48321F597}"/>
          </ac:inkMkLst>
        </pc:inkChg>
        <pc:inkChg chg="add">
          <ac:chgData name="Saba Parveen" userId="ef7e6a97-5041-407d-8a7c-1ce3bd81ca9a" providerId="ADAL" clId="{0A65A6F3-2F6E-44CA-B696-987C64938546}" dt="2022-03-08T13:45:30.235" v="4344" actId="9405"/>
          <ac:inkMkLst>
            <pc:docMk/>
            <pc:sldMk cId="2258676450" sldId="257"/>
            <ac:inkMk id="23" creationId="{91BBF829-3B4F-4234-9238-128AAAAF8B35}"/>
          </ac:inkMkLst>
        </pc:inkChg>
        <pc:inkChg chg="add">
          <ac:chgData name="Saba Parveen" userId="ef7e6a97-5041-407d-8a7c-1ce3bd81ca9a" providerId="ADAL" clId="{0A65A6F3-2F6E-44CA-B696-987C64938546}" dt="2022-03-08T13:45:47.941" v="4346" actId="9405"/>
          <ac:inkMkLst>
            <pc:docMk/>
            <pc:sldMk cId="2258676450" sldId="257"/>
            <ac:inkMk id="25" creationId="{4009D788-D0F2-487D-B3E9-6A725FF2A4D5}"/>
          </ac:inkMkLst>
        </pc:inkChg>
        <pc:inkChg chg="add">
          <ac:chgData name="Saba Parveen" userId="ef7e6a97-5041-407d-8a7c-1ce3bd81ca9a" providerId="ADAL" clId="{0A65A6F3-2F6E-44CA-B696-987C64938546}" dt="2022-03-08T13:45:58.005" v="4347" actId="9405"/>
          <ac:inkMkLst>
            <pc:docMk/>
            <pc:sldMk cId="2258676450" sldId="257"/>
            <ac:inkMk id="26" creationId="{EBAAE77F-3237-4317-B650-E00AC6FA5412}"/>
          </ac:inkMkLst>
        </pc:inkChg>
        <pc:inkChg chg="add mod">
          <ac:chgData name="Saba Parveen" userId="ef7e6a97-5041-407d-8a7c-1ce3bd81ca9a" providerId="ADAL" clId="{0A65A6F3-2F6E-44CA-B696-987C64938546}" dt="2022-03-08T13:46:33.347" v="4352"/>
          <ac:inkMkLst>
            <pc:docMk/>
            <pc:sldMk cId="2258676450" sldId="257"/>
            <ac:inkMk id="27" creationId="{5A69A684-91A4-4656-962A-2FCD868B97EC}"/>
          </ac:inkMkLst>
        </pc:inkChg>
        <pc:inkChg chg="add mod">
          <ac:chgData name="Saba Parveen" userId="ef7e6a97-5041-407d-8a7c-1ce3bd81ca9a" providerId="ADAL" clId="{0A65A6F3-2F6E-44CA-B696-987C64938546}" dt="2022-03-08T13:46:33.347" v="4352"/>
          <ac:inkMkLst>
            <pc:docMk/>
            <pc:sldMk cId="2258676450" sldId="257"/>
            <ac:inkMk id="28" creationId="{297C8D6F-92A7-4900-92D9-F2376870E3F2}"/>
          </ac:inkMkLst>
        </pc:inkChg>
      </pc:sldChg>
      <pc:sldChg chg="modSp mod">
        <pc:chgData name="Saba Parveen" userId="ef7e6a97-5041-407d-8a7c-1ce3bd81ca9a" providerId="ADAL" clId="{0A65A6F3-2F6E-44CA-B696-987C64938546}" dt="2022-03-07T00:33:36.129" v="4179" actId="1076"/>
        <pc:sldMkLst>
          <pc:docMk/>
          <pc:sldMk cId="1674939941" sldId="263"/>
        </pc:sldMkLst>
        <pc:spChg chg="mod">
          <ac:chgData name="Saba Parveen" userId="ef7e6a97-5041-407d-8a7c-1ce3bd81ca9a" providerId="ADAL" clId="{0A65A6F3-2F6E-44CA-B696-987C64938546}" dt="2022-03-07T00:33:36.129" v="4179" actId="1076"/>
          <ac:spMkLst>
            <pc:docMk/>
            <pc:sldMk cId="1674939941" sldId="263"/>
            <ac:spMk id="3" creationId="{8E4C8575-E9C2-4EFC-B941-93AA71CFC792}"/>
          </ac:spMkLst>
        </pc:spChg>
      </pc:sldChg>
      <pc:sldChg chg="addSp delSp modSp mod">
        <pc:chgData name="Saba Parveen" userId="ef7e6a97-5041-407d-8a7c-1ce3bd81ca9a" providerId="ADAL" clId="{0A65A6F3-2F6E-44CA-B696-987C64938546}" dt="2022-03-07T00:30:21.002" v="4149" actId="20577"/>
        <pc:sldMkLst>
          <pc:docMk/>
          <pc:sldMk cId="3967311462" sldId="264"/>
        </pc:sldMkLst>
        <pc:spChg chg="mod">
          <ac:chgData name="Saba Parveen" userId="ef7e6a97-5041-407d-8a7c-1ce3bd81ca9a" providerId="ADAL" clId="{0A65A6F3-2F6E-44CA-B696-987C64938546}" dt="2022-03-07T00:30:21.002" v="4149" actId="20577"/>
          <ac:spMkLst>
            <pc:docMk/>
            <pc:sldMk cId="3967311462" sldId="264"/>
            <ac:spMk id="2" creationId="{318EEF7D-558C-4A4E-BCF4-65B9ED016290}"/>
          </ac:spMkLst>
        </pc:spChg>
        <pc:spChg chg="add mod">
          <ac:chgData name="Saba Parveen" userId="ef7e6a97-5041-407d-8a7c-1ce3bd81ca9a" providerId="ADAL" clId="{0A65A6F3-2F6E-44CA-B696-987C64938546}" dt="2022-02-26T00:35:42.267" v="2228" actId="1076"/>
          <ac:spMkLst>
            <pc:docMk/>
            <pc:sldMk cId="3967311462" sldId="264"/>
            <ac:spMk id="6" creationId="{5A102B7F-99B3-4B9B-BC5E-5265A1DBE02D}"/>
          </ac:spMkLst>
        </pc:spChg>
        <pc:spChg chg="add mod">
          <ac:chgData name="Saba Parveen" userId="ef7e6a97-5041-407d-8a7c-1ce3bd81ca9a" providerId="ADAL" clId="{0A65A6F3-2F6E-44CA-B696-987C64938546}" dt="2022-02-26T00:39:31.870" v="2256" actId="1076"/>
          <ac:spMkLst>
            <pc:docMk/>
            <pc:sldMk cId="3967311462" sldId="264"/>
            <ac:spMk id="10" creationId="{A0783370-87FA-4A9E-B713-46E95D6F88A4}"/>
          </ac:spMkLst>
        </pc:spChg>
        <pc:picChg chg="add mod">
          <ac:chgData name="Saba Parveen" userId="ef7e6a97-5041-407d-8a7c-1ce3bd81ca9a" providerId="ADAL" clId="{0A65A6F3-2F6E-44CA-B696-987C64938546}" dt="2022-02-26T00:34:48.885" v="2211" actId="1076"/>
          <ac:picMkLst>
            <pc:docMk/>
            <pc:sldMk cId="3967311462" sldId="264"/>
            <ac:picMk id="3" creationId="{4C916BA5-731D-4621-9484-633F721C29F1}"/>
          </ac:picMkLst>
        </pc:picChg>
        <pc:picChg chg="add del mod">
          <ac:chgData name="Saba Parveen" userId="ef7e6a97-5041-407d-8a7c-1ce3bd81ca9a" providerId="ADAL" clId="{0A65A6F3-2F6E-44CA-B696-987C64938546}" dt="2022-02-26T00:37:39.484" v="2231" actId="21"/>
          <ac:picMkLst>
            <pc:docMk/>
            <pc:sldMk cId="3967311462" sldId="264"/>
            <ac:picMk id="4" creationId="{3C7256AD-F7CC-4BE8-8170-027E89DE4C15}"/>
          </ac:picMkLst>
        </pc:picChg>
        <pc:picChg chg="add del mod">
          <ac:chgData name="Saba Parveen" userId="ef7e6a97-5041-407d-8a7c-1ce3bd81ca9a" providerId="ADAL" clId="{0A65A6F3-2F6E-44CA-B696-987C64938546}" dt="2022-02-26T00:37:46.922" v="2233" actId="21"/>
          <ac:picMkLst>
            <pc:docMk/>
            <pc:sldMk cId="3967311462" sldId="264"/>
            <ac:picMk id="7" creationId="{3812D86C-1226-4409-8DA8-AF67203E507D}"/>
          </ac:picMkLst>
        </pc:picChg>
        <pc:picChg chg="add mod modCrop">
          <ac:chgData name="Saba Parveen" userId="ef7e6a97-5041-407d-8a7c-1ce3bd81ca9a" providerId="ADAL" clId="{0A65A6F3-2F6E-44CA-B696-987C64938546}" dt="2022-02-26T00:38:37.178" v="2241" actId="1076"/>
          <ac:picMkLst>
            <pc:docMk/>
            <pc:sldMk cId="3967311462" sldId="264"/>
            <ac:picMk id="8" creationId="{0D17E7E9-0AD3-4038-A239-A224B9CD4F7E}"/>
          </ac:picMkLst>
        </pc:picChg>
      </pc:sldChg>
      <pc:sldChg chg="addSp delSp modSp new mod ord">
        <pc:chgData name="Saba Parveen" userId="ef7e6a97-5041-407d-8a7c-1ce3bd81ca9a" providerId="ADAL" clId="{0A65A6F3-2F6E-44CA-B696-987C64938546}" dt="2022-02-26T01:11:58.765" v="2766" actId="255"/>
        <pc:sldMkLst>
          <pc:docMk/>
          <pc:sldMk cId="865139377" sldId="265"/>
        </pc:sldMkLst>
        <pc:spChg chg="del mod">
          <ac:chgData name="Saba Parveen" userId="ef7e6a97-5041-407d-8a7c-1ce3bd81ca9a" providerId="ADAL" clId="{0A65A6F3-2F6E-44CA-B696-987C64938546}" dt="2022-02-20T18:50:06.511" v="1798" actId="478"/>
          <ac:spMkLst>
            <pc:docMk/>
            <pc:sldMk cId="865139377" sldId="265"/>
            <ac:spMk id="2" creationId="{BA02BD65-FCC5-4586-977C-252FB5A1F7B8}"/>
          </ac:spMkLst>
        </pc:spChg>
        <pc:spChg chg="del">
          <ac:chgData name="Saba Parveen" userId="ef7e6a97-5041-407d-8a7c-1ce3bd81ca9a" providerId="ADAL" clId="{0A65A6F3-2F6E-44CA-B696-987C64938546}" dt="2022-02-20T18:50:09.882" v="1799" actId="478"/>
          <ac:spMkLst>
            <pc:docMk/>
            <pc:sldMk cId="865139377" sldId="265"/>
            <ac:spMk id="3" creationId="{0CCCE544-6C02-4F61-BD01-AB2342B0B0FF}"/>
          </ac:spMkLst>
        </pc:spChg>
        <pc:spChg chg="add mod">
          <ac:chgData name="Saba Parveen" userId="ef7e6a97-5041-407d-8a7c-1ce3bd81ca9a" providerId="ADAL" clId="{0A65A6F3-2F6E-44CA-B696-987C64938546}" dt="2022-02-26T01:11:58.765" v="2766" actId="255"/>
          <ac:spMkLst>
            <pc:docMk/>
            <pc:sldMk cId="865139377" sldId="265"/>
            <ac:spMk id="4" creationId="{BAA1AE45-FCAC-41BA-BBC1-FC611B42E4FE}"/>
          </ac:spMkLst>
        </pc:spChg>
      </pc:sldChg>
      <pc:sldChg chg="addSp delSp modSp new mod">
        <pc:chgData name="Saba Parveen" userId="ef7e6a97-5041-407d-8a7c-1ce3bd81ca9a" providerId="ADAL" clId="{0A65A6F3-2F6E-44CA-B696-987C64938546}" dt="2022-02-26T01:05:10.703" v="2588" actId="14100"/>
        <pc:sldMkLst>
          <pc:docMk/>
          <pc:sldMk cId="2725918090" sldId="266"/>
        </pc:sldMkLst>
        <pc:spChg chg="mod">
          <ac:chgData name="Saba Parveen" userId="ef7e6a97-5041-407d-8a7c-1ce3bd81ca9a" providerId="ADAL" clId="{0A65A6F3-2F6E-44CA-B696-987C64938546}" dt="2022-02-24T01:02:28.703" v="1856" actId="1076"/>
          <ac:spMkLst>
            <pc:docMk/>
            <pc:sldMk cId="2725918090" sldId="266"/>
            <ac:spMk id="2" creationId="{1CE78EF7-0E11-4C31-8421-B4D84B831ED3}"/>
          </ac:spMkLst>
        </pc:spChg>
        <pc:spChg chg="del">
          <ac:chgData name="Saba Parveen" userId="ef7e6a97-5041-407d-8a7c-1ce3bd81ca9a" providerId="ADAL" clId="{0A65A6F3-2F6E-44CA-B696-987C64938546}" dt="2022-02-24T01:02:03.558" v="1850" actId="478"/>
          <ac:spMkLst>
            <pc:docMk/>
            <pc:sldMk cId="2725918090" sldId="266"/>
            <ac:spMk id="3" creationId="{13FC969E-19A1-4C5E-8C03-2681F7B39BBE}"/>
          </ac:spMkLst>
        </pc:spChg>
        <pc:spChg chg="add mod">
          <ac:chgData name="Saba Parveen" userId="ef7e6a97-5041-407d-8a7c-1ce3bd81ca9a" providerId="ADAL" clId="{0A65A6F3-2F6E-44CA-B696-987C64938546}" dt="2022-02-26T01:05:10.703" v="2588" actId="14100"/>
          <ac:spMkLst>
            <pc:docMk/>
            <pc:sldMk cId="2725918090" sldId="266"/>
            <ac:spMk id="4" creationId="{48795E7E-29A1-4E53-AC24-DAB0DA338DBD}"/>
          </ac:spMkLst>
        </pc:spChg>
      </pc:sldChg>
      <pc:sldChg chg="addSp delSp modSp new mod">
        <pc:chgData name="Saba Parveen" userId="ef7e6a97-5041-407d-8a7c-1ce3bd81ca9a" providerId="ADAL" clId="{0A65A6F3-2F6E-44CA-B696-987C64938546}" dt="2022-02-28T20:50:56.334" v="3639" actId="255"/>
        <pc:sldMkLst>
          <pc:docMk/>
          <pc:sldMk cId="3960226633" sldId="267"/>
        </pc:sldMkLst>
        <pc:spChg chg="del">
          <ac:chgData name="Saba Parveen" userId="ef7e6a97-5041-407d-8a7c-1ce3bd81ca9a" providerId="ADAL" clId="{0A65A6F3-2F6E-44CA-B696-987C64938546}" dt="2022-02-28T20:30:36.179" v="3344" actId="478"/>
          <ac:spMkLst>
            <pc:docMk/>
            <pc:sldMk cId="3960226633" sldId="267"/>
            <ac:spMk id="2" creationId="{2AB818E5-B97F-4AB3-863C-67FBF2BEFB65}"/>
          </ac:spMkLst>
        </pc:spChg>
        <pc:spChg chg="add del">
          <ac:chgData name="Saba Parveen" userId="ef7e6a97-5041-407d-8a7c-1ce3bd81ca9a" providerId="ADAL" clId="{0A65A6F3-2F6E-44CA-B696-987C64938546}" dt="2022-02-28T20:30:38.535" v="3345" actId="478"/>
          <ac:spMkLst>
            <pc:docMk/>
            <pc:sldMk cId="3960226633" sldId="267"/>
            <ac:spMk id="3" creationId="{479538C9-26F3-4058-82B2-C23E3AFF7F56}"/>
          </ac:spMkLst>
        </pc:spChg>
        <pc:spChg chg="add del mod">
          <ac:chgData name="Saba Parveen" userId="ef7e6a97-5041-407d-8a7c-1ce3bd81ca9a" providerId="ADAL" clId="{0A65A6F3-2F6E-44CA-B696-987C64938546}" dt="2022-02-28T20:37:22.391" v="3381" actId="478"/>
          <ac:spMkLst>
            <pc:docMk/>
            <pc:sldMk cId="3960226633" sldId="267"/>
            <ac:spMk id="4" creationId="{89F8FA3B-E845-4FF8-B6F1-64D2BE8026E2}"/>
          </ac:spMkLst>
        </pc:spChg>
        <pc:spChg chg="add del mod">
          <ac:chgData name="Saba Parveen" userId="ef7e6a97-5041-407d-8a7c-1ce3bd81ca9a" providerId="ADAL" clId="{0A65A6F3-2F6E-44CA-B696-987C64938546}" dt="2022-02-28T20:29:35.531" v="3329" actId="478"/>
          <ac:spMkLst>
            <pc:docMk/>
            <pc:sldMk cId="3960226633" sldId="267"/>
            <ac:spMk id="5" creationId="{75E2453E-7BA1-4044-B7F4-6C76157D12F0}"/>
          </ac:spMkLst>
        </pc:spChg>
        <pc:spChg chg="add del mod">
          <ac:chgData name="Saba Parveen" userId="ef7e6a97-5041-407d-8a7c-1ce3bd81ca9a" providerId="ADAL" clId="{0A65A6F3-2F6E-44CA-B696-987C64938546}" dt="2022-02-28T20:29:33.853" v="3328" actId="478"/>
          <ac:spMkLst>
            <pc:docMk/>
            <pc:sldMk cId="3960226633" sldId="267"/>
            <ac:spMk id="6" creationId="{745957DF-D951-4378-8F23-0516AE0A1384}"/>
          </ac:spMkLst>
        </pc:spChg>
        <pc:spChg chg="add del mod">
          <ac:chgData name="Saba Parveen" userId="ef7e6a97-5041-407d-8a7c-1ce3bd81ca9a" providerId="ADAL" clId="{0A65A6F3-2F6E-44CA-B696-987C64938546}" dt="2022-02-28T20:37:04.999" v="3372" actId="478"/>
          <ac:spMkLst>
            <pc:docMk/>
            <pc:sldMk cId="3960226633" sldId="267"/>
            <ac:spMk id="7" creationId="{5CBAAD5D-9F21-4539-B69E-DE5D9BBBEE81}"/>
          </ac:spMkLst>
        </pc:spChg>
        <pc:spChg chg="add del mod">
          <ac:chgData name="Saba Parveen" userId="ef7e6a97-5041-407d-8a7c-1ce3bd81ca9a" providerId="ADAL" clId="{0A65A6F3-2F6E-44CA-B696-987C64938546}" dt="2022-02-28T20:37:06.912" v="3373" actId="478"/>
          <ac:spMkLst>
            <pc:docMk/>
            <pc:sldMk cId="3960226633" sldId="267"/>
            <ac:spMk id="8" creationId="{D2E3C8A8-1EB5-4130-AEC5-48AA400D9BE9}"/>
          </ac:spMkLst>
        </pc:spChg>
        <pc:spChg chg="add del mod">
          <ac:chgData name="Saba Parveen" userId="ef7e6a97-5041-407d-8a7c-1ce3bd81ca9a" providerId="ADAL" clId="{0A65A6F3-2F6E-44CA-B696-987C64938546}" dt="2022-02-28T20:30:02.099" v="3334"/>
          <ac:spMkLst>
            <pc:docMk/>
            <pc:sldMk cId="3960226633" sldId="267"/>
            <ac:spMk id="9" creationId="{B4411D2B-C37B-40E3-ABDD-611CB83D8BF7}"/>
          </ac:spMkLst>
        </pc:spChg>
        <pc:spChg chg="add del mod">
          <ac:chgData name="Saba Parveen" userId="ef7e6a97-5041-407d-8a7c-1ce3bd81ca9a" providerId="ADAL" clId="{0A65A6F3-2F6E-44CA-B696-987C64938546}" dt="2022-02-28T20:37:08.423" v="3374" actId="478"/>
          <ac:spMkLst>
            <pc:docMk/>
            <pc:sldMk cId="3960226633" sldId="267"/>
            <ac:spMk id="10" creationId="{490B9A07-43FD-4449-8DA8-9513D3B0A7F3}"/>
          </ac:spMkLst>
        </pc:spChg>
        <pc:spChg chg="add del mod">
          <ac:chgData name="Saba Parveen" userId="ef7e6a97-5041-407d-8a7c-1ce3bd81ca9a" providerId="ADAL" clId="{0A65A6F3-2F6E-44CA-B696-987C64938546}" dt="2022-02-28T20:37:10" v="3375" actId="478"/>
          <ac:spMkLst>
            <pc:docMk/>
            <pc:sldMk cId="3960226633" sldId="267"/>
            <ac:spMk id="11" creationId="{EAFDEB33-B0A1-452B-AF37-FC04E41E7DED}"/>
          </ac:spMkLst>
        </pc:spChg>
        <pc:spChg chg="add del mod">
          <ac:chgData name="Saba Parveen" userId="ef7e6a97-5041-407d-8a7c-1ce3bd81ca9a" providerId="ADAL" clId="{0A65A6F3-2F6E-44CA-B696-987C64938546}" dt="2022-02-28T20:37:12.543" v="3376" actId="478"/>
          <ac:spMkLst>
            <pc:docMk/>
            <pc:sldMk cId="3960226633" sldId="267"/>
            <ac:spMk id="12" creationId="{FEA6BA00-C3EC-4803-AD4E-4AA632989D25}"/>
          </ac:spMkLst>
        </pc:spChg>
        <pc:spChg chg="add del mod">
          <ac:chgData name="Saba Parveen" userId="ef7e6a97-5041-407d-8a7c-1ce3bd81ca9a" providerId="ADAL" clId="{0A65A6F3-2F6E-44CA-B696-987C64938546}" dt="2022-02-28T20:37:14.559" v="3377" actId="478"/>
          <ac:spMkLst>
            <pc:docMk/>
            <pc:sldMk cId="3960226633" sldId="267"/>
            <ac:spMk id="13" creationId="{0C2F79A6-21F3-4BE4-834F-194788F6989C}"/>
          </ac:spMkLst>
        </pc:spChg>
        <pc:spChg chg="add del mod">
          <ac:chgData name="Saba Parveen" userId="ef7e6a97-5041-407d-8a7c-1ce3bd81ca9a" providerId="ADAL" clId="{0A65A6F3-2F6E-44CA-B696-987C64938546}" dt="2022-02-28T20:37:20.487" v="3380" actId="478"/>
          <ac:spMkLst>
            <pc:docMk/>
            <pc:sldMk cId="3960226633" sldId="267"/>
            <ac:spMk id="14" creationId="{B9B6FE62-EF77-48DD-9D75-C3F1A295F6CA}"/>
          </ac:spMkLst>
        </pc:spChg>
        <pc:spChg chg="add del mod">
          <ac:chgData name="Saba Parveen" userId="ef7e6a97-5041-407d-8a7c-1ce3bd81ca9a" providerId="ADAL" clId="{0A65A6F3-2F6E-44CA-B696-987C64938546}" dt="2022-02-28T20:37:19.015" v="3379" actId="478"/>
          <ac:spMkLst>
            <pc:docMk/>
            <pc:sldMk cId="3960226633" sldId="267"/>
            <ac:spMk id="15" creationId="{6A37A84C-CD3F-4229-8693-B46F6E3DCAA7}"/>
          </ac:spMkLst>
        </pc:spChg>
        <pc:spChg chg="add del mod">
          <ac:chgData name="Saba Parveen" userId="ef7e6a97-5041-407d-8a7c-1ce3bd81ca9a" providerId="ADAL" clId="{0A65A6F3-2F6E-44CA-B696-987C64938546}" dt="2022-02-28T20:37:16.102" v="3378" actId="478"/>
          <ac:spMkLst>
            <pc:docMk/>
            <pc:sldMk cId="3960226633" sldId="267"/>
            <ac:spMk id="16" creationId="{0DB2EB55-B3DC-4D4B-A6F8-2A4B8C94C414}"/>
          </ac:spMkLst>
        </pc:spChg>
        <pc:spChg chg="add del mod">
          <ac:chgData name="Saba Parveen" userId="ef7e6a97-5041-407d-8a7c-1ce3bd81ca9a" providerId="ADAL" clId="{0A65A6F3-2F6E-44CA-B696-987C64938546}" dt="2022-02-28T20:38:02.424" v="3388" actId="478"/>
          <ac:spMkLst>
            <pc:docMk/>
            <pc:sldMk cId="3960226633" sldId="267"/>
            <ac:spMk id="17" creationId="{AA0DF089-59D5-412E-A5FE-D5F2491EA68F}"/>
          </ac:spMkLst>
        </pc:spChg>
        <pc:spChg chg="add del mod">
          <ac:chgData name="Saba Parveen" userId="ef7e6a97-5041-407d-8a7c-1ce3bd81ca9a" providerId="ADAL" clId="{0A65A6F3-2F6E-44CA-B696-987C64938546}" dt="2022-02-28T20:38:00.831" v="3387" actId="478"/>
          <ac:spMkLst>
            <pc:docMk/>
            <pc:sldMk cId="3960226633" sldId="267"/>
            <ac:spMk id="18" creationId="{09B4499E-32FC-44F1-B1C2-1F59F8CB0A39}"/>
          </ac:spMkLst>
        </pc:spChg>
        <pc:spChg chg="add mod">
          <ac:chgData name="Saba Parveen" userId="ef7e6a97-5041-407d-8a7c-1ce3bd81ca9a" providerId="ADAL" clId="{0A65A6F3-2F6E-44CA-B696-987C64938546}" dt="2022-02-28T20:49:34.316" v="3610" actId="1076"/>
          <ac:spMkLst>
            <pc:docMk/>
            <pc:sldMk cId="3960226633" sldId="267"/>
            <ac:spMk id="19" creationId="{5B9591A5-32B7-49DC-B005-37493233AA21}"/>
          </ac:spMkLst>
        </pc:spChg>
        <pc:spChg chg="add mod">
          <ac:chgData name="Saba Parveen" userId="ef7e6a97-5041-407d-8a7c-1ce3bd81ca9a" providerId="ADAL" clId="{0A65A6F3-2F6E-44CA-B696-987C64938546}" dt="2022-02-28T20:49:31.057" v="3609" actId="1076"/>
          <ac:spMkLst>
            <pc:docMk/>
            <pc:sldMk cId="3960226633" sldId="267"/>
            <ac:spMk id="25" creationId="{17A911CB-C4CA-43B9-9A07-3D00772A80C7}"/>
          </ac:spMkLst>
        </pc:spChg>
        <pc:spChg chg="add mod">
          <ac:chgData name="Saba Parveen" userId="ef7e6a97-5041-407d-8a7c-1ce3bd81ca9a" providerId="ADAL" clId="{0A65A6F3-2F6E-44CA-B696-987C64938546}" dt="2022-02-28T20:49:27.074" v="3608" actId="1076"/>
          <ac:spMkLst>
            <pc:docMk/>
            <pc:sldMk cId="3960226633" sldId="267"/>
            <ac:spMk id="26" creationId="{EF5AC88D-BF31-434E-ABDF-ACE62536A30A}"/>
          </ac:spMkLst>
        </pc:spChg>
        <pc:spChg chg="add mod">
          <ac:chgData name="Saba Parveen" userId="ef7e6a97-5041-407d-8a7c-1ce3bd81ca9a" providerId="ADAL" clId="{0A65A6F3-2F6E-44CA-B696-987C64938546}" dt="2022-02-28T20:49:23.723" v="3607" actId="1076"/>
          <ac:spMkLst>
            <pc:docMk/>
            <pc:sldMk cId="3960226633" sldId="267"/>
            <ac:spMk id="27" creationId="{4F1042C2-A6F6-4AD1-ACB7-56C756829DDF}"/>
          </ac:spMkLst>
        </pc:spChg>
        <pc:spChg chg="add del mod">
          <ac:chgData name="Saba Parveen" userId="ef7e6a97-5041-407d-8a7c-1ce3bd81ca9a" providerId="ADAL" clId="{0A65A6F3-2F6E-44CA-B696-987C64938546}" dt="2022-02-28T20:48:04.406" v="3604" actId="478"/>
          <ac:spMkLst>
            <pc:docMk/>
            <pc:sldMk cId="3960226633" sldId="267"/>
            <ac:spMk id="28" creationId="{FACB99A6-4951-46F0-9FEA-8F5FCE51BFDA}"/>
          </ac:spMkLst>
        </pc:spChg>
        <pc:spChg chg="add mod">
          <ac:chgData name="Saba Parveen" userId="ef7e6a97-5041-407d-8a7c-1ce3bd81ca9a" providerId="ADAL" clId="{0A65A6F3-2F6E-44CA-B696-987C64938546}" dt="2022-02-28T20:49:20.559" v="3606" actId="1076"/>
          <ac:spMkLst>
            <pc:docMk/>
            <pc:sldMk cId="3960226633" sldId="267"/>
            <ac:spMk id="29" creationId="{43006AC3-C950-42AB-83EB-063CE16C0C3E}"/>
          </ac:spMkLst>
        </pc:spChg>
        <pc:spChg chg="add mod">
          <ac:chgData name="Saba Parveen" userId="ef7e6a97-5041-407d-8a7c-1ce3bd81ca9a" providerId="ADAL" clId="{0A65A6F3-2F6E-44CA-B696-987C64938546}" dt="2022-02-28T20:50:56.334" v="3639" actId="255"/>
          <ac:spMkLst>
            <pc:docMk/>
            <pc:sldMk cId="3960226633" sldId="267"/>
            <ac:spMk id="30" creationId="{CE17E73A-CED9-4234-AFA4-62998C8A08C1}"/>
          </ac:spMkLst>
        </pc:spChg>
        <pc:picChg chg="add del mod">
          <ac:chgData name="Saba Parveen" userId="ef7e6a97-5041-407d-8a7c-1ce3bd81ca9a" providerId="ADAL" clId="{0A65A6F3-2F6E-44CA-B696-987C64938546}" dt="2022-02-28T20:42:13.819" v="3417" actId="478"/>
          <ac:picMkLst>
            <pc:docMk/>
            <pc:sldMk cId="3960226633" sldId="267"/>
            <ac:picMk id="20" creationId="{C51EDA1B-4C30-4732-AEB0-21B9A0EC7A76}"/>
          </ac:picMkLst>
        </pc:picChg>
        <pc:picChg chg="add del mod">
          <ac:chgData name="Saba Parveen" userId="ef7e6a97-5041-407d-8a7c-1ce3bd81ca9a" providerId="ADAL" clId="{0A65A6F3-2F6E-44CA-B696-987C64938546}" dt="2022-02-28T20:42:11.862" v="3416" actId="478"/>
          <ac:picMkLst>
            <pc:docMk/>
            <pc:sldMk cId="3960226633" sldId="267"/>
            <ac:picMk id="21" creationId="{1034FF9E-84DB-4004-B527-13852695AB3A}"/>
          </ac:picMkLst>
        </pc:picChg>
        <pc:picChg chg="add del mod">
          <ac:chgData name="Saba Parveen" userId="ef7e6a97-5041-407d-8a7c-1ce3bd81ca9a" providerId="ADAL" clId="{0A65A6F3-2F6E-44CA-B696-987C64938546}" dt="2022-02-28T20:42:07.373" v="3414" actId="478"/>
          <ac:picMkLst>
            <pc:docMk/>
            <pc:sldMk cId="3960226633" sldId="267"/>
            <ac:picMk id="22" creationId="{A6508599-6409-45C1-BC15-BE9042738751}"/>
          </ac:picMkLst>
        </pc:picChg>
        <pc:picChg chg="add del mod">
          <ac:chgData name="Saba Parveen" userId="ef7e6a97-5041-407d-8a7c-1ce3bd81ca9a" providerId="ADAL" clId="{0A65A6F3-2F6E-44CA-B696-987C64938546}" dt="2022-02-28T20:42:09.468" v="3415" actId="478"/>
          <ac:picMkLst>
            <pc:docMk/>
            <pc:sldMk cId="3960226633" sldId="267"/>
            <ac:picMk id="23" creationId="{0222038C-F67F-4DE1-8D4D-C7E501691089}"/>
          </ac:picMkLst>
        </pc:picChg>
        <pc:picChg chg="add del mod">
          <ac:chgData name="Saba Parveen" userId="ef7e6a97-5041-407d-8a7c-1ce3bd81ca9a" providerId="ADAL" clId="{0A65A6F3-2F6E-44CA-B696-987C64938546}" dt="2022-02-28T20:42:03.765" v="3413" actId="478"/>
          <ac:picMkLst>
            <pc:docMk/>
            <pc:sldMk cId="3960226633" sldId="267"/>
            <ac:picMk id="24" creationId="{A4D91B6E-B74E-4EE5-8B55-7F8AF9F962CA}"/>
          </ac:picMkLst>
        </pc:picChg>
      </pc:sldChg>
    </pc:docChg>
  </pc:docChgLst>
  <pc:docChgLst>
    <pc:chgData name="Saba Shezadi Parveen (2014411)" userId="ef7e6a97-5041-407d-8a7c-1ce3bd81ca9a" providerId="ADAL" clId="{0A65A6F3-2F6E-44CA-B696-987C64938546}"/>
    <pc:docChg chg="undo custSel addSld delSld modSld sldOrd modMainMaster">
      <pc:chgData name="Saba Shezadi Parveen (2014411)" userId="ef7e6a97-5041-407d-8a7c-1ce3bd81ca9a" providerId="ADAL" clId="{0A65A6F3-2F6E-44CA-B696-987C64938546}" dt="2022-02-18T15:30:33.407" v="4518" actId="26606"/>
      <pc:docMkLst>
        <pc:docMk/>
      </pc:docMkLst>
      <pc:sldChg chg="addSp delSp modSp mod ord modTransition setBg">
        <pc:chgData name="Saba Shezadi Parveen (2014411)" userId="ef7e6a97-5041-407d-8a7c-1ce3bd81ca9a" providerId="ADAL" clId="{0A65A6F3-2F6E-44CA-B696-987C64938546}" dt="2022-02-17T18:16:14.790" v="2933" actId="1076"/>
        <pc:sldMkLst>
          <pc:docMk/>
          <pc:sldMk cId="3947233711" sldId="256"/>
        </pc:sldMkLst>
        <pc:spChg chg="mod">
          <ac:chgData name="Saba Shezadi Parveen (2014411)" userId="ef7e6a97-5041-407d-8a7c-1ce3bd81ca9a" providerId="ADAL" clId="{0A65A6F3-2F6E-44CA-B696-987C64938546}" dt="2022-02-17T18:02:25.548" v="2733" actId="1076"/>
          <ac:spMkLst>
            <pc:docMk/>
            <pc:sldMk cId="3947233711" sldId="256"/>
            <ac:spMk id="2" creationId="{5E77B56B-836B-4563-AE0F-5A23B61BFD9D}"/>
          </ac:spMkLst>
        </pc:spChg>
        <pc:spChg chg="add del mod">
          <ac:chgData name="Saba Shezadi Parveen (2014411)" userId="ef7e6a97-5041-407d-8a7c-1ce3bd81ca9a" providerId="ADAL" clId="{0A65A6F3-2F6E-44CA-B696-987C64938546}" dt="2022-02-16T10:32:36.806" v="307" actId="478"/>
          <ac:spMkLst>
            <pc:docMk/>
            <pc:sldMk cId="3947233711" sldId="256"/>
            <ac:spMk id="3" creationId="{D70021FF-1B17-4980-BDFF-64695C2219A3}"/>
          </ac:spMkLst>
        </pc:spChg>
        <pc:spChg chg="add mod">
          <ac:chgData name="Saba Shezadi Parveen (2014411)" userId="ef7e6a97-5041-407d-8a7c-1ce3bd81ca9a" providerId="ADAL" clId="{0A65A6F3-2F6E-44CA-B696-987C64938546}" dt="2022-02-17T18:01:43.009" v="2726" actId="1076"/>
          <ac:spMkLst>
            <pc:docMk/>
            <pc:sldMk cId="3947233711" sldId="256"/>
            <ac:spMk id="4" creationId="{A8CB6FA8-0379-4A21-ACD4-85A5B04BBEEE}"/>
          </ac:spMkLst>
        </pc:spChg>
        <pc:spChg chg="add del mod">
          <ac:chgData name="Saba Shezadi Parveen (2014411)" userId="ef7e6a97-5041-407d-8a7c-1ce3bd81ca9a" providerId="ADAL" clId="{0A65A6F3-2F6E-44CA-B696-987C64938546}" dt="2022-02-02T15:48:21.558" v="82"/>
          <ac:spMkLst>
            <pc:docMk/>
            <pc:sldMk cId="3947233711" sldId="256"/>
            <ac:spMk id="6" creationId="{4E4938BC-498C-450B-8769-B91B53DB884C}"/>
          </ac:spMkLst>
        </pc:spChg>
        <pc:spChg chg="add mod">
          <ac:chgData name="Saba Shezadi Parveen (2014411)" userId="ef7e6a97-5041-407d-8a7c-1ce3bd81ca9a" providerId="ADAL" clId="{0A65A6F3-2F6E-44CA-B696-987C64938546}" dt="2022-02-17T18:04:35.336" v="2750" actId="1076"/>
          <ac:spMkLst>
            <pc:docMk/>
            <pc:sldMk cId="3947233711" sldId="256"/>
            <ac:spMk id="6" creationId="{511B6FC0-3524-4AF2-847D-01BE4A3B568C}"/>
          </ac:spMkLst>
        </pc:spChg>
        <pc:graphicFrameChg chg="add del mod">
          <ac:chgData name="Saba Shezadi Parveen (2014411)" userId="ef7e6a97-5041-407d-8a7c-1ce3bd81ca9a" providerId="ADAL" clId="{0A65A6F3-2F6E-44CA-B696-987C64938546}" dt="2022-02-16T10:42:43.553" v="453" actId="12084"/>
          <ac:graphicFrameMkLst>
            <pc:docMk/>
            <pc:sldMk cId="3947233711" sldId="256"/>
            <ac:graphicFrameMk id="9" creationId="{1717E6E1-2648-4C96-B246-98435E8DE477}"/>
          </ac:graphicFrameMkLst>
        </pc:graphicFrameChg>
        <pc:picChg chg="mod">
          <ac:chgData name="Saba Shezadi Parveen (2014411)" userId="ef7e6a97-5041-407d-8a7c-1ce3bd81ca9a" providerId="ADAL" clId="{0A65A6F3-2F6E-44CA-B696-987C64938546}" dt="2022-02-17T18:16:14.790" v="2933" actId="1076"/>
          <ac:picMkLst>
            <pc:docMk/>
            <pc:sldMk cId="3947233711" sldId="256"/>
            <ac:picMk id="5" creationId="{9687D8A2-17BF-47A7-8FB7-DCC9D4AA3898}"/>
          </ac:picMkLst>
        </pc:picChg>
        <pc:picChg chg="add mod">
          <ac:chgData name="Saba Shezadi Parveen (2014411)" userId="ef7e6a97-5041-407d-8a7c-1ce3bd81ca9a" providerId="ADAL" clId="{0A65A6F3-2F6E-44CA-B696-987C64938546}" dt="2022-02-17T18:01:47.063" v="2727" actId="1076"/>
          <ac:picMkLst>
            <pc:docMk/>
            <pc:sldMk cId="3947233711" sldId="256"/>
            <ac:picMk id="7" creationId="{0D972253-7281-4E37-B752-C2D01C0B53EF}"/>
          </ac:picMkLst>
        </pc:picChg>
        <pc:picChg chg="add del mod">
          <ac:chgData name="Saba Shezadi Parveen (2014411)" userId="ef7e6a97-5041-407d-8a7c-1ce3bd81ca9a" providerId="ADAL" clId="{0A65A6F3-2F6E-44CA-B696-987C64938546}" dt="2022-02-16T11:25:53.825" v="643" actId="478"/>
          <ac:picMkLst>
            <pc:docMk/>
            <pc:sldMk cId="3947233711" sldId="256"/>
            <ac:picMk id="8" creationId="{22FE08A3-01C4-4CA6-8C73-7002957C9358}"/>
          </ac:picMkLst>
        </pc:picChg>
        <pc:picChg chg="add mod modCrop">
          <ac:chgData name="Saba Shezadi Parveen (2014411)" userId="ef7e6a97-5041-407d-8a7c-1ce3bd81ca9a" providerId="ADAL" clId="{0A65A6F3-2F6E-44CA-B696-987C64938546}" dt="2022-02-17T18:16:12.872" v="2932" actId="1076"/>
          <ac:picMkLst>
            <pc:docMk/>
            <pc:sldMk cId="3947233711" sldId="256"/>
            <ac:picMk id="10" creationId="{53BBBABE-C324-48C5-B59C-700DEA8F0F67}"/>
          </ac:picMkLst>
        </pc:picChg>
        <pc:picChg chg="add del mod">
          <ac:chgData name="Saba Shezadi Parveen (2014411)" userId="ef7e6a97-5041-407d-8a7c-1ce3bd81ca9a" providerId="ADAL" clId="{0A65A6F3-2F6E-44CA-B696-987C64938546}" dt="2022-02-16T11:08:48.874" v="570" actId="478"/>
          <ac:picMkLst>
            <pc:docMk/>
            <pc:sldMk cId="3947233711" sldId="256"/>
            <ac:picMk id="22" creationId="{EB148D62-A42D-4E59-9098-1CD46227C6C4}"/>
          </ac:picMkLst>
        </pc:picChg>
        <pc:picChg chg="add mod">
          <ac:chgData name="Saba Shezadi Parveen (2014411)" userId="ef7e6a97-5041-407d-8a7c-1ce3bd81ca9a" providerId="ADAL" clId="{0A65A6F3-2F6E-44CA-B696-987C64938546}" dt="2022-02-17T18:03:14.964" v="2742" actId="14100"/>
          <ac:picMkLst>
            <pc:docMk/>
            <pc:sldMk cId="3947233711" sldId="256"/>
            <ac:picMk id="1026" creationId="{E2E35B48-BC1D-4E57-AABF-EB302A251DB9}"/>
          </ac:picMkLst>
        </pc:picChg>
      </pc:sldChg>
      <pc:sldChg chg="addSp delSp modSp new mod ord setBg chgLayout">
        <pc:chgData name="Saba Shezadi Parveen (2014411)" userId="ef7e6a97-5041-407d-8a7c-1ce3bd81ca9a" providerId="ADAL" clId="{0A65A6F3-2F6E-44CA-B696-987C64938546}" dt="2022-02-18T15:14:08.462" v="3760"/>
        <pc:sldMkLst>
          <pc:docMk/>
          <pc:sldMk cId="2258676450" sldId="257"/>
        </pc:sldMkLst>
        <pc:spChg chg="mod ord">
          <ac:chgData name="Saba Shezadi Parveen (2014411)" userId="ef7e6a97-5041-407d-8a7c-1ce3bd81ca9a" providerId="ADAL" clId="{0A65A6F3-2F6E-44CA-B696-987C64938546}" dt="2022-02-17T18:13:17.804" v="2920" actId="1076"/>
          <ac:spMkLst>
            <pc:docMk/>
            <pc:sldMk cId="2258676450" sldId="257"/>
            <ac:spMk id="2" creationId="{0A7A2F45-73A7-42D1-AA57-4E595B1CD97A}"/>
          </ac:spMkLst>
        </pc:spChg>
        <pc:spChg chg="del mod">
          <ac:chgData name="Saba Shezadi Parveen (2014411)" userId="ef7e6a97-5041-407d-8a7c-1ce3bd81ca9a" providerId="ADAL" clId="{0A65A6F3-2F6E-44CA-B696-987C64938546}" dt="2022-02-02T15:49:51.839" v="106" actId="478"/>
          <ac:spMkLst>
            <pc:docMk/>
            <pc:sldMk cId="2258676450" sldId="257"/>
            <ac:spMk id="3" creationId="{113AA2A8-7A88-4D6A-A295-847F5A2F352A}"/>
          </ac:spMkLst>
        </pc:spChg>
        <pc:spChg chg="add del mod">
          <ac:chgData name="Saba Shezadi Parveen (2014411)" userId="ef7e6a97-5041-407d-8a7c-1ce3bd81ca9a" providerId="ADAL" clId="{0A65A6F3-2F6E-44CA-B696-987C64938546}" dt="2022-02-02T15:51:01.176" v="137"/>
          <ac:spMkLst>
            <pc:docMk/>
            <pc:sldMk cId="2258676450" sldId="257"/>
            <ac:spMk id="4" creationId="{97E75FC0-5508-4DA7-B8FD-917D4FE89B19}"/>
          </ac:spMkLst>
        </pc:spChg>
        <pc:spChg chg="add del mod">
          <ac:chgData name="Saba Shezadi Parveen (2014411)" userId="ef7e6a97-5041-407d-8a7c-1ce3bd81ca9a" providerId="ADAL" clId="{0A65A6F3-2F6E-44CA-B696-987C64938546}" dt="2022-02-02T15:52:18.558" v="170" actId="478"/>
          <ac:spMkLst>
            <pc:docMk/>
            <pc:sldMk cId="2258676450" sldId="257"/>
            <ac:spMk id="5" creationId="{5C30A408-6059-425C-BB9F-175BE0254DAD}"/>
          </ac:spMkLst>
        </pc:spChg>
        <pc:spChg chg="add del mod">
          <ac:chgData name="Saba Shezadi Parveen (2014411)" userId="ef7e6a97-5041-407d-8a7c-1ce3bd81ca9a" providerId="ADAL" clId="{0A65A6F3-2F6E-44CA-B696-987C64938546}" dt="2022-02-02T15:52:49.004" v="173" actId="6264"/>
          <ac:spMkLst>
            <pc:docMk/>
            <pc:sldMk cId="2258676450" sldId="257"/>
            <ac:spMk id="6" creationId="{638B7D22-73DB-481C-BEEA-90B7509741AA}"/>
          </ac:spMkLst>
        </pc:spChg>
        <pc:spChg chg="add del mod ord">
          <ac:chgData name="Saba Shezadi Parveen (2014411)" userId="ef7e6a97-5041-407d-8a7c-1ce3bd81ca9a" providerId="ADAL" clId="{0A65A6F3-2F6E-44CA-B696-987C64938546}" dt="2022-02-02T16:54:44.384" v="209" actId="478"/>
          <ac:spMkLst>
            <pc:docMk/>
            <pc:sldMk cId="2258676450" sldId="257"/>
            <ac:spMk id="7" creationId="{8749A95A-54D8-4D93-9429-DE21794D503C}"/>
          </ac:spMkLst>
        </pc:spChg>
        <pc:spChg chg="add del mod">
          <ac:chgData name="Saba Shezadi Parveen (2014411)" userId="ef7e6a97-5041-407d-8a7c-1ce3bd81ca9a" providerId="ADAL" clId="{0A65A6F3-2F6E-44CA-B696-987C64938546}" dt="2022-02-02T16:54:52.680" v="212" actId="478"/>
          <ac:spMkLst>
            <pc:docMk/>
            <pc:sldMk cId="2258676450" sldId="257"/>
            <ac:spMk id="9" creationId="{3FEB48FE-3C3C-4CC0-BBA6-E3E67A073BC3}"/>
          </ac:spMkLst>
        </pc:spChg>
        <pc:spChg chg="add mod">
          <ac:chgData name="Saba Shezadi Parveen (2014411)" userId="ef7e6a97-5041-407d-8a7c-1ce3bd81ca9a" providerId="ADAL" clId="{0A65A6F3-2F6E-44CA-B696-987C64938546}" dt="2022-02-18T15:14:08.462" v="3760"/>
          <ac:spMkLst>
            <pc:docMk/>
            <pc:sldMk cId="2258676450" sldId="257"/>
            <ac:spMk id="11" creationId="{30A9FCDA-03A0-48FB-9551-F711C963CB05}"/>
          </ac:spMkLst>
        </pc:spChg>
      </pc:sldChg>
      <pc:sldChg chg="new del">
        <pc:chgData name="Saba Shezadi Parveen (2014411)" userId="ef7e6a97-5041-407d-8a7c-1ce3bd81ca9a" providerId="ADAL" clId="{0A65A6F3-2F6E-44CA-B696-987C64938546}" dt="2022-02-16T11:23:10.911" v="632" actId="47"/>
        <pc:sldMkLst>
          <pc:docMk/>
          <pc:sldMk cId="188166052" sldId="258"/>
        </pc:sldMkLst>
      </pc:sldChg>
      <pc:sldChg chg="modSp new del">
        <pc:chgData name="Saba Shezadi Parveen (2014411)" userId="ef7e6a97-5041-407d-8a7c-1ce3bd81ca9a" providerId="ADAL" clId="{0A65A6F3-2F6E-44CA-B696-987C64938546}" dt="2022-02-16T11:32:40.180" v="742" actId="47"/>
        <pc:sldMkLst>
          <pc:docMk/>
          <pc:sldMk cId="2301706972" sldId="258"/>
        </pc:sldMkLst>
        <pc:spChg chg="mod">
          <ac:chgData name="Saba Shezadi Parveen (2014411)" userId="ef7e6a97-5041-407d-8a7c-1ce3bd81ca9a" providerId="ADAL" clId="{0A65A6F3-2F6E-44CA-B696-987C64938546}" dt="2022-02-16T11:25:08.023" v="636"/>
          <ac:spMkLst>
            <pc:docMk/>
            <pc:sldMk cId="2301706972" sldId="258"/>
            <ac:spMk id="2" creationId="{6FC58775-B887-4BC9-9266-A0F0C5369836}"/>
          </ac:spMkLst>
        </pc:spChg>
        <pc:spChg chg="mod">
          <ac:chgData name="Saba Shezadi Parveen (2014411)" userId="ef7e6a97-5041-407d-8a7c-1ce3bd81ca9a" providerId="ADAL" clId="{0A65A6F3-2F6E-44CA-B696-987C64938546}" dt="2022-02-16T11:25:08.023" v="636"/>
          <ac:spMkLst>
            <pc:docMk/>
            <pc:sldMk cId="2301706972" sldId="258"/>
            <ac:spMk id="3" creationId="{DD3B106F-27AE-4A41-9777-BC6033A812B4}"/>
          </ac:spMkLst>
        </pc:spChg>
      </pc:sldChg>
      <pc:sldChg chg="delSp modSp new del mod ord">
        <pc:chgData name="Saba Shezadi Parveen (2014411)" userId="ef7e6a97-5041-407d-8a7c-1ce3bd81ca9a" providerId="ADAL" clId="{0A65A6F3-2F6E-44CA-B696-987C64938546}" dt="2022-02-16T11:32:33.525" v="741" actId="47"/>
        <pc:sldMkLst>
          <pc:docMk/>
          <pc:sldMk cId="3440901484" sldId="259"/>
        </pc:sldMkLst>
        <pc:spChg chg="del">
          <ac:chgData name="Saba Shezadi Parveen (2014411)" userId="ef7e6a97-5041-407d-8a7c-1ce3bd81ca9a" providerId="ADAL" clId="{0A65A6F3-2F6E-44CA-B696-987C64938546}" dt="2022-02-16T11:27:40.537" v="711" actId="478"/>
          <ac:spMkLst>
            <pc:docMk/>
            <pc:sldMk cId="3440901484" sldId="259"/>
            <ac:spMk id="2" creationId="{1839D4BB-ED25-42A4-875A-08B7D9794AEB}"/>
          </ac:spMkLst>
        </pc:spChg>
        <pc:spChg chg="del mod">
          <ac:chgData name="Saba Shezadi Parveen (2014411)" userId="ef7e6a97-5041-407d-8a7c-1ce3bd81ca9a" providerId="ADAL" clId="{0A65A6F3-2F6E-44CA-B696-987C64938546}" dt="2022-02-16T11:27:36.683" v="710" actId="478"/>
          <ac:spMkLst>
            <pc:docMk/>
            <pc:sldMk cId="3440901484" sldId="259"/>
            <ac:spMk id="3" creationId="{AE1DA7D4-8987-4977-A116-75990EAA78F7}"/>
          </ac:spMkLst>
        </pc:spChg>
      </pc:sldChg>
      <pc:sldChg chg="new del">
        <pc:chgData name="Saba Shezadi Parveen (2014411)" userId="ef7e6a97-5041-407d-8a7c-1ce3bd81ca9a" providerId="ADAL" clId="{0A65A6F3-2F6E-44CA-B696-987C64938546}" dt="2022-02-16T11:32:41.146" v="744" actId="47"/>
        <pc:sldMkLst>
          <pc:docMk/>
          <pc:sldMk cId="3933086563" sldId="260"/>
        </pc:sldMkLst>
      </pc:sldChg>
      <pc:sldChg chg="new del">
        <pc:chgData name="Saba Shezadi Parveen (2014411)" userId="ef7e6a97-5041-407d-8a7c-1ce3bd81ca9a" providerId="ADAL" clId="{0A65A6F3-2F6E-44CA-B696-987C64938546}" dt="2022-02-16T11:32:40.721" v="743" actId="47"/>
        <pc:sldMkLst>
          <pc:docMk/>
          <pc:sldMk cId="3622011629" sldId="261"/>
        </pc:sldMkLst>
      </pc:sldChg>
      <pc:sldChg chg="modSp new del">
        <pc:chgData name="Saba Shezadi Parveen (2014411)" userId="ef7e6a97-5041-407d-8a7c-1ce3bd81ca9a" providerId="ADAL" clId="{0A65A6F3-2F6E-44CA-B696-987C64938546}" dt="2022-02-17T18:15:34.761" v="2931" actId="47"/>
        <pc:sldMkLst>
          <pc:docMk/>
          <pc:sldMk cId="2197274734" sldId="262"/>
        </pc:sldMkLst>
        <pc:spChg chg="mod">
          <ac:chgData name="Saba Shezadi Parveen (2014411)" userId="ef7e6a97-5041-407d-8a7c-1ce3bd81ca9a" providerId="ADAL" clId="{0A65A6F3-2F6E-44CA-B696-987C64938546}" dt="2022-02-17T18:00:41.802" v="2720"/>
          <ac:spMkLst>
            <pc:docMk/>
            <pc:sldMk cId="2197274734" sldId="262"/>
            <ac:spMk id="2" creationId="{78DF3704-BFE6-49E3-824E-BC1E84A68C38}"/>
          </ac:spMkLst>
        </pc:spChg>
        <pc:spChg chg="mod">
          <ac:chgData name="Saba Shezadi Parveen (2014411)" userId="ef7e6a97-5041-407d-8a7c-1ce3bd81ca9a" providerId="ADAL" clId="{0A65A6F3-2F6E-44CA-B696-987C64938546}" dt="2022-02-17T18:00:41.802" v="2720"/>
          <ac:spMkLst>
            <pc:docMk/>
            <pc:sldMk cId="2197274734" sldId="262"/>
            <ac:spMk id="3" creationId="{96894268-8C71-428F-978D-EE68E576B9B0}"/>
          </ac:spMkLst>
        </pc:spChg>
      </pc:sldChg>
      <pc:sldChg chg="addSp delSp modSp add mod ord">
        <pc:chgData name="Saba Shezadi Parveen (2014411)" userId="ef7e6a97-5041-407d-8a7c-1ce3bd81ca9a" providerId="ADAL" clId="{0A65A6F3-2F6E-44CA-B696-987C64938546}" dt="2022-02-17T18:15:04.275" v="2928" actId="1076"/>
        <pc:sldMkLst>
          <pc:docMk/>
          <pc:sldMk cId="1674939941" sldId="263"/>
        </pc:sldMkLst>
        <pc:spChg chg="mod">
          <ac:chgData name="Saba Shezadi Parveen (2014411)" userId="ef7e6a97-5041-407d-8a7c-1ce3bd81ca9a" providerId="ADAL" clId="{0A65A6F3-2F6E-44CA-B696-987C64938546}" dt="2022-02-17T18:00:41.802" v="2720"/>
          <ac:spMkLst>
            <pc:docMk/>
            <pc:sldMk cId="1674939941" sldId="263"/>
            <ac:spMk id="2" creationId="{0A7A2F45-73A7-42D1-AA57-4E595B1CD97A}"/>
          </ac:spMkLst>
        </pc:spChg>
        <pc:spChg chg="add mod">
          <ac:chgData name="Saba Shezadi Parveen (2014411)" userId="ef7e6a97-5041-407d-8a7c-1ce3bd81ca9a" providerId="ADAL" clId="{0A65A6F3-2F6E-44CA-B696-987C64938546}" dt="2022-02-17T18:15:04.275" v="2928" actId="1076"/>
          <ac:spMkLst>
            <pc:docMk/>
            <pc:sldMk cId="1674939941" sldId="263"/>
            <ac:spMk id="3" creationId="{8E4C8575-E9C2-4EFC-B941-93AA71CFC792}"/>
          </ac:spMkLst>
        </pc:spChg>
        <pc:spChg chg="del mod">
          <ac:chgData name="Saba Shezadi Parveen (2014411)" userId="ef7e6a97-5041-407d-8a7c-1ce3bd81ca9a" providerId="ADAL" clId="{0A65A6F3-2F6E-44CA-B696-987C64938546}" dt="2022-02-16T11:36:36.633" v="775" actId="478"/>
          <ac:spMkLst>
            <pc:docMk/>
            <pc:sldMk cId="1674939941" sldId="263"/>
            <ac:spMk id="11" creationId="{30A9FCDA-03A0-48FB-9551-F711C963CB05}"/>
          </ac:spMkLst>
        </pc:spChg>
      </pc:sldChg>
      <pc:sldChg chg="addSp delSp modSp new mod setBg addAnim delDesignElem">
        <pc:chgData name="Saba Shezadi Parveen (2014411)" userId="ef7e6a97-5041-407d-8a7c-1ce3bd81ca9a" providerId="ADAL" clId="{0A65A6F3-2F6E-44CA-B696-987C64938546}" dt="2022-02-18T15:30:33.407" v="4518" actId="26606"/>
        <pc:sldMkLst>
          <pc:docMk/>
          <pc:sldMk cId="3967311462" sldId="264"/>
        </pc:sldMkLst>
        <pc:spChg chg="mod ord">
          <ac:chgData name="Saba Shezadi Parveen (2014411)" userId="ef7e6a97-5041-407d-8a7c-1ce3bd81ca9a" providerId="ADAL" clId="{0A65A6F3-2F6E-44CA-B696-987C64938546}" dt="2022-02-18T15:30:33.407" v="4518" actId="26606"/>
          <ac:spMkLst>
            <pc:docMk/>
            <pc:sldMk cId="3967311462" sldId="264"/>
            <ac:spMk id="2" creationId="{318EEF7D-558C-4A4E-BCF4-65B9ED016290}"/>
          </ac:spMkLst>
        </pc:spChg>
        <pc:spChg chg="del">
          <ac:chgData name="Saba Shezadi Parveen (2014411)" userId="ef7e6a97-5041-407d-8a7c-1ce3bd81ca9a" providerId="ADAL" clId="{0A65A6F3-2F6E-44CA-B696-987C64938546}" dt="2022-02-17T17:27:25.513" v="2117" actId="478"/>
          <ac:spMkLst>
            <pc:docMk/>
            <pc:sldMk cId="3967311462" sldId="264"/>
            <ac:spMk id="3" creationId="{4CE24ED5-441B-4206-B7AD-CDAE89DA89ED}"/>
          </ac:spMkLst>
        </pc:spChg>
        <pc:spChg chg="add del">
          <ac:chgData name="Saba Shezadi Parveen (2014411)" userId="ef7e6a97-5041-407d-8a7c-1ce3bd81ca9a" providerId="ADAL" clId="{0A65A6F3-2F6E-44CA-B696-987C64938546}" dt="2022-02-18T15:30:33.407" v="4518" actId="26606"/>
          <ac:spMkLst>
            <pc:docMk/>
            <pc:sldMk cId="3967311462" sldId="264"/>
            <ac:spMk id="5" creationId="{A6F05DDE-5F2C-44F5-BACC-DED4737B11B8}"/>
          </ac:spMkLst>
        </pc:spChg>
        <pc:spChg chg="add del">
          <ac:chgData name="Saba Shezadi Parveen (2014411)" userId="ef7e6a97-5041-407d-8a7c-1ce3bd81ca9a" providerId="ADAL" clId="{0A65A6F3-2F6E-44CA-B696-987C64938546}" dt="2022-02-18T15:30:33.407" v="4518" actId="26606"/>
          <ac:spMkLst>
            <pc:docMk/>
            <pc:sldMk cId="3967311462" sldId="264"/>
            <ac:spMk id="6" creationId="{7EFFE664-A3F2-4977-A6E3-C38CF57A1630}"/>
          </ac:spMkLst>
        </pc:spChg>
        <pc:spChg chg="add del">
          <ac:chgData name="Saba Shezadi Parveen (2014411)" userId="ef7e6a97-5041-407d-8a7c-1ce3bd81ca9a" providerId="ADAL" clId="{0A65A6F3-2F6E-44CA-B696-987C64938546}" dt="2022-02-17T17:55:22.647" v="2521" actId="26606"/>
          <ac:spMkLst>
            <pc:docMk/>
            <pc:sldMk cId="3967311462" sldId="264"/>
            <ac:spMk id="7" creationId="{A6F05DDE-5F2C-44F5-BACC-DED4737B11B8}"/>
          </ac:spMkLst>
        </pc:spChg>
        <pc:spChg chg="add del">
          <ac:chgData name="Saba Shezadi Parveen (2014411)" userId="ef7e6a97-5041-407d-8a7c-1ce3bd81ca9a" providerId="ADAL" clId="{0A65A6F3-2F6E-44CA-B696-987C64938546}" dt="2022-02-18T15:28:51.118" v="4506" actId="26606"/>
          <ac:spMkLst>
            <pc:docMk/>
            <pc:sldMk cId="3967311462" sldId="264"/>
            <ac:spMk id="8" creationId="{F1ACBE00-0221-433D-8EA5-D9D7B45F35BE}"/>
          </ac:spMkLst>
        </pc:spChg>
        <pc:spChg chg="add del">
          <ac:chgData name="Saba Shezadi Parveen (2014411)" userId="ef7e6a97-5041-407d-8a7c-1ce3bd81ca9a" providerId="ADAL" clId="{0A65A6F3-2F6E-44CA-B696-987C64938546}" dt="2022-02-17T17:55:22.647" v="2521" actId="26606"/>
          <ac:spMkLst>
            <pc:docMk/>
            <pc:sldMk cId="3967311462" sldId="264"/>
            <ac:spMk id="9" creationId="{CA3FC43A-F2E5-409E-8C82-7DC3B69EA268}"/>
          </ac:spMkLst>
        </pc:spChg>
        <pc:spChg chg="add del">
          <ac:chgData name="Saba Shezadi Parveen (2014411)" userId="ef7e6a97-5041-407d-8a7c-1ce3bd81ca9a" providerId="ADAL" clId="{0A65A6F3-2F6E-44CA-B696-987C64938546}" dt="2022-02-18T15:28:51.118" v="4506" actId="26606"/>
          <ac:spMkLst>
            <pc:docMk/>
            <pc:sldMk cId="3967311462" sldId="264"/>
            <ac:spMk id="10" creationId="{06980910-96FA-4DA6-93F5-97873AF1B76D}"/>
          </ac:spMkLst>
        </pc:spChg>
        <pc:spChg chg="add del">
          <ac:chgData name="Saba Shezadi Parveen (2014411)" userId="ef7e6a97-5041-407d-8a7c-1ce3bd81ca9a" providerId="ADAL" clId="{0A65A6F3-2F6E-44CA-B696-987C64938546}" dt="2022-02-17T17:55:22.647" v="2521" actId="26606"/>
          <ac:spMkLst>
            <pc:docMk/>
            <pc:sldMk cId="3967311462" sldId="264"/>
            <ac:spMk id="11" creationId="{1EEBFF7B-A218-4767-9A82-7ADFE8C9390D}"/>
          </ac:spMkLst>
        </pc:spChg>
        <pc:spChg chg="add del">
          <ac:chgData name="Saba Shezadi Parveen (2014411)" userId="ef7e6a97-5041-407d-8a7c-1ce3bd81ca9a" providerId="ADAL" clId="{0A65A6F3-2F6E-44CA-B696-987C64938546}" dt="2022-02-18T15:28:51.118" v="4506" actId="26606"/>
          <ac:spMkLst>
            <pc:docMk/>
            <pc:sldMk cId="3967311462" sldId="264"/>
            <ac:spMk id="12" creationId="{9F1CB7E2-0098-4A7C-B377-037DCA4C80AD}"/>
          </ac:spMkLst>
        </pc:spChg>
        <pc:spChg chg="add">
          <ac:chgData name="Saba Shezadi Parveen (2014411)" userId="ef7e6a97-5041-407d-8a7c-1ce3bd81ca9a" providerId="ADAL" clId="{0A65A6F3-2F6E-44CA-B696-987C64938546}" dt="2022-02-17T17:55:22.718" v="2522" actId="26606"/>
          <ac:spMkLst>
            <pc:docMk/>
            <pc:sldMk cId="3967311462" sldId="264"/>
            <ac:spMk id="14" creationId="{A6F05DDE-5F2C-44F5-BACC-DED4737B11B8}"/>
          </ac:spMkLst>
        </pc:spChg>
        <pc:spChg chg="add">
          <ac:chgData name="Saba Shezadi Parveen (2014411)" userId="ef7e6a97-5041-407d-8a7c-1ce3bd81ca9a" providerId="ADAL" clId="{0A65A6F3-2F6E-44CA-B696-987C64938546}" dt="2022-02-17T17:55:22.718" v="2522" actId="26606"/>
          <ac:spMkLst>
            <pc:docMk/>
            <pc:sldMk cId="3967311462" sldId="264"/>
            <ac:spMk id="15" creationId="{3D65D7AA-A0C8-491E-9211-059F0D299A43}"/>
          </ac:spMkLst>
        </pc:spChg>
        <pc:spChg chg="add">
          <ac:chgData name="Saba Shezadi Parveen (2014411)" userId="ef7e6a97-5041-407d-8a7c-1ce3bd81ca9a" providerId="ADAL" clId="{0A65A6F3-2F6E-44CA-B696-987C64938546}" dt="2022-02-17T17:55:22.718" v="2522" actId="26606"/>
          <ac:spMkLst>
            <pc:docMk/>
            <pc:sldMk cId="3967311462" sldId="264"/>
            <ac:spMk id="16" creationId="{1322BCA3-31C1-4329-B0BA-4748F937B5C0}"/>
          </ac:spMkLst>
        </pc:spChg>
        <pc:spChg chg="add">
          <ac:chgData name="Saba Shezadi Parveen (2014411)" userId="ef7e6a97-5041-407d-8a7c-1ce3bd81ca9a" providerId="ADAL" clId="{0A65A6F3-2F6E-44CA-B696-987C64938546}" dt="2022-02-17T17:55:22.718" v="2522" actId="26606"/>
          <ac:spMkLst>
            <pc:docMk/>
            <pc:sldMk cId="3967311462" sldId="264"/>
            <ac:spMk id="17" creationId="{F6C1DD8F-426A-45F7-A524-5569263BE5D0}"/>
          </ac:spMkLst>
        </pc:spChg>
        <pc:spChg chg="add del">
          <ac:chgData name="Saba Shezadi Parveen (2014411)" userId="ef7e6a97-5041-407d-8a7c-1ce3bd81ca9a" providerId="ADAL" clId="{0A65A6F3-2F6E-44CA-B696-987C64938546}" dt="2022-02-18T15:27:28.545" v="4484" actId="26606"/>
          <ac:spMkLst>
            <pc:docMk/>
            <pc:sldMk cId="3967311462" sldId="264"/>
            <ac:spMk id="18" creationId="{5D5E0904-721C-4D68-9EB8-1C9752E329A7}"/>
          </ac:spMkLst>
        </pc:spChg>
        <pc:spChg chg="add del">
          <ac:chgData name="Saba Shezadi Parveen (2014411)" userId="ef7e6a97-5041-407d-8a7c-1ce3bd81ca9a" providerId="ADAL" clId="{0A65A6F3-2F6E-44CA-B696-987C64938546}" dt="2022-02-18T15:27:28.545" v="4484" actId="26606"/>
          <ac:spMkLst>
            <pc:docMk/>
            <pc:sldMk cId="3967311462" sldId="264"/>
            <ac:spMk id="19" creationId="{B298ECBA-3258-45DF-8FD4-7581736BCCBC}"/>
          </ac:spMkLst>
        </pc:spChg>
        <pc:spChg chg="add del">
          <ac:chgData name="Saba Shezadi Parveen (2014411)" userId="ef7e6a97-5041-407d-8a7c-1ce3bd81ca9a" providerId="ADAL" clId="{0A65A6F3-2F6E-44CA-B696-987C64938546}" dt="2022-02-18T15:30:33.407" v="4518" actId="26606"/>
          <ac:spMkLst>
            <pc:docMk/>
            <pc:sldMk cId="3967311462" sldId="264"/>
            <ac:spMk id="20" creationId="{C85C471A-7EB8-45A1-901F-B4BBC499F1ED}"/>
          </ac:spMkLst>
        </pc:spChg>
        <pc:spChg chg="add del">
          <ac:chgData name="Saba Shezadi Parveen (2014411)" userId="ef7e6a97-5041-407d-8a7c-1ce3bd81ca9a" providerId="ADAL" clId="{0A65A6F3-2F6E-44CA-B696-987C64938546}" dt="2022-02-18T15:27:28.545" v="4484" actId="26606"/>
          <ac:spMkLst>
            <pc:docMk/>
            <pc:sldMk cId="3967311462" sldId="264"/>
            <ac:spMk id="21" creationId="{B62BF453-BD82-4B90-9FE7-51703133806E}"/>
          </ac:spMkLst>
        </pc:spChg>
        <pc:spChg chg="add del">
          <ac:chgData name="Saba Shezadi Parveen (2014411)" userId="ef7e6a97-5041-407d-8a7c-1ce3bd81ca9a" providerId="ADAL" clId="{0A65A6F3-2F6E-44CA-B696-987C64938546}" dt="2022-02-18T15:27:28.545" v="4484" actId="26606"/>
          <ac:spMkLst>
            <pc:docMk/>
            <pc:sldMk cId="3967311462" sldId="264"/>
            <ac:spMk id="23" creationId="{072366D3-9B5C-42E1-9906-77FF6BB55EAB}"/>
          </ac:spMkLst>
        </pc:spChg>
        <pc:spChg chg="add del">
          <ac:chgData name="Saba Shezadi Parveen (2014411)" userId="ef7e6a97-5041-407d-8a7c-1ce3bd81ca9a" providerId="ADAL" clId="{0A65A6F3-2F6E-44CA-B696-987C64938546}" dt="2022-02-18T15:27:28.545" v="4484" actId="26606"/>
          <ac:spMkLst>
            <pc:docMk/>
            <pc:sldMk cId="3967311462" sldId="264"/>
            <ac:spMk id="25" creationId="{121F5E60-4E89-4B16-A245-12BD9935998D}"/>
          </ac:spMkLst>
        </pc:spChg>
        <pc:spChg chg="add del">
          <ac:chgData name="Saba Shezadi Parveen (2014411)" userId="ef7e6a97-5041-407d-8a7c-1ce3bd81ca9a" providerId="ADAL" clId="{0A65A6F3-2F6E-44CA-B696-987C64938546}" dt="2022-02-18T15:28:43.810" v="4500" actId="26606"/>
          <ac:spMkLst>
            <pc:docMk/>
            <pc:sldMk cId="3967311462" sldId="264"/>
            <ac:spMk id="27" creationId="{C75470D1-A9BC-450A-94B8-E09E222C0CFB}"/>
          </ac:spMkLst>
        </pc:spChg>
        <pc:spChg chg="add del">
          <ac:chgData name="Saba Shezadi Parveen (2014411)" userId="ef7e6a97-5041-407d-8a7c-1ce3bd81ca9a" providerId="ADAL" clId="{0A65A6F3-2F6E-44CA-B696-987C64938546}" dt="2022-02-18T15:28:43.810" v="4500" actId="26606"/>
          <ac:spMkLst>
            <pc:docMk/>
            <pc:sldMk cId="3967311462" sldId="264"/>
            <ac:spMk id="28" creationId="{104AB08B-4152-4C18-8FEE-0F5AA29E0E93}"/>
          </ac:spMkLst>
        </pc:spChg>
        <pc:spChg chg="add del">
          <ac:chgData name="Saba Shezadi Parveen (2014411)" userId="ef7e6a97-5041-407d-8a7c-1ce3bd81ca9a" providerId="ADAL" clId="{0A65A6F3-2F6E-44CA-B696-987C64938546}" dt="2022-02-18T15:28:43.810" v="4500" actId="26606"/>
          <ac:spMkLst>
            <pc:docMk/>
            <pc:sldMk cId="3967311462" sldId="264"/>
            <ac:spMk id="29" creationId="{DB8D455C-225C-40D3-AAFE-9E6119A355A4}"/>
          </ac:spMkLst>
        </pc:spChg>
        <pc:spChg chg="add del">
          <ac:chgData name="Saba Shezadi Parveen (2014411)" userId="ef7e6a97-5041-407d-8a7c-1ce3bd81ca9a" providerId="ADAL" clId="{0A65A6F3-2F6E-44CA-B696-987C64938546}" dt="2022-02-18T15:28:43.810" v="4500" actId="26606"/>
          <ac:spMkLst>
            <pc:docMk/>
            <pc:sldMk cId="3967311462" sldId="264"/>
            <ac:spMk id="30" creationId="{BC6F625B-9480-40A9-A9FD-C7236C488D89}"/>
          </ac:spMkLst>
        </pc:spChg>
        <pc:spChg chg="add del">
          <ac:chgData name="Saba Shezadi Parveen (2014411)" userId="ef7e6a97-5041-407d-8a7c-1ce3bd81ca9a" providerId="ADAL" clId="{0A65A6F3-2F6E-44CA-B696-987C64938546}" dt="2022-02-18T15:28:43.810" v="4500" actId="26606"/>
          <ac:spMkLst>
            <pc:docMk/>
            <pc:sldMk cId="3967311462" sldId="264"/>
            <ac:spMk id="31" creationId="{111BB1F9-1853-4BBA-886D-9615F0F598BC}"/>
          </ac:spMkLst>
        </pc:spChg>
        <pc:spChg chg="add del">
          <ac:chgData name="Saba Shezadi Parveen (2014411)" userId="ef7e6a97-5041-407d-8a7c-1ce3bd81ca9a" providerId="ADAL" clId="{0A65A6F3-2F6E-44CA-B696-987C64938546}" dt="2022-02-18T15:28:39.138" v="4495" actId="26606"/>
          <ac:spMkLst>
            <pc:docMk/>
            <pc:sldMk cId="3967311462" sldId="264"/>
            <ac:spMk id="36" creationId="{5D5E0904-721C-4D68-9EB8-1C9752E329A7}"/>
          </ac:spMkLst>
        </pc:spChg>
        <pc:spChg chg="add del">
          <ac:chgData name="Saba Shezadi Parveen (2014411)" userId="ef7e6a97-5041-407d-8a7c-1ce3bd81ca9a" providerId="ADAL" clId="{0A65A6F3-2F6E-44CA-B696-987C64938546}" dt="2022-02-18T15:28:39.138" v="4495" actId="26606"/>
          <ac:spMkLst>
            <pc:docMk/>
            <pc:sldMk cId="3967311462" sldId="264"/>
            <ac:spMk id="38" creationId="{D0CDF5D3-7220-42A0-9D37-ECF3BF283B37}"/>
          </ac:spMkLst>
        </pc:spChg>
        <pc:spChg chg="add del">
          <ac:chgData name="Saba Shezadi Parveen (2014411)" userId="ef7e6a97-5041-407d-8a7c-1ce3bd81ca9a" providerId="ADAL" clId="{0A65A6F3-2F6E-44CA-B696-987C64938546}" dt="2022-02-18T15:28:39.138" v="4495" actId="26606"/>
          <ac:spMkLst>
            <pc:docMk/>
            <pc:sldMk cId="3967311462" sldId="264"/>
            <ac:spMk id="40" creationId="{64BC717F-58B3-4A4E-BC3B-1B11323AD5C9}"/>
          </ac:spMkLst>
        </pc:spChg>
        <pc:spChg chg="add del">
          <ac:chgData name="Saba Shezadi Parveen (2014411)" userId="ef7e6a97-5041-407d-8a7c-1ce3bd81ca9a" providerId="ADAL" clId="{0A65A6F3-2F6E-44CA-B696-987C64938546}" dt="2022-02-18T15:28:39.138" v="4495" actId="26606"/>
          <ac:spMkLst>
            <pc:docMk/>
            <pc:sldMk cId="3967311462" sldId="264"/>
            <ac:spMk id="42" creationId="{1EE75710-64C5-4CA8-8A7C-82EE4125C90D}"/>
          </ac:spMkLst>
        </pc:spChg>
        <pc:spChg chg="add del">
          <ac:chgData name="Saba Shezadi Parveen (2014411)" userId="ef7e6a97-5041-407d-8a7c-1ce3bd81ca9a" providerId="ADAL" clId="{0A65A6F3-2F6E-44CA-B696-987C64938546}" dt="2022-02-18T15:28:39.138" v="4495" actId="26606"/>
          <ac:spMkLst>
            <pc:docMk/>
            <pc:sldMk cId="3967311462" sldId="264"/>
            <ac:spMk id="44" creationId="{435050B1-74E1-4A81-923D-0F5971A3BC01}"/>
          </ac:spMkLst>
        </pc:spChg>
        <pc:picChg chg="add del mod ord">
          <ac:chgData name="Saba Shezadi Parveen (2014411)" userId="ef7e6a97-5041-407d-8a7c-1ce3bd81ca9a" providerId="ADAL" clId="{0A65A6F3-2F6E-44CA-B696-987C64938546}" dt="2022-02-18T15:28:59.004" v="4508" actId="478"/>
          <ac:picMkLst>
            <pc:docMk/>
            <pc:sldMk cId="3967311462" sldId="264"/>
            <ac:picMk id="3" creationId="{0C2B43C4-3FFA-4D50-9602-CF6687C94BB2}"/>
          </ac:picMkLst>
        </pc:picChg>
        <pc:picChg chg="add del mod">
          <ac:chgData name="Saba Shezadi Parveen (2014411)" userId="ef7e6a97-5041-407d-8a7c-1ce3bd81ca9a" providerId="ADAL" clId="{0A65A6F3-2F6E-44CA-B696-987C64938546}" dt="2022-02-18T15:30:25.767" v="4516" actId="478"/>
          <ac:picMkLst>
            <pc:docMk/>
            <pc:sldMk cId="3967311462" sldId="264"/>
            <ac:picMk id="4" creationId="{D66A5887-4F75-465C-A3CD-189884AC8201}"/>
          </ac:picMkLst>
        </pc:picChg>
        <pc:cxnChg chg="add">
          <ac:chgData name="Saba Shezadi Parveen (2014411)" userId="ef7e6a97-5041-407d-8a7c-1ce3bd81ca9a" providerId="ADAL" clId="{0A65A6F3-2F6E-44CA-B696-987C64938546}" dt="2022-02-17T17:55:22.718" v="2522" actId="26606"/>
          <ac:cxnSpMkLst>
            <pc:docMk/>
            <pc:sldMk cId="3967311462" sldId="264"/>
            <ac:cxnSpMk id="13" creationId="{98D39CD7-AB20-4006-930C-6368406D01E5}"/>
          </ac:cxnSpMkLst>
        </pc:cxnChg>
      </pc:sldChg>
      <pc:sldMasterChg chg="setBg modSldLayout">
        <pc:chgData name="Saba Shezadi Parveen (2014411)" userId="ef7e6a97-5041-407d-8a7c-1ce3bd81ca9a" providerId="ADAL" clId="{0A65A6F3-2F6E-44CA-B696-987C64938546}" dt="2022-02-16T11:20:37.316" v="611"/>
        <pc:sldMasterMkLst>
          <pc:docMk/>
          <pc:sldMasterMk cId="2124159433" sldId="2147483812"/>
        </pc:sldMasterMkLst>
        <pc:sldLayoutChg chg="setBg">
          <pc:chgData name="Saba Shezadi Parveen (2014411)" userId="ef7e6a97-5041-407d-8a7c-1ce3bd81ca9a" providerId="ADAL" clId="{0A65A6F3-2F6E-44CA-B696-987C64938546}" dt="2022-02-16T11:20:37.316" v="611"/>
          <pc:sldLayoutMkLst>
            <pc:docMk/>
            <pc:sldMasterMk cId="2124159433" sldId="2147483812"/>
            <pc:sldLayoutMk cId="948073483" sldId="2147483813"/>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1881496383" sldId="2147483814"/>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4184564427" sldId="2147483815"/>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3928798005" sldId="2147483816"/>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2971880744" sldId="2147483817"/>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1025561474" sldId="2147483818"/>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713790653" sldId="2147483819"/>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3558958779" sldId="2147483820"/>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108044947" sldId="2147483821"/>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3775918418" sldId="2147483822"/>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4177098293" sldId="2147483823"/>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3046205091" sldId="2147483824"/>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3198629998" sldId="2147483825"/>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2286705145" sldId="2147483826"/>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1455575531" sldId="2147483827"/>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4011101240" sldId="2147483828"/>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974096737" sldId="2147483829"/>
          </pc:sldLayoutMkLst>
        </pc:sldLayoutChg>
      </pc:sldMasterChg>
      <pc:sldMasterChg chg="modSp modSldLayout">
        <pc:chgData name="Saba Shezadi Parveen (2014411)" userId="ef7e6a97-5041-407d-8a7c-1ce3bd81ca9a" providerId="ADAL" clId="{0A65A6F3-2F6E-44CA-B696-987C64938546}" dt="2022-02-17T18:00:41.802" v="2720"/>
        <pc:sldMasterMkLst>
          <pc:docMk/>
          <pc:sldMasterMk cId="122651214" sldId="2147483842"/>
        </pc:sldMasterMkLst>
        <pc:spChg chg="mod">
          <ac:chgData name="Saba Shezadi Parveen (2014411)" userId="ef7e6a97-5041-407d-8a7c-1ce3bd81ca9a" providerId="ADAL" clId="{0A65A6F3-2F6E-44CA-B696-987C64938546}" dt="2022-02-17T18:00:41.802" v="2720"/>
          <ac:spMkLst>
            <pc:docMk/>
            <pc:sldMasterMk cId="122651214" sldId="2147483842"/>
            <ac:spMk id="2"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ac:spMk id="3"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ac:spMk id="4"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ac:spMk id="5"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ac:spMk id="6"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ac:spMk id="7" creationId="{00000000-0000-0000-0000-000000000000}"/>
          </ac:spMkLst>
        </pc:spChg>
        <pc:sldLayoutChg chg="modSp">
          <pc:chgData name="Saba Shezadi Parveen (2014411)" userId="ef7e6a97-5041-407d-8a7c-1ce3bd81ca9a" providerId="ADAL" clId="{0A65A6F3-2F6E-44CA-B696-987C64938546}" dt="2022-02-17T18:00:41.802" v="2720"/>
          <pc:sldLayoutMkLst>
            <pc:docMk/>
            <pc:sldMasterMk cId="122651214" sldId="2147483842"/>
            <pc:sldLayoutMk cId="3369479576" sldId="2147483843"/>
          </pc:sldLayoutMkLst>
          <pc:spChg chg="mod">
            <ac:chgData name="Saba Shezadi Parveen (2014411)" userId="ef7e6a97-5041-407d-8a7c-1ce3bd81ca9a" providerId="ADAL" clId="{0A65A6F3-2F6E-44CA-B696-987C64938546}" dt="2022-02-17T18:00:41.802" v="2720"/>
            <ac:spMkLst>
              <pc:docMk/>
              <pc:sldMasterMk cId="122651214" sldId="2147483842"/>
              <pc:sldLayoutMk cId="3369479576" sldId="2147483843"/>
              <ac:spMk id="2"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3369479576" sldId="2147483843"/>
              <ac:spMk id="3"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3369479576" sldId="2147483843"/>
              <ac:spMk id="7" creationId="{00000000-0000-0000-0000-000000000000}"/>
            </ac:spMkLst>
          </pc:spChg>
        </pc:sldLayoutChg>
        <pc:sldLayoutChg chg="modSp">
          <pc:chgData name="Saba Shezadi Parveen (2014411)" userId="ef7e6a97-5041-407d-8a7c-1ce3bd81ca9a" providerId="ADAL" clId="{0A65A6F3-2F6E-44CA-B696-987C64938546}" dt="2022-02-17T18:00:41.802" v="2720"/>
          <pc:sldLayoutMkLst>
            <pc:docMk/>
            <pc:sldMasterMk cId="122651214" sldId="2147483842"/>
            <pc:sldLayoutMk cId="3258177475" sldId="2147483845"/>
          </pc:sldLayoutMkLst>
          <pc:spChg chg="mod">
            <ac:chgData name="Saba Shezadi Parveen (2014411)" userId="ef7e6a97-5041-407d-8a7c-1ce3bd81ca9a" providerId="ADAL" clId="{0A65A6F3-2F6E-44CA-B696-987C64938546}" dt="2022-02-17T18:00:41.802" v="2720"/>
            <ac:spMkLst>
              <pc:docMk/>
              <pc:sldMasterMk cId="122651214" sldId="2147483842"/>
              <pc:sldLayoutMk cId="3258177475" sldId="2147483845"/>
              <ac:spMk id="2"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3258177475" sldId="2147483845"/>
              <ac:spMk id="3"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3258177475" sldId="2147483845"/>
              <ac:spMk id="7" creationId="{00000000-0000-0000-0000-000000000000}"/>
            </ac:spMkLst>
          </pc:spChg>
        </pc:sldLayoutChg>
        <pc:sldLayoutChg chg="modSp">
          <pc:chgData name="Saba Shezadi Parveen (2014411)" userId="ef7e6a97-5041-407d-8a7c-1ce3bd81ca9a" providerId="ADAL" clId="{0A65A6F3-2F6E-44CA-B696-987C64938546}" dt="2022-02-17T18:00:41.802" v="2720"/>
          <pc:sldLayoutMkLst>
            <pc:docMk/>
            <pc:sldMasterMk cId="122651214" sldId="2147483842"/>
            <pc:sldLayoutMk cId="394131038" sldId="2147483846"/>
          </pc:sldLayoutMkLst>
          <pc:spChg chg="mod">
            <ac:chgData name="Saba Shezadi Parveen (2014411)" userId="ef7e6a97-5041-407d-8a7c-1ce3bd81ca9a" providerId="ADAL" clId="{0A65A6F3-2F6E-44CA-B696-987C64938546}" dt="2022-02-17T18:00:41.802" v="2720"/>
            <ac:spMkLst>
              <pc:docMk/>
              <pc:sldMasterMk cId="122651214" sldId="2147483842"/>
              <pc:sldLayoutMk cId="394131038" sldId="2147483846"/>
              <ac:spMk id="3"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394131038" sldId="2147483846"/>
              <ac:spMk id="4" creationId="{00000000-0000-0000-0000-000000000000}"/>
            </ac:spMkLst>
          </pc:spChg>
        </pc:sldLayoutChg>
        <pc:sldLayoutChg chg="modSp">
          <pc:chgData name="Saba Shezadi Parveen (2014411)" userId="ef7e6a97-5041-407d-8a7c-1ce3bd81ca9a" providerId="ADAL" clId="{0A65A6F3-2F6E-44CA-B696-987C64938546}" dt="2022-02-17T18:00:41.802" v="2720"/>
          <pc:sldLayoutMkLst>
            <pc:docMk/>
            <pc:sldMasterMk cId="122651214" sldId="2147483842"/>
            <pc:sldLayoutMk cId="238973262" sldId="2147483847"/>
          </pc:sldLayoutMkLst>
          <pc:spChg chg="mod">
            <ac:chgData name="Saba Shezadi Parveen (2014411)" userId="ef7e6a97-5041-407d-8a7c-1ce3bd81ca9a" providerId="ADAL" clId="{0A65A6F3-2F6E-44CA-B696-987C64938546}" dt="2022-02-17T18:00:41.802" v="2720"/>
            <ac:spMkLst>
              <pc:docMk/>
              <pc:sldMasterMk cId="122651214" sldId="2147483842"/>
              <pc:sldLayoutMk cId="238973262" sldId="2147483847"/>
              <ac:spMk id="3"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238973262" sldId="2147483847"/>
              <ac:spMk id="4"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238973262" sldId="2147483847"/>
              <ac:spMk id="5"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238973262" sldId="2147483847"/>
              <ac:spMk id="6" creationId="{00000000-0000-0000-0000-000000000000}"/>
            </ac:spMkLst>
          </pc:spChg>
        </pc:sldLayoutChg>
        <pc:sldLayoutChg chg="modSp">
          <pc:chgData name="Saba Shezadi Parveen (2014411)" userId="ef7e6a97-5041-407d-8a7c-1ce3bd81ca9a" providerId="ADAL" clId="{0A65A6F3-2F6E-44CA-B696-987C64938546}" dt="2022-02-17T18:00:41.802" v="2720"/>
          <pc:sldLayoutMkLst>
            <pc:docMk/>
            <pc:sldMasterMk cId="122651214" sldId="2147483842"/>
            <pc:sldLayoutMk cId="2106840490" sldId="2147483850"/>
          </pc:sldLayoutMkLst>
          <pc:spChg chg="mod">
            <ac:chgData name="Saba Shezadi Parveen (2014411)" userId="ef7e6a97-5041-407d-8a7c-1ce3bd81ca9a" providerId="ADAL" clId="{0A65A6F3-2F6E-44CA-B696-987C64938546}" dt="2022-02-17T18:00:41.802" v="2720"/>
            <ac:spMkLst>
              <pc:docMk/>
              <pc:sldMasterMk cId="122651214" sldId="2147483842"/>
              <pc:sldLayoutMk cId="2106840490" sldId="2147483850"/>
              <ac:spMk id="2"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2106840490" sldId="2147483850"/>
              <ac:spMk id="3"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2106840490" sldId="2147483850"/>
              <ac:spMk id="4" creationId="{00000000-0000-0000-0000-000000000000}"/>
            </ac:spMkLst>
          </pc:spChg>
        </pc:sldLayoutChg>
        <pc:sldLayoutChg chg="modSp">
          <pc:chgData name="Saba Shezadi Parveen (2014411)" userId="ef7e6a97-5041-407d-8a7c-1ce3bd81ca9a" providerId="ADAL" clId="{0A65A6F3-2F6E-44CA-B696-987C64938546}" dt="2022-02-17T18:00:41.802" v="2720"/>
          <pc:sldLayoutMkLst>
            <pc:docMk/>
            <pc:sldMasterMk cId="122651214" sldId="2147483842"/>
            <pc:sldLayoutMk cId="1912197282" sldId="2147483851"/>
          </pc:sldLayoutMkLst>
          <pc:spChg chg="mod">
            <ac:chgData name="Saba Shezadi Parveen (2014411)" userId="ef7e6a97-5041-407d-8a7c-1ce3bd81ca9a" providerId="ADAL" clId="{0A65A6F3-2F6E-44CA-B696-987C64938546}" dt="2022-02-17T18:00:41.802" v="2720"/>
            <ac:spMkLst>
              <pc:docMk/>
              <pc:sldMasterMk cId="122651214" sldId="2147483842"/>
              <pc:sldLayoutMk cId="1912197282" sldId="2147483851"/>
              <ac:spMk id="2"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1912197282" sldId="2147483851"/>
              <ac:spMk id="3"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1912197282" sldId="2147483851"/>
              <ac:spMk id="4"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1912197282" sldId="2147483851"/>
              <ac:spMk id="8" creationId="{00000000-0000-0000-0000-000000000000}"/>
            </ac:spMkLst>
          </pc:spChg>
        </pc:sldLayoutChg>
        <pc:sldLayoutChg chg="modSp">
          <pc:chgData name="Saba Shezadi Parveen (2014411)" userId="ef7e6a97-5041-407d-8a7c-1ce3bd81ca9a" providerId="ADAL" clId="{0A65A6F3-2F6E-44CA-B696-987C64938546}" dt="2022-02-17T18:00:41.802" v="2720"/>
          <pc:sldLayoutMkLst>
            <pc:docMk/>
            <pc:sldMasterMk cId="122651214" sldId="2147483842"/>
            <pc:sldLayoutMk cId="3497488317" sldId="2147483853"/>
          </pc:sldLayoutMkLst>
          <pc:spChg chg="mod">
            <ac:chgData name="Saba Shezadi Parveen (2014411)" userId="ef7e6a97-5041-407d-8a7c-1ce3bd81ca9a" providerId="ADAL" clId="{0A65A6F3-2F6E-44CA-B696-987C64938546}" dt="2022-02-17T18:00:41.802" v="2720"/>
            <ac:spMkLst>
              <pc:docMk/>
              <pc:sldMasterMk cId="122651214" sldId="2147483842"/>
              <pc:sldLayoutMk cId="3497488317" sldId="2147483853"/>
              <ac:spMk id="2"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3497488317" sldId="2147483853"/>
              <ac:spMk id="3" creationId="{00000000-0000-0000-0000-000000000000}"/>
            </ac:spMkLst>
          </pc:spChg>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09803" y="1349248"/>
            <a:ext cx="5297805" cy="7185152"/>
          </a:xfrm>
        </p:spPr>
        <p:txBody>
          <a:bodyPr anchor="b">
            <a:normAutofit/>
          </a:bodyPr>
          <a:lstStyle>
            <a:lvl1pPr algn="l">
              <a:lnSpc>
                <a:spcPct val="85000"/>
              </a:lnSpc>
              <a:defRPr sz="495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709803" y="8534400"/>
            <a:ext cx="5297805" cy="3007360"/>
          </a:xfrm>
        </p:spPr>
        <p:txBody>
          <a:bodyPr>
            <a:normAutofit/>
          </a:bodyPr>
          <a:lstStyle>
            <a:lvl1pPr marL="0" indent="0" algn="l">
              <a:buNone/>
              <a:defRPr sz="1500" baseline="0">
                <a:solidFill>
                  <a:schemeClr val="tx1">
                    <a:lumMod val="85000"/>
                  </a:schemeClr>
                </a:solidFill>
              </a:defRPr>
            </a:lvl1pPr>
            <a:lvl2pPr marL="342900" indent="0" algn="ctr">
              <a:buNone/>
              <a:defRPr sz="1500"/>
            </a:lvl2pPr>
            <a:lvl3pPr marL="685800" indent="0" algn="ctr">
              <a:buNone/>
              <a:defRPr sz="15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a:t>Click to edit Master subtitle style</a:t>
            </a:r>
            <a:endParaRPr lang="en-US" dirty="0"/>
          </a:p>
        </p:txBody>
      </p:sp>
      <p:sp>
        <p:nvSpPr>
          <p:cNvPr id="7" name="Rectangle 6"/>
          <p:cNvSpPr/>
          <p:nvPr/>
        </p:nvSpPr>
        <p:spPr>
          <a:xfrm>
            <a:off x="0" y="0"/>
            <a:ext cx="257175" cy="1219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lvl1pPr>
              <a:defRPr>
                <a:solidFill>
                  <a:schemeClr val="bg2">
                    <a:lumMod val="20000"/>
                    <a:lumOff val="80000"/>
                  </a:schemeClr>
                </a:solidFill>
              </a:defRPr>
            </a:lvl1pPr>
          </a:lstStyle>
          <a:p>
            <a:fld id="{8C1E1FAD-7351-4908-963A-08EA8E4AB7A0}" type="datetimeFigureOut">
              <a:rPr lang="en-US" smtClean="0"/>
              <a:t>3/16/2022</a:t>
            </a:fld>
            <a:endParaRPr lang="en-US"/>
          </a:p>
        </p:txBody>
      </p:sp>
      <p:sp>
        <p:nvSpPr>
          <p:cNvPr id="9" name="Footer Placeholder 8"/>
          <p:cNvSpPr>
            <a:spLocks noGrp="1"/>
          </p:cNvSpPr>
          <p:nvPr>
            <p:ph type="ftr" sz="quarter" idx="11"/>
          </p:nvPr>
        </p:nvSpPr>
        <p:spPr/>
        <p:txBody>
          <a:bodyPr/>
          <a:lstStyle>
            <a:lvl1pPr>
              <a:defRPr>
                <a:solidFill>
                  <a:schemeClr val="bg2">
                    <a:lumMod val="20000"/>
                    <a:lumOff val="80000"/>
                  </a:schemeClr>
                </a:solidFill>
              </a:defRPr>
            </a:lvl1pPr>
          </a:lstStyle>
          <a:p>
            <a:endParaRPr lang="en-US"/>
          </a:p>
        </p:txBody>
      </p:sp>
      <p:sp>
        <p:nvSpPr>
          <p:cNvPr id="10" name="Slide Number Placeholder 9"/>
          <p:cNvSpPr>
            <a:spLocks noGrp="1"/>
          </p:cNvSpPr>
          <p:nvPr>
            <p:ph type="sldNum" sz="quarter" idx="12"/>
          </p:nvPr>
        </p:nvSpPr>
        <p:spPr/>
        <p:txBody>
          <a:bodyPr/>
          <a:lstStyle>
            <a:lvl1pPr>
              <a:defRPr>
                <a:solidFill>
                  <a:schemeClr val="bg2">
                    <a:lumMod val="60000"/>
                    <a:lumOff val="40000"/>
                  </a:schemeClr>
                </a:solidFill>
              </a:defRPr>
            </a:lvl1pPr>
          </a:lstStyle>
          <a:p>
            <a:fld id="{1CF2D47E-0AF1-4C27-801F-64E3E5BF7F72}" type="slidenum">
              <a:rPr lang="en-US" smtClean="0"/>
              <a:t>‹#›</a:t>
            </a:fld>
            <a:endParaRPr lang="en-US"/>
          </a:p>
        </p:txBody>
      </p:sp>
    </p:spTree>
    <p:extLst>
      <p:ext uri="{BB962C8B-B14F-4D97-AF65-F5344CB8AC3E}">
        <p14:creationId xmlns:p14="http://schemas.microsoft.com/office/powerpoint/2010/main" val="85544031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t>3/16/2022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581732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09803" y="1349248"/>
            <a:ext cx="5297805" cy="7185152"/>
          </a:xfrm>
        </p:spPr>
        <p:txBody>
          <a:bodyPr anchor="b">
            <a:normAutofit/>
          </a:bodyPr>
          <a:lstStyle>
            <a:lvl1pPr>
              <a:lnSpc>
                <a:spcPct val="85000"/>
              </a:lnSpc>
              <a:defRPr sz="4950" b="0"/>
            </a:lvl1pPr>
          </a:lstStyle>
          <a:p>
            <a:r>
              <a:rPr lang="en-US"/>
              <a:t>Click to edit Master title style</a:t>
            </a:r>
            <a:endParaRPr lang="en-US" dirty="0"/>
          </a:p>
        </p:txBody>
      </p:sp>
      <p:sp>
        <p:nvSpPr>
          <p:cNvPr id="3" name="Text Placeholder 2"/>
          <p:cNvSpPr>
            <a:spLocks noGrp="1"/>
          </p:cNvSpPr>
          <p:nvPr>
            <p:ph type="body" idx="1"/>
          </p:nvPr>
        </p:nvSpPr>
        <p:spPr>
          <a:xfrm>
            <a:off x="709803" y="8534400"/>
            <a:ext cx="5297805" cy="3007360"/>
          </a:xfrm>
        </p:spPr>
        <p:txBody>
          <a:bodyPr anchor="t">
            <a:normAutofit/>
          </a:bodyPr>
          <a:lstStyle>
            <a:lvl1pPr marL="0" indent="0">
              <a:buNone/>
              <a:defRPr sz="150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1E1FAD-7351-4908-963A-08EA8E4AB7A0}" type="datetimeFigureOut">
              <a:rPr lang="en-US" smtClean="0"/>
              <a:t>3/16/2022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sp>
        <p:nvSpPr>
          <p:cNvPr id="7" name="Rectangle 6"/>
          <p:cNvSpPr/>
          <p:nvPr/>
        </p:nvSpPr>
        <p:spPr>
          <a:xfrm>
            <a:off x="0" y="0"/>
            <a:ext cx="257175" cy="1219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3685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09803" y="3251203"/>
            <a:ext cx="2520315" cy="773571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46145" y="3251203"/>
            <a:ext cx="2520315" cy="773571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1E1FAD-7351-4908-963A-08EA8E4AB7A0}" type="datetimeFigureOut">
              <a:rPr lang="en-US" smtClean="0"/>
              <a:t>3/16/2022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326799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709803" y="3052773"/>
            <a:ext cx="2520315" cy="1300480"/>
          </a:xfrm>
        </p:spPr>
        <p:txBody>
          <a:bodyPr anchor="b">
            <a:normAutofit/>
          </a:bodyPr>
          <a:lstStyle>
            <a:lvl1pPr marL="0" indent="0">
              <a:spcBef>
                <a:spcPts val="0"/>
              </a:spcBef>
              <a:buNone/>
              <a:defRPr sz="1350" b="0">
                <a:solidFill>
                  <a:schemeClr val="tx2"/>
                </a:solidFill>
              </a:defRPr>
            </a:lvl1pPr>
            <a:lvl2pPr marL="342900" indent="0">
              <a:buNone/>
              <a:defRPr sz="135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709803" y="4457867"/>
            <a:ext cx="2520315" cy="6514933"/>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p:cNvSpPr>
            <a:spLocks noGrp="1"/>
          </p:cNvSpPr>
          <p:nvPr>
            <p:ph type="body" sz="quarter" idx="13"/>
          </p:nvPr>
        </p:nvSpPr>
        <p:spPr>
          <a:xfrm>
            <a:off x="3449574" y="3052773"/>
            <a:ext cx="2523744" cy="1300480"/>
          </a:xfrm>
        </p:spPr>
        <p:txBody>
          <a:bodyPr anchor="b">
            <a:normAutofit/>
          </a:bodyPr>
          <a:lstStyle>
            <a:lvl1pPr marL="0" indent="0">
              <a:buFontTx/>
              <a:buNone/>
              <a:defRPr lang="en-US" sz="1350" b="0" kern="1200" spc="8" baseline="0" dirty="0">
                <a:solidFill>
                  <a:schemeClr val="tx2"/>
                </a:solidFill>
                <a:latin typeface="+mn-lt"/>
                <a:ea typeface="+mn-ea"/>
                <a:cs typeface="+mn-cs"/>
              </a:defRPr>
            </a:lvl1pPr>
          </a:lstStyle>
          <a:p>
            <a:pPr marL="0" lvl="0" indent="0" algn="l" defTabSz="685800" rtl="0" eaLnBrk="1" latinLnBrk="0" hangingPunct="1">
              <a:lnSpc>
                <a:spcPct val="95000"/>
              </a:lnSpc>
              <a:spcBef>
                <a:spcPts val="0"/>
              </a:spcBef>
              <a:spcAft>
                <a:spcPts val="150"/>
              </a:spcAft>
              <a:buClr>
                <a:schemeClr val="accent1"/>
              </a:buClr>
              <a:buSzPct val="80000"/>
              <a:buNone/>
            </a:pPr>
            <a:r>
              <a:rPr lang="en-US"/>
              <a:t>Click to edit Master text styles</a:t>
            </a:r>
          </a:p>
        </p:txBody>
      </p:sp>
      <p:sp>
        <p:nvSpPr>
          <p:cNvPr id="6" name="Content Placeholder 5"/>
          <p:cNvSpPr>
            <a:spLocks noGrp="1"/>
          </p:cNvSpPr>
          <p:nvPr>
            <p:ph sz="quarter" idx="4"/>
          </p:nvPr>
        </p:nvSpPr>
        <p:spPr>
          <a:xfrm>
            <a:off x="3446145" y="4457867"/>
            <a:ext cx="2520315" cy="6514933"/>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1E1FAD-7351-4908-963A-08EA8E4AB7A0}" type="datetimeFigureOut">
              <a:rPr lang="en-US" smtClean="0"/>
              <a:t>3/16/2022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025950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1E1FAD-7351-4908-963A-08EA8E4AB7A0}" type="datetimeFigureOut">
              <a:rPr lang="en-US" smtClean="0"/>
              <a:t>3/16/2022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617729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1E1FAD-7351-4908-963A-08EA8E4AB7A0}" type="datetimeFigureOut">
              <a:rPr lang="en-US" smtClean="0"/>
              <a:t>3/16/2022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043288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3202" y="812803"/>
            <a:ext cx="1800225" cy="2844795"/>
          </a:xfrm>
        </p:spPr>
        <p:txBody>
          <a:bodyPr anchor="b">
            <a:normAutofit/>
          </a:bodyPr>
          <a:lstStyle>
            <a:lvl1pPr>
              <a:defRPr sz="2100" b="0" baseline="0"/>
            </a:lvl1pPr>
          </a:lstStyle>
          <a:p>
            <a:r>
              <a:rPr lang="en-US"/>
              <a:t>Click to edit Master title style</a:t>
            </a:r>
            <a:endParaRPr lang="en-US" dirty="0"/>
          </a:p>
        </p:txBody>
      </p:sp>
      <p:sp>
        <p:nvSpPr>
          <p:cNvPr id="3" name="Content Placeholder 2"/>
          <p:cNvSpPr>
            <a:spLocks noGrp="1"/>
          </p:cNvSpPr>
          <p:nvPr>
            <p:ph idx="1"/>
          </p:nvPr>
        </p:nvSpPr>
        <p:spPr>
          <a:xfrm>
            <a:off x="2533650" y="1219200"/>
            <a:ext cx="3419475" cy="975360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3202" y="3732863"/>
            <a:ext cx="1800225" cy="6773335"/>
          </a:xfrm>
        </p:spPr>
        <p:txBody>
          <a:bodyPr>
            <a:normAutofit/>
          </a:bodyPr>
          <a:lstStyle>
            <a:lvl1pPr marL="0" indent="0">
              <a:lnSpc>
                <a:spcPct val="114000"/>
              </a:lnSpc>
              <a:spcBef>
                <a:spcPts val="600"/>
              </a:spcBef>
              <a:buNone/>
              <a:defRPr sz="9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8C1E1FAD-7351-4908-963A-08EA8E4AB7A0}" type="datetimeFigureOut">
              <a:rPr lang="en-US" smtClean="0"/>
              <a:t>3/16/2022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8933042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9076267"/>
            <a:ext cx="6352223" cy="3115733"/>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14350" y="9347200"/>
            <a:ext cx="5614988" cy="1625600"/>
          </a:xfrm>
        </p:spPr>
        <p:txBody>
          <a:bodyPr anchor="b">
            <a:normAutofit/>
          </a:bodyPr>
          <a:lstStyle>
            <a:lvl1pPr>
              <a:defRPr sz="21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3"/>
            <a:ext cx="6352223" cy="9118085"/>
          </a:xfrm>
          <a:solidFill>
            <a:schemeClr val="accent1"/>
          </a:solidFill>
        </p:spPr>
        <p:txBody>
          <a:bodyPr anchor="t"/>
          <a:lstStyle>
            <a:lvl1pPr marL="0" indent="0">
              <a:buNone/>
              <a:defRPr sz="2400">
                <a:solidFill>
                  <a:schemeClr val="bg1"/>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14350" y="10859716"/>
            <a:ext cx="5614988" cy="1061353"/>
          </a:xfrm>
        </p:spPr>
        <p:txBody>
          <a:bodyPr>
            <a:normAutofit/>
          </a:bodyPr>
          <a:lstStyle>
            <a:lvl1pPr marL="0" indent="0">
              <a:lnSpc>
                <a:spcPct val="100000"/>
              </a:lnSpc>
              <a:spcBef>
                <a:spcPts val="600"/>
              </a:spcBef>
              <a:buNone/>
              <a:defRPr sz="975">
                <a:solidFill>
                  <a:schemeClr val="bg1">
                    <a:lumMod val="85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8C1E1FAD-7351-4908-963A-08EA8E4AB7A0}" type="datetimeFigureOut">
              <a:rPr lang="en-US" smtClean="0"/>
              <a:t>3/16/2022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828307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t>3/16/2022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9021005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864894" y="677333"/>
            <a:ext cx="1393031" cy="1048455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28625" y="677333"/>
            <a:ext cx="4350544" cy="1048455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t>3/16/2022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625780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6313646" y="0"/>
            <a:ext cx="548640" cy="12192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709803" y="650240"/>
            <a:ext cx="5452110" cy="235655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709803" y="3251203"/>
            <a:ext cx="4834890" cy="773571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4894635" y="1997042"/>
            <a:ext cx="3386665" cy="205383"/>
          </a:xfrm>
          <a:prstGeom prst="rect">
            <a:avLst/>
          </a:prstGeom>
        </p:spPr>
        <p:txBody>
          <a:bodyPr vert="horz" lIns="91440" tIns="45720" rIns="91440" bIns="45720" rtlCol="0" anchor="ctr"/>
          <a:lstStyle>
            <a:lvl1pPr algn="r">
              <a:defRPr sz="788" b="0">
                <a:solidFill>
                  <a:schemeClr val="tx2">
                    <a:lumMod val="20000"/>
                    <a:lumOff val="80000"/>
                  </a:schemeClr>
                </a:solidFill>
              </a:defRPr>
            </a:lvl1pPr>
          </a:lstStyle>
          <a:p>
            <a:fld id="{8C1E1FAD-7351-4908-963A-08EA8E4AB7A0}" type="datetimeFigureOut">
              <a:rPr lang="en-US" smtClean="0"/>
              <a:t>3/16/2022</a:t>
            </a:fld>
            <a:endParaRPr lang="en-US"/>
          </a:p>
        </p:txBody>
      </p:sp>
      <p:sp>
        <p:nvSpPr>
          <p:cNvPr id="5" name="Footer Placeholder 4"/>
          <p:cNvSpPr>
            <a:spLocks noGrp="1"/>
          </p:cNvSpPr>
          <p:nvPr>
            <p:ph type="ftr" sz="quarter" idx="3"/>
          </p:nvPr>
        </p:nvSpPr>
        <p:spPr>
          <a:xfrm rot="16200000">
            <a:off x="3404500" y="7415709"/>
            <a:ext cx="6366933" cy="205383"/>
          </a:xfrm>
          <a:prstGeom prst="rect">
            <a:avLst/>
          </a:prstGeom>
        </p:spPr>
        <p:txBody>
          <a:bodyPr vert="horz" lIns="91440" tIns="45720" rIns="91440" bIns="45720" rtlCol="0" anchor="ctr"/>
          <a:lstStyle>
            <a:lvl1pPr algn="l">
              <a:defRPr sz="788">
                <a:solidFill>
                  <a:schemeClr val="tx2">
                    <a:lumMod val="20000"/>
                    <a:lumOff val="80000"/>
                  </a:schemeClr>
                </a:solidFill>
              </a:defRPr>
            </a:lvl1pPr>
          </a:lstStyle>
          <a:p>
            <a:endParaRPr lang="en-US"/>
          </a:p>
        </p:txBody>
      </p:sp>
      <p:sp>
        <p:nvSpPr>
          <p:cNvPr id="6" name="Slide Number Placeholder 5"/>
          <p:cNvSpPr>
            <a:spLocks noGrp="1"/>
          </p:cNvSpPr>
          <p:nvPr>
            <p:ph type="sldNum" sz="quarter" idx="4"/>
          </p:nvPr>
        </p:nvSpPr>
        <p:spPr>
          <a:xfrm>
            <a:off x="6330791" y="10972803"/>
            <a:ext cx="514350" cy="1055511"/>
          </a:xfrm>
          <a:prstGeom prst="rect">
            <a:avLst/>
          </a:prstGeom>
        </p:spPr>
        <p:txBody>
          <a:bodyPr vert="horz" lIns="27432" tIns="45720" rIns="27432" bIns="45720" rtlCol="0" anchor="ctr">
            <a:normAutofit/>
          </a:bodyPr>
          <a:lstStyle>
            <a:lvl1pPr algn="ctr">
              <a:defRPr sz="2400">
                <a:solidFill>
                  <a:schemeClr val="tx2">
                    <a:lumMod val="60000"/>
                    <a:lumOff val="40000"/>
                  </a:schemeClr>
                </a:solidFill>
              </a:defRPr>
            </a:lvl1pPr>
          </a:lstStyle>
          <a:p>
            <a:fld id="{1CF2D47E-0AF1-4C27-801F-64E3E5BF7F72}" type="slidenum">
              <a:rPr lang="en-US" smtClean="0"/>
              <a:t>‹#›</a:t>
            </a:fld>
            <a:endParaRPr lang="en-US"/>
          </a:p>
        </p:txBody>
      </p:sp>
    </p:spTree>
    <p:extLst>
      <p:ext uri="{BB962C8B-B14F-4D97-AF65-F5344CB8AC3E}">
        <p14:creationId xmlns:p14="http://schemas.microsoft.com/office/powerpoint/2010/main" val="1369035319"/>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 id="2147483863" r:id="rId9"/>
    <p:sldLayoutId id="2147483864" r:id="rId10"/>
    <p:sldLayoutId id="2147483865" r:id="rId11"/>
  </p:sldLayoutIdLst>
  <p:txStyles>
    <p:titleStyle>
      <a:lvl1pPr algn="l" defTabSz="685800" rtl="0" eaLnBrk="1" latinLnBrk="0" hangingPunct="1">
        <a:lnSpc>
          <a:spcPct val="90000"/>
        </a:lnSpc>
        <a:spcBef>
          <a:spcPct val="0"/>
        </a:spcBef>
        <a:buNone/>
        <a:defRPr sz="3000" kern="1200" spc="-38" baseline="0">
          <a:solidFill>
            <a:schemeClr val="tx1"/>
          </a:solidFill>
          <a:latin typeface="+mj-lt"/>
          <a:ea typeface="+mj-ea"/>
          <a:cs typeface="+mj-cs"/>
        </a:defRPr>
      </a:lvl1pPr>
    </p:titleStyle>
    <p:bodyStyle>
      <a:lvl1pPr marL="137160" indent="-137160" algn="l" defTabSz="685800" rtl="0" eaLnBrk="1" latinLnBrk="0" hangingPunct="1">
        <a:lnSpc>
          <a:spcPct val="95000"/>
        </a:lnSpc>
        <a:spcBef>
          <a:spcPts val="1050"/>
        </a:spcBef>
        <a:spcAft>
          <a:spcPts val="150"/>
        </a:spcAft>
        <a:buClr>
          <a:schemeClr val="accent1"/>
        </a:buClr>
        <a:buSzPct val="80000"/>
        <a:buFont typeface="Arial" pitchFamily="34" charset="0"/>
        <a:buChar char="•"/>
        <a:defRPr sz="1350" kern="1200" spc="8" baseline="0">
          <a:solidFill>
            <a:schemeClr val="tx1"/>
          </a:solidFill>
          <a:latin typeface="+mn-lt"/>
          <a:ea typeface="+mn-ea"/>
          <a:cs typeface="+mn-cs"/>
        </a:defRPr>
      </a:lvl1pPr>
      <a:lvl2pPr marL="342900" indent="-137160" algn="l" defTabSz="685800" rtl="0" eaLnBrk="1" latinLnBrk="0" hangingPunct="1">
        <a:lnSpc>
          <a:spcPct val="90000"/>
        </a:lnSpc>
        <a:spcBef>
          <a:spcPts val="225"/>
        </a:spcBef>
        <a:spcAft>
          <a:spcPts val="225"/>
        </a:spcAft>
        <a:buClr>
          <a:schemeClr val="accent1"/>
        </a:buClr>
        <a:buFont typeface="Wingdings 2" pitchFamily="18" charset="2"/>
        <a:buChar char=""/>
        <a:defRPr sz="1200" kern="1200">
          <a:solidFill>
            <a:schemeClr val="tx1">
              <a:lumMod val="85000"/>
              <a:lumOff val="15000"/>
            </a:schemeClr>
          </a:solidFill>
          <a:latin typeface="+mn-lt"/>
          <a:ea typeface="+mn-ea"/>
          <a:cs typeface="+mn-cs"/>
        </a:defRPr>
      </a:lvl2pPr>
      <a:lvl3pPr marL="548640" indent="-13716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3pPr>
      <a:lvl4pPr marL="754380" indent="-13716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4pPr>
      <a:lvl5pPr marL="960120" indent="-13716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5pPr>
      <a:lvl6pPr marL="1200000" indent="-17145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6pPr>
      <a:lvl7pPr marL="1425000" indent="-17145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7pPr>
      <a:lvl8pPr marL="1650000" indent="-17145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8pPr>
      <a:lvl9pPr marL="1875000" indent="-17145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google.co.uk/search?q=bullying&amp;source=lnms&amp;tbm=isch&amp;sa=X&amp;ved=2ahUKEwjA_NeCruH1AhWUlFwKHbd3B2gQ_AUoAXoECAEQAw&amp;biw=1024&amp;bih=569&amp;dpr=1.88#imgrc=mSDiidZ6mqE2cM" TargetMode="External"/><Relationship Id="rId3" Type="http://schemas.openxmlformats.org/officeDocument/2006/relationships/image" Target="../media/image2.png"/><Relationship Id="rId7" Type="http://schemas.openxmlformats.org/officeDocument/2006/relationships/hyperlink" Target="https://www.google.co.uk/search?q=child+bullying+campaign&amp;source=lnms&amp;tbm=isch&amp;sa=X&amp;ved=2ahUKEwiJhdO3kpf2AhWKTcAKHci-CQ0Q_AUoAXoECAEQAw&amp;biw=1024&amp;bih=569&amp;dpr=1.88#imgrc=Ha3D3PRZKbgCkM"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hyperlink" Target="https://www.bing.com/images/search?view=detailV2&amp;ccid=we2A4Mxs&amp;id=56F56E05E15FDC20844AEB2FD9A296D3DCA3A8C1&amp;thid=OIP.we2A4MxsFc9T15BGCepqkQHaG0&amp;mediaurl=https%3a%2f%2fwww.inklingsnews.com%2fwp-content%2fuploads%2f2017%2f10%2fScreen-Shot-2017-10-25-at-2.52.51-PM.png&amp;cdnurl=https%3a%2f%2fth.bing.com%2fth%2fid%2fR.c1ed80e0cc6c15cf53d7904609ea6a91%3frik%3dwaij3NOWotkv6w%26pid%3dImgRaw%26r%3d0&amp;exph=760&amp;expw=826&amp;q=STOP+bullying&amp;simid=608015542245264846&amp;FORM=IRPRST&amp;ck=AAAEE54C83551927298B406A75B5F9F9&amp;selectedIndex=11&amp;ajaxhist=0&amp;ajaxserp=0" TargetMode="External"/><Relationship Id="rId5" Type="http://schemas.openxmlformats.org/officeDocument/2006/relationships/image" Target="../media/image4.jpeg"/><Relationship Id="rId10" Type="http://schemas.openxmlformats.org/officeDocument/2006/relationships/hyperlink" Target="https://www.bing.com/images/search?view=detailV2&amp;ccid=eLUcZpAS&amp;id=29786691932505B5E512FB2445A868F850D0ED3D&amp;thid=OIP.eLUcZpASTiM2UBtkagbbeAHaE8&amp;mediaurl=https%3a%2f%2fth.bing.com%2fth%2fid%2fR.78b51c6690124e2336501b646a06db78%3frik%3dPe3QUPhoqEUk%252bw%26riu%3dhttp%253a%252f%252fourcanadaproject.ca%252fwp-content%252fuploads%252f2015%252f11%252fstopbullying-1448469033.jpg%26ehk%3dpKZTINhCyvcj5XgaYbsYFe7EM84nJg4FxMWWYFLxvUo%253d%26risl%3d%26pid%3dImgRaw%26r%3d0&amp;exph=1200&amp;expw=1800&amp;q=STOP+bullying&amp;simid=608003615121884073&amp;FORM=IRPRST&amp;ck=1301EDB73353014A8C5C70291152BFE5&amp;selectedIndex=0&amp;ajaxhist=0&amp;ajaxserp=0" TargetMode="External"/><Relationship Id="rId4" Type="http://schemas.openxmlformats.org/officeDocument/2006/relationships/image" Target="../media/image3.png"/><Relationship Id="rId9" Type="http://schemas.openxmlformats.org/officeDocument/2006/relationships/hyperlink" Target="https://www.google.co.uk/search?q=types+of+bullying&amp;tbm=isch&amp;ved=2ahUKEwi37Nq4kpf2AhWk7rsIHU5_B5kQ2-cCegQIABAA&amp;oq=TYPES+OF+BULLYI&amp;gs_lcp=CgNpbWcQARgAMgQIABBDMgQIABBDMgQIABBDMgUIABCABDIFCAAQgAQyBQgAEIAEMgUIABCABDIFCAAQgAQyBQgAEIAEMgUIABCABDoLCAAQgAQQsQMQgwE6CAgAELEDEIMBOgcIABCxAxBDOggIABCABBCxA1C7qhpY8tcaYPnqGmgCcAB4AIABnwOIAcAQkgEIMTAuNy40LTGYAQCgAQGqAQtnd3Mtd2l6LWltZ8ABAQ&amp;sclient=img&amp;ei=a9kWYveKN6Td7_UPzv6dyAk&amp;bih=569&amp;biw=1024#imgrc=Yt3GyWqIA1_MwM"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kidsinthehouse.com/teenager/bullying/at-what-age-does-bullying-start" TargetMode="External"/><Relationship Id="rId1" Type="http://schemas.openxmlformats.org/officeDocument/2006/relationships/slideLayout" Target="../slideLayouts/slideLayout2.xml"/><Relationship Id="rId6" Type="http://schemas.openxmlformats.org/officeDocument/2006/relationships/hyperlink" Target="https://www.bing.com/images/search?view=detailV2&amp;ccid=bpDXPPsf&amp;id=BFA8B2F1550EBC030207C8175395EC8B1DDCF7A0&amp;thid=OIP.bpDXPPsftmyt7G0zeV7ANQHaE8&amp;mediaurl=https%3a%2f%2fwww.secureforensics.com%2fwp-content%2fuploads%2f2018%2f11%2fBullying-Statistics.png&amp;cdnurl=https%3a%2f%2fth.bing.com%2fth%2fid%2fR.6e90d73cfb1fb66cadec6d33795ec035%3frik%3doPfcHYvslVMXyA%26pid%3dImgRaw%26r%3d0&amp;exph=800&amp;expw=1200&amp;q=bullying+statistics&amp;simid=608045246235547622&amp;FORM=IRPRST&amp;ck=EA5EF38E2E438CA5878FCE0B924AD5A5&amp;selectedIndex=23&amp;ajaxhist=0&amp;ajaxserp=0" TargetMode="External"/><Relationship Id="rId5" Type="http://schemas.openxmlformats.org/officeDocument/2006/relationships/image" Target="../media/image7.png"/><Relationship Id="rId4" Type="http://schemas.openxmlformats.org/officeDocument/2006/relationships/hyperlink" Target="https://www.bing.com/images/search?view=detailV2&amp;ccid=n1J88Q%2fU&amp;id=EDB0C92562D77FDA8AE3E8C3D685F18D18110035&amp;thid=OIP.n1J88Q_UEPGNzQCe5aH_GwHaEK&amp;mediaurl=https%3a%2f%2fc.files.bbci.co.uk%2f8044%2fproduction%2f_114563823_capture.png&amp;cdnurl=https%3a%2f%2fth.bing.com%2fth%2fid%2fR.9f527cf10fd410f18dcd009ee5a1ff1b%3frik%3dNQARGI3xhdbD6A%26pid%3dImgRaw%26r%3d0&amp;exph=549&amp;expw=976&amp;q=children+playing&amp;simid=608025875932774644&amp;FORM=IRPRST&amp;ck=0645FA53057E9033BCA3ADA1EA618A56&amp;selectedIndex=26&amp;ajaxhist=0&amp;ajaxserp=0"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www.sciencedirect.com/science/article/pii/S1751722210000715" TargetMode="External"/><Relationship Id="rId3" Type="http://schemas.openxmlformats.org/officeDocument/2006/relationships/hyperlink" Target="https://www.google.co.uk/search?q=child+bullying+campaign&amp;source=lnms&amp;tbm=isch&amp;sa=X&amp;ved=2ahUKEwiJhdO3kpf2AhWKTcAKHci-CQ0Q_AUoAXoECAEQAw&amp;biw=1024&amp;bih=569&amp;dpr=1.88#imgrc=Ha3D3PRZKbgCkM" TargetMode="External"/><Relationship Id="rId7" Type="http://schemas.openxmlformats.org/officeDocument/2006/relationships/hyperlink" Target="https://www.google.co.uk/search?q=types+of+bullying&amp;tbm=isch&amp;ved=2ahUKEwi37Nq4kpf2AhWk7rsIHU5_B5kQ2-cCegQIABAA&amp;oq=TYPES+OF+BULLYI&amp;gs_lcp=CgNpbWcQARgAMgQIABBDMgQIABBDMgQIABBDMgUIABCABDIFCAAQgAQyBQgAEIAEMgUIABCABDIFCAAQgAQyBQgAEIAEMgUIABCABDoLCAAQgAQQsQMQgwE6CAgAELEDEIMBOgcIABCxAxBDOggIABCABBCxA1C7qhpY8tcaYPnqGmgCcAB4AIABnwOIAcAQkgEIMTAuNy40LTGYAQCgAQGqAQtnd3Mtd2l6LWltZ8ABAQ&amp;sclient=img&amp;ei=a9kWYveKN6Td7_UPzv6dyAk&amp;bih=569&amp;biw=1024#imgrc=Yt3GyWqIA1_MwM" TargetMode="External"/><Relationship Id="rId2" Type="http://schemas.openxmlformats.org/officeDocument/2006/relationships/hyperlink" Target="https://www.bing.com/images/search?view=detailV2&amp;ccid=bpDXPPsf&amp;id=BFA8B2F1550EBC030207C8175395EC8B1DDCF7A0&amp;thid=OIP.bpDXPPsftmyt7G0zeV7ANQHaE8&amp;mediaurl=https%3a%2f%2fwww.secureforensics.com%2fwp-content%2fuploads%2f2018%2f11%2fBullying-Statistics.png&amp;cdnurl=https%3a%2f%2fth.bing.com%2fth%2fid%2fR.6e90d73cfb1fb66cadec6d33795ec035%3frik%3doPfcHYvslVMXyA%26pid%3dImgRaw%26r%3d0&amp;exph=800&amp;expw=1200&amp;q=bullying+statistics&amp;simid=608045246235547622&amp;FORM=IRPRST&amp;ck=EA5EF38E2E438CA5878FCE0B924AD5A5&amp;selectedIndex=23&amp;ajaxhist=0&amp;ajaxserp=0" TargetMode="External"/><Relationship Id="rId1" Type="http://schemas.openxmlformats.org/officeDocument/2006/relationships/slideLayout" Target="../slideLayouts/slideLayout2.xml"/><Relationship Id="rId6" Type="http://schemas.openxmlformats.org/officeDocument/2006/relationships/hyperlink" Target="https://www.bing.com/images/search?view=detailV2&amp;ccid=eLUcZpAS&amp;id=29786691932505B5E512FB2445A868F850D0ED3D&amp;thid=OIP.eLUcZpASTiM2UBtkagbbeAHaE8&amp;mediaurl=https%3a%2f%2fth.bing.com%2fth%2fid%2fR.78b51c6690124e2336501b646a06db78%3frik%3dPe3QUPhoqEUk%252bw%26riu%3dhttp%253a%252f%252fourcanadaproject.ca%252fwp-content%252fuploads%252f2015%252f11%252fstopbullying-1448469033.jpg%26ehk%3dpKZTINhCyvcj5XgaYbsYFe7EM84nJg4FxMWWYFLxvUo%253d%26risl%3d%26pid%3dImgRaw%26r%3d0&amp;exph=1200&amp;expw=1800&amp;q=STOP+bullying&amp;simid=608003615121884073&amp;FORM=IRPRST&amp;ck=1301EDB73353014A8C5C70291152BFE5&amp;selectedIndex=0&amp;ajaxhist=0&amp;ajaxserp=0" TargetMode="External"/><Relationship Id="rId5" Type="http://schemas.openxmlformats.org/officeDocument/2006/relationships/hyperlink" Target="https://www.bing.com/images/search?view=detailV2&amp;ccid=we2A4Mxs&amp;id=56F56E05E15FDC20844AEB2FD9A296D3DCA3A8C1&amp;thid=OIP.we2A4MxsFc9T15BGCepqkQHaG0&amp;mediaurl=https%3a%2f%2fwww.inklingsnews.com%2fwp-content%2fuploads%2f2017%2f10%2fScreen-Shot-2017-10-25-at-2.52.51-PM.png&amp;cdnurl=https%3a%2f%2fth.bing.com%2fth%2fid%2fR.c1ed80e0cc6c15cf53d7904609ea6a91%3frik%3dwaij3NOWotkv6w%26pid%3dImgRaw%26r%3d0&amp;exph=760&amp;expw=826&amp;q=STOP+bullying&amp;simid=608015542245264846&amp;FORM=IRPRST&amp;ck=AAAEE54C83551927298B406A75B5F9F9&amp;selectedIndex=11&amp;ajaxhist=0&amp;ajaxserp=0" TargetMode="External"/><Relationship Id="rId4" Type="http://schemas.openxmlformats.org/officeDocument/2006/relationships/hyperlink" Target="https://www.bing.com/images/search?view=detailV2&amp;ccid=n1J88Q%2fU&amp;id=EDB0C92562D77FDA8AE3E8C3D685F18D18110035&amp;thid=OIP.n1J88Q_UEPGNzQCe5aH_GwHaEK&amp;mediaurl=https%3a%2f%2fc.files.bbci.co.uk%2f8044%2fproduction%2f_114563823_capture.png&amp;cdnurl=https%3a%2f%2fth.bing.com%2fth%2fid%2fR.9f527cf10fd410f18dcd009ee5a1ff1b%3frik%3dNQARGI3xhdbD6A%26pid%3dImgRaw%26r%3d0&amp;exph=549&amp;expw=976&amp;q=children+playing&amp;simid=608025875932774644&amp;FORM=IRPRST&amp;ck=0645FA53057E9033BCA3ADA1EA618A56&amp;selectedIndex=26&amp;ajaxhist=0&amp;ajaxserp=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A1AE45-FCAC-41BA-BBC1-FC611B42E4FE}"/>
              </a:ext>
            </a:extLst>
          </p:cNvPr>
          <p:cNvSpPr txBox="1"/>
          <p:nvPr/>
        </p:nvSpPr>
        <p:spPr>
          <a:xfrm>
            <a:off x="1251750" y="568171"/>
            <a:ext cx="4815417" cy="1600438"/>
          </a:xfrm>
          <a:prstGeom prst="rect">
            <a:avLst/>
          </a:prstGeom>
          <a:noFill/>
        </p:spPr>
        <p:txBody>
          <a:bodyPr wrap="square" rtlCol="0">
            <a:spAutoFit/>
          </a:bodyPr>
          <a:lstStyle/>
          <a:p>
            <a:r>
              <a:rPr lang="en-GB" sz="1600" dirty="0"/>
              <a:t>Saba Parveen- 2014411</a:t>
            </a:r>
          </a:p>
          <a:p>
            <a:r>
              <a:rPr lang="en-GB" sz="1600" dirty="0"/>
              <a:t>BMHP5014_BIRM </a:t>
            </a:r>
          </a:p>
          <a:p>
            <a:r>
              <a:rPr lang="en-GB" sz="1600" dirty="0"/>
              <a:t>E-portfolio evidence of learning comprising of 2 separate artefact items</a:t>
            </a:r>
          </a:p>
          <a:p>
            <a:r>
              <a:rPr lang="en-GB" sz="1600" dirty="0"/>
              <a:t>Dr </a:t>
            </a:r>
            <a:r>
              <a:rPr lang="en-GB" sz="1600" dirty="0" err="1"/>
              <a:t>Azora</a:t>
            </a:r>
            <a:r>
              <a:rPr lang="en-GB" sz="1600" dirty="0"/>
              <a:t> Hurd </a:t>
            </a:r>
          </a:p>
          <a:p>
            <a:endParaRPr lang="en-GB" dirty="0"/>
          </a:p>
        </p:txBody>
      </p:sp>
    </p:spTree>
    <p:extLst>
      <p:ext uri="{BB962C8B-B14F-4D97-AF65-F5344CB8AC3E}">
        <p14:creationId xmlns:p14="http://schemas.microsoft.com/office/powerpoint/2010/main" val="8651393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5B9591A5-32B7-49DC-B005-37493233AA21}"/>
              </a:ext>
            </a:extLst>
          </p:cNvPr>
          <p:cNvSpPr/>
          <p:nvPr/>
        </p:nvSpPr>
        <p:spPr>
          <a:xfrm>
            <a:off x="1412111" y="2243562"/>
            <a:ext cx="4027990" cy="717630"/>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INTRODUCTION</a:t>
            </a:r>
          </a:p>
        </p:txBody>
      </p:sp>
      <p:sp>
        <p:nvSpPr>
          <p:cNvPr id="25" name="Rectangle 24">
            <a:extLst>
              <a:ext uri="{FF2B5EF4-FFF2-40B4-BE49-F238E27FC236}">
                <a16:creationId xmlns:a16="http://schemas.microsoft.com/office/drawing/2014/main" id="{17A911CB-C4CA-43B9-9A07-3D00772A80C7}"/>
              </a:ext>
            </a:extLst>
          </p:cNvPr>
          <p:cNvSpPr/>
          <p:nvPr/>
        </p:nvSpPr>
        <p:spPr>
          <a:xfrm>
            <a:off x="1412111" y="3341227"/>
            <a:ext cx="4027990" cy="71763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POSTER </a:t>
            </a:r>
          </a:p>
        </p:txBody>
      </p:sp>
      <p:sp>
        <p:nvSpPr>
          <p:cNvPr id="26" name="Rectangle 25">
            <a:extLst>
              <a:ext uri="{FF2B5EF4-FFF2-40B4-BE49-F238E27FC236}">
                <a16:creationId xmlns:a16="http://schemas.microsoft.com/office/drawing/2014/main" id="{EF5AC88D-BF31-434E-ABDF-ACE62536A30A}"/>
              </a:ext>
            </a:extLst>
          </p:cNvPr>
          <p:cNvSpPr/>
          <p:nvPr/>
        </p:nvSpPr>
        <p:spPr>
          <a:xfrm>
            <a:off x="1412111" y="4546923"/>
            <a:ext cx="4027990" cy="71763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ARTEFACT 5 500 WORDS</a:t>
            </a:r>
          </a:p>
        </p:txBody>
      </p:sp>
      <p:sp>
        <p:nvSpPr>
          <p:cNvPr id="27" name="Rectangle 26">
            <a:extLst>
              <a:ext uri="{FF2B5EF4-FFF2-40B4-BE49-F238E27FC236}">
                <a16:creationId xmlns:a16="http://schemas.microsoft.com/office/drawing/2014/main" id="{4F1042C2-A6F6-4AD1-ACB7-56C756829DDF}"/>
              </a:ext>
            </a:extLst>
          </p:cNvPr>
          <p:cNvSpPr/>
          <p:nvPr/>
        </p:nvSpPr>
        <p:spPr>
          <a:xfrm>
            <a:off x="1412111" y="5644588"/>
            <a:ext cx="4027990" cy="717630"/>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ARTEFACT 2- BLOG </a:t>
            </a:r>
          </a:p>
        </p:txBody>
      </p:sp>
      <p:sp>
        <p:nvSpPr>
          <p:cNvPr id="29" name="Rectangle 28">
            <a:extLst>
              <a:ext uri="{FF2B5EF4-FFF2-40B4-BE49-F238E27FC236}">
                <a16:creationId xmlns:a16="http://schemas.microsoft.com/office/drawing/2014/main" id="{43006AC3-C950-42AB-83EB-063CE16C0C3E}"/>
              </a:ext>
            </a:extLst>
          </p:cNvPr>
          <p:cNvSpPr/>
          <p:nvPr/>
        </p:nvSpPr>
        <p:spPr>
          <a:xfrm>
            <a:off x="1412111" y="6850284"/>
            <a:ext cx="4027990" cy="717630"/>
          </a:xfrm>
          <a:prstGeom prst="rect">
            <a:avLst/>
          </a:prstGeom>
          <a:solidFill>
            <a:srgbClr val="8C459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REFERENCES </a:t>
            </a:r>
          </a:p>
        </p:txBody>
      </p:sp>
      <p:sp>
        <p:nvSpPr>
          <p:cNvPr id="30" name="TextBox 29">
            <a:extLst>
              <a:ext uri="{FF2B5EF4-FFF2-40B4-BE49-F238E27FC236}">
                <a16:creationId xmlns:a16="http://schemas.microsoft.com/office/drawing/2014/main" id="{CE17E73A-CED9-4234-AFA4-62998C8A08C1}"/>
              </a:ext>
            </a:extLst>
          </p:cNvPr>
          <p:cNvSpPr txBox="1"/>
          <p:nvPr/>
        </p:nvSpPr>
        <p:spPr>
          <a:xfrm>
            <a:off x="324091" y="810228"/>
            <a:ext cx="6053559" cy="584775"/>
          </a:xfrm>
          <a:prstGeom prst="rect">
            <a:avLst/>
          </a:prstGeom>
          <a:noFill/>
        </p:spPr>
        <p:txBody>
          <a:bodyPr wrap="square" rtlCol="0">
            <a:spAutoFit/>
          </a:bodyPr>
          <a:lstStyle/>
          <a:p>
            <a:pPr algn="ctr"/>
            <a:r>
              <a:rPr lang="en-GB" sz="3200" b="1" u="sng" dirty="0">
                <a:latin typeface="Arial" panose="020B0604020202020204" pitchFamily="34" charset="0"/>
                <a:cs typeface="Arial" panose="020B0604020202020204" pitchFamily="34" charset="0"/>
              </a:rPr>
              <a:t>TABLE OF CONTENTS </a:t>
            </a:r>
          </a:p>
        </p:txBody>
      </p:sp>
    </p:spTree>
    <p:extLst>
      <p:ext uri="{BB962C8B-B14F-4D97-AF65-F5344CB8AC3E}">
        <p14:creationId xmlns:p14="http://schemas.microsoft.com/office/powerpoint/2010/main" val="39602266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78EF7-0E11-4C31-8421-B4D84B831ED3}"/>
              </a:ext>
            </a:extLst>
          </p:cNvPr>
          <p:cNvSpPr>
            <a:spLocks noGrp="1"/>
          </p:cNvSpPr>
          <p:nvPr>
            <p:ph type="title"/>
          </p:nvPr>
        </p:nvSpPr>
        <p:spPr>
          <a:xfrm>
            <a:off x="1535427" y="363984"/>
            <a:ext cx="3178616" cy="689723"/>
          </a:xfrm>
        </p:spPr>
        <p:txBody>
          <a:bodyPr>
            <a:normAutofit/>
          </a:bodyPr>
          <a:lstStyle/>
          <a:p>
            <a:pPr algn="ctr"/>
            <a:r>
              <a:rPr lang="en-GB" sz="3200" b="1" dirty="0"/>
              <a:t>Introduction </a:t>
            </a:r>
          </a:p>
        </p:txBody>
      </p:sp>
      <p:sp>
        <p:nvSpPr>
          <p:cNvPr id="4" name="TextBox 3">
            <a:extLst>
              <a:ext uri="{FF2B5EF4-FFF2-40B4-BE49-F238E27FC236}">
                <a16:creationId xmlns:a16="http://schemas.microsoft.com/office/drawing/2014/main" id="{48795E7E-29A1-4E53-AC24-DAB0DA338DBD}"/>
              </a:ext>
            </a:extLst>
          </p:cNvPr>
          <p:cNvSpPr txBox="1"/>
          <p:nvPr/>
        </p:nvSpPr>
        <p:spPr>
          <a:xfrm>
            <a:off x="821723" y="1618735"/>
            <a:ext cx="4819135" cy="1169551"/>
          </a:xfrm>
          <a:prstGeom prst="rect">
            <a:avLst/>
          </a:prstGeom>
          <a:noFill/>
        </p:spPr>
        <p:txBody>
          <a:bodyPr wrap="square" rtlCol="0">
            <a:spAutoFit/>
          </a:bodyPr>
          <a:lstStyle/>
          <a:p>
            <a:r>
              <a:rPr lang="en-GB" sz="1400" dirty="0"/>
              <a:t>The two artefacts I have chosen are artefact 2 which is a blog, and artefact 5 which is a conference poster. I have decided to develop a anti-bullying campaign. I will take the leadership role in raising awareness as this is something I am very passionate about. </a:t>
            </a:r>
          </a:p>
        </p:txBody>
      </p:sp>
    </p:spTree>
    <p:extLst>
      <p:ext uri="{BB962C8B-B14F-4D97-AF65-F5344CB8AC3E}">
        <p14:creationId xmlns:p14="http://schemas.microsoft.com/office/powerpoint/2010/main" val="27259180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7B56B-836B-4563-AE0F-5A23B61BFD9D}"/>
              </a:ext>
            </a:extLst>
          </p:cNvPr>
          <p:cNvSpPr>
            <a:spLocks noGrp="1"/>
          </p:cNvSpPr>
          <p:nvPr>
            <p:ph type="ctrTitle"/>
          </p:nvPr>
        </p:nvSpPr>
        <p:spPr>
          <a:xfrm>
            <a:off x="1094505" y="250366"/>
            <a:ext cx="4885759" cy="596378"/>
          </a:xfrm>
        </p:spPr>
        <p:txBody>
          <a:bodyPr>
            <a:normAutofit/>
          </a:bodyPr>
          <a:lstStyle/>
          <a:p>
            <a:r>
              <a:rPr lang="en-GB" sz="2800" dirty="0"/>
              <a:t>Lets put a  </a:t>
            </a:r>
            <a:r>
              <a:rPr lang="en-GB" sz="2800" dirty="0">
                <a:solidFill>
                  <a:srgbClr val="FF0000"/>
                </a:solidFill>
              </a:rPr>
              <a:t>STOP </a:t>
            </a:r>
            <a:r>
              <a:rPr lang="en-GB" sz="2800" dirty="0"/>
              <a:t>to bullying </a:t>
            </a:r>
          </a:p>
        </p:txBody>
      </p:sp>
      <p:pic>
        <p:nvPicPr>
          <p:cNvPr id="5" name="Picture 4">
            <a:extLst>
              <a:ext uri="{FF2B5EF4-FFF2-40B4-BE49-F238E27FC236}">
                <a16:creationId xmlns:a16="http://schemas.microsoft.com/office/drawing/2014/main" id="{9687D8A2-17BF-47A7-8FB7-DCC9D4AA3898}"/>
              </a:ext>
            </a:extLst>
          </p:cNvPr>
          <p:cNvPicPr>
            <a:picLocks noChangeAspect="1"/>
          </p:cNvPicPr>
          <p:nvPr/>
        </p:nvPicPr>
        <p:blipFill>
          <a:blip r:embed="rId3"/>
          <a:stretch>
            <a:fillRect/>
          </a:stretch>
        </p:blipFill>
        <p:spPr>
          <a:xfrm>
            <a:off x="627993" y="1306490"/>
            <a:ext cx="2470050" cy="1853002"/>
          </a:xfrm>
          <a:prstGeom prst="rect">
            <a:avLst/>
          </a:prstGeom>
        </p:spPr>
      </p:pic>
      <p:pic>
        <p:nvPicPr>
          <p:cNvPr id="7" name="Picture 6">
            <a:extLst>
              <a:ext uri="{FF2B5EF4-FFF2-40B4-BE49-F238E27FC236}">
                <a16:creationId xmlns:a16="http://schemas.microsoft.com/office/drawing/2014/main" id="{0D972253-7281-4E37-B752-C2D01C0B53EF}"/>
              </a:ext>
            </a:extLst>
          </p:cNvPr>
          <p:cNvPicPr>
            <a:picLocks noChangeAspect="1"/>
          </p:cNvPicPr>
          <p:nvPr/>
        </p:nvPicPr>
        <p:blipFill>
          <a:blip r:embed="rId4"/>
          <a:stretch>
            <a:fillRect/>
          </a:stretch>
        </p:blipFill>
        <p:spPr>
          <a:xfrm>
            <a:off x="5282667" y="10399705"/>
            <a:ext cx="1252319" cy="1118587"/>
          </a:xfrm>
          <a:prstGeom prst="rect">
            <a:avLst/>
          </a:prstGeom>
        </p:spPr>
      </p:pic>
      <p:sp>
        <p:nvSpPr>
          <p:cNvPr id="4" name="TextBox 3">
            <a:extLst>
              <a:ext uri="{FF2B5EF4-FFF2-40B4-BE49-F238E27FC236}">
                <a16:creationId xmlns:a16="http://schemas.microsoft.com/office/drawing/2014/main" id="{A8CB6FA8-0379-4A21-ACD4-85A5B04BBEEE}"/>
              </a:ext>
            </a:extLst>
          </p:cNvPr>
          <p:cNvSpPr txBox="1"/>
          <p:nvPr/>
        </p:nvSpPr>
        <p:spPr>
          <a:xfrm>
            <a:off x="2185706" y="9449316"/>
            <a:ext cx="2987776" cy="2462213"/>
          </a:xfrm>
          <a:prstGeom prst="rect">
            <a:avLst/>
          </a:prstGeom>
          <a:noFill/>
        </p:spPr>
        <p:txBody>
          <a:bodyPr wrap="square" rtlCol="0">
            <a:spAutoFit/>
          </a:bodyPr>
          <a:lstStyle/>
          <a:p>
            <a:pPr algn="ctr"/>
            <a:r>
              <a:rPr lang="en-GB" sz="1400" dirty="0"/>
              <a:t>Join us for our anti-bulling campaign </a:t>
            </a:r>
          </a:p>
          <a:p>
            <a:pPr algn="ctr"/>
            <a:r>
              <a:rPr lang="en-GB" sz="1400" dirty="0"/>
              <a:t> 5</a:t>
            </a:r>
            <a:r>
              <a:rPr lang="en-GB" sz="1400" baseline="30000" dirty="0"/>
              <a:t>th</a:t>
            </a:r>
            <a:r>
              <a:rPr lang="en-GB" sz="1400" dirty="0"/>
              <a:t> March</a:t>
            </a:r>
          </a:p>
          <a:p>
            <a:pPr algn="ctr"/>
            <a:r>
              <a:rPr lang="en-GB" sz="1400" dirty="0"/>
              <a:t>Oasis Academy </a:t>
            </a:r>
          </a:p>
          <a:p>
            <a:pPr algn="ctr"/>
            <a:r>
              <a:rPr lang="en-GB" sz="1400" dirty="0"/>
              <a:t>121 Holder Road </a:t>
            </a:r>
          </a:p>
          <a:p>
            <a:pPr algn="ctr"/>
            <a:r>
              <a:rPr lang="en-GB" sz="1400" dirty="0"/>
              <a:t>B26 9PA</a:t>
            </a:r>
          </a:p>
          <a:p>
            <a:pPr algn="ctr"/>
            <a:r>
              <a:rPr lang="en-GB" sz="1400" dirty="0"/>
              <a:t>4-6pm </a:t>
            </a:r>
          </a:p>
          <a:p>
            <a:pPr algn="ctr"/>
            <a:r>
              <a:rPr lang="en-GB" sz="1400" dirty="0"/>
              <a:t>Refreshments available</a:t>
            </a:r>
          </a:p>
          <a:p>
            <a:pPr algn="ctr"/>
            <a:r>
              <a:rPr lang="en-GB" sz="1400" dirty="0"/>
              <a:t>For more info: 0121 202 1200</a:t>
            </a:r>
          </a:p>
          <a:p>
            <a:pPr algn="ctr"/>
            <a:r>
              <a:rPr lang="en-GB" sz="1400" dirty="0"/>
              <a:t>Bullying UK(@bullyinguk)/twitter</a:t>
            </a:r>
          </a:p>
          <a:p>
            <a:pPr algn="ctr"/>
            <a:r>
              <a:rPr lang="en-GB" sz="1400" dirty="0"/>
              <a:t> </a:t>
            </a:r>
          </a:p>
        </p:txBody>
      </p:sp>
      <p:sp>
        <p:nvSpPr>
          <p:cNvPr id="6" name="TextBox 5">
            <a:extLst>
              <a:ext uri="{FF2B5EF4-FFF2-40B4-BE49-F238E27FC236}">
                <a16:creationId xmlns:a16="http://schemas.microsoft.com/office/drawing/2014/main" id="{511B6FC0-3524-4AF2-847D-01BE4A3B568C}"/>
              </a:ext>
            </a:extLst>
          </p:cNvPr>
          <p:cNvSpPr txBox="1"/>
          <p:nvPr/>
        </p:nvSpPr>
        <p:spPr>
          <a:xfrm>
            <a:off x="518614" y="4816593"/>
            <a:ext cx="6087809" cy="1323439"/>
          </a:xfrm>
          <a:prstGeom prst="rect">
            <a:avLst/>
          </a:prstGeom>
          <a:noFill/>
        </p:spPr>
        <p:txBody>
          <a:bodyPr wrap="square" rtlCol="0">
            <a:spAutoFit/>
          </a:bodyPr>
          <a:lstStyle/>
          <a:p>
            <a:pPr algn="ctr"/>
            <a:r>
              <a:rPr lang="en-GB" sz="4000" u="sng" dirty="0">
                <a:highlight>
                  <a:srgbClr val="000000"/>
                </a:highlight>
                <a:latin typeface="Berlin Sans FB Demi" panose="020E0802020502020306" pitchFamily="34" charset="0"/>
              </a:rPr>
              <a:t>ANTI- BULLYING CAMPAIGN</a:t>
            </a:r>
          </a:p>
        </p:txBody>
      </p:sp>
      <p:pic>
        <p:nvPicPr>
          <p:cNvPr id="1026" name="Picture 2" descr="Petition · Putting a stop to bullying all over the world. · Change.org">
            <a:extLst>
              <a:ext uri="{FF2B5EF4-FFF2-40B4-BE49-F238E27FC236}">
                <a16:creationId xmlns:a16="http://schemas.microsoft.com/office/drawing/2014/main" id="{E2E35B48-BC1D-4E57-AABF-EB302A251DB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0446" y="6421024"/>
            <a:ext cx="6466113" cy="207237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046B913E-5703-466A-BA82-CC2886B79C1B}"/>
              </a:ext>
            </a:extLst>
          </p:cNvPr>
          <p:cNvPicPr>
            <a:picLocks noChangeAspect="1"/>
          </p:cNvPicPr>
          <p:nvPr/>
        </p:nvPicPr>
        <p:blipFill>
          <a:blip r:embed="rId6"/>
          <a:stretch>
            <a:fillRect/>
          </a:stretch>
        </p:blipFill>
        <p:spPr>
          <a:xfrm>
            <a:off x="3501207" y="1319238"/>
            <a:ext cx="3173105" cy="1784871"/>
          </a:xfrm>
          <a:prstGeom prst="rect">
            <a:avLst/>
          </a:prstGeom>
        </p:spPr>
      </p:pic>
      <p:sp>
        <p:nvSpPr>
          <p:cNvPr id="8" name="TextBox 7">
            <a:extLst>
              <a:ext uri="{FF2B5EF4-FFF2-40B4-BE49-F238E27FC236}">
                <a16:creationId xmlns:a16="http://schemas.microsoft.com/office/drawing/2014/main" id="{7CEF0BF0-0530-4C7C-A553-64D0CC05DF18}"/>
              </a:ext>
            </a:extLst>
          </p:cNvPr>
          <p:cNvSpPr txBox="1"/>
          <p:nvPr/>
        </p:nvSpPr>
        <p:spPr>
          <a:xfrm>
            <a:off x="1863018" y="3745488"/>
            <a:ext cx="3769546" cy="646331"/>
          </a:xfrm>
          <a:prstGeom prst="rect">
            <a:avLst/>
          </a:prstGeom>
          <a:noFill/>
        </p:spPr>
        <p:txBody>
          <a:bodyPr wrap="square" rtlCol="0">
            <a:spAutoFit/>
          </a:bodyPr>
          <a:lstStyle/>
          <a:p>
            <a:pPr algn="ctr"/>
            <a:r>
              <a:rPr lang="en-GB" b="1" dirty="0"/>
              <a:t>Lets get together and protect our children </a:t>
            </a:r>
          </a:p>
        </p:txBody>
      </p:sp>
      <p:sp>
        <p:nvSpPr>
          <p:cNvPr id="12" name="TextBox 11">
            <a:extLst>
              <a:ext uri="{FF2B5EF4-FFF2-40B4-BE49-F238E27FC236}">
                <a16:creationId xmlns:a16="http://schemas.microsoft.com/office/drawing/2014/main" id="{23A870F2-333C-4A70-B5E3-5EEAA8A79453}"/>
              </a:ext>
            </a:extLst>
          </p:cNvPr>
          <p:cNvSpPr txBox="1"/>
          <p:nvPr/>
        </p:nvSpPr>
        <p:spPr>
          <a:xfrm>
            <a:off x="3464222" y="3165880"/>
            <a:ext cx="3431568" cy="461665"/>
          </a:xfrm>
          <a:prstGeom prst="rect">
            <a:avLst/>
          </a:prstGeom>
          <a:noFill/>
        </p:spPr>
        <p:txBody>
          <a:bodyPr wrap="square">
            <a:spAutoFit/>
          </a:bodyPr>
          <a:lstStyle/>
          <a:p>
            <a:pPr marR="0" lvl="0" algn="l" defTabSz="457200" rtl="0" eaLnBrk="1" fontAlgn="auto" latinLnBrk="0" hangingPunct="1">
              <a:lnSpc>
                <a:spcPct val="100000"/>
              </a:lnSpc>
              <a:spcBef>
                <a:spcPts val="0"/>
              </a:spcBef>
              <a:spcAft>
                <a:spcPts val="0"/>
              </a:spcAft>
              <a:buClrTx/>
              <a:buSzTx/>
              <a:tabLst/>
              <a:defRPr/>
            </a:pPr>
            <a:r>
              <a:rPr kumimoji="0" lang="en-US" sz="1200" b="1" i="0" u="none" strike="noStrike" kern="1200" cap="none" spc="0" normalizeH="0" baseline="0" noProof="0" dirty="0">
                <a:ln>
                  <a:noFill/>
                </a:ln>
                <a:solidFill>
                  <a:schemeClr val="accent2"/>
                </a:solidFill>
                <a:effectLst/>
                <a:uLnTx/>
                <a:uFillTx/>
                <a:latin typeface="Century Schoolbook" panose="02040604050505020304"/>
                <a:ea typeface="+mn-ea"/>
                <a:cs typeface="+mn-cs"/>
                <a:hlinkClick r:id="rId7">
                  <a:extLst>
                    <a:ext uri="{A12FA001-AC4F-418D-AE19-62706E023703}">
                      <ahyp:hlinkClr xmlns:ahyp="http://schemas.microsoft.com/office/drawing/2018/hyperlinkcolor" val="tx"/>
                    </a:ext>
                  </a:extLst>
                </a:hlinkClick>
              </a:rPr>
              <a:t>IMAGE 1- </a:t>
            </a:r>
            <a:r>
              <a:rPr kumimoji="0" lang="en-US" sz="1200" b="0" i="0" u="none" strike="noStrike" kern="1200" cap="none" spc="0" normalizeH="0" baseline="0" noProof="0" dirty="0">
                <a:ln>
                  <a:noFill/>
                </a:ln>
                <a:solidFill>
                  <a:schemeClr val="accent2"/>
                </a:solidFill>
                <a:effectLst/>
                <a:uLnTx/>
                <a:uFillTx/>
                <a:latin typeface="Century Schoolbook" panose="02040604050505020304"/>
                <a:ea typeface="+mn-ea"/>
                <a:cs typeface="+mn-cs"/>
                <a:hlinkClick r:id="rId7">
                  <a:extLst>
                    <a:ext uri="{A12FA001-AC4F-418D-AE19-62706E023703}">
                      <ahyp:hlinkClr xmlns:ahyp="http://schemas.microsoft.com/office/drawing/2018/hyperlinkcolor" val="tx"/>
                    </a:ext>
                  </a:extLst>
                </a:hlinkClick>
              </a:rPr>
              <a:t>child bullying campaign - Google Search</a:t>
            </a:r>
            <a:endParaRPr kumimoji="0" lang="en-GB" sz="1200" b="0" i="0" u="none" strike="noStrike" kern="1200" cap="none" spc="0" normalizeH="0" baseline="0" noProof="0" dirty="0">
              <a:ln>
                <a:noFill/>
              </a:ln>
              <a:solidFill>
                <a:schemeClr val="accent2"/>
              </a:solidFill>
              <a:effectLst/>
              <a:uLnTx/>
              <a:uFillTx/>
              <a:latin typeface="Arial" panose="020B0604020202020204" pitchFamily="34" charset="0"/>
              <a:ea typeface="+mn-ea"/>
              <a:cs typeface="Arial" panose="020B0604020202020204" pitchFamily="34" charset="0"/>
              <a:hlinkClick r:id="rId8">
                <a:extLst>
                  <a:ext uri="{A12FA001-AC4F-418D-AE19-62706E023703}">
                    <ahyp:hlinkClr xmlns:ahyp="http://schemas.microsoft.com/office/drawing/2018/hyperlinkcolor" val="tx"/>
                  </a:ext>
                </a:extLst>
              </a:hlinkClick>
            </a:endParaRPr>
          </a:p>
        </p:txBody>
      </p:sp>
      <p:sp>
        <p:nvSpPr>
          <p:cNvPr id="14" name="TextBox 13">
            <a:extLst>
              <a:ext uri="{FF2B5EF4-FFF2-40B4-BE49-F238E27FC236}">
                <a16:creationId xmlns:a16="http://schemas.microsoft.com/office/drawing/2014/main" id="{8A1FA8C7-127B-4803-8E7B-AFBA07175224}"/>
              </a:ext>
            </a:extLst>
          </p:cNvPr>
          <p:cNvSpPr txBox="1"/>
          <p:nvPr/>
        </p:nvSpPr>
        <p:spPr>
          <a:xfrm>
            <a:off x="518614" y="3246601"/>
            <a:ext cx="2579429" cy="461665"/>
          </a:xfrm>
          <a:prstGeom prst="rect">
            <a:avLst/>
          </a:prstGeom>
          <a:noFill/>
        </p:spPr>
        <p:txBody>
          <a:bodyPr wrap="square">
            <a:spAutoFit/>
          </a:bodyPr>
          <a:lstStyle/>
          <a:p>
            <a:r>
              <a:rPr lang="en-US" sz="1200" dirty="0">
                <a:hlinkClick r:id="rId9"/>
              </a:rPr>
              <a:t>IMAGE 2- types of bullying - Google Search</a:t>
            </a:r>
            <a:endParaRPr lang="en-GB" sz="12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endParaRPr>
          </a:p>
        </p:txBody>
      </p:sp>
      <p:sp>
        <p:nvSpPr>
          <p:cNvPr id="16" name="TextBox 15">
            <a:extLst>
              <a:ext uri="{FF2B5EF4-FFF2-40B4-BE49-F238E27FC236}">
                <a16:creationId xmlns:a16="http://schemas.microsoft.com/office/drawing/2014/main" id="{56251F8D-B726-4B0A-9212-DF201090A619}"/>
              </a:ext>
            </a:extLst>
          </p:cNvPr>
          <p:cNvSpPr txBox="1"/>
          <p:nvPr/>
        </p:nvSpPr>
        <p:spPr>
          <a:xfrm>
            <a:off x="2185706" y="8613377"/>
            <a:ext cx="3446858" cy="276999"/>
          </a:xfrm>
          <a:prstGeom prst="rect">
            <a:avLst/>
          </a:prstGeom>
          <a:noFill/>
        </p:spPr>
        <p:txBody>
          <a:bodyPr wrap="square">
            <a:spAutoFit/>
          </a:bodyPr>
          <a:lstStyle/>
          <a:p>
            <a:r>
              <a:rPr lang="en-GB" sz="1200" dirty="0">
                <a:hlinkClick r:id="rId10"/>
              </a:rPr>
              <a:t>IMAGE 3. STOP bullying - Bing images</a:t>
            </a:r>
            <a:endParaRPr lang="en-GB" sz="1200" dirty="0"/>
          </a:p>
        </p:txBody>
      </p:sp>
      <p:sp>
        <p:nvSpPr>
          <p:cNvPr id="18" name="TextBox 17">
            <a:extLst>
              <a:ext uri="{FF2B5EF4-FFF2-40B4-BE49-F238E27FC236}">
                <a16:creationId xmlns:a16="http://schemas.microsoft.com/office/drawing/2014/main" id="{1792A40D-3EBD-4A3B-B159-F7ABFB2C4DB1}"/>
              </a:ext>
            </a:extLst>
          </p:cNvPr>
          <p:cNvSpPr txBox="1"/>
          <p:nvPr/>
        </p:nvSpPr>
        <p:spPr>
          <a:xfrm>
            <a:off x="4350544" y="11586136"/>
            <a:ext cx="2255879" cy="461665"/>
          </a:xfrm>
          <a:prstGeom prst="rect">
            <a:avLst/>
          </a:prstGeom>
          <a:noFill/>
        </p:spPr>
        <p:txBody>
          <a:bodyPr wrap="square">
            <a:spAutoFit/>
          </a:bodyPr>
          <a:lstStyle/>
          <a:p>
            <a:r>
              <a:rPr lang="en-GB" sz="1200" dirty="0">
                <a:hlinkClick r:id="rId11"/>
              </a:rPr>
              <a:t>IMAGE 4. STOP bullying - Bing images</a:t>
            </a:r>
            <a:endParaRPr lang="en-GB" sz="1200" dirty="0"/>
          </a:p>
        </p:txBody>
      </p:sp>
    </p:spTree>
    <p:extLst>
      <p:ext uri="{BB962C8B-B14F-4D97-AF65-F5344CB8AC3E}">
        <p14:creationId xmlns:p14="http://schemas.microsoft.com/office/powerpoint/2010/main" val="39472337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A2F45-73A7-42D1-AA57-4E595B1CD97A}"/>
              </a:ext>
            </a:extLst>
          </p:cNvPr>
          <p:cNvSpPr>
            <a:spLocks noGrp="1"/>
          </p:cNvSpPr>
          <p:nvPr>
            <p:ph type="title"/>
          </p:nvPr>
        </p:nvSpPr>
        <p:spPr>
          <a:xfrm>
            <a:off x="1369560" y="-3461132"/>
            <a:ext cx="4741873" cy="3032567"/>
          </a:xfrm>
        </p:spPr>
        <p:txBody>
          <a:bodyPr>
            <a:normAutofit/>
          </a:bodyPr>
          <a:lstStyle/>
          <a:p>
            <a:r>
              <a:rPr lang="en-GB" u="sng" dirty="0">
                <a:latin typeface="Arial" panose="020B0604020202020204" pitchFamily="34" charset="0"/>
                <a:cs typeface="Arial" panose="020B0604020202020204" pitchFamily="34" charset="0"/>
              </a:rPr>
              <a:t> </a:t>
            </a:r>
            <a:r>
              <a:rPr lang="en-GB" dirty="0"/>
              <a:t> </a:t>
            </a:r>
          </a:p>
        </p:txBody>
      </p:sp>
      <p:sp>
        <p:nvSpPr>
          <p:cNvPr id="3" name="TextBox 2">
            <a:extLst>
              <a:ext uri="{FF2B5EF4-FFF2-40B4-BE49-F238E27FC236}">
                <a16:creationId xmlns:a16="http://schemas.microsoft.com/office/drawing/2014/main" id="{8E4C8575-E9C2-4EFC-B941-93AA71CFC792}"/>
              </a:ext>
            </a:extLst>
          </p:cNvPr>
          <p:cNvSpPr txBox="1"/>
          <p:nvPr/>
        </p:nvSpPr>
        <p:spPr>
          <a:xfrm>
            <a:off x="789972" y="635672"/>
            <a:ext cx="5278055" cy="8710077"/>
          </a:xfrm>
          <a:prstGeom prst="rect">
            <a:avLst/>
          </a:prstGeom>
          <a:noFill/>
        </p:spPr>
        <p:txBody>
          <a:bodyPr wrap="square" rtlCol="0">
            <a:spAutoFit/>
          </a:bodyPr>
          <a:lstStyle/>
          <a:p>
            <a:r>
              <a:rPr lang="en-GB" sz="1400" b="1" u="sng" dirty="0">
                <a:latin typeface="Arial" panose="020B0604020202020204" pitchFamily="34" charset="0"/>
                <a:cs typeface="Arial" panose="020B0604020202020204" pitchFamily="34" charset="0"/>
              </a:rPr>
              <a:t>Artefact 5 conference poster 500 words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I came up with the idea to design and create a poster on an anti-bullying campaign. The aim of this campaign is to raise awareness and for my audience to come together and join me so that we can eradicate bullying. </a:t>
            </a:r>
          </a:p>
          <a:p>
            <a:r>
              <a:rPr lang="en-US" sz="1400" b="0" i="0" dirty="0">
                <a:solidFill>
                  <a:srgbClr val="2E2E2E"/>
                </a:solidFill>
                <a:effectLst/>
                <a:latin typeface="Arial" panose="020B0604020202020204" pitchFamily="34" charset="0"/>
                <a:cs typeface="Arial" panose="020B0604020202020204" pitchFamily="34" charset="0"/>
              </a:rPr>
              <a:t>“Bullying is a major problem for children” (</a:t>
            </a:r>
            <a:r>
              <a:rPr lang="en-GB" sz="1400" b="0" i="0" dirty="0">
                <a:solidFill>
                  <a:srgbClr val="2C3E50"/>
                </a:solidFill>
                <a:effectLst/>
                <a:latin typeface="Arial" panose="020B0604020202020204" pitchFamily="34" charset="0"/>
                <a:cs typeface="Arial" panose="020B0604020202020204" pitchFamily="34" charset="0"/>
              </a:rPr>
              <a:t>Vanderbilt and </a:t>
            </a:r>
            <a:r>
              <a:rPr lang="en-GB" sz="1400" b="0" i="0" dirty="0" err="1">
                <a:solidFill>
                  <a:srgbClr val="2C3E50"/>
                </a:solidFill>
                <a:effectLst/>
                <a:latin typeface="Arial" panose="020B0604020202020204" pitchFamily="34" charset="0"/>
                <a:cs typeface="Arial" panose="020B0604020202020204" pitchFamily="34" charset="0"/>
              </a:rPr>
              <a:t>Augustyn</a:t>
            </a:r>
            <a:r>
              <a:rPr lang="en-GB" sz="1400" b="0" i="0" dirty="0">
                <a:solidFill>
                  <a:srgbClr val="2C3E50"/>
                </a:solidFill>
                <a:effectLst/>
                <a:latin typeface="Arial" panose="020B0604020202020204" pitchFamily="34" charset="0"/>
                <a:cs typeface="Arial" panose="020B0604020202020204" pitchFamily="34" charset="0"/>
              </a:rPr>
              <a:t>, 2010).</a:t>
            </a:r>
            <a:r>
              <a:rPr lang="en-GB" sz="1400" dirty="0">
                <a:solidFill>
                  <a:srgbClr val="2C3E50"/>
                </a:solidFill>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The only way forward is raising awareness.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I feel that creating a poster is an eye catchy way to get the attention of my audience. People like to look at a poster with colourful images with not too much text but images that potentially give you an idea of what an event or campaign is all about.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I designed this poster with a dark background to make it stand out and with images so that even before reading the text, my audience will get some knowledge of what  my campaign is all about. </a:t>
            </a:r>
          </a:p>
          <a:p>
            <a:r>
              <a:rPr lang="en-GB" sz="1400" dirty="0">
                <a:latin typeface="Arial" panose="020B0604020202020204" pitchFamily="34" charset="0"/>
                <a:cs typeface="Arial" panose="020B0604020202020204" pitchFamily="34" charset="0"/>
              </a:rPr>
              <a:t>The first thing you see when looking at the poster is the big text stating anti-bullying campaign, so the audience can see straight away that this is a campaign poster. I have also given it a title so that people are aware of what my aim is.</a:t>
            </a:r>
          </a:p>
          <a:p>
            <a:r>
              <a:rPr lang="en-GB" sz="1400" dirty="0">
                <a:latin typeface="Arial" panose="020B0604020202020204" pitchFamily="34" charset="0"/>
                <a:cs typeface="Arial" panose="020B0604020202020204" pitchFamily="34" charset="0"/>
              </a:rPr>
              <a:t>I used big and bold text as well as small text to make the audience want to read more with different colours and font sizes. I also made the image of the people standing together quite large to show everyone is united.  I highlighted the main text to show what my poster is show casing.</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The images I used all represent something about bullying. I used an image to show the different types of bullying, as sometimes we just think of bullying as name calling when in fact there is many different types and aspects of bullying. I used an image of everyone uniting and standing up against bullying, this to me shows the audience the aim of the campaign. It also states that their will be refreshments available on the day which encourages more people to come and join us. The date and time is also given and a phone number along side a link for the twitter account on bullying. This is for the purpose of audience to get in touch for any questions and queries. </a:t>
            </a:r>
          </a:p>
        </p:txBody>
      </p:sp>
    </p:spTree>
    <p:extLst>
      <p:ext uri="{BB962C8B-B14F-4D97-AF65-F5344CB8AC3E}">
        <p14:creationId xmlns:p14="http://schemas.microsoft.com/office/powerpoint/2010/main" val="16749399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EEF7D-558C-4A4E-BCF4-65B9ED016290}"/>
              </a:ext>
            </a:extLst>
          </p:cNvPr>
          <p:cNvSpPr>
            <a:spLocks noGrp="1"/>
          </p:cNvSpPr>
          <p:nvPr>
            <p:ph type="title"/>
          </p:nvPr>
        </p:nvSpPr>
        <p:spPr>
          <a:xfrm>
            <a:off x="343084" y="51834"/>
            <a:ext cx="5786846" cy="9490283"/>
          </a:xfrm>
          <a:noFill/>
        </p:spPr>
        <p:txBody>
          <a:bodyPr vert="horz" lIns="91440" tIns="45720" rIns="91440" bIns="45720" rtlCol="0" anchor="ctr">
            <a:normAutofit/>
          </a:bodyPr>
          <a:lstStyle/>
          <a:p>
            <a:pPr defTabSz="914423">
              <a:lnSpc>
                <a:spcPct val="85000"/>
              </a:lnSpc>
            </a:pPr>
            <a:r>
              <a:rPr lang="en-US" sz="1400" b="1" u="sng" spc="-50" dirty="0">
                <a:solidFill>
                  <a:schemeClr val="tx2"/>
                </a:solidFill>
                <a:latin typeface="Arial" panose="020B0604020202020204" pitchFamily="34" charset="0"/>
                <a:cs typeface="Arial" panose="020B0604020202020204" pitchFamily="34" charset="0"/>
              </a:rPr>
              <a:t>Artefact 2 A blog </a:t>
            </a:r>
            <a:br>
              <a:rPr lang="en-US" sz="1400" spc="-50" dirty="0">
                <a:solidFill>
                  <a:schemeClr val="tx2"/>
                </a:solidFill>
                <a:latin typeface="Arial" panose="020B0604020202020204" pitchFamily="34" charset="0"/>
                <a:cs typeface="Arial" panose="020B0604020202020204" pitchFamily="34" charset="0"/>
              </a:rPr>
            </a:br>
            <a:r>
              <a:rPr lang="en-US" sz="1400" b="1" u="sng" spc="-50" dirty="0">
                <a:solidFill>
                  <a:schemeClr val="tx2"/>
                </a:solidFill>
                <a:latin typeface="Arial" panose="020B0604020202020204" pitchFamily="34" charset="0"/>
                <a:cs typeface="Arial" panose="020B0604020202020204" pitchFamily="34" charset="0"/>
              </a:rPr>
              <a:t>My idea</a:t>
            </a:r>
            <a:br>
              <a:rPr lang="en-US" sz="1400" spc="-50" dirty="0">
                <a:solidFill>
                  <a:schemeClr val="tx2"/>
                </a:solidFill>
                <a:latin typeface="Arial" panose="020B0604020202020204" pitchFamily="34" charset="0"/>
                <a:cs typeface="Arial" panose="020B0604020202020204" pitchFamily="34" charset="0"/>
              </a:rPr>
            </a:br>
            <a:br>
              <a:rPr lang="en-US" sz="1400" spc="-50" dirty="0">
                <a:solidFill>
                  <a:schemeClr val="tx2"/>
                </a:solidFill>
                <a:latin typeface="Arial" panose="020B0604020202020204" pitchFamily="34" charset="0"/>
                <a:cs typeface="Arial" panose="020B0604020202020204" pitchFamily="34" charset="0"/>
              </a:rPr>
            </a:br>
            <a:r>
              <a:rPr lang="en-US" sz="1400" spc="-50" dirty="0">
                <a:solidFill>
                  <a:schemeClr val="tx2"/>
                </a:solidFill>
                <a:latin typeface="Arial" panose="020B0604020202020204" pitchFamily="34" charset="0"/>
                <a:cs typeface="Arial" panose="020B0604020202020204" pitchFamily="34" charset="0"/>
              </a:rPr>
              <a:t>I want to raise awareness in the local school in my area of bullying in children for parents . The reason I chose this idea is because this is something I am very passionate about. Having children of my own one of which has suffered from bullying throughout school years I would like to raise awareness on how important this matter is. </a:t>
            </a:r>
            <a:br>
              <a:rPr lang="en-US" sz="1400" spc="-50" dirty="0">
                <a:solidFill>
                  <a:schemeClr val="tx2"/>
                </a:solidFill>
                <a:latin typeface="Arial" panose="020B0604020202020204" pitchFamily="34" charset="0"/>
                <a:cs typeface="Arial" panose="020B0604020202020204" pitchFamily="34" charset="0"/>
              </a:rPr>
            </a:br>
            <a:r>
              <a:rPr lang="en-US" sz="1400" spc="-50" dirty="0">
                <a:solidFill>
                  <a:schemeClr val="tx2"/>
                </a:solidFill>
                <a:latin typeface="Arial" panose="020B0604020202020204" pitchFamily="34" charset="0"/>
                <a:cs typeface="Arial" panose="020B0604020202020204" pitchFamily="34" charset="0"/>
              </a:rPr>
              <a:t>“Bullying refers to repeated, unprovoked, harmful actions by one child or children against another” </a:t>
            </a:r>
            <a:r>
              <a:rPr lang="en-GB" sz="1400" dirty="0">
                <a:solidFill>
                  <a:srgbClr val="2C3E50"/>
                </a:solidFill>
                <a:latin typeface="Arial" panose="020B0604020202020204" pitchFamily="34" charset="0"/>
                <a:cs typeface="Arial" panose="020B0604020202020204" pitchFamily="34" charset="0"/>
              </a:rPr>
              <a:t> (Bullock, 2002).</a:t>
            </a:r>
            <a:br>
              <a:rPr lang="en-GB" sz="1400" dirty="0">
                <a:solidFill>
                  <a:srgbClr val="2C3E50"/>
                </a:solidFill>
                <a:latin typeface="Arial" panose="020B0604020202020204" pitchFamily="34" charset="0"/>
                <a:cs typeface="Arial" panose="020B0604020202020204" pitchFamily="34" charset="0"/>
              </a:rPr>
            </a:br>
            <a:r>
              <a:rPr lang="en-GB" sz="1400" dirty="0">
                <a:solidFill>
                  <a:srgbClr val="2C3E50"/>
                </a:solidFill>
                <a:latin typeface="Arial" panose="020B0604020202020204" pitchFamily="34" charset="0"/>
                <a:cs typeface="Arial" panose="020B0604020202020204" pitchFamily="34" charset="0"/>
              </a:rPr>
              <a:t>I would like to welcome people from my community to come and join me in my campaign where I will speak on the importance of bullying, signs to look out for and how we can come together to support our children in educating them from home. </a:t>
            </a:r>
            <a:br>
              <a:rPr lang="en-GB" sz="1400" dirty="0">
                <a:solidFill>
                  <a:srgbClr val="2C3E50"/>
                </a:solidFill>
                <a:latin typeface="Arial" panose="020B0604020202020204" pitchFamily="34" charset="0"/>
                <a:cs typeface="Arial" panose="020B0604020202020204" pitchFamily="34" charset="0"/>
              </a:rPr>
            </a:br>
            <a:r>
              <a:rPr lang="en-GB" sz="1400" dirty="0">
                <a:solidFill>
                  <a:srgbClr val="2C3E50"/>
                </a:solidFill>
                <a:latin typeface="Arial" panose="020B0604020202020204" pitchFamily="34" charset="0"/>
                <a:cs typeface="Arial" panose="020B0604020202020204" pitchFamily="34" charset="0"/>
              </a:rPr>
              <a:t>Click on the link below to find out about how bullying in children can start from an early age:</a:t>
            </a:r>
            <a:br>
              <a:rPr lang="en-GB" sz="1400" dirty="0">
                <a:solidFill>
                  <a:srgbClr val="2C3E50"/>
                </a:solidFill>
                <a:latin typeface="Arial" panose="020B0604020202020204" pitchFamily="34" charset="0"/>
                <a:cs typeface="Arial" panose="020B0604020202020204" pitchFamily="34" charset="0"/>
              </a:rPr>
            </a:br>
            <a:br>
              <a:rPr lang="en-GB" sz="1400" dirty="0">
                <a:solidFill>
                  <a:srgbClr val="FF0000"/>
                </a:solidFill>
                <a:latin typeface="Arial" panose="020B0604020202020204" pitchFamily="34" charset="0"/>
                <a:cs typeface="Arial" panose="020B0604020202020204" pitchFamily="34" charset="0"/>
              </a:rPr>
            </a:br>
            <a:r>
              <a:rPr lang="en-US" sz="1400" dirty="0">
                <a:solidFill>
                  <a:srgbClr val="FF000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what age does bullying start? | Kids in the House</a:t>
            </a:r>
            <a:br>
              <a:rPr lang="en-US" sz="1400" dirty="0">
                <a:solidFill>
                  <a:srgbClr val="FF0000"/>
                </a:solidFill>
                <a:latin typeface="Arial" panose="020B0604020202020204" pitchFamily="34" charset="0"/>
                <a:cs typeface="Arial" panose="020B0604020202020204" pitchFamily="34" charset="0"/>
              </a:rPr>
            </a:b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“Bullying is an increasing problem within childcare facilities, preschool programs, and public schools” </a:t>
            </a:r>
            <a:r>
              <a:rPr lang="en-GB" sz="1400" dirty="0">
                <a:latin typeface="Arial" panose="020B0604020202020204" pitchFamily="34" charset="0"/>
                <a:cs typeface="Arial" panose="020B0604020202020204" pitchFamily="34" charset="0"/>
              </a:rPr>
              <a:t>(Levine and </a:t>
            </a:r>
            <a:r>
              <a:rPr lang="en-GB" sz="1400" dirty="0" err="1">
                <a:latin typeface="Arial" panose="020B0604020202020204" pitchFamily="34" charset="0"/>
                <a:cs typeface="Arial" panose="020B0604020202020204" pitchFamily="34" charset="0"/>
              </a:rPr>
              <a:t>Tamburrino</a:t>
            </a:r>
            <a:r>
              <a:rPr lang="en-GB" sz="1400" dirty="0">
                <a:latin typeface="Arial" panose="020B0604020202020204" pitchFamily="34" charset="0"/>
                <a:cs typeface="Arial" panose="020B0604020202020204" pitchFamily="34" charset="0"/>
              </a:rPr>
              <a:t>, 2013).</a:t>
            </a:r>
            <a:br>
              <a:rPr lang="en-US" sz="1400" dirty="0">
                <a:solidFill>
                  <a:srgbClr val="FF0000"/>
                </a:solidFill>
                <a:latin typeface="Arial" panose="020B0604020202020204" pitchFamily="34" charset="0"/>
                <a:cs typeface="Arial" panose="020B0604020202020204" pitchFamily="34" charset="0"/>
              </a:rPr>
            </a:b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It is important for us as parents and teachers to educate our children from home on the effects of bullying and the impact it has on children.</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Bullying is a serious problem affecting youth around the world and is a concern for both parents and educators.” (Stives et al., 2018)</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 child who is being bullied can have a big impact of their mental health and self esteem and these aspects will be talked about during this campaign. </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Teaching starts from home and making our children aware of this will only benefit everyone.</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“One of the most difficult problems that educators face today is dealing with bullying”</a:t>
            </a:r>
            <a:r>
              <a:rPr lang="en-GB" sz="1400" dirty="0">
                <a:latin typeface="Arial" panose="020B0604020202020204" pitchFamily="34" charset="0"/>
                <a:cs typeface="Arial" panose="020B0604020202020204" pitchFamily="34" charset="0"/>
              </a:rPr>
              <a:t> (Yerger and </a:t>
            </a:r>
            <a:r>
              <a:rPr lang="en-GB" sz="1400" dirty="0" err="1">
                <a:latin typeface="Arial" panose="020B0604020202020204" pitchFamily="34" charset="0"/>
                <a:cs typeface="Arial" panose="020B0604020202020204" pitchFamily="34" charset="0"/>
              </a:rPr>
              <a:t>Gehret</a:t>
            </a:r>
            <a:r>
              <a:rPr lang="en-GB" sz="1400" dirty="0">
                <a:latin typeface="Arial" panose="020B0604020202020204" pitchFamily="34" charset="0"/>
                <a:cs typeface="Arial" panose="020B0604020202020204" pitchFamily="34" charset="0"/>
              </a:rPr>
              <a:t>, 2011).</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During my campaign there will be the head of the school there who will give a speech on how bullying is approached and taught in the school and what parents can do to also support this from home. We will discuss ways in which parents can better communicate with their children and how this will make children open up and confide in them or teachers if they did have any issues they were facing. Parents will be allowed to ask questions and give any ideas on how we can come together and combat bullying within  children at school. We are going to educate parents on the different types of bullying for parents to be aware of signs from home. It is not always a case of a child being bullied but there are also signs to look out for when you may believe that a child is bullying another child. </a:t>
            </a:r>
            <a:br>
              <a:rPr lang="en-US" sz="1400" dirty="0">
                <a:latin typeface="Arial" panose="020B0604020202020204" pitchFamily="34" charset="0"/>
                <a:cs typeface="Arial" panose="020B0604020202020204" pitchFamily="34" charset="0"/>
              </a:rPr>
            </a:b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The aim of this campaign is to support children and parents without the fear of their children being bullied. Our objective is to come together and eradicate bullying so that we live in a community where our children are safe.</a:t>
            </a:r>
            <a:br>
              <a:rPr lang="en-US" sz="1400" dirty="0">
                <a:latin typeface="Arial" panose="020B0604020202020204" pitchFamily="34" charset="0"/>
                <a:cs typeface="Arial" panose="020B0604020202020204" pitchFamily="34" charset="0"/>
              </a:rPr>
            </a:br>
            <a:br>
              <a:rPr lang="en-US" sz="1400" dirty="0">
                <a:latin typeface="Arial" panose="020B0604020202020204" pitchFamily="34" charset="0"/>
                <a:cs typeface="Arial" panose="020B0604020202020204" pitchFamily="34" charset="0"/>
              </a:rPr>
            </a:br>
            <a:endParaRPr lang="en-US" sz="1400" spc="-5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4C916BA5-731D-4621-9484-633F721C29F1}"/>
              </a:ext>
            </a:extLst>
          </p:cNvPr>
          <p:cNvPicPr>
            <a:picLocks noChangeAspect="1"/>
          </p:cNvPicPr>
          <p:nvPr/>
        </p:nvPicPr>
        <p:blipFill>
          <a:blip r:embed="rId3"/>
          <a:stretch>
            <a:fillRect/>
          </a:stretch>
        </p:blipFill>
        <p:spPr>
          <a:xfrm>
            <a:off x="303269" y="9294783"/>
            <a:ext cx="2742659" cy="1828439"/>
          </a:xfrm>
          <a:prstGeom prst="rect">
            <a:avLst/>
          </a:prstGeom>
        </p:spPr>
      </p:pic>
      <p:sp>
        <p:nvSpPr>
          <p:cNvPr id="6" name="TextBox 5">
            <a:extLst>
              <a:ext uri="{FF2B5EF4-FFF2-40B4-BE49-F238E27FC236}">
                <a16:creationId xmlns:a16="http://schemas.microsoft.com/office/drawing/2014/main" id="{5A102B7F-99B3-4B9B-BC5E-5265A1DBE02D}"/>
              </a:ext>
            </a:extLst>
          </p:cNvPr>
          <p:cNvSpPr txBox="1"/>
          <p:nvPr/>
        </p:nvSpPr>
        <p:spPr>
          <a:xfrm>
            <a:off x="473441" y="11123222"/>
            <a:ext cx="2481943" cy="523220"/>
          </a:xfrm>
          <a:prstGeom prst="rect">
            <a:avLst/>
          </a:prstGeom>
          <a:noFill/>
        </p:spPr>
        <p:txBody>
          <a:bodyPr wrap="square">
            <a:spAutoFit/>
          </a:bodyPr>
          <a:lstStyle/>
          <a:p>
            <a:r>
              <a:rPr lang="en-GB" sz="1400" dirty="0">
                <a:hlinkClick r:id="rId4"/>
              </a:rPr>
              <a:t>Image 5-children playing - Bing images</a:t>
            </a:r>
            <a:endParaRPr lang="en-GB" sz="1400" dirty="0"/>
          </a:p>
        </p:txBody>
      </p:sp>
      <p:pic>
        <p:nvPicPr>
          <p:cNvPr id="8" name="Picture 7">
            <a:extLst>
              <a:ext uri="{FF2B5EF4-FFF2-40B4-BE49-F238E27FC236}">
                <a16:creationId xmlns:a16="http://schemas.microsoft.com/office/drawing/2014/main" id="{0D17E7E9-0AD3-4038-A239-A224B9CD4F7E}"/>
              </a:ext>
            </a:extLst>
          </p:cNvPr>
          <p:cNvPicPr>
            <a:picLocks noChangeAspect="1"/>
          </p:cNvPicPr>
          <p:nvPr/>
        </p:nvPicPr>
        <p:blipFill rotWithShape="1">
          <a:blip r:embed="rId5"/>
          <a:srcRect l="11681" r="4351"/>
          <a:stretch/>
        </p:blipFill>
        <p:spPr>
          <a:xfrm>
            <a:off x="3136473" y="9174230"/>
            <a:ext cx="2993457" cy="2210602"/>
          </a:xfrm>
          <a:prstGeom prst="rect">
            <a:avLst/>
          </a:prstGeom>
        </p:spPr>
      </p:pic>
      <p:sp>
        <p:nvSpPr>
          <p:cNvPr id="10" name="TextBox 9">
            <a:extLst>
              <a:ext uri="{FF2B5EF4-FFF2-40B4-BE49-F238E27FC236}">
                <a16:creationId xmlns:a16="http://schemas.microsoft.com/office/drawing/2014/main" id="{A0783370-87FA-4A9E-B713-46E95D6F88A4}"/>
              </a:ext>
            </a:extLst>
          </p:cNvPr>
          <p:cNvSpPr txBox="1"/>
          <p:nvPr/>
        </p:nvSpPr>
        <p:spPr>
          <a:xfrm>
            <a:off x="3491746" y="11370556"/>
            <a:ext cx="2556886" cy="461665"/>
          </a:xfrm>
          <a:prstGeom prst="rect">
            <a:avLst/>
          </a:prstGeom>
          <a:noFill/>
        </p:spPr>
        <p:txBody>
          <a:bodyPr wrap="square">
            <a:spAutoFit/>
          </a:bodyPr>
          <a:lstStyle/>
          <a:p>
            <a:r>
              <a:rPr lang="en-GB" sz="1200" dirty="0">
                <a:hlinkClick r:id="rId6"/>
              </a:rPr>
              <a:t>Image 6- bullying statistics - Bing images</a:t>
            </a:r>
            <a:endParaRPr lang="en-GB" sz="1200" dirty="0"/>
          </a:p>
        </p:txBody>
      </p:sp>
    </p:spTree>
    <p:extLst>
      <p:ext uri="{BB962C8B-B14F-4D97-AF65-F5344CB8AC3E}">
        <p14:creationId xmlns:p14="http://schemas.microsoft.com/office/powerpoint/2010/main" val="3967311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A2F45-73A7-42D1-AA57-4E595B1CD97A}"/>
              </a:ext>
            </a:extLst>
          </p:cNvPr>
          <p:cNvSpPr>
            <a:spLocks noGrp="1"/>
          </p:cNvSpPr>
          <p:nvPr>
            <p:ph type="title"/>
          </p:nvPr>
        </p:nvSpPr>
        <p:spPr>
          <a:xfrm>
            <a:off x="1996577" y="405475"/>
            <a:ext cx="2357488" cy="590308"/>
          </a:xfrm>
        </p:spPr>
        <p:txBody>
          <a:bodyPr>
            <a:normAutofit/>
          </a:bodyPr>
          <a:lstStyle/>
          <a:p>
            <a:r>
              <a:rPr lang="en-GB" b="1" u="sng" dirty="0">
                <a:latin typeface="Arial" panose="020B0604020202020204" pitchFamily="34" charset="0"/>
                <a:cs typeface="Arial" panose="020B0604020202020204" pitchFamily="34" charset="0"/>
              </a:rPr>
              <a:t>References </a:t>
            </a:r>
            <a:r>
              <a:rPr lang="en-GB" b="1" dirty="0"/>
              <a:t> </a:t>
            </a:r>
          </a:p>
        </p:txBody>
      </p:sp>
      <p:sp>
        <p:nvSpPr>
          <p:cNvPr id="11" name="TextBox 10">
            <a:extLst>
              <a:ext uri="{FF2B5EF4-FFF2-40B4-BE49-F238E27FC236}">
                <a16:creationId xmlns:a16="http://schemas.microsoft.com/office/drawing/2014/main" id="{30A9FCDA-03A0-48FB-9551-F711C963CB05}"/>
              </a:ext>
            </a:extLst>
          </p:cNvPr>
          <p:cNvSpPr txBox="1"/>
          <p:nvPr/>
        </p:nvSpPr>
        <p:spPr>
          <a:xfrm>
            <a:off x="376176" y="1823727"/>
            <a:ext cx="6239777" cy="5878853"/>
          </a:xfrm>
          <a:prstGeom prst="rect">
            <a:avLst/>
          </a:prstGeom>
          <a:noFill/>
        </p:spPr>
        <p:txBody>
          <a:bodyPr wrap="square">
            <a:spAutoFit/>
          </a:bodyPr>
          <a:lstStyle/>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2"/>
              </a:rPr>
              <a:t>bullying statistics - Bing images</a:t>
            </a:r>
            <a:r>
              <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accessed 20/02/22- IMAGE 6</a:t>
            </a:r>
          </a:p>
          <a:p>
            <a:pPr marL="171450" indent="-171450">
              <a:buFont typeface="Arial" panose="020B0604020202020204" pitchFamily="34" charset="0"/>
              <a:buChar char="•"/>
            </a:pPr>
            <a:endParaRPr lang="en-US" sz="1100" dirty="0">
              <a:latin typeface="Arial" panose="020B0604020202020204" pitchFamily="34" charset="0"/>
              <a:cs typeface="Arial" panose="020B0604020202020204" pitchFamily="34" charset="0"/>
              <a:hlinkClick r:id="rId3"/>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srgbClr val="2C3E50"/>
                </a:solidFill>
                <a:effectLst/>
                <a:uLnTx/>
                <a:uFillTx/>
                <a:latin typeface="Arial" panose="020B0604020202020204" pitchFamily="34" charset="0"/>
                <a:ea typeface="+mn-ea"/>
                <a:cs typeface="Arial" panose="020B0604020202020204" pitchFamily="34" charset="0"/>
              </a:rPr>
              <a:t>Bullock, J.R. (2002). Bullying among Children. </a:t>
            </a:r>
            <a:r>
              <a:rPr kumimoji="0" lang="en-US" sz="1100" b="0" i="1" u="none" strike="noStrike" kern="1200" cap="none" spc="0" normalizeH="0" baseline="0" noProof="0" dirty="0">
                <a:ln>
                  <a:noFill/>
                </a:ln>
                <a:solidFill>
                  <a:srgbClr val="2C3E50"/>
                </a:solidFill>
                <a:effectLst/>
                <a:uLnTx/>
                <a:uFillTx/>
                <a:latin typeface="Arial" panose="020B0604020202020204" pitchFamily="34" charset="0"/>
                <a:ea typeface="+mn-ea"/>
                <a:cs typeface="Arial" panose="020B0604020202020204" pitchFamily="34" charset="0"/>
              </a:rPr>
              <a:t>Childhood Education</a:t>
            </a:r>
            <a:r>
              <a:rPr kumimoji="0" lang="en-US" sz="1100" b="0" i="0" u="none" strike="noStrike" kern="1200" cap="none" spc="0" normalizeH="0" baseline="0" noProof="0" dirty="0">
                <a:ln>
                  <a:noFill/>
                </a:ln>
                <a:solidFill>
                  <a:srgbClr val="2C3E50"/>
                </a:solidFill>
                <a:effectLst/>
                <a:uLnTx/>
                <a:uFillTx/>
                <a:latin typeface="Arial" panose="020B0604020202020204" pitchFamily="34" charset="0"/>
                <a:ea typeface="+mn-ea"/>
                <a:cs typeface="Arial" panose="020B0604020202020204" pitchFamily="34" charset="0"/>
              </a:rPr>
              <a:t>, 78(3), pp.130–133.</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100" dirty="0">
              <a:solidFill>
                <a:srgbClr val="2C3E50"/>
              </a:solidFill>
              <a:latin typeface="Arial" panose="020B0604020202020204" pitchFamily="34" charset="0"/>
              <a:cs typeface="Arial" panose="020B0604020202020204" pitchFamily="34"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3"/>
              </a:rPr>
              <a:t>child bullying campaign - Google Search</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accessed 20/02/22 -IMAGE 1</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100" dirty="0">
              <a:solidFill>
                <a:srgbClr val="000000"/>
              </a:solidFill>
              <a:latin typeface="Arial" panose="020B0604020202020204" pitchFamily="34" charset="0"/>
              <a:cs typeface="Arial" panose="020B0604020202020204" pitchFamily="34"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4"/>
              </a:rPr>
              <a:t>children playing - Bing images</a:t>
            </a:r>
            <a:r>
              <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accessed 20/02/22- IMAGE 5</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100" dirty="0">
              <a:solidFill>
                <a:srgbClr val="000000"/>
              </a:solidFill>
              <a:latin typeface="Arial" panose="020B0604020202020204" pitchFamily="34" charset="0"/>
              <a:cs typeface="Arial" panose="020B0604020202020204" pitchFamily="34"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srgbClr val="2C3E50"/>
                </a:solidFill>
                <a:effectLst/>
                <a:uLnTx/>
                <a:uFillTx/>
                <a:latin typeface="Arial" panose="020B0604020202020204" pitchFamily="34" charset="0"/>
                <a:ea typeface="+mn-ea"/>
                <a:cs typeface="Arial" panose="020B0604020202020204" pitchFamily="34" charset="0"/>
              </a:rPr>
              <a:t>Levine, E. and </a:t>
            </a:r>
            <a:r>
              <a:rPr kumimoji="0" lang="en-US" sz="1100" b="0" i="0" u="none" strike="noStrike" kern="1200" cap="none" spc="0" normalizeH="0" baseline="0" noProof="0" dirty="0" err="1">
                <a:ln>
                  <a:noFill/>
                </a:ln>
                <a:solidFill>
                  <a:srgbClr val="2C3E50"/>
                </a:solidFill>
                <a:effectLst/>
                <a:uLnTx/>
                <a:uFillTx/>
                <a:latin typeface="Arial" panose="020B0604020202020204" pitchFamily="34" charset="0"/>
                <a:ea typeface="+mn-ea"/>
                <a:cs typeface="Arial" panose="020B0604020202020204" pitchFamily="34" charset="0"/>
              </a:rPr>
              <a:t>Tamburrino</a:t>
            </a:r>
            <a:r>
              <a:rPr kumimoji="0" lang="en-US" sz="1100" b="0" i="0" u="none" strike="noStrike" kern="1200" cap="none" spc="0" normalizeH="0" baseline="0" noProof="0" dirty="0">
                <a:ln>
                  <a:noFill/>
                </a:ln>
                <a:solidFill>
                  <a:srgbClr val="2C3E50"/>
                </a:solidFill>
                <a:effectLst/>
                <a:uLnTx/>
                <a:uFillTx/>
                <a:latin typeface="Arial" panose="020B0604020202020204" pitchFamily="34" charset="0"/>
                <a:ea typeface="+mn-ea"/>
                <a:cs typeface="Arial" panose="020B0604020202020204" pitchFamily="34" charset="0"/>
              </a:rPr>
              <a:t>, M. (2013). Bullying Among Young Children: Strategies for Prevention. </a:t>
            </a:r>
            <a:r>
              <a:rPr kumimoji="0" lang="en-US" sz="1100" b="0" i="1" u="none" strike="noStrike" kern="1200" cap="none" spc="0" normalizeH="0" baseline="0" noProof="0" dirty="0">
                <a:ln>
                  <a:noFill/>
                </a:ln>
                <a:solidFill>
                  <a:srgbClr val="2C3E50"/>
                </a:solidFill>
                <a:effectLst/>
                <a:uLnTx/>
                <a:uFillTx/>
                <a:latin typeface="Arial" panose="020B0604020202020204" pitchFamily="34" charset="0"/>
                <a:ea typeface="+mn-ea"/>
                <a:cs typeface="Arial" panose="020B0604020202020204" pitchFamily="34" charset="0"/>
              </a:rPr>
              <a:t>Early Childhood Education Journal</a:t>
            </a:r>
            <a:r>
              <a:rPr kumimoji="0" lang="en-US" sz="1100" b="0" i="0" u="none" strike="noStrike" kern="1200" cap="none" spc="0" normalizeH="0" baseline="0" noProof="0" dirty="0">
                <a:ln>
                  <a:noFill/>
                </a:ln>
                <a:solidFill>
                  <a:srgbClr val="2C3E50"/>
                </a:solidFill>
                <a:effectLst/>
                <a:uLnTx/>
                <a:uFillTx/>
                <a:latin typeface="Arial" panose="020B0604020202020204" pitchFamily="34" charset="0"/>
                <a:ea typeface="+mn-ea"/>
                <a:cs typeface="Arial" panose="020B0604020202020204" pitchFamily="34" charset="0"/>
              </a:rPr>
              <a:t>, 42(4), pp.271–278.</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100" dirty="0">
              <a:solidFill>
                <a:srgbClr val="2C3E50"/>
              </a:solidFill>
              <a:latin typeface="Arial" panose="020B0604020202020204" pitchFamily="34" charset="0"/>
              <a:cs typeface="Arial" panose="020B0604020202020204" pitchFamily="34"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srgbClr val="2C3E50"/>
                </a:solidFill>
                <a:effectLst/>
                <a:uLnTx/>
                <a:uFillTx/>
                <a:latin typeface="Arial" panose="020B0604020202020204" pitchFamily="34" charset="0"/>
                <a:ea typeface="+mn-ea"/>
                <a:cs typeface="Arial" panose="020B0604020202020204" pitchFamily="34" charset="0"/>
              </a:rPr>
              <a:t>Stives, K.L., May, D.C., </a:t>
            </a:r>
            <a:r>
              <a:rPr kumimoji="0" lang="en-US" sz="1100" b="0" i="0" u="none" strike="noStrike" kern="1200" cap="none" spc="0" normalizeH="0" baseline="0" noProof="0" dirty="0" err="1">
                <a:ln>
                  <a:noFill/>
                </a:ln>
                <a:solidFill>
                  <a:srgbClr val="2C3E50"/>
                </a:solidFill>
                <a:effectLst/>
                <a:uLnTx/>
                <a:uFillTx/>
                <a:latin typeface="Arial" panose="020B0604020202020204" pitchFamily="34" charset="0"/>
                <a:ea typeface="+mn-ea"/>
                <a:cs typeface="Arial" panose="020B0604020202020204" pitchFamily="34" charset="0"/>
              </a:rPr>
              <a:t>Pilkinton</a:t>
            </a:r>
            <a:r>
              <a:rPr kumimoji="0" lang="en-US" sz="1100" b="0" i="0" u="none" strike="noStrike" kern="1200" cap="none" spc="0" normalizeH="0" baseline="0" noProof="0" dirty="0">
                <a:ln>
                  <a:noFill/>
                </a:ln>
                <a:solidFill>
                  <a:srgbClr val="2C3E50"/>
                </a:solidFill>
                <a:effectLst/>
                <a:uLnTx/>
                <a:uFillTx/>
                <a:latin typeface="Arial" panose="020B0604020202020204" pitchFamily="34" charset="0"/>
                <a:ea typeface="+mn-ea"/>
                <a:cs typeface="Arial" panose="020B0604020202020204" pitchFamily="34" charset="0"/>
              </a:rPr>
              <a:t>, M., Bethel, C.L. and Eakin, D.K. (2018). Strategies to Combat Bullying: Parental Responses to Bullies, Bystanders, and Victims. </a:t>
            </a:r>
            <a:r>
              <a:rPr kumimoji="0" lang="en-US" sz="1100" b="0" i="1" u="none" strike="noStrike" kern="1200" cap="none" spc="0" normalizeH="0" baseline="0" noProof="0" dirty="0">
                <a:ln>
                  <a:noFill/>
                </a:ln>
                <a:solidFill>
                  <a:srgbClr val="2C3E50"/>
                </a:solidFill>
                <a:effectLst/>
                <a:uLnTx/>
                <a:uFillTx/>
                <a:latin typeface="Arial" panose="020B0604020202020204" pitchFamily="34" charset="0"/>
                <a:ea typeface="+mn-ea"/>
                <a:cs typeface="Arial" panose="020B0604020202020204" pitchFamily="34" charset="0"/>
              </a:rPr>
              <a:t>Youth &amp; Society</a:t>
            </a:r>
            <a:r>
              <a:rPr kumimoji="0" lang="en-US" sz="1100" b="0" i="0" u="none" strike="noStrike" kern="1200" cap="none" spc="0" normalizeH="0" baseline="0" noProof="0" dirty="0">
                <a:ln>
                  <a:noFill/>
                </a:ln>
                <a:solidFill>
                  <a:srgbClr val="2C3E50"/>
                </a:solidFill>
                <a:effectLst/>
                <a:uLnTx/>
                <a:uFillTx/>
                <a:latin typeface="Arial" panose="020B0604020202020204" pitchFamily="34" charset="0"/>
                <a:ea typeface="+mn-ea"/>
                <a:cs typeface="Arial" panose="020B0604020202020204" pitchFamily="34" charset="0"/>
              </a:rPr>
              <a:t>, 51(3), pp.358–376.</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100" b="0" i="0" u="none" strike="noStrike" kern="1200" cap="none" spc="0" normalizeH="0" baseline="0" noProof="0" dirty="0">
              <a:ln>
                <a:noFill/>
              </a:ln>
              <a:solidFill>
                <a:srgbClr val="2C3E50"/>
              </a:solidFill>
              <a:effectLst/>
              <a:uLnTx/>
              <a:uFillTx/>
              <a:latin typeface="Arial" panose="020B0604020202020204" pitchFamily="34" charset="0"/>
              <a:ea typeface="+mn-ea"/>
              <a:cs typeface="Arial" panose="020B0604020202020204" pitchFamily="34"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5"/>
              </a:rPr>
              <a:t>STOP bullying - Bing images</a:t>
            </a:r>
            <a:r>
              <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accessed 20/02/22- IMAGE 3</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100" dirty="0">
              <a:solidFill>
                <a:srgbClr val="000000"/>
              </a:solidFill>
              <a:latin typeface="Arial" panose="020B0604020202020204" pitchFamily="34" charset="0"/>
              <a:cs typeface="Arial" panose="020B0604020202020204" pitchFamily="34"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6"/>
              </a:rPr>
              <a:t>STOP bullying - Bing images</a:t>
            </a:r>
            <a:r>
              <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accessed 20/02/22- IMAGE 4</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100" dirty="0">
              <a:solidFill>
                <a:srgbClr val="000000"/>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3"/>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7"/>
              </a:rPr>
              <a:t>types of bullying - Google Search</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-accessed 20/02/22- IMAGE 2</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100" dirty="0">
              <a:solidFill>
                <a:srgbClr val="000000"/>
              </a:solidFill>
              <a:latin typeface="Arial" panose="020B0604020202020204" pitchFamily="34" charset="0"/>
              <a:cs typeface="Arial" panose="020B0604020202020204" pitchFamily="34"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US" sz="1100" b="0" i="0" dirty="0">
                <a:solidFill>
                  <a:srgbClr val="2C3E50"/>
                </a:solidFill>
                <a:effectLst/>
                <a:latin typeface="Arial" panose="020B0604020202020204" pitchFamily="34" charset="0"/>
                <a:cs typeface="Arial" panose="020B0604020202020204" pitchFamily="34" charset="0"/>
              </a:rPr>
              <a:t>Vanderbilt, D. and </a:t>
            </a:r>
            <a:r>
              <a:rPr lang="en-US" sz="1100" b="0" i="0" dirty="0" err="1">
                <a:solidFill>
                  <a:srgbClr val="2C3E50"/>
                </a:solidFill>
                <a:effectLst/>
                <a:latin typeface="Arial" panose="020B0604020202020204" pitchFamily="34" charset="0"/>
                <a:cs typeface="Arial" panose="020B0604020202020204" pitchFamily="34" charset="0"/>
              </a:rPr>
              <a:t>Augustyn</a:t>
            </a:r>
            <a:r>
              <a:rPr lang="en-US" sz="1100" b="0" i="0" dirty="0">
                <a:solidFill>
                  <a:srgbClr val="2C3E50"/>
                </a:solidFill>
                <a:effectLst/>
                <a:latin typeface="Arial" panose="020B0604020202020204" pitchFamily="34" charset="0"/>
                <a:cs typeface="Arial" panose="020B0604020202020204" pitchFamily="34" charset="0"/>
              </a:rPr>
              <a:t>, M. (2010). The effects of bullying. </a:t>
            </a:r>
            <a:r>
              <a:rPr lang="en-US" sz="1100" b="0" i="1" dirty="0" err="1">
                <a:solidFill>
                  <a:srgbClr val="2C3E50"/>
                </a:solidFill>
                <a:effectLst/>
                <a:latin typeface="Arial" panose="020B0604020202020204" pitchFamily="34" charset="0"/>
                <a:cs typeface="Arial" panose="020B0604020202020204" pitchFamily="34" charset="0"/>
              </a:rPr>
              <a:t>Paediatrics</a:t>
            </a:r>
            <a:r>
              <a:rPr lang="en-US" sz="1100" b="0" i="1" dirty="0">
                <a:solidFill>
                  <a:srgbClr val="2C3E50"/>
                </a:solidFill>
                <a:effectLst/>
                <a:latin typeface="Arial" panose="020B0604020202020204" pitchFamily="34" charset="0"/>
                <a:cs typeface="Arial" panose="020B0604020202020204" pitchFamily="34" charset="0"/>
              </a:rPr>
              <a:t> and Child Health</a:t>
            </a:r>
            <a:r>
              <a:rPr lang="en-US" sz="1100" b="0" i="0" dirty="0">
                <a:solidFill>
                  <a:srgbClr val="2C3E50"/>
                </a:solidFill>
                <a:effectLst/>
                <a:latin typeface="Arial" panose="020B0604020202020204" pitchFamily="34" charset="0"/>
                <a:cs typeface="Arial" panose="020B0604020202020204" pitchFamily="34" charset="0"/>
              </a:rPr>
              <a:t>, [online] 20(7), pp.315–320. Available at: </a:t>
            </a:r>
            <a:r>
              <a:rPr lang="en-US" sz="1100" b="0" i="0" dirty="0">
                <a:solidFill>
                  <a:srgbClr val="2C3E50"/>
                </a:solidFill>
                <a:effectLst/>
                <a:latin typeface="Arial" panose="020B0604020202020204" pitchFamily="34" charset="0"/>
                <a:cs typeface="Arial" panose="020B0604020202020204" pitchFamily="34" charset="0"/>
                <a:hlinkClick r:id="rId8"/>
              </a:rPr>
              <a:t>https://www.sciencedirect.com/science/article/pii/S1751722210000715</a:t>
            </a:r>
            <a:r>
              <a:rPr lang="en-US" sz="1100" b="0" i="0" dirty="0">
                <a:solidFill>
                  <a:srgbClr val="2C3E50"/>
                </a:solidFill>
                <a:effectLst/>
                <a:latin typeface="Arial" panose="020B0604020202020204" pitchFamily="34" charset="0"/>
                <a:cs typeface="Arial" panose="020B0604020202020204" pitchFamily="34" charset="0"/>
              </a:rPr>
              <a:t>.</a:t>
            </a:r>
          </a:p>
          <a:p>
            <a:endParaRPr lang="en-US" sz="1100" b="0" i="0" dirty="0">
              <a:solidFill>
                <a:srgbClr val="2C3E50"/>
              </a:solidFill>
              <a:effectLst/>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100" b="0" i="0" dirty="0">
                <a:solidFill>
                  <a:srgbClr val="2C3E50"/>
                </a:solidFill>
                <a:effectLst/>
                <a:latin typeface="Arial" panose="020B0604020202020204" pitchFamily="34" charset="0"/>
                <a:cs typeface="Arial" panose="020B0604020202020204" pitchFamily="34" charset="0"/>
              </a:rPr>
              <a:t>Yerger, W. and </a:t>
            </a:r>
            <a:r>
              <a:rPr lang="en-US" sz="1100" b="0" i="0" dirty="0" err="1">
                <a:solidFill>
                  <a:srgbClr val="2C3E50"/>
                </a:solidFill>
                <a:effectLst/>
                <a:latin typeface="Arial" panose="020B0604020202020204" pitchFamily="34" charset="0"/>
                <a:cs typeface="Arial" panose="020B0604020202020204" pitchFamily="34" charset="0"/>
              </a:rPr>
              <a:t>Gehret</a:t>
            </a:r>
            <a:r>
              <a:rPr lang="en-US" sz="1100" b="0" i="0" dirty="0">
                <a:solidFill>
                  <a:srgbClr val="2C3E50"/>
                </a:solidFill>
                <a:effectLst/>
                <a:latin typeface="Arial" panose="020B0604020202020204" pitchFamily="34" charset="0"/>
                <a:cs typeface="Arial" panose="020B0604020202020204" pitchFamily="34" charset="0"/>
              </a:rPr>
              <a:t>, C. (2011). Understanding and Dealing With Bullying in Schools. </a:t>
            </a:r>
            <a:r>
              <a:rPr lang="en-US" sz="1100" b="0" i="1" dirty="0">
                <a:solidFill>
                  <a:srgbClr val="2C3E50"/>
                </a:solidFill>
                <a:effectLst/>
                <a:latin typeface="Arial" panose="020B0604020202020204" pitchFamily="34" charset="0"/>
                <a:cs typeface="Arial" panose="020B0604020202020204" pitchFamily="34" charset="0"/>
              </a:rPr>
              <a:t>The Educational Forum</a:t>
            </a:r>
            <a:r>
              <a:rPr lang="en-US" sz="1100" b="0" i="0" dirty="0">
                <a:solidFill>
                  <a:srgbClr val="2C3E50"/>
                </a:solidFill>
                <a:effectLst/>
                <a:latin typeface="Arial" panose="020B0604020202020204" pitchFamily="34" charset="0"/>
                <a:cs typeface="Arial" panose="020B0604020202020204" pitchFamily="34" charset="0"/>
              </a:rPr>
              <a:t>, 75(4), pp.315–326.</a:t>
            </a:r>
          </a:p>
          <a:p>
            <a:pPr marL="508025" indent="-508025">
              <a:buFont typeface="Arial" panose="020B0604020202020204" pitchFamily="34" charset="0"/>
              <a:buChar char="•"/>
            </a:pPr>
            <a:endParaRPr lang="en-US" sz="1400" b="0" i="0" u="sng" dirty="0">
              <a:effectLst/>
              <a:latin typeface="Arial" panose="020B0604020202020204" pitchFamily="34" charset="0"/>
              <a:cs typeface="Arial" panose="020B0604020202020204" pitchFamily="34" charset="0"/>
            </a:endParaRPr>
          </a:p>
          <a:p>
            <a:endParaRPr lang="en-GB" sz="3202"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58676450"/>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Template>TM03457515[[fn=View]]</Template>
  <TotalTime>27471</TotalTime>
  <Words>1368</Words>
  <Application>Microsoft Office PowerPoint</Application>
  <PresentationFormat>Widescreen</PresentationFormat>
  <Paragraphs>69</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Berlin Sans FB Demi</vt:lpstr>
      <vt:lpstr>Century Schoolbook</vt:lpstr>
      <vt:lpstr>Wingdings 2</vt:lpstr>
      <vt:lpstr>View</vt:lpstr>
      <vt:lpstr>PowerPoint Presentation</vt:lpstr>
      <vt:lpstr>PowerPoint Presentation</vt:lpstr>
      <vt:lpstr>Introduction </vt:lpstr>
      <vt:lpstr>Lets put a  STOP to bullying </vt:lpstr>
      <vt:lpstr>  </vt:lpstr>
      <vt:lpstr>Artefact 2 A blog  My idea  I want to raise awareness in the local school in my area of bullying in children for parents . The reason I chose this idea is because this is something I am very passionate about. Having children of my own one of which has suffered from bullying throughout school years I would like to raise awareness on how important this matter is.  “Bullying refers to repeated, unprovoked, harmful actions by one child or children against another”  (Bullock, 2002). I would like to welcome people from my community to come and join me in my campaign where I will speak on the importance of bullying, signs to look out for and how we can come together to support our children in educating them from home.  Click on the link below to find out about how bullying in children can start from an early age:  At what age does bullying start? | Kids in the House  “Bullying is an increasing problem within childcare facilities, preschool programs, and public schools” (Levine and Tamburrino, 2013).  It is important for us as parents and teachers to educate our children from home on the effects of bullying and the impact it has on children. “Bullying is a serious problem affecting youth around the world and is a concern for both parents and educators.” (Stives et al., 2018) A child who is being bullied can have a big impact of their mental health and self esteem and these aspects will be talked about during this campaign.  Teaching starts from home and making our children aware of this will only benefit everyone. “One of the most difficult problems that educators face today is dealing with bullying” (Yerger and Gehret, 2011). During my campaign there will be the head of the school there who will give a speech on how bullying is approached and taught in the school and what parents can do to also support this from home. We will discuss ways in which parents can better communicate with their children and how this will make children open up and confide in them or teachers if they did have any issues they were facing. Parents will be allowed to ask questions and give any ideas on how we can come together and combat bullying within  children at school. We are going to educate parents on the different types of bullying for parents to be aware of signs from home. It is not always a case of a child being bullied but there are also signs to look out for when you may believe that a child is bullying another child.   The aim of this campaign is to support children and parents without the fear of their children being bullied. Our objective is to come together and eradicate bullying so that we live in a community where our children are safe.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Lets put a  STOP to bullying </dc:title>
  <dc:creator>Saba Shezadi Parveen (2014411)</dc:creator>
  <cp:lastModifiedBy>Saba Parveen (2014411)</cp:lastModifiedBy>
  <cp:revision>2</cp:revision>
  <dcterms:created xsi:type="dcterms:W3CDTF">2022-02-02T15:35:15Z</dcterms:created>
  <dcterms:modified xsi:type="dcterms:W3CDTF">2022-03-16T23:38:53Z</dcterms:modified>
</cp:coreProperties>
</file>