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1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D3486-9208-4BFC-BD86-B56F4BB8CF17}" v="84" dt="2025-11-15T08:48:53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saheni Nabulele (2335292)" userId="S::2335292@student.uwtsd.ac.uk::01c42737-fc9e-45c7-a768-581653ca471b" providerId="AD" clId="Web-{646C180D-3FDB-4270-42CF-7E74ECA616CD}"/>
    <pc:docChg chg="modSld">
      <pc:chgData name="Osaheni Nabulele (2335292)" userId="S::2335292@student.uwtsd.ac.uk::01c42737-fc9e-45c7-a768-581653ca471b" providerId="AD" clId="Web-{646C180D-3FDB-4270-42CF-7E74ECA616CD}" dt="2025-11-13T14:13:24.477" v="0" actId="14100"/>
      <pc:docMkLst>
        <pc:docMk/>
      </pc:docMkLst>
      <pc:sldChg chg="modSp">
        <pc:chgData name="Osaheni Nabulele (2335292)" userId="S::2335292@student.uwtsd.ac.uk::01c42737-fc9e-45c7-a768-581653ca471b" providerId="AD" clId="Web-{646C180D-3FDB-4270-42CF-7E74ECA616CD}" dt="2025-11-13T14:13:24.477" v="0" actId="14100"/>
        <pc:sldMkLst>
          <pc:docMk/>
          <pc:sldMk cId="2561759339" sldId="271"/>
        </pc:sldMkLst>
        <pc:spChg chg="mod">
          <ac:chgData name="Osaheni Nabulele (2335292)" userId="S::2335292@student.uwtsd.ac.uk::01c42737-fc9e-45c7-a768-581653ca471b" providerId="AD" clId="Web-{646C180D-3FDB-4270-42CF-7E74ECA616CD}" dt="2025-11-13T14:13:24.477" v="0" actId="14100"/>
          <ac:spMkLst>
            <pc:docMk/>
            <pc:sldMk cId="2561759339" sldId="271"/>
            <ac:spMk id="3" creationId="{5DFB2156-0333-62CE-6837-7E9A5EBE7F33}"/>
          </ac:spMkLst>
        </pc:spChg>
      </pc:sldChg>
    </pc:docChg>
  </pc:docChgLst>
  <pc:docChgLst>
    <pc:chgData name="Osaheni Nabulele (2335292)" userId="01c42737-fc9e-45c7-a768-581653ca471b" providerId="ADAL" clId="{41A47A6E-8631-47D7-8C08-7C3B798CD0D2}"/>
    <pc:docChg chg="undo redo custSel addSld delSld modSld sldOrd">
      <pc:chgData name="Osaheni Nabulele (2335292)" userId="01c42737-fc9e-45c7-a768-581653ca471b" providerId="ADAL" clId="{41A47A6E-8631-47D7-8C08-7C3B798CD0D2}" dt="2025-11-15T08:48:53.751" v="367"/>
      <pc:docMkLst>
        <pc:docMk/>
      </pc:docMkLst>
      <pc:sldChg chg="addSp delSp modSp mod or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045955921" sldId="257"/>
        </pc:sldMkLst>
        <pc:spChg chg="mod">
          <ac:chgData name="Osaheni Nabulele (2335292)" userId="01c42737-fc9e-45c7-a768-581653ca471b" providerId="ADAL" clId="{41A47A6E-8631-47D7-8C08-7C3B798CD0D2}" dt="2025-10-28T20:04:32.953" v="1" actId="113"/>
          <ac:spMkLst>
            <pc:docMk/>
            <pc:sldMk cId="1045955921" sldId="257"/>
            <ac:spMk id="3" creationId="{D4C31129-D125-568B-AAD9-8A8722337D3E}"/>
          </ac:spMkLst>
        </pc:spChg>
        <pc:picChg chg="add del mod">
          <ac:chgData name="Osaheni Nabulele (2335292)" userId="01c42737-fc9e-45c7-a768-581653ca471b" providerId="ADAL" clId="{41A47A6E-8631-47D7-8C08-7C3B798CD0D2}" dt="2025-11-14T02:01:34.706" v="143" actId="21"/>
          <ac:picMkLst>
            <pc:docMk/>
            <pc:sldMk cId="1045955921" sldId="257"/>
            <ac:picMk id="4" creationId="{75350607-27BC-76BC-9BC3-5FF91AEA118D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045955921" sldId="257"/>
            <ac:picMk id="5" creationId="{86C6EDA1-890D-B7B6-F8DA-43D9757D5C25}"/>
          </ac:picMkLst>
        </pc:picChg>
        <pc:picChg chg="add del mod">
          <ac:chgData name="Osaheni Nabulele (2335292)" userId="01c42737-fc9e-45c7-a768-581653ca471b" providerId="ADAL" clId="{41A47A6E-8631-47D7-8C08-7C3B798CD0D2}" dt="2025-11-14T02:19:43.087" v="203" actId="21"/>
          <ac:picMkLst>
            <pc:docMk/>
            <pc:sldMk cId="1045955921" sldId="257"/>
            <ac:picMk id="7" creationId="{DEB4E26C-D42A-46BB-7377-EDEDD7E55578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045955921" sldId="257"/>
            <ac:picMk id="8" creationId="{6B221812-DDDE-9FD0-37C8-5345B714CB9E}"/>
          </ac:picMkLst>
        </pc:picChg>
        <pc:picChg chg="add del mod">
          <ac:chgData name="Osaheni Nabulele (2335292)" userId="01c42737-fc9e-45c7-a768-581653ca471b" providerId="ADAL" clId="{41A47A6E-8631-47D7-8C08-7C3B798CD0D2}" dt="2025-11-14T02:23:46.910" v="235" actId="21"/>
          <ac:picMkLst>
            <pc:docMk/>
            <pc:sldMk cId="1045955921" sldId="257"/>
            <ac:picMk id="9" creationId="{93D090AE-0419-BF52-6389-3931AC0B858B}"/>
          </ac:picMkLst>
        </pc:picChg>
        <pc:picChg chg="add del mod">
          <ac:chgData name="Osaheni Nabulele (2335292)" userId="01c42737-fc9e-45c7-a768-581653ca471b" providerId="ADAL" clId="{41A47A6E-8631-47D7-8C08-7C3B798CD0D2}" dt="2025-11-14T03:06:20.565" v="263"/>
          <ac:picMkLst>
            <pc:docMk/>
            <pc:sldMk cId="1045955921" sldId="257"/>
            <ac:picMk id="16" creationId="{90F0FD8A-14C2-E996-3763-455E4584FEDD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045955921" sldId="257"/>
            <ac:picMk id="19" creationId="{35E9C1D7-CA87-1A0B-9510-6F8DDC5CD1C6}"/>
          </ac:picMkLst>
        </pc:picChg>
        <pc:picChg chg="add del mod">
          <ac:chgData name="Osaheni Nabulele (2335292)" userId="01c42737-fc9e-45c7-a768-581653ca471b" providerId="ADAL" clId="{41A47A6E-8631-47D7-8C08-7C3B798CD0D2}" dt="2025-11-14T01:52:26.897" v="112" actId="478"/>
          <ac:picMkLst>
            <pc:docMk/>
            <pc:sldMk cId="1045955921" sldId="257"/>
            <ac:picMk id="42" creationId="{0243F837-EE6E-ADD7-F411-9DBD31DB44D1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3148241845" sldId="258"/>
        </pc:sldMkLst>
        <pc:spChg chg="mod">
          <ac:chgData name="Osaheni Nabulele (2335292)" userId="01c42737-fc9e-45c7-a768-581653ca471b" providerId="ADAL" clId="{41A47A6E-8631-47D7-8C08-7C3B798CD0D2}" dt="2025-11-15T08:28:49.123" v="363" actId="20577"/>
          <ac:spMkLst>
            <pc:docMk/>
            <pc:sldMk cId="3148241845" sldId="258"/>
            <ac:spMk id="3" creationId="{13356AEF-FCFD-4730-10DC-39E506B030D3}"/>
          </ac:spMkLst>
        </pc:spChg>
        <pc:picChg chg="add del mod">
          <ac:chgData name="Osaheni Nabulele (2335292)" userId="01c42737-fc9e-45c7-a768-581653ca471b" providerId="ADAL" clId="{41A47A6E-8631-47D7-8C08-7C3B798CD0D2}" dt="2025-11-14T02:01:40.399" v="144" actId="21"/>
          <ac:picMkLst>
            <pc:docMk/>
            <pc:sldMk cId="3148241845" sldId="258"/>
            <ac:picMk id="2" creationId="{5009571A-23E9-C618-969E-7D99611E65B0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3148241845" sldId="258"/>
            <ac:picMk id="4" creationId="{70F16BC1-7EC9-0522-71EF-F32CB6B019BA}"/>
          </ac:picMkLst>
        </pc:picChg>
        <pc:picChg chg="add del mod">
          <ac:chgData name="Osaheni Nabulele (2335292)" userId="01c42737-fc9e-45c7-a768-581653ca471b" providerId="ADAL" clId="{41A47A6E-8631-47D7-8C08-7C3B798CD0D2}" dt="2025-11-14T02:19:49.098" v="204" actId="21"/>
          <ac:picMkLst>
            <pc:docMk/>
            <pc:sldMk cId="3148241845" sldId="258"/>
            <ac:picMk id="5" creationId="{B5281D37-DF1D-961B-007E-433F2890D914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3148241845" sldId="258"/>
            <ac:picMk id="6" creationId="{76EE65C7-2EED-50E6-7CA2-B7284C6F51E0}"/>
          </ac:picMkLst>
        </pc:picChg>
        <pc:picChg chg="add del mod">
          <ac:chgData name="Osaheni Nabulele (2335292)" userId="01c42737-fc9e-45c7-a768-581653ca471b" providerId="ADAL" clId="{41A47A6E-8631-47D7-8C08-7C3B798CD0D2}" dt="2025-11-14T02:23:52.857" v="236" actId="21"/>
          <ac:picMkLst>
            <pc:docMk/>
            <pc:sldMk cId="3148241845" sldId="258"/>
            <ac:picMk id="6" creationId="{E9EFC082-2B6E-CC7E-5928-6C56FD425817}"/>
          </ac:picMkLst>
        </pc:picChg>
        <pc:picChg chg="add del mod">
          <ac:chgData name="Osaheni Nabulele (2335292)" userId="01c42737-fc9e-45c7-a768-581653ca471b" providerId="ADAL" clId="{41A47A6E-8631-47D7-8C08-7C3B798CD0D2}" dt="2025-11-14T03:06:20.565" v="263"/>
          <ac:picMkLst>
            <pc:docMk/>
            <pc:sldMk cId="3148241845" sldId="258"/>
            <ac:picMk id="8" creationId="{404C586F-A697-CD83-4F68-791347464124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3148241845" sldId="258"/>
            <ac:picMk id="12" creationId="{E2C45FA0-7F07-7B83-A106-3E58BE241A5E}"/>
          </ac:picMkLst>
        </pc:picChg>
        <pc:picChg chg="add del mod">
          <ac:chgData name="Osaheni Nabulele (2335292)" userId="01c42737-fc9e-45c7-a768-581653ca471b" providerId="ADAL" clId="{41A47A6E-8631-47D7-8C08-7C3B798CD0D2}" dt="2025-11-14T01:52:34.487" v="113" actId="478"/>
          <ac:picMkLst>
            <pc:docMk/>
            <pc:sldMk cId="3148241845" sldId="258"/>
            <ac:picMk id="33" creationId="{4C9BB2C8-252D-0B85-1BB1-225E49102EE1}"/>
          </ac:picMkLst>
        </pc:picChg>
      </pc:sldChg>
      <pc:sldChg chg="addSp delSp modSp add del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2345741071" sldId="259"/>
        </pc:sldMkLst>
        <pc:spChg chg="add del mod">
          <ac:chgData name="Osaheni Nabulele (2335292)" userId="01c42737-fc9e-45c7-a768-581653ca471b" providerId="ADAL" clId="{41A47A6E-8631-47D7-8C08-7C3B798CD0D2}" dt="2025-11-15T08:13:43.945" v="320" actId="14100"/>
          <ac:spMkLst>
            <pc:docMk/>
            <pc:sldMk cId="2345741071" sldId="259"/>
            <ac:spMk id="3" creationId="{FC92D8EC-2774-25DF-B984-154B08D3CA58}"/>
          </ac:spMkLst>
        </pc:spChg>
        <pc:spChg chg="add mod">
          <ac:chgData name="Osaheni Nabulele (2335292)" userId="01c42737-fc9e-45c7-a768-581653ca471b" providerId="ADAL" clId="{41A47A6E-8631-47D7-8C08-7C3B798CD0D2}" dt="2025-11-14T03:26:57.587" v="301" actId="20577"/>
          <ac:spMkLst>
            <pc:docMk/>
            <pc:sldMk cId="2345741071" sldId="259"/>
            <ac:spMk id="9" creationId="{07894852-78FD-5107-7EC2-3EFB3F7885C0}"/>
          </ac:spMkLst>
        </pc:spChg>
        <pc:picChg chg="add del mod">
          <ac:chgData name="Osaheni Nabulele (2335292)" userId="01c42737-fc9e-45c7-a768-581653ca471b" providerId="ADAL" clId="{41A47A6E-8631-47D7-8C08-7C3B798CD0D2}" dt="2025-11-14T02:01:46.501" v="145" actId="21"/>
          <ac:picMkLst>
            <pc:docMk/>
            <pc:sldMk cId="2345741071" sldId="259"/>
            <ac:picMk id="2" creationId="{3338892D-7284-6687-38F8-378DCB3D8391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2345741071" sldId="259"/>
            <ac:picMk id="4" creationId="{725467C7-64DA-8B93-F0DD-C260B327289D}"/>
          </ac:picMkLst>
        </pc:picChg>
        <pc:picChg chg="add del mod">
          <ac:chgData name="Osaheni Nabulele (2335292)" userId="01c42737-fc9e-45c7-a768-581653ca471b" providerId="ADAL" clId="{41A47A6E-8631-47D7-8C08-7C3B798CD0D2}" dt="2025-11-14T02:19:55.825" v="205" actId="21"/>
          <ac:picMkLst>
            <pc:docMk/>
            <pc:sldMk cId="2345741071" sldId="259"/>
            <ac:picMk id="5" creationId="{DBA9DE20-FC37-9905-5BB5-3996B86A0141}"/>
          </ac:picMkLst>
        </pc:picChg>
        <pc:picChg chg="add del mod">
          <ac:chgData name="Osaheni Nabulele (2335292)" userId="01c42737-fc9e-45c7-a768-581653ca471b" providerId="ADAL" clId="{41A47A6E-8631-47D7-8C08-7C3B798CD0D2}" dt="2025-11-14T02:23:58.779" v="237" actId="21"/>
          <ac:picMkLst>
            <pc:docMk/>
            <pc:sldMk cId="2345741071" sldId="259"/>
            <ac:picMk id="6" creationId="{598B715C-EAA7-9492-4B4D-14CA802EEDB0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2345741071" sldId="259"/>
            <ac:picMk id="6" creationId="{EE2110A8-4F63-2534-1F96-1444407CF895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2345741071" sldId="259"/>
            <ac:picMk id="8" creationId="{1AE2DCDE-66A6-4AE7-3A5E-E68368FE20FE}"/>
          </ac:picMkLst>
        </pc:picChg>
        <pc:picChg chg="add del mod">
          <ac:chgData name="Osaheni Nabulele (2335292)" userId="01c42737-fc9e-45c7-a768-581653ca471b" providerId="ADAL" clId="{41A47A6E-8631-47D7-8C08-7C3B798CD0D2}" dt="2025-11-14T01:52:40.793" v="114" actId="478"/>
          <ac:picMkLst>
            <pc:docMk/>
            <pc:sldMk cId="2345741071" sldId="259"/>
            <ac:picMk id="13" creationId="{9371A3B9-3527-2215-E0DD-38733F68786D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223830585" sldId="260"/>
        </pc:sldMkLst>
        <pc:spChg chg="mod">
          <ac:chgData name="Osaheni Nabulele (2335292)" userId="01c42737-fc9e-45c7-a768-581653ca471b" providerId="ADAL" clId="{41A47A6E-8631-47D7-8C08-7C3B798CD0D2}" dt="2025-11-15T08:17:25.287" v="324" actId="1076"/>
          <ac:spMkLst>
            <pc:docMk/>
            <pc:sldMk cId="223830585" sldId="260"/>
            <ac:spMk id="3" creationId="{E8C8BE69-050C-FE0E-C34E-AEC1EC19E3B2}"/>
          </ac:spMkLst>
        </pc:spChg>
        <pc:picChg chg="add del mod">
          <ac:chgData name="Osaheni Nabulele (2335292)" userId="01c42737-fc9e-45c7-a768-581653ca471b" providerId="ADAL" clId="{41A47A6E-8631-47D7-8C08-7C3B798CD0D2}" dt="2025-11-14T02:01:54.278" v="146" actId="21"/>
          <ac:picMkLst>
            <pc:docMk/>
            <pc:sldMk cId="223830585" sldId="260"/>
            <ac:picMk id="2" creationId="{838CCBC4-A0BF-D513-C41E-951B46A5FC38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223830585" sldId="260"/>
            <ac:picMk id="4" creationId="{5A966FD9-0B1B-5D01-91EC-1C2CF5F80BB4}"/>
          </ac:picMkLst>
        </pc:picChg>
        <pc:picChg chg="add del mod">
          <ac:chgData name="Osaheni Nabulele (2335292)" userId="01c42737-fc9e-45c7-a768-581653ca471b" providerId="ADAL" clId="{41A47A6E-8631-47D7-8C08-7C3B798CD0D2}" dt="2025-11-14T02:20:01.173" v="206" actId="21"/>
          <ac:picMkLst>
            <pc:docMk/>
            <pc:sldMk cId="223830585" sldId="260"/>
            <ac:picMk id="5" creationId="{BC71CE38-EFC9-E819-2CF4-C398C04C9064}"/>
          </ac:picMkLst>
        </pc:picChg>
        <pc:picChg chg="add del mod">
          <ac:chgData name="Osaheni Nabulele (2335292)" userId="01c42737-fc9e-45c7-a768-581653ca471b" providerId="ADAL" clId="{41A47A6E-8631-47D7-8C08-7C3B798CD0D2}" dt="2025-11-14T02:24:04.884" v="238" actId="21"/>
          <ac:picMkLst>
            <pc:docMk/>
            <pc:sldMk cId="223830585" sldId="260"/>
            <ac:picMk id="6" creationId="{6F4D929C-D495-960C-E944-9EAD8F1E4725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223830585" sldId="260"/>
            <ac:picMk id="6" creationId="{CEA05D3B-11E5-6CCF-E806-687B9E89B05E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223830585" sldId="260"/>
            <ac:picMk id="8" creationId="{865529FD-D0FF-6342-35B2-9931A513C42D}"/>
          </ac:picMkLst>
        </pc:picChg>
        <pc:picChg chg="add del mod">
          <ac:chgData name="Osaheni Nabulele (2335292)" userId="01c42737-fc9e-45c7-a768-581653ca471b" providerId="ADAL" clId="{41A47A6E-8631-47D7-8C08-7C3B798CD0D2}" dt="2025-11-14T01:52:46.096" v="115" actId="478"/>
          <ac:picMkLst>
            <pc:docMk/>
            <pc:sldMk cId="223830585" sldId="260"/>
            <ac:picMk id="13" creationId="{D26E01F1-1076-3B80-88E6-67D84C7B2DAB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139495343" sldId="261"/>
        </pc:sldMkLst>
        <pc:spChg chg="mod">
          <ac:chgData name="Osaheni Nabulele (2335292)" userId="01c42737-fc9e-45c7-a768-581653ca471b" providerId="ADAL" clId="{41A47A6E-8631-47D7-8C08-7C3B798CD0D2}" dt="2025-11-15T08:18:37.500" v="326"/>
          <ac:spMkLst>
            <pc:docMk/>
            <pc:sldMk cId="1139495343" sldId="261"/>
            <ac:spMk id="3" creationId="{CEE3DE4C-CF4F-E636-8555-40E528A706A7}"/>
          </ac:spMkLst>
        </pc:spChg>
        <pc:picChg chg="add del mod">
          <ac:chgData name="Osaheni Nabulele (2335292)" userId="01c42737-fc9e-45c7-a768-581653ca471b" providerId="ADAL" clId="{41A47A6E-8631-47D7-8C08-7C3B798CD0D2}" dt="2025-11-14T02:02:04.223" v="147" actId="21"/>
          <ac:picMkLst>
            <pc:docMk/>
            <pc:sldMk cId="1139495343" sldId="261"/>
            <ac:picMk id="2" creationId="{FD60EEE5-24A7-62F5-5C2A-3D04D530AB9A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139495343" sldId="261"/>
            <ac:picMk id="4" creationId="{22DBCFFF-7E2B-5E0A-FC8B-77C56102E57B}"/>
          </ac:picMkLst>
        </pc:picChg>
        <pc:picChg chg="add del mod">
          <ac:chgData name="Osaheni Nabulele (2335292)" userId="01c42737-fc9e-45c7-a768-581653ca471b" providerId="ADAL" clId="{41A47A6E-8631-47D7-8C08-7C3B798CD0D2}" dt="2025-11-14T02:20:12.413" v="207" actId="21"/>
          <ac:picMkLst>
            <pc:docMk/>
            <pc:sldMk cId="1139495343" sldId="261"/>
            <ac:picMk id="5" creationId="{F50EE60B-E3CA-9CF5-7BDD-53D991683338}"/>
          </ac:picMkLst>
        </pc:picChg>
        <pc:picChg chg="add del mod">
          <ac:chgData name="Osaheni Nabulele (2335292)" userId="01c42737-fc9e-45c7-a768-581653ca471b" providerId="ADAL" clId="{41A47A6E-8631-47D7-8C08-7C3B798CD0D2}" dt="2025-11-14T02:24:15.075" v="239" actId="21"/>
          <ac:picMkLst>
            <pc:docMk/>
            <pc:sldMk cId="1139495343" sldId="261"/>
            <ac:picMk id="6" creationId="{5FB1D8AB-6445-CFF7-0AEE-8365371092FE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139495343" sldId="261"/>
            <ac:picMk id="6" creationId="{6EDFE42C-A6A9-42A7-EBA2-2254B976CA57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139495343" sldId="261"/>
            <ac:picMk id="8" creationId="{AAEA6A07-5437-4DBA-8618-46A94C2C25C2}"/>
          </ac:picMkLst>
        </pc:picChg>
        <pc:picChg chg="add del mod">
          <ac:chgData name="Osaheni Nabulele (2335292)" userId="01c42737-fc9e-45c7-a768-581653ca471b" providerId="ADAL" clId="{41A47A6E-8631-47D7-8C08-7C3B798CD0D2}" dt="2025-11-14T01:52:55.338" v="116" actId="478"/>
          <ac:picMkLst>
            <pc:docMk/>
            <pc:sldMk cId="1139495343" sldId="261"/>
            <ac:picMk id="12" creationId="{03431855-D49F-3064-D60C-5F9FACB6F607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471157537" sldId="262"/>
        </pc:sldMkLst>
        <pc:spChg chg="mod">
          <ac:chgData name="Osaheni Nabulele (2335292)" userId="01c42737-fc9e-45c7-a768-581653ca471b" providerId="ADAL" clId="{41A47A6E-8631-47D7-8C08-7C3B798CD0D2}" dt="2025-11-15T08:19:21.757" v="327"/>
          <ac:spMkLst>
            <pc:docMk/>
            <pc:sldMk cId="1471157537" sldId="262"/>
            <ac:spMk id="3" creationId="{FC502171-50BB-CD83-005C-E0A763EF8900}"/>
          </ac:spMkLst>
        </pc:spChg>
        <pc:picChg chg="add del mod">
          <ac:chgData name="Osaheni Nabulele (2335292)" userId="01c42737-fc9e-45c7-a768-581653ca471b" providerId="ADAL" clId="{41A47A6E-8631-47D7-8C08-7C3B798CD0D2}" dt="2025-11-14T02:02:11.537" v="148" actId="21"/>
          <ac:picMkLst>
            <pc:docMk/>
            <pc:sldMk cId="1471157537" sldId="262"/>
            <ac:picMk id="2" creationId="{1A4268AD-C546-31C1-7DD2-3DD74BDA628D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471157537" sldId="262"/>
            <ac:picMk id="4" creationId="{361A4EC1-CD9E-FBA7-1F93-B9B09CA3DD4B}"/>
          </ac:picMkLst>
        </pc:picChg>
        <pc:picChg chg="add del mod">
          <ac:chgData name="Osaheni Nabulele (2335292)" userId="01c42737-fc9e-45c7-a768-581653ca471b" providerId="ADAL" clId="{41A47A6E-8631-47D7-8C08-7C3B798CD0D2}" dt="2025-11-14T02:20:19.047" v="208" actId="21"/>
          <ac:picMkLst>
            <pc:docMk/>
            <pc:sldMk cId="1471157537" sldId="262"/>
            <ac:picMk id="5" creationId="{F7BA39BC-224F-FF71-7A05-CBF3D34AAA9E}"/>
          </ac:picMkLst>
        </pc:picChg>
        <pc:picChg chg="add del mod">
          <ac:chgData name="Osaheni Nabulele (2335292)" userId="01c42737-fc9e-45c7-a768-581653ca471b" providerId="ADAL" clId="{41A47A6E-8631-47D7-8C08-7C3B798CD0D2}" dt="2025-11-14T02:24:23.199" v="240" actId="21"/>
          <ac:picMkLst>
            <pc:docMk/>
            <pc:sldMk cId="1471157537" sldId="262"/>
            <ac:picMk id="6" creationId="{ADC99FEC-7534-7D89-ED5B-C9017C66FFDE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471157537" sldId="262"/>
            <ac:picMk id="6" creationId="{F9CA249D-7146-C9E1-D477-4E4C0CB89B27}"/>
          </ac:picMkLst>
        </pc:picChg>
        <pc:picChg chg="add del mod">
          <ac:chgData name="Osaheni Nabulele (2335292)" userId="01c42737-fc9e-45c7-a768-581653ca471b" providerId="ADAL" clId="{41A47A6E-8631-47D7-8C08-7C3B798CD0D2}" dt="2025-11-14T01:53:04.129" v="117" actId="478"/>
          <ac:picMkLst>
            <pc:docMk/>
            <pc:sldMk cId="1471157537" sldId="262"/>
            <ac:picMk id="8" creationId="{6431CD1A-E40B-4CE5-12BB-86A9495F3786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471157537" sldId="262"/>
            <ac:picMk id="9" creationId="{391F27C1-DDB8-EC04-1C23-C2894726CD5B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744803064" sldId="263"/>
        </pc:sldMkLst>
        <pc:spChg chg="mod">
          <ac:chgData name="Osaheni Nabulele (2335292)" userId="01c42737-fc9e-45c7-a768-581653ca471b" providerId="ADAL" clId="{41A47A6E-8631-47D7-8C08-7C3B798CD0D2}" dt="2025-11-15T08:19:55.145" v="328"/>
          <ac:spMkLst>
            <pc:docMk/>
            <pc:sldMk cId="1744803064" sldId="263"/>
            <ac:spMk id="3" creationId="{C0564F38-7FA7-B454-1ECE-FB482DB4DDA3}"/>
          </ac:spMkLst>
        </pc:spChg>
        <pc:picChg chg="add del mod">
          <ac:chgData name="Osaheni Nabulele (2335292)" userId="01c42737-fc9e-45c7-a768-581653ca471b" providerId="ADAL" clId="{41A47A6E-8631-47D7-8C08-7C3B798CD0D2}" dt="2025-11-14T02:02:20.200" v="149" actId="21"/>
          <ac:picMkLst>
            <pc:docMk/>
            <pc:sldMk cId="1744803064" sldId="263"/>
            <ac:picMk id="2" creationId="{BF150240-BF52-FE91-A2BE-8EC430650487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744803064" sldId="263"/>
            <ac:picMk id="4" creationId="{23D6D7A3-0C17-9266-A144-8C9BF1542B15}"/>
          </ac:picMkLst>
        </pc:picChg>
        <pc:picChg chg="add del mod">
          <ac:chgData name="Osaheni Nabulele (2335292)" userId="01c42737-fc9e-45c7-a768-581653ca471b" providerId="ADAL" clId="{41A47A6E-8631-47D7-8C08-7C3B798CD0D2}" dt="2025-11-14T02:20:29.811" v="209" actId="21"/>
          <ac:picMkLst>
            <pc:docMk/>
            <pc:sldMk cId="1744803064" sldId="263"/>
            <ac:picMk id="5" creationId="{48B2AB00-86E0-85BA-9930-41653B5D024C}"/>
          </ac:picMkLst>
        </pc:picChg>
        <pc:picChg chg="add del mod">
          <ac:chgData name="Osaheni Nabulele (2335292)" userId="01c42737-fc9e-45c7-a768-581653ca471b" providerId="ADAL" clId="{41A47A6E-8631-47D7-8C08-7C3B798CD0D2}" dt="2025-11-14T02:24:29.316" v="241" actId="21"/>
          <ac:picMkLst>
            <pc:docMk/>
            <pc:sldMk cId="1744803064" sldId="263"/>
            <ac:picMk id="6" creationId="{437B4E8F-4BBC-A67C-9D0B-ED678D813C57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744803064" sldId="263"/>
            <ac:picMk id="6" creationId="{DBDD9952-853F-4B9F-6ED1-855C08808E18}"/>
          </ac:picMkLst>
        </pc:picChg>
        <pc:picChg chg="add del mod">
          <ac:chgData name="Osaheni Nabulele (2335292)" userId="01c42737-fc9e-45c7-a768-581653ca471b" providerId="ADAL" clId="{41A47A6E-8631-47D7-8C08-7C3B798CD0D2}" dt="2025-11-14T01:53:18.615" v="118" actId="478"/>
          <ac:picMkLst>
            <pc:docMk/>
            <pc:sldMk cId="1744803064" sldId="263"/>
            <ac:picMk id="8" creationId="{CD82BE6D-C4B4-B5BB-44C2-0F94CD0F06D1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744803064" sldId="263"/>
            <ac:picMk id="9" creationId="{D52AE05C-137C-E8B1-647C-B9E1B8CA8357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993813141" sldId="264"/>
        </pc:sldMkLst>
        <pc:spChg chg="mod">
          <ac:chgData name="Osaheni Nabulele (2335292)" userId="01c42737-fc9e-45c7-a768-581653ca471b" providerId="ADAL" clId="{41A47A6E-8631-47D7-8C08-7C3B798CD0D2}" dt="2025-11-15T08:21:42.750" v="338"/>
          <ac:spMkLst>
            <pc:docMk/>
            <pc:sldMk cId="993813141" sldId="264"/>
            <ac:spMk id="3" creationId="{50F6AE58-CC1E-AE53-799A-CE38DC24B4B3}"/>
          </ac:spMkLst>
        </pc:spChg>
        <pc:picChg chg="add del mod">
          <ac:chgData name="Osaheni Nabulele (2335292)" userId="01c42737-fc9e-45c7-a768-581653ca471b" providerId="ADAL" clId="{41A47A6E-8631-47D7-8C08-7C3B798CD0D2}" dt="2025-11-14T02:02:26.623" v="150" actId="21"/>
          <ac:picMkLst>
            <pc:docMk/>
            <pc:sldMk cId="993813141" sldId="264"/>
            <ac:picMk id="2" creationId="{7F43D1D8-83D9-497E-6E9D-1258A82E7949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993813141" sldId="264"/>
            <ac:picMk id="4" creationId="{1037120E-D337-FB28-5EDA-D3D24F42A590}"/>
          </ac:picMkLst>
        </pc:picChg>
        <pc:picChg chg="add del mod">
          <ac:chgData name="Osaheni Nabulele (2335292)" userId="01c42737-fc9e-45c7-a768-581653ca471b" providerId="ADAL" clId="{41A47A6E-8631-47D7-8C08-7C3B798CD0D2}" dt="2025-11-14T02:20:35.845" v="210" actId="21"/>
          <ac:picMkLst>
            <pc:docMk/>
            <pc:sldMk cId="993813141" sldId="264"/>
            <ac:picMk id="5" creationId="{4316C162-4824-E2F0-E000-31B0E70AAA64}"/>
          </ac:picMkLst>
        </pc:picChg>
        <pc:picChg chg="add del mod">
          <ac:chgData name="Osaheni Nabulele (2335292)" userId="01c42737-fc9e-45c7-a768-581653ca471b" providerId="ADAL" clId="{41A47A6E-8631-47D7-8C08-7C3B798CD0D2}" dt="2025-11-14T02:24:39.163" v="242" actId="21"/>
          <ac:picMkLst>
            <pc:docMk/>
            <pc:sldMk cId="993813141" sldId="264"/>
            <ac:picMk id="6" creationId="{24C11A71-778B-77F6-698F-B78219B274A7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993813141" sldId="264"/>
            <ac:picMk id="6" creationId="{C7C23054-2F81-C1B4-582A-CC3FF122D88E}"/>
          </ac:picMkLst>
        </pc:picChg>
        <pc:picChg chg="add del mod">
          <ac:chgData name="Osaheni Nabulele (2335292)" userId="01c42737-fc9e-45c7-a768-581653ca471b" providerId="ADAL" clId="{41A47A6E-8631-47D7-8C08-7C3B798CD0D2}" dt="2025-11-14T01:53:26.602" v="119" actId="478"/>
          <ac:picMkLst>
            <pc:docMk/>
            <pc:sldMk cId="993813141" sldId="264"/>
            <ac:picMk id="8" creationId="{2FD10E59-5436-0D8C-D629-B1D312AB5994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993813141" sldId="264"/>
            <ac:picMk id="9" creationId="{AFBD7FD8-FFB3-CA57-1442-BC74B766A7D9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3510002782" sldId="265"/>
        </pc:sldMkLst>
        <pc:spChg chg="mod">
          <ac:chgData name="Osaheni Nabulele (2335292)" userId="01c42737-fc9e-45c7-a768-581653ca471b" providerId="ADAL" clId="{41A47A6E-8631-47D7-8C08-7C3B798CD0D2}" dt="2025-11-15T08:22:24.582" v="339"/>
          <ac:spMkLst>
            <pc:docMk/>
            <pc:sldMk cId="3510002782" sldId="265"/>
            <ac:spMk id="3" creationId="{F7C86528-BB46-D45C-4F54-B1919188CA4A}"/>
          </ac:spMkLst>
        </pc:spChg>
        <pc:picChg chg="add del mod">
          <ac:chgData name="Osaheni Nabulele (2335292)" userId="01c42737-fc9e-45c7-a768-581653ca471b" providerId="ADAL" clId="{41A47A6E-8631-47D7-8C08-7C3B798CD0D2}" dt="2025-11-14T02:02:41.711" v="151" actId="21"/>
          <ac:picMkLst>
            <pc:docMk/>
            <pc:sldMk cId="3510002782" sldId="265"/>
            <ac:picMk id="2" creationId="{B239408C-5893-29B6-1B85-5E7B8C927672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3510002782" sldId="265"/>
            <ac:picMk id="4" creationId="{751E359F-D5C0-6C26-B421-6B619D7EA863}"/>
          </ac:picMkLst>
        </pc:picChg>
        <pc:picChg chg="add del mod">
          <ac:chgData name="Osaheni Nabulele (2335292)" userId="01c42737-fc9e-45c7-a768-581653ca471b" providerId="ADAL" clId="{41A47A6E-8631-47D7-8C08-7C3B798CD0D2}" dt="2025-11-14T02:20:46.880" v="211" actId="21"/>
          <ac:picMkLst>
            <pc:docMk/>
            <pc:sldMk cId="3510002782" sldId="265"/>
            <ac:picMk id="5" creationId="{06D7D9F3-CC15-838E-3A96-67EF7461943B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3510002782" sldId="265"/>
            <ac:picMk id="6" creationId="{E4386392-0E4F-1BF2-DF25-7B51A9D28ACA}"/>
          </ac:picMkLst>
        </pc:picChg>
        <pc:picChg chg="add del mod">
          <ac:chgData name="Osaheni Nabulele (2335292)" userId="01c42737-fc9e-45c7-a768-581653ca471b" providerId="ADAL" clId="{41A47A6E-8631-47D7-8C08-7C3B798CD0D2}" dt="2025-11-14T02:24:45.376" v="243" actId="21"/>
          <ac:picMkLst>
            <pc:docMk/>
            <pc:sldMk cId="3510002782" sldId="265"/>
            <ac:picMk id="6" creationId="{FAC14223-A0D8-5B1B-A956-CCC5E51DC4F5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3510002782" sldId="265"/>
            <ac:picMk id="8" creationId="{888B94C8-103D-C01E-82CA-1278F1CAD4E5}"/>
          </ac:picMkLst>
        </pc:picChg>
        <pc:picChg chg="add del mod">
          <ac:chgData name="Osaheni Nabulele (2335292)" userId="01c42737-fc9e-45c7-a768-581653ca471b" providerId="ADAL" clId="{41A47A6E-8631-47D7-8C08-7C3B798CD0D2}" dt="2025-11-14T01:53:32.152" v="120" actId="478"/>
          <ac:picMkLst>
            <pc:docMk/>
            <pc:sldMk cId="3510002782" sldId="265"/>
            <ac:picMk id="9" creationId="{D3243ABC-DBA7-D21B-56DE-C73DD3E28086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719845634" sldId="266"/>
        </pc:sldMkLst>
        <pc:spChg chg="mod">
          <ac:chgData name="Osaheni Nabulele (2335292)" userId="01c42737-fc9e-45c7-a768-581653ca471b" providerId="ADAL" clId="{41A47A6E-8631-47D7-8C08-7C3B798CD0D2}" dt="2025-11-15T08:23:03.068" v="340"/>
          <ac:spMkLst>
            <pc:docMk/>
            <pc:sldMk cId="1719845634" sldId="266"/>
            <ac:spMk id="3" creationId="{D2BF408C-8F56-994E-66BA-B6EC9A05B72F}"/>
          </ac:spMkLst>
        </pc:spChg>
        <pc:picChg chg="add del mod">
          <ac:chgData name="Osaheni Nabulele (2335292)" userId="01c42737-fc9e-45c7-a768-581653ca471b" providerId="ADAL" clId="{41A47A6E-8631-47D7-8C08-7C3B798CD0D2}" dt="2025-11-14T02:02:48.066" v="152" actId="21"/>
          <ac:picMkLst>
            <pc:docMk/>
            <pc:sldMk cId="1719845634" sldId="266"/>
            <ac:picMk id="2" creationId="{926FB847-C124-C15E-015E-70B76463BF51}"/>
          </ac:picMkLst>
        </pc:picChg>
        <pc:picChg chg="add del mod">
          <ac:chgData name="Osaheni Nabulele (2335292)" userId="01c42737-fc9e-45c7-a768-581653ca471b" providerId="ADAL" clId="{41A47A6E-8631-47D7-8C08-7C3B798CD0D2}" dt="2025-11-14T01:53:41.668" v="121" actId="478"/>
          <ac:picMkLst>
            <pc:docMk/>
            <pc:sldMk cId="1719845634" sldId="266"/>
            <ac:picMk id="4" creationId="{0886EA1D-E0A4-D9AE-3BF2-DA8FD52DD209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719845634" sldId="266"/>
            <ac:picMk id="4" creationId="{EFFDDFD4-D3B4-1BE2-17DD-C5677D839C40}"/>
          </ac:picMkLst>
        </pc:picChg>
        <pc:picChg chg="add del mod">
          <ac:chgData name="Osaheni Nabulele (2335292)" userId="01c42737-fc9e-45c7-a768-581653ca471b" providerId="ADAL" clId="{41A47A6E-8631-47D7-8C08-7C3B798CD0D2}" dt="2025-11-14T02:20:52.390" v="212" actId="21"/>
          <ac:picMkLst>
            <pc:docMk/>
            <pc:sldMk cId="1719845634" sldId="266"/>
            <ac:picMk id="6" creationId="{4A1DFFA3-C716-A4BD-8A56-2EC564AE31F7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719845634" sldId="266"/>
            <ac:picMk id="6" creationId="{D484B9FA-0259-BA0E-7D50-4797426A654A}"/>
          </ac:picMkLst>
        </pc:picChg>
        <pc:picChg chg="add del mod">
          <ac:chgData name="Osaheni Nabulele (2335292)" userId="01c42737-fc9e-45c7-a768-581653ca471b" providerId="ADAL" clId="{41A47A6E-8631-47D7-8C08-7C3B798CD0D2}" dt="2025-11-14T02:24:57.145" v="244" actId="21"/>
          <ac:picMkLst>
            <pc:docMk/>
            <pc:sldMk cId="1719845634" sldId="266"/>
            <ac:picMk id="7" creationId="{331AAEF5-8EB9-78AF-1DC2-9999B67456EC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719845634" sldId="266"/>
            <ac:picMk id="9" creationId="{0CFF866A-24C9-C1D1-D5F4-A7052C458FC3}"/>
          </ac:picMkLst>
        </pc:picChg>
      </pc:sldChg>
      <pc:sldChg chg="addSp delSp modSp mod or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3629469739" sldId="267"/>
        </pc:sldMkLst>
        <pc:spChg chg="mod">
          <ac:chgData name="Osaheni Nabulele (2335292)" userId="01c42737-fc9e-45c7-a768-581653ca471b" providerId="ADAL" clId="{41A47A6E-8631-47D7-8C08-7C3B798CD0D2}" dt="2025-11-15T08:23:46.235" v="341"/>
          <ac:spMkLst>
            <pc:docMk/>
            <pc:sldMk cId="3629469739" sldId="267"/>
            <ac:spMk id="3" creationId="{B0855EF3-B795-6433-EAAD-239918ACB574}"/>
          </ac:spMkLst>
        </pc:spChg>
        <pc:picChg chg="add del mod">
          <ac:chgData name="Osaheni Nabulele (2335292)" userId="01c42737-fc9e-45c7-a768-581653ca471b" providerId="ADAL" clId="{41A47A6E-8631-47D7-8C08-7C3B798CD0D2}" dt="2025-11-14T02:02:54.915" v="153" actId="21"/>
          <ac:picMkLst>
            <pc:docMk/>
            <pc:sldMk cId="3629469739" sldId="267"/>
            <ac:picMk id="2" creationId="{97F6FECF-A022-F6D7-163C-1A2FDC997CAD}"/>
          </ac:picMkLst>
        </pc:picChg>
        <pc:picChg chg="add del mod">
          <ac:chgData name="Osaheni Nabulele (2335292)" userId="01c42737-fc9e-45c7-a768-581653ca471b" providerId="ADAL" clId="{41A47A6E-8631-47D7-8C08-7C3B798CD0D2}" dt="2025-11-14T01:53:48.374" v="122" actId="478"/>
          <ac:picMkLst>
            <pc:docMk/>
            <pc:sldMk cId="3629469739" sldId="267"/>
            <ac:picMk id="4" creationId="{4A9C8C98-09A9-AF09-F6CB-26BC828E3336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3629469739" sldId="267"/>
            <ac:picMk id="4" creationId="{78AE1335-E7F4-337E-2294-90F5B68D69BD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3629469739" sldId="267"/>
            <ac:picMk id="6" creationId="{28548257-393B-80C0-9BFE-52923B03BC87}"/>
          </ac:picMkLst>
        </pc:picChg>
        <pc:picChg chg="add del mod">
          <ac:chgData name="Osaheni Nabulele (2335292)" userId="01c42737-fc9e-45c7-a768-581653ca471b" providerId="ADAL" clId="{41A47A6E-8631-47D7-8C08-7C3B798CD0D2}" dt="2025-11-14T02:21:02.220" v="213" actId="21"/>
          <ac:picMkLst>
            <pc:docMk/>
            <pc:sldMk cId="3629469739" sldId="267"/>
            <ac:picMk id="6" creationId="{E77AB7C1-F4A8-C886-9385-14E527F45DF0}"/>
          </ac:picMkLst>
        </pc:picChg>
        <pc:picChg chg="add del mod">
          <ac:chgData name="Osaheni Nabulele (2335292)" userId="01c42737-fc9e-45c7-a768-581653ca471b" providerId="ADAL" clId="{41A47A6E-8631-47D7-8C08-7C3B798CD0D2}" dt="2025-11-14T02:25:03.317" v="245" actId="21"/>
          <ac:picMkLst>
            <pc:docMk/>
            <pc:sldMk cId="3629469739" sldId="267"/>
            <ac:picMk id="7" creationId="{23D2C4D9-DA31-B5FE-FD48-FE77D01AC3E9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3629469739" sldId="267"/>
            <ac:picMk id="9" creationId="{63D0878A-0DE9-0265-5CD3-E4D62AB535BB}"/>
          </ac:picMkLst>
        </pc:picChg>
      </pc:sldChg>
      <pc:sldChg chg="addSp delSp modSp mod or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029633255" sldId="268"/>
        </pc:sldMkLst>
        <pc:spChg chg="mod">
          <ac:chgData name="Osaheni Nabulele (2335292)" userId="01c42737-fc9e-45c7-a768-581653ca471b" providerId="ADAL" clId="{41A47A6E-8631-47D7-8C08-7C3B798CD0D2}" dt="2025-11-15T08:24:25.864" v="342"/>
          <ac:spMkLst>
            <pc:docMk/>
            <pc:sldMk cId="1029633255" sldId="268"/>
            <ac:spMk id="3" creationId="{44F90CA8-5456-7D4F-FFF0-03EF06F0A18D}"/>
          </ac:spMkLst>
        </pc:spChg>
        <pc:picChg chg="add del mod">
          <ac:chgData name="Osaheni Nabulele (2335292)" userId="01c42737-fc9e-45c7-a768-581653ca471b" providerId="ADAL" clId="{41A47A6E-8631-47D7-8C08-7C3B798CD0D2}" dt="2025-11-14T02:03:03.113" v="154" actId="21"/>
          <ac:picMkLst>
            <pc:docMk/>
            <pc:sldMk cId="1029633255" sldId="268"/>
            <ac:picMk id="2" creationId="{D97DBC8A-7CD6-A096-DE41-0A907DEA060F}"/>
          </ac:picMkLst>
        </pc:picChg>
        <pc:picChg chg="add del mod">
          <ac:chgData name="Osaheni Nabulele (2335292)" userId="01c42737-fc9e-45c7-a768-581653ca471b" providerId="ADAL" clId="{41A47A6E-8631-47D7-8C08-7C3B798CD0D2}" dt="2025-11-14T01:53:55.773" v="123" actId="478"/>
          <ac:picMkLst>
            <pc:docMk/>
            <pc:sldMk cId="1029633255" sldId="268"/>
            <ac:picMk id="4" creationId="{54FE4EE2-0E58-D2BB-53D0-6C94F682151E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029633255" sldId="268"/>
            <ac:picMk id="4" creationId="{B208B571-2210-AF06-1757-369A7A455237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029633255" sldId="268"/>
            <ac:picMk id="6" creationId="{AB0EB5F3-4B35-D56F-DD6C-2632C970C32E}"/>
          </ac:picMkLst>
        </pc:picChg>
        <pc:picChg chg="add del mod">
          <ac:chgData name="Osaheni Nabulele (2335292)" userId="01c42737-fc9e-45c7-a768-581653ca471b" providerId="ADAL" clId="{41A47A6E-8631-47D7-8C08-7C3B798CD0D2}" dt="2025-11-14T02:21:07.974" v="214" actId="21"/>
          <ac:picMkLst>
            <pc:docMk/>
            <pc:sldMk cId="1029633255" sldId="268"/>
            <ac:picMk id="6" creationId="{AE5134E0-163D-A4DE-FC7D-248E40A04527}"/>
          </ac:picMkLst>
        </pc:picChg>
        <pc:picChg chg="add del mod">
          <ac:chgData name="Osaheni Nabulele (2335292)" userId="01c42737-fc9e-45c7-a768-581653ca471b" providerId="ADAL" clId="{41A47A6E-8631-47D7-8C08-7C3B798CD0D2}" dt="2025-11-14T02:25:13.054" v="246" actId="21"/>
          <ac:picMkLst>
            <pc:docMk/>
            <pc:sldMk cId="1029633255" sldId="268"/>
            <ac:picMk id="7" creationId="{97B13FAA-2278-D57B-E8D3-2E3D074520AD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029633255" sldId="268"/>
            <ac:picMk id="9" creationId="{B1A50C4C-E984-0A7C-E98F-6B7E740CF05E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1368695062" sldId="269"/>
        </pc:sldMkLst>
        <pc:picChg chg="add del mod">
          <ac:chgData name="Osaheni Nabulele (2335292)" userId="01c42737-fc9e-45c7-a768-581653ca471b" providerId="ADAL" clId="{41A47A6E-8631-47D7-8C08-7C3B798CD0D2}" dt="2025-11-14T02:03:09.651" v="155" actId="21"/>
          <ac:picMkLst>
            <pc:docMk/>
            <pc:sldMk cId="1368695062" sldId="269"/>
            <ac:picMk id="2" creationId="{13DCA34A-C04E-9A9C-CAD4-F68F823F2FF6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1368695062" sldId="269"/>
            <ac:picMk id="4" creationId="{28E7B252-8A2B-F983-A454-483C3C5CED6C}"/>
          </ac:picMkLst>
        </pc:picChg>
        <pc:picChg chg="add del mod">
          <ac:chgData name="Osaheni Nabulele (2335292)" userId="01c42737-fc9e-45c7-a768-581653ca471b" providerId="ADAL" clId="{41A47A6E-8631-47D7-8C08-7C3B798CD0D2}" dt="2025-11-14T01:54:01.426" v="124" actId="478"/>
          <ac:picMkLst>
            <pc:docMk/>
            <pc:sldMk cId="1368695062" sldId="269"/>
            <ac:picMk id="4" creationId="{A0EC27E6-B463-F606-6392-85ADFB22BD02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1368695062" sldId="269"/>
            <ac:picMk id="6" creationId="{38634A84-E5B8-4223-B6AD-02E9C156C9A7}"/>
          </ac:picMkLst>
        </pc:picChg>
        <pc:picChg chg="add del mod">
          <ac:chgData name="Osaheni Nabulele (2335292)" userId="01c42737-fc9e-45c7-a768-581653ca471b" providerId="ADAL" clId="{41A47A6E-8631-47D7-8C08-7C3B798CD0D2}" dt="2025-11-14T02:21:16.254" v="215" actId="21"/>
          <ac:picMkLst>
            <pc:docMk/>
            <pc:sldMk cId="1368695062" sldId="269"/>
            <ac:picMk id="6" creationId="{8D691C76-F112-2B3A-B4D0-284703432BB6}"/>
          </ac:picMkLst>
        </pc:picChg>
        <pc:picChg chg="add del mod">
          <ac:chgData name="Osaheni Nabulele (2335292)" userId="01c42737-fc9e-45c7-a768-581653ca471b" providerId="ADAL" clId="{41A47A6E-8631-47D7-8C08-7C3B798CD0D2}" dt="2025-11-14T02:25:21.753" v="247" actId="21"/>
          <ac:picMkLst>
            <pc:docMk/>
            <pc:sldMk cId="1368695062" sldId="269"/>
            <ac:picMk id="7" creationId="{28A0D34F-A1DA-2B19-6650-33B0A9EFF403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1368695062" sldId="269"/>
            <ac:picMk id="9" creationId="{E1D8593C-B3D9-022E-A96F-D2E0011CE19C}"/>
          </ac:picMkLst>
        </pc:picChg>
      </pc:sldChg>
      <pc:sldChg chg="addSp delSp modSp mod modTransition addAnim delAnim modAnim">
        <pc:chgData name="Osaheni Nabulele (2335292)" userId="01c42737-fc9e-45c7-a768-581653ca471b" providerId="ADAL" clId="{41A47A6E-8631-47D7-8C08-7C3B798CD0D2}" dt="2025-11-15T08:48:53.751" v="367"/>
        <pc:sldMkLst>
          <pc:docMk/>
          <pc:sldMk cId="2017148067" sldId="270"/>
        </pc:sldMkLst>
        <pc:picChg chg="add del mod ord">
          <ac:chgData name="Osaheni Nabulele (2335292)" userId="01c42737-fc9e-45c7-a768-581653ca471b" providerId="ADAL" clId="{41A47A6E-8631-47D7-8C08-7C3B798CD0D2}" dt="2025-11-14T02:03:24.598" v="156" actId="21"/>
          <ac:picMkLst>
            <pc:docMk/>
            <pc:sldMk cId="2017148067" sldId="270"/>
            <ac:picMk id="2" creationId="{F741F631-EE63-EF62-D465-C0044CC68DE5}"/>
          </ac:picMkLst>
        </pc:picChg>
        <pc:picChg chg="add del mod">
          <ac:chgData name="Osaheni Nabulele (2335292)" userId="01c42737-fc9e-45c7-a768-581653ca471b" providerId="ADAL" clId="{41A47A6E-8631-47D7-8C08-7C3B798CD0D2}" dt="2025-11-14T02:00:58.629" v="140"/>
          <ac:picMkLst>
            <pc:docMk/>
            <pc:sldMk cId="2017148067" sldId="270"/>
            <ac:picMk id="4" creationId="{4F4A8425-6E9C-3F66-F6C5-E0514B39F0F2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2017148067" sldId="270"/>
            <ac:picMk id="4" creationId="{DCB9BD74-BCAD-73F1-A1C3-2421920C1E90}"/>
          </ac:picMkLst>
        </pc:picChg>
        <pc:picChg chg="add del mod">
          <ac:chgData name="Osaheni Nabulele (2335292)" userId="01c42737-fc9e-45c7-a768-581653ca471b" providerId="ADAL" clId="{41A47A6E-8631-47D7-8C08-7C3B798CD0D2}" dt="2025-11-14T02:21:25.783" v="216" actId="21"/>
          <ac:picMkLst>
            <pc:docMk/>
            <pc:sldMk cId="2017148067" sldId="270"/>
            <ac:picMk id="6" creationId="{0D9A7830-A880-190C-5EDC-69ABCE45F355}"/>
          </ac:picMkLst>
        </pc:picChg>
        <pc:picChg chg="add mod">
          <ac:chgData name="Osaheni Nabulele (2335292)" userId="01c42737-fc9e-45c7-a768-581653ca471b" providerId="ADAL" clId="{41A47A6E-8631-47D7-8C08-7C3B798CD0D2}" dt="2025-11-15T08:48:53.751" v="367"/>
          <ac:picMkLst>
            <pc:docMk/>
            <pc:sldMk cId="2017148067" sldId="270"/>
            <ac:picMk id="8" creationId="{881C738C-E232-E740-4BD3-200860E94ED2}"/>
          </ac:picMkLst>
        </pc:picChg>
        <pc:picChg chg="add del mod">
          <ac:chgData name="Osaheni Nabulele (2335292)" userId="01c42737-fc9e-45c7-a768-581653ca471b" providerId="ADAL" clId="{41A47A6E-8631-47D7-8C08-7C3B798CD0D2}" dt="2025-11-14T02:25:29.446" v="248" actId="21"/>
          <ac:picMkLst>
            <pc:docMk/>
            <pc:sldMk cId="2017148067" sldId="270"/>
            <ac:picMk id="9" creationId="{8BC3AC41-6283-D09F-93A9-58A8E3041960}"/>
          </ac:picMkLst>
        </pc:picChg>
        <pc:picChg chg="add del mod">
          <ac:chgData name="Osaheni Nabulele (2335292)" userId="01c42737-fc9e-45c7-a768-581653ca471b" providerId="ADAL" clId="{41A47A6E-8631-47D7-8C08-7C3B798CD0D2}" dt="2025-11-14T03:18:47.048" v="265" actId="478"/>
          <ac:picMkLst>
            <pc:docMk/>
            <pc:sldMk cId="2017148067" sldId="270"/>
            <ac:picMk id="11" creationId="{7CF51AC0-9B2B-9DF7-69AA-0188E143D66A}"/>
          </ac:picMkLst>
        </pc:picChg>
      </pc:sldChg>
      <pc:sldChg chg="new add del">
        <pc:chgData name="Osaheni Nabulele (2335292)" userId="01c42737-fc9e-45c7-a768-581653ca471b" providerId="ADAL" clId="{41A47A6E-8631-47D7-8C08-7C3B798CD0D2}" dt="2025-11-14T02:19:01.263" v="186" actId="680"/>
        <pc:sldMkLst>
          <pc:docMk/>
          <pc:sldMk cId="1210107293" sldId="271"/>
        </pc:sldMkLst>
      </pc:sldChg>
      <pc:sldChg chg="new del">
        <pc:chgData name="Osaheni Nabulele (2335292)" userId="01c42737-fc9e-45c7-a768-581653ca471b" providerId="ADAL" clId="{41A47A6E-8631-47D7-8C08-7C3B798CD0D2}" dt="2025-11-14T02:18:55.012" v="183" actId="680"/>
        <pc:sldMkLst>
          <pc:docMk/>
          <pc:sldMk cId="2355268916" sldId="271"/>
        </pc:sldMkLst>
      </pc:sldChg>
      <pc:sldChg chg="addSp delSp modSp add del mod modTransition delAnim modAnim">
        <pc:chgData name="Osaheni Nabulele (2335292)" userId="01c42737-fc9e-45c7-a768-581653ca471b" providerId="ADAL" clId="{41A47A6E-8631-47D7-8C08-7C3B798CD0D2}" dt="2025-11-15T08:33:37.405" v="366"/>
        <pc:sldMkLst>
          <pc:docMk/>
          <pc:sldMk cId="2561759339" sldId="271"/>
        </pc:sldMkLst>
        <pc:picChg chg="add del mod">
          <ac:chgData name="Osaheni Nabulele (2335292)" userId="01c42737-fc9e-45c7-a768-581653ca471b" providerId="ADAL" clId="{41A47A6E-8631-47D7-8C08-7C3B798CD0D2}" dt="2025-11-14T02:01:12.409" v="141"/>
          <ac:picMkLst>
            <pc:docMk/>
            <pc:sldMk cId="2561759339" sldId="271"/>
            <ac:picMk id="4" creationId="{3DE1AA9F-ED92-21D8-6EB7-E3A8A01B23B9}"/>
          </ac:picMkLst>
        </pc:picChg>
        <pc:picChg chg="add del mod">
          <ac:chgData name="Osaheni Nabulele (2335292)" userId="01c42737-fc9e-45c7-a768-581653ca471b" providerId="ADAL" clId="{41A47A6E-8631-47D7-8C08-7C3B798CD0D2}" dt="2025-11-14T02:01:24.031" v="142" actId="478"/>
          <ac:picMkLst>
            <pc:docMk/>
            <pc:sldMk cId="2561759339" sldId="271"/>
            <ac:picMk id="5" creationId="{286C55C1-F810-956A-BDAC-3CA1779DC051}"/>
          </ac:picMkLst>
        </pc:picChg>
        <pc:picChg chg="add del mod">
          <ac:chgData name="Osaheni Nabulele (2335292)" userId="01c42737-fc9e-45c7-a768-581653ca471b" providerId="ADAL" clId="{41A47A6E-8631-47D7-8C08-7C3B798CD0D2}" dt="2025-11-15T08:33:37.405" v="366"/>
          <ac:picMkLst>
            <pc:docMk/>
            <pc:sldMk cId="2561759339" sldId="271"/>
            <ac:picMk id="5" creationId="{3383463E-EAAF-44EA-3573-7EAA203081C0}"/>
          </ac:picMkLst>
        </pc:picChg>
        <pc:picChg chg="add del mod">
          <ac:chgData name="Osaheni Nabulele (2335292)" userId="01c42737-fc9e-45c7-a768-581653ca471b" providerId="ADAL" clId="{41A47A6E-8631-47D7-8C08-7C3B798CD0D2}" dt="2025-11-14T02:13:18.493" v="159"/>
          <ac:picMkLst>
            <pc:docMk/>
            <pc:sldMk cId="2561759339" sldId="271"/>
            <ac:picMk id="9" creationId="{79DB8A61-6CA5-157C-36CD-AD4ED4D8C84A}"/>
          </ac:picMkLst>
        </pc:picChg>
        <pc:picChg chg="add del mod">
          <ac:chgData name="Osaheni Nabulele (2335292)" userId="01c42737-fc9e-45c7-a768-581653ca471b" providerId="ADAL" clId="{41A47A6E-8631-47D7-8C08-7C3B798CD0D2}" dt="2025-11-14T02:19:36.606" v="202" actId="21"/>
          <ac:picMkLst>
            <pc:docMk/>
            <pc:sldMk cId="2561759339" sldId="271"/>
            <ac:picMk id="10" creationId="{71CAED78-AE23-D90A-3792-52CB5E304A88}"/>
          </ac:picMkLst>
        </pc:picChg>
        <pc:picChg chg="add del mod">
          <ac:chgData name="Osaheni Nabulele (2335292)" userId="01c42737-fc9e-45c7-a768-581653ca471b" providerId="ADAL" clId="{41A47A6E-8631-47D7-8C08-7C3B798CD0D2}" dt="2025-11-14T02:23:25.162" v="233"/>
          <ac:picMkLst>
            <pc:docMk/>
            <pc:sldMk cId="2561759339" sldId="271"/>
            <ac:picMk id="14" creationId="{E009232E-654E-6B17-6A6F-A899CFCCE95B}"/>
          </ac:picMkLst>
        </pc:picChg>
        <pc:picChg chg="add del mod">
          <ac:chgData name="Osaheni Nabulele (2335292)" userId="01c42737-fc9e-45c7-a768-581653ca471b" providerId="ADAL" clId="{41A47A6E-8631-47D7-8C08-7C3B798CD0D2}" dt="2025-11-14T02:23:40.400" v="234" actId="21"/>
          <ac:picMkLst>
            <pc:docMk/>
            <pc:sldMk cId="2561759339" sldId="271"/>
            <ac:picMk id="15" creationId="{E6265D4A-2074-2E66-E138-4512881EA567}"/>
          </ac:picMkLst>
        </pc:picChg>
        <pc:picChg chg="del">
          <ac:chgData name="Osaheni Nabulele (2335292)" userId="01c42737-fc9e-45c7-a768-581653ca471b" providerId="ADAL" clId="{41A47A6E-8631-47D7-8C08-7C3B798CD0D2}" dt="2025-11-14T02:28:25.978" v="249" actId="478"/>
          <ac:picMkLst>
            <pc:docMk/>
            <pc:sldMk cId="2561759339" sldId="271"/>
            <ac:picMk id="18" creationId="{74FA4170-C042-E646-C397-F1A691E84766}"/>
          </ac:picMkLst>
        </pc:picChg>
        <pc:picChg chg="add del mod">
          <ac:chgData name="Osaheni Nabulele (2335292)" userId="01c42737-fc9e-45c7-a768-581653ca471b" providerId="ADAL" clId="{41A47A6E-8631-47D7-8C08-7C3B798CD0D2}" dt="2025-11-14T02:28:59.247" v="252"/>
          <ac:picMkLst>
            <pc:docMk/>
            <pc:sldMk cId="2561759339" sldId="271"/>
            <ac:picMk id="20" creationId="{A3E20049-41FE-0020-CB48-9E4D860EE2FA}"/>
          </ac:picMkLst>
        </pc:picChg>
        <pc:picChg chg="add del mod">
          <ac:chgData name="Osaheni Nabulele (2335292)" userId="01c42737-fc9e-45c7-a768-581653ca471b" providerId="ADAL" clId="{41A47A6E-8631-47D7-8C08-7C3B798CD0D2}" dt="2025-11-14T02:29:21.653" v="253" actId="21"/>
          <ac:picMkLst>
            <pc:docMk/>
            <pc:sldMk cId="2561759339" sldId="271"/>
            <ac:picMk id="21" creationId="{E6DA37B9-2FDA-270E-4875-53450B36A51A}"/>
          </ac:picMkLst>
        </pc:picChg>
        <pc:picChg chg="add del mod">
          <ac:chgData name="Osaheni Nabulele (2335292)" userId="01c42737-fc9e-45c7-a768-581653ca471b" providerId="ADAL" clId="{41A47A6E-8631-47D7-8C08-7C3B798CD0D2}" dt="2025-11-14T02:31:29.593" v="256"/>
          <ac:picMkLst>
            <pc:docMk/>
            <pc:sldMk cId="2561759339" sldId="271"/>
            <ac:picMk id="27" creationId="{4433C371-8D05-B744-DA8D-995F34DC9DB5}"/>
          </ac:picMkLst>
        </pc:picChg>
        <pc:picChg chg="add del mod">
          <ac:chgData name="Osaheni Nabulele (2335292)" userId="01c42737-fc9e-45c7-a768-581653ca471b" providerId="ADAL" clId="{41A47A6E-8631-47D7-8C08-7C3B798CD0D2}" dt="2025-11-14T02:32:22.066" v="257" actId="21"/>
          <ac:picMkLst>
            <pc:docMk/>
            <pc:sldMk cId="2561759339" sldId="271"/>
            <ac:picMk id="28" creationId="{11E0EB91-5BC7-5721-CD42-630AA8396DDD}"/>
          </ac:picMkLst>
        </pc:picChg>
        <pc:picChg chg="add del mod">
          <ac:chgData name="Osaheni Nabulele (2335292)" userId="01c42737-fc9e-45c7-a768-581653ca471b" providerId="ADAL" clId="{41A47A6E-8631-47D7-8C08-7C3B798CD0D2}" dt="2025-11-14T03:02:59.026" v="260" actId="478"/>
          <ac:picMkLst>
            <pc:docMk/>
            <pc:sldMk cId="2561759339" sldId="271"/>
            <ac:picMk id="37" creationId="{61E91D7F-5DAB-1B53-BB3B-C7916D40FF3D}"/>
          </ac:picMkLst>
        </pc:picChg>
        <pc:picChg chg="add del mod">
          <ac:chgData name="Osaheni Nabulele (2335292)" userId="01c42737-fc9e-45c7-a768-581653ca471b" providerId="ADAL" clId="{41A47A6E-8631-47D7-8C08-7C3B798CD0D2}" dt="2025-11-14T03:06:20.565" v="263"/>
          <ac:picMkLst>
            <pc:docMk/>
            <pc:sldMk cId="2561759339" sldId="271"/>
            <ac:picMk id="42" creationId="{0083DCAB-AD58-5B49-A219-8BBB5BC0411B}"/>
          </ac:picMkLst>
        </pc:picChg>
        <pc:picChg chg="add del mod">
          <ac:chgData name="Osaheni Nabulele (2335292)" userId="01c42737-fc9e-45c7-a768-581653ca471b" providerId="ADAL" clId="{41A47A6E-8631-47D7-8C08-7C3B798CD0D2}" dt="2025-11-14T16:05:02.378" v="304"/>
          <ac:picMkLst>
            <pc:docMk/>
            <pc:sldMk cId="2561759339" sldId="271"/>
            <ac:picMk id="45" creationId="{D063CA53-C8D4-39CC-0723-A1B27DEB67CA}"/>
          </ac:picMkLst>
        </pc:picChg>
        <pc:picChg chg="add del mod">
          <ac:chgData name="Osaheni Nabulele (2335292)" userId="01c42737-fc9e-45c7-a768-581653ca471b" providerId="ADAL" clId="{41A47A6E-8631-47D7-8C08-7C3B798CD0D2}" dt="2025-11-14T01:52:21.038" v="111" actId="478"/>
          <ac:picMkLst>
            <pc:docMk/>
            <pc:sldMk cId="2561759339" sldId="271"/>
            <ac:picMk id="51" creationId="{5301EBA0-4513-26CE-95D6-EEE7AADDB461}"/>
          </ac:picMkLst>
        </pc:picChg>
      </pc:sldChg>
      <pc:sldChg chg="new del">
        <pc:chgData name="Osaheni Nabulele (2335292)" userId="01c42737-fc9e-45c7-a768-581653ca471b" providerId="ADAL" clId="{41A47A6E-8631-47D7-8C08-7C3B798CD0D2}" dt="2025-11-14T03:26:26.797" v="289" actId="680"/>
        <pc:sldMkLst>
          <pc:docMk/>
          <pc:sldMk cId="3928854655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911BA-7384-F73F-60D4-C0FD83D905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3E3CFB-B8F3-9A7A-58C6-6BF91D1FDC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5AB5F-B2B7-5FBA-477C-913D986AA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134D4-B5D1-D525-677B-2DE9246F0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26B128-8F4F-3D00-73B8-5D3F0F45A8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1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8D1FF-7EB5-CB8B-875C-C41EDE487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F67DE-F3FA-6410-2E74-A03B110FF9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DDF5D-C7DE-7ACE-50C2-E8EA72179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A60ED-B971-6442-64B3-74CEA3928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A926E-A958-6BBD-C28D-DADB773D6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459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44710-F4F7-93E5-6068-EED736CDE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D1F8E2-2AD8-051A-643D-DBFCDBE1F2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5984C6-FAA1-7046-F3FF-E04CF37B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5868-B79D-743F-DCC3-F4DFD7BF3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24D7A-3F10-01D6-A2BB-618FED96D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84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64A31-3FA2-7D43-1417-CA90BAEDF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79CC3-4887-E1D2-9226-537AB1A1A1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E5F8F5-E0CB-B7A9-0D91-CAC1765930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777F4-368A-9CE6-EF95-A3AA67F9C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C87D44-5E40-D408-B212-F3F9069B0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52D2C-68F3-817A-E122-81C350146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78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FB0CA-E3B4-6333-E0B5-03D79E5D6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F7357-BCBD-759E-8ABC-5A0CD43F3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8E65B-4D69-F0E8-45DA-F152B32B5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90E683-12EB-1A3C-6056-818370E4BD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4EFB34-02C7-26CA-6B9E-CB740F9E4E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05FF4A-77A4-F4E3-B721-C3D78E709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52EA69-F2A4-D4DC-FB3A-34F8A3D67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362C4A-7C56-11ED-B439-7C08C110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217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DC53D-15F8-7CCA-E9E8-807084FA0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DDB303-A343-A2EB-5D9F-52DE07594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DC3C1-2EA4-131E-2FC7-B69DCD1F2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E6B7ED-D66F-592E-0B12-1C6F7CD5C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145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42C78A-EC47-47AF-67B6-4507FAD1C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C1BFB1-42ED-ED38-3EF3-58B804A36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34130-2513-3A38-E80E-0BC54F9E9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367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33EB8-CA47-B1D0-6C6E-381D268D1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B3FA-B53A-ECC2-CF4A-51E02D5C2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13E242-260D-4397-6F64-B89492ACEC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32CBC-F116-348D-E9CB-700222DB2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D87A8E-74C3-D78E-74B7-D44F54786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B6491-C96D-6182-DC26-2DDC1D51E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05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C5B52-A93E-42A5-AD55-37EEAE76F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92802C-617D-04F3-F7E2-B294279454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1FD9AE-45B0-EF47-8E89-977DF29D21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82ED1-07AC-4FAB-51F5-D8C110077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FFEFF-05FC-4FBC-12CF-68073267F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41F71E-77E1-4AE2-E41C-5EBB5BC1D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588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C4AFE-E0A9-09BA-42E9-6EA2A4407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6564C5-9801-F381-8C3D-1674FFFF58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4F878-78F4-D245-4107-0ED32CB67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63BD0-9220-F89F-26D4-80251C0F1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9C722-139D-1616-A549-DE1741674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573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72CA1-75C2-5139-0573-22909ECDB8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7BD5DC-FE11-B4BC-B6FB-70E61AED82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B3428-760A-7BA1-EFF3-7137AAC5A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1CE2-F0E5-F357-1476-1939ED729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9666F-05DA-BE05-7380-D3EA67136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348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5B7ED7-F094-4ECE-3353-38193BD0D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580D5F-4425-91CA-69C4-7A086CC7E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54CB2-69E3-0282-E2DB-0FFD4997BE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013434-E0DB-4F1A-A760-F7EF1CCE63C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5DD898-2AB7-A803-72FD-E78ECCCE92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429B3-F445-9DF1-47CB-E9EF2F975E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4C7499-02C1-4D41-9A55-8B2637167A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787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.png"/><Relationship Id="rId5" Type="http://schemas.openxmlformats.org/officeDocument/2006/relationships/hyperlink" Target="https://www.who.int/news-room/fact-sheets/detail/diabetes" TargetMode="External"/><Relationship Id="rId4" Type="http://schemas.openxmlformats.org/officeDocument/2006/relationships/hyperlink" Target="https://www.nhs.uk/conditions/type-2-diabetes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DFB2156-0333-62CE-6837-7E9A5EBE7F33}"/>
              </a:ext>
            </a:extLst>
          </p:cNvPr>
          <p:cNvSpPr txBox="1"/>
          <p:nvPr/>
        </p:nvSpPr>
        <p:spPr>
          <a:xfrm>
            <a:off x="297456" y="374574"/>
            <a:ext cx="11905985" cy="34656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Name: Osaheni Nabulele</a:t>
            </a:r>
            <a:b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2335292</a:t>
            </a:r>
            <a:b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Gillian Weaver</a:t>
            </a:r>
            <a:b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BMHP5023</a:t>
            </a:r>
            <a:b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Assessment: Component 2 – Presentation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Title: Care Plan for a Fictional Person with Type 2 Diabetes</a:t>
            </a:r>
          </a:p>
        </p:txBody>
      </p:sp>
    </p:spTree>
    <p:extLst>
      <p:ext uri="{BB962C8B-B14F-4D97-AF65-F5344CB8AC3E}">
        <p14:creationId xmlns:p14="http://schemas.microsoft.com/office/powerpoint/2010/main" val="2561759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C31129-D125-568B-AAD9-8A8722337D3E}"/>
              </a:ext>
            </a:extLst>
          </p:cNvPr>
          <p:cNvSpPr txBox="1"/>
          <p:nvPr/>
        </p:nvSpPr>
        <p:spPr>
          <a:xfrm>
            <a:off x="76199" y="163286"/>
            <a:ext cx="11985171" cy="2562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Introduction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Type 2 Diabetes: chronic condition affecting insulin function.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Major UK health issue: ~4.3 million people diagnosed (Diabetes UK, 2023).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Focus: care plan for fictional patient, based on NHS &amp; NICE guidance.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B221812-DDDE-9FD0-37C8-5345B714C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5955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63"/>
    </mc:Choice>
    <mc:Fallback>
      <p:transition spd="slow" advTm="101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356AEF-FCFD-4730-10DC-39E506B030D3}"/>
              </a:ext>
            </a:extLst>
          </p:cNvPr>
          <p:cNvSpPr txBox="1"/>
          <p:nvPr/>
        </p:nvSpPr>
        <p:spPr>
          <a:xfrm>
            <a:off x="424542" y="195944"/>
            <a:ext cx="8719457" cy="2562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 Made-Up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Name: Mr J</a:t>
            </a: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ohn</a:t>
            </a: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fictional patient.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55 years old, Black Caribbean background.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Lives in Nottingham, unemployed, sedentary lifestyle.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6EE65C7-2EED-50E6-7CA2-B7284C6F51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8241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781"/>
    </mc:Choice>
    <mc:Fallback>
      <p:transition spd="slow" advTm="88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92D8EC-2774-25DF-B984-154B08D3CA58}"/>
              </a:ext>
            </a:extLst>
          </p:cNvPr>
          <p:cNvSpPr txBox="1"/>
          <p:nvPr/>
        </p:nvSpPr>
        <p:spPr>
          <a:xfrm>
            <a:off x="205482" y="97970"/>
            <a:ext cx="1190422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Anatomy &amp; Physiology: The Endocrine System</a:t>
            </a:r>
            <a:endParaRPr lang="en-GB" sz="2400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E2110A8-4F63-2534-1F96-1444407CF8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45741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149"/>
    </mc:Choice>
    <mc:Fallback>
      <p:transition spd="slow" advTm="73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C8BE69-050C-FE0E-C34E-AEC1EC19E3B2}"/>
              </a:ext>
            </a:extLst>
          </p:cNvPr>
          <p:cNvSpPr txBox="1"/>
          <p:nvPr/>
        </p:nvSpPr>
        <p:spPr>
          <a:xfrm>
            <a:off x="384445" y="332564"/>
            <a:ext cx="117252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How Diabetes Affects the Body</a:t>
            </a:r>
            <a:endParaRPr lang="en-GB" sz="2400" i="0" dirty="0">
              <a:solidFill>
                <a:srgbClr val="000000"/>
              </a:solidFill>
              <a:effectLst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EA05D3B-11E5-6CCF-E806-687B9E89B0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830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637"/>
    </mc:Choice>
    <mc:Fallback>
      <p:transition spd="slow" advTm="89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E3DE4C-CF4F-E636-8555-40E528A706A7}"/>
              </a:ext>
            </a:extLst>
          </p:cNvPr>
          <p:cNvSpPr txBox="1"/>
          <p:nvPr/>
        </p:nvSpPr>
        <p:spPr>
          <a:xfrm>
            <a:off x="174171" y="218088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Risk Factors Relevant to Mr John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EDFE42C-A6A9-42A7-EBA2-2254B976CA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3949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970"/>
    </mc:Choice>
    <mc:Fallback>
      <p:transition spd="slow" advTm="72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C502171-50BB-CD83-005C-E0A763EF8900}"/>
              </a:ext>
            </a:extLst>
          </p:cNvPr>
          <p:cNvSpPr txBox="1"/>
          <p:nvPr/>
        </p:nvSpPr>
        <p:spPr>
          <a:xfrm>
            <a:off x="206828" y="186350"/>
            <a:ext cx="9786258" cy="593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dirty="0"/>
              <a:t>Assessment Findings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9CA249D-7146-C9E1-D477-4E4C0CB89B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1157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569"/>
    </mc:Choice>
    <mc:Fallback>
      <p:transition spd="slow" advTm="95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564F38-7FA7-B454-1ECE-FB482DB4DDA3}"/>
              </a:ext>
            </a:extLst>
          </p:cNvPr>
          <p:cNvSpPr txBox="1"/>
          <p:nvPr/>
        </p:nvSpPr>
        <p:spPr>
          <a:xfrm>
            <a:off x="174172" y="232106"/>
            <a:ext cx="11190514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Care Plan Overview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BDD9952-853F-4B9F-6ED1-855C08808E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4803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096"/>
    </mc:Choice>
    <mc:Fallback>
      <p:transition spd="slow" advTm="60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F6AE58-CC1E-AE53-799A-CE38DC24B4B3}"/>
              </a:ext>
            </a:extLst>
          </p:cNvPr>
          <p:cNvSpPr txBox="1"/>
          <p:nvPr/>
        </p:nvSpPr>
        <p:spPr>
          <a:xfrm>
            <a:off x="174763" y="425350"/>
            <a:ext cx="12017237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Lifestyle Changes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7C23054-2F81-C1B4-582A-CC3FF122D8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3813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824"/>
    </mc:Choice>
    <mc:Fallback>
      <p:transition spd="slow" advTm="71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C86528-BB46-D45C-4F54-B1919188CA4A}"/>
              </a:ext>
            </a:extLst>
          </p:cNvPr>
          <p:cNvSpPr txBox="1"/>
          <p:nvPr/>
        </p:nvSpPr>
        <p:spPr>
          <a:xfrm>
            <a:off x="370114" y="221220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Medication Plan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4386392-0E4F-1BF2-DF25-7B51A9D28A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0002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89"/>
    </mc:Choice>
    <mc:Fallback>
      <p:transition spd="slow" advTm="34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BF408C-8F56-994E-66BA-B6EC9A05B72F}"/>
              </a:ext>
            </a:extLst>
          </p:cNvPr>
          <p:cNvSpPr txBox="1"/>
          <p:nvPr/>
        </p:nvSpPr>
        <p:spPr>
          <a:xfrm>
            <a:off x="174171" y="232105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Monitoring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484B9FA-0259-BA0E-7D50-4797426A65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9845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87"/>
    </mc:Choice>
    <mc:Fallback>
      <p:transition spd="slow" advTm="361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855EF3-B795-6433-EAAD-239918ACB574}"/>
              </a:ext>
            </a:extLst>
          </p:cNvPr>
          <p:cNvSpPr txBox="1"/>
          <p:nvPr/>
        </p:nvSpPr>
        <p:spPr>
          <a:xfrm>
            <a:off x="402772" y="163659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Smoking Cessation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548257-393B-80C0-9BFE-52923B03BC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2946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727"/>
    </mc:Choice>
    <mc:Fallback>
      <p:transition spd="slow" advTm="38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4F90CA8-5456-7D4F-FFF0-03EF06F0A18D}"/>
              </a:ext>
            </a:extLst>
          </p:cNvPr>
          <p:cNvSpPr txBox="1"/>
          <p:nvPr/>
        </p:nvSpPr>
        <p:spPr>
          <a:xfrm>
            <a:off x="370114" y="319192"/>
            <a:ext cx="6096000" cy="4653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dirty="0"/>
              <a:t>Communication &amp; Ethical Considerations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B0EB5F3-4B35-D56F-DD6C-2632C970C3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29633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37"/>
    </mc:Choice>
    <mc:Fallback>
      <p:transition spd="slow" advTm="48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F07898-289A-BACB-21B2-DBAC51CFD813}"/>
              </a:ext>
            </a:extLst>
          </p:cNvPr>
          <p:cNvSpPr txBox="1"/>
          <p:nvPr/>
        </p:nvSpPr>
        <p:spPr>
          <a:xfrm>
            <a:off x="141514" y="273807"/>
            <a:ext cx="6096000" cy="48814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Summary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Type 2 Diabetes disrupts insulin function.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Fictional patient: 55-year-old man, multiple risk factors.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Evidence-based care plan includes lifestyle + medical management.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Patient-centred, ethical, multidisciplinary approach.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8634A84-E5B8-4223-B6AD-02E9C156C9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68695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246"/>
    </mc:Choice>
    <mc:Fallback>
      <p:transition spd="slow" advTm="45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3AEA01-F902-FABF-1FED-0713B7D3D890}"/>
              </a:ext>
            </a:extLst>
          </p:cNvPr>
          <p:cNvSpPr txBox="1"/>
          <p:nvPr/>
        </p:nvSpPr>
        <p:spPr>
          <a:xfrm>
            <a:off x="205647" y="138484"/>
            <a:ext cx="10156371" cy="6581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Diabetes UK (2023)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Diabetes prevalence 2023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https://www.diabetes.org.uk/professionals/position-statements-reports/statistics (Accessed: 30 September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(2023)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Type 2 diabetes - Treatment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GB" sz="14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https://www.nhs.uk/conditions/type-2-diabetes/treatment/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(Accessed: 29 September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 (2015)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Type 2 diabetes in adults: management (NG28)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https://www.nice.org.uk/guidance/ng28 (Accessed: 18 </a:t>
            </a:r>
            <a:r>
              <a:rPr lang="en-GB" sz="14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Ocotober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 (2022)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Diabetes (type 1 and type 2) in children and young people: diagnosis and management (NG17)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https://www.nice.org.uk/guidance/ng17 (Accessed: 26 </a:t>
            </a:r>
            <a:r>
              <a:rPr lang="en-GB" sz="14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Ocotober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Institute for Health and Care Research (2021)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Improving diabetes care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https://evidence.nihr.ac.uk/collection/diabetes-care/ (Accessed: 17 October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Health England (2020)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matters: preventing Type 2 diabetes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https://www.gov.uk/government/publications/health-matters-preventing-type-2-diabetes (Accessed: 16 October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 (2021)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Diabetes fact sheet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 </a:t>
            </a:r>
            <a:r>
              <a:rPr lang="en-GB" sz="1400" b="1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Diabetes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(Accessed: 28 October 2025).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Diabetes Association (2022) </a:t>
            </a:r>
            <a:r>
              <a:rPr lang="en-GB" sz="1400" b="1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Standards of care in diabetes</a:t>
            </a:r>
            <a:r>
              <a:rPr lang="en-GB" sz="1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Diabetes Care, 45(S1), pp. S1–S264.</a:t>
            </a:r>
            <a:endParaRPr lang="en-GB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2286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81C738C-E232-E740-4BD3-200860E94E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7148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54"/>
    </mc:Choice>
    <mc:Fallback>
      <p:transition spd="slow" advTm="5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cce74ebac0b4dbee7641c4bec0952c7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83f28d91107481ed22af5c036523d64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43C886E1-8A02-4AE4-8A76-8681DD08DFF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1876281-359E-4232-AFE9-038E83EEE6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019A4B-3961-4133-ACD1-44555461137F}">
  <ds:schemaRefs>
    <ds:schemaRef ds:uri="http://purl.org/dc/elements/1.1/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085e1a2-9cbf-4b92-866b-21f3c89040b6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27101</TotalTime>
  <Words>453</Words>
  <Application>Microsoft Office PowerPoint</Application>
  <PresentationFormat>Widescreen</PresentationFormat>
  <Paragraphs>36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Osaheni Nabulele (2335292)</dc:creator>
  <cp:lastModifiedBy>Osaheni Nabulele (2335292)</cp:lastModifiedBy>
  <cp:revision>1</cp:revision>
  <dcterms:created xsi:type="dcterms:W3CDTF">2025-10-26T14:10:01Z</dcterms:created>
  <dcterms:modified xsi:type="dcterms:W3CDTF">2025-11-15T08:49:00Z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