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8" r:id="rId1"/>
  </p:sldMasterIdLst>
  <p:handoutMasterIdLst>
    <p:handoutMasterId r:id="rId14"/>
  </p:handoutMasterIdLst>
  <p:sldIdLst>
    <p:sldId id="256" r:id="rId2"/>
    <p:sldId id="257" r:id="rId3"/>
    <p:sldId id="258" r:id="rId4"/>
    <p:sldId id="268" r:id="rId5"/>
    <p:sldId id="269" r:id="rId6"/>
    <p:sldId id="260" r:id="rId7"/>
    <p:sldId id="261" r:id="rId8"/>
    <p:sldId id="262" r:id="rId9"/>
    <p:sldId id="270" r:id="rId10"/>
    <p:sldId id="272" r:id="rId11"/>
    <p:sldId id="271" r:id="rId12"/>
    <p:sldId id="274" r:id="rId13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F63A55-0290-4378-BF33-B2BDB8C2D7CD}" v="685" dt="2017-11-13T19:22:22.697"/>
    <p1510:client id="{F6EBDAF1-B6CC-44EA-BEDD-CF90DE450814}" v="80" dt="2017-11-13T19:25:12.0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96" y="5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Wallis" userId="adcac562-1b9c-4c6f-a47a-6cb162b6111e" providerId="ADAL" clId="{77F63A55-0290-4378-BF33-B2BDB8C2D7CD}"/>
    <pc:docChg chg="undo custSel addSld delSld modSld">
      <pc:chgData name="Rachel Wallis" userId="adcac562-1b9c-4c6f-a47a-6cb162b6111e" providerId="ADAL" clId="{77F63A55-0290-4378-BF33-B2BDB8C2D7CD}" dt="2017-11-13T19:24:38.421" v="753"/>
      <pc:docMkLst>
        <pc:docMk/>
      </pc:docMkLst>
      <pc:sldChg chg="modSp">
        <pc:chgData name="Rachel Wallis" userId="adcac562-1b9c-4c6f-a47a-6cb162b6111e" providerId="ADAL" clId="{77F63A55-0290-4378-BF33-B2BDB8C2D7CD}" dt="2017-11-13T19:05:31.951" v="68" actId="1076"/>
        <pc:sldMkLst>
          <pc:docMk/>
          <pc:sldMk cId="3008841399" sldId="256"/>
        </pc:sldMkLst>
        <pc:spChg chg="mod">
          <ac:chgData name="Rachel Wallis" userId="adcac562-1b9c-4c6f-a47a-6cb162b6111e" providerId="ADAL" clId="{77F63A55-0290-4378-BF33-B2BDB8C2D7CD}" dt="2017-11-13T19:05:15.654" v="55" actId="20577"/>
          <ac:spMkLst>
            <pc:docMk/>
            <pc:sldMk cId="3008841399" sldId="256"/>
            <ac:spMk id="2" creationId="{00000000-0000-0000-0000-000000000000}"/>
          </ac:spMkLst>
        </pc:spChg>
        <pc:spChg chg="mod">
          <ac:chgData name="Rachel Wallis" userId="adcac562-1b9c-4c6f-a47a-6cb162b6111e" providerId="ADAL" clId="{77F63A55-0290-4378-BF33-B2BDB8C2D7CD}" dt="2017-11-13T19:05:29.194" v="67" actId="20577"/>
          <ac:spMkLst>
            <pc:docMk/>
            <pc:sldMk cId="3008841399" sldId="256"/>
            <ac:spMk id="3" creationId="{00000000-0000-0000-0000-000000000000}"/>
          </ac:spMkLst>
        </pc:spChg>
        <pc:picChg chg="mod">
          <ac:chgData name="Rachel Wallis" userId="adcac562-1b9c-4c6f-a47a-6cb162b6111e" providerId="ADAL" clId="{77F63A55-0290-4378-BF33-B2BDB8C2D7CD}" dt="2017-11-13T19:05:31.951" v="68" actId="1076"/>
          <ac:picMkLst>
            <pc:docMk/>
            <pc:sldMk cId="3008841399" sldId="256"/>
            <ac:picMk id="1026" creationId="{00000000-0000-0000-0000-000000000000}"/>
          </ac:picMkLst>
        </pc:picChg>
        <pc:picChg chg="mod">
          <ac:chgData name="Rachel Wallis" userId="adcac562-1b9c-4c6f-a47a-6cb162b6111e" providerId="ADAL" clId="{77F63A55-0290-4378-BF33-B2BDB8C2D7CD}" dt="2017-11-13T19:05:22.004" v="58" actId="1076"/>
          <ac:picMkLst>
            <pc:docMk/>
            <pc:sldMk cId="3008841399" sldId="256"/>
            <ac:picMk id="1028" creationId="{00000000-0000-0000-0000-000000000000}"/>
          </ac:picMkLst>
        </pc:picChg>
        <pc:picChg chg="mod">
          <ac:chgData name="Rachel Wallis" userId="adcac562-1b9c-4c6f-a47a-6cb162b6111e" providerId="ADAL" clId="{77F63A55-0290-4378-BF33-B2BDB8C2D7CD}" dt="2017-11-13T19:05:20.753" v="57" actId="1076"/>
          <ac:picMkLst>
            <pc:docMk/>
            <pc:sldMk cId="3008841399" sldId="256"/>
            <ac:picMk id="1029" creationId="{00000000-0000-0000-0000-000000000000}"/>
          </ac:picMkLst>
        </pc:picChg>
      </pc:sldChg>
      <pc:sldChg chg="modSp">
        <pc:chgData name="Rachel Wallis" userId="adcac562-1b9c-4c6f-a47a-6cb162b6111e" providerId="ADAL" clId="{77F63A55-0290-4378-BF33-B2BDB8C2D7CD}" dt="2017-11-13T19:05:36.325" v="69" actId="1076"/>
        <pc:sldMkLst>
          <pc:docMk/>
          <pc:sldMk cId="1120015375" sldId="257"/>
        </pc:sldMkLst>
        <pc:picChg chg="mod">
          <ac:chgData name="Rachel Wallis" userId="adcac562-1b9c-4c6f-a47a-6cb162b6111e" providerId="ADAL" clId="{77F63A55-0290-4378-BF33-B2BDB8C2D7CD}" dt="2017-11-13T19:05:36.325" v="69" actId="1076"/>
          <ac:picMkLst>
            <pc:docMk/>
            <pc:sldMk cId="1120015375" sldId="257"/>
            <ac:picMk id="5" creationId="{00000000-0000-0000-0000-000000000000}"/>
          </ac:picMkLst>
        </pc:picChg>
      </pc:sldChg>
      <pc:sldChg chg="modSp">
        <pc:chgData name="Rachel Wallis" userId="adcac562-1b9c-4c6f-a47a-6cb162b6111e" providerId="ADAL" clId="{77F63A55-0290-4378-BF33-B2BDB8C2D7CD}" dt="2017-11-13T19:07:23.712" v="146" actId="1076"/>
        <pc:sldMkLst>
          <pc:docMk/>
          <pc:sldMk cId="701825912" sldId="260"/>
        </pc:sldMkLst>
        <pc:spChg chg="mod">
          <ac:chgData name="Rachel Wallis" userId="adcac562-1b9c-4c6f-a47a-6cb162b6111e" providerId="ADAL" clId="{77F63A55-0290-4378-BF33-B2BDB8C2D7CD}" dt="2017-11-13T19:07:20.278" v="145" actId="1076"/>
          <ac:spMkLst>
            <pc:docMk/>
            <pc:sldMk cId="701825912" sldId="260"/>
            <ac:spMk id="5" creationId="{00000000-0000-0000-0000-000000000000}"/>
          </ac:spMkLst>
        </pc:spChg>
        <pc:graphicFrameChg chg="mod">
          <ac:chgData name="Rachel Wallis" userId="adcac562-1b9c-4c6f-a47a-6cb162b6111e" providerId="ADAL" clId="{77F63A55-0290-4378-BF33-B2BDB8C2D7CD}" dt="2017-11-13T19:07:23.712" v="146" actId="1076"/>
          <ac:graphicFrameMkLst>
            <pc:docMk/>
            <pc:sldMk cId="701825912" sldId="260"/>
            <ac:graphicFrameMk id="2" creationId="{00000000-0000-0000-0000-000000000000}"/>
          </ac:graphicFrameMkLst>
        </pc:graphicFrameChg>
      </pc:sldChg>
      <pc:sldChg chg="modSp del">
        <pc:chgData name="Rachel Wallis" userId="adcac562-1b9c-4c6f-a47a-6cb162b6111e" providerId="ADAL" clId="{77F63A55-0290-4378-BF33-B2BDB8C2D7CD}" dt="2017-11-13T19:08:24.027" v="180" actId="2696"/>
        <pc:sldMkLst>
          <pc:docMk/>
          <pc:sldMk cId="575082549" sldId="263"/>
        </pc:sldMkLst>
        <pc:spChg chg="mod">
          <ac:chgData name="Rachel Wallis" userId="adcac562-1b9c-4c6f-a47a-6cb162b6111e" providerId="ADAL" clId="{77F63A55-0290-4378-BF33-B2BDB8C2D7CD}" dt="2017-11-13T19:05:01.021" v="3" actId="27636"/>
          <ac:spMkLst>
            <pc:docMk/>
            <pc:sldMk cId="575082549" sldId="263"/>
            <ac:spMk id="3" creationId="{00000000-0000-0000-0000-000000000000}"/>
          </ac:spMkLst>
        </pc:spChg>
        <pc:picChg chg="mod">
          <ac:chgData name="Rachel Wallis" userId="adcac562-1b9c-4c6f-a47a-6cb162b6111e" providerId="ADAL" clId="{77F63A55-0290-4378-BF33-B2BDB8C2D7CD}" dt="2017-11-13T19:08:20.495" v="179" actId="1076"/>
          <ac:picMkLst>
            <pc:docMk/>
            <pc:sldMk cId="575082549" sldId="263"/>
            <ac:picMk id="5122" creationId="{00000000-0000-0000-0000-000000000000}"/>
          </ac:picMkLst>
        </pc:picChg>
      </pc:sldChg>
      <pc:sldChg chg="modSp del">
        <pc:chgData name="Rachel Wallis" userId="adcac562-1b9c-4c6f-a47a-6cb162b6111e" providerId="ADAL" clId="{77F63A55-0290-4378-BF33-B2BDB8C2D7CD}" dt="2017-11-13T19:08:11.213" v="177" actId="2696"/>
        <pc:sldMkLst>
          <pc:docMk/>
          <pc:sldMk cId="2766036865" sldId="266"/>
        </pc:sldMkLst>
        <pc:spChg chg="mod">
          <ac:chgData name="Rachel Wallis" userId="adcac562-1b9c-4c6f-a47a-6cb162b6111e" providerId="ADAL" clId="{77F63A55-0290-4378-BF33-B2BDB8C2D7CD}" dt="2017-11-13T19:08:07.313" v="176" actId="20577"/>
          <ac:spMkLst>
            <pc:docMk/>
            <pc:sldMk cId="2766036865" sldId="266"/>
            <ac:spMk id="3" creationId="{00000000-0000-0000-0000-000000000000}"/>
          </ac:spMkLst>
        </pc:spChg>
        <pc:picChg chg="mod">
          <ac:chgData name="Rachel Wallis" userId="adcac562-1b9c-4c6f-a47a-6cb162b6111e" providerId="ADAL" clId="{77F63A55-0290-4378-BF33-B2BDB8C2D7CD}" dt="2017-11-13T19:08:00.369" v="153" actId="1076"/>
          <ac:picMkLst>
            <pc:docMk/>
            <pc:sldMk cId="2766036865" sldId="266"/>
            <ac:picMk id="6" creationId="{00000000-0000-0000-0000-000000000000}"/>
          </ac:picMkLst>
        </pc:picChg>
      </pc:sldChg>
      <pc:sldChg chg="modSp">
        <pc:chgData name="Rachel Wallis" userId="adcac562-1b9c-4c6f-a47a-6cb162b6111e" providerId="ADAL" clId="{77F63A55-0290-4378-BF33-B2BDB8C2D7CD}" dt="2017-11-13T19:06:04.804" v="74" actId="1076"/>
        <pc:sldMkLst>
          <pc:docMk/>
          <pc:sldMk cId="1626692091" sldId="268"/>
        </pc:sldMkLst>
        <pc:spChg chg="mod">
          <ac:chgData name="Rachel Wallis" userId="adcac562-1b9c-4c6f-a47a-6cb162b6111e" providerId="ADAL" clId="{77F63A55-0290-4378-BF33-B2BDB8C2D7CD}" dt="2017-11-13T19:05:56.777" v="71" actId="1076"/>
          <ac:spMkLst>
            <pc:docMk/>
            <pc:sldMk cId="1626692091" sldId="268"/>
            <ac:spMk id="2" creationId="{00000000-0000-0000-0000-000000000000}"/>
          </ac:spMkLst>
        </pc:spChg>
        <pc:picChg chg="mod">
          <ac:chgData name="Rachel Wallis" userId="adcac562-1b9c-4c6f-a47a-6cb162b6111e" providerId="ADAL" clId="{77F63A55-0290-4378-BF33-B2BDB8C2D7CD}" dt="2017-11-13T19:06:03.069" v="73" actId="1076"/>
          <ac:picMkLst>
            <pc:docMk/>
            <pc:sldMk cId="1626692091" sldId="268"/>
            <ac:picMk id="2050" creationId="{00000000-0000-0000-0000-000000000000}"/>
          </ac:picMkLst>
        </pc:picChg>
        <pc:picChg chg="mod">
          <ac:chgData name="Rachel Wallis" userId="adcac562-1b9c-4c6f-a47a-6cb162b6111e" providerId="ADAL" clId="{77F63A55-0290-4378-BF33-B2BDB8C2D7CD}" dt="2017-11-13T19:06:04.804" v="74" actId="1076"/>
          <ac:picMkLst>
            <pc:docMk/>
            <pc:sldMk cId="1626692091" sldId="268"/>
            <ac:picMk id="2051" creationId="{00000000-0000-0000-0000-000000000000}"/>
          </ac:picMkLst>
        </pc:picChg>
        <pc:picChg chg="mod">
          <ac:chgData name="Rachel Wallis" userId="adcac562-1b9c-4c6f-a47a-6cb162b6111e" providerId="ADAL" clId="{77F63A55-0290-4378-BF33-B2BDB8C2D7CD}" dt="2017-11-13T19:05:59.105" v="72" actId="1076"/>
          <ac:picMkLst>
            <pc:docMk/>
            <pc:sldMk cId="1626692091" sldId="268"/>
            <ac:picMk id="2052" creationId="{00000000-0000-0000-0000-000000000000}"/>
          </ac:picMkLst>
        </pc:picChg>
      </pc:sldChg>
      <pc:sldChg chg="modSp">
        <pc:chgData name="Rachel Wallis" userId="adcac562-1b9c-4c6f-a47a-6cb162b6111e" providerId="ADAL" clId="{77F63A55-0290-4378-BF33-B2BDB8C2D7CD}" dt="2017-11-13T19:06:40.460" v="135" actId="20577"/>
        <pc:sldMkLst>
          <pc:docMk/>
          <pc:sldMk cId="3320873342" sldId="269"/>
        </pc:sldMkLst>
        <pc:spChg chg="mod">
          <ac:chgData name="Rachel Wallis" userId="adcac562-1b9c-4c6f-a47a-6cb162b6111e" providerId="ADAL" clId="{77F63A55-0290-4378-BF33-B2BDB8C2D7CD}" dt="2017-11-13T19:06:40.460" v="135" actId="20577"/>
          <ac:spMkLst>
            <pc:docMk/>
            <pc:sldMk cId="3320873342" sldId="269"/>
            <ac:spMk id="3" creationId="{00000000-0000-0000-0000-000000000000}"/>
          </ac:spMkLst>
        </pc:spChg>
        <pc:picChg chg="mod">
          <ac:chgData name="Rachel Wallis" userId="adcac562-1b9c-4c6f-a47a-6cb162b6111e" providerId="ADAL" clId="{77F63A55-0290-4378-BF33-B2BDB8C2D7CD}" dt="2017-11-13T19:06:10.302" v="75" actId="1076"/>
          <ac:picMkLst>
            <pc:docMk/>
            <pc:sldMk cId="3320873342" sldId="269"/>
            <ac:picMk id="3074" creationId="{00000000-0000-0000-0000-000000000000}"/>
          </ac:picMkLst>
        </pc:picChg>
      </pc:sldChg>
      <pc:sldChg chg="delSp modSp add del">
        <pc:chgData name="Rachel Wallis" userId="adcac562-1b9c-4c6f-a47a-6cb162b6111e" providerId="ADAL" clId="{77F63A55-0290-4378-BF33-B2BDB8C2D7CD}" dt="2017-11-13T19:13:11.795" v="381" actId="478"/>
        <pc:sldMkLst>
          <pc:docMk/>
          <pc:sldMk cId="186875987" sldId="270"/>
        </pc:sldMkLst>
        <pc:spChg chg="mod">
          <ac:chgData name="Rachel Wallis" userId="adcac562-1b9c-4c6f-a47a-6cb162b6111e" providerId="ADAL" clId="{77F63A55-0290-4378-BF33-B2BDB8C2D7CD}" dt="2017-11-13T19:10:31.850" v="218" actId="1076"/>
          <ac:spMkLst>
            <pc:docMk/>
            <pc:sldMk cId="186875987" sldId="270"/>
            <ac:spMk id="4" creationId="{00000000-0000-0000-0000-000000000000}"/>
          </ac:spMkLst>
        </pc:spChg>
        <pc:spChg chg="del mod">
          <ac:chgData name="Rachel Wallis" userId="adcac562-1b9c-4c6f-a47a-6cb162b6111e" providerId="ADAL" clId="{77F63A55-0290-4378-BF33-B2BDB8C2D7CD}" dt="2017-11-13T19:13:11.795" v="381" actId="478"/>
          <ac:spMkLst>
            <pc:docMk/>
            <pc:sldMk cId="186875987" sldId="270"/>
            <ac:spMk id="9" creationId="{00000000-0000-0000-0000-000000000000}"/>
          </ac:spMkLst>
        </pc:spChg>
        <pc:picChg chg="mod">
          <ac:chgData name="Rachel Wallis" userId="adcac562-1b9c-4c6f-a47a-6cb162b6111e" providerId="ADAL" clId="{77F63A55-0290-4378-BF33-B2BDB8C2D7CD}" dt="2017-11-13T19:10:33.844" v="219" actId="1076"/>
          <ac:picMkLst>
            <pc:docMk/>
            <pc:sldMk cId="186875987" sldId="270"/>
            <ac:picMk id="4099" creationId="{00000000-0000-0000-0000-000000000000}"/>
          </ac:picMkLst>
        </pc:picChg>
      </pc:sldChg>
      <pc:sldChg chg="addSp delSp modSp add">
        <pc:chgData name="Rachel Wallis" userId="adcac562-1b9c-4c6f-a47a-6cb162b6111e" providerId="ADAL" clId="{77F63A55-0290-4378-BF33-B2BDB8C2D7CD}" dt="2017-11-13T19:21:37.207" v="684" actId="1076"/>
        <pc:sldMkLst>
          <pc:docMk/>
          <pc:sldMk cId="1045424162" sldId="271"/>
        </pc:sldMkLst>
        <pc:spChg chg="del">
          <ac:chgData name="Rachel Wallis" userId="adcac562-1b9c-4c6f-a47a-6cb162b6111e" providerId="ADAL" clId="{77F63A55-0290-4378-BF33-B2BDB8C2D7CD}" dt="2017-11-13T19:10:47.526" v="221" actId="1076"/>
          <ac:spMkLst>
            <pc:docMk/>
            <pc:sldMk cId="1045424162" sldId="271"/>
            <ac:spMk id="2" creationId="{A94434E7-AF44-46B6-8C56-FA65840E6C42}"/>
          </ac:spMkLst>
        </pc:spChg>
        <pc:spChg chg="del">
          <ac:chgData name="Rachel Wallis" userId="adcac562-1b9c-4c6f-a47a-6cb162b6111e" providerId="ADAL" clId="{77F63A55-0290-4378-BF33-B2BDB8C2D7CD}" dt="2017-11-13T19:10:47.526" v="221" actId="1076"/>
          <ac:spMkLst>
            <pc:docMk/>
            <pc:sldMk cId="1045424162" sldId="271"/>
            <ac:spMk id="3" creationId="{514A2371-E8A4-4D17-B1CF-73AB239026EB}"/>
          </ac:spMkLst>
        </pc:spChg>
        <pc:spChg chg="del">
          <ac:chgData name="Rachel Wallis" userId="adcac562-1b9c-4c6f-a47a-6cb162b6111e" providerId="ADAL" clId="{77F63A55-0290-4378-BF33-B2BDB8C2D7CD}" dt="2017-11-13T19:10:47.526" v="221" actId="1076"/>
          <ac:spMkLst>
            <pc:docMk/>
            <pc:sldMk cId="1045424162" sldId="271"/>
            <ac:spMk id="4" creationId="{BFCE98DC-7142-4547-A5C7-F3206FF60B85}"/>
          </ac:spMkLst>
        </pc:spChg>
        <pc:spChg chg="del">
          <ac:chgData name="Rachel Wallis" userId="adcac562-1b9c-4c6f-a47a-6cb162b6111e" providerId="ADAL" clId="{77F63A55-0290-4378-BF33-B2BDB8C2D7CD}" dt="2017-11-13T19:10:47.526" v="221" actId="1076"/>
          <ac:spMkLst>
            <pc:docMk/>
            <pc:sldMk cId="1045424162" sldId="271"/>
            <ac:spMk id="5" creationId="{5E5E4403-D5E9-4B49-B754-22302BADBF92}"/>
          </ac:spMkLst>
        </pc:spChg>
        <pc:spChg chg="del">
          <ac:chgData name="Rachel Wallis" userId="adcac562-1b9c-4c6f-a47a-6cb162b6111e" providerId="ADAL" clId="{77F63A55-0290-4378-BF33-B2BDB8C2D7CD}" dt="2017-11-13T19:10:47.526" v="221" actId="1076"/>
          <ac:spMkLst>
            <pc:docMk/>
            <pc:sldMk cId="1045424162" sldId="271"/>
            <ac:spMk id="6" creationId="{21CEEB3A-3EEB-4D63-99CC-4A05F79761CF}"/>
          </ac:spMkLst>
        </pc:spChg>
        <pc:spChg chg="add mod">
          <ac:chgData name="Rachel Wallis" userId="adcac562-1b9c-4c6f-a47a-6cb162b6111e" providerId="ADAL" clId="{77F63A55-0290-4378-BF33-B2BDB8C2D7CD}" dt="2017-11-13T19:21:37.207" v="684" actId="1076"/>
          <ac:spMkLst>
            <pc:docMk/>
            <pc:sldMk cId="1045424162" sldId="271"/>
            <ac:spMk id="7" creationId="{8A235C54-44C7-4D14-BF9C-4DCB862B7A24}"/>
          </ac:spMkLst>
        </pc:spChg>
        <pc:spChg chg="add mod">
          <ac:chgData name="Rachel Wallis" userId="adcac562-1b9c-4c6f-a47a-6cb162b6111e" providerId="ADAL" clId="{77F63A55-0290-4378-BF33-B2BDB8C2D7CD}" dt="2017-11-13T19:11:51.816" v="380" actId="20577"/>
          <ac:spMkLst>
            <pc:docMk/>
            <pc:sldMk cId="1045424162" sldId="271"/>
            <ac:spMk id="8" creationId="{DE480EED-496F-4303-9784-D76927684D24}"/>
          </ac:spMkLst>
        </pc:spChg>
      </pc:sldChg>
      <pc:sldChg chg="addSp delSp modSp add">
        <pc:chgData name="Rachel Wallis" userId="adcac562-1b9c-4c6f-a47a-6cb162b6111e" providerId="ADAL" clId="{77F63A55-0290-4378-BF33-B2BDB8C2D7CD}" dt="2017-11-13T19:15:16.012" v="601" actId="20577"/>
        <pc:sldMkLst>
          <pc:docMk/>
          <pc:sldMk cId="2164979698" sldId="272"/>
        </pc:sldMkLst>
        <pc:spChg chg="del">
          <ac:chgData name="Rachel Wallis" userId="adcac562-1b9c-4c6f-a47a-6cb162b6111e" providerId="ADAL" clId="{77F63A55-0290-4378-BF33-B2BDB8C2D7CD}" dt="2017-11-13T19:13:20.224" v="383" actId="20577"/>
          <ac:spMkLst>
            <pc:docMk/>
            <pc:sldMk cId="2164979698" sldId="272"/>
            <ac:spMk id="2" creationId="{A07499BB-1632-4588-AB51-46FC0B942CE0}"/>
          </ac:spMkLst>
        </pc:spChg>
        <pc:spChg chg="del">
          <ac:chgData name="Rachel Wallis" userId="adcac562-1b9c-4c6f-a47a-6cb162b6111e" providerId="ADAL" clId="{77F63A55-0290-4378-BF33-B2BDB8C2D7CD}" dt="2017-11-13T19:13:20.224" v="383" actId="20577"/>
          <ac:spMkLst>
            <pc:docMk/>
            <pc:sldMk cId="2164979698" sldId="272"/>
            <ac:spMk id="3" creationId="{A0957893-E0FC-464F-AB79-C116873E86B7}"/>
          </ac:spMkLst>
        </pc:spChg>
        <pc:spChg chg="del">
          <ac:chgData name="Rachel Wallis" userId="adcac562-1b9c-4c6f-a47a-6cb162b6111e" providerId="ADAL" clId="{77F63A55-0290-4378-BF33-B2BDB8C2D7CD}" dt="2017-11-13T19:13:20.224" v="383" actId="20577"/>
          <ac:spMkLst>
            <pc:docMk/>
            <pc:sldMk cId="2164979698" sldId="272"/>
            <ac:spMk id="4" creationId="{6DA1A819-4629-42EF-A741-2DE9B9E4AA01}"/>
          </ac:spMkLst>
        </pc:spChg>
        <pc:spChg chg="del">
          <ac:chgData name="Rachel Wallis" userId="adcac562-1b9c-4c6f-a47a-6cb162b6111e" providerId="ADAL" clId="{77F63A55-0290-4378-BF33-B2BDB8C2D7CD}" dt="2017-11-13T19:13:20.224" v="383" actId="20577"/>
          <ac:spMkLst>
            <pc:docMk/>
            <pc:sldMk cId="2164979698" sldId="272"/>
            <ac:spMk id="5" creationId="{13FB9D41-F9AF-41F2-B863-B128FEDC8DE0}"/>
          </ac:spMkLst>
        </pc:spChg>
        <pc:spChg chg="del">
          <ac:chgData name="Rachel Wallis" userId="adcac562-1b9c-4c6f-a47a-6cb162b6111e" providerId="ADAL" clId="{77F63A55-0290-4378-BF33-B2BDB8C2D7CD}" dt="2017-11-13T19:13:20.224" v="383" actId="20577"/>
          <ac:spMkLst>
            <pc:docMk/>
            <pc:sldMk cId="2164979698" sldId="272"/>
            <ac:spMk id="6" creationId="{9DB90DD6-135E-42CF-8463-696BFB3FDF9E}"/>
          </ac:spMkLst>
        </pc:spChg>
        <pc:spChg chg="add del mod">
          <ac:chgData name="Rachel Wallis" userId="adcac562-1b9c-4c6f-a47a-6cb162b6111e" providerId="ADAL" clId="{77F63A55-0290-4378-BF33-B2BDB8C2D7CD}" dt="2017-11-13T19:13:26.050" v="384" actId="20577"/>
          <ac:spMkLst>
            <pc:docMk/>
            <pc:sldMk cId="2164979698" sldId="272"/>
            <ac:spMk id="7" creationId="{EB070609-05F9-48CE-99A5-070E18A44DF0}"/>
          </ac:spMkLst>
        </pc:spChg>
        <pc:spChg chg="add del mod">
          <ac:chgData name="Rachel Wallis" userId="adcac562-1b9c-4c6f-a47a-6cb162b6111e" providerId="ADAL" clId="{77F63A55-0290-4378-BF33-B2BDB8C2D7CD}" dt="2017-11-13T19:13:26.050" v="384" actId="20577"/>
          <ac:spMkLst>
            <pc:docMk/>
            <pc:sldMk cId="2164979698" sldId="272"/>
            <ac:spMk id="8" creationId="{56EE31AB-7EA0-4151-ADF2-588B4B98CDC5}"/>
          </ac:spMkLst>
        </pc:spChg>
        <pc:spChg chg="add mod">
          <ac:chgData name="Rachel Wallis" userId="adcac562-1b9c-4c6f-a47a-6cb162b6111e" providerId="ADAL" clId="{77F63A55-0290-4378-BF33-B2BDB8C2D7CD}" dt="2017-11-13T19:13:32.105" v="403" actId="20577"/>
          <ac:spMkLst>
            <pc:docMk/>
            <pc:sldMk cId="2164979698" sldId="272"/>
            <ac:spMk id="9" creationId="{3877307F-6394-4993-B59B-591177970D92}"/>
          </ac:spMkLst>
        </pc:spChg>
        <pc:spChg chg="add mod">
          <ac:chgData name="Rachel Wallis" userId="adcac562-1b9c-4c6f-a47a-6cb162b6111e" providerId="ADAL" clId="{77F63A55-0290-4378-BF33-B2BDB8C2D7CD}" dt="2017-11-13T19:15:16.012" v="601" actId="20577"/>
          <ac:spMkLst>
            <pc:docMk/>
            <pc:sldMk cId="2164979698" sldId="272"/>
            <ac:spMk id="10" creationId="{E3198C38-E330-4985-84F9-33599149A20C}"/>
          </ac:spMkLst>
        </pc:spChg>
      </pc:sldChg>
      <pc:sldChg chg="delSp modSp del">
        <pc:chgData name="Rachel Wallis" userId="adcac562-1b9c-4c6f-a47a-6cb162b6111e" providerId="ADAL" clId="{77F63A55-0290-4378-BF33-B2BDB8C2D7CD}" dt="2017-11-13T19:07:08.069" v="143" actId="2696"/>
        <pc:sldMkLst>
          <pc:docMk/>
          <pc:sldMk cId="3932184486" sldId="272"/>
        </pc:sldMkLst>
        <pc:spChg chg="mod">
          <ac:chgData name="Rachel Wallis" userId="adcac562-1b9c-4c6f-a47a-6cb162b6111e" providerId="ADAL" clId="{77F63A55-0290-4378-BF33-B2BDB8C2D7CD}" dt="2017-11-13T19:05:00.886" v="0" actId="27636"/>
          <ac:spMkLst>
            <pc:docMk/>
            <pc:sldMk cId="3932184486" sldId="272"/>
            <ac:spMk id="2" creationId="{00000000-0000-0000-0000-000000000000}"/>
          </ac:spMkLst>
        </pc:spChg>
        <pc:spChg chg="mod">
          <ac:chgData name="Rachel Wallis" userId="adcac562-1b9c-4c6f-a47a-6cb162b6111e" providerId="ADAL" clId="{77F63A55-0290-4378-BF33-B2BDB8C2D7CD}" dt="2017-11-13T19:05:00.921" v="1" actId="27636"/>
          <ac:spMkLst>
            <pc:docMk/>
            <pc:sldMk cId="3932184486" sldId="272"/>
            <ac:spMk id="3" creationId="{00000000-0000-0000-0000-000000000000}"/>
          </ac:spMkLst>
        </pc:spChg>
        <pc:spChg chg="del mod">
          <ac:chgData name="Rachel Wallis" userId="adcac562-1b9c-4c6f-a47a-6cb162b6111e" providerId="ADAL" clId="{77F63A55-0290-4378-BF33-B2BDB8C2D7CD}" dt="2017-11-13T19:06:59.658" v="140" actId="2696"/>
          <ac:spMkLst>
            <pc:docMk/>
            <pc:sldMk cId="3932184486" sldId="272"/>
            <ac:spMk id="6" creationId="{FAA73658-69BA-4FEE-BD0D-3C5AB5D17B9D}"/>
          </ac:spMkLst>
        </pc:spChg>
        <pc:picChg chg="mod">
          <ac:chgData name="Rachel Wallis" userId="adcac562-1b9c-4c6f-a47a-6cb162b6111e" providerId="ADAL" clId="{77F63A55-0290-4378-BF33-B2BDB8C2D7CD}" dt="2017-11-13T19:07:04.763" v="142" actId="1076"/>
          <ac:picMkLst>
            <pc:docMk/>
            <pc:sldMk cId="3932184486" sldId="272"/>
            <ac:picMk id="4" creationId="{00000000-0000-0000-0000-000000000000}"/>
          </ac:picMkLst>
        </pc:picChg>
        <pc:picChg chg="mod">
          <ac:chgData name="Rachel Wallis" userId="adcac562-1b9c-4c6f-a47a-6cb162b6111e" providerId="ADAL" clId="{77F63A55-0290-4378-BF33-B2BDB8C2D7CD}" dt="2017-11-13T19:07:03.809" v="141" actId="1076"/>
          <ac:picMkLst>
            <pc:docMk/>
            <pc:sldMk cId="3932184486" sldId="272"/>
            <ac:picMk id="5" creationId="{CE63B5F9-03C6-4F28-843B-DDAD591FDDF8}"/>
          </ac:picMkLst>
        </pc:picChg>
      </pc:sldChg>
      <pc:sldChg chg="delSp modSp add">
        <pc:chgData name="Rachel Wallis" userId="adcac562-1b9c-4c6f-a47a-6cb162b6111e" providerId="ADAL" clId="{77F63A55-0290-4378-BF33-B2BDB8C2D7CD}" dt="2017-11-13T19:21:08.460" v="683" actId="20577"/>
        <pc:sldMkLst>
          <pc:docMk/>
          <pc:sldMk cId="2220963549" sldId="273"/>
        </pc:sldMkLst>
        <pc:spChg chg="del mod">
          <ac:chgData name="Rachel Wallis" userId="adcac562-1b9c-4c6f-a47a-6cb162b6111e" providerId="ADAL" clId="{77F63A55-0290-4378-BF33-B2BDB8C2D7CD}" dt="2017-11-13T19:20:50.258" v="679" actId="20577"/>
          <ac:spMkLst>
            <pc:docMk/>
            <pc:sldMk cId="2220963549" sldId="273"/>
            <ac:spMk id="2" creationId="{9F29C22B-E640-4D11-BD6A-4121CBE41D22}"/>
          </ac:spMkLst>
        </pc:spChg>
        <pc:spChg chg="mod">
          <ac:chgData name="Rachel Wallis" userId="adcac562-1b9c-4c6f-a47a-6cb162b6111e" providerId="ADAL" clId="{77F63A55-0290-4378-BF33-B2BDB8C2D7CD}" dt="2017-11-13T19:21:08.460" v="683" actId="20577"/>
          <ac:spMkLst>
            <pc:docMk/>
            <pc:sldMk cId="2220963549" sldId="273"/>
            <ac:spMk id="3" creationId="{AC2CC02F-46C4-43A7-B59A-FFD590889168}"/>
          </ac:spMkLst>
        </pc:spChg>
      </pc:sldChg>
      <pc:sldChg chg="del">
        <pc:chgData name="Rachel Wallis" userId="adcac562-1b9c-4c6f-a47a-6cb162b6111e" providerId="ADAL" clId="{77F63A55-0290-4378-BF33-B2BDB8C2D7CD}" dt="2017-11-13T19:08:27.195" v="181" actId="2696"/>
        <pc:sldMkLst>
          <pc:docMk/>
          <pc:sldMk cId="2608966898" sldId="273"/>
        </pc:sldMkLst>
      </pc:sldChg>
      <pc:sldChg chg="addSp modSp add">
        <pc:chgData name="Rachel Wallis" userId="adcac562-1b9c-4c6f-a47a-6cb162b6111e" providerId="ADAL" clId="{77F63A55-0290-4378-BF33-B2BDB8C2D7CD}" dt="2017-11-13T19:24:38.421" v="753"/>
        <pc:sldMkLst>
          <pc:docMk/>
          <pc:sldMk cId="866586886" sldId="274"/>
        </pc:sldMkLst>
        <pc:spChg chg="add mod">
          <ac:chgData name="Rachel Wallis" userId="adcac562-1b9c-4c6f-a47a-6cb162b6111e" providerId="ADAL" clId="{77F63A55-0290-4378-BF33-B2BDB8C2D7CD}" dt="2017-11-13T19:22:22.698" v="752" actId="20577"/>
          <ac:spMkLst>
            <pc:docMk/>
            <pc:sldMk cId="866586886" sldId="274"/>
            <ac:spMk id="2" creationId="{4BD975B2-7514-49D5-89FA-91B67F8D4B93}"/>
          </ac:spMkLst>
        </pc:spChg>
        <pc:spChg chg="add mod">
          <ac:chgData name="Rachel Wallis" userId="adcac562-1b9c-4c6f-a47a-6cb162b6111e" providerId="ADAL" clId="{77F63A55-0290-4378-BF33-B2BDB8C2D7CD}" dt="2017-11-13T19:21:57.268" v="686"/>
          <ac:spMkLst>
            <pc:docMk/>
            <pc:sldMk cId="866586886" sldId="274"/>
            <ac:spMk id="3" creationId="{CB77C81A-E0D4-44A7-B5A2-72924A12B91E}"/>
          </ac:spMkLst>
        </pc:spChg>
        <pc:spChg chg="add">
          <ac:chgData name="Rachel Wallis" userId="adcac562-1b9c-4c6f-a47a-6cb162b6111e" providerId="ADAL" clId="{77F63A55-0290-4378-BF33-B2BDB8C2D7CD}" dt="2017-11-13T19:24:38.421" v="753"/>
          <ac:spMkLst>
            <pc:docMk/>
            <pc:sldMk cId="866586886" sldId="274"/>
            <ac:spMk id="4" creationId="{F3342E4E-8327-4C8C-BE53-A88EAAA96FEE}"/>
          </ac:spMkLst>
        </pc:spChg>
      </pc:sldChg>
      <pc:sldChg chg="add del">
        <pc:chgData name="Rachel Wallis" userId="adcac562-1b9c-4c6f-a47a-6cb162b6111e" providerId="ADAL" clId="{77F63A55-0290-4378-BF33-B2BDB8C2D7CD}" dt="2017-11-13T19:09:38.864" v="206" actId="2696"/>
        <pc:sldMkLst>
          <pc:docMk/>
          <pc:sldMk cId="2401802721" sldId="274"/>
        </pc:sldMkLst>
      </pc:sldChg>
      <pc:sldChg chg="modSp add del">
        <pc:chgData name="Rachel Wallis" userId="adcac562-1b9c-4c6f-a47a-6cb162b6111e" providerId="ADAL" clId="{77F63A55-0290-4378-BF33-B2BDB8C2D7CD}" dt="2017-11-13T19:09:42.723" v="207" actId="2696"/>
        <pc:sldMkLst>
          <pc:docMk/>
          <pc:sldMk cId="3572727364" sldId="275"/>
        </pc:sldMkLst>
        <pc:spChg chg="mod">
          <ac:chgData name="Rachel Wallis" userId="adcac562-1b9c-4c6f-a47a-6cb162b6111e" providerId="ADAL" clId="{77F63A55-0290-4378-BF33-B2BDB8C2D7CD}" dt="2017-11-13T19:05:01.036" v="4" actId="27636"/>
          <ac:spMkLst>
            <pc:docMk/>
            <pc:sldMk cId="3572727364" sldId="275"/>
            <ac:spMk id="2" creationId="{00000000-0000-0000-0000-000000000000}"/>
          </ac:spMkLst>
        </pc:spChg>
        <pc:spChg chg="mod">
          <ac:chgData name="Rachel Wallis" userId="adcac562-1b9c-4c6f-a47a-6cb162b6111e" providerId="ADAL" clId="{77F63A55-0290-4378-BF33-B2BDB8C2D7CD}" dt="2017-11-13T19:05:01.058" v="5" actId="27636"/>
          <ac:spMkLst>
            <pc:docMk/>
            <pc:sldMk cId="3572727364" sldId="275"/>
            <ac:spMk id="3" creationId="{00000000-0000-0000-0000-000000000000}"/>
          </ac:spMkLst>
        </pc:spChg>
      </pc:sldChg>
      <pc:sldChg chg="add del">
        <pc:chgData name="Rachel Wallis" userId="adcac562-1b9c-4c6f-a47a-6cb162b6111e" providerId="ADAL" clId="{77F63A55-0290-4378-BF33-B2BDB8C2D7CD}" dt="2017-11-13T19:09:45.789" v="208" actId="2696"/>
        <pc:sldMkLst>
          <pc:docMk/>
          <pc:sldMk cId="3117625541" sldId="276"/>
        </pc:sldMkLst>
      </pc:sldChg>
      <pc:sldChg chg="add del">
        <pc:chgData name="Rachel Wallis" userId="adcac562-1b9c-4c6f-a47a-6cb162b6111e" providerId="ADAL" clId="{77F63A55-0290-4378-BF33-B2BDB8C2D7CD}" dt="2017-11-13T19:09:48.703" v="209" actId="2696"/>
        <pc:sldMkLst>
          <pc:docMk/>
          <pc:sldMk cId="2804357932" sldId="277"/>
        </pc:sldMkLst>
      </pc:sldChg>
      <pc:sldChg chg="add del">
        <pc:chgData name="Rachel Wallis" userId="adcac562-1b9c-4c6f-a47a-6cb162b6111e" providerId="ADAL" clId="{77F63A55-0290-4378-BF33-B2BDB8C2D7CD}" dt="2017-11-13T19:09:51.483" v="210" actId="2696"/>
        <pc:sldMkLst>
          <pc:docMk/>
          <pc:sldMk cId="1502029957" sldId="278"/>
        </pc:sldMkLst>
      </pc:sldChg>
      <pc:sldChg chg="modSp add del">
        <pc:chgData name="Rachel Wallis" userId="adcac562-1b9c-4c6f-a47a-6cb162b6111e" providerId="ADAL" clId="{77F63A55-0290-4378-BF33-B2BDB8C2D7CD}" dt="2017-11-13T19:09:54.407" v="211" actId="2696"/>
        <pc:sldMkLst>
          <pc:docMk/>
          <pc:sldMk cId="2973107778" sldId="279"/>
        </pc:sldMkLst>
        <pc:spChg chg="mod">
          <ac:chgData name="Rachel Wallis" userId="adcac562-1b9c-4c6f-a47a-6cb162b6111e" providerId="ADAL" clId="{77F63A55-0290-4378-BF33-B2BDB8C2D7CD}" dt="2017-11-13T19:05:01.086" v="6" actId="27636"/>
          <ac:spMkLst>
            <pc:docMk/>
            <pc:sldMk cId="2973107778" sldId="279"/>
            <ac:spMk id="3" creationId="{00000000-0000-0000-0000-000000000000}"/>
          </ac:spMkLst>
        </pc:spChg>
      </pc:sldChg>
      <pc:sldChg chg="modSp add del">
        <pc:chgData name="Rachel Wallis" userId="adcac562-1b9c-4c6f-a47a-6cb162b6111e" providerId="ADAL" clId="{77F63A55-0290-4378-BF33-B2BDB8C2D7CD}" dt="2017-11-13T19:09:59.731" v="213" actId="2696"/>
        <pc:sldMkLst>
          <pc:docMk/>
          <pc:sldMk cId="186922573" sldId="280"/>
        </pc:sldMkLst>
        <pc:spChg chg="mod">
          <ac:chgData name="Rachel Wallis" userId="adcac562-1b9c-4c6f-a47a-6cb162b6111e" providerId="ADAL" clId="{77F63A55-0290-4378-BF33-B2BDB8C2D7CD}" dt="2017-11-13T19:05:01.104" v="7" actId="27636"/>
          <ac:spMkLst>
            <pc:docMk/>
            <pc:sldMk cId="186922573" sldId="280"/>
            <ac:spMk id="3" creationId="{00000000-0000-0000-0000-000000000000}"/>
          </ac:spMkLst>
        </pc:spChg>
      </pc:sldChg>
      <pc:sldChg chg="modSp add del">
        <pc:chgData name="Rachel Wallis" userId="adcac562-1b9c-4c6f-a47a-6cb162b6111e" providerId="ADAL" clId="{77F63A55-0290-4378-BF33-B2BDB8C2D7CD}" dt="2017-11-13T19:10:02.579" v="214" actId="2696"/>
        <pc:sldMkLst>
          <pc:docMk/>
          <pc:sldMk cId="1016829619" sldId="282"/>
        </pc:sldMkLst>
        <pc:spChg chg="mod">
          <ac:chgData name="Rachel Wallis" userId="adcac562-1b9c-4c6f-a47a-6cb162b6111e" providerId="ADAL" clId="{77F63A55-0290-4378-BF33-B2BDB8C2D7CD}" dt="2017-11-13T19:05:01.124" v="8" actId="27636"/>
          <ac:spMkLst>
            <pc:docMk/>
            <pc:sldMk cId="1016829619" sldId="282"/>
            <ac:spMk id="5" creationId="{00000000-0000-0000-0000-000000000000}"/>
          </ac:spMkLst>
        </pc:spChg>
      </pc:sldChg>
      <pc:sldChg chg="modSp add del">
        <pc:chgData name="Rachel Wallis" userId="adcac562-1b9c-4c6f-a47a-6cb162b6111e" providerId="ADAL" clId="{77F63A55-0290-4378-BF33-B2BDB8C2D7CD}" dt="2017-11-13T19:10:10.938" v="215" actId="2696"/>
        <pc:sldMkLst>
          <pc:docMk/>
          <pc:sldMk cId="708340146" sldId="283"/>
        </pc:sldMkLst>
        <pc:spChg chg="mod">
          <ac:chgData name="Rachel Wallis" userId="adcac562-1b9c-4c6f-a47a-6cb162b6111e" providerId="ADAL" clId="{77F63A55-0290-4378-BF33-B2BDB8C2D7CD}" dt="2017-11-13T19:05:01.162" v="9" actId="27636"/>
          <ac:spMkLst>
            <pc:docMk/>
            <pc:sldMk cId="708340146" sldId="283"/>
            <ac:spMk id="3" creationId="{00000000-0000-0000-0000-000000000000}"/>
          </ac:spMkLst>
        </pc:spChg>
      </pc:sldChg>
      <pc:sldChg chg="modSp add del">
        <pc:chgData name="Rachel Wallis" userId="adcac562-1b9c-4c6f-a47a-6cb162b6111e" providerId="ADAL" clId="{77F63A55-0290-4378-BF33-B2BDB8C2D7CD}" dt="2017-11-13T19:10:15.149" v="216" actId="2696"/>
        <pc:sldMkLst>
          <pc:docMk/>
          <pc:sldMk cId="1416631002" sldId="284"/>
        </pc:sldMkLst>
        <pc:spChg chg="mod">
          <ac:chgData name="Rachel Wallis" userId="adcac562-1b9c-4c6f-a47a-6cb162b6111e" providerId="ADAL" clId="{77F63A55-0290-4378-BF33-B2BDB8C2D7CD}" dt="2017-11-13T19:05:01.740" v="10" actId="27636"/>
          <ac:spMkLst>
            <pc:docMk/>
            <pc:sldMk cId="1416631002" sldId="284"/>
            <ac:spMk id="4" creationId="{00000000-0000-0000-0000-000000000000}"/>
          </ac:spMkLst>
        </pc:spChg>
      </pc:sldChg>
      <pc:sldChg chg="add del">
        <pc:chgData name="Rachel Wallis" userId="adcac562-1b9c-4c6f-a47a-6cb162b6111e" providerId="ADAL" clId="{77F63A55-0290-4378-BF33-B2BDB8C2D7CD}" dt="2017-11-13T19:09:56.865" v="212" actId="2696"/>
        <pc:sldMkLst>
          <pc:docMk/>
          <pc:sldMk cId="833105047" sldId="285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A42629-A7B1-416C-9C8C-5D0F08E4D445}" type="datetimeFigureOut">
              <a:rPr lang="en-GB" smtClean="0"/>
              <a:t>17/11/2017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3433BF-5215-494E-B71D-26D86DC78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5542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8965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242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697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062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583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720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647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863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606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507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2325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12606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0993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953317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9064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171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11/17/2017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8591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nrich.maths.org/4725" TargetMode="External"/><Relationship Id="rId2" Type="http://schemas.openxmlformats.org/officeDocument/2006/relationships/hyperlink" Target="https://illuminations.nctm.org/Activity.aspx?id=3530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pmarks.co.uk/Flash.aspx?f=AddHorizontalPVcardsv3" TargetMode="External"/><Relationship Id="rId2" Type="http://schemas.openxmlformats.org/officeDocument/2006/relationships/hyperlink" Target="http://www.topmarks.co.uk/Flash.aspx?f=AddExpandv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nlvm.usu.edu/en/nav/frames_asid_155_g_2_t_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Addition and SUBTRACTION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ECAD4003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325" y="3732744"/>
            <a:ext cx="2169578" cy="2169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9446" y="4090182"/>
            <a:ext cx="2673024" cy="2002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8595" y="1127261"/>
            <a:ext cx="2836617" cy="1872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8841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Starting Task…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>
                <a:latin typeface="Corbel" panose="020B0503020204020204" pitchFamily="34" charset="0"/>
              </a:rPr>
              <a:t>Complete the number sentences on the sheets.  For each number sentence consider the strategy you used to complete the problem.</a:t>
            </a:r>
          </a:p>
          <a:p>
            <a:pPr marL="0" indent="0">
              <a:buNone/>
            </a:pPr>
            <a:r>
              <a:rPr lang="en-GB" sz="3200" i="1">
                <a:latin typeface="Corbel" panose="020B0503020204020204" pitchFamily="34" charset="0"/>
              </a:rPr>
              <a:t>Which of these number sentences do you feel children will find most easy or difficult?  Why?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2169" y="4206729"/>
            <a:ext cx="2055688" cy="206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015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51201" y="748758"/>
            <a:ext cx="8358388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800" i="1">
                <a:latin typeface="Corbel" panose="020B0503020204020204" pitchFamily="34" charset="0"/>
              </a:rPr>
              <a:t>‘ The notion of equality is a central – but sorely neglected – concept in mathematics education’. </a:t>
            </a:r>
            <a:r>
              <a:rPr lang="en-GB" sz="2400">
                <a:latin typeface="Corbel" panose="020B0503020204020204" pitchFamily="34" charset="0"/>
              </a:rPr>
              <a:t>(Cockburn and Littler, 2008)</a:t>
            </a:r>
          </a:p>
          <a:p>
            <a:r>
              <a:rPr lang="en-GB" sz="2400">
                <a:latin typeface="Corbel" panose="020B0503020204020204" pitchFamily="34" charset="0"/>
                <a:hlinkClick r:id="rId2"/>
              </a:rPr>
              <a:t>https://illuminations.nctm.org/Activity.aspx?id=3530</a:t>
            </a:r>
            <a:endParaRPr lang="en-GB" sz="2400">
              <a:latin typeface="Corbel" panose="020B0503020204020204" pitchFamily="34" charset="0"/>
            </a:endParaRPr>
          </a:p>
          <a:p>
            <a:endParaRPr lang="en-GB" sz="2400">
              <a:latin typeface="Corbel" panose="020B0503020204020204" pitchFamily="34" charset="0"/>
            </a:endParaRPr>
          </a:p>
          <a:p>
            <a:r>
              <a:rPr lang="en-GB" sz="3200">
                <a:latin typeface="Corbel" panose="020B0503020204020204" pitchFamily="34" charset="0"/>
                <a:hlinkClick r:id="rId3"/>
              </a:rPr>
              <a:t>http://nrich.maths.org/4725</a:t>
            </a:r>
            <a:endParaRPr lang="en-GB" sz="3200">
              <a:latin typeface="Corbel" panose="020B0503020204020204" pitchFamily="34" charset="0"/>
            </a:endParaRPr>
          </a:p>
          <a:p>
            <a:endParaRPr lang="en-GB" sz="2400">
              <a:latin typeface="Corbel" panose="020B0503020204020204" pitchFamily="34" charset="0"/>
            </a:endParaRPr>
          </a:p>
          <a:p>
            <a:endParaRPr lang="en-GB" sz="2400">
              <a:latin typeface="Corbel" panose="020B0503020204020204" pitchFamily="34" charset="0"/>
            </a:endParaRPr>
          </a:p>
          <a:p>
            <a:endParaRPr lang="en-GB" sz="2400">
              <a:latin typeface="Corbel" panose="020B0503020204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1081" y="4510787"/>
            <a:ext cx="1506219" cy="1515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510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975" y="573921"/>
            <a:ext cx="3117042" cy="3789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3105" y="4621325"/>
            <a:ext cx="3117042" cy="1790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66648" y="1966732"/>
            <a:ext cx="1356940" cy="1369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190078" y="1035586"/>
            <a:ext cx="547538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b="1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/>
              <a:t>A Welsh mathematician who grew up in Tenby in Tudor times (born 1512)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/>
              <a:t>Wrote the first English language ‘text book’ for teaching mathematics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/>
              <a:t>Got tired of writing ‘is equals to’ in calculations so he decided to use the = symbol, because ‘no two things can be more equal’ (i.e. parallel lines of the same length)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b="1"/>
          </a:p>
        </p:txBody>
      </p:sp>
      <p:sp>
        <p:nvSpPr>
          <p:cNvPr id="3" name="Rectangle 2"/>
          <p:cNvSpPr/>
          <p:nvPr/>
        </p:nvSpPr>
        <p:spPr>
          <a:xfrm>
            <a:off x="5888200" y="573921"/>
            <a:ext cx="48223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Robert </a:t>
            </a:r>
            <a:r>
              <a:rPr lang="en-GB" sz="5400" b="1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Recorde</a:t>
            </a:r>
            <a:endParaRPr lang="en-GB" sz="54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26692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/>
              <a:t>to understand the concepts, processes, principles and progression for effective teaching of addition and subtraction</a:t>
            </a:r>
          </a:p>
          <a:p>
            <a:r>
              <a:rPr lang="en-GB" sz="3200"/>
              <a:t>to evaluate a range of representations for supporting addition and subtraction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610" y="4155808"/>
            <a:ext cx="2170112" cy="2170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08733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0930579"/>
              </p:ext>
            </p:extLst>
          </p:nvPr>
        </p:nvGraphicFramePr>
        <p:xfrm>
          <a:off x="1401650" y="1049926"/>
          <a:ext cx="8577328" cy="54444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8664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288664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1703914">
                <a:tc>
                  <a:txBody>
                    <a:bodyPr/>
                    <a:lstStyle/>
                    <a:p>
                      <a:r>
                        <a:rPr lang="en-GB" sz="2000">
                          <a:latin typeface="Corbel" panose="020B0503020204020204" pitchFamily="34" charset="0"/>
                        </a:rPr>
                        <a:t>Addition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latin typeface="Corbel" panose="020B0503020204020204" pitchFamily="34" charset="0"/>
                        </a:rPr>
                        <a:t>Subtraction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709033">
                <a:tc>
                  <a:txBody>
                    <a:bodyPr/>
                    <a:lstStyle/>
                    <a:p>
                      <a:r>
                        <a:rPr lang="en-GB" sz="2000">
                          <a:latin typeface="Corbel" panose="020B0503020204020204" pitchFamily="34" charset="0"/>
                        </a:rPr>
                        <a:t>1</a:t>
                      </a:r>
                      <a:r>
                        <a:rPr lang="en-GB" sz="2000" baseline="0">
                          <a:latin typeface="Corbel" panose="020B0503020204020204" pitchFamily="34" charset="0"/>
                        </a:rPr>
                        <a:t> more, 2 more etc to an existing set.</a:t>
                      </a:r>
                    </a:p>
                    <a:p>
                      <a:r>
                        <a:rPr lang="en-GB" sz="2000" baseline="0" err="1">
                          <a:latin typeface="Corbel" panose="020B0503020204020204" pitchFamily="34" charset="0"/>
                        </a:rPr>
                        <a:t>eg</a:t>
                      </a:r>
                      <a:r>
                        <a:rPr lang="en-GB" sz="2000" baseline="0">
                          <a:latin typeface="Corbel" panose="020B0503020204020204" pitchFamily="34" charset="0"/>
                        </a:rPr>
                        <a:t>. I have 3 sweets and I am given one more, how many do I have now?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latin typeface="Corbel" panose="020B0503020204020204" pitchFamily="34" charset="0"/>
                        </a:rPr>
                        <a:t>1 less, 2 less etc to an existing set.</a:t>
                      </a:r>
                    </a:p>
                    <a:p>
                      <a:r>
                        <a:rPr lang="en-GB" sz="2000">
                          <a:latin typeface="Corbel" panose="020B0503020204020204" pitchFamily="34" charset="0"/>
                        </a:rPr>
                        <a:t>e.g. I have 6 sweets and I eat one.  How many do I have now?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2031492">
                <a:tc>
                  <a:txBody>
                    <a:bodyPr/>
                    <a:lstStyle/>
                    <a:p>
                      <a:r>
                        <a:rPr lang="en-GB" sz="2000">
                          <a:latin typeface="Corbel" panose="020B0503020204020204" pitchFamily="34" charset="0"/>
                        </a:rPr>
                        <a:t>Combining two or more sets of numbers.</a:t>
                      </a:r>
                    </a:p>
                    <a:p>
                      <a:r>
                        <a:rPr lang="en-GB" sz="2000">
                          <a:latin typeface="Corbel" panose="020B0503020204020204" pitchFamily="34" charset="0"/>
                        </a:rPr>
                        <a:t>e.g. </a:t>
                      </a:r>
                      <a:r>
                        <a:rPr lang="en-GB" sz="2000" baseline="0">
                          <a:latin typeface="Corbel" panose="020B0503020204020204" pitchFamily="34" charset="0"/>
                        </a:rPr>
                        <a:t> Jess has 5 apples and </a:t>
                      </a:r>
                      <a:r>
                        <a:rPr lang="en-GB" sz="2000" baseline="0" err="1">
                          <a:latin typeface="Corbel" panose="020B0503020204020204" pitchFamily="34" charset="0"/>
                        </a:rPr>
                        <a:t>Nia</a:t>
                      </a:r>
                      <a:r>
                        <a:rPr lang="en-GB" sz="2000" baseline="0">
                          <a:latin typeface="Corbel" panose="020B0503020204020204" pitchFamily="34" charset="0"/>
                        </a:rPr>
                        <a:t> has 4 bananas, how many pieces of fruit do they have altogether?</a:t>
                      </a:r>
                      <a:endParaRPr lang="en-GB" sz="2000">
                        <a:latin typeface="Corbel" panose="020B05030202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latin typeface="Corbel" panose="020B0503020204020204" pitchFamily="34" charset="0"/>
                        </a:rPr>
                        <a:t>Taking a</a:t>
                      </a:r>
                      <a:r>
                        <a:rPr lang="en-GB" sz="2000" baseline="0">
                          <a:latin typeface="Corbel" panose="020B0503020204020204" pitchFamily="34" charset="0"/>
                        </a:rPr>
                        <a:t> set or sets away.</a:t>
                      </a:r>
                    </a:p>
                    <a:p>
                      <a:r>
                        <a:rPr lang="en-GB" sz="2000" baseline="0">
                          <a:latin typeface="Corbel" panose="020B0503020204020204" pitchFamily="34" charset="0"/>
                        </a:rPr>
                        <a:t>e.g. Rhys has 10 sweets.  6 of them are jelly beans.  How many are not jelly beans?</a:t>
                      </a:r>
                      <a:endParaRPr lang="en-GB" sz="2000">
                        <a:latin typeface="Corbel" panose="020B05030202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401650" y="265161"/>
            <a:ext cx="93886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/>
              <a:t>Concepts of  Addition and Subtraction</a:t>
            </a:r>
          </a:p>
        </p:txBody>
      </p:sp>
    </p:spTree>
    <p:extLst>
      <p:ext uri="{BB962C8B-B14F-4D97-AF65-F5344CB8AC3E}">
        <p14:creationId xmlns:p14="http://schemas.microsoft.com/office/powerpoint/2010/main" val="701825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Progression in early addition (</a:t>
            </a:r>
            <a:r>
              <a:rPr lang="en-GB" err="1"/>
              <a:t>Fuson</a:t>
            </a:r>
            <a:r>
              <a:rPr lang="en-GB"/>
              <a:t>, 1992)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Count-all </a:t>
            </a:r>
          </a:p>
          <a:p>
            <a:r>
              <a:rPr lang="en-GB" sz="2800"/>
              <a:t>Count-on (counts on from first set)</a:t>
            </a:r>
          </a:p>
          <a:p>
            <a:r>
              <a:rPr lang="en-GB" sz="2800"/>
              <a:t>Count-on from the larger</a:t>
            </a:r>
          </a:p>
          <a:p>
            <a:r>
              <a:rPr lang="en-GB" sz="2800"/>
              <a:t>Count-on from either</a:t>
            </a:r>
          </a:p>
          <a:p>
            <a:r>
              <a:rPr lang="en-GB" sz="2800"/>
              <a:t>Known facts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623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Progression in early subtraction (adapted from </a:t>
            </a:r>
            <a:r>
              <a:rPr lang="en-GB" err="1"/>
              <a:t>Fuson</a:t>
            </a:r>
            <a:r>
              <a:rPr lang="en-GB"/>
              <a:t>, 1992)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Count-all </a:t>
            </a:r>
          </a:p>
          <a:p>
            <a:r>
              <a:rPr lang="en-GB" sz="2800"/>
              <a:t>Count-back (counts back from first set)</a:t>
            </a:r>
          </a:p>
          <a:p>
            <a:r>
              <a:rPr lang="en-GB" sz="2800"/>
              <a:t>Count-on from smaller</a:t>
            </a:r>
          </a:p>
          <a:p>
            <a:r>
              <a:rPr lang="en-GB" sz="2800"/>
              <a:t>Known facts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2060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330075" y="374471"/>
            <a:ext cx="8534400" cy="1507067"/>
          </a:xfrm>
        </p:spPr>
        <p:txBody>
          <a:bodyPr/>
          <a:lstStyle/>
          <a:p>
            <a:r>
              <a:rPr lang="en-GB"/>
              <a:t>Progression in + and -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507774" y="2041589"/>
            <a:ext cx="4607188" cy="576262"/>
          </a:xfrm>
        </p:spPr>
        <p:txBody>
          <a:bodyPr/>
          <a:lstStyle/>
          <a:p>
            <a:r>
              <a:rPr lang="en-GB"/>
              <a:t>Addition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1330075" y="2740426"/>
            <a:ext cx="4895056" cy="2455862"/>
          </a:xfrm>
        </p:spPr>
        <p:txBody>
          <a:bodyPr/>
          <a:lstStyle/>
          <a:p>
            <a:r>
              <a:rPr lang="en-GB"/>
              <a:t>Count-all </a:t>
            </a:r>
          </a:p>
          <a:p>
            <a:r>
              <a:rPr lang="en-GB"/>
              <a:t>Count-on (counts on from first set)</a:t>
            </a:r>
          </a:p>
          <a:p>
            <a:r>
              <a:rPr lang="en-GB"/>
              <a:t>Count-on from the larger</a:t>
            </a:r>
          </a:p>
          <a:p>
            <a:r>
              <a:rPr lang="en-GB"/>
              <a:t>Count-on from either</a:t>
            </a:r>
          </a:p>
          <a:p>
            <a:r>
              <a:rPr lang="en-GB"/>
              <a:t>Known facts</a:t>
            </a:r>
          </a:p>
          <a:p>
            <a:endParaRPr lang="en-GB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6858454" y="2039038"/>
            <a:ext cx="4622537" cy="576262"/>
          </a:xfrm>
        </p:spPr>
        <p:txBody>
          <a:bodyPr/>
          <a:lstStyle/>
          <a:p>
            <a:r>
              <a:rPr lang="en-GB"/>
              <a:t>Subtraction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6538511" y="2696359"/>
            <a:ext cx="4895056" cy="2455862"/>
          </a:xfrm>
        </p:spPr>
        <p:txBody>
          <a:bodyPr/>
          <a:lstStyle/>
          <a:p>
            <a:r>
              <a:rPr lang="en-GB"/>
              <a:t>Count-all </a:t>
            </a:r>
          </a:p>
          <a:p>
            <a:r>
              <a:rPr lang="en-GB"/>
              <a:t>Count-back (counts back from first set)</a:t>
            </a:r>
          </a:p>
          <a:p>
            <a:r>
              <a:rPr lang="en-GB"/>
              <a:t>Count-on from smaller</a:t>
            </a:r>
          </a:p>
          <a:p>
            <a:r>
              <a:rPr lang="en-GB"/>
              <a:t>Known facts</a:t>
            </a:r>
          </a:p>
          <a:p>
            <a:endParaRPr lang="en-GB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7756" y="535157"/>
            <a:ext cx="5748338" cy="1298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8759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xmlns="" id="{3877307F-6394-4993-B59B-591177970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National Curriculum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xmlns="" id="{E3198C38-E330-4985-84F9-33599149A2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sz="2800"/>
              <a:t>To what extent is </a:t>
            </a:r>
            <a:r>
              <a:rPr lang="en-GB" sz="2800" err="1"/>
              <a:t>Fuson’s</a:t>
            </a:r>
            <a:r>
              <a:rPr lang="en-GB" sz="2800"/>
              <a:t> model for progression of addition and subtraction reflected in Foundation Phase?    </a:t>
            </a:r>
          </a:p>
          <a:p>
            <a:pPr marL="0" indent="0" fontAlgn="base">
              <a:buNone/>
            </a:pPr>
            <a:r>
              <a:rPr lang="en-GB" sz="2800"/>
              <a:t> </a:t>
            </a:r>
          </a:p>
          <a:p>
            <a:pPr fontAlgn="base"/>
            <a:r>
              <a:rPr lang="en-GB" sz="2800"/>
              <a:t>In what year group is there specific mention of written calculations for addition and how does this develop in subsequent year groups?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9796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xmlns="" id="{8A235C54-44C7-4D14-BF9C-4DCB862B7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121572"/>
            <a:ext cx="8534400" cy="1507067"/>
          </a:xfrm>
        </p:spPr>
        <p:txBody>
          <a:bodyPr/>
          <a:lstStyle/>
          <a:p>
            <a:r>
              <a:rPr lang="en-GB"/>
              <a:t>TASK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xmlns="" id="{DE480EED-496F-4303-9784-D76927684D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/>
              <a:t>Be able to explain the progression in mental calculation within addition or subtraction.</a:t>
            </a:r>
          </a:p>
          <a:p>
            <a:pPr marL="0" indent="0">
              <a:buNone/>
            </a:pPr>
            <a:r>
              <a:rPr lang="en-GB" sz="2400"/>
              <a:t>Addition: pp.264 - 267</a:t>
            </a:r>
          </a:p>
          <a:p>
            <a:pPr marL="0" indent="0">
              <a:buNone/>
            </a:pPr>
            <a:r>
              <a:rPr lang="en-GB" sz="2400"/>
              <a:t>Subtraction pp. 276-top of p.281</a:t>
            </a:r>
          </a:p>
          <a:p>
            <a:pPr marL="0" indent="0">
              <a:buNone/>
            </a:pPr>
            <a:r>
              <a:rPr lang="en-GB" sz="2400"/>
              <a:t>Be able to explain the steps using your own examples and using resources</a:t>
            </a:r>
          </a:p>
        </p:txBody>
      </p:sp>
    </p:spTree>
    <p:extLst>
      <p:ext uri="{BB962C8B-B14F-4D97-AF65-F5344CB8AC3E}">
        <p14:creationId xmlns:p14="http://schemas.microsoft.com/office/powerpoint/2010/main" val="10454241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BD975B2-7514-49D5-89FA-91B67F8D4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171950"/>
            <a:ext cx="8534400" cy="1507067"/>
          </a:xfrm>
        </p:spPr>
        <p:txBody>
          <a:bodyPr/>
          <a:lstStyle/>
          <a:p>
            <a:r>
              <a:rPr lang="en-GB"/>
              <a:t>ONLINE SUPPORT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B77C81A-E0D4-44A7-B5A2-72924A12B9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>
                <a:hlinkClick r:id="rId2"/>
              </a:rPr>
              <a:t>http://www.topmarks.co.uk/Flash.aspx?f=AddExpandv2</a:t>
            </a:r>
            <a:r>
              <a:rPr lang="en-GB"/>
              <a:t> For expanded addition</a:t>
            </a:r>
            <a:endParaRPr lang="en-US"/>
          </a:p>
          <a:p>
            <a:pPr marL="0" indent="0">
              <a:buNone/>
            </a:pPr>
            <a:r>
              <a:rPr lang="en-GB">
                <a:hlinkClick r:id="rId3"/>
              </a:rPr>
              <a:t>http://www.topmarks.co.uk/Flash.aspx?f=AddHorizontalPVcardsv3</a:t>
            </a:r>
            <a:endParaRPr lang="en-GB"/>
          </a:p>
          <a:p>
            <a:pPr marL="0" indent="0">
              <a:buNone/>
            </a:pPr>
            <a:r>
              <a:rPr lang="en-GB"/>
              <a:t>For addition using place value cards</a:t>
            </a:r>
            <a:endParaRPr lang="en-US"/>
          </a:p>
          <a:p>
            <a:pPr marL="0" indent="0">
              <a:buNone/>
            </a:pPr>
            <a:r>
              <a:rPr lang="en-GB">
                <a:hlinkClick r:id="rId4"/>
              </a:rPr>
              <a:t>http://nlvm.usu.edu/en/nav/frames_asid_155_g_2_t_1.html</a:t>
            </a:r>
            <a:endParaRPr lang="en-GB"/>
          </a:p>
          <a:p>
            <a:pPr marL="0" indent="0">
              <a:buNone/>
            </a:pPr>
            <a:r>
              <a:rPr lang="en-GB"/>
              <a:t>For base block subtraction</a:t>
            </a:r>
            <a:endParaRPr lang="en-US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F3342E4E-8327-4C8C-BE53-A88EAAA96FEE}"/>
              </a:ext>
            </a:extLst>
          </p:cNvPr>
          <p:cNvSpPr/>
          <p:nvPr/>
        </p:nvSpPr>
        <p:spPr>
          <a:xfrm>
            <a:off x="5974813" y="3244334"/>
            <a:ext cx="2423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>
                <a:solidFill>
                  <a:srgbClr val="000000"/>
                </a:solidFill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586886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435</Words>
  <Application>Microsoft Office PowerPoint</Application>
  <PresentationFormat>Widescreen</PresentationFormat>
  <Paragraphs>68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Century Gothic</vt:lpstr>
      <vt:lpstr>Corbel</vt:lpstr>
      <vt:lpstr>Times New Roman</vt:lpstr>
      <vt:lpstr>Wingdings 3</vt:lpstr>
      <vt:lpstr>Slice</vt:lpstr>
      <vt:lpstr>Addition and SUBTRACTION</vt:lpstr>
      <vt:lpstr>Starting Task…</vt:lpstr>
      <vt:lpstr>PowerPoint Presentation</vt:lpstr>
      <vt:lpstr>PowerPoint Presentation</vt:lpstr>
      <vt:lpstr>Session Objectives</vt:lpstr>
      <vt:lpstr>PowerPoint Presentation</vt:lpstr>
      <vt:lpstr>Progression in early addition (Fuson, 1992)</vt:lpstr>
      <vt:lpstr>Progression in early subtraction (adapted from Fuson, 1992)</vt:lpstr>
      <vt:lpstr>Progression in + and -</vt:lpstr>
      <vt:lpstr>National Curriculum</vt:lpstr>
      <vt:lpstr>TASK</vt:lpstr>
      <vt:lpstr>ONLINE SUPPORT RESOURCES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Addition and SUBTRACTION</dc:title>
  <dc:creator>Rachel Wallis</dc:creator>
  <cp:lastModifiedBy>Rachel Wallis</cp:lastModifiedBy>
  <cp:revision>3</cp:revision>
  <dcterms:modified xsi:type="dcterms:W3CDTF">2017-11-17T09:08:54Z</dcterms:modified>
</cp:coreProperties>
</file>