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7" r:id="rId3"/>
    <p:sldId id="258"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EA1246-3490-9968-34E5-140F2171B0E6}" v="1" dt="2026-06-20T15:13:32.433"/>
    <p1510:client id="{8A65BEFA-0D91-1272-EF34-F4EC90323B93}" v="246" dt="2026-06-20T16:00:02.996"/>
    <p1510:client id="{9C11B769-FDDD-F8E8-7A29-E19C0064C809}" v="7" dt="2026-06-20T14:41:26.4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wzeen Majeed Omar Omar (2519617)" userId="S::2519617@student.uwtsd.ac.uk::a64eda84-75af-40d0-a798-b2620d4e5db3" providerId="AD" clId="Web-{70EA1246-3490-9968-34E5-140F2171B0E6}"/>
    <pc:docChg chg="addSld">
      <pc:chgData name="Hawzeen Majeed Omar Omar (2519617)" userId="S::2519617@student.uwtsd.ac.uk::a64eda84-75af-40d0-a798-b2620d4e5db3" providerId="AD" clId="Web-{70EA1246-3490-9968-34E5-140F2171B0E6}" dt="2026-06-20T15:13:32.433" v="0"/>
      <pc:docMkLst>
        <pc:docMk/>
      </pc:docMkLst>
      <pc:sldChg chg="new">
        <pc:chgData name="Hawzeen Majeed Omar Omar (2519617)" userId="S::2519617@student.uwtsd.ac.uk::a64eda84-75af-40d0-a798-b2620d4e5db3" providerId="AD" clId="Web-{70EA1246-3490-9968-34E5-140F2171B0E6}" dt="2026-06-20T15:13:32.433" v="0"/>
        <pc:sldMkLst>
          <pc:docMk/>
          <pc:sldMk cId="296623726" sldId="259"/>
        </pc:sldMkLst>
      </pc:sldChg>
    </pc:docChg>
  </pc:docChgLst>
  <pc:docChgLst>
    <pc:chgData name="Hawzeen Majeed Omar Omar (2519617)" userId="S::2519617@student.uwtsd.ac.uk::a64eda84-75af-40d0-a798-b2620d4e5db3" providerId="AD" clId="Web-{9C11B769-FDDD-F8E8-7A29-E19C0064C809}"/>
    <pc:docChg chg="addSld delSld modSld">
      <pc:chgData name="Hawzeen Majeed Omar Omar (2519617)" userId="S::2519617@student.uwtsd.ac.uk::a64eda84-75af-40d0-a798-b2620d4e5db3" providerId="AD" clId="Web-{9C11B769-FDDD-F8E8-7A29-E19C0064C809}" dt="2026-06-20T14:41:25.993" v="4"/>
      <pc:docMkLst>
        <pc:docMk/>
      </pc:docMkLst>
      <pc:sldChg chg="del">
        <pc:chgData name="Hawzeen Majeed Omar Omar (2519617)" userId="S::2519617@student.uwtsd.ac.uk::a64eda84-75af-40d0-a798-b2620d4e5db3" providerId="AD" clId="Web-{9C11B769-FDDD-F8E8-7A29-E19C0064C809}" dt="2026-06-20T14:35:29.246" v="1"/>
        <pc:sldMkLst>
          <pc:docMk/>
          <pc:sldMk cId="109857222" sldId="256"/>
        </pc:sldMkLst>
      </pc:sldChg>
      <pc:sldChg chg="addSp modSp new">
        <pc:chgData name="Hawzeen Majeed Omar Omar (2519617)" userId="S::2519617@student.uwtsd.ac.uk::a64eda84-75af-40d0-a798-b2620d4e5db3" providerId="AD" clId="Web-{9C11B769-FDDD-F8E8-7A29-E19C0064C809}" dt="2026-06-20T14:39:33.302" v="2"/>
        <pc:sldMkLst>
          <pc:docMk/>
          <pc:sldMk cId="3812301564" sldId="257"/>
        </pc:sldMkLst>
        <pc:picChg chg="add mod">
          <ac:chgData name="Hawzeen Majeed Omar Omar (2519617)" userId="S::2519617@student.uwtsd.ac.uk::a64eda84-75af-40d0-a798-b2620d4e5db3" providerId="AD" clId="Web-{9C11B769-FDDD-F8E8-7A29-E19C0064C809}" dt="2026-06-20T14:39:33.302" v="2"/>
          <ac:picMkLst>
            <pc:docMk/>
            <pc:sldMk cId="3812301564" sldId="257"/>
            <ac:picMk id="2" creationId="{75AC9A19-39D1-9308-2B6D-E693BAF6CCED}"/>
          </ac:picMkLst>
        </pc:picChg>
      </pc:sldChg>
      <pc:sldChg chg="addSp modSp new">
        <pc:chgData name="Hawzeen Majeed Omar Omar (2519617)" userId="S::2519617@student.uwtsd.ac.uk::a64eda84-75af-40d0-a798-b2620d4e5db3" providerId="AD" clId="Web-{9C11B769-FDDD-F8E8-7A29-E19C0064C809}" dt="2026-06-20T14:41:25.993" v="4"/>
        <pc:sldMkLst>
          <pc:docMk/>
          <pc:sldMk cId="2995654046" sldId="258"/>
        </pc:sldMkLst>
        <pc:picChg chg="add mod">
          <ac:chgData name="Hawzeen Majeed Omar Omar (2519617)" userId="S::2519617@student.uwtsd.ac.uk::a64eda84-75af-40d0-a798-b2620d4e5db3" providerId="AD" clId="Web-{9C11B769-FDDD-F8E8-7A29-E19C0064C809}" dt="2026-06-20T14:41:25.993" v="4"/>
          <ac:picMkLst>
            <pc:docMk/>
            <pc:sldMk cId="2995654046" sldId="258"/>
            <ac:picMk id="2" creationId="{C3424AED-6F5E-847A-DA83-8FC9FEC0CF03}"/>
          </ac:picMkLst>
        </pc:picChg>
      </pc:sldChg>
    </pc:docChg>
  </pc:docChgLst>
  <pc:docChgLst>
    <pc:chgData name="Hawzeen Majeed Omar Omar (2519617)" userId="S::2519617@student.uwtsd.ac.uk::a64eda84-75af-40d0-a798-b2620d4e5db3" providerId="AD" clId="Web-{8A65BEFA-0D91-1272-EF34-F4EC90323B93}"/>
    <pc:docChg chg="addSld modSld sldOrd">
      <pc:chgData name="Hawzeen Majeed Omar Omar (2519617)" userId="S::2519617@student.uwtsd.ac.uk::a64eda84-75af-40d0-a798-b2620d4e5db3" providerId="AD" clId="Web-{8A65BEFA-0D91-1272-EF34-F4EC90323B93}" dt="2026-06-20T16:00:02.980" v="209" actId="20577"/>
      <pc:docMkLst>
        <pc:docMk/>
      </pc:docMkLst>
      <pc:sldChg chg="addSp delSp modSp mod setBg">
        <pc:chgData name="Hawzeen Majeed Omar Omar (2519617)" userId="S::2519617@student.uwtsd.ac.uk::a64eda84-75af-40d0-a798-b2620d4e5db3" providerId="AD" clId="Web-{8A65BEFA-0D91-1272-EF34-F4EC90323B93}" dt="2026-06-20T15:56:51.302" v="182"/>
        <pc:sldMkLst>
          <pc:docMk/>
          <pc:sldMk cId="3812301564" sldId="257"/>
        </pc:sldMkLst>
        <pc:spChg chg="add del">
          <ac:chgData name="Hawzeen Majeed Omar Omar (2519617)" userId="S::2519617@student.uwtsd.ac.uk::a64eda84-75af-40d0-a798-b2620d4e5db3" providerId="AD" clId="Web-{8A65BEFA-0D91-1272-EF34-F4EC90323B93}" dt="2026-06-20T15:56:46.708" v="179"/>
          <ac:spMkLst>
            <pc:docMk/>
            <pc:sldMk cId="3812301564" sldId="257"/>
            <ac:spMk id="7" creationId="{AB8C311F-7253-4AED-9701-7FC0708C41C7}"/>
          </ac:spMkLst>
        </pc:spChg>
        <pc:spChg chg="add del">
          <ac:chgData name="Hawzeen Majeed Omar Omar (2519617)" userId="S::2519617@student.uwtsd.ac.uk::a64eda84-75af-40d0-a798-b2620d4e5db3" providerId="AD" clId="Web-{8A65BEFA-0D91-1272-EF34-F4EC90323B93}" dt="2026-06-20T15:56:46.708" v="179"/>
          <ac:spMkLst>
            <pc:docMk/>
            <pc:sldMk cId="3812301564" sldId="257"/>
            <ac:spMk id="9" creationId="{E2384209-CB15-4CDF-9D31-C44FD9A3F20D}"/>
          </ac:spMkLst>
        </pc:spChg>
        <pc:spChg chg="add del">
          <ac:chgData name="Hawzeen Majeed Omar Omar (2519617)" userId="S::2519617@student.uwtsd.ac.uk::a64eda84-75af-40d0-a798-b2620d4e5db3" providerId="AD" clId="Web-{8A65BEFA-0D91-1272-EF34-F4EC90323B93}" dt="2026-06-20T15:56:46.708" v="179"/>
          <ac:spMkLst>
            <pc:docMk/>
            <pc:sldMk cId="3812301564" sldId="257"/>
            <ac:spMk id="11" creationId="{2633B3B5-CC90-43F0-8714-D31D1F3F0209}"/>
          </ac:spMkLst>
        </pc:spChg>
        <pc:spChg chg="add del">
          <ac:chgData name="Hawzeen Majeed Omar Omar (2519617)" userId="S::2519617@student.uwtsd.ac.uk::a64eda84-75af-40d0-a798-b2620d4e5db3" providerId="AD" clId="Web-{8A65BEFA-0D91-1272-EF34-F4EC90323B93}" dt="2026-06-20T15:56:46.708" v="179"/>
          <ac:spMkLst>
            <pc:docMk/>
            <pc:sldMk cId="3812301564" sldId="257"/>
            <ac:spMk id="13" creationId="{A8D57A06-A426-446D-B02C-A2DC6B62E45E}"/>
          </ac:spMkLst>
        </pc:spChg>
        <pc:spChg chg="add del">
          <ac:chgData name="Hawzeen Majeed Omar Omar (2519617)" userId="S::2519617@student.uwtsd.ac.uk::a64eda84-75af-40d0-a798-b2620d4e5db3" providerId="AD" clId="Web-{8A65BEFA-0D91-1272-EF34-F4EC90323B93}" dt="2026-06-20T15:56:51.302" v="181"/>
          <ac:spMkLst>
            <pc:docMk/>
            <pc:sldMk cId="3812301564" sldId="257"/>
            <ac:spMk id="15" creationId="{9C6777B5-64F4-4200-B099-34168B69FE53}"/>
          </ac:spMkLst>
        </pc:spChg>
        <pc:spChg chg="add">
          <ac:chgData name="Hawzeen Majeed Omar Omar (2519617)" userId="S::2519617@student.uwtsd.ac.uk::a64eda84-75af-40d0-a798-b2620d4e5db3" providerId="AD" clId="Web-{8A65BEFA-0D91-1272-EF34-F4EC90323B93}" dt="2026-06-20T15:56:51.302" v="182"/>
          <ac:spMkLst>
            <pc:docMk/>
            <pc:sldMk cId="3812301564" sldId="257"/>
            <ac:spMk id="17" creationId="{FF9F2414-84E8-453E-B1F3-389FDE8192D9}"/>
          </ac:spMkLst>
        </pc:spChg>
        <pc:spChg chg="add">
          <ac:chgData name="Hawzeen Majeed Omar Omar (2519617)" userId="S::2519617@student.uwtsd.ac.uk::a64eda84-75af-40d0-a798-b2620d4e5db3" providerId="AD" clId="Web-{8A65BEFA-0D91-1272-EF34-F4EC90323B93}" dt="2026-06-20T15:56:51.302" v="182"/>
          <ac:spMkLst>
            <pc:docMk/>
            <pc:sldMk cId="3812301564" sldId="257"/>
            <ac:spMk id="19" creationId="{3ECA69A1-7536-43AC-85EF-C7106179F5ED}"/>
          </ac:spMkLst>
        </pc:spChg>
        <pc:spChg chg="add">
          <ac:chgData name="Hawzeen Majeed Omar Omar (2519617)" userId="S::2519617@student.uwtsd.ac.uk::a64eda84-75af-40d0-a798-b2620d4e5db3" providerId="AD" clId="Web-{8A65BEFA-0D91-1272-EF34-F4EC90323B93}" dt="2026-06-20T15:56:51.302" v="182"/>
          <ac:spMkLst>
            <pc:docMk/>
            <pc:sldMk cId="3812301564" sldId="257"/>
            <ac:spMk id="20" creationId="{F3060C83-F051-4F0E-ABAD-AA0DFC48B218}"/>
          </ac:spMkLst>
        </pc:spChg>
        <pc:spChg chg="add">
          <ac:chgData name="Hawzeen Majeed Omar Omar (2519617)" userId="S::2519617@student.uwtsd.ac.uk::a64eda84-75af-40d0-a798-b2620d4e5db3" providerId="AD" clId="Web-{8A65BEFA-0D91-1272-EF34-F4EC90323B93}" dt="2026-06-20T15:56:51.302" v="182"/>
          <ac:spMkLst>
            <pc:docMk/>
            <pc:sldMk cId="3812301564" sldId="257"/>
            <ac:spMk id="21" creationId="{83C98ABE-055B-441F-B07E-44F97F083C39}"/>
          </ac:spMkLst>
        </pc:spChg>
        <pc:spChg chg="add">
          <ac:chgData name="Hawzeen Majeed Omar Omar (2519617)" userId="S::2519617@student.uwtsd.ac.uk::a64eda84-75af-40d0-a798-b2620d4e5db3" providerId="AD" clId="Web-{8A65BEFA-0D91-1272-EF34-F4EC90323B93}" dt="2026-06-20T15:56:51.302" v="182"/>
          <ac:spMkLst>
            <pc:docMk/>
            <pc:sldMk cId="3812301564" sldId="257"/>
            <ac:spMk id="22" creationId="{29FDB030-9B49-4CED-8CCD-4D99382388AC}"/>
          </ac:spMkLst>
        </pc:spChg>
        <pc:spChg chg="add">
          <ac:chgData name="Hawzeen Majeed Omar Omar (2519617)" userId="S::2519617@student.uwtsd.ac.uk::a64eda84-75af-40d0-a798-b2620d4e5db3" providerId="AD" clId="Web-{8A65BEFA-0D91-1272-EF34-F4EC90323B93}" dt="2026-06-20T15:56:51.302" v="182"/>
          <ac:spMkLst>
            <pc:docMk/>
            <pc:sldMk cId="3812301564" sldId="257"/>
            <ac:spMk id="23" creationId="{3783CA14-24A1-485C-8B30-D6A5D87987AD}"/>
          </ac:spMkLst>
        </pc:spChg>
        <pc:spChg chg="add">
          <ac:chgData name="Hawzeen Majeed Omar Omar (2519617)" userId="S::2519617@student.uwtsd.ac.uk::a64eda84-75af-40d0-a798-b2620d4e5db3" providerId="AD" clId="Web-{8A65BEFA-0D91-1272-EF34-F4EC90323B93}" dt="2026-06-20T15:56:51.302" v="182"/>
          <ac:spMkLst>
            <pc:docMk/>
            <pc:sldMk cId="3812301564" sldId="257"/>
            <ac:spMk id="24" creationId="{9A97C86A-04D6-40F7-AE84-31AB43E6A846}"/>
          </ac:spMkLst>
        </pc:spChg>
        <pc:grpChg chg="add del">
          <ac:chgData name="Hawzeen Majeed Omar Omar (2519617)" userId="S::2519617@student.uwtsd.ac.uk::a64eda84-75af-40d0-a798-b2620d4e5db3" providerId="AD" clId="Web-{8A65BEFA-0D91-1272-EF34-F4EC90323B93}" dt="2026-06-20T15:56:51.302" v="181"/>
          <ac:grpSpMkLst>
            <pc:docMk/>
            <pc:sldMk cId="3812301564" sldId="257"/>
            <ac:grpSpMk id="16" creationId="{4252769E-B9F0-4068-A645-5BBEF16E9C28}"/>
          </ac:grpSpMkLst>
        </pc:grpChg>
        <pc:picChg chg="mod">
          <ac:chgData name="Hawzeen Majeed Omar Omar (2519617)" userId="S::2519617@student.uwtsd.ac.uk::a64eda84-75af-40d0-a798-b2620d4e5db3" providerId="AD" clId="Web-{8A65BEFA-0D91-1272-EF34-F4EC90323B93}" dt="2026-06-20T15:56:51.302" v="182"/>
          <ac:picMkLst>
            <pc:docMk/>
            <pc:sldMk cId="3812301564" sldId="257"/>
            <ac:picMk id="2" creationId="{75AC9A19-39D1-9308-2B6D-E693BAF6CCED}"/>
          </ac:picMkLst>
        </pc:picChg>
      </pc:sldChg>
      <pc:sldChg chg="addSp modSp mod setBg">
        <pc:chgData name="Hawzeen Majeed Omar Omar (2519617)" userId="S::2519617@student.uwtsd.ac.uk::a64eda84-75af-40d0-a798-b2620d4e5db3" providerId="AD" clId="Web-{8A65BEFA-0D91-1272-EF34-F4EC90323B93}" dt="2026-06-20T15:57:10.787" v="183"/>
        <pc:sldMkLst>
          <pc:docMk/>
          <pc:sldMk cId="2995654046" sldId="258"/>
        </pc:sldMkLst>
        <pc:spChg chg="add">
          <ac:chgData name="Hawzeen Majeed Omar Omar (2519617)" userId="S::2519617@student.uwtsd.ac.uk::a64eda84-75af-40d0-a798-b2620d4e5db3" providerId="AD" clId="Web-{8A65BEFA-0D91-1272-EF34-F4EC90323B93}" dt="2026-06-20T15:57:10.787" v="183"/>
          <ac:spMkLst>
            <pc:docMk/>
            <pc:sldMk cId="2995654046" sldId="258"/>
            <ac:spMk id="7" creationId="{F3060C83-F051-4F0E-ABAD-AA0DFC48B218}"/>
          </ac:spMkLst>
        </pc:spChg>
        <pc:spChg chg="add">
          <ac:chgData name="Hawzeen Majeed Omar Omar (2519617)" userId="S::2519617@student.uwtsd.ac.uk::a64eda84-75af-40d0-a798-b2620d4e5db3" providerId="AD" clId="Web-{8A65BEFA-0D91-1272-EF34-F4EC90323B93}" dt="2026-06-20T15:57:10.787" v="183"/>
          <ac:spMkLst>
            <pc:docMk/>
            <pc:sldMk cId="2995654046" sldId="258"/>
            <ac:spMk id="9" creationId="{83C98ABE-055B-441F-B07E-44F97F083C39}"/>
          </ac:spMkLst>
        </pc:spChg>
        <pc:spChg chg="add">
          <ac:chgData name="Hawzeen Majeed Omar Omar (2519617)" userId="S::2519617@student.uwtsd.ac.uk::a64eda84-75af-40d0-a798-b2620d4e5db3" providerId="AD" clId="Web-{8A65BEFA-0D91-1272-EF34-F4EC90323B93}" dt="2026-06-20T15:57:10.787" v="183"/>
          <ac:spMkLst>
            <pc:docMk/>
            <pc:sldMk cId="2995654046" sldId="258"/>
            <ac:spMk id="11" creationId="{29FDB030-9B49-4CED-8CCD-4D99382388AC}"/>
          </ac:spMkLst>
        </pc:spChg>
        <pc:spChg chg="add">
          <ac:chgData name="Hawzeen Majeed Omar Omar (2519617)" userId="S::2519617@student.uwtsd.ac.uk::a64eda84-75af-40d0-a798-b2620d4e5db3" providerId="AD" clId="Web-{8A65BEFA-0D91-1272-EF34-F4EC90323B93}" dt="2026-06-20T15:57:10.787" v="183"/>
          <ac:spMkLst>
            <pc:docMk/>
            <pc:sldMk cId="2995654046" sldId="258"/>
            <ac:spMk id="13" creationId="{3783CA14-24A1-485C-8B30-D6A5D87987AD}"/>
          </ac:spMkLst>
        </pc:spChg>
        <pc:spChg chg="add">
          <ac:chgData name="Hawzeen Majeed Omar Omar (2519617)" userId="S::2519617@student.uwtsd.ac.uk::a64eda84-75af-40d0-a798-b2620d4e5db3" providerId="AD" clId="Web-{8A65BEFA-0D91-1272-EF34-F4EC90323B93}" dt="2026-06-20T15:57:10.787" v="183"/>
          <ac:spMkLst>
            <pc:docMk/>
            <pc:sldMk cId="2995654046" sldId="258"/>
            <ac:spMk id="15" creationId="{9A97C86A-04D6-40F7-AE84-31AB43E6A846}"/>
          </ac:spMkLst>
        </pc:spChg>
        <pc:spChg chg="add">
          <ac:chgData name="Hawzeen Majeed Omar Omar (2519617)" userId="S::2519617@student.uwtsd.ac.uk::a64eda84-75af-40d0-a798-b2620d4e5db3" providerId="AD" clId="Web-{8A65BEFA-0D91-1272-EF34-F4EC90323B93}" dt="2026-06-20T15:57:10.787" v="183"/>
          <ac:spMkLst>
            <pc:docMk/>
            <pc:sldMk cId="2995654046" sldId="258"/>
            <ac:spMk id="17" creationId="{FF9F2414-84E8-453E-B1F3-389FDE8192D9}"/>
          </ac:spMkLst>
        </pc:spChg>
        <pc:spChg chg="add">
          <ac:chgData name="Hawzeen Majeed Omar Omar (2519617)" userId="S::2519617@student.uwtsd.ac.uk::a64eda84-75af-40d0-a798-b2620d4e5db3" providerId="AD" clId="Web-{8A65BEFA-0D91-1272-EF34-F4EC90323B93}" dt="2026-06-20T15:57:10.787" v="183"/>
          <ac:spMkLst>
            <pc:docMk/>
            <pc:sldMk cId="2995654046" sldId="258"/>
            <ac:spMk id="19" creationId="{3ECA69A1-7536-43AC-85EF-C7106179F5ED}"/>
          </ac:spMkLst>
        </pc:spChg>
        <pc:picChg chg="mod">
          <ac:chgData name="Hawzeen Majeed Omar Omar (2519617)" userId="S::2519617@student.uwtsd.ac.uk::a64eda84-75af-40d0-a798-b2620d4e5db3" providerId="AD" clId="Web-{8A65BEFA-0D91-1272-EF34-F4EC90323B93}" dt="2026-06-20T15:57:10.787" v="183"/>
          <ac:picMkLst>
            <pc:docMk/>
            <pc:sldMk cId="2995654046" sldId="258"/>
            <ac:picMk id="2" creationId="{C3424AED-6F5E-847A-DA83-8FC9FEC0CF03}"/>
          </ac:picMkLst>
        </pc:picChg>
      </pc:sldChg>
      <pc:sldChg chg="addSp modSp mod ord setBg">
        <pc:chgData name="Hawzeen Majeed Omar Omar (2519617)" userId="S::2519617@student.uwtsd.ac.uk::a64eda84-75af-40d0-a798-b2620d4e5db3" providerId="AD" clId="Web-{8A65BEFA-0D91-1272-EF34-F4EC90323B93}" dt="2026-06-20T15:56:27.379" v="177" actId="20577"/>
        <pc:sldMkLst>
          <pc:docMk/>
          <pc:sldMk cId="296623726" sldId="259"/>
        </pc:sldMkLst>
        <pc:spChg chg="add mod">
          <ac:chgData name="Hawzeen Majeed Omar Omar (2519617)" userId="S::2519617@student.uwtsd.ac.uk::a64eda84-75af-40d0-a798-b2620d4e5db3" providerId="AD" clId="Web-{8A65BEFA-0D91-1272-EF34-F4EC90323B93}" dt="2026-06-20T15:56:27.379" v="177" actId="20577"/>
          <ac:spMkLst>
            <pc:docMk/>
            <pc:sldMk cId="296623726" sldId="259"/>
            <ac:spMk id="2" creationId="{4A91B110-CC18-C9CA-AA1C-129CC1C33AE4}"/>
          </ac:spMkLst>
        </pc:spChg>
        <pc:spChg chg="add">
          <ac:chgData name="Hawzeen Majeed Omar Omar (2519617)" userId="S::2519617@student.uwtsd.ac.uk::a64eda84-75af-40d0-a798-b2620d4e5db3" providerId="AD" clId="Web-{8A65BEFA-0D91-1272-EF34-F4EC90323B93}" dt="2026-06-20T15:56:13.331" v="176"/>
          <ac:spMkLst>
            <pc:docMk/>
            <pc:sldMk cId="296623726" sldId="259"/>
            <ac:spMk id="7" creationId="{D038248A-211C-4EEC-8401-C761B929FB52}"/>
          </ac:spMkLst>
        </pc:spChg>
        <pc:spChg chg="add">
          <ac:chgData name="Hawzeen Majeed Omar Omar (2519617)" userId="S::2519617@student.uwtsd.ac.uk::a64eda84-75af-40d0-a798-b2620d4e5db3" providerId="AD" clId="Web-{8A65BEFA-0D91-1272-EF34-F4EC90323B93}" dt="2026-06-20T15:56:13.331" v="176"/>
          <ac:spMkLst>
            <pc:docMk/>
            <pc:sldMk cId="296623726" sldId="259"/>
            <ac:spMk id="9" creationId="{C30A849F-66D9-40C8-BEC8-35AFF8F4568F}"/>
          </ac:spMkLst>
        </pc:spChg>
        <pc:grpChg chg="add">
          <ac:chgData name="Hawzeen Majeed Omar Omar (2519617)" userId="S::2519617@student.uwtsd.ac.uk::a64eda84-75af-40d0-a798-b2620d4e5db3" providerId="AD" clId="Web-{8A65BEFA-0D91-1272-EF34-F4EC90323B93}" dt="2026-06-20T15:56:13.331" v="176"/>
          <ac:grpSpMkLst>
            <pc:docMk/>
            <pc:sldMk cId="296623726" sldId="259"/>
            <ac:grpSpMk id="11" creationId="{04542298-A2B1-480F-A11C-A40EDD19B857}"/>
          </ac:grpSpMkLst>
        </pc:grpChg>
        <pc:grpChg chg="add">
          <ac:chgData name="Hawzeen Majeed Omar Omar (2519617)" userId="S::2519617@student.uwtsd.ac.uk::a64eda84-75af-40d0-a798-b2620d4e5db3" providerId="AD" clId="Web-{8A65BEFA-0D91-1272-EF34-F4EC90323B93}" dt="2026-06-20T15:56:13.331" v="176"/>
          <ac:grpSpMkLst>
            <pc:docMk/>
            <pc:sldMk cId="296623726" sldId="259"/>
            <ac:grpSpMk id="17" creationId="{2A5C9C35-2375-49EB-B99C-17C87D42FE7C}"/>
          </ac:grpSpMkLst>
        </pc:grpChg>
      </pc:sldChg>
      <pc:sldChg chg="addSp delSp modSp new mod setBg">
        <pc:chgData name="Hawzeen Majeed Omar Omar (2519617)" userId="S::2519617@student.uwtsd.ac.uk::a64eda84-75af-40d0-a798-b2620d4e5db3" providerId="AD" clId="Web-{8A65BEFA-0D91-1272-EF34-F4EC90323B93}" dt="2026-06-20T15:58:01.210" v="193"/>
        <pc:sldMkLst>
          <pc:docMk/>
          <pc:sldMk cId="3843495909" sldId="260"/>
        </pc:sldMkLst>
        <pc:spChg chg="add mod ord">
          <ac:chgData name="Hawzeen Majeed Omar Omar (2519617)" userId="S::2519617@student.uwtsd.ac.uk::a64eda84-75af-40d0-a798-b2620d4e5db3" providerId="AD" clId="Web-{8A65BEFA-0D91-1272-EF34-F4EC90323B93}" dt="2026-06-20T15:58:01.210" v="193"/>
          <ac:spMkLst>
            <pc:docMk/>
            <pc:sldMk cId="3843495909" sldId="260"/>
            <ac:spMk id="2" creationId="{5E551B51-2E3D-C17A-CB7F-E6DB1E971997}"/>
          </ac:spMkLst>
        </pc:spChg>
        <pc:spChg chg="add del">
          <ac:chgData name="Hawzeen Majeed Omar Omar (2519617)" userId="S::2519617@student.uwtsd.ac.uk::a64eda84-75af-40d0-a798-b2620d4e5db3" providerId="AD" clId="Web-{8A65BEFA-0D91-1272-EF34-F4EC90323B93}" dt="2026-06-20T15:57:24.287" v="185"/>
          <ac:spMkLst>
            <pc:docMk/>
            <pc:sldMk cId="3843495909" sldId="260"/>
            <ac:spMk id="8" creationId="{7B831B6F-405A-4B47-B9BB-5CA88F285844}"/>
          </ac:spMkLst>
        </pc:spChg>
        <pc:spChg chg="add del">
          <ac:chgData name="Hawzeen Majeed Omar Omar (2519617)" userId="S::2519617@student.uwtsd.ac.uk::a64eda84-75af-40d0-a798-b2620d4e5db3" providerId="AD" clId="Web-{8A65BEFA-0D91-1272-EF34-F4EC90323B93}" dt="2026-06-20T15:57:24.287" v="185"/>
          <ac:spMkLst>
            <pc:docMk/>
            <pc:sldMk cId="3843495909" sldId="260"/>
            <ac:spMk id="10" creationId="{953EE71A-6488-4203-A7C4-77102FD0DCCA}"/>
          </ac:spMkLst>
        </pc:spChg>
        <pc:spChg chg="add del">
          <ac:chgData name="Hawzeen Majeed Omar Omar (2519617)" userId="S::2519617@student.uwtsd.ac.uk::a64eda84-75af-40d0-a798-b2620d4e5db3" providerId="AD" clId="Web-{8A65BEFA-0D91-1272-EF34-F4EC90323B93}" dt="2026-06-20T15:57:29.006" v="187"/>
          <ac:spMkLst>
            <pc:docMk/>
            <pc:sldMk cId="3843495909" sldId="260"/>
            <ac:spMk id="17" creationId="{D1942232-83D0-49E2-AF9B-1F97E3C1EF8E}"/>
          </ac:spMkLst>
        </pc:spChg>
        <pc:spChg chg="add del">
          <ac:chgData name="Hawzeen Majeed Omar Omar (2519617)" userId="S::2519617@student.uwtsd.ac.uk::a64eda84-75af-40d0-a798-b2620d4e5db3" providerId="AD" clId="Web-{8A65BEFA-0D91-1272-EF34-F4EC90323B93}" dt="2026-06-20T15:57:29.006" v="187"/>
          <ac:spMkLst>
            <pc:docMk/>
            <pc:sldMk cId="3843495909" sldId="260"/>
            <ac:spMk id="23" creationId="{E9E70D72-6E23-4015-A4A6-85C120C19167}"/>
          </ac:spMkLst>
        </pc:spChg>
        <pc:spChg chg="add del">
          <ac:chgData name="Hawzeen Majeed Omar Omar (2519617)" userId="S::2519617@student.uwtsd.ac.uk::a64eda84-75af-40d0-a798-b2620d4e5db3" providerId="AD" clId="Web-{8A65BEFA-0D91-1272-EF34-F4EC90323B93}" dt="2026-06-20T15:58:01.210" v="193"/>
          <ac:spMkLst>
            <pc:docMk/>
            <pc:sldMk cId="3843495909" sldId="260"/>
            <ac:spMk id="25" creationId="{2EB492CD-616E-47F8-933B-5E2D952A0593}"/>
          </ac:spMkLst>
        </pc:spChg>
        <pc:spChg chg="add del">
          <ac:chgData name="Hawzeen Majeed Omar Omar (2519617)" userId="S::2519617@student.uwtsd.ac.uk::a64eda84-75af-40d0-a798-b2620d4e5db3" providerId="AD" clId="Web-{8A65BEFA-0D91-1272-EF34-F4EC90323B93}" dt="2026-06-20T15:58:01.210" v="193"/>
          <ac:spMkLst>
            <pc:docMk/>
            <pc:sldMk cId="3843495909" sldId="260"/>
            <ac:spMk id="26" creationId="{59383CF9-23B5-4335-9B21-1791C4CF1C75}"/>
          </ac:spMkLst>
        </pc:spChg>
        <pc:spChg chg="add del">
          <ac:chgData name="Hawzeen Majeed Omar Omar (2519617)" userId="S::2519617@student.uwtsd.ac.uk::a64eda84-75af-40d0-a798-b2620d4e5db3" providerId="AD" clId="Web-{8A65BEFA-0D91-1272-EF34-F4EC90323B93}" dt="2026-06-20T15:58:01.210" v="193"/>
          <ac:spMkLst>
            <pc:docMk/>
            <pc:sldMk cId="3843495909" sldId="260"/>
            <ac:spMk id="27" creationId="{0007FE00-9498-4706-B255-6437B0252C02}"/>
          </ac:spMkLst>
        </pc:spChg>
        <pc:grpChg chg="add del">
          <ac:chgData name="Hawzeen Majeed Omar Omar (2519617)" userId="S::2519617@student.uwtsd.ac.uk::a64eda84-75af-40d0-a798-b2620d4e5db3" providerId="AD" clId="Web-{8A65BEFA-0D91-1272-EF34-F4EC90323B93}" dt="2026-06-20T15:57:29.006" v="187"/>
          <ac:grpSpMkLst>
            <pc:docMk/>
            <pc:sldMk cId="3843495909" sldId="260"/>
            <ac:grpSpMk id="12" creationId="{C28A977F-B603-4D81-B0FC-C8DE048A7931}"/>
          </ac:grpSpMkLst>
        </pc:grpChg>
        <pc:grpChg chg="add del">
          <ac:chgData name="Hawzeen Majeed Omar Omar (2519617)" userId="S::2519617@student.uwtsd.ac.uk::a64eda84-75af-40d0-a798-b2620d4e5db3" providerId="AD" clId="Web-{8A65BEFA-0D91-1272-EF34-F4EC90323B93}" dt="2026-06-20T15:57:29.006" v="187"/>
          <ac:grpSpMkLst>
            <pc:docMk/>
            <pc:sldMk cId="3843495909" sldId="260"/>
            <ac:grpSpMk id="18" creationId="{C78D9229-E61D-4FEE-8321-2F8B64A8CADF}"/>
          </ac:grpSpMkLst>
        </pc:grpChg>
        <pc:picChg chg="add mod">
          <ac:chgData name="Hawzeen Majeed Omar Omar (2519617)" userId="S::2519617@student.uwtsd.ac.uk::a64eda84-75af-40d0-a798-b2620d4e5db3" providerId="AD" clId="Web-{8A65BEFA-0D91-1272-EF34-F4EC90323B93}" dt="2026-06-20T15:58:01.210" v="193"/>
          <ac:picMkLst>
            <pc:docMk/>
            <pc:sldMk cId="3843495909" sldId="260"/>
            <ac:picMk id="3" creationId="{859CC61D-0490-7742-7F41-56A8EE6706F4}"/>
          </ac:picMkLst>
        </pc:picChg>
      </pc:sldChg>
      <pc:sldChg chg="addSp delSp modSp new mod setBg">
        <pc:chgData name="Hawzeen Majeed Omar Omar (2519617)" userId="S::2519617@student.uwtsd.ac.uk::a64eda84-75af-40d0-a798-b2620d4e5db3" providerId="AD" clId="Web-{8A65BEFA-0D91-1272-EF34-F4EC90323B93}" dt="2026-06-20T15:58:37.383" v="197" actId="20577"/>
        <pc:sldMkLst>
          <pc:docMk/>
          <pc:sldMk cId="579419490" sldId="261"/>
        </pc:sldMkLst>
        <pc:spChg chg="add mod ord">
          <ac:chgData name="Hawzeen Majeed Omar Omar (2519617)" userId="S::2519617@student.uwtsd.ac.uk::a64eda84-75af-40d0-a798-b2620d4e5db3" providerId="AD" clId="Web-{8A65BEFA-0D91-1272-EF34-F4EC90323B93}" dt="2026-06-20T15:58:37.383" v="197" actId="20577"/>
          <ac:spMkLst>
            <pc:docMk/>
            <pc:sldMk cId="579419490" sldId="261"/>
            <ac:spMk id="2" creationId="{7C9C464B-A5E3-8ECE-3169-064BF9A9531C}"/>
          </ac:spMkLst>
        </pc:spChg>
        <pc:spChg chg="add del">
          <ac:chgData name="Hawzeen Majeed Omar Omar (2519617)" userId="S::2519617@student.uwtsd.ac.uk::a64eda84-75af-40d0-a798-b2620d4e5db3" providerId="AD" clId="Web-{8A65BEFA-0D91-1272-EF34-F4EC90323B93}" dt="2026-06-20T15:58:18.430" v="195"/>
          <ac:spMkLst>
            <pc:docMk/>
            <pc:sldMk cId="579419490" sldId="261"/>
            <ac:spMk id="8" creationId="{9A724DBA-D2D9-471E-8ED7-2015DDD950DF}"/>
          </ac:spMkLst>
        </pc:spChg>
        <pc:spChg chg="add del">
          <ac:chgData name="Hawzeen Majeed Omar Omar (2519617)" userId="S::2519617@student.uwtsd.ac.uk::a64eda84-75af-40d0-a798-b2620d4e5db3" providerId="AD" clId="Web-{8A65BEFA-0D91-1272-EF34-F4EC90323B93}" dt="2026-06-20T15:58:18.430" v="195"/>
          <ac:spMkLst>
            <pc:docMk/>
            <pc:sldMk cId="579419490" sldId="261"/>
            <ac:spMk id="10" creationId="{08980754-6F4B-43C9-B9BE-127B6BED6586}"/>
          </ac:spMkLst>
        </pc:spChg>
        <pc:spChg chg="add del">
          <ac:chgData name="Hawzeen Majeed Omar Omar (2519617)" userId="S::2519617@student.uwtsd.ac.uk::a64eda84-75af-40d0-a798-b2620d4e5db3" providerId="AD" clId="Web-{8A65BEFA-0D91-1272-EF34-F4EC90323B93}" dt="2026-06-20T15:58:18.430" v="195"/>
          <ac:spMkLst>
            <pc:docMk/>
            <pc:sldMk cId="579419490" sldId="261"/>
            <ac:spMk id="12" creationId="{2C1BBA94-3F40-40AA-8BB9-E69E25E537C1}"/>
          </ac:spMkLst>
        </pc:spChg>
        <pc:spChg chg="add del">
          <ac:chgData name="Hawzeen Majeed Omar Omar (2519617)" userId="S::2519617@student.uwtsd.ac.uk::a64eda84-75af-40d0-a798-b2620d4e5db3" providerId="AD" clId="Web-{8A65BEFA-0D91-1272-EF34-F4EC90323B93}" dt="2026-06-20T15:58:18.430" v="195"/>
          <ac:spMkLst>
            <pc:docMk/>
            <pc:sldMk cId="579419490" sldId="261"/>
            <ac:spMk id="14" creationId="{169CC832-2974-4E8D-90ED-3E2941BA7336}"/>
          </ac:spMkLst>
        </pc:spChg>
        <pc:spChg chg="add del">
          <ac:chgData name="Hawzeen Majeed Omar Omar (2519617)" userId="S::2519617@student.uwtsd.ac.uk::a64eda84-75af-40d0-a798-b2620d4e5db3" providerId="AD" clId="Web-{8A65BEFA-0D91-1272-EF34-F4EC90323B93}" dt="2026-06-20T15:58:18.430" v="195"/>
          <ac:spMkLst>
            <pc:docMk/>
            <pc:sldMk cId="579419490" sldId="261"/>
            <ac:spMk id="16" creationId="{55222F96-971A-4F90-B841-6BAB416C7AC1}"/>
          </ac:spMkLst>
        </pc:spChg>
        <pc:picChg chg="add mod">
          <ac:chgData name="Hawzeen Majeed Omar Omar (2519617)" userId="S::2519617@student.uwtsd.ac.uk::a64eda84-75af-40d0-a798-b2620d4e5db3" providerId="AD" clId="Web-{8A65BEFA-0D91-1272-EF34-F4EC90323B93}" dt="2026-06-20T15:58:18.430" v="195"/>
          <ac:picMkLst>
            <pc:docMk/>
            <pc:sldMk cId="579419490" sldId="261"/>
            <ac:picMk id="3" creationId="{F68AEA74-2325-FA14-F963-7869BB517C6A}"/>
          </ac:picMkLst>
        </pc:picChg>
      </pc:sldChg>
      <pc:sldChg chg="addSp modSp new">
        <pc:chgData name="Hawzeen Majeed Omar Omar (2519617)" userId="S::2519617@student.uwtsd.ac.uk::a64eda84-75af-40d0-a798-b2620d4e5db3" providerId="AD" clId="Web-{8A65BEFA-0D91-1272-EF34-F4EC90323B93}" dt="2026-06-20T15:58:50.806" v="198" actId="20577"/>
        <pc:sldMkLst>
          <pc:docMk/>
          <pc:sldMk cId="2431793444" sldId="262"/>
        </pc:sldMkLst>
        <pc:spChg chg="add mod">
          <ac:chgData name="Hawzeen Majeed Omar Omar (2519617)" userId="S::2519617@student.uwtsd.ac.uk::a64eda84-75af-40d0-a798-b2620d4e5db3" providerId="AD" clId="Web-{8A65BEFA-0D91-1272-EF34-F4EC90323B93}" dt="2026-06-20T15:58:50.806" v="198" actId="20577"/>
          <ac:spMkLst>
            <pc:docMk/>
            <pc:sldMk cId="2431793444" sldId="262"/>
            <ac:spMk id="2" creationId="{9348D11E-2950-3665-471E-00AB5A84E96B}"/>
          </ac:spMkLst>
        </pc:spChg>
        <pc:picChg chg="add mod">
          <ac:chgData name="Hawzeen Majeed Omar Omar (2519617)" userId="S::2519617@student.uwtsd.ac.uk::a64eda84-75af-40d0-a798-b2620d4e5db3" providerId="AD" clId="Web-{8A65BEFA-0D91-1272-EF34-F4EC90323B93}" dt="2026-06-20T15:42:13.918" v="63" actId="14100"/>
          <ac:picMkLst>
            <pc:docMk/>
            <pc:sldMk cId="2431793444" sldId="262"/>
            <ac:picMk id="3" creationId="{9CDA35B9-C66C-9E09-D94F-70E7BE10CF31}"/>
          </ac:picMkLst>
        </pc:picChg>
      </pc:sldChg>
      <pc:sldChg chg="addSp modSp new">
        <pc:chgData name="Hawzeen Majeed Omar Omar (2519617)" userId="S::2519617@student.uwtsd.ac.uk::a64eda84-75af-40d0-a798-b2620d4e5db3" providerId="AD" clId="Web-{8A65BEFA-0D91-1272-EF34-F4EC90323B93}" dt="2026-06-20T15:45:16.230" v="84" actId="1076"/>
        <pc:sldMkLst>
          <pc:docMk/>
          <pc:sldMk cId="835332734" sldId="263"/>
        </pc:sldMkLst>
        <pc:spChg chg="add mod">
          <ac:chgData name="Hawzeen Majeed Omar Omar (2519617)" userId="S::2519617@student.uwtsd.ac.uk::a64eda84-75af-40d0-a798-b2620d4e5db3" providerId="AD" clId="Web-{8A65BEFA-0D91-1272-EF34-F4EC90323B93}" dt="2026-06-20T15:43:26.180" v="68" actId="1076"/>
          <ac:spMkLst>
            <pc:docMk/>
            <pc:sldMk cId="835332734" sldId="263"/>
            <ac:spMk id="2" creationId="{94CE3E94-4293-88F8-F395-6ADBA18D54A4}"/>
          </ac:spMkLst>
        </pc:spChg>
        <pc:spChg chg="add mod">
          <ac:chgData name="Hawzeen Majeed Omar Omar (2519617)" userId="S::2519617@student.uwtsd.ac.uk::a64eda84-75af-40d0-a798-b2620d4e5db3" providerId="AD" clId="Web-{8A65BEFA-0D91-1272-EF34-F4EC90323B93}" dt="2026-06-20T15:45:16.230" v="84" actId="1076"/>
          <ac:spMkLst>
            <pc:docMk/>
            <pc:sldMk cId="835332734" sldId="263"/>
            <ac:spMk id="4" creationId="{C14A9794-865E-D0F1-0181-28962F44CA29}"/>
          </ac:spMkLst>
        </pc:spChg>
        <pc:picChg chg="add mod">
          <ac:chgData name="Hawzeen Majeed Omar Omar (2519617)" userId="S::2519617@student.uwtsd.ac.uk::a64eda84-75af-40d0-a798-b2620d4e5db3" providerId="AD" clId="Web-{8A65BEFA-0D91-1272-EF34-F4EC90323B93}" dt="2026-06-20T15:45:12.433" v="83" actId="1076"/>
          <ac:picMkLst>
            <pc:docMk/>
            <pc:sldMk cId="835332734" sldId="263"/>
            <ac:picMk id="3" creationId="{255AA8DC-70D7-D8ED-FE24-5A716F08BA4A}"/>
          </ac:picMkLst>
        </pc:picChg>
      </pc:sldChg>
      <pc:sldChg chg="addSp modSp new">
        <pc:chgData name="Hawzeen Majeed Omar Omar (2519617)" userId="S::2519617@student.uwtsd.ac.uk::a64eda84-75af-40d0-a798-b2620d4e5db3" providerId="AD" clId="Web-{8A65BEFA-0D91-1272-EF34-F4EC90323B93}" dt="2026-06-20T15:48:25.220" v="109" actId="14100"/>
        <pc:sldMkLst>
          <pc:docMk/>
          <pc:sldMk cId="2929586006" sldId="264"/>
        </pc:sldMkLst>
        <pc:spChg chg="add mod">
          <ac:chgData name="Hawzeen Majeed Omar Omar (2519617)" userId="S::2519617@student.uwtsd.ac.uk::a64eda84-75af-40d0-a798-b2620d4e5db3" providerId="AD" clId="Web-{8A65BEFA-0D91-1272-EF34-F4EC90323B93}" dt="2026-06-20T15:46:16.451" v="90" actId="20577"/>
          <ac:spMkLst>
            <pc:docMk/>
            <pc:sldMk cId="2929586006" sldId="264"/>
            <ac:spMk id="2" creationId="{F960AAFE-F59B-5ABF-80A6-80B7D7718FE4}"/>
          </ac:spMkLst>
        </pc:spChg>
        <pc:spChg chg="add mod">
          <ac:chgData name="Hawzeen Majeed Omar Omar (2519617)" userId="S::2519617@student.uwtsd.ac.uk::a64eda84-75af-40d0-a798-b2620d4e5db3" providerId="AD" clId="Web-{8A65BEFA-0D91-1272-EF34-F4EC90323B93}" dt="2026-06-20T15:48:25.220" v="109" actId="14100"/>
          <ac:spMkLst>
            <pc:docMk/>
            <pc:sldMk cId="2929586006" sldId="264"/>
            <ac:spMk id="4" creationId="{E3C80429-3552-AD02-CDA2-B7338EEFFCA4}"/>
          </ac:spMkLst>
        </pc:spChg>
        <pc:picChg chg="add mod">
          <ac:chgData name="Hawzeen Majeed Omar Omar (2519617)" userId="S::2519617@student.uwtsd.ac.uk::a64eda84-75af-40d0-a798-b2620d4e5db3" providerId="AD" clId="Web-{8A65BEFA-0D91-1272-EF34-F4EC90323B93}" dt="2026-06-20T15:48:14.439" v="107" actId="1076"/>
          <ac:picMkLst>
            <pc:docMk/>
            <pc:sldMk cId="2929586006" sldId="264"/>
            <ac:picMk id="3" creationId="{CC93689C-B6FB-9AFE-C7E1-4182B7D1D2E6}"/>
          </ac:picMkLst>
        </pc:picChg>
      </pc:sldChg>
      <pc:sldChg chg="addSp modSp new">
        <pc:chgData name="Hawzeen Majeed Omar Omar (2519617)" userId="S::2519617@student.uwtsd.ac.uk::a64eda84-75af-40d0-a798-b2620d4e5db3" providerId="AD" clId="Web-{8A65BEFA-0D91-1272-EF34-F4EC90323B93}" dt="2026-06-20T15:59:12.916" v="199" actId="20577"/>
        <pc:sldMkLst>
          <pc:docMk/>
          <pc:sldMk cId="3761441032" sldId="265"/>
        </pc:sldMkLst>
        <pc:spChg chg="add mod">
          <ac:chgData name="Hawzeen Majeed Omar Omar (2519617)" userId="S::2519617@student.uwtsd.ac.uk::a64eda84-75af-40d0-a798-b2620d4e5db3" providerId="AD" clId="Web-{8A65BEFA-0D91-1272-EF34-F4EC90323B93}" dt="2026-06-20T15:59:12.916" v="199" actId="20577"/>
          <ac:spMkLst>
            <pc:docMk/>
            <pc:sldMk cId="3761441032" sldId="265"/>
            <ac:spMk id="2" creationId="{B3A09051-C283-FC38-FE99-6565F3AD71D6}"/>
          </ac:spMkLst>
        </pc:spChg>
      </pc:sldChg>
      <pc:sldChg chg="addSp modSp new">
        <pc:chgData name="Hawzeen Majeed Omar Omar (2519617)" userId="S::2519617@student.uwtsd.ac.uk::a64eda84-75af-40d0-a798-b2620d4e5db3" providerId="AD" clId="Web-{8A65BEFA-0D91-1272-EF34-F4EC90323B93}" dt="2026-06-20T15:59:32.401" v="203" actId="20577"/>
        <pc:sldMkLst>
          <pc:docMk/>
          <pc:sldMk cId="2632000433" sldId="266"/>
        </pc:sldMkLst>
        <pc:spChg chg="add mod">
          <ac:chgData name="Hawzeen Majeed Omar Omar (2519617)" userId="S::2519617@student.uwtsd.ac.uk::a64eda84-75af-40d0-a798-b2620d4e5db3" providerId="AD" clId="Web-{8A65BEFA-0D91-1272-EF34-F4EC90323B93}" dt="2026-06-20T15:59:32.401" v="203" actId="20577"/>
          <ac:spMkLst>
            <pc:docMk/>
            <pc:sldMk cId="2632000433" sldId="266"/>
            <ac:spMk id="2" creationId="{6A71F185-FC45-6DB4-DBF6-C42688331F34}"/>
          </ac:spMkLst>
        </pc:spChg>
      </pc:sldChg>
      <pc:sldChg chg="addSp modSp new">
        <pc:chgData name="Hawzeen Majeed Omar Omar (2519617)" userId="S::2519617@student.uwtsd.ac.uk::a64eda84-75af-40d0-a798-b2620d4e5db3" providerId="AD" clId="Web-{8A65BEFA-0D91-1272-EF34-F4EC90323B93}" dt="2026-06-20T15:54:29.937" v="165" actId="1076"/>
        <pc:sldMkLst>
          <pc:docMk/>
          <pc:sldMk cId="1466158297" sldId="267"/>
        </pc:sldMkLst>
        <pc:spChg chg="add mod">
          <ac:chgData name="Hawzeen Majeed Omar Omar (2519617)" userId="S::2519617@student.uwtsd.ac.uk::a64eda84-75af-40d0-a798-b2620d4e5db3" providerId="AD" clId="Web-{8A65BEFA-0D91-1272-EF34-F4EC90323B93}" dt="2026-06-20T15:54:01.060" v="157" actId="1076"/>
          <ac:spMkLst>
            <pc:docMk/>
            <pc:sldMk cId="1466158297" sldId="267"/>
            <ac:spMk id="2" creationId="{62E30FB0-49A0-6F4E-43E2-E62BC92080EE}"/>
          </ac:spMkLst>
        </pc:spChg>
        <pc:spChg chg="add mod">
          <ac:chgData name="Hawzeen Majeed Omar Omar (2519617)" userId="S::2519617@student.uwtsd.ac.uk::a64eda84-75af-40d0-a798-b2620d4e5db3" providerId="AD" clId="Web-{8A65BEFA-0D91-1272-EF34-F4EC90323B93}" dt="2026-06-20T15:54:29.937" v="165" actId="1076"/>
          <ac:spMkLst>
            <pc:docMk/>
            <pc:sldMk cId="1466158297" sldId="267"/>
            <ac:spMk id="3" creationId="{35DE7434-D9CA-0EF3-6C75-DABE2DF77AB0}"/>
          </ac:spMkLst>
        </pc:spChg>
      </pc:sldChg>
      <pc:sldChg chg="addSp modSp new">
        <pc:chgData name="Hawzeen Majeed Omar Omar (2519617)" userId="S::2519617@student.uwtsd.ac.uk::a64eda84-75af-40d0-a798-b2620d4e5db3" providerId="AD" clId="Web-{8A65BEFA-0D91-1272-EF34-F4EC90323B93}" dt="2026-06-20T16:00:02.980" v="209" actId="20577"/>
        <pc:sldMkLst>
          <pc:docMk/>
          <pc:sldMk cId="3449189188" sldId="268"/>
        </pc:sldMkLst>
        <pc:spChg chg="add mod">
          <ac:chgData name="Hawzeen Majeed Omar Omar (2519617)" userId="S::2519617@student.uwtsd.ac.uk::a64eda84-75af-40d0-a798-b2620d4e5db3" providerId="AD" clId="Web-{8A65BEFA-0D91-1272-EF34-F4EC90323B93}" dt="2026-06-20T16:00:02.980" v="209" actId="20577"/>
          <ac:spMkLst>
            <pc:docMk/>
            <pc:sldMk cId="3449189188" sldId="268"/>
            <ac:spMk id="2" creationId="{1C53A99D-F720-4957-FB79-B999EDE2CEE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nhsbsa.nhs.uk/statistical-collections/general-pharmaceutical-services-england" TargetMode="External"/><Relationship Id="rId3" Type="http://schemas.openxmlformats.org/officeDocument/2006/relationships/hyperlink" Target="https://cpe.org.uk/wp-content/uploads/2024/10/Pharmacy-Pressures-Survey-2024-Staffing-and-Morale-Report-Final-Oct-2024.pdf" TargetMode="External"/><Relationship Id="rId7" Type="http://schemas.openxmlformats.org/officeDocument/2006/relationships/hyperlink" Target="https://www.pharmacyregulation.org/about-us/publications-and-insights/research-data-and-insights/gphc-registers-data" TargetMode="External"/><Relationship Id="rId2" Type="http://schemas.openxmlformats.org/officeDocument/2006/relationships/hyperlink" Target="https://doi.org/10.1136/jech.2006.055442"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community-pharmacy-contractual-framework-2024-to-2025-and-2025-to-2026" TargetMode="External"/><Relationship Id="rId5" Type="http://schemas.openxmlformats.org/officeDocument/2006/relationships/hyperlink" Target="https://assets.publishing.service.gov.uk/media/5a7bff2340f0b645ba3c6108/7341.pdf" TargetMode="External"/><Relationship Id="rId10" Type="http://schemas.openxmlformats.org/officeDocument/2006/relationships/hyperlink" Target="https://www.who.int/europe/news/item/02-05-2024-digital-prescriptions" TargetMode="External"/><Relationship Id="rId4" Type="http://schemas.openxmlformats.org/officeDocument/2006/relationships/hyperlink" Target="https://www.cppe.ac.uk/services/pharmacy-first" TargetMode="External"/><Relationship Id="rId9" Type="http://schemas.openxmlformats.org/officeDocument/2006/relationships/hyperlink" Target="https://doi.org/10.1111/1467-9566.1322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aterloocc.co.uk/a-short-history-of-mental-health-in-london/" TargetMode="External"/><Relationship Id="rId2" Type="http://schemas.openxmlformats.org/officeDocument/2006/relationships/hyperlink" Target="https://www.cqc.org.uk/publications/surveys/community-mental-health-survey" TargetMode="External"/><Relationship Id="rId1" Type="http://schemas.openxmlformats.org/officeDocument/2006/relationships/slideLayout" Target="../slideLayouts/slideLayout7.xml"/><Relationship Id="rId5" Type="http://schemas.openxmlformats.org/officeDocument/2006/relationships/hyperlink" Target="https://extranet.who.int/countryplanningcycles/sites/default/files/public_file_rep/GBR_United-Kingdom_NHS-Long-term-plan_2019.pdf" TargetMode="External"/><Relationship Id="rId4" Type="http://schemas.openxmlformats.org/officeDocument/2006/relationships/hyperlink" Target="https://www.mind.org.uk/media/vbbdclpi/the-big-mental-health-report-2024-min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4A91B110-CC18-C9CA-AA1C-129CC1C33AE4}"/>
              </a:ext>
            </a:extLst>
          </p:cNvPr>
          <p:cNvSpPr txBox="1"/>
          <p:nvPr/>
        </p:nvSpPr>
        <p:spPr>
          <a:xfrm>
            <a:off x="1179226" y="2890979"/>
            <a:ext cx="9833548" cy="269397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b="1" i="0" dirty="0">
                <a:solidFill>
                  <a:schemeClr val="tx2"/>
                </a:solidFill>
              </a:rPr>
              <a:t>Student Name: </a:t>
            </a:r>
            <a:r>
              <a:rPr lang="en-US" b="1" i="0" dirty="0" err="1">
                <a:solidFill>
                  <a:schemeClr val="tx2"/>
                </a:solidFill>
              </a:rPr>
              <a:t>Hawzeen</a:t>
            </a:r>
            <a:r>
              <a:rPr lang="en-US" b="1" i="0" dirty="0">
                <a:solidFill>
                  <a:schemeClr val="tx2"/>
                </a:solidFill>
              </a:rPr>
              <a:t> Omar</a:t>
            </a:r>
          </a:p>
          <a:p>
            <a:pPr indent="-228600">
              <a:lnSpc>
                <a:spcPct val="90000"/>
              </a:lnSpc>
              <a:spcAft>
                <a:spcPts val="600"/>
              </a:spcAft>
              <a:buFont typeface="Arial" panose="020B0604020202020204" pitchFamily="34" charset="0"/>
              <a:buChar char="•"/>
            </a:pPr>
            <a:r>
              <a:rPr lang="en-US" b="1" i="0">
                <a:solidFill>
                  <a:schemeClr val="tx2"/>
                </a:solidFill>
              </a:rPr>
              <a:t>Student Number:  2519617</a:t>
            </a:r>
          </a:p>
          <a:p>
            <a:pPr indent="-228600">
              <a:lnSpc>
                <a:spcPct val="90000"/>
              </a:lnSpc>
              <a:spcAft>
                <a:spcPts val="600"/>
              </a:spcAft>
              <a:buFont typeface="Arial" panose="020B0604020202020204" pitchFamily="34" charset="0"/>
              <a:buChar char="•"/>
            </a:pPr>
            <a:r>
              <a:rPr lang="en-US" b="1" i="0">
                <a:solidFill>
                  <a:schemeClr val="tx2"/>
                </a:solidFill>
              </a:rPr>
              <a:t>Module:  </a:t>
            </a:r>
            <a:r>
              <a:rPr lang="en-US" i="0">
                <a:solidFill>
                  <a:schemeClr val="tx2"/>
                </a:solidFill>
              </a:rPr>
              <a:t>Health and Social Care Services</a:t>
            </a:r>
          </a:p>
          <a:p>
            <a:pPr indent="-228600">
              <a:lnSpc>
                <a:spcPct val="90000"/>
              </a:lnSpc>
              <a:spcAft>
                <a:spcPts val="600"/>
              </a:spcAft>
              <a:buFont typeface="Arial" panose="020B0604020202020204" pitchFamily="34" charset="0"/>
              <a:buChar char="•"/>
            </a:pPr>
            <a:r>
              <a:rPr lang="en-US" b="1" i="0">
                <a:solidFill>
                  <a:schemeClr val="tx2"/>
                </a:solidFill>
              </a:rPr>
              <a:t>Lecturer:  Farah Islam</a:t>
            </a:r>
          </a:p>
          <a:p>
            <a:pPr indent="-228600">
              <a:lnSpc>
                <a:spcPct val="90000"/>
              </a:lnSpc>
              <a:spcAft>
                <a:spcPts val="600"/>
              </a:spcAft>
              <a:buFont typeface="Arial" panose="020B0604020202020204" pitchFamily="34" charset="0"/>
              <a:buChar char="•"/>
            </a:pPr>
            <a:endParaRPr lang="en-US" b="1">
              <a:solidFill>
                <a:schemeClr val="tx2"/>
              </a:solidFill>
            </a:endParaRPr>
          </a:p>
          <a:p>
            <a:pPr indent="-228600">
              <a:lnSpc>
                <a:spcPct val="90000"/>
              </a:lnSpc>
              <a:spcAft>
                <a:spcPts val="600"/>
              </a:spcAft>
              <a:buFont typeface="Arial" panose="020B0604020202020204" pitchFamily="34" charset="0"/>
              <a:buChar char="•"/>
            </a:pPr>
            <a:endParaRPr lang="en-US">
              <a:solidFill>
                <a:schemeClr val="tx2"/>
              </a:solidFill>
            </a:endParaRPr>
          </a:p>
        </p:txBody>
      </p:sp>
      <p:grpSp>
        <p:nvGrpSpPr>
          <p:cNvPr id="17" name="Group 1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8" name="Freeform: Shape 1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6623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edical service&#10;&#10;AI-generated content may be incorrect.">
            <a:extLst>
              <a:ext uri="{FF2B5EF4-FFF2-40B4-BE49-F238E27FC236}">
                <a16:creationId xmlns:a16="http://schemas.microsoft.com/office/drawing/2014/main" id="{75AC9A19-39D1-9308-2B6D-E693BAF6CCED}"/>
              </a:ext>
            </a:extLst>
          </p:cNvPr>
          <p:cNvPicPr>
            <a:picLocks noChangeAspect="1"/>
          </p:cNvPicPr>
          <p:nvPr/>
        </p:nvPicPr>
        <p:blipFill>
          <a:blip r:embed="rId2"/>
          <a:stretch>
            <a:fillRect/>
          </a:stretch>
        </p:blipFill>
        <p:spPr>
          <a:xfrm>
            <a:off x="1031395" y="643467"/>
            <a:ext cx="10129209"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2301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edical report&#10;&#10;AI-generated content may be incorrect.">
            <a:extLst>
              <a:ext uri="{FF2B5EF4-FFF2-40B4-BE49-F238E27FC236}">
                <a16:creationId xmlns:a16="http://schemas.microsoft.com/office/drawing/2014/main" id="{C3424AED-6F5E-847A-DA83-8FC9FEC0CF03}"/>
              </a:ext>
            </a:extLst>
          </p:cNvPr>
          <p:cNvPicPr>
            <a:picLocks noChangeAspect="1"/>
          </p:cNvPicPr>
          <p:nvPr/>
        </p:nvPicPr>
        <p:blipFill>
          <a:blip r:embed="rId2"/>
          <a:stretch>
            <a:fillRect/>
          </a:stretch>
        </p:blipFill>
        <p:spPr>
          <a:xfrm>
            <a:off x="1143942" y="643467"/>
            <a:ext cx="9904115"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5654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551B51-2E3D-C17A-CB7F-E6DB1E971997}"/>
              </a:ext>
            </a:extLst>
          </p:cNvPr>
          <p:cNvSpPr txBox="1"/>
          <p:nvPr/>
        </p:nvSpPr>
        <p:spPr>
          <a:xfrm>
            <a:off x="0" y="0"/>
            <a:ext cx="1221419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0">
                <a:latin typeface="Arial"/>
                <a:ea typeface="Arial"/>
                <a:cs typeface="Arial"/>
              </a:rPr>
              <a:t>Task 1: Pharmacy Services in the NHS </a:t>
            </a:r>
          </a:p>
          <a:p>
            <a:r>
              <a:rPr lang="en-US" b="1" i="0">
                <a:latin typeface="Arial"/>
                <a:ea typeface="Arial"/>
                <a:cs typeface="Arial"/>
              </a:rPr>
              <a:t>What Are Pharmacy Services?</a:t>
            </a:r>
          </a:p>
          <a:p>
            <a:pPr algn="just"/>
            <a:r>
              <a:rPr lang="en-US" i="0">
                <a:latin typeface="Arial"/>
                <a:ea typeface="Arial"/>
                <a:cs typeface="Arial"/>
              </a:rPr>
              <a:t>Pharmacy services in England cover the whole of the medicine supply, clinical consultation and public health service provision and are primarily provided by 11,098 community pharmacies (NHSBSA, 2025). But it’s not just prescribing they help with there are medicine reviews, vaccination schemes, stop-smoking support and the new Pharmacy First scheme that came into effect in January 2024 (CPPE, 2024). Often the first point of call in the health care system, community pharmacies are accessible with 89% of people living within a 20-minute walk of an open pharmacy (Public Health England, 2020). Essential, Advanced and Enhanced services provided under the Community Pharmacy Contractual Framework (CPCF) play a vital role in primary care.</a:t>
            </a:r>
          </a:p>
          <a:p>
            <a:r>
              <a:rPr lang="en-US" b="1" i="0">
                <a:latin typeface="Arial"/>
                <a:ea typeface="Arial"/>
                <a:cs typeface="Arial"/>
              </a:rPr>
              <a:t>A Brief History of Pharmacy Services</a:t>
            </a:r>
          </a:p>
          <a:p>
            <a:endParaRPr lang="en-US" b="1"/>
          </a:p>
          <a:p>
            <a:pPr algn="ctr"/>
            <a:endParaRPr lang="en-GB"/>
          </a:p>
        </p:txBody>
      </p:sp>
      <p:pic>
        <p:nvPicPr>
          <p:cNvPr id="3" name="Picture 2" descr="A diagram of a pharmacy service&#10;&#10;AI-generated content may be incorrect.">
            <a:extLst>
              <a:ext uri="{FF2B5EF4-FFF2-40B4-BE49-F238E27FC236}">
                <a16:creationId xmlns:a16="http://schemas.microsoft.com/office/drawing/2014/main" id="{859CC61D-0490-7742-7F41-56A8EE6706F4}"/>
              </a:ext>
            </a:extLst>
          </p:cNvPr>
          <p:cNvPicPr>
            <a:picLocks noChangeAspect="1"/>
          </p:cNvPicPr>
          <p:nvPr/>
        </p:nvPicPr>
        <p:blipFill>
          <a:blip r:embed="rId2"/>
          <a:stretch>
            <a:fillRect/>
          </a:stretch>
        </p:blipFill>
        <p:spPr>
          <a:xfrm>
            <a:off x="1501806" y="2780072"/>
            <a:ext cx="8552155" cy="4079525"/>
          </a:xfrm>
          <a:prstGeom prst="rect">
            <a:avLst/>
          </a:prstGeom>
        </p:spPr>
      </p:pic>
    </p:spTree>
    <p:extLst>
      <p:ext uri="{BB962C8B-B14F-4D97-AF65-F5344CB8AC3E}">
        <p14:creationId xmlns:p14="http://schemas.microsoft.com/office/powerpoint/2010/main" val="3843495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9C464B-A5E3-8ECE-3169-064BF9A9531C}"/>
              </a:ext>
            </a:extLst>
          </p:cNvPr>
          <p:cNvSpPr txBox="1"/>
          <p:nvPr/>
        </p:nvSpPr>
        <p:spPr>
          <a:xfrm>
            <a:off x="-47006" y="1764"/>
            <a:ext cx="12236843"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i="0" dirty="0">
                <a:latin typeface="Arial"/>
                <a:ea typeface="Arial"/>
                <a:cs typeface="Arial"/>
              </a:rPr>
              <a:t>There are a number of significant milestones in the development of community pharmacy in England. Pharmacy was part of free medicine supply at the point of use following the formation of NHS in 1948. The launch of charging for prescription items in the National Health Service in 1959 changed the economics of a community pharmacy business. In 1986, the Nuffield Inquiry considered and extended the role of the pharmacist beyond dispensing to encompass advisory and clinical duties (Anderson, 2007). The new Pharmacy Contract 2005 presented a new approach to the contract, a structured approach to services that classifies services as either Essential or Advanced, and in doing so, has fundamentally changed the way that community pharmacy services relate to the NHS. In 2019, the five-year CPCF agreement was signed which confirmed a commitment of £2.592 billion a year for investment in the clinical potential of pharmacy. The launch of Pharmacy First on 31 January 2024 was the most recent step towards a more independent clinical practice and will allow pharmacists to assess and prescribe for seven common conditions (CPPE, 2024). Pharmacy in England' (DHSC, 2008) outlined a vision for the future where pharmacies would evolve from a dispensing role to provide clinical services, a goal that remains to be </a:t>
            </a:r>
            <a:r>
              <a:rPr lang="en-US" sz="1600">
                <a:latin typeface="Arial"/>
                <a:ea typeface="Arial"/>
                <a:cs typeface="Arial"/>
              </a:rPr>
              <a:t>realized</a:t>
            </a:r>
            <a:r>
              <a:rPr lang="en-US" sz="1600" i="0" dirty="0">
                <a:latin typeface="Arial"/>
                <a:ea typeface="Arial"/>
                <a:cs typeface="Arial"/>
              </a:rPr>
              <a:t>, and which is being </a:t>
            </a:r>
            <a:r>
              <a:rPr lang="en-US" sz="1600" i="0" err="1">
                <a:latin typeface="Arial"/>
                <a:ea typeface="Arial"/>
                <a:cs typeface="Arial"/>
              </a:rPr>
              <a:t>realised</a:t>
            </a:r>
            <a:r>
              <a:rPr lang="en-US" sz="1600" i="0" dirty="0">
                <a:latin typeface="Arial"/>
                <a:ea typeface="Arial"/>
                <a:cs typeface="Arial"/>
              </a:rPr>
              <a:t> through continuous policy changes which are increasingly progressive.</a:t>
            </a:r>
          </a:p>
          <a:p>
            <a:endParaRPr lang="en-US"/>
          </a:p>
          <a:p>
            <a:pPr algn="ctr"/>
            <a:endParaRPr lang="en-GB"/>
          </a:p>
        </p:txBody>
      </p:sp>
      <p:pic>
        <p:nvPicPr>
          <p:cNvPr id="3" name="Picture 2" descr="A graph of a number of blue bars&#10;&#10;AI-generated content may be incorrect.">
            <a:extLst>
              <a:ext uri="{FF2B5EF4-FFF2-40B4-BE49-F238E27FC236}">
                <a16:creationId xmlns:a16="http://schemas.microsoft.com/office/drawing/2014/main" id="{F68AEA74-2325-FA14-F963-7869BB517C6A}"/>
              </a:ext>
            </a:extLst>
          </p:cNvPr>
          <p:cNvPicPr>
            <a:picLocks noChangeAspect="1"/>
          </p:cNvPicPr>
          <p:nvPr/>
        </p:nvPicPr>
        <p:blipFill>
          <a:blip r:embed="rId2"/>
          <a:stretch>
            <a:fillRect/>
          </a:stretch>
        </p:blipFill>
        <p:spPr>
          <a:xfrm>
            <a:off x="992705" y="3112275"/>
            <a:ext cx="10860349" cy="3418191"/>
          </a:xfrm>
          <a:prstGeom prst="rect">
            <a:avLst/>
          </a:prstGeom>
        </p:spPr>
      </p:pic>
    </p:spTree>
    <p:extLst>
      <p:ext uri="{BB962C8B-B14F-4D97-AF65-F5344CB8AC3E}">
        <p14:creationId xmlns:p14="http://schemas.microsoft.com/office/powerpoint/2010/main" val="579419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48D11E-2950-3665-471E-00AB5A84E96B}"/>
              </a:ext>
            </a:extLst>
          </p:cNvPr>
          <p:cNvSpPr txBox="1"/>
          <p:nvPr/>
        </p:nvSpPr>
        <p:spPr>
          <a:xfrm>
            <a:off x="7932" y="67"/>
            <a:ext cx="1218641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i="0" dirty="0">
                <a:latin typeface="Arial"/>
                <a:ea typeface="Arial"/>
                <a:cs typeface="Arial"/>
              </a:rPr>
              <a:t>In England, there has been a record number of prescription items dispensed in community pharmacies in 2024/25, up from 1.15 billion in the previous year (NHSBSA, 2025). The mean number of items dispensed per pharmacy increased by 12.5% to 104,000, indicating an increase in demand and clinical roles. The CPCF includes nine Advanced Services, such as the vaccination </a:t>
            </a:r>
            <a:r>
              <a:rPr lang="en-US">
                <a:latin typeface="Arial"/>
                <a:ea typeface="Arial"/>
                <a:cs typeface="Arial"/>
              </a:rPr>
              <a:t>programmer</a:t>
            </a:r>
            <a:r>
              <a:rPr lang="en-US" i="0" dirty="0">
                <a:latin typeface="Arial"/>
                <a:ea typeface="Arial"/>
                <a:cs typeface="Arial"/>
              </a:rPr>
              <a:t>, the New Medicine Service and Pharmacy First clinical pathways. There were 18,720 pharmacist independent prescribers registered with the GPhC as of April 2024, accounting for 29.1% of all </a:t>
            </a:r>
            <a:r>
              <a:rPr lang="en-US" i="0" dirty="0" err="1">
                <a:latin typeface="Arial"/>
                <a:ea typeface="Arial"/>
                <a:cs typeface="Arial"/>
              </a:rPr>
              <a:t>regn</a:t>
            </a:r>
            <a:r>
              <a:rPr lang="en-US" i="0" dirty="0">
                <a:latin typeface="Arial"/>
                <a:ea typeface="Arial"/>
                <a:cs typeface="Arial"/>
              </a:rPr>
              <a:t> </a:t>
            </a:r>
            <a:r>
              <a:rPr lang="en-US" i="0" dirty="0" err="1">
                <a:latin typeface="Arial"/>
                <a:ea typeface="Arial"/>
                <a:cs typeface="Arial"/>
              </a:rPr>
              <a:t>istered</a:t>
            </a:r>
            <a:r>
              <a:rPr lang="en-US" i="0" dirty="0">
                <a:latin typeface="Arial"/>
                <a:ea typeface="Arial"/>
                <a:cs typeface="Arial"/>
              </a:rPr>
              <a:t> pharmacists (GPhC, 2024), highlighting the profession's growth and increased clinical autonomy. The CPCF funding for 2025/26 has risen to £3.073 billion, a 19.7% like-for-like increase (DHSC, 2025). Access to repeat prescriptions has been enhanced with 3.1 million electronic copies being dealt with monthly through the NHS App (WHO, 2024), thus improving access for the patient and reducing time and admin. The Pharmacy First scheme is a clinical pathway where pharmacists are responsible for managing people with sinusitis, sore throat, earache, infected insect bite, impetigo, shingles and uncomplicated UTIs, taking a considerable amount of demand away from GP services.</a:t>
            </a:r>
          </a:p>
          <a:p>
            <a:endParaRPr lang="en-US"/>
          </a:p>
          <a:p>
            <a:pPr algn="ctr"/>
            <a:endParaRPr lang="en-GB"/>
          </a:p>
        </p:txBody>
      </p:sp>
      <p:pic>
        <p:nvPicPr>
          <p:cNvPr id="3" name="Picture 2">
            <a:extLst>
              <a:ext uri="{FF2B5EF4-FFF2-40B4-BE49-F238E27FC236}">
                <a16:creationId xmlns:a16="http://schemas.microsoft.com/office/drawing/2014/main" id="{9CDA35B9-C66C-9E09-D94F-70E7BE10CF31}"/>
              </a:ext>
            </a:extLst>
          </p:cNvPr>
          <p:cNvPicPr>
            <a:picLocks noChangeAspect="1"/>
          </p:cNvPicPr>
          <p:nvPr/>
        </p:nvPicPr>
        <p:blipFill>
          <a:blip r:embed="rId2"/>
          <a:stretch>
            <a:fillRect/>
          </a:stretch>
        </p:blipFill>
        <p:spPr>
          <a:xfrm>
            <a:off x="1731146" y="3232642"/>
            <a:ext cx="6599068" cy="3662656"/>
          </a:xfrm>
          <a:prstGeom prst="rect">
            <a:avLst/>
          </a:prstGeom>
        </p:spPr>
      </p:pic>
    </p:spTree>
    <p:extLst>
      <p:ext uri="{BB962C8B-B14F-4D97-AF65-F5344CB8AC3E}">
        <p14:creationId xmlns:p14="http://schemas.microsoft.com/office/powerpoint/2010/main" val="2431793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CE3E94-4293-88F8-F395-6ADBA18D54A4}"/>
              </a:ext>
            </a:extLst>
          </p:cNvPr>
          <p:cNvSpPr txBox="1"/>
          <p:nvPr/>
        </p:nvSpPr>
        <p:spPr>
          <a:xfrm>
            <a:off x="164123" y="111369"/>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0">
                <a:latin typeface="Arial"/>
                <a:ea typeface="Arial"/>
                <a:cs typeface="Arial"/>
              </a:rPr>
              <a:t>Two Key Challenges</a:t>
            </a:r>
          </a:p>
          <a:p>
            <a:pPr algn="just"/>
            <a:r>
              <a:rPr lang="en-US" b="1" i="0">
                <a:latin typeface="Arial"/>
                <a:ea typeface="Arial"/>
                <a:cs typeface="Arial"/>
              </a:rPr>
              <a:t>Challenge 1: Workforce Shortages</a:t>
            </a:r>
          </a:p>
          <a:p>
            <a:endParaRPr lang="en-US" b="1"/>
          </a:p>
          <a:p>
            <a:pPr algn="ctr"/>
            <a:endParaRPr lang="en-GB"/>
          </a:p>
        </p:txBody>
      </p:sp>
      <p:pic>
        <p:nvPicPr>
          <p:cNvPr id="3" name="Picture 2" descr="A diagram of a pie chart&#10;&#10;AI-generated content may be incorrect.">
            <a:extLst>
              <a:ext uri="{FF2B5EF4-FFF2-40B4-BE49-F238E27FC236}">
                <a16:creationId xmlns:a16="http://schemas.microsoft.com/office/drawing/2014/main" id="{255AA8DC-70D7-D8ED-FE24-5A716F08BA4A}"/>
              </a:ext>
            </a:extLst>
          </p:cNvPr>
          <p:cNvPicPr>
            <a:picLocks noChangeAspect="1"/>
          </p:cNvPicPr>
          <p:nvPr/>
        </p:nvPicPr>
        <p:blipFill>
          <a:blip r:embed="rId2"/>
          <a:stretch>
            <a:fillRect/>
          </a:stretch>
        </p:blipFill>
        <p:spPr>
          <a:xfrm>
            <a:off x="430160" y="1471246"/>
            <a:ext cx="5560625" cy="4250185"/>
          </a:xfrm>
          <a:prstGeom prst="rect">
            <a:avLst/>
          </a:prstGeom>
        </p:spPr>
      </p:pic>
      <p:sp>
        <p:nvSpPr>
          <p:cNvPr id="4" name="TextBox 3">
            <a:extLst>
              <a:ext uri="{FF2B5EF4-FFF2-40B4-BE49-F238E27FC236}">
                <a16:creationId xmlns:a16="http://schemas.microsoft.com/office/drawing/2014/main" id="{C14A9794-865E-D0F1-0181-28962F44CA29}"/>
              </a:ext>
            </a:extLst>
          </p:cNvPr>
          <p:cNvSpPr txBox="1"/>
          <p:nvPr/>
        </p:nvSpPr>
        <p:spPr>
          <a:xfrm>
            <a:off x="5873261" y="1940170"/>
            <a:ext cx="609600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i="0">
                <a:latin typeface="Arial"/>
                <a:ea typeface="Arial"/>
                <a:cs typeface="Arial"/>
              </a:rPr>
              <a:t>Workforce crisis in community pharmacy at 75%, just three quarters of pharmacies reported having staff vacancies in a recent Community Pharmacy England (CPE) Pressures Survey 2024, estimating around one in every ten pharmacy posts to be vacant (CPE, 2024). In 2021, the total FTE pharmacists in the sector fell by 13%, that’s 2,646 pharmacist jobs (Connely, 2023), a significant number exacerbated by some moving to PCNs, which recorded an increase in 3,294 FTE pharmacists (June 2022). Inadequate staffing can put the service at risk from medication safety incidents and put even greater strain on the few who are there to cover expanded services or increased demand on those already provided.</a:t>
            </a:r>
          </a:p>
          <a:p>
            <a:endParaRPr lang="en-US"/>
          </a:p>
          <a:p>
            <a:pPr algn="ctr"/>
            <a:endParaRPr lang="en-GB"/>
          </a:p>
        </p:txBody>
      </p:sp>
    </p:spTree>
    <p:extLst>
      <p:ext uri="{BB962C8B-B14F-4D97-AF65-F5344CB8AC3E}">
        <p14:creationId xmlns:p14="http://schemas.microsoft.com/office/powerpoint/2010/main" val="835332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60AAFE-F59B-5ABF-80A6-80B7D7718FE4}"/>
              </a:ext>
            </a:extLst>
          </p:cNvPr>
          <p:cNvSpPr txBox="1"/>
          <p:nvPr/>
        </p:nvSpPr>
        <p:spPr>
          <a:xfrm>
            <a:off x="82062" y="111369"/>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i="0">
                <a:latin typeface="Arial"/>
                <a:ea typeface="Arial"/>
                <a:cs typeface="Arial"/>
              </a:rPr>
              <a:t>Challenge 2: Funding Pressures and Pharmacy </a:t>
            </a:r>
            <a:r>
              <a:rPr lang="en-US" b="1" i="0" dirty="0">
                <a:latin typeface="Arial"/>
                <a:ea typeface="Arial"/>
                <a:cs typeface="Arial"/>
              </a:rPr>
              <a:t>Closures</a:t>
            </a:r>
          </a:p>
          <a:p>
            <a:endParaRPr lang="en-US" b="1"/>
          </a:p>
          <a:p>
            <a:pPr algn="ctr"/>
            <a:endParaRPr lang="en-GB"/>
          </a:p>
        </p:txBody>
      </p:sp>
      <p:pic>
        <p:nvPicPr>
          <p:cNvPr id="3" name="Picture 2" descr="A graph showing a red line&#10;&#10;AI-generated content may be incorrect.">
            <a:extLst>
              <a:ext uri="{FF2B5EF4-FFF2-40B4-BE49-F238E27FC236}">
                <a16:creationId xmlns:a16="http://schemas.microsoft.com/office/drawing/2014/main" id="{CC93689C-B6FB-9AFE-C7E1-4182B7D1D2E6}"/>
              </a:ext>
            </a:extLst>
          </p:cNvPr>
          <p:cNvPicPr>
            <a:picLocks noChangeAspect="1"/>
          </p:cNvPicPr>
          <p:nvPr/>
        </p:nvPicPr>
        <p:blipFill>
          <a:blip r:embed="rId2"/>
          <a:stretch>
            <a:fillRect/>
          </a:stretch>
        </p:blipFill>
        <p:spPr>
          <a:xfrm>
            <a:off x="-186773" y="1059415"/>
            <a:ext cx="7039708" cy="3543301"/>
          </a:xfrm>
          <a:prstGeom prst="rect">
            <a:avLst/>
          </a:prstGeom>
        </p:spPr>
      </p:pic>
      <p:sp>
        <p:nvSpPr>
          <p:cNvPr id="4" name="TextBox 3">
            <a:extLst>
              <a:ext uri="{FF2B5EF4-FFF2-40B4-BE49-F238E27FC236}">
                <a16:creationId xmlns:a16="http://schemas.microsoft.com/office/drawing/2014/main" id="{E3C80429-3552-AD02-CDA2-B7338EEFFCA4}"/>
              </a:ext>
            </a:extLst>
          </p:cNvPr>
          <p:cNvSpPr txBox="1"/>
          <p:nvPr/>
        </p:nvSpPr>
        <p:spPr>
          <a:xfrm>
            <a:off x="6529754" y="1060939"/>
            <a:ext cx="5580185"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i="0">
                <a:latin typeface="Arial"/>
                <a:ea typeface="Arial"/>
                <a:cs typeface="Arial"/>
              </a:rPr>
              <a:t>Although funding for CPCF has increased over the headline in the last few years, the inflation and escalating costs of running a community pharmacy has led to real money decreases in funding. There was a net decrease in the number of community pharmacies in England between 2017/18 and 2024/25, falling from 11,599 to 11,098, a loss of 501 pharmacies (or 4.3%) (NHSBSA, 2025). While welcome, the government's investment of a further £645 million and a funding uplift of 19.7% for 2025/26 has driven many pharmacies to be financially precarious over the years after real terms cuts. Impoverished communities are negatively affected to a greater extent, leading to a decrease in access to clinical care and critical medicines, or creating an 'ambulance desert' (Catalano et al., 2025).</a:t>
            </a:r>
          </a:p>
          <a:p>
            <a:endParaRPr lang="en-US" sz="1600" dirty="0"/>
          </a:p>
          <a:p>
            <a:pPr algn="ctr"/>
            <a:endParaRPr lang="en-GB" sz="1600" dirty="0"/>
          </a:p>
        </p:txBody>
      </p:sp>
    </p:spTree>
    <p:extLst>
      <p:ext uri="{BB962C8B-B14F-4D97-AF65-F5344CB8AC3E}">
        <p14:creationId xmlns:p14="http://schemas.microsoft.com/office/powerpoint/2010/main" val="2929586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A09051-C283-FC38-FE99-6565F3AD71D6}"/>
              </a:ext>
            </a:extLst>
          </p:cNvPr>
          <p:cNvSpPr txBox="1"/>
          <p:nvPr/>
        </p:nvSpPr>
        <p:spPr>
          <a:xfrm>
            <a:off x="1" y="0"/>
            <a:ext cx="11734799" cy="65864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i="0">
                <a:latin typeface="Arial"/>
                <a:ea typeface="Arial"/>
                <a:cs typeface="Arial"/>
              </a:rPr>
              <a:t>References</a:t>
            </a:r>
          </a:p>
          <a:p>
            <a:pPr algn="just"/>
            <a:r>
              <a:rPr lang="en-US" sz="1600" i="0">
                <a:latin typeface="Arial"/>
                <a:ea typeface="Arial"/>
                <a:cs typeface="Arial"/>
              </a:rPr>
              <a:t>Anderson, S. (2007) 'Community pharmacy and public health in Great Britain, 1936 to 2006: how a phoenix rose from the ashes', Journal of Epidemiology and Community Health, 61(8), pp. 684–687. </a:t>
            </a:r>
            <a:r>
              <a:rPr lang="en-US" sz="1600" i="0" dirty="0">
                <a:solidFill>
                  <a:srgbClr val="0000FF"/>
                </a:solidFill>
                <a:latin typeface="Arial"/>
                <a:ea typeface="Arial"/>
                <a:cs typeface="Arial"/>
                <a:hlinkClick r:id="rId2"/>
              </a:rPr>
              <a:t>https://doi.org/10.1136/jech.2006.055442</a:t>
            </a:r>
            <a:endParaRPr lang="en-US" sz="1600" i="0" dirty="0">
              <a:solidFill>
                <a:srgbClr val="0000FF"/>
              </a:solidFill>
              <a:latin typeface="Arial"/>
              <a:ea typeface="Arial"/>
              <a:cs typeface="Arial"/>
            </a:endParaRPr>
          </a:p>
          <a:p>
            <a:pPr algn="just"/>
            <a:r>
              <a:rPr lang="en-US" sz="1600" i="0" dirty="0">
                <a:latin typeface="Arial"/>
                <a:ea typeface="Arial"/>
                <a:cs typeface="Arial"/>
              </a:rPr>
              <a:t>Catalano, G., Woldesenbet, S. and Pawlik, T.M. (2025). Distribution of pharmacy deserts and its association with digital divide and residential redlining across the United States. </a:t>
            </a:r>
            <a:r>
              <a:rPr lang="en-US" sz="1600" i="1" dirty="0">
                <a:latin typeface="Arial"/>
                <a:ea typeface="Arial"/>
                <a:cs typeface="Arial"/>
              </a:rPr>
              <a:t>PLOS One</a:t>
            </a:r>
            <a:r>
              <a:rPr lang="en-US" sz="1600" i="0" dirty="0">
                <a:latin typeface="Arial"/>
                <a:ea typeface="Arial"/>
                <a:cs typeface="Arial"/>
              </a:rPr>
              <a:t>, [online] 20(8), p.e0330027. doi:10.1371/journal.pone.0330027.</a:t>
            </a:r>
          </a:p>
          <a:p>
            <a:pPr algn="just"/>
            <a:r>
              <a:rPr lang="en-US" sz="1600" i="0">
                <a:solidFill>
                  <a:srgbClr val="000000"/>
                </a:solidFill>
                <a:latin typeface="Arial"/>
                <a:ea typeface="Arial"/>
                <a:cs typeface="Arial"/>
              </a:rPr>
              <a:t>Community Pharmacy England (2024) Pharmacy Pressures Survey 2024: Staffing and Morale Report. London: CPE. </a:t>
            </a:r>
            <a:r>
              <a:rPr lang="en-US" sz="1600" i="0" dirty="0">
                <a:solidFill>
                  <a:srgbClr val="0000FF"/>
                </a:solidFill>
                <a:latin typeface="Arial"/>
                <a:ea typeface="Arial"/>
                <a:cs typeface="Arial"/>
                <a:hlinkClick r:id="rId3"/>
              </a:rPr>
              <a:t>https://cpe.org.uk/wp-content/uploads/2024/10/Pharmacy-Pressures-Survey-2024-Staffing-and-Morale-Report-Final-Oct-2024.pdf</a:t>
            </a:r>
            <a:r>
              <a:rPr lang="en-US" sz="1600" i="0" dirty="0">
                <a:solidFill>
                  <a:srgbClr val="000000"/>
                </a:solidFill>
                <a:latin typeface="Arial"/>
                <a:ea typeface="Arial"/>
                <a:cs typeface="Arial"/>
              </a:rPr>
              <a:t> </a:t>
            </a:r>
          </a:p>
          <a:p>
            <a:pPr algn="just"/>
            <a:r>
              <a:rPr lang="en-US" sz="1600" i="0">
                <a:solidFill>
                  <a:srgbClr val="1A1A1A"/>
                </a:solidFill>
                <a:latin typeface="Arial"/>
                <a:ea typeface="Arial"/>
                <a:cs typeface="Arial"/>
              </a:rPr>
              <a:t>Connely, D. (2023). Special report: the community pharmacy workforce crisis. </a:t>
            </a:r>
            <a:r>
              <a:rPr lang="en-US" sz="1600" i="1">
                <a:solidFill>
                  <a:srgbClr val="1A1A1A"/>
                </a:solidFill>
                <a:latin typeface="Arial"/>
                <a:ea typeface="Arial"/>
                <a:cs typeface="Arial"/>
              </a:rPr>
              <a:t>The Pharmaceutical Journal</a:t>
            </a:r>
            <a:r>
              <a:rPr lang="en-US" sz="1600" i="0">
                <a:solidFill>
                  <a:srgbClr val="1A1A1A"/>
                </a:solidFill>
                <a:latin typeface="Arial"/>
                <a:ea typeface="Arial"/>
                <a:cs typeface="Arial"/>
              </a:rPr>
              <a:t>, </a:t>
            </a:r>
            <a:r>
              <a:rPr lang="en-US" sz="1600" i="1">
                <a:solidFill>
                  <a:srgbClr val="1A1A1A"/>
                </a:solidFill>
                <a:latin typeface="Arial"/>
                <a:ea typeface="Arial"/>
                <a:cs typeface="Arial"/>
              </a:rPr>
              <a:t>311</a:t>
            </a:r>
            <a:r>
              <a:rPr lang="en-US" sz="1600" i="0">
                <a:solidFill>
                  <a:srgbClr val="1A1A1A"/>
                </a:solidFill>
                <a:latin typeface="Arial"/>
                <a:ea typeface="Arial"/>
                <a:cs typeface="Arial"/>
              </a:rPr>
              <a:t>(7976).</a:t>
            </a:r>
          </a:p>
          <a:p>
            <a:pPr algn="just"/>
            <a:r>
              <a:rPr lang="en-US" sz="1600" i="0">
                <a:latin typeface="Arial"/>
                <a:ea typeface="Arial"/>
                <a:cs typeface="Arial"/>
              </a:rPr>
              <a:t>CPPE (2024) NHS Pharmacy First Service. Available at: </a:t>
            </a:r>
            <a:r>
              <a:rPr lang="en-US" sz="1600" i="0" dirty="0">
                <a:solidFill>
                  <a:srgbClr val="0000FF"/>
                </a:solidFill>
                <a:latin typeface="Arial"/>
                <a:ea typeface="Arial"/>
                <a:cs typeface="Arial"/>
                <a:hlinkClick r:id="rId4"/>
              </a:rPr>
              <a:t>https://www.cppe.ac.uk/services/pharmacy-first</a:t>
            </a:r>
            <a:r>
              <a:rPr lang="en-US" sz="1600" i="0">
                <a:latin typeface="Arial"/>
                <a:ea typeface="Arial"/>
                <a:cs typeface="Arial"/>
              </a:rPr>
              <a:t>  (Accessed: 20 June 2026).</a:t>
            </a:r>
            <a:endParaRPr lang="en-US" sz="1600" i="0" dirty="0">
              <a:latin typeface="Arial"/>
              <a:ea typeface="Arial"/>
              <a:cs typeface="Arial"/>
            </a:endParaRPr>
          </a:p>
          <a:p>
            <a:pPr algn="just"/>
            <a:r>
              <a:rPr lang="en-US" sz="1600" i="0">
                <a:latin typeface="Arial"/>
                <a:ea typeface="Arial"/>
                <a:cs typeface="Arial"/>
              </a:rPr>
              <a:t>Department of Health and Social Care (2008) Pharmacy in England: Building on Strengths – Delivering the Future. London: DHSC. </a:t>
            </a:r>
            <a:r>
              <a:rPr lang="en-US" sz="1600" i="0" dirty="0">
                <a:solidFill>
                  <a:srgbClr val="0000FF"/>
                </a:solidFill>
                <a:latin typeface="Arial"/>
                <a:ea typeface="Arial"/>
                <a:cs typeface="Arial"/>
                <a:hlinkClick r:id="rId5"/>
              </a:rPr>
              <a:t>https://assets.publishing.service.gov.uk/media/5a7bff2340f0b645ba3c6108/7341.pdf</a:t>
            </a:r>
            <a:r>
              <a:rPr lang="en-US" sz="1600" i="0" dirty="0">
                <a:latin typeface="Arial"/>
                <a:ea typeface="Arial"/>
                <a:cs typeface="Arial"/>
              </a:rPr>
              <a:t> </a:t>
            </a:r>
          </a:p>
          <a:p>
            <a:pPr algn="just"/>
            <a:r>
              <a:rPr lang="en-US" sz="1600" i="0">
                <a:latin typeface="Arial"/>
                <a:ea typeface="Arial"/>
                <a:cs typeface="Arial"/>
              </a:rPr>
              <a:t>Department of Health and Social Care (2025) Community Pharmacy Contractual Framework: 2024 to 2025 and 2025 to 2026. London: DHSC. </a:t>
            </a:r>
            <a:r>
              <a:rPr lang="en-US" sz="1600" i="0" dirty="0">
                <a:solidFill>
                  <a:srgbClr val="0000FF"/>
                </a:solidFill>
                <a:latin typeface="Arial"/>
                <a:ea typeface="Arial"/>
                <a:cs typeface="Arial"/>
                <a:hlinkClick r:id="rId6"/>
              </a:rPr>
              <a:t>https://www.gov.uk/government/publications/community-pharmacy-contractual-framework-2024-to-2025-and-2025-to-2026</a:t>
            </a:r>
            <a:r>
              <a:rPr lang="en-US" sz="1600" i="0" dirty="0">
                <a:latin typeface="Arial"/>
                <a:ea typeface="Arial"/>
                <a:cs typeface="Arial"/>
              </a:rPr>
              <a:t> </a:t>
            </a:r>
          </a:p>
          <a:p>
            <a:pPr algn="just"/>
            <a:r>
              <a:rPr lang="en-US" sz="1600" i="0">
                <a:solidFill>
                  <a:srgbClr val="000000"/>
                </a:solidFill>
                <a:latin typeface="Arial"/>
                <a:ea typeface="Arial"/>
                <a:cs typeface="Arial"/>
              </a:rPr>
              <a:t>General Pharmaceutical Council (2024) GPhC Registers Data. Available at: </a:t>
            </a:r>
            <a:r>
              <a:rPr lang="en-US" sz="1600" i="0" dirty="0">
                <a:solidFill>
                  <a:srgbClr val="0000FF"/>
                </a:solidFill>
                <a:latin typeface="Arial"/>
                <a:ea typeface="Arial"/>
                <a:cs typeface="Arial"/>
                <a:hlinkClick r:id="rId7"/>
              </a:rPr>
              <a:t>https://www.pharmacyregulation.org/about-us/publications-and-insights/research-data-and-insights/gphc-registers-data</a:t>
            </a:r>
            <a:r>
              <a:rPr lang="en-US" sz="1600" i="0">
                <a:solidFill>
                  <a:srgbClr val="000000"/>
                </a:solidFill>
                <a:latin typeface="Arial"/>
                <a:ea typeface="Arial"/>
                <a:cs typeface="Arial"/>
              </a:rPr>
              <a:t>  (Accessed: 20 June 2026).</a:t>
            </a:r>
            <a:endParaRPr lang="en-US" sz="1600" i="0" dirty="0">
              <a:solidFill>
                <a:srgbClr val="000000"/>
              </a:solidFill>
              <a:latin typeface="Arial"/>
              <a:ea typeface="Arial"/>
              <a:cs typeface="Arial"/>
            </a:endParaRPr>
          </a:p>
          <a:p>
            <a:pPr algn="just"/>
            <a:r>
              <a:rPr lang="en-US" sz="1600" i="0">
                <a:latin typeface="Arial"/>
                <a:ea typeface="Arial"/>
                <a:cs typeface="Arial"/>
              </a:rPr>
              <a:t>NHS Business Services Authority (2025) General Pharmaceutical Services in England 2024/25. Available at: </a:t>
            </a:r>
            <a:r>
              <a:rPr lang="en-US" sz="1600" i="0" dirty="0">
                <a:solidFill>
                  <a:srgbClr val="0000FF"/>
                </a:solidFill>
                <a:latin typeface="Arial"/>
                <a:ea typeface="Arial"/>
                <a:cs typeface="Arial"/>
                <a:hlinkClick r:id="rId8"/>
              </a:rPr>
              <a:t>https://www.nhsbsa.nhs.uk/statistical-collections/general-pharmaceutical-services-england</a:t>
            </a:r>
            <a:r>
              <a:rPr lang="en-US" sz="1600" i="0">
                <a:latin typeface="Arial"/>
                <a:ea typeface="Arial"/>
                <a:cs typeface="Arial"/>
              </a:rPr>
              <a:t>  (Accessed: 20 June 2026).</a:t>
            </a:r>
            <a:endParaRPr lang="en-US" sz="1600" i="0" dirty="0">
              <a:latin typeface="Arial"/>
              <a:ea typeface="Arial"/>
              <a:cs typeface="Arial"/>
            </a:endParaRPr>
          </a:p>
          <a:p>
            <a:pPr algn="just"/>
            <a:r>
              <a:rPr lang="en-US" sz="1600" i="0">
                <a:latin typeface="Arial"/>
                <a:ea typeface="Arial"/>
                <a:cs typeface="Arial"/>
              </a:rPr>
              <a:t>Public Health England (2020) Community Pharmacy and Public Health: A Review of Interventions. London: PHE. </a:t>
            </a:r>
            <a:r>
              <a:rPr lang="en-US" sz="1600" i="0" dirty="0">
                <a:solidFill>
                  <a:srgbClr val="0000FF"/>
                </a:solidFill>
                <a:latin typeface="Arial"/>
                <a:ea typeface="Arial"/>
                <a:cs typeface="Arial"/>
                <a:hlinkClick r:id="rId9"/>
              </a:rPr>
              <a:t>https://doi.org/10.1111/1467-9566.13221</a:t>
            </a:r>
            <a:r>
              <a:rPr lang="en-US" sz="1600" i="0" dirty="0">
                <a:latin typeface="Arial"/>
                <a:ea typeface="Arial"/>
                <a:cs typeface="Arial"/>
              </a:rPr>
              <a:t> </a:t>
            </a:r>
          </a:p>
          <a:p>
            <a:pPr algn="just"/>
            <a:r>
              <a:rPr lang="en-US" sz="1600" i="0">
                <a:latin typeface="Arial"/>
                <a:ea typeface="Arial"/>
                <a:cs typeface="Arial"/>
              </a:rPr>
              <a:t>World Health Organization (2024) 'Digital prescriptions good for patients, good for prescribers and good for dispensers'. Available at: </a:t>
            </a:r>
            <a:r>
              <a:rPr lang="en-US" sz="1600" i="0" dirty="0">
                <a:solidFill>
                  <a:srgbClr val="0000FF"/>
                </a:solidFill>
                <a:latin typeface="Arial"/>
                <a:ea typeface="Arial"/>
                <a:cs typeface="Arial"/>
                <a:hlinkClick r:id="rId10"/>
              </a:rPr>
              <a:t>https://www.who.int/europe/news/item/02-05-2024-digital-prescriptions</a:t>
            </a:r>
            <a:r>
              <a:rPr lang="en-US" sz="1600" i="0">
                <a:latin typeface="Arial"/>
                <a:ea typeface="Arial"/>
                <a:cs typeface="Arial"/>
              </a:rPr>
              <a:t>  (A</a:t>
            </a:r>
            <a:r>
              <a:rPr lang="en-US" i="0">
                <a:latin typeface="Arial"/>
                <a:ea typeface="Arial"/>
                <a:cs typeface="Arial"/>
              </a:rPr>
              <a:t>ccessed: 20 June 2026).</a:t>
            </a:r>
          </a:p>
          <a:p>
            <a:endParaRPr lang="en-US"/>
          </a:p>
          <a:p>
            <a:pPr algn="ctr"/>
            <a:endParaRPr lang="en-GB"/>
          </a:p>
        </p:txBody>
      </p:sp>
    </p:spTree>
    <p:extLst>
      <p:ext uri="{BB962C8B-B14F-4D97-AF65-F5344CB8AC3E}">
        <p14:creationId xmlns:p14="http://schemas.microsoft.com/office/powerpoint/2010/main" val="3761441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71F185-FC45-6DB4-DBF6-C42688331F34}"/>
              </a:ext>
            </a:extLst>
          </p:cNvPr>
          <p:cNvSpPr txBox="1"/>
          <p:nvPr/>
        </p:nvSpPr>
        <p:spPr>
          <a:xfrm>
            <a:off x="1" y="-1"/>
            <a:ext cx="12098214"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i="0">
                <a:latin typeface="Arial"/>
                <a:ea typeface="Arial"/>
                <a:cs typeface="Arial"/>
              </a:rPr>
              <a:t>Task 2 Essay: Community Mental Health Services </a:t>
            </a:r>
          </a:p>
          <a:p>
            <a:pPr algn="just"/>
            <a:r>
              <a:rPr lang="en-US" sz="1600" i="0" dirty="0">
                <a:latin typeface="Arial"/>
                <a:ea typeface="Arial"/>
                <a:cs typeface="Arial"/>
              </a:rPr>
              <a:t>Community mental health services in England have developed in the wake of the mid-20th century </a:t>
            </a:r>
            <a:r>
              <a:rPr lang="en-US" sz="1600">
                <a:latin typeface="Arial"/>
                <a:ea typeface="Arial"/>
                <a:cs typeface="Arial"/>
              </a:rPr>
              <a:t>deinstitutionalization</a:t>
            </a:r>
            <a:r>
              <a:rPr lang="en-US" sz="1600" i="0" dirty="0">
                <a:latin typeface="Arial"/>
                <a:ea typeface="Arial"/>
                <a:cs typeface="Arial"/>
              </a:rPr>
              <a:t> movement, aimed at moving away from institutional care and towards a community-based approach to providing mental health services (Dee, 2024). The Mental Health Act 1959 abolished the distinction between psychiatric and other hospitals and community care became a priority with a new law (NICE, 2024). The Mental Health Act 1983 brought about a significant improvement of patients' rights, and several years later the NHS and Community Care Act 1990 changed the delivery of long-term mental health care from hospital to the community. The Mental Health Act 1983 was a landmark legislation, which afforded greater rights to patients, and several years later, the responsibility for long term mental health services was moved from hospital to community with the NHS and Community Care Act 1990. The closure of the large Victorian asylums - most of which were decommissioned in the 1970s and 1980s - marked a radical change of philosophy to move people with mental illness out of asylums and back to their communities, where they can live and receive care in their own homes and where support is available from family and community members.  (Goodwin, 1997) This shift was driven by the development of antipsychotic drugs and the </a:t>
            </a:r>
            <a:r>
              <a:rPr lang="en-US" sz="1600">
                <a:latin typeface="Arial"/>
                <a:ea typeface="Arial"/>
                <a:cs typeface="Arial"/>
              </a:rPr>
              <a:t>realization</a:t>
            </a:r>
            <a:r>
              <a:rPr lang="en-US" sz="1600" i="0" dirty="0">
                <a:latin typeface="Arial"/>
                <a:ea typeface="Arial"/>
                <a:cs typeface="Arial"/>
              </a:rPr>
              <a:t> that the institutional setting was not a good place to be as it fostered dependency and social isolation instead of recovery (Burns, 2020). Although there were no problems, the problem is that nor usually got the full support he or she needed, and that continues to be a challenge to provide comprehensive mental health services now.</a:t>
            </a:r>
          </a:p>
          <a:p>
            <a:pPr algn="just"/>
            <a:r>
              <a:rPr lang="en-US" sz="1600" i="0" dirty="0">
                <a:latin typeface="Arial"/>
                <a:ea typeface="Arial"/>
                <a:cs typeface="Arial"/>
              </a:rPr>
              <a:t>Nowadays, community mental health services are delivered in a multi-tiered system of services comprising Community Mental Health Teams (CMHTs), crisis resolution teams, early intervention services and services offered by NHS Talking Therapies (previously IAPT). The NHS LTP had committed to a shift in the provision of community mental health services and by 2023/24 it was estimated that there will be an additional £2.3 billion available annually for mental health services. (NHS England, 2019). In England, 604,861 adults who have severe mental illnesses receive community mental health services as of April 2024 (Mind, 2024). CQC, (2025) found that 55% felt 'always' listened to, with 41% saying they definitely had the help they needed, compared to 52% and 38% respectively in 2024. There are, however, still major limitations, such as the time lag, lack of personnel and regional disparities. In 2025, the government introduced six </a:t>
            </a:r>
            <a:r>
              <a:rPr lang="en-US" sz="1600" dirty="0">
                <a:latin typeface="Arial"/>
                <a:ea typeface="Arial"/>
                <a:cs typeface="Arial"/>
              </a:rPr>
              <a:t>neighborhood</a:t>
            </a:r>
            <a:r>
              <a:rPr lang="en-US" sz="1600" i="0" dirty="0">
                <a:latin typeface="Arial"/>
                <a:ea typeface="Arial"/>
                <a:cs typeface="Arial"/>
              </a:rPr>
              <a:t> mental health hubs in 2025, with the intention of providing integrated, place-based mental health services through the Community Mental Health Framework. The NHS Talking Therapies </a:t>
            </a:r>
            <a:r>
              <a:rPr lang="en-US" sz="1600" i="0" dirty="0" err="1">
                <a:latin typeface="Arial"/>
                <a:ea typeface="Arial"/>
                <a:cs typeface="Arial"/>
              </a:rPr>
              <a:t>programme</a:t>
            </a:r>
            <a:r>
              <a:rPr lang="en-US" sz="1600" i="0" dirty="0">
                <a:latin typeface="Arial"/>
                <a:ea typeface="Arial"/>
                <a:cs typeface="Arial"/>
              </a:rPr>
              <a:t> has been shown to achieve around 51% recovery rates, but these results and access to the </a:t>
            </a:r>
            <a:r>
              <a:rPr lang="en-US" sz="1600" i="0" dirty="0" err="1">
                <a:latin typeface="Arial"/>
                <a:ea typeface="Arial"/>
                <a:cs typeface="Arial"/>
              </a:rPr>
              <a:t>programme</a:t>
            </a:r>
            <a:r>
              <a:rPr lang="en-US" sz="1600" i="0" dirty="0">
                <a:latin typeface="Arial"/>
                <a:ea typeface="Arial"/>
                <a:cs typeface="Arial"/>
              </a:rPr>
              <a:t> differs by demographic group (NHS England, 2024). While these measurable improvements have been made, demand is still well in excess of capacity and people are facing long waits for support to be provided when needed.</a:t>
            </a:r>
          </a:p>
          <a:p>
            <a:endParaRPr lang="en-US" sz="1600" dirty="0"/>
          </a:p>
          <a:p>
            <a:pPr algn="ctr"/>
            <a:endParaRPr lang="en-GB" sz="1600" dirty="0"/>
          </a:p>
        </p:txBody>
      </p:sp>
    </p:spTree>
    <p:extLst>
      <p:ext uri="{BB962C8B-B14F-4D97-AF65-F5344CB8AC3E}">
        <p14:creationId xmlns:p14="http://schemas.microsoft.com/office/powerpoint/2010/main" val="2632000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E30FB0-49A0-6F4E-43E2-E62BC92080EE}"/>
              </a:ext>
            </a:extLst>
          </p:cNvPr>
          <p:cNvSpPr txBox="1"/>
          <p:nvPr/>
        </p:nvSpPr>
        <p:spPr>
          <a:xfrm>
            <a:off x="-1" y="117230"/>
            <a:ext cx="44313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Task 2 Essay Continuat</a:t>
            </a:r>
            <a:r>
              <a:rPr lang="en-GB" b="1"/>
              <a:t>ion</a:t>
            </a:r>
          </a:p>
        </p:txBody>
      </p:sp>
      <p:sp>
        <p:nvSpPr>
          <p:cNvPr id="3" name="TextBox 2">
            <a:extLst>
              <a:ext uri="{FF2B5EF4-FFF2-40B4-BE49-F238E27FC236}">
                <a16:creationId xmlns:a16="http://schemas.microsoft.com/office/drawing/2014/main" id="{35DE7434-D9CA-0EF3-6C75-DABE2DF77AB0}"/>
              </a:ext>
            </a:extLst>
          </p:cNvPr>
          <p:cNvSpPr txBox="1"/>
          <p:nvPr/>
        </p:nvSpPr>
        <p:spPr>
          <a:xfrm>
            <a:off x="369278" y="931985"/>
            <a:ext cx="1145344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i="0">
                <a:latin typeface="Arial"/>
                <a:ea typeface="Arial"/>
                <a:cs typeface="Arial"/>
              </a:rPr>
              <a:t>Community mental health services have a transformative impact on the quality of life of mental health service users, by facilitating their recovery in familiar social settings, reducing stigma and ensuring social inclusion. Several studies consistently show that community psychiatric care can have a profound impact on the quality of life, well-being and social integration of people with severe mental illness (SMI) (Černe Kolarič et al., 2024). CMHTs have been demonstrated to lower inpatient admissions, suicide deaths and improve treatment acceptability among individuals with severe mental illness (Malone et al., 2007). These services allow people to live in their community with access to care closer to home, and they can keep a connection to their community, build relationships, and find a job all of which are important factors linked to better mental health outcomes. This transition from institutional to community-based treatment has also given service users more autonomy in managing their treatment, in keeping with the recovery-oriented practice models which focus on hope, identity, and meaning. However, it is critical that community services are well resourced and are available consistently throughout all regions to ensure they have the greatest impact on improving the lives of the people they support, especially for those who are marginalised who continue to experience disproportionate challenges accessing timely and effective community mental health services</a:t>
            </a:r>
          </a:p>
          <a:p>
            <a:pPr algn="ctr"/>
            <a:endParaRPr lang="en-GB"/>
          </a:p>
        </p:txBody>
      </p:sp>
    </p:spTree>
    <p:extLst>
      <p:ext uri="{BB962C8B-B14F-4D97-AF65-F5344CB8AC3E}">
        <p14:creationId xmlns:p14="http://schemas.microsoft.com/office/powerpoint/2010/main" val="1466158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53A99D-F720-4957-FB79-B999EDE2CEEB}"/>
              </a:ext>
            </a:extLst>
          </p:cNvPr>
          <p:cNvSpPr txBox="1"/>
          <p:nvPr/>
        </p:nvSpPr>
        <p:spPr>
          <a:xfrm>
            <a:off x="328246" y="181708"/>
            <a:ext cx="11535507"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0">
                <a:latin typeface="Arial"/>
                <a:ea typeface="Arial"/>
                <a:cs typeface="Arial"/>
              </a:rPr>
              <a:t>References</a:t>
            </a:r>
          </a:p>
          <a:p>
            <a:pPr algn="just"/>
            <a:r>
              <a:rPr lang="en-US" i="0">
                <a:latin typeface="Arial"/>
                <a:ea typeface="Arial"/>
                <a:cs typeface="Arial"/>
              </a:rPr>
              <a:t>Burns, T. (2020). Community-Based Mental Health Care in Britain. </a:t>
            </a:r>
            <a:r>
              <a:rPr lang="en-US" i="1">
                <a:latin typeface="Arial"/>
                <a:ea typeface="Arial"/>
                <a:cs typeface="Arial"/>
              </a:rPr>
              <a:t>Consortium PSYCHIATRICUM</a:t>
            </a:r>
            <a:r>
              <a:rPr lang="en-US" i="0">
                <a:latin typeface="Arial"/>
                <a:ea typeface="Arial"/>
                <a:cs typeface="Arial"/>
              </a:rPr>
              <a:t>, [online] 1(2), pp.14–20. doi:10.17650/2712-7672-2020-1-2-14-20.</a:t>
            </a:r>
          </a:p>
          <a:p>
            <a:pPr algn="just"/>
            <a:r>
              <a:rPr lang="en-US" i="0" dirty="0">
                <a:latin typeface="Arial"/>
                <a:ea typeface="Arial"/>
                <a:cs typeface="Arial"/>
              </a:rPr>
              <a:t>Calabria, V. and Cullen, L.T. (2024). </a:t>
            </a:r>
            <a:r>
              <a:rPr lang="en-US">
                <a:latin typeface="Arial"/>
                <a:ea typeface="Arial"/>
                <a:cs typeface="Arial"/>
              </a:rPr>
              <a:t>Deinstitutionalization</a:t>
            </a:r>
            <a:r>
              <a:rPr lang="en-US" i="0" dirty="0">
                <a:latin typeface="Arial"/>
                <a:ea typeface="Arial"/>
                <a:cs typeface="Arial"/>
              </a:rPr>
              <a:t> and the move to community care: comparing the changing dimensions of mental healthcare after 1922 in the Republic of Ireland and England. </a:t>
            </a:r>
            <a:r>
              <a:rPr lang="en-US" i="1" dirty="0">
                <a:latin typeface="Arial"/>
                <a:ea typeface="Arial"/>
                <a:cs typeface="Arial"/>
              </a:rPr>
              <a:t>History of Psychiatry</a:t>
            </a:r>
            <a:r>
              <a:rPr lang="en-US" i="0" dirty="0">
                <a:latin typeface="Arial"/>
                <a:ea typeface="Arial"/>
                <a:cs typeface="Arial"/>
              </a:rPr>
              <a:t>, 35(2). doi:10.1177/0957154x241231057.</a:t>
            </a:r>
          </a:p>
          <a:p>
            <a:pPr algn="just"/>
            <a:r>
              <a:rPr lang="en-US" i="0">
                <a:latin typeface="Arial"/>
                <a:ea typeface="Arial"/>
                <a:cs typeface="Arial"/>
              </a:rPr>
              <a:t>Care Quality Commission (2025) Community Mental Health Survey 2025. London: CQC. </a:t>
            </a:r>
            <a:r>
              <a:rPr lang="en-US" i="0" dirty="0">
                <a:solidFill>
                  <a:srgbClr val="0000FF"/>
                </a:solidFill>
                <a:latin typeface="Arial"/>
                <a:ea typeface="Arial"/>
                <a:cs typeface="Arial"/>
                <a:hlinkClick r:id="rId2"/>
              </a:rPr>
              <a:t>https://www.cqc.org.uk/publications/surveys/community-mental-health-survey</a:t>
            </a:r>
            <a:r>
              <a:rPr lang="en-US" i="0" dirty="0">
                <a:latin typeface="Arial"/>
                <a:ea typeface="Arial"/>
                <a:cs typeface="Arial"/>
              </a:rPr>
              <a:t> </a:t>
            </a:r>
          </a:p>
          <a:p>
            <a:pPr algn="just"/>
            <a:r>
              <a:rPr lang="en-US" i="0" dirty="0">
                <a:latin typeface="Arial"/>
                <a:ea typeface="Arial"/>
                <a:cs typeface="Arial"/>
              </a:rPr>
              <a:t>Černe Kolarič, J., Plemenitaš Ilješ, A., Kraner, D., Gönc, V., Lorber, M., Mlinar Reljić, N., Fekonja, Z. and Kmetec, S. (2024). Long-Term Impact of Community Psychiatric Care on Quality of Life amongst People Living with Schizophrenia: A Systematic Review. </a:t>
            </a:r>
            <a:r>
              <a:rPr lang="en-US" i="1" dirty="0">
                <a:latin typeface="Arial"/>
                <a:ea typeface="Arial"/>
                <a:cs typeface="Arial"/>
              </a:rPr>
              <a:t>Healthcare</a:t>
            </a:r>
            <a:r>
              <a:rPr lang="en-US" i="0" dirty="0">
                <a:latin typeface="Arial"/>
                <a:ea typeface="Arial"/>
                <a:cs typeface="Arial"/>
              </a:rPr>
              <a:t>, [online] 12(17), p.1750. doi:10.3390/healthcare12171750.</a:t>
            </a:r>
          </a:p>
          <a:p>
            <a:pPr algn="just"/>
            <a:r>
              <a:rPr lang="en-US" i="0">
                <a:latin typeface="Arial"/>
                <a:ea typeface="Arial"/>
                <a:cs typeface="Arial"/>
              </a:rPr>
              <a:t>Dee, L. (2024). </a:t>
            </a:r>
            <a:r>
              <a:rPr lang="en-US" i="1">
                <a:latin typeface="Arial"/>
                <a:ea typeface="Arial"/>
                <a:cs typeface="Arial"/>
              </a:rPr>
              <a:t>A short history of mental health in London - Waterloo Community Counselling</a:t>
            </a:r>
            <a:r>
              <a:rPr lang="en-US" i="0">
                <a:latin typeface="Arial"/>
                <a:ea typeface="Arial"/>
                <a:cs typeface="Arial"/>
              </a:rPr>
              <a:t>. [online] Waterloo Community Counselling. Available at: </a:t>
            </a:r>
            <a:r>
              <a:rPr lang="en-US" i="0" dirty="0">
                <a:solidFill>
                  <a:srgbClr val="0000FF"/>
                </a:solidFill>
                <a:latin typeface="Arial"/>
                <a:ea typeface="Arial"/>
                <a:cs typeface="Arial"/>
                <a:hlinkClick r:id="rId3"/>
              </a:rPr>
              <a:t>https://waterloocc.co.uk/a-short-history-of-mental-health-in-london/</a:t>
            </a:r>
            <a:r>
              <a:rPr lang="en-US" i="0">
                <a:latin typeface="Arial"/>
                <a:ea typeface="Arial"/>
                <a:cs typeface="Arial"/>
              </a:rPr>
              <a:t>  [Accessed 19 June 2026].</a:t>
            </a:r>
          </a:p>
          <a:p>
            <a:pPr algn="just"/>
            <a:r>
              <a:rPr lang="en-US" i="0">
                <a:solidFill>
                  <a:srgbClr val="1A1A1A"/>
                </a:solidFill>
                <a:latin typeface="Arial"/>
                <a:ea typeface="Arial"/>
                <a:cs typeface="Arial"/>
              </a:rPr>
              <a:t>Goodwin, S. (1997). </a:t>
            </a:r>
            <a:r>
              <a:rPr lang="en-US" i="1">
                <a:solidFill>
                  <a:srgbClr val="1A1A1A"/>
                </a:solidFill>
                <a:latin typeface="Arial"/>
                <a:ea typeface="Arial"/>
                <a:cs typeface="Arial"/>
              </a:rPr>
              <a:t>Comparative mental health policy: From institutional to community care</a:t>
            </a:r>
            <a:r>
              <a:rPr lang="en-US" i="0">
                <a:solidFill>
                  <a:srgbClr val="1A1A1A"/>
                </a:solidFill>
                <a:latin typeface="Arial"/>
                <a:ea typeface="Arial"/>
                <a:cs typeface="Arial"/>
              </a:rPr>
              <a:t>. Sage Publications, Inc.</a:t>
            </a:r>
          </a:p>
          <a:p>
            <a:pPr algn="just"/>
            <a:r>
              <a:rPr lang="en-US" i="0" dirty="0">
                <a:latin typeface="Arial"/>
                <a:ea typeface="Arial"/>
                <a:cs typeface="Arial"/>
              </a:rPr>
              <a:t>Malone, D., Marriott, S.V.L., Newton-Howes, G., Simmonds, S. and Tyrer, P. (2007). Community mental health teams (CMHTs) for people with severe mental illnesses and disordered personality. </a:t>
            </a:r>
            <a:r>
              <a:rPr lang="en-US" i="1" dirty="0">
                <a:latin typeface="Arial"/>
                <a:ea typeface="Arial"/>
                <a:cs typeface="Arial"/>
              </a:rPr>
              <a:t>Cochrane Database of Systematic Reviews</a:t>
            </a:r>
            <a:r>
              <a:rPr lang="en-US" i="0" dirty="0">
                <a:latin typeface="Arial"/>
                <a:ea typeface="Arial"/>
                <a:cs typeface="Arial"/>
              </a:rPr>
              <a:t>, [online] 2018(5). </a:t>
            </a:r>
            <a:r>
              <a:rPr lang="en-US" i="0" dirty="0" err="1">
                <a:latin typeface="Arial"/>
                <a:ea typeface="Arial"/>
                <a:cs typeface="Arial"/>
              </a:rPr>
              <a:t>doi</a:t>
            </a:r>
            <a:r>
              <a:rPr lang="en-US" i="0" dirty="0">
                <a:latin typeface="Arial"/>
                <a:ea typeface="Arial"/>
                <a:cs typeface="Arial"/>
              </a:rPr>
              <a:t>: 10.1002/14651858.cd000270.pub2. </a:t>
            </a:r>
          </a:p>
          <a:p>
            <a:pPr algn="just"/>
            <a:r>
              <a:rPr lang="en-US" i="0">
                <a:solidFill>
                  <a:srgbClr val="000000"/>
                </a:solidFill>
                <a:latin typeface="Arial"/>
                <a:ea typeface="Arial"/>
                <a:cs typeface="Arial"/>
              </a:rPr>
              <a:t>Mind (2024) The Big Mental Health Report 2024. London: Mind. </a:t>
            </a:r>
            <a:r>
              <a:rPr lang="en-US" i="0" dirty="0">
                <a:solidFill>
                  <a:srgbClr val="0000FF"/>
                </a:solidFill>
                <a:latin typeface="Arial"/>
                <a:ea typeface="Arial"/>
                <a:cs typeface="Arial"/>
                <a:hlinkClick r:id="rId4"/>
              </a:rPr>
              <a:t>https://www.mind.org.uk/media/vbbdclpi/the-big-mental-health-report-2024-mind.pdf</a:t>
            </a:r>
            <a:r>
              <a:rPr lang="en-US" i="0" dirty="0">
                <a:solidFill>
                  <a:srgbClr val="000000"/>
                </a:solidFill>
                <a:latin typeface="Arial"/>
                <a:ea typeface="Arial"/>
                <a:cs typeface="Arial"/>
              </a:rPr>
              <a:t> </a:t>
            </a:r>
          </a:p>
          <a:p>
            <a:pPr algn="just"/>
            <a:r>
              <a:rPr lang="en-US" i="0">
                <a:solidFill>
                  <a:srgbClr val="000000"/>
                </a:solidFill>
                <a:latin typeface="Arial"/>
                <a:ea typeface="Arial"/>
                <a:cs typeface="Arial"/>
              </a:rPr>
              <a:t>NHS England (2019) The NHS Long Term Plan. London: NHS England. </a:t>
            </a:r>
            <a:r>
              <a:rPr lang="en-US" i="0" dirty="0">
                <a:solidFill>
                  <a:srgbClr val="0000FF"/>
                </a:solidFill>
                <a:latin typeface="Arial"/>
                <a:ea typeface="Arial"/>
                <a:cs typeface="Arial"/>
                <a:hlinkClick r:id="rId5"/>
              </a:rPr>
              <a:t>https://extranet.who.int/countryplanningcycles/sites/default/files/public_file_rep/GBR_United-Kingdom_NHS-Long-term-plan_2019.pdf</a:t>
            </a:r>
            <a:r>
              <a:rPr lang="en-US" i="0" dirty="0">
                <a:solidFill>
                  <a:srgbClr val="000000"/>
                </a:solidFill>
                <a:latin typeface="Arial"/>
                <a:ea typeface="Arial"/>
                <a:cs typeface="Arial"/>
              </a:rPr>
              <a:t> </a:t>
            </a:r>
          </a:p>
          <a:p>
            <a:pPr algn="ctr"/>
            <a:endParaRPr lang="en-GB"/>
          </a:p>
        </p:txBody>
      </p:sp>
    </p:spTree>
    <p:extLst>
      <p:ext uri="{BB962C8B-B14F-4D97-AF65-F5344CB8AC3E}">
        <p14:creationId xmlns:p14="http://schemas.microsoft.com/office/powerpoint/2010/main" val="3449189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143</cp:revision>
  <dcterms:created xsi:type="dcterms:W3CDTF">2026-06-20T14:35:21Z</dcterms:created>
  <dcterms:modified xsi:type="dcterms:W3CDTF">2026-06-20T16:00:12Z</dcterms:modified>
</cp:coreProperties>
</file>