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84" y="-3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E13FF7-E803-49A9-B7E8-62AC2BFE55F6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DE6B07-2ED0-4FCD-A19F-2C8C4ED1128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DE6B07-2ED0-4FCD-A19F-2C8C4ED11284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DE6B07-2ED0-4FCD-A19F-2C8C4ED11284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DE6B07-2ED0-4FCD-A19F-2C8C4ED11284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DE6B07-2ED0-4FCD-A19F-2C8C4ED11284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DE6B07-2ED0-4FCD-A19F-2C8C4ED11284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F2DEB-7275-418E-A9F7-ECC2B9FDE37B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429FE-B1F0-4F10-8EEB-700360D16DC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F2DEB-7275-418E-A9F7-ECC2B9FDE37B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429FE-B1F0-4F10-8EEB-700360D16DC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F2DEB-7275-418E-A9F7-ECC2B9FDE37B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429FE-B1F0-4F10-8EEB-700360D16DC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F2DEB-7275-418E-A9F7-ECC2B9FDE37B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429FE-B1F0-4F10-8EEB-700360D16DC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F2DEB-7275-418E-A9F7-ECC2B9FDE37B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429FE-B1F0-4F10-8EEB-700360D16DC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F2DEB-7275-418E-A9F7-ECC2B9FDE37B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429FE-B1F0-4F10-8EEB-700360D16DC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F2DEB-7275-418E-A9F7-ECC2B9FDE37B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429FE-B1F0-4F10-8EEB-700360D16DC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F2DEB-7275-418E-A9F7-ECC2B9FDE37B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429FE-B1F0-4F10-8EEB-700360D16DC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F2DEB-7275-418E-A9F7-ECC2B9FDE37B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429FE-B1F0-4F10-8EEB-700360D16DC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F2DEB-7275-418E-A9F7-ECC2B9FDE37B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429FE-B1F0-4F10-8EEB-700360D16DC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F2DEB-7275-418E-A9F7-ECC2B9FDE37B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429FE-B1F0-4F10-8EEB-700360D16DC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2F2DEB-7275-418E-A9F7-ECC2B9FDE37B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429FE-B1F0-4F10-8EEB-700360D16DCB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Strategies for Effective Teamwork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g.behenna@tsd.ac.uk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Strategies for Effective Teamwork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What’s the difference between a group and a team?  Let’s discuss and record your ideas.</a:t>
            </a:r>
          </a:p>
          <a:p>
            <a:r>
              <a:rPr lang="en-GB" dirty="0" smtClean="0"/>
              <a:t>Effective teamwork strategies can help to bring groups of people together, to work to a common cause.</a:t>
            </a:r>
          </a:p>
          <a:p>
            <a:r>
              <a:rPr lang="en-GB" dirty="0" smtClean="0"/>
              <a:t>Benefits include the effective sharing of ideas and collaborating to achieve a goal.</a:t>
            </a:r>
          </a:p>
          <a:p>
            <a:r>
              <a:rPr lang="en-GB" dirty="0" smtClean="0"/>
              <a:t>Teamwork can take place in all sorts of places e.g. organisations, schools, sports teams, community.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smtClean="0"/>
              <a:t>Everyone working within a team acquires a role (whether consciously or not).</a:t>
            </a:r>
          </a:p>
          <a:p>
            <a:r>
              <a:rPr lang="en-GB" sz="2800" dirty="0" smtClean="0"/>
              <a:t>Some people like to lead.</a:t>
            </a:r>
          </a:p>
          <a:p>
            <a:r>
              <a:rPr lang="en-GB" sz="2800" dirty="0" smtClean="0"/>
              <a:t>Others prefer to be more passive participants.</a:t>
            </a:r>
          </a:p>
          <a:p>
            <a:r>
              <a:rPr lang="en-GB" sz="2800" dirty="0" smtClean="0"/>
              <a:t>Defining roles, along with a clear goal, is an important strategy for creating a successful teamwork environment.</a:t>
            </a:r>
          </a:p>
          <a:p>
            <a:r>
              <a:rPr lang="en-GB" sz="2800" dirty="0" smtClean="0"/>
              <a:t>Clearly defined goals, matched with specific tasks, will help team members decide which role is best suited to their personality</a:t>
            </a:r>
            <a:r>
              <a:rPr lang="en-GB" sz="2800" dirty="0"/>
              <a:t> </a:t>
            </a:r>
            <a:r>
              <a:rPr lang="en-GB" sz="2800" dirty="0" smtClean="0"/>
              <a:t>and abilities. </a:t>
            </a:r>
            <a:endParaRPr lang="en-GB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Essential to effective teamwork strategy.</a:t>
            </a:r>
          </a:p>
          <a:p>
            <a:r>
              <a:rPr lang="en-GB" sz="2800" dirty="0" smtClean="0"/>
              <a:t>Need to share thoughts, ideas and progress.</a:t>
            </a:r>
          </a:p>
          <a:p>
            <a:r>
              <a:rPr lang="en-GB" sz="2800" dirty="0" smtClean="0"/>
              <a:t>Let’s consider different ways to communicate:</a:t>
            </a:r>
          </a:p>
          <a:p>
            <a:pPr lvl="1"/>
            <a:r>
              <a:rPr lang="en-GB" sz="2400" dirty="0" smtClean="0"/>
              <a:t>Skype, phone, Email, Social Media etc</a:t>
            </a:r>
          </a:p>
          <a:p>
            <a:r>
              <a:rPr lang="en-GB" sz="2800" dirty="0" smtClean="0"/>
              <a:t>Why are face to face meetings important (where possible)?</a:t>
            </a:r>
          </a:p>
          <a:p>
            <a:r>
              <a:rPr lang="en-GB" sz="2800" dirty="0" smtClean="0"/>
              <a:t>Why is a structured approach to meetings essential?</a:t>
            </a:r>
          </a:p>
          <a:p>
            <a:r>
              <a:rPr lang="en-GB" sz="2800" dirty="0" smtClean="0"/>
              <a:t>Why are written communications beneficial</a:t>
            </a:r>
            <a:r>
              <a:rPr lang="en-GB" sz="2800" dirty="0"/>
              <a:t>?</a:t>
            </a:r>
            <a:endParaRPr lang="en-GB" sz="28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Reward &amp; Recognition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is it important to reward and recognise when a team have done a good job?</a:t>
            </a:r>
          </a:p>
          <a:p>
            <a:pPr lvl="1"/>
            <a:r>
              <a:rPr lang="en-GB" dirty="0" smtClean="0"/>
              <a:t>Let’s discuss why this is important.</a:t>
            </a:r>
          </a:p>
          <a:p>
            <a:r>
              <a:rPr lang="en-GB" dirty="0" smtClean="0"/>
              <a:t>What are your experiences of working in a team?</a:t>
            </a:r>
          </a:p>
          <a:p>
            <a:pPr lvl="1"/>
            <a:r>
              <a:rPr lang="en-GB" dirty="0" smtClean="0"/>
              <a:t>Good, Okay, Poor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258</Words>
  <Application>Microsoft Office PowerPoint</Application>
  <PresentationFormat>On-screen Show (4:3)</PresentationFormat>
  <Paragraphs>31</Paragraphs>
  <Slides>5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Strategies for Effective Teamwork</vt:lpstr>
      <vt:lpstr>Strategies for Effective Teamwork</vt:lpstr>
      <vt:lpstr>Roles</vt:lpstr>
      <vt:lpstr>Communication</vt:lpstr>
      <vt:lpstr>Reward &amp; Recognition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Effective Teamwork</dc:title>
  <dc:creator>Glenn Studio Laptop</dc:creator>
  <cp:lastModifiedBy>Glenn Studio Laptop</cp:lastModifiedBy>
  <cp:revision>5</cp:revision>
  <dcterms:created xsi:type="dcterms:W3CDTF">2012-10-01T14:56:13Z</dcterms:created>
  <dcterms:modified xsi:type="dcterms:W3CDTF">2012-10-01T15:37:06Z</dcterms:modified>
</cp:coreProperties>
</file>