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>
            <a:extLst>
              <a:ext uri="{FF2B5EF4-FFF2-40B4-BE49-F238E27FC236}">
                <a16:creationId xmlns:a16="http://schemas.microsoft.com/office/drawing/2014/main" id="{32584C78-698F-698B-17C5-6CD8B1A1C5E5}"/>
              </a:ext>
            </a:extLst>
          </p:cNvPr>
          <p:cNvGrpSpPr/>
          <p:nvPr/>
        </p:nvGrpSpPr>
        <p:grpSpPr>
          <a:xfrm>
            <a:off x="-19" y="-8467"/>
            <a:ext cx="12192024" cy="6866467"/>
            <a:chOff x="-19" y="-8467"/>
            <a:chExt cx="12192024" cy="6866467"/>
          </a:xfrm>
        </p:grpSpPr>
        <p:cxnSp>
          <p:nvCxnSpPr>
            <p:cNvPr id="3" name="Straight Connector 31">
              <a:extLst>
                <a:ext uri="{FF2B5EF4-FFF2-40B4-BE49-F238E27FC236}">
                  <a16:creationId xmlns:a16="http://schemas.microsoft.com/office/drawing/2014/main" id="{B389F72D-5E19-D432-2256-3540B41A0890}"/>
                </a:ext>
              </a:extLst>
            </p:cNvPr>
            <p:cNvCxnSpPr/>
            <p:nvPr/>
          </p:nvCxnSpPr>
          <p:spPr>
            <a:xfrm>
              <a:off x="9371008" y="0"/>
              <a:ext cx="1219207" cy="6858000"/>
            </a:xfrm>
            <a:prstGeom prst="straightConnector1">
              <a:avLst/>
            </a:prstGeom>
            <a:noFill/>
            <a:ln w="9528" cap="rnd">
              <a:solidFill>
                <a:srgbClr val="BFBFBF"/>
              </a:solidFill>
              <a:prstDash val="solid"/>
              <a:miter/>
            </a:ln>
          </p:spPr>
        </p:cxnSp>
        <p:cxnSp>
          <p:nvCxnSpPr>
            <p:cNvPr id="4" name="Straight Connector 20">
              <a:extLst>
                <a:ext uri="{FF2B5EF4-FFF2-40B4-BE49-F238E27FC236}">
                  <a16:creationId xmlns:a16="http://schemas.microsoft.com/office/drawing/2014/main" id="{0ABD7415-EA46-7968-0A4A-A5DE11B1EA2A}"/>
                </a:ext>
              </a:extLst>
            </p:cNvPr>
            <p:cNvCxnSpPr/>
            <p:nvPr/>
          </p:nvCxnSpPr>
          <p:spPr>
            <a:xfrm flipH="1">
              <a:off x="7425266" y="3681410"/>
              <a:ext cx="4763557" cy="3176590"/>
            </a:xfrm>
            <a:prstGeom prst="straightConnector1">
              <a:avLst/>
            </a:prstGeom>
            <a:noFill/>
            <a:ln w="9528" cap="rnd">
              <a:solidFill>
                <a:srgbClr val="D9D9D9"/>
              </a:solidFill>
              <a:prstDash val="solid"/>
              <a:miter/>
            </a:ln>
          </p:spPr>
        </p:cxnSp>
        <p:sp>
          <p:nvSpPr>
            <p:cNvPr id="5" name="Rectangle 23">
              <a:extLst>
                <a:ext uri="{FF2B5EF4-FFF2-40B4-BE49-F238E27FC236}">
                  <a16:creationId xmlns:a16="http://schemas.microsoft.com/office/drawing/2014/main" id="{E70E9E6D-F67B-C532-A952-94C552399733}"/>
                </a:ext>
              </a:extLst>
            </p:cNvPr>
            <p:cNvSpPr/>
            <p:nvPr/>
          </p:nvSpPr>
          <p:spPr>
            <a:xfrm>
              <a:off x="9181472" y="-8467"/>
              <a:ext cx="3007351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3007349"/>
                <a:gd name="f4" fmla="val 6866467"/>
                <a:gd name="f5" fmla="val 2045532"/>
                <a:gd name="f6" fmla="*/ f0 1 3007349"/>
                <a:gd name="f7" fmla="*/ f1 1 6866467"/>
                <a:gd name="f8" fmla="+- f4 0 f2"/>
                <a:gd name="f9" fmla="+- f3 0 f2"/>
                <a:gd name="f10" fmla="*/ f9 1 3007349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3007349" h="6866467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90C226">
                <a:alpha val="3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6" name="Rectangle 25">
              <a:extLst>
                <a:ext uri="{FF2B5EF4-FFF2-40B4-BE49-F238E27FC236}">
                  <a16:creationId xmlns:a16="http://schemas.microsoft.com/office/drawing/2014/main" id="{27B970A0-4898-8978-B1DD-9DFAB3919686}"/>
                </a:ext>
              </a:extLst>
            </p:cNvPr>
            <p:cNvSpPr/>
            <p:nvPr/>
          </p:nvSpPr>
          <p:spPr>
            <a:xfrm>
              <a:off x="9603440" y="-8467"/>
              <a:ext cx="2588556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573311"/>
                <a:gd name="f4" fmla="val 6866467"/>
                <a:gd name="f5" fmla="val 1202336"/>
                <a:gd name="f6" fmla="*/ f0 1 2573311"/>
                <a:gd name="f7" fmla="*/ f1 1 6866467"/>
                <a:gd name="f8" fmla="+- f4 0 f2"/>
                <a:gd name="f9" fmla="+- f3 0 f2"/>
                <a:gd name="f10" fmla="*/ f9 1 2573311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573311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7" name="Isosceles Triangle 26">
              <a:extLst>
                <a:ext uri="{FF2B5EF4-FFF2-40B4-BE49-F238E27FC236}">
                  <a16:creationId xmlns:a16="http://schemas.microsoft.com/office/drawing/2014/main" id="{15C00228-378A-653B-CB76-1C5BAE003130}"/>
                </a:ext>
              </a:extLst>
            </p:cNvPr>
            <p:cNvSpPr/>
            <p:nvPr/>
          </p:nvSpPr>
          <p:spPr>
            <a:xfrm>
              <a:off x="8932334" y="3047996"/>
              <a:ext cx="3259671" cy="38100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54A021">
                <a:alpha val="72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8" name="Rectangle 27">
              <a:extLst>
                <a:ext uri="{FF2B5EF4-FFF2-40B4-BE49-F238E27FC236}">
                  <a16:creationId xmlns:a16="http://schemas.microsoft.com/office/drawing/2014/main" id="{C829731A-F474-C718-8DAC-701C729068DE}"/>
                </a:ext>
              </a:extLst>
            </p:cNvPr>
            <p:cNvSpPr/>
            <p:nvPr/>
          </p:nvSpPr>
          <p:spPr>
            <a:xfrm>
              <a:off x="9334496" y="-8467"/>
              <a:ext cx="2854327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858013"/>
                <a:gd name="f4" fmla="val 6866467"/>
                <a:gd name="f5" fmla="val 2473942"/>
                <a:gd name="f6" fmla="*/ f0 1 2858013"/>
                <a:gd name="f7" fmla="*/ f1 1 6866467"/>
                <a:gd name="f8" fmla="+- f4 0 f2"/>
                <a:gd name="f9" fmla="+- f3 0 f2"/>
                <a:gd name="f10" fmla="*/ f9 1 2858013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858013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3F7819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Rectangle 28">
              <a:extLst>
                <a:ext uri="{FF2B5EF4-FFF2-40B4-BE49-F238E27FC236}">
                  <a16:creationId xmlns:a16="http://schemas.microsoft.com/office/drawing/2014/main" id="{CB0FE30B-D5A6-81A2-EC33-5530A433DADD}"/>
                </a:ext>
              </a:extLst>
            </p:cNvPr>
            <p:cNvSpPr/>
            <p:nvPr/>
          </p:nvSpPr>
          <p:spPr>
            <a:xfrm>
              <a:off x="10898733" y="-8467"/>
              <a:ext cx="1290090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90094"/>
                <a:gd name="f4" fmla="val 6858000"/>
                <a:gd name="f5" fmla="val 1019735"/>
                <a:gd name="f6" fmla="*/ f0 1 1290094"/>
                <a:gd name="f7" fmla="*/ f1 1 6858000"/>
                <a:gd name="f8" fmla="+- f4 0 f2"/>
                <a:gd name="f9" fmla="+- f3 0 f2"/>
                <a:gd name="f10" fmla="*/ f9 1 1290094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90094" h="6858000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C0E474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Rectangle 29">
              <a:extLst>
                <a:ext uri="{FF2B5EF4-FFF2-40B4-BE49-F238E27FC236}">
                  <a16:creationId xmlns:a16="http://schemas.microsoft.com/office/drawing/2014/main" id="{42D0AB65-2CA7-FEF7-53AA-79F399802091}"/>
                </a:ext>
              </a:extLst>
            </p:cNvPr>
            <p:cNvSpPr/>
            <p:nvPr/>
          </p:nvSpPr>
          <p:spPr>
            <a:xfrm>
              <a:off x="10938994" y="-8467"/>
              <a:ext cx="1249829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49825"/>
                <a:gd name="f4" fmla="val 6858000"/>
                <a:gd name="f5" fmla="val 1109382"/>
                <a:gd name="f6" fmla="*/ f0 1 1249825"/>
                <a:gd name="f7" fmla="*/ f1 1 6858000"/>
                <a:gd name="f8" fmla="+- f4 0 f2"/>
                <a:gd name="f9" fmla="+- f3 0 f2"/>
                <a:gd name="f10" fmla="*/ f9 1 1249825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49825" h="6858000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6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Isosceles Triangle 30">
              <a:extLst>
                <a:ext uri="{FF2B5EF4-FFF2-40B4-BE49-F238E27FC236}">
                  <a16:creationId xmlns:a16="http://schemas.microsoft.com/office/drawing/2014/main" id="{C0CF76A1-FED7-884F-A90C-B1BC91E754FB}"/>
                </a:ext>
              </a:extLst>
            </p:cNvPr>
            <p:cNvSpPr/>
            <p:nvPr/>
          </p:nvSpPr>
          <p:spPr>
            <a:xfrm>
              <a:off x="10371664" y="3589870"/>
              <a:ext cx="1817159" cy="326812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90C226">
                <a:alpha val="8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Isosceles Triangle 18">
              <a:extLst>
                <a:ext uri="{FF2B5EF4-FFF2-40B4-BE49-F238E27FC236}">
                  <a16:creationId xmlns:a16="http://schemas.microsoft.com/office/drawing/2014/main" id="{30DB5E34-6FB9-02F2-0BB1-55242061D38E}"/>
                </a:ext>
              </a:extLst>
            </p:cNvPr>
            <p:cNvSpPr/>
            <p:nvPr/>
          </p:nvSpPr>
          <p:spPr>
            <a:xfrm rot="10799991">
              <a:off x="-19" y="0"/>
              <a:ext cx="842592" cy="566615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90C226">
                <a:alpha val="8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13" name="Title 1">
            <a:extLst>
              <a:ext uri="{FF2B5EF4-FFF2-40B4-BE49-F238E27FC236}">
                <a16:creationId xmlns:a16="http://schemas.microsoft.com/office/drawing/2014/main" id="{1893F37B-F76B-D32F-1A92-4D64E9EC7C46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07068" y="2404533"/>
            <a:ext cx="7766931" cy="1646304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4" name="Subtitle 2">
            <a:extLst>
              <a:ext uri="{FF2B5EF4-FFF2-40B4-BE49-F238E27FC236}">
                <a16:creationId xmlns:a16="http://schemas.microsoft.com/office/drawing/2014/main" id="{7FA85DE9-7F36-C1F1-1FA6-E5DAE5BFEF67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07068" y="4050828"/>
            <a:ext cx="7766931" cy="1096895"/>
          </a:xfrm>
        </p:spPr>
        <p:txBody>
          <a:bodyPr/>
          <a:lstStyle>
            <a:lvl1pPr marL="0" indent="0" algn="r">
              <a:buNone/>
              <a:defRPr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338A18CC-D736-0CF0-DBEC-D2DE8DA8E3A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A8004B6-7038-4707-8417-DF4F8173AB68}" type="datetime1">
              <a:rPr lang="en-GB"/>
              <a:pPr lvl="0"/>
              <a:t>14/11/2022</a:t>
            </a:fld>
            <a:endParaRPr lang="en-GB"/>
          </a:p>
        </p:txBody>
      </p:sp>
      <p:sp>
        <p:nvSpPr>
          <p:cNvPr id="16" name="Footer Placeholder 4">
            <a:extLst>
              <a:ext uri="{FF2B5EF4-FFF2-40B4-BE49-F238E27FC236}">
                <a16:creationId xmlns:a16="http://schemas.microsoft.com/office/drawing/2014/main" id="{33F83C59-4227-D5D2-D89B-0D13E344D5A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7" name="Slide Number Placeholder 5">
            <a:extLst>
              <a:ext uri="{FF2B5EF4-FFF2-40B4-BE49-F238E27FC236}">
                <a16:creationId xmlns:a16="http://schemas.microsoft.com/office/drawing/2014/main" id="{E2F61B2A-0560-3A45-FB89-ACC05C2FEC0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F3A6692-08E9-4BE6-890B-6145C57A95E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21296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5EB958-6792-44A2-A137-C94AC44C53C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0EEB6F-0921-97B4-5CDD-8EBC4F83ED4A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F8ED0A-B54A-1900-F329-42F49B3582B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8CAE25E-00EE-433C-9ED3-0F0F78D07711}" type="datetime1">
              <a:rPr lang="en-GB"/>
              <a:pPr lvl="0"/>
              <a:t>14/11/2022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2F7C93-4FC1-0F74-6B01-79CFF558EA9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42B02E-4DC8-0060-BFD5-09C759B369E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89A6DF9-40F7-4A4E-BC28-C75F55595C8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85276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F42D32-CAA3-1174-2EDA-750A9E282DC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2700863"/>
            <a:ext cx="8596667" cy="1826578"/>
          </a:xfrm>
        </p:spPr>
        <p:txBody>
          <a:bodyPr anchor="b"/>
          <a:lstStyle>
            <a:lvl1pPr>
              <a:defRPr sz="4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4BCF90-A4A5-F0EB-437E-446E4F8DBCE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77332" y="4527450"/>
            <a:ext cx="8596667" cy="860395"/>
          </a:xfrm>
        </p:spPr>
        <p:txBody>
          <a:bodyPr/>
          <a:lstStyle>
            <a:lvl1pPr marL="0" indent="0">
              <a:buNone/>
              <a:defRPr sz="2000"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76B93A-0E3F-61D3-CAEA-3AFD6E3E3F3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31A6731-1B74-4C85-BC60-3C3AAE5E84DC}" type="datetime1">
              <a:rPr lang="en-GB"/>
              <a:pPr lvl="0"/>
              <a:t>14/11/2022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99A3DA-9505-C564-18F4-700FB223C5B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020565-1D49-15E9-E341-E7FD1A63788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214099E-A395-4FA0-95E7-8B14F2F0131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46791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DAFA51-FE95-A64B-42AF-6B5840EA958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BA2264-5C37-D8BF-03E1-C9515E94F2D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77332" y="2160590"/>
            <a:ext cx="4184038" cy="388076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2D0A24-AE01-DB7D-3886-77E6257E9C5A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5089971" y="2160590"/>
            <a:ext cx="4184038" cy="388076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2EDBE6-4869-000A-B3D8-2A4473E13FA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D6911AF-DC3B-41E7-A49B-EAD21A6E381B}" type="datetime1">
              <a:rPr lang="en-GB"/>
              <a:pPr lvl="0"/>
              <a:t>14/11/2022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3917C3-77BC-4245-7EBA-AD9D3DDE9DC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940E8C-D5E4-E622-0FE2-9044A771D6B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230D3D5-C07B-4A0A-9107-506898B4E25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74305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73D97F-465D-B545-E7FB-B8A18E9E4FD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FFE13A-B040-BC3C-522D-3CD278EB2BB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75741" y="2160983"/>
            <a:ext cx="4185620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A64FC52-8E68-631A-A412-F87BFBC330D1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75741" y="2737247"/>
            <a:ext cx="4185620" cy="330412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1373289-515A-493C-F5B9-907A377DFC43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5088379" y="2160983"/>
            <a:ext cx="4185620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92DF52-83E0-DD2E-502F-A94851C59D58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5088379" y="2737247"/>
            <a:ext cx="4185620" cy="330412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D62041-DAF6-D6EC-464F-FD7044B22FE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0F7803D-C2C9-483D-B522-FC3C528984FA}" type="datetime1">
              <a:rPr lang="en-GB"/>
              <a:pPr lvl="0"/>
              <a:t>14/11/2022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18D3426-4EDE-D7A3-A0FC-5A85C6B9274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6B81AA-F5C0-DEDC-3D71-28DD599FB8D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C8BB6F3-EF2B-4E31-884C-D9D1635AC81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59110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34FD77-C237-7E04-E7E4-C2F604CD2FF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95968D6-E459-84BC-E56D-B0BBA6A3173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7DB9435-FDB5-47F1-BAEA-75D8B9F9594C}" type="datetime1">
              <a:rPr lang="en-GB"/>
              <a:pPr lvl="0"/>
              <a:t>14/11/2022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17A69FE-A44B-63DE-D1D8-BDA43891147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38AAAF-9900-D1BC-8853-99E61BB6E70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610148D-902F-43A5-A9A0-7456EAF9E79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9362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F539A87-A842-F9CE-D949-0F34D02ED8C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DCA8230-04CF-4A89-BEE2-14D42EAB7BCB}" type="datetime1">
              <a:rPr lang="en-GB"/>
              <a:pPr lvl="0"/>
              <a:t>14/11/2022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DBB291F-B6BF-9E61-22C4-82345B1F15F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236EED-509F-3578-FBC4-2611EA67D24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AD8B7C8-5287-49F8-B49B-0BADA2C47C9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5168007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C3E09F-9B2E-13F6-50E2-6C65F13921C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1498601"/>
            <a:ext cx="3854525" cy="1278468"/>
          </a:xfrm>
        </p:spPr>
        <p:txBody>
          <a:bodyPr anchor="b"/>
          <a:lstStyle>
            <a:lvl1pPr>
              <a:defRPr sz="2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889462-1023-88F0-1F4D-01D30CC05B6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760457" y="514926"/>
            <a:ext cx="4513542" cy="5526432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F9BB43-B758-4BB4-5037-A2A8C050BC0E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677332" y="2777069"/>
            <a:ext cx="3854525" cy="2584451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749CE4-88A2-6D99-8CFC-E64CEBEEE65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91A9788-9BE8-4B55-9BAE-B3A95165BDD4}" type="datetime1">
              <a:rPr lang="en-GB"/>
              <a:pPr lvl="0"/>
              <a:t>14/11/2022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44126D-B8EB-6160-9E80-F11D28FCED1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BDE7E1-1DB4-797E-2639-B01628D00AD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DE87F8B-D5A1-461E-9164-3449F0C3225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48878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362315-A156-7F5B-47F5-3CAB2CF5E09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4800600"/>
            <a:ext cx="8596667" cy="566735"/>
          </a:xfrm>
        </p:spPr>
        <p:txBody>
          <a:bodyPr anchor="b"/>
          <a:lstStyle>
            <a:lvl1pPr>
              <a:defRPr sz="2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C8739E-DD27-88B6-9777-3054AFAA56A7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677332" y="609603"/>
            <a:ext cx="8596667" cy="3845719"/>
          </a:xfrm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B9434D9-37E1-6FCE-5299-CA00824C5594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677332" y="5367335"/>
            <a:ext cx="8596667" cy="674022"/>
          </a:xfrm>
        </p:spPr>
        <p:txBody>
          <a:bodyPr/>
          <a:lstStyle>
            <a:lvl1pPr marL="0" indent="0">
              <a:buNone/>
              <a:defRPr sz="1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796199-7BCD-A122-5CEB-22ED1C2F9C0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02A833B-85C8-4A04-939F-29753B2325AF}" type="datetime1">
              <a:rPr lang="en-GB"/>
              <a:pPr lvl="0"/>
              <a:t>14/11/2022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AD76FB-A1CB-5A95-19B6-59E88C296C7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49474C-EE8F-F71B-CC88-44FC7CD8FFA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8D09894-297A-4762-918D-A83C87A66DE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9747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0D6A59-1F0D-447E-5D93-5A2F8704C1B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609603"/>
            <a:ext cx="8596667" cy="3403597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1530BD-7830-C131-B82E-3E2AB4FFE24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470401"/>
            <a:ext cx="8596667" cy="1570957"/>
          </a:xfrm>
        </p:spPr>
        <p:txBody>
          <a:bodyPr anchor="ctr"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93B9EE-A4F1-2037-6359-AB93D7F60B2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9134090-B5E5-4668-9BCF-3C8CD9DB7442}" type="datetime1">
              <a:rPr lang="en-GB"/>
              <a:pPr lvl="0"/>
              <a:t>14/11/2022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747D4A-2E01-5331-704A-373BFA6FD54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2A30A7-79B4-3CD7-BB7D-39EF3846E23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B33F6EE-6148-44B6-9B97-9628C190029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90950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399CC2-3C8F-C6D5-8045-F22C5AEE847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31334" y="609603"/>
            <a:ext cx="8094131" cy="3022604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ABF85B0B-9065-F33E-B798-B1AF42A97C2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366141" y="3632197"/>
            <a:ext cx="7224528" cy="381003"/>
          </a:xfrm>
        </p:spPr>
        <p:txBody>
          <a:bodyPr anchor="ctr">
            <a:noAutofit/>
          </a:bodyPr>
          <a:lstStyle>
            <a:lvl1pPr marL="0" indent="0">
              <a:buNone/>
              <a:defRPr sz="1600"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D4790866-2B77-FF2A-EDFD-D8DCCB29AD7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470401"/>
            <a:ext cx="8596667" cy="1570957"/>
          </a:xfrm>
        </p:spPr>
        <p:txBody>
          <a:bodyPr anchor="ctr"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4B266BA-8AEB-7BD3-E278-5FCB9BC1FD5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4A12DB9-8C6B-4705-AC0A-F3AF7122FA2E}" type="datetime1">
              <a:rPr lang="en-GB"/>
              <a:pPr lvl="0"/>
              <a:t>14/11/2022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02DC1E4F-1EF6-DA3A-0493-98B8D87396B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A76B74AB-62BA-F152-D012-B3889F76726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1E4D622-7F04-4906-8EAF-672ACC63617F}" type="slidenum">
              <a:t>‹#›</a:t>
            </a:fld>
            <a:endParaRPr lang="en-GB"/>
          </a:p>
        </p:txBody>
      </p:sp>
      <p:sp>
        <p:nvSpPr>
          <p:cNvPr id="8" name="TextBox 19">
            <a:extLst>
              <a:ext uri="{FF2B5EF4-FFF2-40B4-BE49-F238E27FC236}">
                <a16:creationId xmlns:a16="http://schemas.microsoft.com/office/drawing/2014/main" id="{714C5281-4C72-DE49-8913-5360885EA3F8}"/>
              </a:ext>
            </a:extLst>
          </p:cNvPr>
          <p:cNvSpPr txBox="1"/>
          <p:nvPr/>
        </p:nvSpPr>
        <p:spPr>
          <a:xfrm>
            <a:off x="541873" y="790379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C0E474"/>
                </a:solidFill>
                <a:uFillTx/>
                <a:latin typeface="Arial"/>
              </a:rPr>
              <a:t>“</a:t>
            </a:r>
          </a:p>
        </p:txBody>
      </p:sp>
      <p:sp>
        <p:nvSpPr>
          <p:cNvPr id="9" name="TextBox 21">
            <a:extLst>
              <a:ext uri="{FF2B5EF4-FFF2-40B4-BE49-F238E27FC236}">
                <a16:creationId xmlns:a16="http://schemas.microsoft.com/office/drawing/2014/main" id="{4E4E261D-2798-DCCD-6B81-D630247EAB21}"/>
              </a:ext>
            </a:extLst>
          </p:cNvPr>
          <p:cNvSpPr txBox="1"/>
          <p:nvPr/>
        </p:nvSpPr>
        <p:spPr>
          <a:xfrm>
            <a:off x="8893015" y="2886559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C0E474"/>
                </a:solidFill>
                <a:uFillTx/>
                <a:latin typeface="Arial"/>
              </a:rPr>
              <a:t>”</a:t>
            </a:r>
            <a:endParaRPr lang="en-US" sz="1800" b="0" i="0" u="none" strike="noStrike" kern="1200" cap="none" spc="0" baseline="0">
              <a:solidFill>
                <a:srgbClr val="C0E474"/>
              </a:solidFill>
              <a:uFillTx/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8400904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9746D0-0BDC-B391-DE4D-B448E33276A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1931990"/>
            <a:ext cx="8596667" cy="2595460"/>
          </a:xfrm>
        </p:spPr>
        <p:txBody>
          <a:bodyPr anchor="b"/>
          <a:lstStyle>
            <a:lvl1pPr>
              <a:defRPr sz="4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A09F16-35BF-2775-165E-C6C20086D62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527450"/>
            <a:ext cx="8596667" cy="1513917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E2B176-0F2E-ED7F-08EA-B91C1841687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4F12A49-3493-46D4-9569-42278FA50E3A}" type="datetime1">
              <a:rPr lang="en-GB"/>
              <a:pPr lvl="0"/>
              <a:t>14/11/2022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E3BD5-6A0E-C33F-C002-06C6B70D22B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7D8A5A-7D13-533B-2812-89A3C783C41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25C3F5B-51B8-45D0-BA71-A1AAA5A06CB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85938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34C20-E0FA-98C9-7715-53B4B079CAA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31334" y="609603"/>
            <a:ext cx="8094131" cy="3022604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18E2440E-E0C2-7B35-DB13-E88606458EC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013201"/>
            <a:ext cx="8596667" cy="514249"/>
          </a:xfrm>
        </p:spPr>
        <p:txBody>
          <a:bodyPr anchor="b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8D54845A-69C9-FEE7-EA19-27D2B87EB45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527450"/>
            <a:ext cx="8596667" cy="1513917"/>
          </a:xfrm>
        </p:spPr>
        <p:txBody>
          <a:bodyPr/>
          <a:lstStyle>
            <a:lvl1pPr marL="0" indent="0">
              <a:buNone/>
              <a:defRPr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A1BDBFF-A570-3A5E-C60A-45317A9A5E5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3F56D74-C33B-4CBC-919E-96AB9FD5A14A}" type="datetime1">
              <a:rPr lang="en-GB"/>
              <a:pPr lvl="0"/>
              <a:t>14/11/2022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FFCDDE23-3498-259B-3CA1-A08374700DE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681471D9-8DAD-BA8E-D4E8-D6A3CE1637F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5CB5F4C-A870-4751-BA0C-D758A876BECB}" type="slidenum">
              <a:t>‹#›</a:t>
            </a:fld>
            <a:endParaRPr lang="en-GB"/>
          </a:p>
        </p:txBody>
      </p:sp>
      <p:sp>
        <p:nvSpPr>
          <p:cNvPr id="8" name="TextBox 23">
            <a:extLst>
              <a:ext uri="{FF2B5EF4-FFF2-40B4-BE49-F238E27FC236}">
                <a16:creationId xmlns:a16="http://schemas.microsoft.com/office/drawing/2014/main" id="{F05697EC-E7AB-5F8A-D6AC-144A5C1BAE3F}"/>
              </a:ext>
            </a:extLst>
          </p:cNvPr>
          <p:cNvSpPr txBox="1"/>
          <p:nvPr/>
        </p:nvSpPr>
        <p:spPr>
          <a:xfrm>
            <a:off x="541873" y="790379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C0E474"/>
                </a:solidFill>
                <a:uFillTx/>
                <a:latin typeface="Arial"/>
              </a:rPr>
              <a:t>“</a:t>
            </a:r>
          </a:p>
        </p:txBody>
      </p:sp>
      <p:sp>
        <p:nvSpPr>
          <p:cNvPr id="9" name="TextBox 24">
            <a:extLst>
              <a:ext uri="{FF2B5EF4-FFF2-40B4-BE49-F238E27FC236}">
                <a16:creationId xmlns:a16="http://schemas.microsoft.com/office/drawing/2014/main" id="{30BF687A-8EB2-1D48-50D7-D0F7D3648946}"/>
              </a:ext>
            </a:extLst>
          </p:cNvPr>
          <p:cNvSpPr txBox="1"/>
          <p:nvPr/>
        </p:nvSpPr>
        <p:spPr>
          <a:xfrm>
            <a:off x="8893015" y="2886559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C0E474"/>
                </a:solidFill>
                <a:uFillTx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450572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9CDFFA-619D-6ED6-8EEA-D4236DEDC42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5800" y="609603"/>
            <a:ext cx="8588200" cy="3022604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134EF431-EEAC-34C1-EF22-3803460B40A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013201"/>
            <a:ext cx="8596667" cy="514249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90C22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49E96C-852E-295C-3FA6-E71B93F67FE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527450"/>
            <a:ext cx="8596667" cy="1513917"/>
          </a:xfrm>
        </p:spPr>
        <p:txBody>
          <a:bodyPr/>
          <a:lstStyle>
            <a:lvl1pPr marL="0" indent="0">
              <a:buNone/>
              <a:defRPr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CBE6C8D-50BB-DC1E-DE6E-520BEFC77CD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A1189FB-3232-4D24-923D-218F2B18C520}" type="datetime1">
              <a:rPr lang="en-GB"/>
              <a:pPr lvl="0"/>
              <a:t>14/11/2022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0FB26AED-C66C-4061-D869-A8CA421149E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B78859B7-35C5-0BE6-6795-E3C8D2588C3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48D5507-3431-493C-B1C7-FB07568265D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965926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D7B6E3-2B5D-2052-2EC6-CB84ECFACD0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E50B164-956B-AAC2-76FE-DCA6289463E1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1F6D1A-4C70-FF6A-9CCA-797B3871CCD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E39A0F6-C780-4653-8BAE-8F7C6C9CB1B5}" type="datetime1">
              <a:rPr lang="en-GB"/>
              <a:pPr lvl="0"/>
              <a:t>14/11/2022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7AF82D-186F-91C7-3037-C9653036CEF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75F312-C3F4-0BB6-CA84-C991594790B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A8AD886-50AE-48C7-90AF-61BC7D6A850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53493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985C771-27F4-AB95-2E26-352B89C7482D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7967670" y="609603"/>
            <a:ext cx="1304739" cy="5251454"/>
          </a:xfrm>
        </p:spPr>
        <p:txBody>
          <a:bodyPr vert="eaVert" anchor="ctr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9017092-B446-86F2-EF22-C54BDCC4505F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677332" y="609603"/>
            <a:ext cx="7060146" cy="525145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466F96-28F4-32C8-7469-217DB70388E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569BDBF-1FE7-40C8-8EC9-58FE262A52C3}" type="datetime1">
              <a:rPr lang="en-GB"/>
              <a:pPr lvl="0"/>
              <a:t>14/11/2022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14163B-144E-A6BC-0333-074F6B252E0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E6CE2E-D8D2-547B-EB8A-CB26B47B926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62FE5EA-E464-4423-A06C-BDA3E09E485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46242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>
            <a:extLst>
              <a:ext uri="{FF2B5EF4-FFF2-40B4-BE49-F238E27FC236}">
                <a16:creationId xmlns:a16="http://schemas.microsoft.com/office/drawing/2014/main" id="{D5C6691D-9243-64D1-C488-9466159A54F8}"/>
              </a:ext>
            </a:extLst>
          </p:cNvPr>
          <p:cNvGrpSpPr/>
          <p:nvPr/>
        </p:nvGrpSpPr>
        <p:grpSpPr>
          <a:xfrm>
            <a:off x="0" y="-8467"/>
            <a:ext cx="12192005" cy="6866467"/>
            <a:chOff x="0" y="-8467"/>
            <a:chExt cx="12192005" cy="6866467"/>
          </a:xfrm>
        </p:grpSpPr>
        <p:cxnSp>
          <p:nvCxnSpPr>
            <p:cNvPr id="3" name="Straight Connector 19">
              <a:extLst>
                <a:ext uri="{FF2B5EF4-FFF2-40B4-BE49-F238E27FC236}">
                  <a16:creationId xmlns:a16="http://schemas.microsoft.com/office/drawing/2014/main" id="{14EAAA41-5381-3204-03CD-DF1ACCF6A2D0}"/>
                </a:ext>
              </a:extLst>
            </p:cNvPr>
            <p:cNvCxnSpPr/>
            <p:nvPr/>
          </p:nvCxnSpPr>
          <p:spPr>
            <a:xfrm>
              <a:off x="9371008" y="0"/>
              <a:ext cx="1219207" cy="6858000"/>
            </a:xfrm>
            <a:prstGeom prst="straightConnector1">
              <a:avLst/>
            </a:prstGeom>
            <a:noFill/>
            <a:ln w="9528" cap="rnd">
              <a:solidFill>
                <a:srgbClr val="BFBFBF"/>
              </a:solidFill>
              <a:prstDash val="solid"/>
              <a:miter/>
            </a:ln>
          </p:spPr>
        </p:cxnSp>
        <p:cxnSp>
          <p:nvCxnSpPr>
            <p:cNvPr id="4" name="Straight Connector 20">
              <a:extLst>
                <a:ext uri="{FF2B5EF4-FFF2-40B4-BE49-F238E27FC236}">
                  <a16:creationId xmlns:a16="http://schemas.microsoft.com/office/drawing/2014/main" id="{98D8A7F1-6411-E153-9935-AFC005120679}"/>
                </a:ext>
              </a:extLst>
            </p:cNvPr>
            <p:cNvCxnSpPr/>
            <p:nvPr/>
          </p:nvCxnSpPr>
          <p:spPr>
            <a:xfrm flipH="1">
              <a:off x="7425266" y="3681410"/>
              <a:ext cx="4763557" cy="3176590"/>
            </a:xfrm>
            <a:prstGeom prst="straightConnector1">
              <a:avLst/>
            </a:prstGeom>
            <a:noFill/>
            <a:ln w="9528" cap="rnd">
              <a:solidFill>
                <a:srgbClr val="D9D9D9"/>
              </a:solidFill>
              <a:prstDash val="solid"/>
              <a:miter/>
            </a:ln>
          </p:spPr>
        </p:cxnSp>
        <p:sp>
          <p:nvSpPr>
            <p:cNvPr id="5" name="Rectangle 23">
              <a:extLst>
                <a:ext uri="{FF2B5EF4-FFF2-40B4-BE49-F238E27FC236}">
                  <a16:creationId xmlns:a16="http://schemas.microsoft.com/office/drawing/2014/main" id="{C6ECB763-5F7C-E9DC-385C-437824B37570}"/>
                </a:ext>
              </a:extLst>
            </p:cNvPr>
            <p:cNvSpPr/>
            <p:nvPr/>
          </p:nvSpPr>
          <p:spPr>
            <a:xfrm>
              <a:off x="9181472" y="-8467"/>
              <a:ext cx="3007351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3007349"/>
                <a:gd name="f4" fmla="val 6866467"/>
                <a:gd name="f5" fmla="val 2045532"/>
                <a:gd name="f6" fmla="*/ f0 1 3007349"/>
                <a:gd name="f7" fmla="*/ f1 1 6866467"/>
                <a:gd name="f8" fmla="+- f4 0 f2"/>
                <a:gd name="f9" fmla="+- f3 0 f2"/>
                <a:gd name="f10" fmla="*/ f9 1 3007349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3007349" h="6866467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90C226">
                <a:alpha val="3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6" name="Rectangle 25">
              <a:extLst>
                <a:ext uri="{FF2B5EF4-FFF2-40B4-BE49-F238E27FC236}">
                  <a16:creationId xmlns:a16="http://schemas.microsoft.com/office/drawing/2014/main" id="{71C05CD5-5656-90F9-183E-8AB443D6CBFF}"/>
                </a:ext>
              </a:extLst>
            </p:cNvPr>
            <p:cNvSpPr/>
            <p:nvPr/>
          </p:nvSpPr>
          <p:spPr>
            <a:xfrm>
              <a:off x="9603440" y="-8467"/>
              <a:ext cx="2588556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573311"/>
                <a:gd name="f4" fmla="val 6866467"/>
                <a:gd name="f5" fmla="val 1202336"/>
                <a:gd name="f6" fmla="*/ f0 1 2573311"/>
                <a:gd name="f7" fmla="*/ f1 1 6866467"/>
                <a:gd name="f8" fmla="+- f4 0 f2"/>
                <a:gd name="f9" fmla="+- f3 0 f2"/>
                <a:gd name="f10" fmla="*/ f9 1 2573311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573311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7" name="Isosceles Triangle 23">
              <a:extLst>
                <a:ext uri="{FF2B5EF4-FFF2-40B4-BE49-F238E27FC236}">
                  <a16:creationId xmlns:a16="http://schemas.microsoft.com/office/drawing/2014/main" id="{2A46B534-2052-B93C-C002-8DDAA4061722}"/>
                </a:ext>
              </a:extLst>
            </p:cNvPr>
            <p:cNvSpPr/>
            <p:nvPr/>
          </p:nvSpPr>
          <p:spPr>
            <a:xfrm>
              <a:off x="8932334" y="3047996"/>
              <a:ext cx="3259671" cy="38100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54A021">
                <a:alpha val="72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8" name="Rectangle 27">
              <a:extLst>
                <a:ext uri="{FF2B5EF4-FFF2-40B4-BE49-F238E27FC236}">
                  <a16:creationId xmlns:a16="http://schemas.microsoft.com/office/drawing/2014/main" id="{C428DF20-B632-F65C-B55F-28E124B401F4}"/>
                </a:ext>
              </a:extLst>
            </p:cNvPr>
            <p:cNvSpPr/>
            <p:nvPr/>
          </p:nvSpPr>
          <p:spPr>
            <a:xfrm>
              <a:off x="9334496" y="-8467"/>
              <a:ext cx="2854327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858013"/>
                <a:gd name="f4" fmla="val 6866467"/>
                <a:gd name="f5" fmla="val 2473942"/>
                <a:gd name="f6" fmla="*/ f0 1 2858013"/>
                <a:gd name="f7" fmla="*/ f1 1 6866467"/>
                <a:gd name="f8" fmla="+- f4 0 f2"/>
                <a:gd name="f9" fmla="+- f3 0 f2"/>
                <a:gd name="f10" fmla="*/ f9 1 2858013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858013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3F7819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Rectangle 28">
              <a:extLst>
                <a:ext uri="{FF2B5EF4-FFF2-40B4-BE49-F238E27FC236}">
                  <a16:creationId xmlns:a16="http://schemas.microsoft.com/office/drawing/2014/main" id="{12917CB9-89EA-C041-DD25-8E488D350599}"/>
                </a:ext>
              </a:extLst>
            </p:cNvPr>
            <p:cNvSpPr/>
            <p:nvPr/>
          </p:nvSpPr>
          <p:spPr>
            <a:xfrm>
              <a:off x="10898733" y="-8467"/>
              <a:ext cx="1290090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90094"/>
                <a:gd name="f4" fmla="val 6858000"/>
                <a:gd name="f5" fmla="val 1019735"/>
                <a:gd name="f6" fmla="*/ f0 1 1290094"/>
                <a:gd name="f7" fmla="*/ f1 1 6858000"/>
                <a:gd name="f8" fmla="+- f4 0 f2"/>
                <a:gd name="f9" fmla="+- f3 0 f2"/>
                <a:gd name="f10" fmla="*/ f9 1 1290094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90094" h="6858000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C0E474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Rectangle 29">
              <a:extLst>
                <a:ext uri="{FF2B5EF4-FFF2-40B4-BE49-F238E27FC236}">
                  <a16:creationId xmlns:a16="http://schemas.microsoft.com/office/drawing/2014/main" id="{EE95D253-35AF-2F34-A6FA-08FC994B1E71}"/>
                </a:ext>
              </a:extLst>
            </p:cNvPr>
            <p:cNvSpPr/>
            <p:nvPr/>
          </p:nvSpPr>
          <p:spPr>
            <a:xfrm>
              <a:off x="10938994" y="-8467"/>
              <a:ext cx="1249829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49825"/>
                <a:gd name="f4" fmla="val 6858000"/>
                <a:gd name="f5" fmla="val 1109382"/>
                <a:gd name="f6" fmla="*/ f0 1 1249825"/>
                <a:gd name="f7" fmla="*/ f1 1 6858000"/>
                <a:gd name="f8" fmla="+- f4 0 f2"/>
                <a:gd name="f9" fmla="+- f3 0 f2"/>
                <a:gd name="f10" fmla="*/ f9 1 1249825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49825" h="6858000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6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Isosceles Triangle 27">
              <a:extLst>
                <a:ext uri="{FF2B5EF4-FFF2-40B4-BE49-F238E27FC236}">
                  <a16:creationId xmlns:a16="http://schemas.microsoft.com/office/drawing/2014/main" id="{F62C94D9-A37D-EF03-7C5D-59513B2D0F64}"/>
                </a:ext>
              </a:extLst>
            </p:cNvPr>
            <p:cNvSpPr/>
            <p:nvPr/>
          </p:nvSpPr>
          <p:spPr>
            <a:xfrm>
              <a:off x="10371664" y="3589870"/>
              <a:ext cx="1817159" cy="326812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90C226">
                <a:alpha val="8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Isosceles Triangle 28">
              <a:extLst>
                <a:ext uri="{FF2B5EF4-FFF2-40B4-BE49-F238E27FC236}">
                  <a16:creationId xmlns:a16="http://schemas.microsoft.com/office/drawing/2014/main" id="{55DB3317-655E-A62C-549F-B3465BED0F4F}"/>
                </a:ext>
              </a:extLst>
            </p:cNvPr>
            <p:cNvSpPr/>
            <p:nvPr/>
          </p:nvSpPr>
          <p:spPr>
            <a:xfrm>
              <a:off x="0" y="4013201"/>
              <a:ext cx="448732" cy="28447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360"/>
                <a:gd name="f8" fmla="+- 0 0 -270"/>
                <a:gd name="f9" fmla="+- 0 0 -180"/>
                <a:gd name="f10" fmla="+- 0 0 -90"/>
                <a:gd name="f11" fmla="abs f3"/>
                <a:gd name="f12" fmla="abs f4"/>
                <a:gd name="f13" fmla="abs f5"/>
                <a:gd name="f14" fmla="*/ f7 f0 1"/>
                <a:gd name="f15" fmla="*/ f8 f0 1"/>
                <a:gd name="f16" fmla="*/ f9 f0 1"/>
                <a:gd name="f17" fmla="*/ f10 f0 1"/>
                <a:gd name="f18" fmla="?: f11 f3 1"/>
                <a:gd name="f19" fmla="?: f12 f4 1"/>
                <a:gd name="f20" fmla="?: f13 f5 1"/>
                <a:gd name="f21" fmla="*/ f14 1 f2"/>
                <a:gd name="f22" fmla="*/ f15 1 f2"/>
                <a:gd name="f23" fmla="*/ f16 1 f2"/>
                <a:gd name="f24" fmla="*/ f17 1 f2"/>
                <a:gd name="f25" fmla="*/ f18 1 21600"/>
                <a:gd name="f26" fmla="*/ f19 1 21600"/>
                <a:gd name="f27" fmla="*/ 21600 f18 1"/>
                <a:gd name="f28" fmla="*/ 21600 f19 1"/>
                <a:gd name="f29" fmla="+- f21 0 f1"/>
                <a:gd name="f30" fmla="+- f22 0 f1"/>
                <a:gd name="f31" fmla="+- f23 0 f1"/>
                <a:gd name="f32" fmla="+- f24 0 f1"/>
                <a:gd name="f33" fmla="min f26 f25"/>
                <a:gd name="f34" fmla="*/ f27 1 f20"/>
                <a:gd name="f35" fmla="*/ f28 1 f20"/>
                <a:gd name="f36" fmla="val f34"/>
                <a:gd name="f37" fmla="val f35"/>
                <a:gd name="f38" fmla="*/ f6 f33 1"/>
                <a:gd name="f39" fmla="+- f37 0 f6"/>
                <a:gd name="f40" fmla="+- f36 0 f6"/>
                <a:gd name="f41" fmla="*/ f37 f33 1"/>
                <a:gd name="f42" fmla="*/ f36 f33 1"/>
                <a:gd name="f43" fmla="*/ f39 1 2"/>
                <a:gd name="f44" fmla="*/ f40 1 2"/>
                <a:gd name="f45" fmla="*/ f40 f6 1"/>
                <a:gd name="f46" fmla="+- f6 f43 0"/>
                <a:gd name="f47" fmla="*/ f45 1 200000"/>
                <a:gd name="f48" fmla="*/ f45 1 100000"/>
                <a:gd name="f49" fmla="+- f47 f44 0"/>
                <a:gd name="f50" fmla="*/ f47 f33 1"/>
                <a:gd name="f51" fmla="*/ f46 f33 1"/>
                <a:gd name="f52" fmla="*/ f48 f33 1"/>
                <a:gd name="f53" fmla="*/ f49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52" y="f38"/>
                </a:cxn>
                <a:cxn ang="f30">
                  <a:pos x="f50" y="f51"/>
                </a:cxn>
                <a:cxn ang="f31">
                  <a:pos x="f38" y="f41"/>
                </a:cxn>
                <a:cxn ang="f31">
                  <a:pos x="f52" y="f41"/>
                </a:cxn>
                <a:cxn ang="f31">
                  <a:pos x="f42" y="f41"/>
                </a:cxn>
                <a:cxn ang="f32">
                  <a:pos x="f53" y="f51"/>
                </a:cxn>
              </a:cxnLst>
              <a:rect l="f50" t="f51" r="f53" b="f41"/>
              <a:pathLst>
                <a:path>
                  <a:moveTo>
                    <a:pt x="f38" y="f41"/>
                  </a:moveTo>
                  <a:lnTo>
                    <a:pt x="f52" y="f38"/>
                  </a:lnTo>
                  <a:lnTo>
                    <a:pt x="f42" y="f41"/>
                  </a:lnTo>
                  <a:close/>
                </a:path>
              </a:pathLst>
            </a:custGeom>
            <a:solidFill>
              <a:srgbClr val="90C226">
                <a:alpha val="8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13" name="Title Placeholder 1">
            <a:extLst>
              <a:ext uri="{FF2B5EF4-FFF2-40B4-BE49-F238E27FC236}">
                <a16:creationId xmlns:a16="http://schemas.microsoft.com/office/drawing/2014/main" id="{2B85BC1E-7D50-9AC4-7C5D-9664609845D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609603"/>
            <a:ext cx="8596667" cy="132079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20B487DE-CB38-FAEE-A8D0-A68A111A060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77332" y="2160590"/>
            <a:ext cx="8596667" cy="388076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E9A5387A-6ED1-CE8C-F6CA-5DA4ACF5F1E8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7205133" y="6041358"/>
            <a:ext cx="91194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0" i="0" u="none" strike="noStrike" kern="1200" cap="none" spc="0" baseline="0">
                <a:solidFill>
                  <a:srgbClr val="898989"/>
                </a:solidFill>
                <a:uFillTx/>
                <a:latin typeface="Trebuchet MS"/>
              </a:defRPr>
            </a:lvl1pPr>
          </a:lstStyle>
          <a:p>
            <a:pPr lvl="0"/>
            <a:fld id="{9B8FCB61-9D82-4C36-B14B-E92B8C62C087}" type="datetime1">
              <a:rPr lang="en-GB"/>
              <a:pPr lvl="0"/>
              <a:t>14/11/2022</a:t>
            </a:fld>
            <a:endParaRPr lang="en-GB"/>
          </a:p>
        </p:txBody>
      </p:sp>
      <p:sp>
        <p:nvSpPr>
          <p:cNvPr id="16" name="Footer Placeholder 4">
            <a:extLst>
              <a:ext uri="{FF2B5EF4-FFF2-40B4-BE49-F238E27FC236}">
                <a16:creationId xmlns:a16="http://schemas.microsoft.com/office/drawing/2014/main" id="{825861B8-6CFA-75C6-556C-682F14A1365D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677332" y="6041358"/>
            <a:ext cx="6297609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0" i="0" u="none" strike="noStrike" kern="1200" cap="none" spc="0" baseline="0">
                <a:solidFill>
                  <a:srgbClr val="898989"/>
                </a:solidFill>
                <a:uFillTx/>
                <a:latin typeface="Trebuchet MS"/>
              </a:defRPr>
            </a:lvl1pPr>
          </a:lstStyle>
          <a:p>
            <a:pPr lvl="0"/>
            <a:endParaRPr lang="en-GB"/>
          </a:p>
        </p:txBody>
      </p:sp>
      <p:sp>
        <p:nvSpPr>
          <p:cNvPr id="17" name="Slide Number Placeholder 5">
            <a:extLst>
              <a:ext uri="{FF2B5EF4-FFF2-40B4-BE49-F238E27FC236}">
                <a16:creationId xmlns:a16="http://schemas.microsoft.com/office/drawing/2014/main" id="{19FAC13F-1AB9-3375-592D-C3A4130B9BCF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590659" y="6041358"/>
            <a:ext cx="68334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0" i="0" u="none" strike="noStrike" kern="1200" cap="none" spc="0" baseline="0">
                <a:solidFill>
                  <a:srgbClr val="90C226"/>
                </a:solidFill>
                <a:uFillTx/>
                <a:latin typeface="Trebuchet MS"/>
              </a:defRPr>
            </a:lvl1pPr>
          </a:lstStyle>
          <a:p>
            <a:pPr lvl="0"/>
            <a:fld id="{78DA756A-6EB1-4166-B493-9C55300B3B76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</p:sldLayoutIdLst>
  <p:txStyles>
    <p:titleStyle>
      <a:lvl1pPr marL="0" marR="0" lvl="0" indent="0" algn="l" defTabSz="4572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3600" b="0" i="0" u="none" strike="noStrike" kern="1200" cap="none" spc="0" baseline="0">
          <a:solidFill>
            <a:srgbClr val="90C226"/>
          </a:solidFill>
          <a:uFillTx/>
          <a:latin typeface="Trebuchet MS"/>
        </a:defRPr>
      </a:lvl1pPr>
    </p:titleStyle>
    <p:bodyStyle>
      <a:lvl1pPr marL="342900" marR="0" lvl="0" indent="-3429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90C226"/>
        </a:buClr>
        <a:buSzPct val="80000"/>
        <a:buFont typeface="Wingdings 3"/>
        <a:buChar char=""/>
        <a:tabLst/>
        <a:defRPr lang="en-US" sz="1800" b="0" i="0" u="none" strike="noStrike" kern="1200" cap="none" spc="0" baseline="0">
          <a:solidFill>
            <a:srgbClr val="404040"/>
          </a:solidFill>
          <a:uFillTx/>
          <a:latin typeface="Trebuchet MS"/>
        </a:defRPr>
      </a:lvl1pPr>
      <a:lvl2pPr marL="742950" marR="0" lvl="1" indent="-28575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90C226"/>
        </a:buClr>
        <a:buSzPct val="80000"/>
        <a:buFont typeface="Wingdings 3"/>
        <a:buChar char=""/>
        <a:tabLst/>
        <a:defRPr lang="en-US" sz="1600" b="0" i="0" u="none" strike="noStrike" kern="1200" cap="none" spc="0" baseline="0">
          <a:solidFill>
            <a:srgbClr val="404040"/>
          </a:solidFill>
          <a:uFillTx/>
          <a:latin typeface="Trebuchet MS"/>
        </a:defRPr>
      </a:lvl2pPr>
      <a:lvl3pPr marL="1143000" marR="0" lvl="2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90C226"/>
        </a:buClr>
        <a:buSzPct val="80000"/>
        <a:buFont typeface="Wingdings 3"/>
        <a:buChar char=""/>
        <a:tabLst/>
        <a:defRPr lang="en-US" sz="1400" b="0" i="0" u="none" strike="noStrike" kern="1200" cap="none" spc="0" baseline="0">
          <a:solidFill>
            <a:srgbClr val="404040"/>
          </a:solidFill>
          <a:uFillTx/>
          <a:latin typeface="Trebuchet MS"/>
        </a:defRPr>
      </a:lvl3pPr>
      <a:lvl4pPr marL="1600200" marR="0" lvl="3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90C226"/>
        </a:buClr>
        <a:buSzPct val="80000"/>
        <a:buFont typeface="Wingdings 3"/>
        <a:buChar char=""/>
        <a:tabLst/>
        <a:defRPr lang="en-US" sz="1200" b="0" i="0" u="none" strike="noStrike" kern="1200" cap="none" spc="0" baseline="0">
          <a:solidFill>
            <a:srgbClr val="404040"/>
          </a:solidFill>
          <a:uFillTx/>
          <a:latin typeface="Trebuchet MS"/>
        </a:defRPr>
      </a:lvl4pPr>
      <a:lvl5pPr marL="2057400" marR="0" lvl="4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90C226"/>
        </a:buClr>
        <a:buSzPct val="80000"/>
        <a:buFont typeface="Wingdings 3"/>
        <a:buChar char=""/>
        <a:tabLst/>
        <a:defRPr lang="en-US" sz="1200" b="0" i="0" u="none" strike="noStrike" kern="1200" cap="none" spc="0" baseline="0">
          <a:solidFill>
            <a:srgbClr val="404040"/>
          </a:solidFill>
          <a:uFillTx/>
          <a:latin typeface="Trebuchet M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2107688@student.uwtsd.ac.uk" TargetMode="External"/><Relationship Id="rId2" Type="http://schemas.openxmlformats.org/officeDocument/2006/relationships/hyperlink" Target="mailto:Rodrigo.faguilera@uwtsd.ac.uk" TargetMode="Externa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44CF2AFD-4F84-0A14-9715-CAF4CD5B85F9}"/>
              </a:ext>
            </a:extLst>
          </p:cNvPr>
          <p:cNvSpPr txBox="1"/>
          <p:nvPr/>
        </p:nvSpPr>
        <p:spPr>
          <a:xfrm>
            <a:off x="2674775" y="997116"/>
            <a:ext cx="6096003" cy="661719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Foreign Languages &amp; Cultural Awareness           (BMIH5003)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Spanish – Español 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     Module Tutor : Rodrigo F . Aguilera 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  <a:hlinkClick r:id="rId2"/>
              </a:rPr>
              <a:t>  Rodrigo.faguilera@uwtsd.ac.uk</a:t>
            </a:r>
            <a:endParaRPr lang="en-GB" sz="24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it-IT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   Student Name: Nicoleta Claudia Popovici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it-IT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   Student Emaile: </a:t>
            </a:r>
            <a:r>
              <a:rPr lang="it-IT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  <a:hlinkClick r:id="rId3"/>
              </a:rPr>
              <a:t>2107688@student.uwtsd.ac.uk</a:t>
            </a:r>
            <a:endParaRPr lang="it-IT" sz="24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it-IT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    Student Number :2107688</a:t>
            </a:r>
            <a:endParaRPr lang="en-GB" sz="24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4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4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4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4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4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4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D1C461BB-4077-93E4-9BDB-FA608D51A53D}"/>
              </a:ext>
            </a:extLst>
          </p:cNvPr>
          <p:cNvSpPr txBox="1"/>
          <p:nvPr/>
        </p:nvSpPr>
        <p:spPr>
          <a:xfrm>
            <a:off x="314635" y="452280"/>
            <a:ext cx="11710217" cy="192847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>
                <a:solidFill>
                  <a:srgbClr val="FF0000"/>
                </a:solidFill>
                <a:uFillTx/>
                <a:latin typeface="Lucida Calligraphy" pitchFamily="66"/>
                <a:ea typeface="Calibri" pitchFamily="34"/>
                <a:cs typeface="Times New Roman" pitchFamily="18"/>
              </a:rPr>
              <a:t>Hotel Nicoleta Del Sol</a:t>
            </a:r>
          </a:p>
          <a:p>
            <a:pPr marL="0" marR="0" lvl="0" indent="0" algn="ctr" defTabSz="914400" rtl="0" fontAlgn="auto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1" i="0" u="none" strike="noStrike" kern="1200" cap="none" spc="0" baseline="0">
                <a:solidFill>
                  <a:srgbClr val="FF0000"/>
                </a:solidFill>
                <a:uFillTx/>
                <a:latin typeface="Lucida Calligraphy" pitchFamily="66"/>
                <a:ea typeface="Calibri" pitchFamily="34"/>
                <a:cs typeface="Times New Roman" pitchFamily="18"/>
              </a:rPr>
              <a:t>*****</a:t>
            </a:r>
            <a:endParaRPr lang="en-GB" sz="28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ea typeface="Calibri" pitchFamily="34"/>
              <a:cs typeface="Times New Roman" pitchFamily="18"/>
            </a:endParaRPr>
          </a:p>
          <a:p>
            <a:pPr marL="0" marR="0" lvl="0" indent="0" algn="ctr" defTabSz="914400" rtl="0" fontAlgn="auto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>
                <a:solidFill>
                  <a:srgbClr val="FF0000"/>
                </a:solidFill>
                <a:uFillTx/>
                <a:latin typeface="Lucida Calligraphy" pitchFamily="66"/>
                <a:ea typeface="Calibri" pitchFamily="34"/>
                <a:cs typeface="Times New Roman" pitchFamily="18"/>
              </a:rPr>
              <a:t> </a:t>
            </a:r>
            <a:r>
              <a:rPr lang="es-ES" sz="2400" b="0" i="0" u="none" strike="noStrike" kern="1200" cap="none" spc="0" baseline="0">
                <a:solidFill>
                  <a:srgbClr val="FF0000"/>
                </a:solidFill>
                <a:uFillTx/>
                <a:latin typeface="Lucida Calligraphy" pitchFamily="66"/>
              </a:rPr>
              <a:t>Habitaciónes</a:t>
            </a:r>
            <a:r>
              <a:rPr lang="en-GB" sz="2400" b="1" i="0" u="none" strike="noStrike" kern="1200" cap="none" spc="0" baseline="0">
                <a:solidFill>
                  <a:srgbClr val="FF0000"/>
                </a:solidFill>
                <a:uFillTx/>
                <a:latin typeface="Lucida Calligraphy" pitchFamily="66"/>
                <a:ea typeface="Calibri" pitchFamily="34"/>
                <a:cs typeface="Times New Roman" pitchFamily="18"/>
              </a:rPr>
              <a:t>                                  </a:t>
            </a:r>
            <a:r>
              <a:rPr lang="en-GB" sz="1800" b="1" i="0" u="none" strike="noStrike" kern="1200" cap="none" spc="0" baseline="0">
                <a:solidFill>
                  <a:srgbClr val="FF0000"/>
                </a:solidFill>
                <a:uFillTx/>
                <a:latin typeface="Lucida Calligraphy" pitchFamily="66"/>
                <a:ea typeface="Calibri" pitchFamily="34"/>
                <a:cs typeface="Times New Roman" pitchFamily="18"/>
              </a:rPr>
              <a:t>Precio                                        Precios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ea typeface="Calibri" pitchFamily="34"/>
              <a:cs typeface="Times New Roman" pitchFamily="18"/>
            </a:endParaRP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FF0000"/>
                </a:solidFill>
                <a:uFillTx/>
                <a:latin typeface="Lucida Calligraphy" pitchFamily="66"/>
                <a:ea typeface="Calibri" pitchFamily="34"/>
                <a:cs typeface="Times New Roman" pitchFamily="18"/>
              </a:rPr>
              <a:t>                                                                     </a:t>
            </a:r>
            <a:r>
              <a:rPr lang="en-GB" sz="1800" b="1" i="0" u="none" strike="noStrike" kern="0" cap="none" spc="0" baseline="0">
                <a:solidFill>
                  <a:srgbClr val="FF0000"/>
                </a:solidFill>
                <a:uFillTx/>
                <a:latin typeface="Lucida Calligraphy" pitchFamily="66"/>
                <a:ea typeface="Calibri" pitchFamily="34"/>
                <a:cs typeface="Times New Roman" pitchFamily="18"/>
              </a:rPr>
              <a:t>No</a:t>
            </a:r>
            <a:r>
              <a:rPr lang="en-GB" sz="1800" b="1" i="0" u="none" strike="noStrike" kern="1200" cap="none" spc="0" baseline="0">
                <a:solidFill>
                  <a:srgbClr val="FF0000"/>
                </a:solidFill>
                <a:uFillTx/>
                <a:latin typeface="Lucida Calligraphy" pitchFamily="66"/>
                <a:ea typeface="Calibri" pitchFamily="34"/>
                <a:cs typeface="Times New Roman" pitchFamily="18"/>
              </a:rPr>
              <a:t> Miembros                               Miembros</a:t>
            </a:r>
            <a:endParaRPr lang="en-GB" sz="1800" b="0" i="0" u="none" strike="noStrike" kern="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TextBox 6">
            <a:extLst>
              <a:ext uri="{FF2B5EF4-FFF2-40B4-BE49-F238E27FC236}">
                <a16:creationId xmlns:a16="http://schemas.microsoft.com/office/drawing/2014/main" id="{F259D34C-110C-BCCC-7036-425E033E163C}"/>
              </a:ext>
            </a:extLst>
          </p:cNvPr>
          <p:cNvSpPr txBox="1"/>
          <p:nvPr/>
        </p:nvSpPr>
        <p:spPr>
          <a:xfrm>
            <a:off x="448714" y="2380759"/>
            <a:ext cx="11710217" cy="424731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Habitación  de  Lujo Con Vista  a la piscina                                      370 euro                                                            355euro                                                                              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Habitación de primera calidad con Vista a la piscina                    370 euro                                                             355 euro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Habitación con jacuzzi  Y Vista  al jardín                                         400 euro                                                            375 euro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Habitación con baño de vapor Y  vista al jardín                              380 euro                                                             360 euro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Apartamentos de lujos                                                                       530 euro                                                              515 euro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Habitaciones Familiares                                                                     460 euro                                                               455 euro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Habitaciones Familiares para personas discapacitados                430 euro                                                               415 euro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Extras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Apto para Mascotas                                                                              80 euro                                                                75 euro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Centro de Spa                                                                                        90- 430 euro                                                       80-410 euro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Decoración de habitación para ocasiones especiales                     100- 600 euro                                                     90 -580 euro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Bar pequeño                                                                                         50- 130 euro                                                       40 -120 euro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Cena para dos con música en vivo !!!!                                              150- 480 euro                                                     130-420 euro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Cama cuna                                                                                             130 euro                                                                115 euro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232</TotalTime>
  <Words>196</Words>
  <Application>Microsoft Office PowerPoint</Application>
  <PresentationFormat>Widescreen</PresentationFormat>
  <Paragraphs>32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Calibri</vt:lpstr>
      <vt:lpstr>Lucida Calligraphy</vt:lpstr>
      <vt:lpstr>Trebuchet MS</vt:lpstr>
      <vt:lpstr>Wingdings 3</vt:lpstr>
      <vt:lpstr>Facet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claudia popovici</dc:creator>
  <cp:lastModifiedBy>claudia popovici</cp:lastModifiedBy>
  <cp:revision>7</cp:revision>
  <dcterms:created xsi:type="dcterms:W3CDTF">2022-11-11T20:23:40Z</dcterms:created>
  <dcterms:modified xsi:type="dcterms:W3CDTF">2022-11-14T20:38:38Z</dcterms:modified>
</cp:coreProperties>
</file>