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1" r:id="rId1"/>
  </p:sldMasterIdLst>
  <p:notesMasterIdLst>
    <p:notesMasterId r:id="rId12"/>
  </p:notesMasterIdLst>
  <p:sldIdLst>
    <p:sldId id="256" r:id="rId2"/>
    <p:sldId id="264" r:id="rId3"/>
    <p:sldId id="258" r:id="rId4"/>
    <p:sldId id="267" r:id="rId5"/>
    <p:sldId id="269" r:id="rId6"/>
    <p:sldId id="266" r:id="rId7"/>
    <p:sldId id="270" r:id="rId8"/>
    <p:sldId id="268" r:id="rId9"/>
    <p:sldId id="259"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9054" autoAdjust="0"/>
  </p:normalViewPr>
  <p:slideViewPr>
    <p:cSldViewPr snapToGrid="0">
      <p:cViewPr varScale="1">
        <p:scale>
          <a:sx n="101" d="100"/>
          <a:sy n="101" d="100"/>
        </p:scale>
        <p:origin x="954"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13" Type="http://schemas.openxmlformats.org/officeDocument/2006/relationships/image" Target="../media/image14.pn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 Id="rId14" Type="http://schemas.openxmlformats.org/officeDocument/2006/relationships/image" Target="../media/image15.sv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13" Type="http://schemas.openxmlformats.org/officeDocument/2006/relationships/image" Target="../media/image14.pn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 Id="rId14" Type="http://schemas.openxmlformats.org/officeDocument/2006/relationships/image" Target="../media/image15.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BFD2917-E35B-421E-A1FD-A1F2387359BA}"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AFEF25FD-C31B-4C5F-8E5D-CE2F30759179}">
      <dgm:prSet custT="1"/>
      <dgm:spPr/>
      <dgm:t>
        <a:bodyPr/>
        <a:lstStyle/>
        <a:p>
          <a:pPr>
            <a:lnSpc>
              <a:spcPct val="100000"/>
            </a:lnSpc>
          </a:pPr>
          <a:r>
            <a:rPr lang="en-GB" sz="2000" dirty="0">
              <a:latin typeface="Arial" panose="020B0604020202020204" pitchFamily="34" charset="0"/>
              <a:cs typeface="Arial" panose="020B0604020202020204" pitchFamily="34" charset="0"/>
            </a:rPr>
            <a:t>Introduction</a:t>
          </a:r>
          <a:endParaRPr lang="en-US" sz="2000" dirty="0">
            <a:latin typeface="Arial" panose="020B0604020202020204" pitchFamily="34" charset="0"/>
            <a:cs typeface="Arial" panose="020B0604020202020204" pitchFamily="34" charset="0"/>
          </a:endParaRPr>
        </a:p>
      </dgm:t>
    </dgm:pt>
    <dgm:pt modelId="{DB42649D-7475-4890-8561-2B638E97E51B}" type="parTrans" cxnId="{F6487514-D785-4535-B304-2F631A367D7A}">
      <dgm:prSet/>
      <dgm:spPr/>
      <dgm:t>
        <a:bodyPr/>
        <a:lstStyle/>
        <a:p>
          <a:endParaRPr lang="en-US"/>
        </a:p>
      </dgm:t>
    </dgm:pt>
    <dgm:pt modelId="{37B951A9-7FC1-4C13-A762-96AC71E59C71}" type="sibTrans" cxnId="{F6487514-D785-4535-B304-2F631A367D7A}">
      <dgm:prSet/>
      <dgm:spPr/>
      <dgm:t>
        <a:bodyPr/>
        <a:lstStyle/>
        <a:p>
          <a:pPr>
            <a:lnSpc>
              <a:spcPct val="100000"/>
            </a:lnSpc>
          </a:pPr>
          <a:endParaRPr lang="en-US"/>
        </a:p>
      </dgm:t>
    </dgm:pt>
    <dgm:pt modelId="{C083921A-C0B0-4C5E-83FE-2B738EE4441A}">
      <dgm:prSet custT="1"/>
      <dgm:spPr/>
      <dgm:t>
        <a:bodyPr/>
        <a:lstStyle/>
        <a:p>
          <a:pPr>
            <a:lnSpc>
              <a:spcPct val="100000"/>
            </a:lnSpc>
          </a:pPr>
          <a:r>
            <a:rPr lang="en-GB" sz="2000" dirty="0">
              <a:latin typeface="Arial" panose="020B0604020202020204" pitchFamily="34" charset="0"/>
              <a:cs typeface="Arial" panose="020B0604020202020204" pitchFamily="34" charset="0"/>
            </a:rPr>
            <a:t>How do students use technology to collaborate </a:t>
          </a:r>
          <a:endParaRPr lang="en-US" sz="2000" dirty="0">
            <a:latin typeface="Arial" panose="020B0604020202020204" pitchFamily="34" charset="0"/>
            <a:cs typeface="Arial" panose="020B0604020202020204" pitchFamily="34" charset="0"/>
          </a:endParaRPr>
        </a:p>
      </dgm:t>
    </dgm:pt>
    <dgm:pt modelId="{4F3EE459-7E71-4F84-B46C-78ABE2917FB9}" type="parTrans" cxnId="{3E552844-089A-4311-9177-76B21FFF0643}">
      <dgm:prSet/>
      <dgm:spPr/>
      <dgm:t>
        <a:bodyPr/>
        <a:lstStyle/>
        <a:p>
          <a:endParaRPr lang="en-US"/>
        </a:p>
      </dgm:t>
    </dgm:pt>
    <dgm:pt modelId="{880BC5A8-D380-42E0-8B61-65056DABC2C0}" type="sibTrans" cxnId="{3E552844-089A-4311-9177-76B21FFF0643}">
      <dgm:prSet/>
      <dgm:spPr/>
      <dgm:t>
        <a:bodyPr/>
        <a:lstStyle/>
        <a:p>
          <a:pPr>
            <a:lnSpc>
              <a:spcPct val="100000"/>
            </a:lnSpc>
          </a:pPr>
          <a:endParaRPr lang="en-US"/>
        </a:p>
      </dgm:t>
    </dgm:pt>
    <dgm:pt modelId="{46C08C40-77ED-4D06-B665-238F0BFB57A1}">
      <dgm:prSet custT="1"/>
      <dgm:spPr/>
      <dgm:t>
        <a:bodyPr/>
        <a:lstStyle/>
        <a:p>
          <a:pPr>
            <a:lnSpc>
              <a:spcPct val="100000"/>
            </a:lnSpc>
          </a:pPr>
          <a:r>
            <a:rPr lang="en-GB" sz="1800" dirty="0">
              <a:latin typeface="Arial" panose="020B0604020202020204" pitchFamily="34" charset="0"/>
              <a:cs typeface="Arial" panose="020B0604020202020204" pitchFamily="34" charset="0"/>
            </a:rPr>
            <a:t>Which digital tool is most used by students at UWTSD to collaborate together</a:t>
          </a:r>
          <a:endParaRPr lang="en-US" sz="1800" dirty="0">
            <a:latin typeface="Arial" panose="020B0604020202020204" pitchFamily="34" charset="0"/>
            <a:cs typeface="Arial" panose="020B0604020202020204" pitchFamily="34" charset="0"/>
          </a:endParaRPr>
        </a:p>
      </dgm:t>
    </dgm:pt>
    <dgm:pt modelId="{F76391BF-1802-4B8C-96B8-6A267CB788B2}" type="parTrans" cxnId="{9B3F14D8-92ED-4922-8203-DBBE34A0E845}">
      <dgm:prSet/>
      <dgm:spPr/>
      <dgm:t>
        <a:bodyPr/>
        <a:lstStyle/>
        <a:p>
          <a:endParaRPr lang="en-US"/>
        </a:p>
      </dgm:t>
    </dgm:pt>
    <dgm:pt modelId="{C7754905-56AD-4609-9EB8-2457728766A0}" type="sibTrans" cxnId="{9B3F14D8-92ED-4922-8203-DBBE34A0E845}">
      <dgm:prSet/>
      <dgm:spPr/>
      <dgm:t>
        <a:bodyPr/>
        <a:lstStyle/>
        <a:p>
          <a:pPr>
            <a:lnSpc>
              <a:spcPct val="100000"/>
            </a:lnSpc>
          </a:pPr>
          <a:endParaRPr lang="en-US"/>
        </a:p>
      </dgm:t>
    </dgm:pt>
    <dgm:pt modelId="{20E1C110-0282-4DCD-93A9-8A2BAA9FD7FD}">
      <dgm:prSet/>
      <dgm:spPr/>
      <dgm:t>
        <a:bodyPr/>
        <a:lstStyle/>
        <a:p>
          <a:pPr>
            <a:lnSpc>
              <a:spcPct val="100000"/>
            </a:lnSpc>
          </a:pPr>
          <a:r>
            <a:rPr lang="en-GB" dirty="0">
              <a:latin typeface="Arial" panose="020B0604020202020204" pitchFamily="34" charset="0"/>
              <a:cs typeface="Arial" panose="020B0604020202020204" pitchFamily="34" charset="0"/>
            </a:rPr>
            <a:t>Hypothesis – what do we expect to find</a:t>
          </a:r>
          <a:endParaRPr lang="en-US" dirty="0">
            <a:latin typeface="Arial" panose="020B0604020202020204" pitchFamily="34" charset="0"/>
            <a:cs typeface="Arial" panose="020B0604020202020204" pitchFamily="34" charset="0"/>
          </a:endParaRPr>
        </a:p>
      </dgm:t>
    </dgm:pt>
    <dgm:pt modelId="{66C52758-C3BA-4A33-941E-321DE4E159DD}" type="parTrans" cxnId="{BC348259-4F81-4844-88E2-B8B2633D8760}">
      <dgm:prSet/>
      <dgm:spPr/>
      <dgm:t>
        <a:bodyPr/>
        <a:lstStyle/>
        <a:p>
          <a:endParaRPr lang="en-US"/>
        </a:p>
      </dgm:t>
    </dgm:pt>
    <dgm:pt modelId="{25A54DB3-771A-4EFB-9C7A-336A0CD296A9}" type="sibTrans" cxnId="{BC348259-4F81-4844-88E2-B8B2633D8760}">
      <dgm:prSet/>
      <dgm:spPr/>
      <dgm:t>
        <a:bodyPr/>
        <a:lstStyle/>
        <a:p>
          <a:pPr>
            <a:lnSpc>
              <a:spcPct val="100000"/>
            </a:lnSpc>
          </a:pPr>
          <a:endParaRPr lang="en-US"/>
        </a:p>
      </dgm:t>
    </dgm:pt>
    <dgm:pt modelId="{6AC6343F-3429-4A0E-945E-B1582AC0988D}">
      <dgm:prSet custT="1"/>
      <dgm:spPr/>
      <dgm:t>
        <a:bodyPr/>
        <a:lstStyle/>
        <a:p>
          <a:pPr>
            <a:lnSpc>
              <a:spcPct val="100000"/>
            </a:lnSpc>
          </a:pPr>
          <a:r>
            <a:rPr lang="en-GB" sz="2000" dirty="0">
              <a:latin typeface="Arial" panose="020B0604020202020204" pitchFamily="34" charset="0"/>
              <a:cs typeface="Arial" panose="020B0604020202020204" pitchFamily="34" charset="0"/>
            </a:rPr>
            <a:t>Any relevant research already carried out</a:t>
          </a:r>
          <a:endParaRPr lang="en-US" sz="2000" dirty="0">
            <a:latin typeface="Arial" panose="020B0604020202020204" pitchFamily="34" charset="0"/>
            <a:cs typeface="Arial" panose="020B0604020202020204" pitchFamily="34" charset="0"/>
          </a:endParaRPr>
        </a:p>
      </dgm:t>
    </dgm:pt>
    <dgm:pt modelId="{4E62CE69-3B29-41ED-A74C-446C4C4B6BB7}" type="parTrans" cxnId="{E7E56470-2BDF-4658-92BF-40A7601AB5E1}">
      <dgm:prSet/>
      <dgm:spPr/>
      <dgm:t>
        <a:bodyPr/>
        <a:lstStyle/>
        <a:p>
          <a:endParaRPr lang="en-US"/>
        </a:p>
      </dgm:t>
    </dgm:pt>
    <dgm:pt modelId="{C43BB7CF-657A-4EDA-A568-7C26A3F7511A}" type="sibTrans" cxnId="{E7E56470-2BDF-4658-92BF-40A7601AB5E1}">
      <dgm:prSet/>
      <dgm:spPr/>
      <dgm:t>
        <a:bodyPr/>
        <a:lstStyle/>
        <a:p>
          <a:pPr>
            <a:lnSpc>
              <a:spcPct val="100000"/>
            </a:lnSpc>
          </a:pPr>
          <a:endParaRPr lang="en-US"/>
        </a:p>
      </dgm:t>
    </dgm:pt>
    <dgm:pt modelId="{E1E3C242-B767-4F26-BF16-975C5CF6035E}">
      <dgm:prSet/>
      <dgm:spPr/>
      <dgm:t>
        <a:bodyPr/>
        <a:lstStyle/>
        <a:p>
          <a:pPr>
            <a:lnSpc>
              <a:spcPct val="100000"/>
            </a:lnSpc>
          </a:pPr>
          <a:r>
            <a:rPr lang="en-GB" dirty="0">
              <a:latin typeface="Arial" panose="020B0604020202020204" pitchFamily="34" charset="0"/>
              <a:cs typeface="Arial" panose="020B0604020202020204" pitchFamily="34" charset="0"/>
            </a:rPr>
            <a:t>Ethical Consideration</a:t>
          </a:r>
          <a:endParaRPr lang="en-US" dirty="0">
            <a:latin typeface="Arial" panose="020B0604020202020204" pitchFamily="34" charset="0"/>
            <a:cs typeface="Arial" panose="020B0604020202020204" pitchFamily="34" charset="0"/>
          </a:endParaRPr>
        </a:p>
      </dgm:t>
    </dgm:pt>
    <dgm:pt modelId="{DB7FEBCA-B8F5-4788-B561-0F19EF221C42}" type="parTrans" cxnId="{D983F513-EF05-411B-BE0B-653E3A70CC0A}">
      <dgm:prSet/>
      <dgm:spPr/>
      <dgm:t>
        <a:bodyPr/>
        <a:lstStyle/>
        <a:p>
          <a:endParaRPr lang="en-US"/>
        </a:p>
      </dgm:t>
    </dgm:pt>
    <dgm:pt modelId="{B1EB8AB8-09D3-4000-AF56-8001BFCD27F2}" type="sibTrans" cxnId="{D983F513-EF05-411B-BE0B-653E3A70CC0A}">
      <dgm:prSet/>
      <dgm:spPr/>
      <dgm:t>
        <a:bodyPr/>
        <a:lstStyle/>
        <a:p>
          <a:pPr>
            <a:lnSpc>
              <a:spcPct val="100000"/>
            </a:lnSpc>
          </a:pPr>
          <a:endParaRPr lang="en-US"/>
        </a:p>
      </dgm:t>
    </dgm:pt>
    <dgm:pt modelId="{CC872C08-C4FD-403A-A9E3-40763E6B8A7B}">
      <dgm:prSet/>
      <dgm:spPr/>
      <dgm:t>
        <a:bodyPr/>
        <a:lstStyle/>
        <a:p>
          <a:pPr>
            <a:lnSpc>
              <a:spcPct val="100000"/>
            </a:lnSpc>
          </a:pPr>
          <a:r>
            <a:rPr lang="en-GB" dirty="0">
              <a:latin typeface="Arial" panose="020B0604020202020204" pitchFamily="34" charset="0"/>
              <a:cs typeface="Arial" panose="020B0604020202020204" pitchFamily="34" charset="0"/>
            </a:rPr>
            <a:t>References</a:t>
          </a:r>
          <a:endParaRPr lang="en-US" dirty="0">
            <a:latin typeface="Arial" panose="020B0604020202020204" pitchFamily="34" charset="0"/>
            <a:cs typeface="Arial" panose="020B0604020202020204" pitchFamily="34" charset="0"/>
          </a:endParaRPr>
        </a:p>
      </dgm:t>
    </dgm:pt>
    <dgm:pt modelId="{B8C8E099-2DAE-4B9A-B629-9A6B13649818}" type="parTrans" cxnId="{65D7819D-BE2D-4DF3-852E-C5CF686E6AB2}">
      <dgm:prSet/>
      <dgm:spPr/>
      <dgm:t>
        <a:bodyPr/>
        <a:lstStyle/>
        <a:p>
          <a:endParaRPr lang="en-US"/>
        </a:p>
      </dgm:t>
    </dgm:pt>
    <dgm:pt modelId="{25848954-382A-4CA2-87EE-C14B5F49B71F}" type="sibTrans" cxnId="{65D7819D-BE2D-4DF3-852E-C5CF686E6AB2}">
      <dgm:prSet/>
      <dgm:spPr/>
      <dgm:t>
        <a:bodyPr/>
        <a:lstStyle/>
        <a:p>
          <a:endParaRPr lang="en-US"/>
        </a:p>
      </dgm:t>
    </dgm:pt>
    <dgm:pt modelId="{425B94AF-7EAD-4ABB-9282-C38B7B863308}" type="pres">
      <dgm:prSet presAssocID="{9BFD2917-E35B-421E-A1FD-A1F2387359BA}" presName="root" presStyleCnt="0">
        <dgm:presLayoutVars>
          <dgm:dir/>
          <dgm:resizeHandles val="exact"/>
        </dgm:presLayoutVars>
      </dgm:prSet>
      <dgm:spPr/>
    </dgm:pt>
    <dgm:pt modelId="{0705A9A7-2C8B-4356-977A-B0A4B293CC99}" type="pres">
      <dgm:prSet presAssocID="{9BFD2917-E35B-421E-A1FD-A1F2387359BA}" presName="container" presStyleCnt="0">
        <dgm:presLayoutVars>
          <dgm:dir/>
          <dgm:resizeHandles val="exact"/>
        </dgm:presLayoutVars>
      </dgm:prSet>
      <dgm:spPr/>
    </dgm:pt>
    <dgm:pt modelId="{C41ABB87-B8C4-4222-A847-9325B2754AC2}" type="pres">
      <dgm:prSet presAssocID="{AFEF25FD-C31B-4C5F-8E5D-CE2F30759179}" presName="compNode" presStyleCnt="0"/>
      <dgm:spPr/>
    </dgm:pt>
    <dgm:pt modelId="{82312F80-12F4-49C8-B70E-D6CD18B7BAA5}" type="pres">
      <dgm:prSet presAssocID="{AFEF25FD-C31B-4C5F-8E5D-CE2F30759179}" presName="iconBgRect" presStyleLbl="bgShp" presStyleIdx="0" presStyleCnt="7"/>
      <dgm:spPr/>
    </dgm:pt>
    <dgm:pt modelId="{04206E96-7F23-48C0-A216-9CAC6EE1E760}" type="pres">
      <dgm:prSet presAssocID="{AFEF25FD-C31B-4C5F-8E5D-CE2F30759179}"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ocument"/>
        </a:ext>
      </dgm:extLst>
    </dgm:pt>
    <dgm:pt modelId="{417D0381-D673-4F14-8147-3284038CCC4F}" type="pres">
      <dgm:prSet presAssocID="{AFEF25FD-C31B-4C5F-8E5D-CE2F30759179}" presName="spaceRect" presStyleCnt="0"/>
      <dgm:spPr/>
    </dgm:pt>
    <dgm:pt modelId="{7AA26CA4-B7B8-4A61-B9DF-9DAF4C816B26}" type="pres">
      <dgm:prSet presAssocID="{AFEF25FD-C31B-4C5F-8E5D-CE2F30759179}" presName="textRect" presStyleLbl="revTx" presStyleIdx="0" presStyleCnt="7">
        <dgm:presLayoutVars>
          <dgm:chMax val="1"/>
          <dgm:chPref val="1"/>
        </dgm:presLayoutVars>
      </dgm:prSet>
      <dgm:spPr/>
    </dgm:pt>
    <dgm:pt modelId="{83F6088A-91E6-4BA5-83D0-922B82B0449A}" type="pres">
      <dgm:prSet presAssocID="{37B951A9-7FC1-4C13-A762-96AC71E59C71}" presName="sibTrans" presStyleLbl="sibTrans2D1" presStyleIdx="0" presStyleCnt="0"/>
      <dgm:spPr/>
    </dgm:pt>
    <dgm:pt modelId="{1B605D41-A124-499B-A617-06166510D5E8}" type="pres">
      <dgm:prSet presAssocID="{C083921A-C0B0-4C5E-83FE-2B738EE4441A}" presName="compNode" presStyleCnt="0"/>
      <dgm:spPr/>
    </dgm:pt>
    <dgm:pt modelId="{1C9B463F-14B7-46EF-A48A-6F4BE6F489A3}" type="pres">
      <dgm:prSet presAssocID="{C083921A-C0B0-4C5E-83FE-2B738EE4441A}" presName="iconBgRect" presStyleLbl="bgShp" presStyleIdx="1" presStyleCnt="7"/>
      <dgm:spPr/>
    </dgm:pt>
    <dgm:pt modelId="{9BC3AF61-6F85-4F40-918A-4AE76642FBAF}" type="pres">
      <dgm:prSet presAssocID="{C083921A-C0B0-4C5E-83FE-2B738EE4441A}"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omputer"/>
        </a:ext>
      </dgm:extLst>
    </dgm:pt>
    <dgm:pt modelId="{E8EA9AE1-506D-458C-AA23-01C1F7CE353B}" type="pres">
      <dgm:prSet presAssocID="{C083921A-C0B0-4C5E-83FE-2B738EE4441A}" presName="spaceRect" presStyleCnt="0"/>
      <dgm:spPr/>
    </dgm:pt>
    <dgm:pt modelId="{D7FD4875-390C-4BC3-AF9A-E0A2E86CE703}" type="pres">
      <dgm:prSet presAssocID="{C083921A-C0B0-4C5E-83FE-2B738EE4441A}" presName="textRect" presStyleLbl="revTx" presStyleIdx="1" presStyleCnt="7">
        <dgm:presLayoutVars>
          <dgm:chMax val="1"/>
          <dgm:chPref val="1"/>
        </dgm:presLayoutVars>
      </dgm:prSet>
      <dgm:spPr/>
    </dgm:pt>
    <dgm:pt modelId="{50285CF1-C558-44A3-8C90-7A46E522A98E}" type="pres">
      <dgm:prSet presAssocID="{880BC5A8-D380-42E0-8B61-65056DABC2C0}" presName="sibTrans" presStyleLbl="sibTrans2D1" presStyleIdx="0" presStyleCnt="0"/>
      <dgm:spPr/>
    </dgm:pt>
    <dgm:pt modelId="{0D1DF5E8-FCEF-413C-B139-BDA1F06F338B}" type="pres">
      <dgm:prSet presAssocID="{46C08C40-77ED-4D06-B665-238F0BFB57A1}" presName="compNode" presStyleCnt="0"/>
      <dgm:spPr/>
    </dgm:pt>
    <dgm:pt modelId="{B369DC25-2135-42F7-A45F-DD094BFA43F4}" type="pres">
      <dgm:prSet presAssocID="{46C08C40-77ED-4D06-B665-238F0BFB57A1}" presName="iconBgRect" presStyleLbl="bgShp" presStyleIdx="2" presStyleCnt="7"/>
      <dgm:spPr/>
    </dgm:pt>
    <dgm:pt modelId="{A18E3A92-CEAD-4BCC-B854-43989EB20715}" type="pres">
      <dgm:prSet presAssocID="{46C08C40-77ED-4D06-B665-238F0BFB57A1}"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Smart Phone"/>
        </a:ext>
      </dgm:extLst>
    </dgm:pt>
    <dgm:pt modelId="{08753435-391E-41D5-9B86-2C5559448275}" type="pres">
      <dgm:prSet presAssocID="{46C08C40-77ED-4D06-B665-238F0BFB57A1}" presName="spaceRect" presStyleCnt="0"/>
      <dgm:spPr/>
    </dgm:pt>
    <dgm:pt modelId="{C6446AC6-C95C-442A-B900-0A04E15FF4AC}" type="pres">
      <dgm:prSet presAssocID="{46C08C40-77ED-4D06-B665-238F0BFB57A1}" presName="textRect" presStyleLbl="revTx" presStyleIdx="2" presStyleCnt="7" custLinFactNeighborX="-2342" custLinFactNeighborY="35882">
        <dgm:presLayoutVars>
          <dgm:chMax val="1"/>
          <dgm:chPref val="1"/>
        </dgm:presLayoutVars>
      </dgm:prSet>
      <dgm:spPr/>
    </dgm:pt>
    <dgm:pt modelId="{A1E8CFC2-03AA-4265-BF43-060D5EF46210}" type="pres">
      <dgm:prSet presAssocID="{C7754905-56AD-4609-9EB8-2457728766A0}" presName="sibTrans" presStyleLbl="sibTrans2D1" presStyleIdx="0" presStyleCnt="0"/>
      <dgm:spPr/>
    </dgm:pt>
    <dgm:pt modelId="{7A12F12B-F248-418D-B1E5-A6BC2BED6305}" type="pres">
      <dgm:prSet presAssocID="{20E1C110-0282-4DCD-93A9-8A2BAA9FD7FD}" presName="compNode" presStyleCnt="0"/>
      <dgm:spPr/>
    </dgm:pt>
    <dgm:pt modelId="{1B6B176B-F885-4472-8AFF-E59D511906EF}" type="pres">
      <dgm:prSet presAssocID="{20E1C110-0282-4DCD-93A9-8A2BAA9FD7FD}" presName="iconBgRect" presStyleLbl="bgShp" presStyleIdx="3" presStyleCnt="7"/>
      <dgm:spPr/>
    </dgm:pt>
    <dgm:pt modelId="{E9BD3F99-3F2C-44C1-A5F5-924DC60A8177}" type="pres">
      <dgm:prSet presAssocID="{20E1C110-0282-4DCD-93A9-8A2BAA9FD7FD}"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Question mark"/>
        </a:ext>
      </dgm:extLst>
    </dgm:pt>
    <dgm:pt modelId="{E463900D-ECA7-41AB-8D63-1FB13CBF8C3C}" type="pres">
      <dgm:prSet presAssocID="{20E1C110-0282-4DCD-93A9-8A2BAA9FD7FD}" presName="spaceRect" presStyleCnt="0"/>
      <dgm:spPr/>
    </dgm:pt>
    <dgm:pt modelId="{7F701975-FD57-4154-A695-488110E804C4}" type="pres">
      <dgm:prSet presAssocID="{20E1C110-0282-4DCD-93A9-8A2BAA9FD7FD}" presName="textRect" presStyleLbl="revTx" presStyleIdx="3" presStyleCnt="7">
        <dgm:presLayoutVars>
          <dgm:chMax val="1"/>
          <dgm:chPref val="1"/>
        </dgm:presLayoutVars>
      </dgm:prSet>
      <dgm:spPr/>
    </dgm:pt>
    <dgm:pt modelId="{1DA5CA2F-EACF-4611-911D-D3DB97ABFA12}" type="pres">
      <dgm:prSet presAssocID="{25A54DB3-771A-4EFB-9C7A-336A0CD296A9}" presName="sibTrans" presStyleLbl="sibTrans2D1" presStyleIdx="0" presStyleCnt="0"/>
      <dgm:spPr/>
    </dgm:pt>
    <dgm:pt modelId="{5743F6EF-308D-4BE5-A62D-5B4CFACBB615}" type="pres">
      <dgm:prSet presAssocID="{6AC6343F-3429-4A0E-945E-B1582AC0988D}" presName="compNode" presStyleCnt="0"/>
      <dgm:spPr/>
    </dgm:pt>
    <dgm:pt modelId="{ABC8877D-6D74-4176-BA3F-2FC9542F32F1}" type="pres">
      <dgm:prSet presAssocID="{6AC6343F-3429-4A0E-945E-B1582AC0988D}" presName="iconBgRect" presStyleLbl="bgShp" presStyleIdx="4" presStyleCnt="7"/>
      <dgm:spPr/>
    </dgm:pt>
    <dgm:pt modelId="{B9468307-A6C8-438C-BB49-ED79653E2594}" type="pres">
      <dgm:prSet presAssocID="{6AC6343F-3429-4A0E-945E-B1582AC0988D}"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Magnifying glass"/>
        </a:ext>
      </dgm:extLst>
    </dgm:pt>
    <dgm:pt modelId="{B62DC467-FC26-435B-806F-578142498BD5}" type="pres">
      <dgm:prSet presAssocID="{6AC6343F-3429-4A0E-945E-B1582AC0988D}" presName="spaceRect" presStyleCnt="0"/>
      <dgm:spPr/>
    </dgm:pt>
    <dgm:pt modelId="{A53C0A20-3B57-4FE4-85B5-047C0949FDFB}" type="pres">
      <dgm:prSet presAssocID="{6AC6343F-3429-4A0E-945E-B1582AC0988D}" presName="textRect" presStyleLbl="revTx" presStyleIdx="4" presStyleCnt="7">
        <dgm:presLayoutVars>
          <dgm:chMax val="1"/>
          <dgm:chPref val="1"/>
        </dgm:presLayoutVars>
      </dgm:prSet>
      <dgm:spPr/>
    </dgm:pt>
    <dgm:pt modelId="{05DF83CB-0296-4B4A-BEC0-0353CC10DA57}" type="pres">
      <dgm:prSet presAssocID="{C43BB7CF-657A-4EDA-A568-7C26A3F7511A}" presName="sibTrans" presStyleLbl="sibTrans2D1" presStyleIdx="0" presStyleCnt="0"/>
      <dgm:spPr/>
    </dgm:pt>
    <dgm:pt modelId="{1E654DC0-9888-4027-8ACA-B8080949B0D9}" type="pres">
      <dgm:prSet presAssocID="{E1E3C242-B767-4F26-BF16-975C5CF6035E}" presName="compNode" presStyleCnt="0"/>
      <dgm:spPr/>
    </dgm:pt>
    <dgm:pt modelId="{4C72C35C-6CEE-4A23-B837-7238D1E46D20}" type="pres">
      <dgm:prSet presAssocID="{E1E3C242-B767-4F26-BF16-975C5CF6035E}" presName="iconBgRect" presStyleLbl="bgShp" presStyleIdx="5" presStyleCnt="7"/>
      <dgm:spPr/>
    </dgm:pt>
    <dgm:pt modelId="{351E0965-20FC-4E6C-B65A-AB457284859C}" type="pres">
      <dgm:prSet presAssocID="{E1E3C242-B767-4F26-BF16-975C5CF6035E}"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Scales of Justice"/>
        </a:ext>
      </dgm:extLst>
    </dgm:pt>
    <dgm:pt modelId="{B8D9CE11-07A4-4F47-BACC-3AC83827E9E5}" type="pres">
      <dgm:prSet presAssocID="{E1E3C242-B767-4F26-BF16-975C5CF6035E}" presName="spaceRect" presStyleCnt="0"/>
      <dgm:spPr/>
    </dgm:pt>
    <dgm:pt modelId="{FEDCC380-CC89-4DD7-AC26-8B5DB20CABBF}" type="pres">
      <dgm:prSet presAssocID="{E1E3C242-B767-4F26-BF16-975C5CF6035E}" presName="textRect" presStyleLbl="revTx" presStyleIdx="5" presStyleCnt="7">
        <dgm:presLayoutVars>
          <dgm:chMax val="1"/>
          <dgm:chPref val="1"/>
        </dgm:presLayoutVars>
      </dgm:prSet>
      <dgm:spPr/>
    </dgm:pt>
    <dgm:pt modelId="{08D01CDC-A3C7-4D44-9EE1-004A8F00CB97}" type="pres">
      <dgm:prSet presAssocID="{B1EB8AB8-09D3-4000-AF56-8001BFCD27F2}" presName="sibTrans" presStyleLbl="sibTrans2D1" presStyleIdx="0" presStyleCnt="0"/>
      <dgm:spPr/>
    </dgm:pt>
    <dgm:pt modelId="{A3E1F7DD-B65C-499F-B4E3-CFB148BECD96}" type="pres">
      <dgm:prSet presAssocID="{CC872C08-C4FD-403A-A9E3-40763E6B8A7B}" presName="compNode" presStyleCnt="0"/>
      <dgm:spPr/>
    </dgm:pt>
    <dgm:pt modelId="{E787D93A-57C9-482C-AFF8-42CB65A7CFD4}" type="pres">
      <dgm:prSet presAssocID="{CC872C08-C4FD-403A-A9E3-40763E6B8A7B}" presName="iconBgRect" presStyleLbl="bgShp" presStyleIdx="6" presStyleCnt="7"/>
      <dgm:spPr/>
    </dgm:pt>
    <dgm:pt modelId="{A3950CF4-60DA-4265-876B-70713446DFCB}" type="pres">
      <dgm:prSet presAssocID="{CC872C08-C4FD-403A-A9E3-40763E6B8A7B}"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dgm:spPr>
      <dgm:extLst>
        <a:ext uri="{E40237B7-FDA0-4F09-8148-C483321AD2D9}">
          <dgm14:cNvPr xmlns:dgm14="http://schemas.microsoft.com/office/drawing/2010/diagram" id="0" name="" descr="Books"/>
        </a:ext>
      </dgm:extLst>
    </dgm:pt>
    <dgm:pt modelId="{8129FA68-7B20-49D3-9E21-8C9F2EEC5663}" type="pres">
      <dgm:prSet presAssocID="{CC872C08-C4FD-403A-A9E3-40763E6B8A7B}" presName="spaceRect" presStyleCnt="0"/>
      <dgm:spPr/>
    </dgm:pt>
    <dgm:pt modelId="{DC811BDB-84CC-4533-9C3E-5BC526338CDF}" type="pres">
      <dgm:prSet presAssocID="{CC872C08-C4FD-403A-A9E3-40763E6B8A7B}" presName="textRect" presStyleLbl="revTx" presStyleIdx="6" presStyleCnt="7">
        <dgm:presLayoutVars>
          <dgm:chMax val="1"/>
          <dgm:chPref val="1"/>
        </dgm:presLayoutVars>
      </dgm:prSet>
      <dgm:spPr/>
    </dgm:pt>
  </dgm:ptLst>
  <dgm:cxnLst>
    <dgm:cxn modelId="{B04B7405-1265-4834-9010-AB3354FD2110}" type="presOf" srcId="{C43BB7CF-657A-4EDA-A568-7C26A3F7511A}" destId="{05DF83CB-0296-4B4A-BEC0-0353CC10DA57}" srcOrd="0" destOrd="0" presId="urn:microsoft.com/office/officeart/2018/2/layout/IconCircleList"/>
    <dgm:cxn modelId="{4E23F00C-952E-41E7-B174-A4ADAF8A7410}" type="presOf" srcId="{C083921A-C0B0-4C5E-83FE-2B738EE4441A}" destId="{D7FD4875-390C-4BC3-AF9A-E0A2E86CE703}" srcOrd="0" destOrd="0" presId="urn:microsoft.com/office/officeart/2018/2/layout/IconCircleList"/>
    <dgm:cxn modelId="{AD867A13-DE20-42E7-ADCC-08DA30D9BA70}" type="presOf" srcId="{20E1C110-0282-4DCD-93A9-8A2BAA9FD7FD}" destId="{7F701975-FD57-4154-A695-488110E804C4}" srcOrd="0" destOrd="0" presId="urn:microsoft.com/office/officeart/2018/2/layout/IconCircleList"/>
    <dgm:cxn modelId="{D983F513-EF05-411B-BE0B-653E3A70CC0A}" srcId="{9BFD2917-E35B-421E-A1FD-A1F2387359BA}" destId="{E1E3C242-B767-4F26-BF16-975C5CF6035E}" srcOrd="5" destOrd="0" parTransId="{DB7FEBCA-B8F5-4788-B561-0F19EF221C42}" sibTransId="{B1EB8AB8-09D3-4000-AF56-8001BFCD27F2}"/>
    <dgm:cxn modelId="{F6487514-D785-4535-B304-2F631A367D7A}" srcId="{9BFD2917-E35B-421E-A1FD-A1F2387359BA}" destId="{AFEF25FD-C31B-4C5F-8E5D-CE2F30759179}" srcOrd="0" destOrd="0" parTransId="{DB42649D-7475-4890-8561-2B638E97E51B}" sibTransId="{37B951A9-7FC1-4C13-A762-96AC71E59C71}"/>
    <dgm:cxn modelId="{E2ED1116-4BB6-486D-B735-CF92DF7E3112}" type="presOf" srcId="{6AC6343F-3429-4A0E-945E-B1582AC0988D}" destId="{A53C0A20-3B57-4FE4-85B5-047C0949FDFB}" srcOrd="0" destOrd="0" presId="urn:microsoft.com/office/officeart/2018/2/layout/IconCircleList"/>
    <dgm:cxn modelId="{2D73F025-4C13-4775-83EA-CC2C25B2B0B8}" type="presOf" srcId="{B1EB8AB8-09D3-4000-AF56-8001BFCD27F2}" destId="{08D01CDC-A3C7-4D44-9EE1-004A8F00CB97}" srcOrd="0" destOrd="0" presId="urn:microsoft.com/office/officeart/2018/2/layout/IconCircleList"/>
    <dgm:cxn modelId="{4CF79827-D3D0-42C8-8B4C-03FBDF711A42}" type="presOf" srcId="{CC872C08-C4FD-403A-A9E3-40763E6B8A7B}" destId="{DC811BDB-84CC-4533-9C3E-5BC526338CDF}" srcOrd="0" destOrd="0" presId="urn:microsoft.com/office/officeart/2018/2/layout/IconCircleList"/>
    <dgm:cxn modelId="{81FCA462-46AE-47D0-8B1A-50FE5D8B9439}" type="presOf" srcId="{AFEF25FD-C31B-4C5F-8E5D-CE2F30759179}" destId="{7AA26CA4-B7B8-4A61-B9DF-9DAF4C816B26}" srcOrd="0" destOrd="0" presId="urn:microsoft.com/office/officeart/2018/2/layout/IconCircleList"/>
    <dgm:cxn modelId="{3E552844-089A-4311-9177-76B21FFF0643}" srcId="{9BFD2917-E35B-421E-A1FD-A1F2387359BA}" destId="{C083921A-C0B0-4C5E-83FE-2B738EE4441A}" srcOrd="1" destOrd="0" parTransId="{4F3EE459-7E71-4F84-B46C-78ABE2917FB9}" sibTransId="{880BC5A8-D380-42E0-8B61-65056DABC2C0}"/>
    <dgm:cxn modelId="{E7E56470-2BDF-4658-92BF-40A7601AB5E1}" srcId="{9BFD2917-E35B-421E-A1FD-A1F2387359BA}" destId="{6AC6343F-3429-4A0E-945E-B1582AC0988D}" srcOrd="4" destOrd="0" parTransId="{4E62CE69-3B29-41ED-A74C-446C4C4B6BB7}" sibTransId="{C43BB7CF-657A-4EDA-A568-7C26A3F7511A}"/>
    <dgm:cxn modelId="{BC348259-4F81-4844-88E2-B8B2633D8760}" srcId="{9BFD2917-E35B-421E-A1FD-A1F2387359BA}" destId="{20E1C110-0282-4DCD-93A9-8A2BAA9FD7FD}" srcOrd="3" destOrd="0" parTransId="{66C52758-C3BA-4A33-941E-321DE4E159DD}" sibTransId="{25A54DB3-771A-4EFB-9C7A-336A0CD296A9}"/>
    <dgm:cxn modelId="{79AFE38E-0D39-45E7-9E23-49D10A37D3C1}" type="presOf" srcId="{46C08C40-77ED-4D06-B665-238F0BFB57A1}" destId="{C6446AC6-C95C-442A-B900-0A04E15FF4AC}" srcOrd="0" destOrd="0" presId="urn:microsoft.com/office/officeart/2018/2/layout/IconCircleList"/>
    <dgm:cxn modelId="{65D7819D-BE2D-4DF3-852E-C5CF686E6AB2}" srcId="{9BFD2917-E35B-421E-A1FD-A1F2387359BA}" destId="{CC872C08-C4FD-403A-A9E3-40763E6B8A7B}" srcOrd="6" destOrd="0" parTransId="{B8C8E099-2DAE-4B9A-B629-9A6B13649818}" sibTransId="{25848954-382A-4CA2-87EE-C14B5F49B71F}"/>
    <dgm:cxn modelId="{D98C67CA-11AD-4A8B-B45B-00F927A77D10}" type="presOf" srcId="{C7754905-56AD-4609-9EB8-2457728766A0}" destId="{A1E8CFC2-03AA-4265-BF43-060D5EF46210}" srcOrd="0" destOrd="0" presId="urn:microsoft.com/office/officeart/2018/2/layout/IconCircleList"/>
    <dgm:cxn modelId="{22F500D0-B90F-4E11-9A4A-9BD24168B546}" type="presOf" srcId="{25A54DB3-771A-4EFB-9C7A-336A0CD296A9}" destId="{1DA5CA2F-EACF-4611-911D-D3DB97ABFA12}" srcOrd="0" destOrd="0" presId="urn:microsoft.com/office/officeart/2018/2/layout/IconCircleList"/>
    <dgm:cxn modelId="{DCD199D3-5A34-4D82-A230-F7F2AC69BC72}" type="presOf" srcId="{9BFD2917-E35B-421E-A1FD-A1F2387359BA}" destId="{425B94AF-7EAD-4ABB-9282-C38B7B863308}" srcOrd="0" destOrd="0" presId="urn:microsoft.com/office/officeart/2018/2/layout/IconCircleList"/>
    <dgm:cxn modelId="{649BAAD7-014E-4C0C-9844-DA9CA41CA1CF}" type="presOf" srcId="{880BC5A8-D380-42E0-8B61-65056DABC2C0}" destId="{50285CF1-C558-44A3-8C90-7A46E522A98E}" srcOrd="0" destOrd="0" presId="urn:microsoft.com/office/officeart/2018/2/layout/IconCircleList"/>
    <dgm:cxn modelId="{9B3F14D8-92ED-4922-8203-DBBE34A0E845}" srcId="{9BFD2917-E35B-421E-A1FD-A1F2387359BA}" destId="{46C08C40-77ED-4D06-B665-238F0BFB57A1}" srcOrd="2" destOrd="0" parTransId="{F76391BF-1802-4B8C-96B8-6A267CB788B2}" sibTransId="{C7754905-56AD-4609-9EB8-2457728766A0}"/>
    <dgm:cxn modelId="{9A554EE0-06E7-483E-824E-B0A0C638AF3C}" type="presOf" srcId="{E1E3C242-B767-4F26-BF16-975C5CF6035E}" destId="{FEDCC380-CC89-4DD7-AC26-8B5DB20CABBF}" srcOrd="0" destOrd="0" presId="urn:microsoft.com/office/officeart/2018/2/layout/IconCircleList"/>
    <dgm:cxn modelId="{789F84EA-A719-4B10-A9A6-39A7D8E065F5}" type="presOf" srcId="{37B951A9-7FC1-4C13-A762-96AC71E59C71}" destId="{83F6088A-91E6-4BA5-83D0-922B82B0449A}" srcOrd="0" destOrd="0" presId="urn:microsoft.com/office/officeart/2018/2/layout/IconCircleList"/>
    <dgm:cxn modelId="{3BA83ACF-1897-48EB-9842-80E42189F84A}" type="presParOf" srcId="{425B94AF-7EAD-4ABB-9282-C38B7B863308}" destId="{0705A9A7-2C8B-4356-977A-B0A4B293CC99}" srcOrd="0" destOrd="0" presId="urn:microsoft.com/office/officeart/2018/2/layout/IconCircleList"/>
    <dgm:cxn modelId="{77EE78D8-DADB-41F7-925A-313AE28F3422}" type="presParOf" srcId="{0705A9A7-2C8B-4356-977A-B0A4B293CC99}" destId="{C41ABB87-B8C4-4222-A847-9325B2754AC2}" srcOrd="0" destOrd="0" presId="urn:microsoft.com/office/officeart/2018/2/layout/IconCircleList"/>
    <dgm:cxn modelId="{AB1960C0-407A-4572-8A9B-389D778B7282}" type="presParOf" srcId="{C41ABB87-B8C4-4222-A847-9325B2754AC2}" destId="{82312F80-12F4-49C8-B70E-D6CD18B7BAA5}" srcOrd="0" destOrd="0" presId="urn:microsoft.com/office/officeart/2018/2/layout/IconCircleList"/>
    <dgm:cxn modelId="{36271C0D-AE7F-4057-ADAE-CA62406ABECB}" type="presParOf" srcId="{C41ABB87-B8C4-4222-A847-9325B2754AC2}" destId="{04206E96-7F23-48C0-A216-9CAC6EE1E760}" srcOrd="1" destOrd="0" presId="urn:microsoft.com/office/officeart/2018/2/layout/IconCircleList"/>
    <dgm:cxn modelId="{2D696D32-548D-4D4B-A53B-959E3914E7B1}" type="presParOf" srcId="{C41ABB87-B8C4-4222-A847-9325B2754AC2}" destId="{417D0381-D673-4F14-8147-3284038CCC4F}" srcOrd="2" destOrd="0" presId="urn:microsoft.com/office/officeart/2018/2/layout/IconCircleList"/>
    <dgm:cxn modelId="{8B816C03-0A7B-4E36-896E-598C934B1B2F}" type="presParOf" srcId="{C41ABB87-B8C4-4222-A847-9325B2754AC2}" destId="{7AA26CA4-B7B8-4A61-B9DF-9DAF4C816B26}" srcOrd="3" destOrd="0" presId="urn:microsoft.com/office/officeart/2018/2/layout/IconCircleList"/>
    <dgm:cxn modelId="{4F479BCE-C4D2-4151-84D8-71B2774CEC14}" type="presParOf" srcId="{0705A9A7-2C8B-4356-977A-B0A4B293CC99}" destId="{83F6088A-91E6-4BA5-83D0-922B82B0449A}" srcOrd="1" destOrd="0" presId="urn:microsoft.com/office/officeart/2018/2/layout/IconCircleList"/>
    <dgm:cxn modelId="{C29BF9FA-1699-4CA2-8556-295B7ABFDCB8}" type="presParOf" srcId="{0705A9A7-2C8B-4356-977A-B0A4B293CC99}" destId="{1B605D41-A124-499B-A617-06166510D5E8}" srcOrd="2" destOrd="0" presId="urn:microsoft.com/office/officeart/2018/2/layout/IconCircleList"/>
    <dgm:cxn modelId="{7C53FD4D-F098-48A9-9363-57C6E980B17F}" type="presParOf" srcId="{1B605D41-A124-499B-A617-06166510D5E8}" destId="{1C9B463F-14B7-46EF-A48A-6F4BE6F489A3}" srcOrd="0" destOrd="0" presId="urn:microsoft.com/office/officeart/2018/2/layout/IconCircleList"/>
    <dgm:cxn modelId="{CAFA5AB6-6157-4A0B-8F6C-B8EFE67A17EE}" type="presParOf" srcId="{1B605D41-A124-499B-A617-06166510D5E8}" destId="{9BC3AF61-6F85-4F40-918A-4AE76642FBAF}" srcOrd="1" destOrd="0" presId="urn:microsoft.com/office/officeart/2018/2/layout/IconCircleList"/>
    <dgm:cxn modelId="{43A0FF27-623D-4A8B-A7EC-0E1CF933C00D}" type="presParOf" srcId="{1B605D41-A124-499B-A617-06166510D5E8}" destId="{E8EA9AE1-506D-458C-AA23-01C1F7CE353B}" srcOrd="2" destOrd="0" presId="urn:microsoft.com/office/officeart/2018/2/layout/IconCircleList"/>
    <dgm:cxn modelId="{9A42B2CF-44E2-409E-B114-900CDDA2850B}" type="presParOf" srcId="{1B605D41-A124-499B-A617-06166510D5E8}" destId="{D7FD4875-390C-4BC3-AF9A-E0A2E86CE703}" srcOrd="3" destOrd="0" presId="urn:microsoft.com/office/officeart/2018/2/layout/IconCircleList"/>
    <dgm:cxn modelId="{41DCA04D-4D64-4CCA-AC4D-911AD91DB2F3}" type="presParOf" srcId="{0705A9A7-2C8B-4356-977A-B0A4B293CC99}" destId="{50285CF1-C558-44A3-8C90-7A46E522A98E}" srcOrd="3" destOrd="0" presId="urn:microsoft.com/office/officeart/2018/2/layout/IconCircleList"/>
    <dgm:cxn modelId="{86C4AFD1-5A2D-485C-A90F-EA9C6B6E91B7}" type="presParOf" srcId="{0705A9A7-2C8B-4356-977A-B0A4B293CC99}" destId="{0D1DF5E8-FCEF-413C-B139-BDA1F06F338B}" srcOrd="4" destOrd="0" presId="urn:microsoft.com/office/officeart/2018/2/layout/IconCircleList"/>
    <dgm:cxn modelId="{DC20021D-E8D4-4D35-9354-EEB98404F538}" type="presParOf" srcId="{0D1DF5E8-FCEF-413C-B139-BDA1F06F338B}" destId="{B369DC25-2135-42F7-A45F-DD094BFA43F4}" srcOrd="0" destOrd="0" presId="urn:microsoft.com/office/officeart/2018/2/layout/IconCircleList"/>
    <dgm:cxn modelId="{53E767E6-7B3B-4BD8-A729-706E74E82344}" type="presParOf" srcId="{0D1DF5E8-FCEF-413C-B139-BDA1F06F338B}" destId="{A18E3A92-CEAD-4BCC-B854-43989EB20715}" srcOrd="1" destOrd="0" presId="urn:microsoft.com/office/officeart/2018/2/layout/IconCircleList"/>
    <dgm:cxn modelId="{1CFA6821-8136-4AFC-BF01-167D8D6938B3}" type="presParOf" srcId="{0D1DF5E8-FCEF-413C-B139-BDA1F06F338B}" destId="{08753435-391E-41D5-9B86-2C5559448275}" srcOrd="2" destOrd="0" presId="urn:microsoft.com/office/officeart/2018/2/layout/IconCircleList"/>
    <dgm:cxn modelId="{F5D6D8B7-B197-4F1D-BA23-E1D8609ADA23}" type="presParOf" srcId="{0D1DF5E8-FCEF-413C-B139-BDA1F06F338B}" destId="{C6446AC6-C95C-442A-B900-0A04E15FF4AC}" srcOrd="3" destOrd="0" presId="urn:microsoft.com/office/officeart/2018/2/layout/IconCircleList"/>
    <dgm:cxn modelId="{9BC05C61-D3C6-4534-8614-6D72A90B86A8}" type="presParOf" srcId="{0705A9A7-2C8B-4356-977A-B0A4B293CC99}" destId="{A1E8CFC2-03AA-4265-BF43-060D5EF46210}" srcOrd="5" destOrd="0" presId="urn:microsoft.com/office/officeart/2018/2/layout/IconCircleList"/>
    <dgm:cxn modelId="{F3456D40-479F-4DB2-9646-B8EAD691083D}" type="presParOf" srcId="{0705A9A7-2C8B-4356-977A-B0A4B293CC99}" destId="{7A12F12B-F248-418D-B1E5-A6BC2BED6305}" srcOrd="6" destOrd="0" presId="urn:microsoft.com/office/officeart/2018/2/layout/IconCircleList"/>
    <dgm:cxn modelId="{71A91617-692D-40CC-ACD1-4790254634E7}" type="presParOf" srcId="{7A12F12B-F248-418D-B1E5-A6BC2BED6305}" destId="{1B6B176B-F885-4472-8AFF-E59D511906EF}" srcOrd="0" destOrd="0" presId="urn:microsoft.com/office/officeart/2018/2/layout/IconCircleList"/>
    <dgm:cxn modelId="{36241EF3-484C-4D27-AB9E-BEFF6075FDC7}" type="presParOf" srcId="{7A12F12B-F248-418D-B1E5-A6BC2BED6305}" destId="{E9BD3F99-3F2C-44C1-A5F5-924DC60A8177}" srcOrd="1" destOrd="0" presId="urn:microsoft.com/office/officeart/2018/2/layout/IconCircleList"/>
    <dgm:cxn modelId="{7B25FA94-1C4A-41E5-A935-6F15C88BAA3F}" type="presParOf" srcId="{7A12F12B-F248-418D-B1E5-A6BC2BED6305}" destId="{E463900D-ECA7-41AB-8D63-1FB13CBF8C3C}" srcOrd="2" destOrd="0" presId="urn:microsoft.com/office/officeart/2018/2/layout/IconCircleList"/>
    <dgm:cxn modelId="{03D980CF-1B04-486B-AE4F-371F74498D19}" type="presParOf" srcId="{7A12F12B-F248-418D-B1E5-A6BC2BED6305}" destId="{7F701975-FD57-4154-A695-488110E804C4}" srcOrd="3" destOrd="0" presId="urn:microsoft.com/office/officeart/2018/2/layout/IconCircleList"/>
    <dgm:cxn modelId="{1B0B96F7-5EAC-460B-9575-655F3E693AAE}" type="presParOf" srcId="{0705A9A7-2C8B-4356-977A-B0A4B293CC99}" destId="{1DA5CA2F-EACF-4611-911D-D3DB97ABFA12}" srcOrd="7" destOrd="0" presId="urn:microsoft.com/office/officeart/2018/2/layout/IconCircleList"/>
    <dgm:cxn modelId="{65416950-72F9-42AD-AF01-03D5DAC78246}" type="presParOf" srcId="{0705A9A7-2C8B-4356-977A-B0A4B293CC99}" destId="{5743F6EF-308D-4BE5-A62D-5B4CFACBB615}" srcOrd="8" destOrd="0" presId="urn:microsoft.com/office/officeart/2018/2/layout/IconCircleList"/>
    <dgm:cxn modelId="{1A02022E-FB93-4E24-B701-0BAB5D44A6A5}" type="presParOf" srcId="{5743F6EF-308D-4BE5-A62D-5B4CFACBB615}" destId="{ABC8877D-6D74-4176-BA3F-2FC9542F32F1}" srcOrd="0" destOrd="0" presId="urn:microsoft.com/office/officeart/2018/2/layout/IconCircleList"/>
    <dgm:cxn modelId="{C49050FE-5230-4C15-8C77-829377D8AFF7}" type="presParOf" srcId="{5743F6EF-308D-4BE5-A62D-5B4CFACBB615}" destId="{B9468307-A6C8-438C-BB49-ED79653E2594}" srcOrd="1" destOrd="0" presId="urn:microsoft.com/office/officeart/2018/2/layout/IconCircleList"/>
    <dgm:cxn modelId="{A9DA4184-C109-46E5-9880-E988209D625F}" type="presParOf" srcId="{5743F6EF-308D-4BE5-A62D-5B4CFACBB615}" destId="{B62DC467-FC26-435B-806F-578142498BD5}" srcOrd="2" destOrd="0" presId="urn:microsoft.com/office/officeart/2018/2/layout/IconCircleList"/>
    <dgm:cxn modelId="{5FD09996-33B4-4332-98AE-205BB9648ACE}" type="presParOf" srcId="{5743F6EF-308D-4BE5-A62D-5B4CFACBB615}" destId="{A53C0A20-3B57-4FE4-85B5-047C0949FDFB}" srcOrd="3" destOrd="0" presId="urn:microsoft.com/office/officeart/2018/2/layout/IconCircleList"/>
    <dgm:cxn modelId="{57F73EE3-4E6A-49E7-B906-7D2AF1DE586A}" type="presParOf" srcId="{0705A9A7-2C8B-4356-977A-B0A4B293CC99}" destId="{05DF83CB-0296-4B4A-BEC0-0353CC10DA57}" srcOrd="9" destOrd="0" presId="urn:microsoft.com/office/officeart/2018/2/layout/IconCircleList"/>
    <dgm:cxn modelId="{070C574D-B89C-43CE-8E58-4416329524A7}" type="presParOf" srcId="{0705A9A7-2C8B-4356-977A-B0A4B293CC99}" destId="{1E654DC0-9888-4027-8ACA-B8080949B0D9}" srcOrd="10" destOrd="0" presId="urn:microsoft.com/office/officeart/2018/2/layout/IconCircleList"/>
    <dgm:cxn modelId="{CF606979-BB4D-456F-8E87-2D2A83AADEC2}" type="presParOf" srcId="{1E654DC0-9888-4027-8ACA-B8080949B0D9}" destId="{4C72C35C-6CEE-4A23-B837-7238D1E46D20}" srcOrd="0" destOrd="0" presId="urn:microsoft.com/office/officeart/2018/2/layout/IconCircleList"/>
    <dgm:cxn modelId="{0D996187-87C2-478F-AFE1-B88214C634E6}" type="presParOf" srcId="{1E654DC0-9888-4027-8ACA-B8080949B0D9}" destId="{351E0965-20FC-4E6C-B65A-AB457284859C}" srcOrd="1" destOrd="0" presId="urn:microsoft.com/office/officeart/2018/2/layout/IconCircleList"/>
    <dgm:cxn modelId="{9F8880C9-BE7E-4F39-B41D-2EBCAE3A73A0}" type="presParOf" srcId="{1E654DC0-9888-4027-8ACA-B8080949B0D9}" destId="{B8D9CE11-07A4-4F47-BACC-3AC83827E9E5}" srcOrd="2" destOrd="0" presId="urn:microsoft.com/office/officeart/2018/2/layout/IconCircleList"/>
    <dgm:cxn modelId="{0C723876-49CB-4A95-ADED-AAEE3F4C43E9}" type="presParOf" srcId="{1E654DC0-9888-4027-8ACA-B8080949B0D9}" destId="{FEDCC380-CC89-4DD7-AC26-8B5DB20CABBF}" srcOrd="3" destOrd="0" presId="urn:microsoft.com/office/officeart/2018/2/layout/IconCircleList"/>
    <dgm:cxn modelId="{F3763684-BEDF-4009-8233-A53E9D463216}" type="presParOf" srcId="{0705A9A7-2C8B-4356-977A-B0A4B293CC99}" destId="{08D01CDC-A3C7-4D44-9EE1-004A8F00CB97}" srcOrd="11" destOrd="0" presId="urn:microsoft.com/office/officeart/2018/2/layout/IconCircleList"/>
    <dgm:cxn modelId="{D6C75EFA-1BAE-497D-A110-F41F7A21838A}" type="presParOf" srcId="{0705A9A7-2C8B-4356-977A-B0A4B293CC99}" destId="{A3E1F7DD-B65C-499F-B4E3-CFB148BECD96}" srcOrd="12" destOrd="0" presId="urn:microsoft.com/office/officeart/2018/2/layout/IconCircleList"/>
    <dgm:cxn modelId="{5D74EB8C-54EF-466C-9951-84E75B77B2C0}" type="presParOf" srcId="{A3E1F7DD-B65C-499F-B4E3-CFB148BECD96}" destId="{E787D93A-57C9-482C-AFF8-42CB65A7CFD4}" srcOrd="0" destOrd="0" presId="urn:microsoft.com/office/officeart/2018/2/layout/IconCircleList"/>
    <dgm:cxn modelId="{7FCE7F51-5D70-4C07-AF71-880F0A588273}" type="presParOf" srcId="{A3E1F7DD-B65C-499F-B4E3-CFB148BECD96}" destId="{A3950CF4-60DA-4265-876B-70713446DFCB}" srcOrd="1" destOrd="0" presId="urn:microsoft.com/office/officeart/2018/2/layout/IconCircleList"/>
    <dgm:cxn modelId="{FDA9CC80-94AE-4451-9125-5490E434AF1B}" type="presParOf" srcId="{A3E1F7DD-B65C-499F-B4E3-CFB148BECD96}" destId="{8129FA68-7B20-49D3-9E21-8C9F2EEC5663}" srcOrd="2" destOrd="0" presId="urn:microsoft.com/office/officeart/2018/2/layout/IconCircleList"/>
    <dgm:cxn modelId="{386BD0E0-FBF0-4090-A971-C56D208A65EA}" type="presParOf" srcId="{A3E1F7DD-B65C-499F-B4E3-CFB148BECD96}" destId="{DC811BDB-84CC-4533-9C3E-5BC526338CDF}"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312F80-12F4-49C8-B70E-D6CD18B7BAA5}">
      <dsp:nvSpPr>
        <dsp:cNvPr id="0" name=""/>
        <dsp:cNvSpPr/>
      </dsp:nvSpPr>
      <dsp:spPr>
        <a:xfrm>
          <a:off x="278491" y="195962"/>
          <a:ext cx="920242" cy="92024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4206E96-7F23-48C0-A216-9CAC6EE1E760}">
      <dsp:nvSpPr>
        <dsp:cNvPr id="0" name=""/>
        <dsp:cNvSpPr/>
      </dsp:nvSpPr>
      <dsp:spPr>
        <a:xfrm>
          <a:off x="471742" y="389213"/>
          <a:ext cx="533740" cy="53374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AA26CA4-B7B8-4A61-B9DF-9DAF4C816B26}">
      <dsp:nvSpPr>
        <dsp:cNvPr id="0" name=""/>
        <dsp:cNvSpPr/>
      </dsp:nvSpPr>
      <dsp:spPr>
        <a:xfrm>
          <a:off x="1395928" y="195962"/>
          <a:ext cx="2169142" cy="9202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dirty="0">
              <a:latin typeface="Arial" panose="020B0604020202020204" pitchFamily="34" charset="0"/>
              <a:cs typeface="Arial" panose="020B0604020202020204" pitchFamily="34" charset="0"/>
            </a:rPr>
            <a:t>Introduction</a:t>
          </a:r>
          <a:endParaRPr lang="en-US" sz="2000" kern="1200" dirty="0">
            <a:latin typeface="Arial" panose="020B0604020202020204" pitchFamily="34" charset="0"/>
            <a:cs typeface="Arial" panose="020B0604020202020204" pitchFamily="34" charset="0"/>
          </a:endParaRPr>
        </a:p>
      </dsp:txBody>
      <dsp:txXfrm>
        <a:off x="1395928" y="195962"/>
        <a:ext cx="2169142" cy="920242"/>
      </dsp:txXfrm>
    </dsp:sp>
    <dsp:sp modelId="{1C9B463F-14B7-46EF-A48A-6F4BE6F489A3}">
      <dsp:nvSpPr>
        <dsp:cNvPr id="0" name=""/>
        <dsp:cNvSpPr/>
      </dsp:nvSpPr>
      <dsp:spPr>
        <a:xfrm>
          <a:off x="3943026" y="195962"/>
          <a:ext cx="920242" cy="92024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BC3AF61-6F85-4F40-918A-4AE76642FBAF}">
      <dsp:nvSpPr>
        <dsp:cNvPr id="0" name=""/>
        <dsp:cNvSpPr/>
      </dsp:nvSpPr>
      <dsp:spPr>
        <a:xfrm>
          <a:off x="4136277" y="389213"/>
          <a:ext cx="533740" cy="53374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7FD4875-390C-4BC3-AF9A-E0A2E86CE703}">
      <dsp:nvSpPr>
        <dsp:cNvPr id="0" name=""/>
        <dsp:cNvSpPr/>
      </dsp:nvSpPr>
      <dsp:spPr>
        <a:xfrm>
          <a:off x="5060463" y="195962"/>
          <a:ext cx="2169142" cy="9202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dirty="0">
              <a:latin typeface="Arial" panose="020B0604020202020204" pitchFamily="34" charset="0"/>
              <a:cs typeface="Arial" panose="020B0604020202020204" pitchFamily="34" charset="0"/>
            </a:rPr>
            <a:t>How do students use technology to collaborate </a:t>
          </a:r>
          <a:endParaRPr lang="en-US" sz="2000" kern="1200" dirty="0">
            <a:latin typeface="Arial" panose="020B0604020202020204" pitchFamily="34" charset="0"/>
            <a:cs typeface="Arial" panose="020B0604020202020204" pitchFamily="34" charset="0"/>
          </a:endParaRPr>
        </a:p>
      </dsp:txBody>
      <dsp:txXfrm>
        <a:off x="5060463" y="195962"/>
        <a:ext cx="2169142" cy="920242"/>
      </dsp:txXfrm>
    </dsp:sp>
    <dsp:sp modelId="{B369DC25-2135-42F7-A45F-DD094BFA43F4}">
      <dsp:nvSpPr>
        <dsp:cNvPr id="0" name=""/>
        <dsp:cNvSpPr/>
      </dsp:nvSpPr>
      <dsp:spPr>
        <a:xfrm>
          <a:off x="7607562" y="195962"/>
          <a:ext cx="920242" cy="92024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18E3A92-CEAD-4BCC-B854-43989EB20715}">
      <dsp:nvSpPr>
        <dsp:cNvPr id="0" name=""/>
        <dsp:cNvSpPr/>
      </dsp:nvSpPr>
      <dsp:spPr>
        <a:xfrm>
          <a:off x="7800813" y="389213"/>
          <a:ext cx="533740" cy="53374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6446AC6-C95C-442A-B900-0A04E15FF4AC}">
      <dsp:nvSpPr>
        <dsp:cNvPr id="0" name=""/>
        <dsp:cNvSpPr/>
      </dsp:nvSpPr>
      <dsp:spPr>
        <a:xfrm>
          <a:off x="8674198" y="526164"/>
          <a:ext cx="2169142" cy="9202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GB" sz="1800" kern="1200" dirty="0">
              <a:latin typeface="Arial" panose="020B0604020202020204" pitchFamily="34" charset="0"/>
              <a:cs typeface="Arial" panose="020B0604020202020204" pitchFamily="34" charset="0"/>
            </a:rPr>
            <a:t>Which digital tool is most used by students at UWTSD to collaborate together</a:t>
          </a:r>
          <a:endParaRPr lang="en-US" sz="1800" kern="1200" dirty="0">
            <a:latin typeface="Arial" panose="020B0604020202020204" pitchFamily="34" charset="0"/>
            <a:cs typeface="Arial" panose="020B0604020202020204" pitchFamily="34" charset="0"/>
          </a:endParaRPr>
        </a:p>
      </dsp:txBody>
      <dsp:txXfrm>
        <a:off x="8674198" y="526164"/>
        <a:ext cx="2169142" cy="920242"/>
      </dsp:txXfrm>
    </dsp:sp>
    <dsp:sp modelId="{1B6B176B-F885-4472-8AFF-E59D511906EF}">
      <dsp:nvSpPr>
        <dsp:cNvPr id="0" name=""/>
        <dsp:cNvSpPr/>
      </dsp:nvSpPr>
      <dsp:spPr>
        <a:xfrm>
          <a:off x="278491" y="1928251"/>
          <a:ext cx="920242" cy="92024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BD3F99-3F2C-44C1-A5F5-924DC60A8177}">
      <dsp:nvSpPr>
        <dsp:cNvPr id="0" name=""/>
        <dsp:cNvSpPr/>
      </dsp:nvSpPr>
      <dsp:spPr>
        <a:xfrm>
          <a:off x="471742" y="2121502"/>
          <a:ext cx="533740" cy="53374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F701975-FD57-4154-A695-488110E804C4}">
      <dsp:nvSpPr>
        <dsp:cNvPr id="0" name=""/>
        <dsp:cNvSpPr/>
      </dsp:nvSpPr>
      <dsp:spPr>
        <a:xfrm>
          <a:off x="1395928" y="1928251"/>
          <a:ext cx="2169142" cy="9202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100000"/>
            </a:lnSpc>
            <a:spcBef>
              <a:spcPct val="0"/>
            </a:spcBef>
            <a:spcAft>
              <a:spcPct val="35000"/>
            </a:spcAft>
            <a:buNone/>
          </a:pPr>
          <a:r>
            <a:rPr lang="en-GB" sz="2100" kern="1200" dirty="0">
              <a:latin typeface="Arial" panose="020B0604020202020204" pitchFamily="34" charset="0"/>
              <a:cs typeface="Arial" panose="020B0604020202020204" pitchFamily="34" charset="0"/>
            </a:rPr>
            <a:t>Hypothesis – what do we expect to find</a:t>
          </a:r>
          <a:endParaRPr lang="en-US" sz="2100" kern="1200" dirty="0">
            <a:latin typeface="Arial" panose="020B0604020202020204" pitchFamily="34" charset="0"/>
            <a:cs typeface="Arial" panose="020B0604020202020204" pitchFamily="34" charset="0"/>
          </a:endParaRPr>
        </a:p>
      </dsp:txBody>
      <dsp:txXfrm>
        <a:off x="1395928" y="1928251"/>
        <a:ext cx="2169142" cy="920242"/>
      </dsp:txXfrm>
    </dsp:sp>
    <dsp:sp modelId="{ABC8877D-6D74-4176-BA3F-2FC9542F32F1}">
      <dsp:nvSpPr>
        <dsp:cNvPr id="0" name=""/>
        <dsp:cNvSpPr/>
      </dsp:nvSpPr>
      <dsp:spPr>
        <a:xfrm>
          <a:off x="3943026" y="1928251"/>
          <a:ext cx="920242" cy="92024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468307-A6C8-438C-BB49-ED79653E2594}">
      <dsp:nvSpPr>
        <dsp:cNvPr id="0" name=""/>
        <dsp:cNvSpPr/>
      </dsp:nvSpPr>
      <dsp:spPr>
        <a:xfrm>
          <a:off x="4136277" y="2121502"/>
          <a:ext cx="533740" cy="53374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53C0A20-3B57-4FE4-85B5-047C0949FDFB}">
      <dsp:nvSpPr>
        <dsp:cNvPr id="0" name=""/>
        <dsp:cNvSpPr/>
      </dsp:nvSpPr>
      <dsp:spPr>
        <a:xfrm>
          <a:off x="5060463" y="1928251"/>
          <a:ext cx="2169142" cy="9202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dirty="0">
              <a:latin typeface="Arial" panose="020B0604020202020204" pitchFamily="34" charset="0"/>
              <a:cs typeface="Arial" panose="020B0604020202020204" pitchFamily="34" charset="0"/>
            </a:rPr>
            <a:t>Any relevant research already carried out</a:t>
          </a:r>
          <a:endParaRPr lang="en-US" sz="2000" kern="1200" dirty="0">
            <a:latin typeface="Arial" panose="020B0604020202020204" pitchFamily="34" charset="0"/>
            <a:cs typeface="Arial" panose="020B0604020202020204" pitchFamily="34" charset="0"/>
          </a:endParaRPr>
        </a:p>
      </dsp:txBody>
      <dsp:txXfrm>
        <a:off x="5060463" y="1928251"/>
        <a:ext cx="2169142" cy="920242"/>
      </dsp:txXfrm>
    </dsp:sp>
    <dsp:sp modelId="{4C72C35C-6CEE-4A23-B837-7238D1E46D20}">
      <dsp:nvSpPr>
        <dsp:cNvPr id="0" name=""/>
        <dsp:cNvSpPr/>
      </dsp:nvSpPr>
      <dsp:spPr>
        <a:xfrm>
          <a:off x="7607562" y="1928251"/>
          <a:ext cx="920242" cy="92024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51E0965-20FC-4E6C-B65A-AB457284859C}">
      <dsp:nvSpPr>
        <dsp:cNvPr id="0" name=""/>
        <dsp:cNvSpPr/>
      </dsp:nvSpPr>
      <dsp:spPr>
        <a:xfrm>
          <a:off x="7800813" y="2121502"/>
          <a:ext cx="533740" cy="533740"/>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EDCC380-CC89-4DD7-AC26-8B5DB20CABBF}">
      <dsp:nvSpPr>
        <dsp:cNvPr id="0" name=""/>
        <dsp:cNvSpPr/>
      </dsp:nvSpPr>
      <dsp:spPr>
        <a:xfrm>
          <a:off x="8724999" y="1928251"/>
          <a:ext cx="2169142" cy="9202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100000"/>
            </a:lnSpc>
            <a:spcBef>
              <a:spcPct val="0"/>
            </a:spcBef>
            <a:spcAft>
              <a:spcPct val="35000"/>
            </a:spcAft>
            <a:buNone/>
          </a:pPr>
          <a:r>
            <a:rPr lang="en-GB" sz="2100" kern="1200" dirty="0">
              <a:latin typeface="Arial" panose="020B0604020202020204" pitchFamily="34" charset="0"/>
              <a:cs typeface="Arial" panose="020B0604020202020204" pitchFamily="34" charset="0"/>
            </a:rPr>
            <a:t>Ethical Consideration</a:t>
          </a:r>
          <a:endParaRPr lang="en-US" sz="2100" kern="1200" dirty="0">
            <a:latin typeface="Arial" panose="020B0604020202020204" pitchFamily="34" charset="0"/>
            <a:cs typeface="Arial" panose="020B0604020202020204" pitchFamily="34" charset="0"/>
          </a:endParaRPr>
        </a:p>
      </dsp:txBody>
      <dsp:txXfrm>
        <a:off x="8724999" y="1928251"/>
        <a:ext cx="2169142" cy="920242"/>
      </dsp:txXfrm>
    </dsp:sp>
    <dsp:sp modelId="{E787D93A-57C9-482C-AFF8-42CB65A7CFD4}">
      <dsp:nvSpPr>
        <dsp:cNvPr id="0" name=""/>
        <dsp:cNvSpPr/>
      </dsp:nvSpPr>
      <dsp:spPr>
        <a:xfrm>
          <a:off x="278491" y="3660540"/>
          <a:ext cx="920242" cy="92024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3950CF4-60DA-4265-876B-70713446DFCB}">
      <dsp:nvSpPr>
        <dsp:cNvPr id="0" name=""/>
        <dsp:cNvSpPr/>
      </dsp:nvSpPr>
      <dsp:spPr>
        <a:xfrm>
          <a:off x="471742" y="3853791"/>
          <a:ext cx="533740" cy="533740"/>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C811BDB-84CC-4533-9C3E-5BC526338CDF}">
      <dsp:nvSpPr>
        <dsp:cNvPr id="0" name=""/>
        <dsp:cNvSpPr/>
      </dsp:nvSpPr>
      <dsp:spPr>
        <a:xfrm>
          <a:off x="1395928" y="3660540"/>
          <a:ext cx="2169142" cy="9202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100000"/>
            </a:lnSpc>
            <a:spcBef>
              <a:spcPct val="0"/>
            </a:spcBef>
            <a:spcAft>
              <a:spcPct val="35000"/>
            </a:spcAft>
            <a:buNone/>
          </a:pPr>
          <a:r>
            <a:rPr lang="en-GB" sz="2100" kern="1200" dirty="0">
              <a:latin typeface="Arial" panose="020B0604020202020204" pitchFamily="34" charset="0"/>
              <a:cs typeface="Arial" panose="020B0604020202020204" pitchFamily="34" charset="0"/>
            </a:rPr>
            <a:t>References</a:t>
          </a:r>
          <a:endParaRPr lang="en-US" sz="2100" kern="1200" dirty="0">
            <a:latin typeface="Arial" panose="020B0604020202020204" pitchFamily="34" charset="0"/>
            <a:cs typeface="Arial" panose="020B0604020202020204" pitchFamily="34" charset="0"/>
          </a:endParaRPr>
        </a:p>
      </dsp:txBody>
      <dsp:txXfrm>
        <a:off x="1395928" y="3660540"/>
        <a:ext cx="2169142" cy="920242"/>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B602108-745F-433C-9535-B6A677C982A5}" type="datetimeFigureOut">
              <a:rPr lang="en-GB" smtClean="0"/>
              <a:t>03/07/2022</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5DD453-09C1-47D3-B2B0-59A9EB83DC09}" type="slidenum">
              <a:rPr lang="en-GB" smtClean="0"/>
              <a:t>‹#›</a:t>
            </a:fld>
            <a:endParaRPr lang="en-GB" dirty="0"/>
          </a:p>
        </p:txBody>
      </p:sp>
    </p:spTree>
    <p:extLst>
      <p:ext uri="{BB962C8B-B14F-4D97-AF65-F5344CB8AC3E}">
        <p14:creationId xmlns:p14="http://schemas.microsoft.com/office/powerpoint/2010/main" val="7097565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DD453-09C1-47D3-B2B0-59A9EB83DC09}" type="slidenum">
              <a:rPr lang="en-GB" smtClean="0"/>
              <a:t>1</a:t>
            </a:fld>
            <a:endParaRPr lang="en-GB" dirty="0"/>
          </a:p>
        </p:txBody>
      </p:sp>
    </p:spTree>
    <p:extLst>
      <p:ext uri="{BB962C8B-B14F-4D97-AF65-F5344CB8AC3E}">
        <p14:creationId xmlns:p14="http://schemas.microsoft.com/office/powerpoint/2010/main" val="42465741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DD453-09C1-47D3-B2B0-59A9EB83DC09}" type="slidenum">
              <a:rPr lang="en-GB" smtClean="0"/>
              <a:t>2</a:t>
            </a:fld>
            <a:endParaRPr lang="en-GB" dirty="0"/>
          </a:p>
        </p:txBody>
      </p:sp>
    </p:spTree>
    <p:extLst>
      <p:ext uri="{BB962C8B-B14F-4D97-AF65-F5344CB8AC3E}">
        <p14:creationId xmlns:p14="http://schemas.microsoft.com/office/powerpoint/2010/main" val="40615997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DD453-09C1-47D3-B2B0-59A9EB83DC09}" type="slidenum">
              <a:rPr lang="en-GB" smtClean="0"/>
              <a:t>3</a:t>
            </a:fld>
            <a:endParaRPr lang="en-GB" dirty="0"/>
          </a:p>
        </p:txBody>
      </p:sp>
    </p:spTree>
    <p:extLst>
      <p:ext uri="{BB962C8B-B14F-4D97-AF65-F5344CB8AC3E}">
        <p14:creationId xmlns:p14="http://schemas.microsoft.com/office/powerpoint/2010/main" val="15000328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DD453-09C1-47D3-B2B0-59A9EB83DC09}" type="slidenum">
              <a:rPr lang="en-GB" smtClean="0"/>
              <a:t>10</a:t>
            </a:fld>
            <a:endParaRPr lang="en-GB" dirty="0"/>
          </a:p>
        </p:txBody>
      </p:sp>
    </p:spTree>
    <p:extLst>
      <p:ext uri="{BB962C8B-B14F-4D97-AF65-F5344CB8AC3E}">
        <p14:creationId xmlns:p14="http://schemas.microsoft.com/office/powerpoint/2010/main" val="10268762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algn="l"/>
            <a:fld id="{A5B0A250-5CC0-1746-B209-08E8B0DAE6AF}" type="datetimeFigureOut">
              <a:rPr lang="en-US" smtClean="0"/>
              <a:pPr algn="l"/>
              <a:t>7/3/2022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49ABCAEC-7D34-E549-A96E-FCEDAADBE4B0}" type="slidenum">
              <a:rPr lang="en-US" smtClean="0"/>
              <a:t>‹#›</a:t>
            </a:fld>
            <a:endParaRPr lang="en-US" dirty="0"/>
          </a:p>
        </p:txBody>
      </p:sp>
    </p:spTree>
    <p:extLst>
      <p:ext uri="{BB962C8B-B14F-4D97-AF65-F5344CB8AC3E}">
        <p14:creationId xmlns:p14="http://schemas.microsoft.com/office/powerpoint/2010/main" val="38085699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5B0A250-5CC0-1746-B209-08E8B0DAE6AF}" type="datetimeFigureOut">
              <a:rPr lang="en-US" smtClean="0"/>
              <a:t>7/3/2022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9ABCAEC-7D34-E549-A96E-FCEDAADBE4B0}" type="slidenum">
              <a:rPr lang="en-US" smtClean="0"/>
              <a:t>‹#›</a:t>
            </a:fld>
            <a:endParaRPr lang="en-US" dirty="0"/>
          </a:p>
        </p:txBody>
      </p:sp>
    </p:spTree>
    <p:extLst>
      <p:ext uri="{BB962C8B-B14F-4D97-AF65-F5344CB8AC3E}">
        <p14:creationId xmlns:p14="http://schemas.microsoft.com/office/powerpoint/2010/main" val="25244648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5B0A250-5CC0-1746-B209-08E8B0DAE6AF}" type="datetimeFigureOut">
              <a:rPr lang="en-US" smtClean="0"/>
              <a:t>7/3/2022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9ABCAEC-7D34-E549-A96E-FCEDAADBE4B0}" type="slidenum">
              <a:rPr lang="en-US" smtClean="0"/>
              <a:t>‹#›</a:t>
            </a:fld>
            <a:endParaRPr lang="en-US" dirty="0"/>
          </a:p>
        </p:txBody>
      </p:sp>
    </p:spTree>
    <p:extLst>
      <p:ext uri="{BB962C8B-B14F-4D97-AF65-F5344CB8AC3E}">
        <p14:creationId xmlns:p14="http://schemas.microsoft.com/office/powerpoint/2010/main" val="12110995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5B0A250-5CC0-1746-B209-08E8B0DAE6AF}" type="datetimeFigureOut">
              <a:rPr lang="en-US" smtClean="0"/>
              <a:t>7/3/2022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49ABCAEC-7D34-E549-A96E-FCEDAADBE4B0}" type="slidenum">
              <a:rPr lang="en-US" smtClean="0"/>
              <a:t>‹#›</a:t>
            </a:fld>
            <a:endParaRPr lang="en-US" dirty="0"/>
          </a:p>
        </p:txBody>
      </p:sp>
    </p:spTree>
    <p:extLst>
      <p:ext uri="{BB962C8B-B14F-4D97-AF65-F5344CB8AC3E}">
        <p14:creationId xmlns:p14="http://schemas.microsoft.com/office/powerpoint/2010/main" val="39995181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5B0A250-5CC0-1746-B209-08E8B0DAE6AF}" type="datetimeFigureOut">
              <a:rPr lang="en-US" smtClean="0"/>
              <a:t>7/3/2022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9ABCAEC-7D34-E549-A96E-FCEDAADBE4B0}" type="slidenum">
              <a:rPr lang="en-US" smtClean="0"/>
              <a:t>‹#›</a:t>
            </a:fld>
            <a:endParaRPr lang="en-US" dirty="0"/>
          </a:p>
        </p:txBody>
      </p:sp>
    </p:spTree>
    <p:extLst>
      <p:ext uri="{BB962C8B-B14F-4D97-AF65-F5344CB8AC3E}">
        <p14:creationId xmlns:p14="http://schemas.microsoft.com/office/powerpoint/2010/main" val="22587369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5B0A250-5CC0-1746-B209-08E8B0DAE6AF}" type="datetimeFigureOut">
              <a:rPr lang="en-US" smtClean="0"/>
              <a:t>7/3/2022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49ABCAEC-7D34-E549-A96E-FCEDAADBE4B0}" type="slidenum">
              <a:rPr lang="en-US" smtClean="0"/>
              <a:t>‹#›</a:t>
            </a:fld>
            <a:endParaRPr lang="en-US" dirty="0"/>
          </a:p>
        </p:txBody>
      </p:sp>
    </p:spTree>
    <p:extLst>
      <p:ext uri="{BB962C8B-B14F-4D97-AF65-F5344CB8AC3E}">
        <p14:creationId xmlns:p14="http://schemas.microsoft.com/office/powerpoint/2010/main" val="30022603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5B0A250-5CC0-1746-B209-08E8B0DAE6AF}" type="datetimeFigureOut">
              <a:rPr lang="en-US" smtClean="0"/>
              <a:pPr/>
              <a:t>7/3/2022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49ABCAEC-7D34-E549-A96E-FCEDAADBE4B0}" type="slidenum">
              <a:rPr lang="en-US" smtClean="0"/>
              <a:pPr/>
              <a:t>‹#›</a:t>
            </a:fld>
            <a:endParaRPr lang="en-US" dirty="0"/>
          </a:p>
        </p:txBody>
      </p:sp>
    </p:spTree>
    <p:extLst>
      <p:ext uri="{BB962C8B-B14F-4D97-AF65-F5344CB8AC3E}">
        <p14:creationId xmlns:p14="http://schemas.microsoft.com/office/powerpoint/2010/main" val="2087993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5B0A250-5CC0-1746-B209-08E8B0DAE6AF}" type="datetimeFigureOut">
              <a:rPr lang="en-US" smtClean="0"/>
              <a:t>7/3/2022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49ABCAEC-7D34-E549-A96E-FCEDAADBE4B0}" type="slidenum">
              <a:rPr lang="en-US" smtClean="0"/>
              <a:t>‹#›</a:t>
            </a:fld>
            <a:endParaRPr lang="en-US" dirty="0"/>
          </a:p>
        </p:txBody>
      </p:sp>
    </p:spTree>
    <p:extLst>
      <p:ext uri="{BB962C8B-B14F-4D97-AF65-F5344CB8AC3E}">
        <p14:creationId xmlns:p14="http://schemas.microsoft.com/office/powerpoint/2010/main" val="14672023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5B0A250-5CC0-1746-B209-08E8B0DAE6AF}" type="datetimeFigureOut">
              <a:rPr lang="en-US" smtClean="0"/>
              <a:t>7/3/2022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9ABCAEC-7D34-E549-A96E-FCEDAADBE4B0}" type="slidenum">
              <a:rPr lang="en-US" smtClean="0"/>
              <a:t>‹#›</a:t>
            </a:fld>
            <a:endParaRPr lang="en-US" dirty="0"/>
          </a:p>
        </p:txBody>
      </p:sp>
    </p:spTree>
    <p:extLst>
      <p:ext uri="{BB962C8B-B14F-4D97-AF65-F5344CB8AC3E}">
        <p14:creationId xmlns:p14="http://schemas.microsoft.com/office/powerpoint/2010/main" val="19405515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5B0A250-5CC0-1746-B209-08E8B0DAE6AF}" type="datetimeFigureOut">
              <a:rPr lang="en-US" smtClean="0"/>
              <a:pPr/>
              <a:t>7/3/2022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9ABCAEC-7D34-E549-A96E-FCEDAADBE4B0}" type="slidenum">
              <a:rPr lang="en-US" smtClean="0"/>
              <a:pPr/>
              <a:t>‹#›</a:t>
            </a:fld>
            <a:endParaRPr lang="en-US" dirty="0"/>
          </a:p>
        </p:txBody>
      </p:sp>
    </p:spTree>
    <p:extLst>
      <p:ext uri="{BB962C8B-B14F-4D97-AF65-F5344CB8AC3E}">
        <p14:creationId xmlns:p14="http://schemas.microsoft.com/office/powerpoint/2010/main" val="41742367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5B0A250-5CC0-1746-B209-08E8B0DAE6AF}" type="datetimeFigureOut">
              <a:rPr lang="en-US" smtClean="0"/>
              <a:pPr/>
              <a:t>7/3/2022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9ABCAEC-7D34-E549-A96E-FCEDAADBE4B0}" type="slidenum">
              <a:rPr lang="en-US" smtClean="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567445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A5B0A250-5CC0-1746-B209-08E8B0DAE6AF}" type="datetimeFigureOut">
              <a:rPr lang="en-US" smtClean="0"/>
              <a:pPr/>
              <a:t>7/3/2022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9ABCAEC-7D34-E549-A96E-FCEDAADBE4B0}" type="slidenum">
              <a:rPr lang="en-US" smtClean="0"/>
              <a:pPr/>
              <a:t>‹#›</a:t>
            </a:fld>
            <a:endParaRPr lang="en-US" dirty="0"/>
          </a:p>
        </p:txBody>
      </p:sp>
    </p:spTree>
    <p:extLst>
      <p:ext uri="{BB962C8B-B14F-4D97-AF65-F5344CB8AC3E}">
        <p14:creationId xmlns:p14="http://schemas.microsoft.com/office/powerpoint/2010/main" val="168194317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A5B0A250-5CC0-1746-B209-08E8B0DAE6AF}" type="datetimeFigureOut">
              <a:rPr lang="en-US" smtClean="0"/>
              <a:pPr/>
              <a:t>7/3/2022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9ABCAEC-7D34-E549-A96E-FCEDAADBE4B0}" type="slidenum">
              <a:rPr lang="en-US" smtClean="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07492364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A5B0A250-5CC0-1746-B209-08E8B0DAE6AF}" type="datetimeFigureOut">
              <a:rPr lang="en-US" smtClean="0"/>
              <a:pPr/>
              <a:t>7/3/2022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9ABCAEC-7D34-E549-A96E-FCEDAADBE4B0}" type="slidenum">
              <a:rPr lang="en-US" smtClean="0"/>
              <a:pPr/>
              <a:t>‹#›</a:t>
            </a:fld>
            <a:endParaRPr lang="en-US" dirty="0"/>
          </a:p>
        </p:txBody>
      </p:sp>
    </p:spTree>
    <p:extLst>
      <p:ext uri="{BB962C8B-B14F-4D97-AF65-F5344CB8AC3E}">
        <p14:creationId xmlns:p14="http://schemas.microsoft.com/office/powerpoint/2010/main" val="95853628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5B0A250-5CC0-1746-B209-08E8B0DAE6AF}" type="datetimeFigureOut">
              <a:rPr lang="en-US" smtClean="0"/>
              <a:t>7/3/2022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9ABCAEC-7D34-E549-A96E-FCEDAADBE4B0}" type="slidenum">
              <a:rPr lang="en-US" smtClean="0"/>
              <a:t>‹#›</a:t>
            </a:fld>
            <a:endParaRPr lang="en-US" dirty="0"/>
          </a:p>
        </p:txBody>
      </p:sp>
    </p:spTree>
    <p:extLst>
      <p:ext uri="{BB962C8B-B14F-4D97-AF65-F5344CB8AC3E}">
        <p14:creationId xmlns:p14="http://schemas.microsoft.com/office/powerpoint/2010/main" val="237428927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5B0A250-5CC0-1746-B209-08E8B0DAE6AF}" type="datetimeFigureOut">
              <a:rPr lang="en-US" smtClean="0"/>
              <a:t>7/3/2022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9ABCAEC-7D34-E549-A96E-FCEDAADBE4B0}" type="slidenum">
              <a:rPr lang="en-US" smtClean="0"/>
              <a:t>‹#›</a:t>
            </a:fld>
            <a:endParaRPr lang="en-US" dirty="0"/>
          </a:p>
        </p:txBody>
      </p:sp>
    </p:spTree>
    <p:extLst>
      <p:ext uri="{BB962C8B-B14F-4D97-AF65-F5344CB8AC3E}">
        <p14:creationId xmlns:p14="http://schemas.microsoft.com/office/powerpoint/2010/main" val="40906326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A5B0A250-5CC0-1746-B209-08E8B0DAE6AF}" type="datetimeFigureOut">
              <a:rPr lang="en-US" smtClean="0"/>
              <a:pPr/>
              <a:t>7/3/2022</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49ABCAEC-7D34-E549-A96E-FCEDAADBE4B0}" type="slidenum">
              <a:rPr lang="en-US" smtClean="0"/>
              <a:pPr/>
              <a:t>‹#›</a:t>
            </a:fld>
            <a:endParaRPr lang="en-US" dirty="0"/>
          </a:p>
        </p:txBody>
      </p:sp>
    </p:spTree>
    <p:extLst>
      <p:ext uri="{BB962C8B-B14F-4D97-AF65-F5344CB8AC3E}">
        <p14:creationId xmlns:p14="http://schemas.microsoft.com/office/powerpoint/2010/main" val="2481566235"/>
      </p:ext>
    </p:extLst>
  </p:cSld>
  <p:clrMap bg1="lt1" tx1="dk1" bg2="lt2" tx2="dk2" accent1="accent1" accent2="accent2" accent3="accent3" accent4="accent4" accent5="accent5" accent6="accent6" hlink="hlink" folHlink="folHlink"/>
  <p:sldLayoutIdLst>
    <p:sldLayoutId id="2147483722" r:id="rId1"/>
    <p:sldLayoutId id="2147483723" r:id="rId2"/>
    <p:sldLayoutId id="2147483724" r:id="rId3"/>
    <p:sldLayoutId id="2147483725" r:id="rId4"/>
    <p:sldLayoutId id="2147483726" r:id="rId5"/>
    <p:sldLayoutId id="2147483727" r:id="rId6"/>
    <p:sldLayoutId id="2147483728" r:id="rId7"/>
    <p:sldLayoutId id="2147483729" r:id="rId8"/>
    <p:sldLayoutId id="2147483730" r:id="rId9"/>
    <p:sldLayoutId id="2147483731" r:id="rId10"/>
    <p:sldLayoutId id="2147483732" r:id="rId11"/>
    <p:sldLayoutId id="2147483733" r:id="rId12"/>
    <p:sldLayoutId id="2147483734" r:id="rId13"/>
    <p:sldLayoutId id="2147483735" r:id="rId14"/>
    <p:sldLayoutId id="2147483736" r:id="rId15"/>
    <p:sldLayoutId id="2147483737"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hyperlink" Target="https://creativecommons.org/licenses/by/3.0/" TargetMode="External"/><Relationship Id="rId4" Type="http://schemas.openxmlformats.org/officeDocument/2006/relationships/hyperlink" Target="http://mamvas.blogspot.com/2018/05/impactos-invisibles-de-la-era-digital.html" TargetMode="Externa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hyperlink" Target="https://creativecommons.org/licenses/by/3.0/" TargetMode="External"/><Relationship Id="rId5" Type="http://schemas.openxmlformats.org/officeDocument/2006/relationships/hyperlink" Target="https://creativecommons.org/licenses/by-nc-nd/3.0/" TargetMode="External"/><Relationship Id="rId4" Type="http://schemas.openxmlformats.org/officeDocument/2006/relationships/hyperlink" Target="https://codegena.com/perfom-ost-office-365-migration-best-way-possible/"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creativecommons.org/licenses/by/3.0/" TargetMode="External"/><Relationship Id="rId2" Type="http://schemas.openxmlformats.org/officeDocument/2006/relationships/image" Target="../media/image17.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blogs.ed.ac.uk/staffpridenetwork/2020/05/01/lgbtq-resources-during-covid-19/" TargetMode="External"/><Relationship Id="rId2" Type="http://schemas.openxmlformats.org/officeDocument/2006/relationships/image" Target="../media/image18.pn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picserver.org/highway-signs2/c/code-of-ethics.html" TargetMode="External"/><Relationship Id="rId2" Type="http://schemas.openxmlformats.org/officeDocument/2006/relationships/image" Target="../media/image19.jp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BA3D1D-FC6F-464B-A151-CF1D231AA656}"/>
              </a:ext>
            </a:extLst>
          </p:cNvPr>
          <p:cNvSpPr>
            <a:spLocks noGrp="1"/>
          </p:cNvSpPr>
          <p:nvPr>
            <p:ph type="ctrTitle"/>
          </p:nvPr>
        </p:nvSpPr>
        <p:spPr>
          <a:xfrm>
            <a:off x="2456227" y="-61634"/>
            <a:ext cx="8516573" cy="1902576"/>
          </a:xfrm>
        </p:spPr>
        <p:txBody>
          <a:bodyPr vert="horz" lIns="91440" tIns="45720" rIns="91440" bIns="45720" rtlCol="0" anchor="b">
            <a:noAutofit/>
          </a:bodyPr>
          <a:lstStyle/>
          <a:p>
            <a:pPr algn="ctr">
              <a:lnSpc>
                <a:spcPct val="90000"/>
              </a:lnSpc>
            </a:pPr>
            <a:r>
              <a:rPr lang="en-GB" sz="2800" dirty="0">
                <a:latin typeface="Arial" panose="020B0604020202020204" pitchFamily="34" charset="0"/>
                <a:cs typeface="Arial" panose="020B0604020202020204" pitchFamily="34" charset="0"/>
              </a:rPr>
              <a:t>How do students use technology to collaborate at UWTSD?</a:t>
            </a:r>
            <a:br>
              <a:rPr lang="en-GB" sz="2800" dirty="0">
                <a:latin typeface="Arial" panose="020B0604020202020204" pitchFamily="34" charset="0"/>
                <a:cs typeface="Arial" panose="020B0604020202020204" pitchFamily="34" charset="0"/>
              </a:rPr>
            </a:br>
            <a:br>
              <a:rPr lang="en-GB" sz="2800" dirty="0">
                <a:latin typeface="Arial" panose="020B0604020202020204" pitchFamily="34" charset="0"/>
                <a:cs typeface="Arial" panose="020B0604020202020204" pitchFamily="34" charset="0"/>
              </a:rPr>
            </a:br>
            <a:endParaRPr lang="en-US" sz="2800" dirty="0">
              <a:latin typeface="Arial" panose="020B0604020202020204" pitchFamily="34" charset="0"/>
              <a:cs typeface="Arial" panose="020B0604020202020204" pitchFamily="34" charset="0"/>
            </a:endParaRPr>
          </a:p>
        </p:txBody>
      </p:sp>
      <p:sp>
        <p:nvSpPr>
          <p:cNvPr id="6" name="Subtitle 2">
            <a:extLst>
              <a:ext uri="{FF2B5EF4-FFF2-40B4-BE49-F238E27FC236}">
                <a16:creationId xmlns:a16="http://schemas.microsoft.com/office/drawing/2014/main" id="{B0168077-C2D2-41C9-8D83-68F9DC67D5E3}"/>
              </a:ext>
            </a:extLst>
          </p:cNvPr>
          <p:cNvSpPr txBox="1">
            <a:spLocks/>
          </p:cNvSpPr>
          <p:nvPr/>
        </p:nvSpPr>
        <p:spPr>
          <a:xfrm>
            <a:off x="1374791" y="5584052"/>
            <a:ext cx="9243679" cy="915561"/>
          </a:xfrm>
          <a:prstGeom prst="rect">
            <a:avLst/>
          </a:prstGeom>
        </p:spPr>
        <p:txBody>
          <a:bodyPr vert="horz" lIns="91440" tIns="45720" rIns="91440" bIns="45720" rtlCol="0" anchor="t">
            <a:noAutofit/>
          </a:bodyPr>
          <a:lstStyle>
            <a:lvl1pPr marL="0" indent="0" algn="l" defTabSz="457200" rtl="0" eaLnBrk="1" latinLnBrk="0" hangingPunct="1">
              <a:spcBef>
                <a:spcPts val="1000"/>
              </a:spcBef>
              <a:spcAft>
                <a:spcPts val="0"/>
              </a:spcAft>
              <a:buClr>
                <a:schemeClr val="accent1"/>
              </a:buClr>
              <a:buFont typeface="Wingdings 3" charset="2"/>
              <a:buNone/>
              <a:defRPr sz="1800" kern="1200">
                <a:solidFill>
                  <a:schemeClr val="tx1">
                    <a:lumMod val="65000"/>
                    <a:lumOff val="35000"/>
                  </a:schemeClr>
                </a:solidFill>
                <a:latin typeface="+mn-lt"/>
                <a:ea typeface="+mn-ea"/>
                <a:cs typeface="+mn-cs"/>
              </a:defRPr>
            </a:lvl1pPr>
            <a:lvl2pPr marL="457200" indent="0" algn="ctr" defTabSz="457200" rtl="0" eaLnBrk="1" latinLnBrk="0" hangingPunct="1">
              <a:spcBef>
                <a:spcPts val="1000"/>
              </a:spcBef>
              <a:spcAft>
                <a:spcPts val="0"/>
              </a:spcAft>
              <a:buClr>
                <a:schemeClr val="accent1"/>
              </a:buClr>
              <a:buFont typeface="Wingdings 3" charset="2"/>
              <a:buNone/>
              <a:defRPr sz="1600" kern="1200">
                <a:solidFill>
                  <a:schemeClr val="tx1">
                    <a:tint val="75000"/>
                  </a:schemeClr>
                </a:solidFill>
                <a:latin typeface="+mn-lt"/>
                <a:ea typeface="+mn-ea"/>
                <a:cs typeface="+mn-cs"/>
              </a:defRPr>
            </a:lvl2pPr>
            <a:lvl3pPr marL="914400" indent="0" algn="ctr" defTabSz="457200" rtl="0" eaLnBrk="1" latinLnBrk="0" hangingPunct="1">
              <a:spcBef>
                <a:spcPts val="1000"/>
              </a:spcBef>
              <a:spcAft>
                <a:spcPts val="0"/>
              </a:spcAft>
              <a:buClr>
                <a:schemeClr val="accent1"/>
              </a:buClr>
              <a:buFont typeface="Wingdings 3" charset="2"/>
              <a:buNone/>
              <a:defRPr sz="1400" kern="1200">
                <a:solidFill>
                  <a:schemeClr val="tx1">
                    <a:tint val="75000"/>
                  </a:schemeClr>
                </a:solidFill>
                <a:latin typeface="+mn-lt"/>
                <a:ea typeface="+mn-ea"/>
                <a:cs typeface="+mn-cs"/>
              </a:defRPr>
            </a:lvl3pPr>
            <a:lvl4pPr marL="1371600" indent="0" algn="ctr" defTabSz="457200" rtl="0" eaLnBrk="1" latinLnBrk="0" hangingPunct="1">
              <a:spcBef>
                <a:spcPts val="1000"/>
              </a:spcBef>
              <a:spcAft>
                <a:spcPts val="0"/>
              </a:spcAft>
              <a:buClr>
                <a:schemeClr val="accent1"/>
              </a:buClr>
              <a:buFont typeface="Wingdings 3" charset="2"/>
              <a:buNone/>
              <a:defRPr sz="1200" kern="1200">
                <a:solidFill>
                  <a:schemeClr val="tx1">
                    <a:tint val="75000"/>
                  </a:schemeClr>
                </a:solidFill>
                <a:latin typeface="+mn-lt"/>
                <a:ea typeface="+mn-ea"/>
                <a:cs typeface="+mn-cs"/>
              </a:defRPr>
            </a:lvl4pPr>
            <a:lvl5pPr marL="1828800" indent="0" algn="ctr" defTabSz="457200" rtl="0" eaLnBrk="1" latinLnBrk="0" hangingPunct="1">
              <a:spcBef>
                <a:spcPts val="1000"/>
              </a:spcBef>
              <a:spcAft>
                <a:spcPts val="0"/>
              </a:spcAft>
              <a:buClr>
                <a:schemeClr val="accent1"/>
              </a:buClr>
              <a:buFont typeface="Wingdings 3" charset="2"/>
              <a:buNone/>
              <a:defRPr sz="1200" kern="1200">
                <a:solidFill>
                  <a:schemeClr val="tx1">
                    <a:tint val="75000"/>
                  </a:schemeClr>
                </a:solidFill>
                <a:latin typeface="+mn-lt"/>
                <a:ea typeface="+mn-ea"/>
                <a:cs typeface="+mn-cs"/>
              </a:defRPr>
            </a:lvl5pPr>
            <a:lvl6pPr marL="2286000" indent="0" algn="ctr" defTabSz="457200" rtl="0" eaLnBrk="1" latinLnBrk="0" hangingPunct="1">
              <a:spcBef>
                <a:spcPts val="1000"/>
              </a:spcBef>
              <a:spcAft>
                <a:spcPts val="0"/>
              </a:spcAft>
              <a:buClr>
                <a:schemeClr val="accent1"/>
              </a:buClr>
              <a:buFont typeface="Wingdings 3" charset="2"/>
              <a:buNone/>
              <a:defRPr sz="1200" kern="1200">
                <a:solidFill>
                  <a:schemeClr val="tx1">
                    <a:tint val="75000"/>
                  </a:schemeClr>
                </a:solidFill>
                <a:latin typeface="+mn-lt"/>
                <a:ea typeface="+mn-ea"/>
                <a:cs typeface="+mn-cs"/>
              </a:defRPr>
            </a:lvl6pPr>
            <a:lvl7pPr marL="2743200" indent="0" algn="ctr" defTabSz="457200" rtl="0" eaLnBrk="1" latinLnBrk="0" hangingPunct="1">
              <a:spcBef>
                <a:spcPts val="1000"/>
              </a:spcBef>
              <a:spcAft>
                <a:spcPts val="0"/>
              </a:spcAft>
              <a:buClr>
                <a:schemeClr val="accent1"/>
              </a:buClr>
              <a:buFont typeface="Wingdings 3" charset="2"/>
              <a:buNone/>
              <a:defRPr sz="1200" kern="1200">
                <a:solidFill>
                  <a:schemeClr val="tx1">
                    <a:tint val="75000"/>
                  </a:schemeClr>
                </a:solidFill>
                <a:latin typeface="+mn-lt"/>
                <a:ea typeface="+mn-ea"/>
                <a:cs typeface="+mn-cs"/>
              </a:defRPr>
            </a:lvl7pPr>
            <a:lvl8pPr marL="3200400" indent="0" algn="ctr" defTabSz="457200" rtl="0" eaLnBrk="1" latinLnBrk="0" hangingPunct="1">
              <a:spcBef>
                <a:spcPts val="1000"/>
              </a:spcBef>
              <a:spcAft>
                <a:spcPts val="0"/>
              </a:spcAft>
              <a:buClr>
                <a:schemeClr val="accent1"/>
              </a:buClr>
              <a:buFont typeface="Wingdings 3" charset="2"/>
              <a:buNone/>
              <a:defRPr sz="1200" kern="1200">
                <a:solidFill>
                  <a:schemeClr val="tx1">
                    <a:tint val="75000"/>
                  </a:schemeClr>
                </a:solidFill>
                <a:latin typeface="+mn-lt"/>
                <a:ea typeface="+mn-ea"/>
                <a:cs typeface="+mn-cs"/>
              </a:defRPr>
            </a:lvl8pPr>
            <a:lvl9pPr marL="3657600" indent="0" algn="ctr" defTabSz="457200" rtl="0" eaLnBrk="1" latinLnBrk="0" hangingPunct="1">
              <a:spcBef>
                <a:spcPts val="1000"/>
              </a:spcBef>
              <a:spcAft>
                <a:spcPts val="0"/>
              </a:spcAft>
              <a:buClr>
                <a:schemeClr val="accent1"/>
              </a:buClr>
              <a:buFont typeface="Wingdings 3" charset="2"/>
              <a:buNone/>
              <a:defRPr sz="1200" kern="1200">
                <a:solidFill>
                  <a:schemeClr val="tx1">
                    <a:tint val="75000"/>
                  </a:schemeClr>
                </a:solidFill>
                <a:latin typeface="+mn-lt"/>
                <a:ea typeface="+mn-ea"/>
                <a:cs typeface="+mn-cs"/>
              </a:defRPr>
            </a:lvl9pPr>
          </a:lstStyle>
          <a:p>
            <a:pPr algn="ctr"/>
            <a:r>
              <a:rPr lang="en-US" sz="2800" dirty="0">
                <a:latin typeface="Arial" panose="020B0604020202020204" pitchFamily="34" charset="0"/>
                <a:cs typeface="Arial" panose="020B0604020202020204" pitchFamily="34" charset="0"/>
              </a:rPr>
              <a:t>Digital Skills and Research Method (LCHS4002)</a:t>
            </a:r>
          </a:p>
          <a:p>
            <a:pPr algn="ctr"/>
            <a:r>
              <a:rPr lang="en-US" sz="2800" dirty="0">
                <a:latin typeface="Arial" panose="020B0604020202020204" pitchFamily="34" charset="0"/>
                <a:cs typeface="Arial" panose="020B0604020202020204" pitchFamily="34" charset="0"/>
              </a:rPr>
              <a:t>Lecturer – Dr Mohammed Hossain</a:t>
            </a:r>
          </a:p>
          <a:p>
            <a:pPr algn="ctr"/>
            <a:endParaRPr lang="en-US" sz="2800" dirty="0">
              <a:latin typeface="Arial" panose="020B0604020202020204" pitchFamily="34" charset="0"/>
              <a:cs typeface="Arial" panose="020B0604020202020204" pitchFamily="34" charset="0"/>
            </a:endParaRPr>
          </a:p>
        </p:txBody>
      </p:sp>
      <p:sp>
        <p:nvSpPr>
          <p:cNvPr id="9" name="Subtitle 2">
            <a:extLst>
              <a:ext uri="{FF2B5EF4-FFF2-40B4-BE49-F238E27FC236}">
                <a16:creationId xmlns:a16="http://schemas.microsoft.com/office/drawing/2014/main" id="{FB1D2EF4-C67C-61BE-1340-4696E363D263}"/>
              </a:ext>
            </a:extLst>
          </p:cNvPr>
          <p:cNvSpPr txBox="1">
            <a:spLocks noGrp="1"/>
          </p:cNvSpPr>
          <p:nvPr>
            <p:ph type="subTitle" idx="1"/>
          </p:nvPr>
        </p:nvSpPr>
        <p:spPr>
          <a:xfrm>
            <a:off x="8183881" y="2122714"/>
            <a:ext cx="10173970" cy="2505377"/>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900"/>
              </a:spcBef>
              <a:buFont typeface="Arial" panose="020B0604020202020204" pitchFamily="34" charset="0"/>
              <a:buChar char="•"/>
              <a:defRPr sz="2400" b="0" i="0" kern="1200">
                <a:solidFill>
                  <a:schemeClr val="tx1"/>
                </a:solidFill>
                <a:latin typeface="+mn-lt"/>
                <a:ea typeface="+mn-ea"/>
                <a:cs typeface="+mn-cs"/>
              </a:defRPr>
            </a:lvl1pPr>
            <a:lvl2pPr marL="685800" indent="-228600" algn="l" defTabSz="914400" rtl="0" eaLnBrk="1" latinLnBrk="0" hangingPunct="1">
              <a:lnSpc>
                <a:spcPct val="100000"/>
              </a:lnSpc>
              <a:spcBef>
                <a:spcPts val="900"/>
              </a:spcBef>
              <a:buFont typeface="Arial" panose="020B0604020202020204" pitchFamily="34" charset="0"/>
              <a:buChar char="•"/>
              <a:defRPr sz="2000" b="0" i="0" kern="1200">
                <a:solidFill>
                  <a:schemeClr val="tx1"/>
                </a:solidFill>
                <a:latin typeface="+mn-lt"/>
                <a:ea typeface="+mn-ea"/>
                <a:cs typeface="+mn-cs"/>
              </a:defRPr>
            </a:lvl2pPr>
            <a:lvl3pPr marL="1143000" indent="-228600" algn="l" defTabSz="914400" rtl="0" eaLnBrk="1" latinLnBrk="0" hangingPunct="1">
              <a:lnSpc>
                <a:spcPct val="100000"/>
              </a:lnSpc>
              <a:spcBef>
                <a:spcPts val="900"/>
              </a:spcBef>
              <a:buFont typeface="Arial" panose="020B0604020202020204" pitchFamily="34" charset="0"/>
              <a:buChar char="•"/>
              <a:defRPr sz="1800" b="0" i="0" kern="1200">
                <a:solidFill>
                  <a:schemeClr val="tx1"/>
                </a:solidFill>
                <a:latin typeface="+mn-lt"/>
                <a:ea typeface="+mn-ea"/>
                <a:cs typeface="+mn-cs"/>
              </a:defRPr>
            </a:lvl3pPr>
            <a:lvl4pPr marL="1600200" indent="-228600" algn="l" defTabSz="914400" rtl="0" eaLnBrk="1" latinLnBrk="0" hangingPunct="1">
              <a:lnSpc>
                <a:spcPct val="100000"/>
              </a:lnSpc>
              <a:spcBef>
                <a:spcPts val="900"/>
              </a:spcBef>
              <a:buFont typeface="Arial" panose="020B0604020202020204" pitchFamily="34" charset="0"/>
              <a:buChar char="•"/>
              <a:defRPr sz="1600" b="0" i="0" kern="1200">
                <a:solidFill>
                  <a:schemeClr val="tx1"/>
                </a:solidFill>
                <a:latin typeface="+mn-lt"/>
                <a:ea typeface="+mn-ea"/>
                <a:cs typeface="+mn-cs"/>
              </a:defRPr>
            </a:lvl4pPr>
            <a:lvl5pPr marL="2057400" indent="-228600" algn="l" defTabSz="914400" rtl="0" eaLnBrk="1" latinLnBrk="0" hangingPunct="1">
              <a:lnSpc>
                <a:spcPct val="100000"/>
              </a:lnSpc>
              <a:spcBef>
                <a:spcPts val="900"/>
              </a:spcBef>
              <a:buFont typeface="Arial" panose="020B0604020202020204" pitchFamily="34" charset="0"/>
              <a:buChar char="•"/>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err="1">
                <a:latin typeface="Arial" panose="020B0604020202020204" pitchFamily="34" charset="0"/>
                <a:cs typeface="Arial" panose="020B0604020202020204" pitchFamily="34" charset="0"/>
              </a:rPr>
              <a:t>Forida</a:t>
            </a:r>
            <a:r>
              <a:rPr lang="en-US" dirty="0">
                <a:latin typeface="Arial" panose="020B0604020202020204" pitchFamily="34" charset="0"/>
                <a:cs typeface="Arial" panose="020B0604020202020204" pitchFamily="34" charset="0"/>
              </a:rPr>
              <a:t> Begum 2127874</a:t>
            </a:r>
          </a:p>
          <a:p>
            <a:r>
              <a:rPr lang="en-US" dirty="0">
                <a:latin typeface="Arial" panose="020B0604020202020204" pitchFamily="34" charset="0"/>
                <a:cs typeface="Arial" panose="020B0604020202020204" pitchFamily="34" charset="0"/>
              </a:rPr>
              <a:t>Irina Andrei 2128454</a:t>
            </a:r>
          </a:p>
          <a:p>
            <a:r>
              <a:rPr lang="en-US" dirty="0" err="1">
                <a:latin typeface="Arial" panose="020B0604020202020204" pitchFamily="34" charset="0"/>
                <a:cs typeface="Arial" panose="020B0604020202020204" pitchFamily="34" charset="0"/>
              </a:rPr>
              <a:t>Javaria</a:t>
            </a:r>
            <a:r>
              <a:rPr lang="en-US" dirty="0">
                <a:latin typeface="Arial" panose="020B0604020202020204" pitchFamily="34" charset="0"/>
                <a:cs typeface="Arial" panose="020B0604020202020204" pitchFamily="34" charset="0"/>
              </a:rPr>
              <a:t> Rehman 2128580</a:t>
            </a:r>
          </a:p>
          <a:p>
            <a:r>
              <a:rPr lang="en-US" dirty="0" err="1">
                <a:latin typeface="Arial" panose="020B0604020202020204" pitchFamily="34" charset="0"/>
                <a:cs typeface="Arial" panose="020B0604020202020204" pitchFamily="34" charset="0"/>
              </a:rPr>
              <a:t>Naveeda</a:t>
            </a:r>
            <a:r>
              <a:rPr lang="en-US" dirty="0">
                <a:latin typeface="Arial" panose="020B0604020202020204" pitchFamily="34" charset="0"/>
                <a:cs typeface="Arial" panose="020B0604020202020204" pitchFamily="34" charset="0"/>
              </a:rPr>
              <a:t> Aziz 2128414</a:t>
            </a:r>
          </a:p>
        </p:txBody>
      </p:sp>
      <p:sp>
        <p:nvSpPr>
          <p:cNvPr id="10" name="Subtitle 2">
            <a:extLst>
              <a:ext uri="{FF2B5EF4-FFF2-40B4-BE49-F238E27FC236}">
                <a16:creationId xmlns:a16="http://schemas.microsoft.com/office/drawing/2014/main" id="{887A304B-F72D-0EF8-5ECC-682FB353EA93}"/>
              </a:ext>
            </a:extLst>
          </p:cNvPr>
          <p:cNvSpPr txBox="1">
            <a:spLocks/>
          </p:cNvSpPr>
          <p:nvPr/>
        </p:nvSpPr>
        <p:spPr>
          <a:xfrm>
            <a:off x="63292" y="4428011"/>
            <a:ext cx="1993679" cy="743463"/>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900"/>
              </a:spcBef>
              <a:buFont typeface="Arial" panose="020B0604020202020204" pitchFamily="34" charset="0"/>
              <a:buChar char="•"/>
              <a:defRPr sz="2400" b="0" i="0" kern="1200">
                <a:solidFill>
                  <a:schemeClr val="tx1"/>
                </a:solidFill>
                <a:latin typeface="+mn-lt"/>
                <a:ea typeface="+mn-ea"/>
                <a:cs typeface="+mn-cs"/>
              </a:defRPr>
            </a:lvl1pPr>
            <a:lvl2pPr marL="685800" indent="-228600" algn="l" defTabSz="914400" rtl="0" eaLnBrk="1" latinLnBrk="0" hangingPunct="1">
              <a:lnSpc>
                <a:spcPct val="100000"/>
              </a:lnSpc>
              <a:spcBef>
                <a:spcPts val="900"/>
              </a:spcBef>
              <a:buFont typeface="Arial" panose="020B0604020202020204" pitchFamily="34" charset="0"/>
              <a:buChar char="•"/>
              <a:defRPr sz="2000" b="0" i="0" kern="1200">
                <a:solidFill>
                  <a:schemeClr val="tx1"/>
                </a:solidFill>
                <a:latin typeface="+mn-lt"/>
                <a:ea typeface="+mn-ea"/>
                <a:cs typeface="+mn-cs"/>
              </a:defRPr>
            </a:lvl2pPr>
            <a:lvl3pPr marL="1143000" indent="-228600" algn="l" defTabSz="914400" rtl="0" eaLnBrk="1" latinLnBrk="0" hangingPunct="1">
              <a:lnSpc>
                <a:spcPct val="100000"/>
              </a:lnSpc>
              <a:spcBef>
                <a:spcPts val="900"/>
              </a:spcBef>
              <a:buFont typeface="Arial" panose="020B0604020202020204" pitchFamily="34" charset="0"/>
              <a:buChar char="•"/>
              <a:defRPr sz="1800" b="0" i="0" kern="1200">
                <a:solidFill>
                  <a:schemeClr val="tx1"/>
                </a:solidFill>
                <a:latin typeface="+mn-lt"/>
                <a:ea typeface="+mn-ea"/>
                <a:cs typeface="+mn-cs"/>
              </a:defRPr>
            </a:lvl3pPr>
            <a:lvl4pPr marL="1600200" indent="-228600" algn="l" defTabSz="914400" rtl="0" eaLnBrk="1" latinLnBrk="0" hangingPunct="1">
              <a:lnSpc>
                <a:spcPct val="100000"/>
              </a:lnSpc>
              <a:spcBef>
                <a:spcPts val="900"/>
              </a:spcBef>
              <a:buFont typeface="Arial" panose="020B0604020202020204" pitchFamily="34" charset="0"/>
              <a:buChar char="•"/>
              <a:defRPr sz="1600" b="0" i="0" kern="1200">
                <a:solidFill>
                  <a:schemeClr val="tx1"/>
                </a:solidFill>
                <a:latin typeface="+mn-lt"/>
                <a:ea typeface="+mn-ea"/>
                <a:cs typeface="+mn-cs"/>
              </a:defRPr>
            </a:lvl4pPr>
            <a:lvl5pPr marL="2057400" indent="-228600" algn="l" defTabSz="914400" rtl="0" eaLnBrk="1" latinLnBrk="0" hangingPunct="1">
              <a:lnSpc>
                <a:spcPct val="100000"/>
              </a:lnSpc>
              <a:spcBef>
                <a:spcPts val="900"/>
              </a:spcBef>
              <a:buFont typeface="Arial" panose="020B0604020202020204" pitchFamily="34" charset="0"/>
              <a:buChar char="•"/>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dirty="0"/>
              <a:t>Page 1</a:t>
            </a:r>
          </a:p>
        </p:txBody>
      </p:sp>
      <p:pic>
        <p:nvPicPr>
          <p:cNvPr id="13" name="Picture 12" descr="A picture containing text, person, electronics, display&#10;&#10;Description automatically generated">
            <a:extLst>
              <a:ext uri="{FF2B5EF4-FFF2-40B4-BE49-F238E27FC236}">
                <a16:creationId xmlns:a16="http://schemas.microsoft.com/office/drawing/2014/main" id="{1F25EC6A-BAD8-00DB-9FC2-AA5EAA26F4F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794327" y="1846729"/>
            <a:ext cx="5981700" cy="3143250"/>
          </a:xfrm>
          <a:prstGeom prst="rect">
            <a:avLst/>
          </a:prstGeom>
        </p:spPr>
      </p:pic>
      <p:sp>
        <p:nvSpPr>
          <p:cNvPr id="16" name="TextBox 15">
            <a:extLst>
              <a:ext uri="{FF2B5EF4-FFF2-40B4-BE49-F238E27FC236}">
                <a16:creationId xmlns:a16="http://schemas.microsoft.com/office/drawing/2014/main" id="{333C79E5-6F80-F550-BFDA-797B3EF0FF86}"/>
              </a:ext>
            </a:extLst>
          </p:cNvPr>
          <p:cNvSpPr txBox="1"/>
          <p:nvPr/>
        </p:nvSpPr>
        <p:spPr>
          <a:xfrm>
            <a:off x="4274457" y="5040669"/>
            <a:ext cx="5981700" cy="261610"/>
          </a:xfrm>
          <a:prstGeom prst="rect">
            <a:avLst/>
          </a:prstGeom>
          <a:noFill/>
        </p:spPr>
        <p:txBody>
          <a:bodyPr wrap="square" rtlCol="0">
            <a:spAutoFit/>
          </a:bodyPr>
          <a:lstStyle/>
          <a:p>
            <a:r>
              <a:rPr lang="en-GB" sz="1100" dirty="0"/>
              <a:t>Source: </a:t>
            </a:r>
            <a:r>
              <a:rPr lang="en-GB" sz="1100" dirty="0">
                <a:hlinkClick r:id="rId5" tooltip="https://creativecommons.org/licenses/by/3.0/"/>
              </a:rPr>
              <a:t>CC BY</a:t>
            </a:r>
            <a:r>
              <a:rPr lang="en-GB" sz="1100" dirty="0"/>
              <a:t> (https://creativecommons.org/)</a:t>
            </a:r>
          </a:p>
        </p:txBody>
      </p:sp>
    </p:spTree>
    <p:extLst>
      <p:ext uri="{BB962C8B-B14F-4D97-AF65-F5344CB8AC3E}">
        <p14:creationId xmlns:p14="http://schemas.microsoft.com/office/powerpoint/2010/main" val="37090120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Content Placeholder 2">
            <a:extLst>
              <a:ext uri="{FF2B5EF4-FFF2-40B4-BE49-F238E27FC236}">
                <a16:creationId xmlns:a16="http://schemas.microsoft.com/office/drawing/2014/main" id="{89D66A64-9C62-CC71-9645-7CD3353B28F8}"/>
              </a:ext>
            </a:extLst>
          </p:cNvPr>
          <p:cNvGraphicFramePr>
            <a:graphicFrameLocks noGrp="1"/>
          </p:cNvGraphicFramePr>
          <p:nvPr>
            <p:ph idx="1"/>
            <p:extLst>
              <p:ext uri="{D42A27DB-BD31-4B8C-83A1-F6EECF244321}">
                <p14:modId xmlns:p14="http://schemas.microsoft.com/office/powerpoint/2010/main" val="3824267626"/>
              </p:ext>
            </p:extLst>
          </p:nvPr>
        </p:nvGraphicFramePr>
        <p:xfrm>
          <a:off x="736600" y="1432197"/>
          <a:ext cx="11172633" cy="477674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ubtitle 2">
            <a:extLst>
              <a:ext uri="{FF2B5EF4-FFF2-40B4-BE49-F238E27FC236}">
                <a16:creationId xmlns:a16="http://schemas.microsoft.com/office/drawing/2014/main" id="{2E445B5C-27F0-C754-F4A8-54A08D8F70E9}"/>
              </a:ext>
            </a:extLst>
          </p:cNvPr>
          <p:cNvSpPr txBox="1">
            <a:spLocks/>
          </p:cNvSpPr>
          <p:nvPr/>
        </p:nvSpPr>
        <p:spPr>
          <a:xfrm>
            <a:off x="3999611" y="451199"/>
            <a:ext cx="5547552" cy="970837"/>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900"/>
              </a:spcBef>
              <a:buFont typeface="Arial" panose="020B0604020202020204" pitchFamily="34" charset="0"/>
              <a:buChar char="•"/>
              <a:defRPr sz="2400" b="0" i="0" kern="1200">
                <a:solidFill>
                  <a:schemeClr val="tx1"/>
                </a:solidFill>
                <a:latin typeface="+mn-lt"/>
                <a:ea typeface="+mn-ea"/>
                <a:cs typeface="+mn-cs"/>
              </a:defRPr>
            </a:lvl1pPr>
            <a:lvl2pPr marL="685800" indent="-228600" algn="l" defTabSz="914400" rtl="0" eaLnBrk="1" latinLnBrk="0" hangingPunct="1">
              <a:lnSpc>
                <a:spcPct val="100000"/>
              </a:lnSpc>
              <a:spcBef>
                <a:spcPts val="900"/>
              </a:spcBef>
              <a:buFont typeface="Arial" panose="020B0604020202020204" pitchFamily="34" charset="0"/>
              <a:buChar char="•"/>
              <a:defRPr sz="2000" b="0" i="0" kern="1200">
                <a:solidFill>
                  <a:schemeClr val="tx1"/>
                </a:solidFill>
                <a:latin typeface="+mn-lt"/>
                <a:ea typeface="+mn-ea"/>
                <a:cs typeface="+mn-cs"/>
              </a:defRPr>
            </a:lvl2pPr>
            <a:lvl3pPr marL="1143000" indent="-228600" algn="l" defTabSz="914400" rtl="0" eaLnBrk="1" latinLnBrk="0" hangingPunct="1">
              <a:lnSpc>
                <a:spcPct val="100000"/>
              </a:lnSpc>
              <a:spcBef>
                <a:spcPts val="900"/>
              </a:spcBef>
              <a:buFont typeface="Arial" panose="020B0604020202020204" pitchFamily="34" charset="0"/>
              <a:buChar char="•"/>
              <a:defRPr sz="1800" b="0" i="0" kern="1200">
                <a:solidFill>
                  <a:schemeClr val="tx1"/>
                </a:solidFill>
                <a:latin typeface="+mn-lt"/>
                <a:ea typeface="+mn-ea"/>
                <a:cs typeface="+mn-cs"/>
              </a:defRPr>
            </a:lvl3pPr>
            <a:lvl4pPr marL="1600200" indent="-228600" algn="l" defTabSz="914400" rtl="0" eaLnBrk="1" latinLnBrk="0" hangingPunct="1">
              <a:lnSpc>
                <a:spcPct val="100000"/>
              </a:lnSpc>
              <a:spcBef>
                <a:spcPts val="900"/>
              </a:spcBef>
              <a:buFont typeface="Arial" panose="020B0604020202020204" pitchFamily="34" charset="0"/>
              <a:buChar char="•"/>
              <a:defRPr sz="1600" b="0" i="0" kern="1200">
                <a:solidFill>
                  <a:schemeClr val="tx1"/>
                </a:solidFill>
                <a:latin typeface="+mn-lt"/>
                <a:ea typeface="+mn-ea"/>
                <a:cs typeface="+mn-cs"/>
              </a:defRPr>
            </a:lvl4pPr>
            <a:lvl5pPr marL="2057400" indent="-228600" algn="l" defTabSz="914400" rtl="0" eaLnBrk="1" latinLnBrk="0" hangingPunct="1">
              <a:lnSpc>
                <a:spcPct val="100000"/>
              </a:lnSpc>
              <a:spcBef>
                <a:spcPts val="900"/>
              </a:spcBef>
              <a:buFont typeface="Arial" panose="020B0604020202020204" pitchFamily="34" charset="0"/>
              <a:buChar char="•"/>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US" b="1" dirty="0"/>
              <a:t>Contents</a:t>
            </a:r>
          </a:p>
        </p:txBody>
      </p:sp>
      <p:sp>
        <p:nvSpPr>
          <p:cNvPr id="5" name="Subtitle 2">
            <a:extLst>
              <a:ext uri="{FF2B5EF4-FFF2-40B4-BE49-F238E27FC236}">
                <a16:creationId xmlns:a16="http://schemas.microsoft.com/office/drawing/2014/main" id="{FE2142E4-AF83-D1BB-6638-C1B123CF8115}"/>
              </a:ext>
            </a:extLst>
          </p:cNvPr>
          <p:cNvSpPr txBox="1">
            <a:spLocks/>
          </p:cNvSpPr>
          <p:nvPr/>
        </p:nvSpPr>
        <p:spPr>
          <a:xfrm>
            <a:off x="29563" y="649057"/>
            <a:ext cx="1993679" cy="783139"/>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900"/>
              </a:spcBef>
              <a:buFont typeface="Arial" panose="020B0604020202020204" pitchFamily="34" charset="0"/>
              <a:buChar char="•"/>
              <a:defRPr sz="2400" b="0" i="0" kern="1200">
                <a:solidFill>
                  <a:schemeClr val="tx1"/>
                </a:solidFill>
                <a:latin typeface="+mn-lt"/>
                <a:ea typeface="+mn-ea"/>
                <a:cs typeface="+mn-cs"/>
              </a:defRPr>
            </a:lvl1pPr>
            <a:lvl2pPr marL="685800" indent="-228600" algn="l" defTabSz="914400" rtl="0" eaLnBrk="1" latinLnBrk="0" hangingPunct="1">
              <a:lnSpc>
                <a:spcPct val="100000"/>
              </a:lnSpc>
              <a:spcBef>
                <a:spcPts val="900"/>
              </a:spcBef>
              <a:buFont typeface="Arial" panose="020B0604020202020204" pitchFamily="34" charset="0"/>
              <a:buChar char="•"/>
              <a:defRPr sz="2000" b="0" i="0" kern="1200">
                <a:solidFill>
                  <a:schemeClr val="tx1"/>
                </a:solidFill>
                <a:latin typeface="+mn-lt"/>
                <a:ea typeface="+mn-ea"/>
                <a:cs typeface="+mn-cs"/>
              </a:defRPr>
            </a:lvl2pPr>
            <a:lvl3pPr marL="1143000" indent="-228600" algn="l" defTabSz="914400" rtl="0" eaLnBrk="1" latinLnBrk="0" hangingPunct="1">
              <a:lnSpc>
                <a:spcPct val="100000"/>
              </a:lnSpc>
              <a:spcBef>
                <a:spcPts val="900"/>
              </a:spcBef>
              <a:buFont typeface="Arial" panose="020B0604020202020204" pitchFamily="34" charset="0"/>
              <a:buChar char="•"/>
              <a:defRPr sz="1800" b="0" i="0" kern="1200">
                <a:solidFill>
                  <a:schemeClr val="tx1"/>
                </a:solidFill>
                <a:latin typeface="+mn-lt"/>
                <a:ea typeface="+mn-ea"/>
                <a:cs typeface="+mn-cs"/>
              </a:defRPr>
            </a:lvl3pPr>
            <a:lvl4pPr marL="1600200" indent="-228600" algn="l" defTabSz="914400" rtl="0" eaLnBrk="1" latinLnBrk="0" hangingPunct="1">
              <a:lnSpc>
                <a:spcPct val="100000"/>
              </a:lnSpc>
              <a:spcBef>
                <a:spcPts val="900"/>
              </a:spcBef>
              <a:buFont typeface="Arial" panose="020B0604020202020204" pitchFamily="34" charset="0"/>
              <a:buChar char="•"/>
              <a:defRPr sz="1600" b="0" i="0" kern="1200">
                <a:solidFill>
                  <a:schemeClr val="tx1"/>
                </a:solidFill>
                <a:latin typeface="+mn-lt"/>
                <a:ea typeface="+mn-ea"/>
                <a:cs typeface="+mn-cs"/>
              </a:defRPr>
            </a:lvl4pPr>
            <a:lvl5pPr marL="2057400" indent="-228600" algn="l" defTabSz="914400" rtl="0" eaLnBrk="1" latinLnBrk="0" hangingPunct="1">
              <a:lnSpc>
                <a:spcPct val="100000"/>
              </a:lnSpc>
              <a:spcBef>
                <a:spcPts val="900"/>
              </a:spcBef>
              <a:buFont typeface="Arial" panose="020B0604020202020204" pitchFamily="34" charset="0"/>
              <a:buChar char="•"/>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dirty="0"/>
              <a:t>Page 2</a:t>
            </a:r>
          </a:p>
        </p:txBody>
      </p:sp>
    </p:spTree>
    <p:extLst>
      <p:ext uri="{BB962C8B-B14F-4D97-AF65-F5344CB8AC3E}">
        <p14:creationId xmlns:p14="http://schemas.microsoft.com/office/powerpoint/2010/main" val="17735152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1DA8C780-6907-45FB-AFB6-F1D6D0DFA82C}"/>
              </a:ext>
            </a:extLst>
          </p:cNvPr>
          <p:cNvSpPr txBox="1">
            <a:spLocks/>
          </p:cNvSpPr>
          <p:nvPr/>
        </p:nvSpPr>
        <p:spPr>
          <a:xfrm>
            <a:off x="4109292" y="501302"/>
            <a:ext cx="4139544" cy="512232"/>
          </a:xfrm>
          <a:prstGeom prst="rect">
            <a:avLst/>
          </a:prstGeom>
        </p:spPr>
        <p:txBody>
          <a:bodyPr vert="horz" lIns="91440" tIns="45720" rIns="91440" bIns="45720" rtlCol="0" anchor="t">
            <a:noAutofit/>
          </a:bodyPr>
          <a:lst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sz="2800" b="1" dirty="0">
                <a:latin typeface="Arial" panose="020B0604020202020204" pitchFamily="34" charset="0"/>
                <a:cs typeface="Arial" panose="020B0604020202020204" pitchFamily="34" charset="0"/>
              </a:rPr>
              <a:t>Introduction</a:t>
            </a:r>
          </a:p>
        </p:txBody>
      </p:sp>
      <p:sp>
        <p:nvSpPr>
          <p:cNvPr id="8" name="Subtitle 2">
            <a:extLst>
              <a:ext uri="{FF2B5EF4-FFF2-40B4-BE49-F238E27FC236}">
                <a16:creationId xmlns:a16="http://schemas.microsoft.com/office/drawing/2014/main" id="{F2FFEE2F-7FF5-BADF-4F79-A30C2D20DC49}"/>
              </a:ext>
            </a:extLst>
          </p:cNvPr>
          <p:cNvSpPr txBox="1">
            <a:spLocks/>
          </p:cNvSpPr>
          <p:nvPr/>
        </p:nvSpPr>
        <p:spPr>
          <a:xfrm>
            <a:off x="79486" y="678958"/>
            <a:ext cx="1993679" cy="783139"/>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900"/>
              </a:spcBef>
              <a:buFont typeface="Arial" panose="020B0604020202020204" pitchFamily="34" charset="0"/>
              <a:buChar char="•"/>
              <a:defRPr sz="2400" b="0" i="0" kern="1200">
                <a:solidFill>
                  <a:schemeClr val="tx1"/>
                </a:solidFill>
                <a:latin typeface="+mn-lt"/>
                <a:ea typeface="+mn-ea"/>
                <a:cs typeface="+mn-cs"/>
              </a:defRPr>
            </a:lvl1pPr>
            <a:lvl2pPr marL="685800" indent="-228600" algn="l" defTabSz="914400" rtl="0" eaLnBrk="1" latinLnBrk="0" hangingPunct="1">
              <a:lnSpc>
                <a:spcPct val="100000"/>
              </a:lnSpc>
              <a:spcBef>
                <a:spcPts val="900"/>
              </a:spcBef>
              <a:buFont typeface="Arial" panose="020B0604020202020204" pitchFamily="34" charset="0"/>
              <a:buChar char="•"/>
              <a:defRPr sz="2000" b="0" i="0" kern="1200">
                <a:solidFill>
                  <a:schemeClr val="tx1"/>
                </a:solidFill>
                <a:latin typeface="+mn-lt"/>
                <a:ea typeface="+mn-ea"/>
                <a:cs typeface="+mn-cs"/>
              </a:defRPr>
            </a:lvl2pPr>
            <a:lvl3pPr marL="1143000" indent="-228600" algn="l" defTabSz="914400" rtl="0" eaLnBrk="1" latinLnBrk="0" hangingPunct="1">
              <a:lnSpc>
                <a:spcPct val="100000"/>
              </a:lnSpc>
              <a:spcBef>
                <a:spcPts val="900"/>
              </a:spcBef>
              <a:buFont typeface="Arial" panose="020B0604020202020204" pitchFamily="34" charset="0"/>
              <a:buChar char="•"/>
              <a:defRPr sz="1800" b="0" i="0" kern="1200">
                <a:solidFill>
                  <a:schemeClr val="tx1"/>
                </a:solidFill>
                <a:latin typeface="+mn-lt"/>
                <a:ea typeface="+mn-ea"/>
                <a:cs typeface="+mn-cs"/>
              </a:defRPr>
            </a:lvl3pPr>
            <a:lvl4pPr marL="1600200" indent="-228600" algn="l" defTabSz="914400" rtl="0" eaLnBrk="1" latinLnBrk="0" hangingPunct="1">
              <a:lnSpc>
                <a:spcPct val="100000"/>
              </a:lnSpc>
              <a:spcBef>
                <a:spcPts val="900"/>
              </a:spcBef>
              <a:buFont typeface="Arial" panose="020B0604020202020204" pitchFamily="34" charset="0"/>
              <a:buChar char="•"/>
              <a:defRPr sz="1600" b="0" i="0" kern="1200">
                <a:solidFill>
                  <a:schemeClr val="tx1"/>
                </a:solidFill>
                <a:latin typeface="+mn-lt"/>
                <a:ea typeface="+mn-ea"/>
                <a:cs typeface="+mn-cs"/>
              </a:defRPr>
            </a:lvl4pPr>
            <a:lvl5pPr marL="2057400" indent="-228600" algn="l" defTabSz="914400" rtl="0" eaLnBrk="1" latinLnBrk="0" hangingPunct="1">
              <a:lnSpc>
                <a:spcPct val="100000"/>
              </a:lnSpc>
              <a:spcBef>
                <a:spcPts val="900"/>
              </a:spcBef>
              <a:buFont typeface="Arial" panose="020B0604020202020204" pitchFamily="34" charset="0"/>
              <a:buChar char="•"/>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dirty="0"/>
              <a:t>Page 3</a:t>
            </a:r>
          </a:p>
        </p:txBody>
      </p:sp>
      <p:sp>
        <p:nvSpPr>
          <p:cNvPr id="4" name="Content Placeholder 3">
            <a:extLst>
              <a:ext uri="{FF2B5EF4-FFF2-40B4-BE49-F238E27FC236}">
                <a16:creationId xmlns:a16="http://schemas.microsoft.com/office/drawing/2014/main" id="{090D1BE9-6D63-580D-69B4-AAECD20C79A3}"/>
              </a:ext>
            </a:extLst>
          </p:cNvPr>
          <p:cNvSpPr>
            <a:spLocks noGrp="1"/>
          </p:cNvSpPr>
          <p:nvPr>
            <p:ph idx="1"/>
          </p:nvPr>
        </p:nvSpPr>
        <p:spPr>
          <a:xfrm>
            <a:off x="1859921" y="1689395"/>
            <a:ext cx="9596984" cy="4897688"/>
          </a:xfrm>
        </p:spPr>
        <p:txBody>
          <a:bodyPr>
            <a:noAutofit/>
          </a:bodyPr>
          <a:lstStyle/>
          <a:p>
            <a:r>
              <a:rPr lang="en-GB" sz="2400" dirty="0">
                <a:latin typeface="Arial" panose="020B0604020202020204" pitchFamily="34" charset="0"/>
                <a:cs typeface="Arial" panose="020B0604020202020204" pitchFamily="34" charset="0"/>
              </a:rPr>
              <a:t>Collaboration has extensively changed throughout the years. It is now more popular for students to collaborate digitally. There are many tools available that can be used for collaboration such as </a:t>
            </a:r>
          </a:p>
          <a:p>
            <a:r>
              <a:rPr lang="en-GB" sz="2400" dirty="0">
                <a:latin typeface="Arial" panose="020B0604020202020204" pitchFamily="34" charset="0"/>
                <a:cs typeface="Arial" panose="020B0604020202020204" pitchFamily="34" charset="0"/>
              </a:rPr>
              <a:t>MS Teams</a:t>
            </a:r>
          </a:p>
          <a:p>
            <a:r>
              <a:rPr lang="en-GB" sz="2400" dirty="0">
                <a:latin typeface="Arial" panose="020B0604020202020204" pitchFamily="34" charset="0"/>
                <a:cs typeface="Arial" panose="020B0604020202020204" pitchFamily="34" charset="0"/>
              </a:rPr>
              <a:t>MS Streams</a:t>
            </a:r>
          </a:p>
          <a:p>
            <a:r>
              <a:rPr lang="en-GB" sz="2400" dirty="0">
                <a:latin typeface="Arial" panose="020B0604020202020204" pitchFamily="34" charset="0"/>
                <a:cs typeface="Arial" panose="020B0604020202020204" pitchFamily="34" charset="0"/>
              </a:rPr>
              <a:t>OneDrive</a:t>
            </a:r>
          </a:p>
          <a:p>
            <a:r>
              <a:rPr lang="en-GB" sz="2400" dirty="0">
                <a:latin typeface="Arial" panose="020B0604020202020204" pitchFamily="34" charset="0"/>
                <a:cs typeface="Arial" panose="020B0604020202020204" pitchFamily="34" charset="0"/>
              </a:rPr>
              <a:t>Google Drive</a:t>
            </a:r>
          </a:p>
          <a:p>
            <a:r>
              <a:rPr lang="en-GB" sz="2400" dirty="0">
                <a:latin typeface="Arial" panose="020B0604020202020204" pitchFamily="34" charset="0"/>
                <a:cs typeface="Arial" panose="020B0604020202020204" pitchFamily="34" charset="0"/>
              </a:rPr>
              <a:t>Moodle</a:t>
            </a:r>
          </a:p>
          <a:p>
            <a:r>
              <a:rPr lang="en-GB" sz="2400" dirty="0">
                <a:latin typeface="Arial" panose="020B0604020202020204" pitchFamily="34" charset="0"/>
                <a:cs typeface="Arial" panose="020B0604020202020204" pitchFamily="34" charset="0"/>
              </a:rPr>
              <a:t>WhatsApp</a:t>
            </a:r>
          </a:p>
          <a:p>
            <a:r>
              <a:rPr lang="en-GB" sz="2400" dirty="0" err="1">
                <a:latin typeface="Arial" panose="020B0604020202020204" pitchFamily="34" charset="0"/>
                <a:cs typeface="Arial" panose="020B0604020202020204" pitchFamily="34" charset="0"/>
              </a:rPr>
              <a:t>Sharepoint</a:t>
            </a:r>
            <a:endParaRPr lang="en-GB" sz="2400" dirty="0">
              <a:latin typeface="Arial" panose="020B0604020202020204" pitchFamily="34" charset="0"/>
              <a:cs typeface="Arial" panose="020B0604020202020204" pitchFamily="34" charset="0"/>
            </a:endParaRPr>
          </a:p>
        </p:txBody>
      </p:sp>
      <p:pic>
        <p:nvPicPr>
          <p:cNvPr id="3" name="Picture 2" descr="Graphical user interface&#10;&#10;Description automatically generated">
            <a:extLst>
              <a:ext uri="{FF2B5EF4-FFF2-40B4-BE49-F238E27FC236}">
                <a16:creationId xmlns:a16="http://schemas.microsoft.com/office/drawing/2014/main" id="{262BD3A2-F8E5-BB76-EB0F-F3DB1FA73A0B}"/>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297083" y="2929640"/>
            <a:ext cx="4291881" cy="2417197"/>
          </a:xfrm>
          <a:prstGeom prst="rect">
            <a:avLst/>
          </a:prstGeom>
        </p:spPr>
      </p:pic>
      <p:sp>
        <p:nvSpPr>
          <p:cNvPr id="5" name="TextBox 4">
            <a:extLst>
              <a:ext uri="{FF2B5EF4-FFF2-40B4-BE49-F238E27FC236}">
                <a16:creationId xmlns:a16="http://schemas.microsoft.com/office/drawing/2014/main" id="{E4DD0893-67C1-3F50-305B-3A94B03C5B60}"/>
              </a:ext>
            </a:extLst>
          </p:cNvPr>
          <p:cNvSpPr txBox="1"/>
          <p:nvPr/>
        </p:nvSpPr>
        <p:spPr>
          <a:xfrm>
            <a:off x="6297083" y="9259293"/>
            <a:ext cx="2687891" cy="369332"/>
          </a:xfrm>
          <a:prstGeom prst="rect">
            <a:avLst/>
          </a:prstGeom>
          <a:noFill/>
        </p:spPr>
        <p:txBody>
          <a:bodyPr wrap="square" rtlCol="0">
            <a:spAutoFit/>
          </a:bodyPr>
          <a:lstStyle/>
          <a:p>
            <a:r>
              <a:rPr lang="en-GB" sz="900">
                <a:hlinkClick r:id="rId4" tooltip="https://codegena.com/perfom-ost-office-365-migration-best-way-possible/"/>
              </a:rPr>
              <a:t>This Photo</a:t>
            </a:r>
            <a:r>
              <a:rPr lang="en-GB" sz="900"/>
              <a:t> by Unknown Author is licensed under </a:t>
            </a:r>
            <a:r>
              <a:rPr lang="en-GB" sz="900">
                <a:hlinkClick r:id="rId5" tooltip="https://creativecommons.org/licenses/by-nc-nd/3.0/"/>
              </a:rPr>
              <a:t>CC BY-NC-ND</a:t>
            </a:r>
            <a:endParaRPr lang="en-GB" sz="900"/>
          </a:p>
        </p:txBody>
      </p:sp>
      <p:sp>
        <p:nvSpPr>
          <p:cNvPr id="9" name="TextBox 8">
            <a:extLst>
              <a:ext uri="{FF2B5EF4-FFF2-40B4-BE49-F238E27FC236}">
                <a16:creationId xmlns:a16="http://schemas.microsoft.com/office/drawing/2014/main" id="{456F3287-44BB-41F4-59CB-62EA01355D68}"/>
              </a:ext>
            </a:extLst>
          </p:cNvPr>
          <p:cNvSpPr txBox="1"/>
          <p:nvPr/>
        </p:nvSpPr>
        <p:spPr>
          <a:xfrm>
            <a:off x="6535964" y="5443330"/>
            <a:ext cx="5981700" cy="261610"/>
          </a:xfrm>
          <a:prstGeom prst="rect">
            <a:avLst/>
          </a:prstGeom>
          <a:noFill/>
        </p:spPr>
        <p:txBody>
          <a:bodyPr wrap="square" rtlCol="0">
            <a:spAutoFit/>
          </a:bodyPr>
          <a:lstStyle/>
          <a:p>
            <a:r>
              <a:rPr lang="en-GB" sz="1100" dirty="0"/>
              <a:t>Source: </a:t>
            </a:r>
            <a:r>
              <a:rPr lang="en-GB" sz="1100" dirty="0">
                <a:hlinkClick r:id="rId6" tooltip="https://creativecommons.org/licenses/by/3.0/"/>
              </a:rPr>
              <a:t>CC BY</a:t>
            </a:r>
            <a:r>
              <a:rPr lang="en-GB" sz="1100" dirty="0"/>
              <a:t> (https://creativecommons.org/)</a:t>
            </a:r>
          </a:p>
        </p:txBody>
      </p:sp>
    </p:spTree>
    <p:extLst>
      <p:ext uri="{BB962C8B-B14F-4D97-AF65-F5344CB8AC3E}">
        <p14:creationId xmlns:p14="http://schemas.microsoft.com/office/powerpoint/2010/main" val="10028592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411482-24B8-96F2-32CE-8CCD72899B78}"/>
              </a:ext>
            </a:extLst>
          </p:cNvPr>
          <p:cNvSpPr>
            <a:spLocks noGrp="1"/>
          </p:cNvSpPr>
          <p:nvPr>
            <p:ph type="title"/>
          </p:nvPr>
        </p:nvSpPr>
        <p:spPr>
          <a:xfrm>
            <a:off x="3647237" y="430082"/>
            <a:ext cx="6088636" cy="1280890"/>
          </a:xfrm>
        </p:spPr>
        <p:txBody>
          <a:bodyPr>
            <a:noAutofit/>
          </a:bodyPr>
          <a:lstStyle/>
          <a:p>
            <a:r>
              <a:rPr lang="en-GB" sz="2800" dirty="0">
                <a:latin typeface="Arial" panose="020B0604020202020204" pitchFamily="34" charset="0"/>
                <a:cs typeface="Arial" panose="020B0604020202020204" pitchFamily="34" charset="0"/>
              </a:rPr>
              <a:t>Why are the digital tools important?</a:t>
            </a:r>
          </a:p>
        </p:txBody>
      </p:sp>
      <p:sp>
        <p:nvSpPr>
          <p:cNvPr id="3" name="Content Placeholder 2">
            <a:extLst>
              <a:ext uri="{FF2B5EF4-FFF2-40B4-BE49-F238E27FC236}">
                <a16:creationId xmlns:a16="http://schemas.microsoft.com/office/drawing/2014/main" id="{074F3B97-77E2-B804-26F8-5760C09793A7}"/>
              </a:ext>
            </a:extLst>
          </p:cNvPr>
          <p:cNvSpPr>
            <a:spLocks noGrp="1"/>
          </p:cNvSpPr>
          <p:nvPr>
            <p:ph idx="1"/>
          </p:nvPr>
        </p:nvSpPr>
        <p:spPr>
          <a:xfrm>
            <a:off x="1878497" y="2243769"/>
            <a:ext cx="9626116" cy="3777622"/>
          </a:xfrm>
        </p:spPr>
        <p:txBody>
          <a:bodyPr>
            <a:normAutofit/>
          </a:bodyPr>
          <a:lstStyle/>
          <a:p>
            <a:r>
              <a:rPr lang="en-GB" sz="2800" dirty="0">
                <a:latin typeface="Arial" panose="020B0604020202020204" pitchFamily="34" charset="0"/>
                <a:cs typeface="Arial" panose="020B0604020202020204" pitchFamily="34" charset="0"/>
              </a:rPr>
              <a:t>Digital tools allow students to collaborate remotely. This means that even if you are across the world you can collaborate on project.</a:t>
            </a:r>
          </a:p>
          <a:p>
            <a:r>
              <a:rPr lang="en-GB" sz="2800" dirty="0">
                <a:latin typeface="Arial" panose="020B0604020202020204" pitchFamily="34" charset="0"/>
                <a:cs typeface="Arial" panose="020B0604020202020204" pitchFamily="34" charset="0"/>
              </a:rPr>
              <a:t>During Covid, digital tools allow students to not only collaborate but also ensured that they stayed in education. According to </a:t>
            </a:r>
            <a:r>
              <a:rPr lang="en-GB" sz="2800" b="0" i="0">
                <a:solidFill>
                  <a:srgbClr val="000000"/>
                </a:solidFill>
                <a:effectLst/>
                <a:latin typeface="Open Sans" panose="020B0606030504020204" pitchFamily="34" charset="0"/>
              </a:rPr>
              <a:t>Hillmayr</a:t>
            </a:r>
            <a:r>
              <a:rPr lang="en-GB" sz="280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et al, (2019) digital collaboration has helped students to widen their knowledge and helped them in their education.</a:t>
            </a:r>
          </a:p>
        </p:txBody>
      </p:sp>
      <p:sp>
        <p:nvSpPr>
          <p:cNvPr id="4" name="Subtitle 2">
            <a:extLst>
              <a:ext uri="{FF2B5EF4-FFF2-40B4-BE49-F238E27FC236}">
                <a16:creationId xmlns:a16="http://schemas.microsoft.com/office/drawing/2014/main" id="{E98275AB-8EAD-AB73-8862-94FA9E541D5C}"/>
              </a:ext>
            </a:extLst>
          </p:cNvPr>
          <p:cNvSpPr txBox="1">
            <a:spLocks/>
          </p:cNvSpPr>
          <p:nvPr/>
        </p:nvSpPr>
        <p:spPr>
          <a:xfrm>
            <a:off x="79486" y="678958"/>
            <a:ext cx="1993679" cy="783139"/>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900"/>
              </a:spcBef>
              <a:buFont typeface="Arial" panose="020B0604020202020204" pitchFamily="34" charset="0"/>
              <a:buChar char="•"/>
              <a:defRPr sz="2400" b="0" i="0" kern="1200">
                <a:solidFill>
                  <a:schemeClr val="tx1"/>
                </a:solidFill>
                <a:latin typeface="+mn-lt"/>
                <a:ea typeface="+mn-ea"/>
                <a:cs typeface="+mn-cs"/>
              </a:defRPr>
            </a:lvl1pPr>
            <a:lvl2pPr marL="685800" indent="-228600" algn="l" defTabSz="914400" rtl="0" eaLnBrk="1" latinLnBrk="0" hangingPunct="1">
              <a:lnSpc>
                <a:spcPct val="100000"/>
              </a:lnSpc>
              <a:spcBef>
                <a:spcPts val="900"/>
              </a:spcBef>
              <a:buFont typeface="Arial" panose="020B0604020202020204" pitchFamily="34" charset="0"/>
              <a:buChar char="•"/>
              <a:defRPr sz="2000" b="0" i="0" kern="1200">
                <a:solidFill>
                  <a:schemeClr val="tx1"/>
                </a:solidFill>
                <a:latin typeface="+mn-lt"/>
                <a:ea typeface="+mn-ea"/>
                <a:cs typeface="+mn-cs"/>
              </a:defRPr>
            </a:lvl2pPr>
            <a:lvl3pPr marL="1143000" indent="-228600" algn="l" defTabSz="914400" rtl="0" eaLnBrk="1" latinLnBrk="0" hangingPunct="1">
              <a:lnSpc>
                <a:spcPct val="100000"/>
              </a:lnSpc>
              <a:spcBef>
                <a:spcPts val="900"/>
              </a:spcBef>
              <a:buFont typeface="Arial" panose="020B0604020202020204" pitchFamily="34" charset="0"/>
              <a:buChar char="•"/>
              <a:defRPr sz="1800" b="0" i="0" kern="1200">
                <a:solidFill>
                  <a:schemeClr val="tx1"/>
                </a:solidFill>
                <a:latin typeface="+mn-lt"/>
                <a:ea typeface="+mn-ea"/>
                <a:cs typeface="+mn-cs"/>
              </a:defRPr>
            </a:lvl3pPr>
            <a:lvl4pPr marL="1600200" indent="-228600" algn="l" defTabSz="914400" rtl="0" eaLnBrk="1" latinLnBrk="0" hangingPunct="1">
              <a:lnSpc>
                <a:spcPct val="100000"/>
              </a:lnSpc>
              <a:spcBef>
                <a:spcPts val="900"/>
              </a:spcBef>
              <a:buFont typeface="Arial" panose="020B0604020202020204" pitchFamily="34" charset="0"/>
              <a:buChar char="•"/>
              <a:defRPr sz="1600" b="0" i="0" kern="1200">
                <a:solidFill>
                  <a:schemeClr val="tx1"/>
                </a:solidFill>
                <a:latin typeface="+mn-lt"/>
                <a:ea typeface="+mn-ea"/>
                <a:cs typeface="+mn-cs"/>
              </a:defRPr>
            </a:lvl4pPr>
            <a:lvl5pPr marL="2057400" indent="-228600" algn="l" defTabSz="914400" rtl="0" eaLnBrk="1" latinLnBrk="0" hangingPunct="1">
              <a:lnSpc>
                <a:spcPct val="100000"/>
              </a:lnSpc>
              <a:spcBef>
                <a:spcPts val="900"/>
              </a:spcBef>
              <a:buFont typeface="Arial" panose="020B0604020202020204" pitchFamily="34" charset="0"/>
              <a:buChar char="•"/>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dirty="0"/>
              <a:t>Page 4</a:t>
            </a:r>
          </a:p>
        </p:txBody>
      </p:sp>
    </p:spTree>
    <p:extLst>
      <p:ext uri="{BB962C8B-B14F-4D97-AF65-F5344CB8AC3E}">
        <p14:creationId xmlns:p14="http://schemas.microsoft.com/office/powerpoint/2010/main" val="25463434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000FA4-59C8-50C4-31E1-C646A3595246}"/>
              </a:ext>
            </a:extLst>
          </p:cNvPr>
          <p:cNvSpPr>
            <a:spLocks noGrp="1"/>
          </p:cNvSpPr>
          <p:nvPr>
            <p:ph type="title"/>
          </p:nvPr>
        </p:nvSpPr>
        <p:spPr>
          <a:xfrm>
            <a:off x="-139258" y="602077"/>
            <a:ext cx="8911687" cy="1280890"/>
          </a:xfrm>
        </p:spPr>
        <p:txBody>
          <a:bodyPr>
            <a:normAutofit/>
          </a:bodyPr>
          <a:lstStyle/>
          <a:p>
            <a:pPr algn="ctr"/>
            <a:r>
              <a:rPr lang="en-GB" sz="2800" b="1" dirty="0"/>
              <a:t>Proposed method</a:t>
            </a:r>
            <a:br>
              <a:rPr lang="en-GB" sz="2800" b="1" dirty="0"/>
            </a:br>
            <a:endParaRPr lang="en-GB" sz="2800" dirty="0"/>
          </a:p>
        </p:txBody>
      </p:sp>
      <p:pic>
        <p:nvPicPr>
          <p:cNvPr id="24" name="Content Placeholder 4" descr="Chart&#10;&#10;Description automatically generated with medium confidence">
            <a:extLst>
              <a:ext uri="{FF2B5EF4-FFF2-40B4-BE49-F238E27FC236}">
                <a16:creationId xmlns:a16="http://schemas.microsoft.com/office/drawing/2014/main" id="{1A202FCF-0775-4A2C-8402-00FD9C1BAD0E}"/>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535537" y="227682"/>
            <a:ext cx="4157802" cy="2182846"/>
          </a:xfrm>
          <a:prstGeom prst="rect">
            <a:avLst/>
          </a:prstGeom>
        </p:spPr>
      </p:pic>
      <p:sp>
        <p:nvSpPr>
          <p:cNvPr id="25" name="Content Placeholder 2">
            <a:extLst>
              <a:ext uri="{FF2B5EF4-FFF2-40B4-BE49-F238E27FC236}">
                <a16:creationId xmlns:a16="http://schemas.microsoft.com/office/drawing/2014/main" id="{55598172-C4E4-436E-8DC5-DAFAD824D76B}"/>
              </a:ext>
            </a:extLst>
          </p:cNvPr>
          <p:cNvSpPr>
            <a:spLocks noGrp="1"/>
          </p:cNvSpPr>
          <p:nvPr/>
        </p:nvSpPr>
        <p:spPr>
          <a:xfrm>
            <a:off x="1013552" y="2257362"/>
            <a:ext cx="10543141" cy="4317449"/>
          </a:xfrm>
          <a:prstGeom prst="rect">
            <a:avLst/>
          </a:prstGeom>
        </p:spPr>
        <p:txBody>
          <a:bodyPr vert="horz" lIns="91440" tIns="45720" rIns="91440" bIns="45720" rtlCol="0">
            <a:no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r>
              <a:rPr lang="en-GB" sz="2800" dirty="0">
                <a:latin typeface="Arial" panose="020B0604020202020204" pitchFamily="34" charset="0"/>
                <a:cs typeface="Arial" panose="020B0604020202020204" pitchFamily="34" charset="0"/>
              </a:rPr>
              <a:t>What?</a:t>
            </a:r>
          </a:p>
          <a:p>
            <a:pPr marL="0" indent="0">
              <a:buNone/>
            </a:pPr>
            <a:r>
              <a:rPr lang="en-GB" sz="2800" dirty="0">
                <a:latin typeface="Arial" panose="020B0604020202020204" pitchFamily="34" charset="0"/>
                <a:cs typeface="Arial" panose="020B0604020202020204" pitchFamily="34" charset="0"/>
              </a:rPr>
              <a:t>Our question was: Which digital tool is most used by students at UWTSD to collaborate together?</a:t>
            </a:r>
          </a:p>
          <a:p>
            <a:r>
              <a:rPr lang="en-GB" sz="2800" dirty="0">
                <a:latin typeface="Arial" panose="020B0604020202020204" pitchFamily="34" charset="0"/>
                <a:cs typeface="Arial" panose="020B0604020202020204" pitchFamily="34" charset="0"/>
              </a:rPr>
              <a:t>Who?</a:t>
            </a:r>
          </a:p>
          <a:p>
            <a:pPr marL="0" indent="0">
              <a:buNone/>
            </a:pPr>
            <a:r>
              <a:rPr lang="en-GB" sz="2800" dirty="0">
                <a:latin typeface="Arial" panose="020B0604020202020204" pitchFamily="34" charset="0"/>
                <a:cs typeface="Arial" panose="020B0604020202020204" pitchFamily="34" charset="0"/>
              </a:rPr>
              <a:t>Our target was 10 students from UWTSD.</a:t>
            </a:r>
          </a:p>
          <a:p>
            <a:r>
              <a:rPr lang="en-GB" sz="2800" dirty="0">
                <a:latin typeface="Arial" panose="020B0604020202020204" pitchFamily="34" charset="0"/>
                <a:cs typeface="Arial" panose="020B0604020202020204" pitchFamily="34" charset="0"/>
              </a:rPr>
              <a:t>How?</a:t>
            </a:r>
          </a:p>
          <a:p>
            <a:pPr marL="0" indent="0">
              <a:buNone/>
            </a:pPr>
            <a:r>
              <a:rPr lang="en-GB" sz="2800">
                <a:latin typeface="Arial" panose="020B0604020202020204" pitchFamily="34" charset="0"/>
                <a:cs typeface="Arial" panose="020B0604020202020204" pitchFamily="34" charset="0"/>
              </a:rPr>
              <a:t>We used a </a:t>
            </a:r>
            <a:r>
              <a:rPr lang="en-GB" sz="2800" dirty="0">
                <a:latin typeface="Arial" panose="020B0604020202020204" pitchFamily="34" charset="0"/>
                <a:cs typeface="Arial" panose="020B0604020202020204" pitchFamily="34" charset="0"/>
              </a:rPr>
              <a:t>questionnaire to create and present our findings.</a:t>
            </a:r>
          </a:p>
          <a:p>
            <a:endParaRPr lang="en-GB" sz="2800" dirty="0">
              <a:latin typeface="Arial" panose="020B0604020202020204" pitchFamily="34" charset="0"/>
              <a:cs typeface="Arial" panose="020B0604020202020204" pitchFamily="34" charset="0"/>
            </a:endParaRPr>
          </a:p>
        </p:txBody>
      </p:sp>
      <p:sp>
        <p:nvSpPr>
          <p:cNvPr id="26" name="TextBox 25">
            <a:extLst>
              <a:ext uri="{FF2B5EF4-FFF2-40B4-BE49-F238E27FC236}">
                <a16:creationId xmlns:a16="http://schemas.microsoft.com/office/drawing/2014/main" id="{7E959863-65BB-084B-01C8-38F74F6FB51D}"/>
              </a:ext>
            </a:extLst>
          </p:cNvPr>
          <p:cNvSpPr txBox="1"/>
          <p:nvPr/>
        </p:nvSpPr>
        <p:spPr>
          <a:xfrm>
            <a:off x="8187598" y="2410528"/>
            <a:ext cx="5981700" cy="261610"/>
          </a:xfrm>
          <a:prstGeom prst="rect">
            <a:avLst/>
          </a:prstGeom>
          <a:noFill/>
        </p:spPr>
        <p:txBody>
          <a:bodyPr wrap="square" rtlCol="0">
            <a:spAutoFit/>
          </a:bodyPr>
          <a:lstStyle/>
          <a:p>
            <a:r>
              <a:rPr lang="en-GB" sz="1100" dirty="0"/>
              <a:t>Source: </a:t>
            </a:r>
            <a:r>
              <a:rPr lang="en-GB" sz="1100" dirty="0">
                <a:hlinkClick r:id="rId3" tooltip="https://creativecommons.org/licenses/by/3.0/"/>
              </a:rPr>
              <a:t>CC BY</a:t>
            </a:r>
            <a:r>
              <a:rPr lang="en-GB" sz="1100" dirty="0"/>
              <a:t> (https://creativecommons.org/)</a:t>
            </a:r>
          </a:p>
        </p:txBody>
      </p:sp>
      <p:sp>
        <p:nvSpPr>
          <p:cNvPr id="6" name="Subtitle 2">
            <a:extLst>
              <a:ext uri="{FF2B5EF4-FFF2-40B4-BE49-F238E27FC236}">
                <a16:creationId xmlns:a16="http://schemas.microsoft.com/office/drawing/2014/main" id="{9516F978-4157-D6A9-D7BC-FFA6C47B4694}"/>
              </a:ext>
            </a:extLst>
          </p:cNvPr>
          <p:cNvSpPr txBox="1">
            <a:spLocks/>
          </p:cNvSpPr>
          <p:nvPr/>
        </p:nvSpPr>
        <p:spPr>
          <a:xfrm>
            <a:off x="79486" y="678958"/>
            <a:ext cx="1993679" cy="783139"/>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900"/>
              </a:spcBef>
              <a:buFont typeface="Arial" panose="020B0604020202020204" pitchFamily="34" charset="0"/>
              <a:buChar char="•"/>
              <a:defRPr sz="2400" b="0" i="0" kern="1200">
                <a:solidFill>
                  <a:schemeClr val="tx1"/>
                </a:solidFill>
                <a:latin typeface="+mn-lt"/>
                <a:ea typeface="+mn-ea"/>
                <a:cs typeface="+mn-cs"/>
              </a:defRPr>
            </a:lvl1pPr>
            <a:lvl2pPr marL="685800" indent="-228600" algn="l" defTabSz="914400" rtl="0" eaLnBrk="1" latinLnBrk="0" hangingPunct="1">
              <a:lnSpc>
                <a:spcPct val="100000"/>
              </a:lnSpc>
              <a:spcBef>
                <a:spcPts val="900"/>
              </a:spcBef>
              <a:buFont typeface="Arial" panose="020B0604020202020204" pitchFamily="34" charset="0"/>
              <a:buChar char="•"/>
              <a:defRPr sz="2000" b="0" i="0" kern="1200">
                <a:solidFill>
                  <a:schemeClr val="tx1"/>
                </a:solidFill>
                <a:latin typeface="+mn-lt"/>
                <a:ea typeface="+mn-ea"/>
                <a:cs typeface="+mn-cs"/>
              </a:defRPr>
            </a:lvl2pPr>
            <a:lvl3pPr marL="1143000" indent="-228600" algn="l" defTabSz="914400" rtl="0" eaLnBrk="1" latinLnBrk="0" hangingPunct="1">
              <a:lnSpc>
                <a:spcPct val="100000"/>
              </a:lnSpc>
              <a:spcBef>
                <a:spcPts val="900"/>
              </a:spcBef>
              <a:buFont typeface="Arial" panose="020B0604020202020204" pitchFamily="34" charset="0"/>
              <a:buChar char="•"/>
              <a:defRPr sz="1800" b="0" i="0" kern="1200">
                <a:solidFill>
                  <a:schemeClr val="tx1"/>
                </a:solidFill>
                <a:latin typeface="+mn-lt"/>
                <a:ea typeface="+mn-ea"/>
                <a:cs typeface="+mn-cs"/>
              </a:defRPr>
            </a:lvl3pPr>
            <a:lvl4pPr marL="1600200" indent="-228600" algn="l" defTabSz="914400" rtl="0" eaLnBrk="1" latinLnBrk="0" hangingPunct="1">
              <a:lnSpc>
                <a:spcPct val="100000"/>
              </a:lnSpc>
              <a:spcBef>
                <a:spcPts val="900"/>
              </a:spcBef>
              <a:buFont typeface="Arial" panose="020B0604020202020204" pitchFamily="34" charset="0"/>
              <a:buChar char="•"/>
              <a:defRPr sz="1600" b="0" i="0" kern="1200">
                <a:solidFill>
                  <a:schemeClr val="tx1"/>
                </a:solidFill>
                <a:latin typeface="+mn-lt"/>
                <a:ea typeface="+mn-ea"/>
                <a:cs typeface="+mn-cs"/>
              </a:defRPr>
            </a:lvl4pPr>
            <a:lvl5pPr marL="2057400" indent="-228600" algn="l" defTabSz="914400" rtl="0" eaLnBrk="1" latinLnBrk="0" hangingPunct="1">
              <a:lnSpc>
                <a:spcPct val="100000"/>
              </a:lnSpc>
              <a:spcBef>
                <a:spcPts val="900"/>
              </a:spcBef>
              <a:buFont typeface="Arial" panose="020B0604020202020204" pitchFamily="34" charset="0"/>
              <a:buChar char="•"/>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dirty="0"/>
              <a:t>Page 5</a:t>
            </a:r>
          </a:p>
        </p:txBody>
      </p:sp>
    </p:spTree>
    <p:extLst>
      <p:ext uri="{BB962C8B-B14F-4D97-AF65-F5344CB8AC3E}">
        <p14:creationId xmlns:p14="http://schemas.microsoft.com/office/powerpoint/2010/main" val="3230064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6D4DB9-019D-F37F-5F47-43391B7E4FD1}"/>
              </a:ext>
            </a:extLst>
          </p:cNvPr>
          <p:cNvSpPr>
            <a:spLocks noGrp="1"/>
          </p:cNvSpPr>
          <p:nvPr>
            <p:ph type="title"/>
          </p:nvPr>
        </p:nvSpPr>
        <p:spPr>
          <a:xfrm>
            <a:off x="1720720" y="90143"/>
            <a:ext cx="9108861" cy="1280890"/>
          </a:xfrm>
        </p:spPr>
        <p:txBody>
          <a:bodyPr>
            <a:noAutofit/>
          </a:bodyPr>
          <a:lstStyle/>
          <a:p>
            <a:pPr>
              <a:lnSpc>
                <a:spcPct val="90000"/>
              </a:lnSpc>
            </a:pPr>
            <a:r>
              <a:rPr lang="en-GB" sz="2800" dirty="0">
                <a:latin typeface="Arial" panose="020B0604020202020204" pitchFamily="34" charset="0"/>
                <a:cs typeface="Arial" panose="020B0604020202020204" pitchFamily="34" charset="0"/>
              </a:rPr>
              <a:t>Questionnaire</a:t>
            </a:r>
            <a:br>
              <a:rPr lang="en-GB" sz="2800" dirty="0">
                <a:latin typeface="Arial" panose="020B0604020202020204" pitchFamily="34" charset="0"/>
                <a:cs typeface="Arial" panose="020B0604020202020204" pitchFamily="34" charset="0"/>
              </a:rPr>
            </a:br>
            <a:r>
              <a:rPr lang="en-GB" sz="2800" u="sng" dirty="0">
                <a:latin typeface="Arial" panose="020B0604020202020204" pitchFamily="34" charset="0"/>
                <a:cs typeface="Arial" panose="020B0604020202020204" pitchFamily="34" charset="0"/>
              </a:rPr>
              <a:t>Which digital tool is most used by students at UWTSD to collaborate together? </a:t>
            </a:r>
          </a:p>
        </p:txBody>
      </p:sp>
      <p:sp>
        <p:nvSpPr>
          <p:cNvPr id="4" name="Content Placeholder 6">
            <a:extLst>
              <a:ext uri="{FF2B5EF4-FFF2-40B4-BE49-F238E27FC236}">
                <a16:creationId xmlns:a16="http://schemas.microsoft.com/office/drawing/2014/main" id="{0D0D586E-7A68-2C4E-277E-558D874C9701}"/>
              </a:ext>
            </a:extLst>
          </p:cNvPr>
          <p:cNvSpPr>
            <a:spLocks noGrp="1"/>
          </p:cNvSpPr>
          <p:nvPr>
            <p:ph idx="1"/>
          </p:nvPr>
        </p:nvSpPr>
        <p:spPr>
          <a:xfrm>
            <a:off x="648457" y="2133600"/>
            <a:ext cx="7107418" cy="3777622"/>
          </a:xfrm>
        </p:spPr>
        <p:txBody>
          <a:bodyPr>
            <a:noAutofit/>
          </a:bodyPr>
          <a:lstStyle/>
          <a:p>
            <a:pPr>
              <a:lnSpc>
                <a:spcPct val="90000"/>
              </a:lnSpc>
            </a:pPr>
            <a:r>
              <a:rPr lang="en-GB" sz="2800" dirty="0">
                <a:solidFill>
                  <a:srgbClr val="000000"/>
                </a:solidFill>
              </a:rPr>
              <a:t>Which digital tool do you use the most to collaborate with your peers</a:t>
            </a:r>
            <a:r>
              <a:rPr lang="en-GB" sz="2800" dirty="0">
                <a:solidFill>
                  <a:srgbClr val="000000"/>
                </a:solidFill>
                <a:latin typeface="Arial" panose="020B0604020202020204" pitchFamily="34" charset="0"/>
                <a:cs typeface="Arial" panose="020B0604020202020204" pitchFamily="34" charset="0"/>
              </a:rPr>
              <a:t>?</a:t>
            </a:r>
          </a:p>
          <a:p>
            <a:pPr>
              <a:lnSpc>
                <a:spcPct val="90000"/>
              </a:lnSpc>
            </a:pPr>
            <a:r>
              <a:rPr lang="en-GB" sz="2800" dirty="0">
                <a:solidFill>
                  <a:srgbClr val="000000"/>
                </a:solidFill>
              </a:rPr>
              <a:t>Are you confident in using this tools </a:t>
            </a:r>
            <a:r>
              <a:rPr lang="en-GB" sz="2800" dirty="0">
                <a:solidFill>
                  <a:srgbClr val="000000"/>
                </a:solidFill>
                <a:latin typeface="Arial" panose="020B0604020202020204" pitchFamily="34" charset="0"/>
                <a:cs typeface="Arial" panose="020B0604020202020204" pitchFamily="34" charset="0"/>
              </a:rPr>
              <a:t>?</a:t>
            </a:r>
          </a:p>
          <a:p>
            <a:pPr>
              <a:lnSpc>
                <a:spcPct val="90000"/>
              </a:lnSpc>
            </a:pPr>
            <a:r>
              <a:rPr lang="en-GB" sz="2800" dirty="0">
                <a:solidFill>
                  <a:srgbClr val="000000"/>
                </a:solidFill>
              </a:rPr>
              <a:t>Would you be interested in using this tools during training</a:t>
            </a:r>
            <a:r>
              <a:rPr lang="en-GB" sz="2800" dirty="0">
                <a:solidFill>
                  <a:srgbClr val="000000"/>
                </a:solidFill>
                <a:latin typeface="Arial" panose="020B0604020202020204" pitchFamily="34" charset="0"/>
                <a:cs typeface="Arial" panose="020B0604020202020204" pitchFamily="34" charset="0"/>
              </a:rPr>
              <a:t>?</a:t>
            </a:r>
          </a:p>
          <a:p>
            <a:pPr>
              <a:lnSpc>
                <a:spcPct val="90000"/>
              </a:lnSpc>
            </a:pPr>
            <a:r>
              <a:rPr lang="en-GB" sz="2800" dirty="0">
                <a:solidFill>
                  <a:srgbClr val="000000"/>
                </a:solidFill>
              </a:rPr>
              <a:t>Would you like to see other tools available to you which are not available at the moment</a:t>
            </a:r>
            <a:r>
              <a:rPr lang="en-GB" sz="2800" dirty="0">
                <a:solidFill>
                  <a:srgbClr val="000000"/>
                </a:solidFill>
                <a:latin typeface="Arial" panose="020B0604020202020204" pitchFamily="34" charset="0"/>
                <a:cs typeface="Arial" panose="020B0604020202020204" pitchFamily="34" charset="0"/>
              </a:rPr>
              <a:t>?</a:t>
            </a:r>
          </a:p>
          <a:p>
            <a:pPr marL="0" indent="0">
              <a:lnSpc>
                <a:spcPct val="90000"/>
              </a:lnSpc>
              <a:buNone/>
            </a:pPr>
            <a:endParaRPr lang="en-GB" sz="2800" dirty="0">
              <a:solidFill>
                <a:srgbClr val="000000"/>
              </a:solidFill>
            </a:endParaRPr>
          </a:p>
        </p:txBody>
      </p:sp>
      <p:pic>
        <p:nvPicPr>
          <p:cNvPr id="6" name="Picture 5" descr="Icon&#10;&#10;Description automatically generated">
            <a:extLst>
              <a:ext uri="{FF2B5EF4-FFF2-40B4-BE49-F238E27FC236}">
                <a16:creationId xmlns:a16="http://schemas.microsoft.com/office/drawing/2014/main" id="{CFF093A4-9D99-2136-569B-A953301F0FD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616294" y="1794372"/>
            <a:ext cx="4478093" cy="2485341"/>
          </a:xfrm>
          <a:prstGeom prst="rect">
            <a:avLst/>
          </a:prstGeom>
        </p:spPr>
      </p:pic>
      <p:sp>
        <p:nvSpPr>
          <p:cNvPr id="15" name="Subtitle 2">
            <a:extLst>
              <a:ext uri="{FF2B5EF4-FFF2-40B4-BE49-F238E27FC236}">
                <a16:creationId xmlns:a16="http://schemas.microsoft.com/office/drawing/2014/main" id="{52ADEA13-EDD0-6D32-4476-E6A4B7BD1F28}"/>
              </a:ext>
            </a:extLst>
          </p:cNvPr>
          <p:cNvSpPr txBox="1">
            <a:spLocks/>
          </p:cNvSpPr>
          <p:nvPr/>
        </p:nvSpPr>
        <p:spPr>
          <a:xfrm>
            <a:off x="79486" y="678958"/>
            <a:ext cx="1993679" cy="783139"/>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900"/>
              </a:spcBef>
              <a:buFont typeface="Arial" panose="020B0604020202020204" pitchFamily="34" charset="0"/>
              <a:buChar char="•"/>
              <a:defRPr sz="2400" b="0" i="0" kern="1200">
                <a:solidFill>
                  <a:schemeClr val="tx1"/>
                </a:solidFill>
                <a:latin typeface="+mn-lt"/>
                <a:ea typeface="+mn-ea"/>
                <a:cs typeface="+mn-cs"/>
              </a:defRPr>
            </a:lvl1pPr>
            <a:lvl2pPr marL="685800" indent="-228600" algn="l" defTabSz="914400" rtl="0" eaLnBrk="1" latinLnBrk="0" hangingPunct="1">
              <a:lnSpc>
                <a:spcPct val="100000"/>
              </a:lnSpc>
              <a:spcBef>
                <a:spcPts val="900"/>
              </a:spcBef>
              <a:buFont typeface="Arial" panose="020B0604020202020204" pitchFamily="34" charset="0"/>
              <a:buChar char="•"/>
              <a:defRPr sz="2000" b="0" i="0" kern="1200">
                <a:solidFill>
                  <a:schemeClr val="tx1"/>
                </a:solidFill>
                <a:latin typeface="+mn-lt"/>
                <a:ea typeface="+mn-ea"/>
                <a:cs typeface="+mn-cs"/>
              </a:defRPr>
            </a:lvl2pPr>
            <a:lvl3pPr marL="1143000" indent="-228600" algn="l" defTabSz="914400" rtl="0" eaLnBrk="1" latinLnBrk="0" hangingPunct="1">
              <a:lnSpc>
                <a:spcPct val="100000"/>
              </a:lnSpc>
              <a:spcBef>
                <a:spcPts val="900"/>
              </a:spcBef>
              <a:buFont typeface="Arial" panose="020B0604020202020204" pitchFamily="34" charset="0"/>
              <a:buChar char="•"/>
              <a:defRPr sz="1800" b="0" i="0" kern="1200">
                <a:solidFill>
                  <a:schemeClr val="tx1"/>
                </a:solidFill>
                <a:latin typeface="+mn-lt"/>
                <a:ea typeface="+mn-ea"/>
                <a:cs typeface="+mn-cs"/>
              </a:defRPr>
            </a:lvl3pPr>
            <a:lvl4pPr marL="1600200" indent="-228600" algn="l" defTabSz="914400" rtl="0" eaLnBrk="1" latinLnBrk="0" hangingPunct="1">
              <a:lnSpc>
                <a:spcPct val="100000"/>
              </a:lnSpc>
              <a:spcBef>
                <a:spcPts val="900"/>
              </a:spcBef>
              <a:buFont typeface="Arial" panose="020B0604020202020204" pitchFamily="34" charset="0"/>
              <a:buChar char="•"/>
              <a:defRPr sz="1600" b="0" i="0" kern="1200">
                <a:solidFill>
                  <a:schemeClr val="tx1"/>
                </a:solidFill>
                <a:latin typeface="+mn-lt"/>
                <a:ea typeface="+mn-ea"/>
                <a:cs typeface="+mn-cs"/>
              </a:defRPr>
            </a:lvl4pPr>
            <a:lvl5pPr marL="2057400" indent="-228600" algn="l" defTabSz="914400" rtl="0" eaLnBrk="1" latinLnBrk="0" hangingPunct="1">
              <a:lnSpc>
                <a:spcPct val="100000"/>
              </a:lnSpc>
              <a:spcBef>
                <a:spcPts val="900"/>
              </a:spcBef>
              <a:buFont typeface="Arial" panose="020B0604020202020204" pitchFamily="34" charset="0"/>
              <a:buChar char="•"/>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dirty="0"/>
              <a:t>Page 6</a:t>
            </a:r>
          </a:p>
        </p:txBody>
      </p:sp>
      <p:sp>
        <p:nvSpPr>
          <p:cNvPr id="17" name="TextBox 16">
            <a:extLst>
              <a:ext uri="{FF2B5EF4-FFF2-40B4-BE49-F238E27FC236}">
                <a16:creationId xmlns:a16="http://schemas.microsoft.com/office/drawing/2014/main" id="{510BF1CD-69BB-5A34-58D9-9964B0FA6084}"/>
              </a:ext>
            </a:extLst>
          </p:cNvPr>
          <p:cNvSpPr txBox="1"/>
          <p:nvPr/>
        </p:nvSpPr>
        <p:spPr>
          <a:xfrm>
            <a:off x="8179641" y="4703052"/>
            <a:ext cx="5981700" cy="261610"/>
          </a:xfrm>
          <a:prstGeom prst="rect">
            <a:avLst/>
          </a:prstGeom>
          <a:noFill/>
        </p:spPr>
        <p:txBody>
          <a:bodyPr wrap="square" rtlCol="0">
            <a:spAutoFit/>
          </a:bodyPr>
          <a:lstStyle/>
          <a:p>
            <a:r>
              <a:rPr lang="en-GB" sz="1100" dirty="0"/>
              <a:t>Source: </a:t>
            </a:r>
            <a:r>
              <a:rPr lang="en-GB" sz="1100" dirty="0">
                <a:hlinkClick r:id="rId4" tooltip="https://creativecommons.org/licenses/by/3.0/"/>
              </a:rPr>
              <a:t>CC BY</a:t>
            </a:r>
            <a:r>
              <a:rPr lang="en-GB" sz="1100" dirty="0"/>
              <a:t> (https://creativecommons.org/)</a:t>
            </a:r>
          </a:p>
        </p:txBody>
      </p:sp>
    </p:spTree>
    <p:extLst>
      <p:ext uri="{BB962C8B-B14F-4D97-AF65-F5344CB8AC3E}">
        <p14:creationId xmlns:p14="http://schemas.microsoft.com/office/powerpoint/2010/main" val="30167921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72F87-416A-B049-C1B5-8E118DD712B3}"/>
              </a:ext>
            </a:extLst>
          </p:cNvPr>
          <p:cNvSpPr>
            <a:spLocks noGrp="1"/>
          </p:cNvSpPr>
          <p:nvPr>
            <p:ph type="title"/>
          </p:nvPr>
        </p:nvSpPr>
        <p:spPr>
          <a:xfrm>
            <a:off x="4066125" y="573310"/>
            <a:ext cx="8911687" cy="1280890"/>
          </a:xfrm>
        </p:spPr>
        <p:txBody>
          <a:bodyPr/>
          <a:lstStyle/>
          <a:p>
            <a:r>
              <a:rPr lang="en-GB" dirty="0"/>
              <a:t>Relevant Research</a:t>
            </a:r>
          </a:p>
        </p:txBody>
      </p:sp>
      <p:sp>
        <p:nvSpPr>
          <p:cNvPr id="3" name="Content Placeholder 2">
            <a:extLst>
              <a:ext uri="{FF2B5EF4-FFF2-40B4-BE49-F238E27FC236}">
                <a16:creationId xmlns:a16="http://schemas.microsoft.com/office/drawing/2014/main" id="{9044C0FC-6345-74C0-8228-47FC81B3ABB2}"/>
              </a:ext>
            </a:extLst>
          </p:cNvPr>
          <p:cNvSpPr>
            <a:spLocks noGrp="1"/>
          </p:cNvSpPr>
          <p:nvPr>
            <p:ph idx="1"/>
          </p:nvPr>
        </p:nvSpPr>
        <p:spPr/>
        <p:txBody>
          <a:bodyPr>
            <a:noAutofit/>
          </a:bodyPr>
          <a:lstStyle/>
          <a:p>
            <a:pPr marL="0" indent="0">
              <a:buNone/>
            </a:pPr>
            <a:r>
              <a:rPr lang="en-GB" sz="2000" dirty="0"/>
              <a:t>The new Digital Era will change the way how we work and our life forever, will have a huge impact on every industry such as: education, culture, marketing, retail.</a:t>
            </a:r>
          </a:p>
          <a:p>
            <a:r>
              <a:rPr lang="en-GB" sz="2000" dirty="0"/>
              <a:t>According to UNLV, (2022) “study published about digital skills for career progress, “the number of jobs requiring digital skills is predicted to increase 12 percent by 2024.”</a:t>
            </a:r>
          </a:p>
          <a:p>
            <a:r>
              <a:rPr lang="en-GB" sz="2000" dirty="0"/>
              <a:t>According to a study published on 2019 by Urban Institute about digital skills for career progress, “the number of jobs requiring digital skills is predicted to increase 12 percent by 2024.” </a:t>
            </a:r>
          </a:p>
          <a:p>
            <a:pPr marL="0" indent="0">
              <a:buNone/>
            </a:pPr>
            <a:r>
              <a:rPr lang="en-GB" sz="2000" dirty="0"/>
              <a:t>These two relevant sources help us to understand the importance of digital skills and help us to improve our digital skills more.</a:t>
            </a:r>
          </a:p>
        </p:txBody>
      </p:sp>
      <p:sp>
        <p:nvSpPr>
          <p:cNvPr id="4" name="Subtitle 2">
            <a:extLst>
              <a:ext uri="{FF2B5EF4-FFF2-40B4-BE49-F238E27FC236}">
                <a16:creationId xmlns:a16="http://schemas.microsoft.com/office/drawing/2014/main" id="{7AE59333-FDE1-6392-A2F7-40839E641875}"/>
              </a:ext>
            </a:extLst>
          </p:cNvPr>
          <p:cNvSpPr txBox="1">
            <a:spLocks/>
          </p:cNvSpPr>
          <p:nvPr/>
        </p:nvSpPr>
        <p:spPr>
          <a:xfrm>
            <a:off x="79486" y="678958"/>
            <a:ext cx="1993679" cy="783139"/>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900"/>
              </a:spcBef>
              <a:buFont typeface="Arial" panose="020B0604020202020204" pitchFamily="34" charset="0"/>
              <a:buChar char="•"/>
              <a:defRPr sz="2400" b="0" i="0" kern="1200">
                <a:solidFill>
                  <a:schemeClr val="tx1"/>
                </a:solidFill>
                <a:latin typeface="+mn-lt"/>
                <a:ea typeface="+mn-ea"/>
                <a:cs typeface="+mn-cs"/>
              </a:defRPr>
            </a:lvl1pPr>
            <a:lvl2pPr marL="685800" indent="-228600" algn="l" defTabSz="914400" rtl="0" eaLnBrk="1" latinLnBrk="0" hangingPunct="1">
              <a:lnSpc>
                <a:spcPct val="100000"/>
              </a:lnSpc>
              <a:spcBef>
                <a:spcPts val="900"/>
              </a:spcBef>
              <a:buFont typeface="Arial" panose="020B0604020202020204" pitchFamily="34" charset="0"/>
              <a:buChar char="•"/>
              <a:defRPr sz="2000" b="0" i="0" kern="1200">
                <a:solidFill>
                  <a:schemeClr val="tx1"/>
                </a:solidFill>
                <a:latin typeface="+mn-lt"/>
                <a:ea typeface="+mn-ea"/>
                <a:cs typeface="+mn-cs"/>
              </a:defRPr>
            </a:lvl2pPr>
            <a:lvl3pPr marL="1143000" indent="-228600" algn="l" defTabSz="914400" rtl="0" eaLnBrk="1" latinLnBrk="0" hangingPunct="1">
              <a:lnSpc>
                <a:spcPct val="100000"/>
              </a:lnSpc>
              <a:spcBef>
                <a:spcPts val="900"/>
              </a:spcBef>
              <a:buFont typeface="Arial" panose="020B0604020202020204" pitchFamily="34" charset="0"/>
              <a:buChar char="•"/>
              <a:defRPr sz="1800" b="0" i="0" kern="1200">
                <a:solidFill>
                  <a:schemeClr val="tx1"/>
                </a:solidFill>
                <a:latin typeface="+mn-lt"/>
                <a:ea typeface="+mn-ea"/>
                <a:cs typeface="+mn-cs"/>
              </a:defRPr>
            </a:lvl3pPr>
            <a:lvl4pPr marL="1600200" indent="-228600" algn="l" defTabSz="914400" rtl="0" eaLnBrk="1" latinLnBrk="0" hangingPunct="1">
              <a:lnSpc>
                <a:spcPct val="100000"/>
              </a:lnSpc>
              <a:spcBef>
                <a:spcPts val="900"/>
              </a:spcBef>
              <a:buFont typeface="Arial" panose="020B0604020202020204" pitchFamily="34" charset="0"/>
              <a:buChar char="•"/>
              <a:defRPr sz="1600" b="0" i="0" kern="1200">
                <a:solidFill>
                  <a:schemeClr val="tx1"/>
                </a:solidFill>
                <a:latin typeface="+mn-lt"/>
                <a:ea typeface="+mn-ea"/>
                <a:cs typeface="+mn-cs"/>
              </a:defRPr>
            </a:lvl4pPr>
            <a:lvl5pPr marL="2057400" indent="-228600" algn="l" defTabSz="914400" rtl="0" eaLnBrk="1" latinLnBrk="0" hangingPunct="1">
              <a:lnSpc>
                <a:spcPct val="100000"/>
              </a:lnSpc>
              <a:spcBef>
                <a:spcPts val="900"/>
              </a:spcBef>
              <a:buFont typeface="Arial" panose="020B0604020202020204" pitchFamily="34" charset="0"/>
              <a:buChar char="•"/>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dirty="0"/>
              <a:t>Page 7</a:t>
            </a:r>
          </a:p>
        </p:txBody>
      </p:sp>
    </p:spTree>
    <p:extLst>
      <p:ext uri="{BB962C8B-B14F-4D97-AF65-F5344CB8AC3E}">
        <p14:creationId xmlns:p14="http://schemas.microsoft.com/office/powerpoint/2010/main" val="4433252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AE0840-B705-99FD-B438-16F646F090C2}"/>
              </a:ext>
            </a:extLst>
          </p:cNvPr>
          <p:cNvSpPr>
            <a:spLocks noGrp="1"/>
          </p:cNvSpPr>
          <p:nvPr>
            <p:ph type="title"/>
          </p:nvPr>
        </p:nvSpPr>
        <p:spPr>
          <a:xfrm>
            <a:off x="429690" y="343059"/>
            <a:ext cx="8911687" cy="783139"/>
          </a:xfrm>
        </p:spPr>
        <p:txBody>
          <a:bodyPr>
            <a:normAutofit/>
          </a:bodyPr>
          <a:lstStyle/>
          <a:p>
            <a:pPr algn="ctr"/>
            <a:r>
              <a:rPr lang="en-GB" sz="2800" dirty="0">
                <a:latin typeface="Arial" panose="020B0604020202020204" pitchFamily="34" charset="0"/>
                <a:cs typeface="Arial" panose="020B0604020202020204" pitchFamily="34" charset="0"/>
              </a:rPr>
              <a:t>Ethical Consideration</a:t>
            </a:r>
          </a:p>
        </p:txBody>
      </p:sp>
      <p:sp>
        <p:nvSpPr>
          <p:cNvPr id="3" name="Content Placeholder 2">
            <a:extLst>
              <a:ext uri="{FF2B5EF4-FFF2-40B4-BE49-F238E27FC236}">
                <a16:creationId xmlns:a16="http://schemas.microsoft.com/office/drawing/2014/main" id="{4ED3DB3A-274B-DEA7-BB25-65B1A3162DBD}"/>
              </a:ext>
            </a:extLst>
          </p:cNvPr>
          <p:cNvSpPr>
            <a:spLocks noGrp="1"/>
          </p:cNvSpPr>
          <p:nvPr>
            <p:ph idx="1"/>
          </p:nvPr>
        </p:nvSpPr>
        <p:spPr>
          <a:xfrm>
            <a:off x="520161" y="2116095"/>
            <a:ext cx="11671839" cy="4769180"/>
          </a:xfrm>
        </p:spPr>
        <p:txBody>
          <a:bodyPr>
            <a:noAutofit/>
          </a:bodyPr>
          <a:lstStyle/>
          <a:p>
            <a:r>
              <a:rPr lang="en-GB" sz="2400" dirty="0">
                <a:latin typeface="Arial" panose="020B0604020202020204" pitchFamily="34" charset="0"/>
                <a:cs typeface="Arial" panose="020B0604020202020204" pitchFamily="34" charset="0"/>
              </a:rPr>
              <a:t>Ethical consideration is a collection of principles and value that should be followed while doing human affairs, following all the ethical consideration in our research we make sure that we don’t act in such way that is harmful to society or an individual. Also, </a:t>
            </a:r>
            <a:r>
              <a:rPr lang="en-GB" sz="2400" dirty="0">
                <a:solidFill>
                  <a:srgbClr val="000000"/>
                </a:solidFill>
              </a:rPr>
              <a:t>we need to have people consent to share any digital data.</a:t>
            </a: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Today at the beginning of digital Era technology is one of the most important things we use to collaborate with others. And we must act with the same ethics code as in real life. According to Northwest University “Technology brings the ethical issues to the forefront long before students learn how to handle real-life situation from an ethical standpoint. Children and students do not have much preparation for cyberbullying and copyright issues. </a:t>
            </a:r>
          </a:p>
          <a:p>
            <a:pPr marL="0" indent="0">
              <a:buNone/>
            </a:pPr>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sp>
        <p:nvSpPr>
          <p:cNvPr id="4" name="Subtitle 2">
            <a:extLst>
              <a:ext uri="{FF2B5EF4-FFF2-40B4-BE49-F238E27FC236}">
                <a16:creationId xmlns:a16="http://schemas.microsoft.com/office/drawing/2014/main" id="{C72EA950-22A6-B532-399F-C73BFE51C383}"/>
              </a:ext>
            </a:extLst>
          </p:cNvPr>
          <p:cNvSpPr txBox="1">
            <a:spLocks/>
          </p:cNvSpPr>
          <p:nvPr/>
        </p:nvSpPr>
        <p:spPr>
          <a:xfrm>
            <a:off x="79486" y="678958"/>
            <a:ext cx="1993679" cy="783139"/>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900"/>
              </a:spcBef>
              <a:buFont typeface="Arial" panose="020B0604020202020204" pitchFamily="34" charset="0"/>
              <a:buChar char="•"/>
              <a:defRPr sz="2400" b="0" i="0" kern="1200">
                <a:solidFill>
                  <a:schemeClr val="tx1"/>
                </a:solidFill>
                <a:latin typeface="+mn-lt"/>
                <a:ea typeface="+mn-ea"/>
                <a:cs typeface="+mn-cs"/>
              </a:defRPr>
            </a:lvl1pPr>
            <a:lvl2pPr marL="685800" indent="-228600" algn="l" defTabSz="914400" rtl="0" eaLnBrk="1" latinLnBrk="0" hangingPunct="1">
              <a:lnSpc>
                <a:spcPct val="100000"/>
              </a:lnSpc>
              <a:spcBef>
                <a:spcPts val="900"/>
              </a:spcBef>
              <a:buFont typeface="Arial" panose="020B0604020202020204" pitchFamily="34" charset="0"/>
              <a:buChar char="•"/>
              <a:defRPr sz="2000" b="0" i="0" kern="1200">
                <a:solidFill>
                  <a:schemeClr val="tx1"/>
                </a:solidFill>
                <a:latin typeface="+mn-lt"/>
                <a:ea typeface="+mn-ea"/>
                <a:cs typeface="+mn-cs"/>
              </a:defRPr>
            </a:lvl2pPr>
            <a:lvl3pPr marL="1143000" indent="-228600" algn="l" defTabSz="914400" rtl="0" eaLnBrk="1" latinLnBrk="0" hangingPunct="1">
              <a:lnSpc>
                <a:spcPct val="100000"/>
              </a:lnSpc>
              <a:spcBef>
                <a:spcPts val="900"/>
              </a:spcBef>
              <a:buFont typeface="Arial" panose="020B0604020202020204" pitchFamily="34" charset="0"/>
              <a:buChar char="•"/>
              <a:defRPr sz="1800" b="0" i="0" kern="1200">
                <a:solidFill>
                  <a:schemeClr val="tx1"/>
                </a:solidFill>
                <a:latin typeface="+mn-lt"/>
                <a:ea typeface="+mn-ea"/>
                <a:cs typeface="+mn-cs"/>
              </a:defRPr>
            </a:lvl3pPr>
            <a:lvl4pPr marL="1600200" indent="-228600" algn="l" defTabSz="914400" rtl="0" eaLnBrk="1" latinLnBrk="0" hangingPunct="1">
              <a:lnSpc>
                <a:spcPct val="100000"/>
              </a:lnSpc>
              <a:spcBef>
                <a:spcPts val="900"/>
              </a:spcBef>
              <a:buFont typeface="Arial" panose="020B0604020202020204" pitchFamily="34" charset="0"/>
              <a:buChar char="•"/>
              <a:defRPr sz="1600" b="0" i="0" kern="1200">
                <a:solidFill>
                  <a:schemeClr val="tx1"/>
                </a:solidFill>
                <a:latin typeface="+mn-lt"/>
                <a:ea typeface="+mn-ea"/>
                <a:cs typeface="+mn-cs"/>
              </a:defRPr>
            </a:lvl4pPr>
            <a:lvl5pPr marL="2057400" indent="-228600" algn="l" defTabSz="914400" rtl="0" eaLnBrk="1" latinLnBrk="0" hangingPunct="1">
              <a:lnSpc>
                <a:spcPct val="100000"/>
              </a:lnSpc>
              <a:spcBef>
                <a:spcPts val="900"/>
              </a:spcBef>
              <a:buFont typeface="Arial" panose="020B0604020202020204" pitchFamily="34" charset="0"/>
              <a:buChar char="•"/>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dirty="0"/>
              <a:t>Page 8</a:t>
            </a:r>
          </a:p>
        </p:txBody>
      </p:sp>
      <p:pic>
        <p:nvPicPr>
          <p:cNvPr id="6" name="Picture 5" descr="A green street sign&#10;&#10;Description automatically generated with low confidence">
            <a:extLst>
              <a:ext uri="{FF2B5EF4-FFF2-40B4-BE49-F238E27FC236}">
                <a16:creationId xmlns:a16="http://schemas.microsoft.com/office/drawing/2014/main" id="{AA308F26-4AC5-716F-359D-8FD741CC6A8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747392" y="0"/>
            <a:ext cx="2670293" cy="1780196"/>
          </a:xfrm>
          <a:prstGeom prst="rect">
            <a:avLst/>
          </a:prstGeom>
        </p:spPr>
      </p:pic>
      <p:sp>
        <p:nvSpPr>
          <p:cNvPr id="7" name="TextBox 6">
            <a:extLst>
              <a:ext uri="{FF2B5EF4-FFF2-40B4-BE49-F238E27FC236}">
                <a16:creationId xmlns:a16="http://schemas.microsoft.com/office/drawing/2014/main" id="{35BE4F6A-90E9-9D57-2565-397BC052373B}"/>
              </a:ext>
            </a:extLst>
          </p:cNvPr>
          <p:cNvSpPr txBox="1"/>
          <p:nvPr/>
        </p:nvSpPr>
        <p:spPr>
          <a:xfrm>
            <a:off x="5492694" y="11918763"/>
            <a:ext cx="2551375" cy="369332"/>
          </a:xfrm>
          <a:prstGeom prst="rect">
            <a:avLst/>
          </a:prstGeom>
          <a:noFill/>
        </p:spPr>
        <p:txBody>
          <a:bodyPr wrap="square" rtlCol="0">
            <a:spAutoFit/>
          </a:bodyPr>
          <a:lstStyle/>
          <a:p>
            <a:r>
              <a:rPr lang="en-GB" sz="900">
                <a:hlinkClick r:id="rId3" tooltip="https://www.picserver.org/highway-signs2/c/code-of-ethics.html"/>
              </a:rPr>
              <a:t>This Photo</a:t>
            </a:r>
            <a:r>
              <a:rPr lang="en-GB" sz="900"/>
              <a:t> by Unknown Author is licensed under </a:t>
            </a:r>
            <a:r>
              <a:rPr lang="en-GB" sz="900">
                <a:hlinkClick r:id="rId4" tooltip="https://creativecommons.org/licenses/by-sa/3.0/"/>
              </a:rPr>
              <a:t>CC BY-SA</a:t>
            </a:r>
            <a:endParaRPr lang="en-GB" sz="900"/>
          </a:p>
        </p:txBody>
      </p:sp>
    </p:spTree>
    <p:extLst>
      <p:ext uri="{BB962C8B-B14F-4D97-AF65-F5344CB8AC3E}">
        <p14:creationId xmlns:p14="http://schemas.microsoft.com/office/powerpoint/2010/main" val="12811052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C537A0AF-7862-4AB9-8CB1-6E9515B04621}"/>
              </a:ext>
            </a:extLst>
          </p:cNvPr>
          <p:cNvSpPr txBox="1">
            <a:spLocks/>
          </p:cNvSpPr>
          <p:nvPr/>
        </p:nvSpPr>
        <p:spPr>
          <a:xfrm>
            <a:off x="4604874" y="380214"/>
            <a:ext cx="2982252" cy="512232"/>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endParaRPr lang="en-GB" sz="1800" b="1" dirty="0"/>
          </a:p>
        </p:txBody>
      </p:sp>
      <p:sp>
        <p:nvSpPr>
          <p:cNvPr id="6" name="Subtitle 2">
            <a:extLst>
              <a:ext uri="{FF2B5EF4-FFF2-40B4-BE49-F238E27FC236}">
                <a16:creationId xmlns:a16="http://schemas.microsoft.com/office/drawing/2014/main" id="{F7BBF780-37F7-9D37-2A87-E8767D55AB7B}"/>
              </a:ext>
            </a:extLst>
          </p:cNvPr>
          <p:cNvSpPr txBox="1">
            <a:spLocks/>
          </p:cNvSpPr>
          <p:nvPr/>
        </p:nvSpPr>
        <p:spPr>
          <a:xfrm>
            <a:off x="63721" y="686841"/>
            <a:ext cx="1993679" cy="783139"/>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900"/>
              </a:spcBef>
              <a:buFont typeface="Arial" panose="020B0604020202020204" pitchFamily="34" charset="0"/>
              <a:buChar char="•"/>
              <a:defRPr sz="2400" b="0" i="0" kern="1200">
                <a:solidFill>
                  <a:schemeClr val="tx1"/>
                </a:solidFill>
                <a:latin typeface="+mn-lt"/>
                <a:ea typeface="+mn-ea"/>
                <a:cs typeface="+mn-cs"/>
              </a:defRPr>
            </a:lvl1pPr>
            <a:lvl2pPr marL="685800" indent="-228600" algn="l" defTabSz="914400" rtl="0" eaLnBrk="1" latinLnBrk="0" hangingPunct="1">
              <a:lnSpc>
                <a:spcPct val="100000"/>
              </a:lnSpc>
              <a:spcBef>
                <a:spcPts val="900"/>
              </a:spcBef>
              <a:buFont typeface="Arial" panose="020B0604020202020204" pitchFamily="34" charset="0"/>
              <a:buChar char="•"/>
              <a:defRPr sz="2000" b="0" i="0" kern="1200">
                <a:solidFill>
                  <a:schemeClr val="tx1"/>
                </a:solidFill>
                <a:latin typeface="+mn-lt"/>
                <a:ea typeface="+mn-ea"/>
                <a:cs typeface="+mn-cs"/>
              </a:defRPr>
            </a:lvl2pPr>
            <a:lvl3pPr marL="1143000" indent="-228600" algn="l" defTabSz="914400" rtl="0" eaLnBrk="1" latinLnBrk="0" hangingPunct="1">
              <a:lnSpc>
                <a:spcPct val="100000"/>
              </a:lnSpc>
              <a:spcBef>
                <a:spcPts val="900"/>
              </a:spcBef>
              <a:buFont typeface="Arial" panose="020B0604020202020204" pitchFamily="34" charset="0"/>
              <a:buChar char="•"/>
              <a:defRPr sz="1800" b="0" i="0" kern="1200">
                <a:solidFill>
                  <a:schemeClr val="tx1"/>
                </a:solidFill>
                <a:latin typeface="+mn-lt"/>
                <a:ea typeface="+mn-ea"/>
                <a:cs typeface="+mn-cs"/>
              </a:defRPr>
            </a:lvl3pPr>
            <a:lvl4pPr marL="1600200" indent="-228600" algn="l" defTabSz="914400" rtl="0" eaLnBrk="1" latinLnBrk="0" hangingPunct="1">
              <a:lnSpc>
                <a:spcPct val="100000"/>
              </a:lnSpc>
              <a:spcBef>
                <a:spcPts val="900"/>
              </a:spcBef>
              <a:buFont typeface="Arial" panose="020B0604020202020204" pitchFamily="34" charset="0"/>
              <a:buChar char="•"/>
              <a:defRPr sz="1600" b="0" i="0" kern="1200">
                <a:solidFill>
                  <a:schemeClr val="tx1"/>
                </a:solidFill>
                <a:latin typeface="+mn-lt"/>
                <a:ea typeface="+mn-ea"/>
                <a:cs typeface="+mn-cs"/>
              </a:defRPr>
            </a:lvl4pPr>
            <a:lvl5pPr marL="2057400" indent="-228600" algn="l" defTabSz="914400" rtl="0" eaLnBrk="1" latinLnBrk="0" hangingPunct="1">
              <a:lnSpc>
                <a:spcPct val="100000"/>
              </a:lnSpc>
              <a:spcBef>
                <a:spcPts val="900"/>
              </a:spcBef>
              <a:buFont typeface="Arial" panose="020B0604020202020204" pitchFamily="34" charset="0"/>
              <a:buChar char="•"/>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dirty="0"/>
              <a:t>Page 9</a:t>
            </a:r>
          </a:p>
        </p:txBody>
      </p:sp>
      <p:sp>
        <p:nvSpPr>
          <p:cNvPr id="7" name="Content Placeholder 6">
            <a:extLst>
              <a:ext uri="{FF2B5EF4-FFF2-40B4-BE49-F238E27FC236}">
                <a16:creationId xmlns:a16="http://schemas.microsoft.com/office/drawing/2014/main" id="{B5C90F64-BFC5-289D-0C39-ECE1A75E7311}"/>
              </a:ext>
            </a:extLst>
          </p:cNvPr>
          <p:cNvSpPr>
            <a:spLocks noGrp="1"/>
          </p:cNvSpPr>
          <p:nvPr>
            <p:ph idx="1"/>
          </p:nvPr>
        </p:nvSpPr>
        <p:spPr>
          <a:xfrm>
            <a:off x="716097" y="1540189"/>
            <a:ext cx="11281272" cy="3777622"/>
          </a:xfrm>
        </p:spPr>
        <p:txBody>
          <a:bodyPr>
            <a:noAutofit/>
          </a:bodyPr>
          <a:lstStyle/>
          <a:p>
            <a:r>
              <a:rPr lang="en-GB" sz="2800" dirty="0">
                <a:latin typeface="Arial" panose="020B0604020202020204" pitchFamily="34" charset="0"/>
                <a:cs typeface="Arial" panose="020B0604020202020204" pitchFamily="34" charset="0"/>
              </a:rPr>
              <a:t>We expect to find that the majority of students at UWTSD have gone back into education after a long break so they will need help to use the tools.</a:t>
            </a:r>
          </a:p>
          <a:p>
            <a:r>
              <a:rPr lang="en-GB" sz="2800" dirty="0">
                <a:latin typeface="Arial" panose="020B0604020202020204" pitchFamily="34" charset="0"/>
                <a:cs typeface="Arial" panose="020B0604020202020204" pitchFamily="34" charset="0"/>
              </a:rPr>
              <a:t>We expect to find students unaware that they can work effectively together whilst physically apart.</a:t>
            </a:r>
          </a:p>
          <a:p>
            <a:r>
              <a:rPr lang="en-GB" sz="2800" dirty="0">
                <a:latin typeface="Arial" panose="020B0604020202020204" pitchFamily="34" charset="0"/>
                <a:cs typeface="Arial" panose="020B0604020202020204" pitchFamily="34" charset="0"/>
              </a:rPr>
              <a:t>We expect to find students with English as a second languages.</a:t>
            </a:r>
          </a:p>
          <a:p>
            <a:r>
              <a:rPr lang="en-GB" sz="2800" dirty="0">
                <a:latin typeface="Arial" panose="020B0604020202020204" pitchFamily="34" charset="0"/>
                <a:cs typeface="Arial" panose="020B0604020202020204" pitchFamily="34" charset="0"/>
              </a:rPr>
              <a:t>We expect to find students not confident enough to use the different tools.</a:t>
            </a:r>
          </a:p>
          <a:p>
            <a:r>
              <a:rPr lang="en-GB" sz="2800" dirty="0">
                <a:latin typeface="Arial" panose="020B0604020202020204" pitchFamily="34" charset="0"/>
                <a:cs typeface="Arial" panose="020B0604020202020204" pitchFamily="34" charset="0"/>
              </a:rPr>
              <a:t>We expect to find students unaware of all the help available to them</a:t>
            </a:r>
          </a:p>
          <a:p>
            <a:pPr marL="0" indent="0">
              <a:buNone/>
            </a:pPr>
            <a:endParaRPr lang="en-GB" sz="2800" dirty="0">
              <a:latin typeface="Arial" panose="020B0604020202020204" pitchFamily="34" charset="0"/>
              <a:cs typeface="Arial" panose="020B0604020202020204" pitchFamily="34" charset="0"/>
            </a:endParaRPr>
          </a:p>
        </p:txBody>
      </p:sp>
      <p:sp>
        <p:nvSpPr>
          <p:cNvPr id="8" name="Title 1">
            <a:extLst>
              <a:ext uri="{FF2B5EF4-FFF2-40B4-BE49-F238E27FC236}">
                <a16:creationId xmlns:a16="http://schemas.microsoft.com/office/drawing/2014/main" id="{61F2DEB9-6CCF-32B1-3284-6D6C951EEDAC}"/>
              </a:ext>
            </a:extLst>
          </p:cNvPr>
          <p:cNvSpPr txBox="1">
            <a:spLocks/>
          </p:cNvSpPr>
          <p:nvPr/>
        </p:nvSpPr>
        <p:spPr>
          <a:xfrm>
            <a:off x="3062689" y="501302"/>
            <a:ext cx="5186147" cy="512232"/>
          </a:xfrm>
          <a:prstGeom prst="rect">
            <a:avLst/>
          </a:prstGeom>
        </p:spPr>
        <p:txBody>
          <a:bodyPr vert="horz" lIns="91440" tIns="45720" rIns="91440" bIns="45720" rtlCol="0" anchor="t">
            <a:noAutofit/>
          </a:bodyPr>
          <a:lst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sz="2800" b="1" dirty="0">
                <a:latin typeface="Arial" panose="020B0604020202020204" pitchFamily="34" charset="0"/>
                <a:cs typeface="Arial" panose="020B0604020202020204" pitchFamily="34" charset="0"/>
              </a:rPr>
              <a:t>Hypothesis</a:t>
            </a:r>
          </a:p>
        </p:txBody>
      </p:sp>
    </p:spTree>
    <p:extLst>
      <p:ext uri="{BB962C8B-B14F-4D97-AF65-F5344CB8AC3E}">
        <p14:creationId xmlns:p14="http://schemas.microsoft.com/office/powerpoint/2010/main" val="42633687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CE7A15-514F-25A7-997C-2D36C5B77407}"/>
              </a:ext>
            </a:extLst>
          </p:cNvPr>
          <p:cNvSpPr>
            <a:spLocks noGrp="1"/>
          </p:cNvSpPr>
          <p:nvPr>
            <p:ph type="title"/>
          </p:nvPr>
        </p:nvSpPr>
        <p:spPr>
          <a:xfrm>
            <a:off x="1864020" y="450689"/>
            <a:ext cx="8911687" cy="1280890"/>
          </a:xfrm>
        </p:spPr>
        <p:txBody>
          <a:bodyPr>
            <a:normAutofit/>
          </a:bodyPr>
          <a:lstStyle/>
          <a:p>
            <a:pPr algn="ctr"/>
            <a:r>
              <a:rPr lang="en-GB" sz="2800"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A365F959-7539-3AD9-64EF-C0ED77DF600D}"/>
              </a:ext>
            </a:extLst>
          </p:cNvPr>
          <p:cNvSpPr>
            <a:spLocks noGrp="1"/>
          </p:cNvSpPr>
          <p:nvPr>
            <p:ph idx="1"/>
          </p:nvPr>
        </p:nvSpPr>
        <p:spPr>
          <a:xfrm>
            <a:off x="1191226" y="1337733"/>
            <a:ext cx="10921288" cy="5173133"/>
          </a:xfrm>
        </p:spPr>
        <p:txBody>
          <a:bodyPr>
            <a:normAutofit fontScale="92500" lnSpcReduction="10000"/>
          </a:bodyPr>
          <a:lstStyle/>
          <a:p>
            <a:r>
              <a:rPr lang="en-GB" b="0" i="0" dirty="0">
                <a:solidFill>
                  <a:srgbClr val="000000"/>
                </a:solidFill>
                <a:effectLst/>
                <a:latin typeface="Arial" panose="020B0604020202020204" pitchFamily="34" charset="0"/>
                <a:cs typeface="Arial" panose="020B0604020202020204" pitchFamily="34" charset="0"/>
              </a:rPr>
              <a:t>Axis. 2022. [online] Available at: &lt;https://www.axis.com/soltions/solutions-by-technology&gt; [Accessed 29 June 2022].</a:t>
            </a:r>
          </a:p>
          <a:p>
            <a:r>
              <a:rPr lang="en-GB" b="0" i="0" dirty="0">
                <a:solidFill>
                  <a:srgbClr val="000000"/>
                </a:solidFill>
                <a:effectLst/>
                <a:latin typeface="Arial" panose="020B0604020202020204" pitchFamily="34" charset="0"/>
                <a:cs typeface="Arial" panose="020B0604020202020204" pitchFamily="34" charset="0"/>
              </a:rPr>
              <a:t>Creative Commons. 2022. </a:t>
            </a:r>
            <a:r>
              <a:rPr lang="en-GB" b="0" i="1" dirty="0">
                <a:solidFill>
                  <a:srgbClr val="000000"/>
                </a:solidFill>
                <a:effectLst/>
                <a:latin typeface="Arial" panose="020B0604020202020204" pitchFamily="34" charset="0"/>
                <a:cs typeface="Arial" panose="020B0604020202020204" pitchFamily="34" charset="0"/>
              </a:rPr>
              <a:t>When we share, everyone wins - Creative Commons</a:t>
            </a:r>
            <a:r>
              <a:rPr lang="en-GB" b="0" i="0" dirty="0">
                <a:solidFill>
                  <a:srgbClr val="000000"/>
                </a:solidFill>
                <a:effectLst/>
                <a:latin typeface="Arial" panose="020B0604020202020204" pitchFamily="34" charset="0"/>
                <a:cs typeface="Arial" panose="020B0604020202020204" pitchFamily="34" charset="0"/>
              </a:rPr>
              <a:t>. [online] Available at: &lt;https://creativecommons.org/&gt; [Accessed 29 June 2022].</a:t>
            </a:r>
          </a:p>
          <a:p>
            <a:r>
              <a:rPr lang="en-GB" b="0" i="0" dirty="0">
                <a:solidFill>
                  <a:srgbClr val="000000"/>
                </a:solidFill>
                <a:effectLst/>
                <a:latin typeface="Arial" panose="020B0604020202020204" pitchFamily="34" charset="0"/>
                <a:cs typeface="Arial" panose="020B0604020202020204" pitchFamily="34" charset="0"/>
              </a:rPr>
              <a:t>Dentons.com. 2022. </a:t>
            </a:r>
            <a:r>
              <a:rPr lang="en-GB" b="0" i="1" dirty="0">
                <a:solidFill>
                  <a:srgbClr val="000000"/>
                </a:solidFill>
                <a:effectLst/>
                <a:latin typeface="Arial" panose="020B0604020202020204" pitchFamily="34" charset="0"/>
                <a:cs typeface="Arial" panose="020B0604020202020204" pitchFamily="34" charset="0"/>
              </a:rPr>
              <a:t>Technology</a:t>
            </a:r>
            <a:r>
              <a:rPr lang="en-GB" b="0" i="0" dirty="0">
                <a:solidFill>
                  <a:srgbClr val="000000"/>
                </a:solidFill>
                <a:effectLst/>
                <a:latin typeface="Arial" panose="020B0604020202020204" pitchFamily="34" charset="0"/>
                <a:cs typeface="Arial" panose="020B0604020202020204" pitchFamily="34" charset="0"/>
              </a:rPr>
              <a:t>. [online] Available at: &lt;https://www.dentons.com/en/find-your-dentons-team/industry-sectors/technology&gt; [Accessed 29 June 2022].</a:t>
            </a:r>
          </a:p>
          <a:p>
            <a:r>
              <a:rPr lang="en-GB" b="0" i="0" dirty="0" err="1">
                <a:solidFill>
                  <a:srgbClr val="000000"/>
                </a:solidFill>
                <a:effectLst/>
                <a:latin typeface="Open Sans" panose="020B0606030504020204" pitchFamily="34" charset="0"/>
              </a:rPr>
              <a:t>Hillmayr</a:t>
            </a:r>
            <a:r>
              <a:rPr lang="en-GB" b="0" i="0" dirty="0">
                <a:solidFill>
                  <a:srgbClr val="000000"/>
                </a:solidFill>
                <a:effectLst/>
                <a:latin typeface="Open Sans" panose="020B0606030504020204" pitchFamily="34" charset="0"/>
              </a:rPr>
              <a:t>, D., </a:t>
            </a:r>
            <a:r>
              <a:rPr lang="en-GB" b="0" i="0" dirty="0" err="1">
                <a:solidFill>
                  <a:srgbClr val="000000"/>
                </a:solidFill>
                <a:effectLst/>
                <a:latin typeface="Open Sans" panose="020B0606030504020204" pitchFamily="34" charset="0"/>
              </a:rPr>
              <a:t>Ziernwald</a:t>
            </a:r>
            <a:r>
              <a:rPr lang="en-GB" b="0" i="0" dirty="0">
                <a:solidFill>
                  <a:srgbClr val="000000"/>
                </a:solidFill>
                <a:effectLst/>
                <a:latin typeface="Open Sans" panose="020B0606030504020204" pitchFamily="34" charset="0"/>
              </a:rPr>
              <a:t>, L., Reinhold, F., Hofer, S. and Reiss, K., 2020. The potential of digital tools to enhance mathematics and science learning in secondary schools: A context-specific meta-analysis. </a:t>
            </a:r>
            <a:r>
              <a:rPr lang="en-GB" b="0" i="1" dirty="0">
                <a:solidFill>
                  <a:srgbClr val="000000"/>
                </a:solidFill>
                <a:effectLst/>
                <a:latin typeface="Open Sans" panose="020B0606030504020204" pitchFamily="34" charset="0"/>
              </a:rPr>
              <a:t>Computers; Education</a:t>
            </a:r>
            <a:r>
              <a:rPr lang="en-GB" b="0" i="0" dirty="0">
                <a:solidFill>
                  <a:srgbClr val="000000"/>
                </a:solidFill>
                <a:effectLst/>
                <a:latin typeface="Open Sans" panose="020B0606030504020204" pitchFamily="34" charset="0"/>
              </a:rPr>
              <a:t>, 153, p.103897.</a:t>
            </a:r>
          </a:p>
          <a:p>
            <a:r>
              <a:rPr lang="en-GB" b="0" i="0" dirty="0">
                <a:solidFill>
                  <a:srgbClr val="000000"/>
                </a:solidFill>
                <a:effectLst/>
                <a:latin typeface="Arial" panose="020B0604020202020204" pitchFamily="34" charset="0"/>
                <a:cs typeface="Arial" panose="020B0604020202020204" pitchFamily="34" charset="0"/>
              </a:rPr>
              <a:t>Northwest Missouri State University, 2022. </a:t>
            </a:r>
            <a:r>
              <a:rPr lang="en-GB" b="0" i="1" dirty="0">
                <a:solidFill>
                  <a:srgbClr val="000000"/>
                </a:solidFill>
                <a:effectLst/>
                <a:latin typeface="Arial" panose="020B0604020202020204" pitchFamily="34" charset="0"/>
                <a:cs typeface="Arial" panose="020B0604020202020204" pitchFamily="34" charset="0"/>
              </a:rPr>
              <a:t>Ethics for Technology Use in the Classroom</a:t>
            </a:r>
            <a:r>
              <a:rPr lang="en-GB" b="0" i="0" dirty="0">
                <a:solidFill>
                  <a:srgbClr val="000000"/>
                </a:solidFill>
                <a:effectLst/>
                <a:latin typeface="Arial" panose="020B0604020202020204" pitchFamily="34" charset="0"/>
                <a:cs typeface="Arial" panose="020B0604020202020204" pitchFamily="34" charset="0"/>
              </a:rPr>
              <a:t>. [online] Northwest Missouri State University Online. </a:t>
            </a:r>
            <a:r>
              <a:rPr lang="en-GB" b="0" i="0">
                <a:solidFill>
                  <a:srgbClr val="000000"/>
                </a:solidFill>
                <a:effectLst/>
                <a:latin typeface="Arial" panose="020B0604020202020204" pitchFamily="34" charset="0"/>
                <a:cs typeface="Arial" panose="020B0604020202020204" pitchFamily="34" charset="0"/>
              </a:rPr>
              <a:t>Available at: &lt;https://online.nwmissouri.edu/articles/education/ethics-technology-use-classroom.aspx&gt; [Accessed 28 June 2022].</a:t>
            </a:r>
            <a:endParaRPr lang="en-GB" b="0" i="0" dirty="0">
              <a:solidFill>
                <a:srgbClr val="000000"/>
              </a:solidFill>
              <a:effectLst/>
              <a:latin typeface="Arial" panose="020B0604020202020204" pitchFamily="34" charset="0"/>
              <a:cs typeface="Arial" panose="020B0604020202020204" pitchFamily="34" charset="0"/>
            </a:endParaRPr>
          </a:p>
          <a:p>
            <a:r>
              <a:rPr lang="en-GB" b="0" i="0" dirty="0">
                <a:solidFill>
                  <a:srgbClr val="000000"/>
                </a:solidFill>
                <a:effectLst/>
                <a:latin typeface="Open Sans" panose="020B0606030504020204" pitchFamily="34" charset="0"/>
              </a:rPr>
              <a:t>Urban.org. 2022. [online] Available at: &lt;https://www.urban.org/sites/default/files/publication/100843/foundational_digital_skills_for_career_progress_2.pdf&gt; [Accessed 2 July 2022].</a:t>
            </a:r>
          </a:p>
          <a:p>
            <a:r>
              <a:rPr lang="en-GB" b="0" i="0" dirty="0">
                <a:solidFill>
                  <a:srgbClr val="000000"/>
                </a:solidFill>
                <a:effectLst/>
                <a:latin typeface="Open Sans" panose="020B0606030504020204" pitchFamily="34" charset="0"/>
              </a:rPr>
              <a:t>UNLV. 2022. </a:t>
            </a:r>
            <a:r>
              <a:rPr lang="en-GB" b="0" i="1" dirty="0">
                <a:solidFill>
                  <a:srgbClr val="000000"/>
                </a:solidFill>
                <a:effectLst/>
                <a:latin typeface="Open Sans" panose="020B0606030504020204" pitchFamily="34" charset="0"/>
              </a:rPr>
              <a:t>What Are Digital Skills &amp; Why Are They Important?</a:t>
            </a:r>
            <a:r>
              <a:rPr lang="en-GB" b="0" i="0" dirty="0">
                <a:solidFill>
                  <a:srgbClr val="000000"/>
                </a:solidFill>
                <a:effectLst/>
                <a:latin typeface="Open Sans" panose="020B0606030504020204" pitchFamily="34" charset="0"/>
              </a:rPr>
              <a:t>. [online] Available at: &lt;https://digitalskills.unlv.edu/digital-marketing/what-are-digital-skills/&gt; [Accessed 2 July 2022].</a:t>
            </a:r>
          </a:p>
          <a:p>
            <a:pPr marL="0" indent="0">
              <a:buNone/>
            </a:pPr>
            <a:endParaRPr lang="en-GB" dirty="0">
              <a:latin typeface="Arial" panose="020B0604020202020204" pitchFamily="34" charset="0"/>
              <a:cs typeface="Arial" panose="020B0604020202020204" pitchFamily="34" charset="0"/>
            </a:endParaRPr>
          </a:p>
        </p:txBody>
      </p:sp>
      <p:sp>
        <p:nvSpPr>
          <p:cNvPr id="4" name="Subtitle 2">
            <a:extLst>
              <a:ext uri="{FF2B5EF4-FFF2-40B4-BE49-F238E27FC236}">
                <a16:creationId xmlns:a16="http://schemas.microsoft.com/office/drawing/2014/main" id="{A096922A-8DF7-8E16-F186-EF20F3708F78}"/>
              </a:ext>
            </a:extLst>
          </p:cNvPr>
          <p:cNvSpPr txBox="1">
            <a:spLocks/>
          </p:cNvSpPr>
          <p:nvPr/>
        </p:nvSpPr>
        <p:spPr>
          <a:xfrm>
            <a:off x="79486" y="678958"/>
            <a:ext cx="1993679" cy="783139"/>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900"/>
              </a:spcBef>
              <a:buFont typeface="Arial" panose="020B0604020202020204" pitchFamily="34" charset="0"/>
              <a:buChar char="•"/>
              <a:defRPr sz="2400" b="0" i="0" kern="1200">
                <a:solidFill>
                  <a:schemeClr val="tx1"/>
                </a:solidFill>
                <a:latin typeface="+mn-lt"/>
                <a:ea typeface="+mn-ea"/>
                <a:cs typeface="+mn-cs"/>
              </a:defRPr>
            </a:lvl1pPr>
            <a:lvl2pPr marL="685800" indent="-228600" algn="l" defTabSz="914400" rtl="0" eaLnBrk="1" latinLnBrk="0" hangingPunct="1">
              <a:lnSpc>
                <a:spcPct val="100000"/>
              </a:lnSpc>
              <a:spcBef>
                <a:spcPts val="900"/>
              </a:spcBef>
              <a:buFont typeface="Arial" panose="020B0604020202020204" pitchFamily="34" charset="0"/>
              <a:buChar char="•"/>
              <a:defRPr sz="2000" b="0" i="0" kern="1200">
                <a:solidFill>
                  <a:schemeClr val="tx1"/>
                </a:solidFill>
                <a:latin typeface="+mn-lt"/>
                <a:ea typeface="+mn-ea"/>
                <a:cs typeface="+mn-cs"/>
              </a:defRPr>
            </a:lvl2pPr>
            <a:lvl3pPr marL="1143000" indent="-228600" algn="l" defTabSz="914400" rtl="0" eaLnBrk="1" latinLnBrk="0" hangingPunct="1">
              <a:lnSpc>
                <a:spcPct val="100000"/>
              </a:lnSpc>
              <a:spcBef>
                <a:spcPts val="900"/>
              </a:spcBef>
              <a:buFont typeface="Arial" panose="020B0604020202020204" pitchFamily="34" charset="0"/>
              <a:buChar char="•"/>
              <a:defRPr sz="1800" b="0" i="0" kern="1200">
                <a:solidFill>
                  <a:schemeClr val="tx1"/>
                </a:solidFill>
                <a:latin typeface="+mn-lt"/>
                <a:ea typeface="+mn-ea"/>
                <a:cs typeface="+mn-cs"/>
              </a:defRPr>
            </a:lvl3pPr>
            <a:lvl4pPr marL="1600200" indent="-228600" algn="l" defTabSz="914400" rtl="0" eaLnBrk="1" latinLnBrk="0" hangingPunct="1">
              <a:lnSpc>
                <a:spcPct val="100000"/>
              </a:lnSpc>
              <a:spcBef>
                <a:spcPts val="900"/>
              </a:spcBef>
              <a:buFont typeface="Arial" panose="020B0604020202020204" pitchFamily="34" charset="0"/>
              <a:buChar char="•"/>
              <a:defRPr sz="1600" b="0" i="0" kern="1200">
                <a:solidFill>
                  <a:schemeClr val="tx1"/>
                </a:solidFill>
                <a:latin typeface="+mn-lt"/>
                <a:ea typeface="+mn-ea"/>
                <a:cs typeface="+mn-cs"/>
              </a:defRPr>
            </a:lvl4pPr>
            <a:lvl5pPr marL="2057400" indent="-228600" algn="l" defTabSz="914400" rtl="0" eaLnBrk="1" latinLnBrk="0" hangingPunct="1">
              <a:lnSpc>
                <a:spcPct val="100000"/>
              </a:lnSpc>
              <a:spcBef>
                <a:spcPts val="900"/>
              </a:spcBef>
              <a:buFont typeface="Arial" panose="020B0604020202020204" pitchFamily="34" charset="0"/>
              <a:buChar char="•"/>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dirty="0"/>
              <a:t>Page 10</a:t>
            </a:r>
          </a:p>
        </p:txBody>
      </p:sp>
    </p:spTree>
    <p:extLst>
      <p:ext uri="{BB962C8B-B14F-4D97-AF65-F5344CB8AC3E}">
        <p14:creationId xmlns:p14="http://schemas.microsoft.com/office/powerpoint/2010/main" val="2457274649"/>
      </p:ext>
    </p:extLst>
  </p:cSld>
  <p:clrMapOvr>
    <a:masterClrMapping/>
  </p:clrMapOvr>
</p:sld>
</file>

<file path=ppt/theme/theme1.xml><?xml version="1.0" encoding="utf-8"?>
<a:theme xmlns:a="http://schemas.openxmlformats.org/drawingml/2006/main" name="Wisp">
  <a:themeElements>
    <a:clrScheme name="Red">
      <a:dk1>
        <a:sysClr val="windowText" lastClr="000000"/>
      </a:dk1>
      <a:lt1>
        <a:sysClr val="window" lastClr="FFFFFF"/>
      </a:lt1>
      <a:dk2>
        <a:srgbClr val="323232"/>
      </a:dk2>
      <a:lt2>
        <a:srgbClr val="E5C243"/>
      </a:lt2>
      <a:accent1>
        <a:srgbClr val="A5300F"/>
      </a:accent1>
      <a:accent2>
        <a:srgbClr val="D55816"/>
      </a:accent2>
      <a:accent3>
        <a:srgbClr val="E19825"/>
      </a:accent3>
      <a:accent4>
        <a:srgbClr val="B19C7D"/>
      </a:accent4>
      <a:accent5>
        <a:srgbClr val="7F5F52"/>
      </a:accent5>
      <a:accent6>
        <a:srgbClr val="B27D49"/>
      </a:accent6>
      <a:hlink>
        <a:srgbClr val="6B9F25"/>
      </a:hlink>
      <a:folHlink>
        <a:srgbClr val="B26B02"/>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0</TotalTime>
  <Words>1043</Words>
  <Application>Microsoft Office PowerPoint</Application>
  <PresentationFormat>Widescreen</PresentationFormat>
  <Paragraphs>81</Paragraphs>
  <Slides>10</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Century Gothic</vt:lpstr>
      <vt:lpstr>Open Sans</vt:lpstr>
      <vt:lpstr>Wingdings 3</vt:lpstr>
      <vt:lpstr>Wisp</vt:lpstr>
      <vt:lpstr>How do students use technology to collaborate at UWTSD?  </vt:lpstr>
      <vt:lpstr>PowerPoint Presentation</vt:lpstr>
      <vt:lpstr>PowerPoint Presentation</vt:lpstr>
      <vt:lpstr>Why are the digital tools important?</vt:lpstr>
      <vt:lpstr>Proposed method </vt:lpstr>
      <vt:lpstr>Questionnaire Which digital tool is most used by students at UWTSD to collaborate together? </vt:lpstr>
      <vt:lpstr>Relevant Research</vt:lpstr>
      <vt:lpstr>Ethical Consideration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do we use technology to collaborate at UWTSD? Names of all students </dc:title>
  <cp:lastModifiedBy>Forida Begum</cp:lastModifiedBy>
  <cp:revision>53</cp:revision>
  <dcterms:created xsi:type="dcterms:W3CDTF">2022-02-22T18:46:21Z</dcterms:created>
  <dcterms:modified xsi:type="dcterms:W3CDTF">2022-07-03T09:07:09Z</dcterms:modified>
</cp:coreProperties>
</file>