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1.xml" ContentType="application/vnd.openxmlformats-officedocument.presentationml.comment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0"/>
  </p:notesMasterIdLst>
  <p:sldIdLst>
    <p:sldId id="271" r:id="rId3"/>
    <p:sldId id="267" r:id="rId4"/>
    <p:sldId id="268" r:id="rId5"/>
    <p:sldId id="269" r:id="rId6"/>
    <p:sldId id="307" r:id="rId7"/>
    <p:sldId id="273" r:id="rId8"/>
    <p:sldId id="353" r:id="rId9"/>
    <p:sldId id="279" r:id="rId10"/>
    <p:sldId id="256" r:id="rId11"/>
    <p:sldId id="264" r:id="rId12"/>
    <p:sldId id="258" r:id="rId13"/>
    <p:sldId id="260" r:id="rId14"/>
    <p:sldId id="298" r:id="rId15"/>
    <p:sldId id="282" r:id="rId16"/>
    <p:sldId id="285" r:id="rId17"/>
    <p:sldId id="286" r:id="rId18"/>
    <p:sldId id="288" r:id="rId19"/>
    <p:sldId id="291" r:id="rId20"/>
    <p:sldId id="284" r:id="rId21"/>
    <p:sldId id="299" r:id="rId22"/>
    <p:sldId id="300" r:id="rId23"/>
    <p:sldId id="301" r:id="rId24"/>
    <p:sldId id="302" r:id="rId25"/>
    <p:sldId id="292" r:id="rId26"/>
    <p:sldId id="293" r:id="rId27"/>
    <p:sldId id="345" r:id="rId28"/>
    <p:sldId id="294" r:id="rId29"/>
    <p:sldId id="295" r:id="rId30"/>
    <p:sldId id="296" r:id="rId31"/>
    <p:sldId id="297" r:id="rId32"/>
    <p:sldId id="265" r:id="rId33"/>
    <p:sldId id="261" r:id="rId34"/>
    <p:sldId id="262" r:id="rId35"/>
    <p:sldId id="266" r:id="rId36"/>
    <p:sldId id="303" r:id="rId37"/>
    <p:sldId id="304" r:id="rId38"/>
    <p:sldId id="308" r:id="rId39"/>
    <p:sldId id="313" r:id="rId41"/>
    <p:sldId id="314" r:id="rId42"/>
    <p:sldId id="315" r:id="rId43"/>
    <p:sldId id="316" r:id="rId44"/>
    <p:sldId id="318" r:id="rId45"/>
    <p:sldId id="320" r:id="rId46"/>
    <p:sldId id="321" r:id="rId47"/>
    <p:sldId id="349" r:id="rId48"/>
    <p:sldId id="351" r:id="rId49"/>
    <p:sldId id="352" r:id="rId50"/>
    <p:sldId id="350" r:id="rId51"/>
    <p:sldId id="322" r:id="rId52"/>
    <p:sldId id="323" r:id="rId53"/>
    <p:sldId id="324" r:id="rId54"/>
    <p:sldId id="346" r:id="rId55"/>
    <p:sldId id="309" r:id="rId56"/>
    <p:sldId id="310" r:id="rId57"/>
    <p:sldId id="329" r:id="rId58"/>
    <p:sldId id="311" r:id="rId59"/>
    <p:sldId id="328" r:id="rId60"/>
    <p:sldId id="312" r:id="rId61"/>
    <p:sldId id="330" r:id="rId62"/>
    <p:sldId id="331" r:id="rId63"/>
    <p:sldId id="332" r:id="rId64"/>
    <p:sldId id="333" r:id="rId65"/>
    <p:sldId id="334" r:id="rId66"/>
    <p:sldId id="335" r:id="rId67"/>
    <p:sldId id="337" r:id="rId68"/>
    <p:sldId id="339" r:id="rId69"/>
    <p:sldId id="338" r:id="rId7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6196" autoAdjust="0"/>
  </p:normalViewPr>
  <p:slideViewPr>
    <p:cSldViewPr snapToGrid="0">
      <p:cViewPr varScale="1">
        <p:scale>
          <a:sx n="100" d="100"/>
          <a:sy n="100" d="100"/>
        </p:scale>
        <p:origin x="89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4" Type="http://schemas.openxmlformats.org/officeDocument/2006/relationships/commentAuthors" Target="commentAuthors.xml"/><Relationship Id="rId73" Type="http://schemas.openxmlformats.org/officeDocument/2006/relationships/tableStyles" Target="tableStyles.xml"/><Relationship Id="rId72" Type="http://schemas.openxmlformats.org/officeDocument/2006/relationships/viewProps" Target="viewProps.xml"/><Relationship Id="rId71" Type="http://schemas.openxmlformats.org/officeDocument/2006/relationships/presProps" Target="presProps.xml"/><Relationship Id="rId70" Type="http://schemas.openxmlformats.org/officeDocument/2006/relationships/slide" Target="slides/slide67.xml"/><Relationship Id="rId7" Type="http://schemas.openxmlformats.org/officeDocument/2006/relationships/slide" Target="slides/slide5.xml"/><Relationship Id="rId69" Type="http://schemas.openxmlformats.org/officeDocument/2006/relationships/slide" Target="slides/slide66.xml"/><Relationship Id="rId68" Type="http://schemas.openxmlformats.org/officeDocument/2006/relationships/slide" Target="slides/slide65.xml"/><Relationship Id="rId67" Type="http://schemas.openxmlformats.org/officeDocument/2006/relationships/slide" Target="slides/slide64.xml"/><Relationship Id="rId66" Type="http://schemas.openxmlformats.org/officeDocument/2006/relationships/slide" Target="slides/slide63.xml"/><Relationship Id="rId65" Type="http://schemas.openxmlformats.org/officeDocument/2006/relationships/slide" Target="slides/slide62.xml"/><Relationship Id="rId64" Type="http://schemas.openxmlformats.org/officeDocument/2006/relationships/slide" Target="slides/slide61.xml"/><Relationship Id="rId63" Type="http://schemas.openxmlformats.org/officeDocument/2006/relationships/slide" Target="slides/slide60.xml"/><Relationship Id="rId62" Type="http://schemas.openxmlformats.org/officeDocument/2006/relationships/slide" Target="slides/slide59.xml"/><Relationship Id="rId61" Type="http://schemas.openxmlformats.org/officeDocument/2006/relationships/slide" Target="slides/slide58.xml"/><Relationship Id="rId60" Type="http://schemas.openxmlformats.org/officeDocument/2006/relationships/slide" Target="slides/slide57.xml"/><Relationship Id="rId6" Type="http://schemas.openxmlformats.org/officeDocument/2006/relationships/slide" Target="slides/slide4.xml"/><Relationship Id="rId59" Type="http://schemas.openxmlformats.org/officeDocument/2006/relationships/slide" Target="slides/slide56.xml"/><Relationship Id="rId58" Type="http://schemas.openxmlformats.org/officeDocument/2006/relationships/slide" Target="slides/slide55.xml"/><Relationship Id="rId57" Type="http://schemas.openxmlformats.org/officeDocument/2006/relationships/slide" Target="slides/slide54.xml"/><Relationship Id="rId56" Type="http://schemas.openxmlformats.org/officeDocument/2006/relationships/slide" Target="slides/slide53.xml"/><Relationship Id="rId55" Type="http://schemas.openxmlformats.org/officeDocument/2006/relationships/slide" Target="slides/slide52.xml"/><Relationship Id="rId54" Type="http://schemas.openxmlformats.org/officeDocument/2006/relationships/slide" Target="slides/slide51.xml"/><Relationship Id="rId53" Type="http://schemas.openxmlformats.org/officeDocument/2006/relationships/slide" Target="slides/slide50.xml"/><Relationship Id="rId52" Type="http://schemas.openxmlformats.org/officeDocument/2006/relationships/slide" Target="slides/slide49.xml"/><Relationship Id="rId51" Type="http://schemas.openxmlformats.org/officeDocument/2006/relationships/slide" Target="slides/slide48.xml"/><Relationship Id="rId50" Type="http://schemas.openxmlformats.org/officeDocument/2006/relationships/slide" Target="slides/slide47.xml"/><Relationship Id="rId5" Type="http://schemas.openxmlformats.org/officeDocument/2006/relationships/slide" Target="slides/slide3.xml"/><Relationship Id="rId49" Type="http://schemas.openxmlformats.org/officeDocument/2006/relationships/slide" Target="slides/slide46.xml"/><Relationship Id="rId48" Type="http://schemas.openxmlformats.org/officeDocument/2006/relationships/slide" Target="slides/slide45.xml"/><Relationship Id="rId47" Type="http://schemas.openxmlformats.org/officeDocument/2006/relationships/slide" Target="slides/slide44.xml"/><Relationship Id="rId46" Type="http://schemas.openxmlformats.org/officeDocument/2006/relationships/slide" Target="slides/slide43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6-04-20T02:06:01.085" idx="1">
    <p:pos x="10" y="10"/>
    <p:text>Why A is wrong: It is just describing the symptom. It suggests a 'fix' without understanding the strategic conflict.
</p:text>
  </p:cm>
  <p:cm authorId="1" dt="2026-04-20T02:06:25.108" idx="2">
    <p:pos x="166" y="166"/>
    <p:text>Why B is wrong: It is a solution, not an analysis. In a Research Proposal, you must diagnose the root cause before you prescribe the medicine.
</p:text>
  </p:cm>
  <p:cm authorId="1" dt="2026-04-20T02:06:48.763" idx="3">
    <p:pos x="322" y="322"/>
    <p:text>Why C is right: It uses concepts like "Competitive Advantage" and "Strategic Misalignment". It identifies the paradox: the thing making them popular is the thing killing them.
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A911E3-6273-4591-A8E8-FC04DEFB1037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DE3443-5FAA-4207-86F7-118098F7E071}">
      <dgm:prSet phldrT="[Text]"/>
      <dgm:spPr/>
      <dgm:t>
        <a:bodyPr/>
        <a:lstStyle/>
        <a:p>
          <a:r>
            <a:rPr lang="en-US" dirty="0"/>
            <a:t>Communication Skills</a:t>
          </a:r>
        </a:p>
      </dgm:t>
    </dgm:pt>
    <dgm:pt modelId="{885570C4-A959-4EC9-AAAE-D157CCDD0CAF}" cxnId="{FB79FA91-FD25-482A-B52D-22079EA45123}" type="parTrans">
      <dgm:prSet/>
      <dgm:spPr/>
      <dgm:t>
        <a:bodyPr/>
        <a:lstStyle/>
        <a:p>
          <a:endParaRPr lang="en-US"/>
        </a:p>
      </dgm:t>
    </dgm:pt>
    <dgm:pt modelId="{4661BD45-20BB-4631-9442-98564AD94D2B}" cxnId="{FB79FA91-FD25-482A-B52D-22079EA45123}" type="sibTrans">
      <dgm:prSet/>
      <dgm:spPr/>
      <dgm:t>
        <a:bodyPr/>
        <a:lstStyle/>
        <a:p>
          <a:endParaRPr lang="en-US"/>
        </a:p>
      </dgm:t>
    </dgm:pt>
    <dgm:pt modelId="{D74627D4-FE44-4CD5-BB79-0469E3B26E49}">
      <dgm:prSet phldrT="[Text]"/>
      <dgm:spPr/>
      <dgm:t>
        <a:bodyPr/>
        <a:lstStyle/>
        <a:p>
          <a:r>
            <a:rPr lang="en-US" dirty="0"/>
            <a:t>Intellectual skills</a:t>
          </a:r>
        </a:p>
      </dgm:t>
    </dgm:pt>
    <dgm:pt modelId="{208B41A3-1CB0-4475-AE49-C1EE4ED2CA66}" cxnId="{4C0386DF-D1A3-482D-BBC5-DC5AB6703D38}" type="parTrans">
      <dgm:prSet/>
      <dgm:spPr/>
      <dgm:t>
        <a:bodyPr/>
        <a:lstStyle/>
        <a:p>
          <a:endParaRPr lang="en-US"/>
        </a:p>
      </dgm:t>
    </dgm:pt>
    <dgm:pt modelId="{8AAB04D3-51D9-4FB0-8102-0914BB8949BE}" cxnId="{4C0386DF-D1A3-482D-BBC5-DC5AB6703D38}" type="sibTrans">
      <dgm:prSet/>
      <dgm:spPr/>
      <dgm:t>
        <a:bodyPr/>
        <a:lstStyle/>
        <a:p>
          <a:endParaRPr lang="en-US"/>
        </a:p>
      </dgm:t>
    </dgm:pt>
    <dgm:pt modelId="{7547D2FF-C3EC-4FD4-AB10-079E2D901219}">
      <dgm:prSet phldrT="[Text]"/>
      <dgm:spPr/>
      <dgm:t>
        <a:bodyPr/>
        <a:lstStyle/>
        <a:p>
          <a:r>
            <a:rPr lang="en-US" dirty="0"/>
            <a:t>Information Technology Skills</a:t>
          </a:r>
        </a:p>
      </dgm:t>
    </dgm:pt>
    <dgm:pt modelId="{2E02F731-F705-4D85-B0DD-F915B2D38F27}" cxnId="{A0DBFBAA-F7EC-4745-A35D-C6D5993423D9}" type="parTrans">
      <dgm:prSet/>
      <dgm:spPr/>
      <dgm:t>
        <a:bodyPr/>
        <a:lstStyle/>
        <a:p>
          <a:endParaRPr lang="en-US"/>
        </a:p>
      </dgm:t>
    </dgm:pt>
    <dgm:pt modelId="{6354E966-7037-45FD-BC4D-3E3E742F76BA}" cxnId="{A0DBFBAA-F7EC-4745-A35D-C6D5993423D9}" type="sibTrans">
      <dgm:prSet/>
      <dgm:spPr/>
      <dgm:t>
        <a:bodyPr/>
        <a:lstStyle/>
        <a:p>
          <a:endParaRPr lang="en-US"/>
        </a:p>
      </dgm:t>
    </dgm:pt>
    <dgm:pt modelId="{72B8A764-3DD4-438E-B770-C3A16897F7A1}">
      <dgm:prSet phldrT="[Text]"/>
      <dgm:spPr/>
      <dgm:t>
        <a:bodyPr/>
        <a:lstStyle/>
        <a:p>
          <a:r>
            <a:rPr lang="en-US" dirty="0"/>
            <a:t>Organisational Skills</a:t>
          </a:r>
        </a:p>
      </dgm:t>
    </dgm:pt>
    <dgm:pt modelId="{255AE553-5C42-48D3-A044-24C00C103730}" cxnId="{6B86EE36-4BBE-4E73-B631-C6AF60476603}" type="parTrans">
      <dgm:prSet/>
      <dgm:spPr/>
      <dgm:t>
        <a:bodyPr/>
        <a:lstStyle/>
        <a:p>
          <a:endParaRPr lang="en-US"/>
        </a:p>
      </dgm:t>
    </dgm:pt>
    <dgm:pt modelId="{74B6CF90-420F-454C-9350-FB58B1DCDA49}" cxnId="{6B86EE36-4BBE-4E73-B631-C6AF60476603}" type="sibTrans">
      <dgm:prSet/>
      <dgm:spPr/>
      <dgm:t>
        <a:bodyPr/>
        <a:lstStyle/>
        <a:p>
          <a:endParaRPr lang="en-US"/>
        </a:p>
      </dgm:t>
    </dgm:pt>
    <dgm:pt modelId="{263700D5-B89A-4CEA-879C-D95FCE08A7AA}">
      <dgm:prSet phldrT="[Text]"/>
      <dgm:spPr/>
      <dgm:t>
        <a:bodyPr/>
        <a:lstStyle/>
        <a:p>
          <a:r>
            <a:rPr lang="en-US" dirty="0"/>
            <a:t>Motivation</a:t>
          </a:r>
        </a:p>
      </dgm:t>
    </dgm:pt>
    <dgm:pt modelId="{B291F3BA-475C-4402-ACA6-D031F5903D8D}" cxnId="{C6875F5B-B72A-43AF-A2D7-CBA74F3F2A7A}" type="parTrans">
      <dgm:prSet/>
      <dgm:spPr/>
      <dgm:t>
        <a:bodyPr/>
        <a:lstStyle/>
        <a:p>
          <a:endParaRPr lang="en-US"/>
        </a:p>
      </dgm:t>
    </dgm:pt>
    <dgm:pt modelId="{51D6960F-AB4C-42CA-BCA4-E090E4E04FDF}" cxnId="{C6875F5B-B72A-43AF-A2D7-CBA74F3F2A7A}" type="sibTrans">
      <dgm:prSet/>
      <dgm:spPr/>
      <dgm:t>
        <a:bodyPr/>
        <a:lstStyle/>
        <a:p>
          <a:endParaRPr lang="en-US"/>
        </a:p>
      </dgm:t>
    </dgm:pt>
    <dgm:pt modelId="{741301D0-6DD0-42BB-A52B-0DE4907DCF2D}">
      <dgm:prSet phldrT="[Text]"/>
      <dgm:spPr/>
      <dgm:t>
        <a:bodyPr/>
        <a:lstStyle/>
        <a:p>
          <a:r>
            <a:rPr lang="en-US" dirty="0"/>
            <a:t>Interdependence</a:t>
          </a:r>
        </a:p>
      </dgm:t>
    </dgm:pt>
    <dgm:pt modelId="{3B4FB836-35F9-4F9E-90EF-7A094B9C11E4}" cxnId="{FFB2CC21-62F7-4583-B0D7-A4E79A2158D0}" type="parTrans">
      <dgm:prSet/>
      <dgm:spPr/>
      <dgm:t>
        <a:bodyPr/>
        <a:lstStyle/>
        <a:p>
          <a:endParaRPr lang="en-US"/>
        </a:p>
      </dgm:t>
    </dgm:pt>
    <dgm:pt modelId="{DCF36C30-5A44-49FB-A02B-8C99D8B1F1F5}" cxnId="{FFB2CC21-62F7-4583-B0D7-A4E79A2158D0}" type="sibTrans">
      <dgm:prSet/>
      <dgm:spPr/>
      <dgm:t>
        <a:bodyPr/>
        <a:lstStyle/>
        <a:p>
          <a:endParaRPr lang="en-US"/>
        </a:p>
      </dgm:t>
    </dgm:pt>
    <dgm:pt modelId="{E543ADAD-CD1B-4D40-B366-B824ACF12B13}" type="pres">
      <dgm:prSet presAssocID="{90A911E3-6273-4591-A8E8-FC04DEFB1037}" presName="cycle" presStyleCnt="0">
        <dgm:presLayoutVars>
          <dgm:dir/>
          <dgm:resizeHandles val="exact"/>
        </dgm:presLayoutVars>
      </dgm:prSet>
      <dgm:spPr/>
    </dgm:pt>
    <dgm:pt modelId="{BDA3BD94-9D9E-4EFE-AB4D-E9005BA3C0B3}" type="pres">
      <dgm:prSet presAssocID="{4CDE3443-5FAA-4207-86F7-118098F7E071}" presName="node" presStyleLbl="node1" presStyleIdx="0" presStyleCnt="6">
        <dgm:presLayoutVars>
          <dgm:bulletEnabled val="1"/>
        </dgm:presLayoutVars>
      </dgm:prSet>
      <dgm:spPr/>
    </dgm:pt>
    <dgm:pt modelId="{AE8109E7-9EB8-4875-BE25-13F9A24D34BB}" type="pres">
      <dgm:prSet presAssocID="{4CDE3443-5FAA-4207-86F7-118098F7E071}" presName="spNode" presStyleCnt="0"/>
      <dgm:spPr/>
    </dgm:pt>
    <dgm:pt modelId="{3FDFFB66-5635-4033-98A7-250BB10796BC}" type="pres">
      <dgm:prSet presAssocID="{4661BD45-20BB-4631-9442-98564AD94D2B}" presName="sibTrans" presStyleLbl="sibTrans1D1" presStyleIdx="0" presStyleCnt="6"/>
      <dgm:spPr/>
    </dgm:pt>
    <dgm:pt modelId="{E186F3F7-B903-4FFA-B773-07D0EF6D54AD}" type="pres">
      <dgm:prSet presAssocID="{D74627D4-FE44-4CD5-BB79-0469E3B26E49}" presName="node" presStyleLbl="node1" presStyleIdx="1" presStyleCnt="6">
        <dgm:presLayoutVars>
          <dgm:bulletEnabled val="1"/>
        </dgm:presLayoutVars>
      </dgm:prSet>
      <dgm:spPr/>
    </dgm:pt>
    <dgm:pt modelId="{70CD6A5B-8350-4AF2-92DF-AE35A52B9125}" type="pres">
      <dgm:prSet presAssocID="{D74627D4-FE44-4CD5-BB79-0469E3B26E49}" presName="spNode" presStyleCnt="0"/>
      <dgm:spPr/>
    </dgm:pt>
    <dgm:pt modelId="{8233BDAE-8D0C-40A3-A042-0C1916E5650F}" type="pres">
      <dgm:prSet presAssocID="{8AAB04D3-51D9-4FB0-8102-0914BB8949BE}" presName="sibTrans" presStyleLbl="sibTrans1D1" presStyleIdx="1" presStyleCnt="6"/>
      <dgm:spPr/>
    </dgm:pt>
    <dgm:pt modelId="{A593774F-0188-43D0-BB24-2444B14C468C}" type="pres">
      <dgm:prSet presAssocID="{7547D2FF-C3EC-4FD4-AB10-079E2D901219}" presName="node" presStyleLbl="node1" presStyleIdx="2" presStyleCnt="6">
        <dgm:presLayoutVars>
          <dgm:bulletEnabled val="1"/>
        </dgm:presLayoutVars>
      </dgm:prSet>
      <dgm:spPr/>
    </dgm:pt>
    <dgm:pt modelId="{08FAA843-93FB-4E43-BEC7-BAA6EBE7759D}" type="pres">
      <dgm:prSet presAssocID="{7547D2FF-C3EC-4FD4-AB10-079E2D901219}" presName="spNode" presStyleCnt="0"/>
      <dgm:spPr/>
    </dgm:pt>
    <dgm:pt modelId="{97654E4A-B277-44BD-8AB6-CEF325730538}" type="pres">
      <dgm:prSet presAssocID="{6354E966-7037-45FD-BC4D-3E3E742F76BA}" presName="sibTrans" presStyleLbl="sibTrans1D1" presStyleIdx="2" presStyleCnt="6"/>
      <dgm:spPr/>
    </dgm:pt>
    <dgm:pt modelId="{14BF69EE-0B31-4805-AD1F-DBC21B3F969E}" type="pres">
      <dgm:prSet presAssocID="{72B8A764-3DD4-438E-B770-C3A16897F7A1}" presName="node" presStyleLbl="node1" presStyleIdx="3" presStyleCnt="6">
        <dgm:presLayoutVars>
          <dgm:bulletEnabled val="1"/>
        </dgm:presLayoutVars>
      </dgm:prSet>
      <dgm:spPr/>
    </dgm:pt>
    <dgm:pt modelId="{304BD17F-01D1-462F-9081-F4939208C712}" type="pres">
      <dgm:prSet presAssocID="{72B8A764-3DD4-438E-B770-C3A16897F7A1}" presName="spNode" presStyleCnt="0"/>
      <dgm:spPr/>
    </dgm:pt>
    <dgm:pt modelId="{AEB6B53D-3D8C-431E-A797-836FEE64B512}" type="pres">
      <dgm:prSet presAssocID="{74B6CF90-420F-454C-9350-FB58B1DCDA49}" presName="sibTrans" presStyleLbl="sibTrans1D1" presStyleIdx="3" presStyleCnt="6"/>
      <dgm:spPr/>
    </dgm:pt>
    <dgm:pt modelId="{114168DA-82F9-4131-8F53-5B67CC86C811}" type="pres">
      <dgm:prSet presAssocID="{263700D5-B89A-4CEA-879C-D95FCE08A7AA}" presName="node" presStyleLbl="node1" presStyleIdx="4" presStyleCnt="6" custRadScaleRad="105063" custRadScaleInc="12332">
        <dgm:presLayoutVars>
          <dgm:bulletEnabled val="1"/>
        </dgm:presLayoutVars>
      </dgm:prSet>
      <dgm:spPr/>
    </dgm:pt>
    <dgm:pt modelId="{C6B396AD-F7DB-4598-BA13-E7E24BAE6DA6}" type="pres">
      <dgm:prSet presAssocID="{263700D5-B89A-4CEA-879C-D95FCE08A7AA}" presName="spNode" presStyleCnt="0"/>
      <dgm:spPr/>
    </dgm:pt>
    <dgm:pt modelId="{73CB07D6-1CD1-4986-8956-945DCF961B3E}" type="pres">
      <dgm:prSet presAssocID="{51D6960F-AB4C-42CA-BCA4-E090E4E04FDF}" presName="sibTrans" presStyleLbl="sibTrans1D1" presStyleIdx="4" presStyleCnt="6"/>
      <dgm:spPr/>
    </dgm:pt>
    <dgm:pt modelId="{9D565665-5E1B-4552-9AEB-E8926773142F}" type="pres">
      <dgm:prSet presAssocID="{741301D0-6DD0-42BB-A52B-0DE4907DCF2D}" presName="node" presStyleLbl="node1" presStyleIdx="5" presStyleCnt="6" custRadScaleRad="99508" custRadScaleInc="571">
        <dgm:presLayoutVars>
          <dgm:bulletEnabled val="1"/>
        </dgm:presLayoutVars>
      </dgm:prSet>
      <dgm:spPr/>
    </dgm:pt>
    <dgm:pt modelId="{502ADDE0-2F67-42E8-9636-9F185B2B4B02}" type="pres">
      <dgm:prSet presAssocID="{741301D0-6DD0-42BB-A52B-0DE4907DCF2D}" presName="spNode" presStyleCnt="0"/>
      <dgm:spPr/>
    </dgm:pt>
    <dgm:pt modelId="{21E4E5C5-9DA4-49EE-8572-C3405490B8D4}" type="pres">
      <dgm:prSet presAssocID="{DCF36C30-5A44-49FB-A02B-8C99D8B1F1F5}" presName="sibTrans" presStyleLbl="sibTrans1D1" presStyleIdx="5" presStyleCnt="6"/>
      <dgm:spPr/>
    </dgm:pt>
  </dgm:ptLst>
  <dgm:cxnLst>
    <dgm:cxn modelId="{4AA4E01F-4B30-4696-B1F8-537AE54610FC}" type="presOf" srcId="{8AAB04D3-51D9-4FB0-8102-0914BB8949BE}" destId="{8233BDAE-8D0C-40A3-A042-0C1916E5650F}" srcOrd="0" destOrd="0" presId="urn:microsoft.com/office/officeart/2005/8/layout/cycle5"/>
    <dgm:cxn modelId="{FFB2CC21-62F7-4583-B0D7-A4E79A2158D0}" srcId="{90A911E3-6273-4591-A8E8-FC04DEFB1037}" destId="{741301D0-6DD0-42BB-A52B-0DE4907DCF2D}" srcOrd="5" destOrd="0" parTransId="{3B4FB836-35F9-4F9E-90EF-7A094B9C11E4}" sibTransId="{DCF36C30-5A44-49FB-A02B-8C99D8B1F1F5}"/>
    <dgm:cxn modelId="{6B86EE36-4BBE-4E73-B631-C6AF60476603}" srcId="{90A911E3-6273-4591-A8E8-FC04DEFB1037}" destId="{72B8A764-3DD4-438E-B770-C3A16897F7A1}" srcOrd="3" destOrd="0" parTransId="{255AE553-5C42-48D3-A044-24C00C103730}" sibTransId="{74B6CF90-420F-454C-9350-FB58B1DCDA49}"/>
    <dgm:cxn modelId="{C6875F5B-B72A-43AF-A2D7-CBA74F3F2A7A}" srcId="{90A911E3-6273-4591-A8E8-FC04DEFB1037}" destId="{263700D5-B89A-4CEA-879C-D95FCE08A7AA}" srcOrd="4" destOrd="0" parTransId="{B291F3BA-475C-4402-ACA6-D031F5903D8D}" sibTransId="{51D6960F-AB4C-42CA-BCA4-E090E4E04FDF}"/>
    <dgm:cxn modelId="{F0C3785B-4297-4398-9690-8CDC967881DF}" type="presOf" srcId="{51D6960F-AB4C-42CA-BCA4-E090E4E04FDF}" destId="{73CB07D6-1CD1-4986-8956-945DCF961B3E}" srcOrd="0" destOrd="0" presId="urn:microsoft.com/office/officeart/2005/8/layout/cycle5"/>
    <dgm:cxn modelId="{61537E60-371D-48F5-9717-0CE54C00D8C0}" type="presOf" srcId="{D74627D4-FE44-4CD5-BB79-0469E3B26E49}" destId="{E186F3F7-B903-4FFA-B773-07D0EF6D54AD}" srcOrd="0" destOrd="0" presId="urn:microsoft.com/office/officeart/2005/8/layout/cycle5"/>
    <dgm:cxn modelId="{7043566B-E145-4DD5-BAF2-9125B30F1212}" type="presOf" srcId="{74B6CF90-420F-454C-9350-FB58B1DCDA49}" destId="{AEB6B53D-3D8C-431E-A797-836FEE64B512}" srcOrd="0" destOrd="0" presId="urn:microsoft.com/office/officeart/2005/8/layout/cycle5"/>
    <dgm:cxn modelId="{E8AF374C-38B8-4B18-AF4C-4448D47A06AD}" type="presOf" srcId="{4661BD45-20BB-4631-9442-98564AD94D2B}" destId="{3FDFFB66-5635-4033-98A7-250BB10796BC}" srcOrd="0" destOrd="0" presId="urn:microsoft.com/office/officeart/2005/8/layout/cycle5"/>
    <dgm:cxn modelId="{B4A5817C-CBBD-43B3-AD70-85DD913FD3C1}" type="presOf" srcId="{4CDE3443-5FAA-4207-86F7-118098F7E071}" destId="{BDA3BD94-9D9E-4EFE-AB4D-E9005BA3C0B3}" srcOrd="0" destOrd="0" presId="urn:microsoft.com/office/officeart/2005/8/layout/cycle5"/>
    <dgm:cxn modelId="{770DB487-9259-4AF7-A59D-7590AC808612}" type="presOf" srcId="{7547D2FF-C3EC-4FD4-AB10-079E2D901219}" destId="{A593774F-0188-43D0-BB24-2444B14C468C}" srcOrd="0" destOrd="0" presId="urn:microsoft.com/office/officeart/2005/8/layout/cycle5"/>
    <dgm:cxn modelId="{AE06848B-06AF-46DE-B7BA-195BD18F17A8}" type="presOf" srcId="{DCF36C30-5A44-49FB-A02B-8C99D8B1F1F5}" destId="{21E4E5C5-9DA4-49EE-8572-C3405490B8D4}" srcOrd="0" destOrd="0" presId="urn:microsoft.com/office/officeart/2005/8/layout/cycle5"/>
    <dgm:cxn modelId="{FB79FA91-FD25-482A-B52D-22079EA45123}" srcId="{90A911E3-6273-4591-A8E8-FC04DEFB1037}" destId="{4CDE3443-5FAA-4207-86F7-118098F7E071}" srcOrd="0" destOrd="0" parTransId="{885570C4-A959-4EC9-AAAE-D157CCDD0CAF}" sibTransId="{4661BD45-20BB-4631-9442-98564AD94D2B}"/>
    <dgm:cxn modelId="{602875AA-87D5-4EEC-B38F-850F6EE8C12C}" type="presOf" srcId="{263700D5-B89A-4CEA-879C-D95FCE08A7AA}" destId="{114168DA-82F9-4131-8F53-5B67CC86C811}" srcOrd="0" destOrd="0" presId="urn:microsoft.com/office/officeart/2005/8/layout/cycle5"/>
    <dgm:cxn modelId="{A0DBFBAA-F7EC-4745-A35D-C6D5993423D9}" srcId="{90A911E3-6273-4591-A8E8-FC04DEFB1037}" destId="{7547D2FF-C3EC-4FD4-AB10-079E2D901219}" srcOrd="2" destOrd="0" parTransId="{2E02F731-F705-4D85-B0DD-F915B2D38F27}" sibTransId="{6354E966-7037-45FD-BC4D-3E3E742F76BA}"/>
    <dgm:cxn modelId="{8214DEB2-EEE6-41C1-A016-02640C646D30}" type="presOf" srcId="{741301D0-6DD0-42BB-A52B-0DE4907DCF2D}" destId="{9D565665-5E1B-4552-9AEB-E8926773142F}" srcOrd="0" destOrd="0" presId="urn:microsoft.com/office/officeart/2005/8/layout/cycle5"/>
    <dgm:cxn modelId="{7E4866C3-5085-43C4-AF29-1B2E72AA30EB}" type="presOf" srcId="{72B8A764-3DD4-438E-B770-C3A16897F7A1}" destId="{14BF69EE-0B31-4805-AD1F-DBC21B3F969E}" srcOrd="0" destOrd="0" presId="urn:microsoft.com/office/officeart/2005/8/layout/cycle5"/>
    <dgm:cxn modelId="{4C0386DF-D1A3-482D-BBC5-DC5AB6703D38}" srcId="{90A911E3-6273-4591-A8E8-FC04DEFB1037}" destId="{D74627D4-FE44-4CD5-BB79-0469E3B26E49}" srcOrd="1" destOrd="0" parTransId="{208B41A3-1CB0-4475-AE49-C1EE4ED2CA66}" sibTransId="{8AAB04D3-51D9-4FB0-8102-0914BB8949BE}"/>
    <dgm:cxn modelId="{2AFC1AE3-51D6-4622-9C1A-313A7BB28FCA}" type="presOf" srcId="{90A911E3-6273-4591-A8E8-FC04DEFB1037}" destId="{E543ADAD-CD1B-4D40-B366-B824ACF12B13}" srcOrd="0" destOrd="0" presId="urn:microsoft.com/office/officeart/2005/8/layout/cycle5"/>
    <dgm:cxn modelId="{03E400E8-BCB8-48B3-81ED-5D0651511AB3}" type="presOf" srcId="{6354E966-7037-45FD-BC4D-3E3E742F76BA}" destId="{97654E4A-B277-44BD-8AB6-CEF325730538}" srcOrd="0" destOrd="0" presId="urn:microsoft.com/office/officeart/2005/8/layout/cycle5"/>
    <dgm:cxn modelId="{A0D66A9C-F414-4DC6-BB8D-801021DF809D}" type="presParOf" srcId="{E543ADAD-CD1B-4D40-B366-B824ACF12B13}" destId="{BDA3BD94-9D9E-4EFE-AB4D-E9005BA3C0B3}" srcOrd="0" destOrd="0" presId="urn:microsoft.com/office/officeart/2005/8/layout/cycle5"/>
    <dgm:cxn modelId="{C1497319-1F4D-4C9D-8304-954EBFB5A5A0}" type="presParOf" srcId="{E543ADAD-CD1B-4D40-B366-B824ACF12B13}" destId="{AE8109E7-9EB8-4875-BE25-13F9A24D34BB}" srcOrd="1" destOrd="0" presId="urn:microsoft.com/office/officeart/2005/8/layout/cycle5"/>
    <dgm:cxn modelId="{AA27D8E5-0A4B-453F-83E3-FD54943A4327}" type="presParOf" srcId="{E543ADAD-CD1B-4D40-B366-B824ACF12B13}" destId="{3FDFFB66-5635-4033-98A7-250BB10796BC}" srcOrd="2" destOrd="0" presId="urn:microsoft.com/office/officeart/2005/8/layout/cycle5"/>
    <dgm:cxn modelId="{A3DA024A-7658-456D-B1BA-8D5599A66AC8}" type="presParOf" srcId="{E543ADAD-CD1B-4D40-B366-B824ACF12B13}" destId="{E186F3F7-B903-4FFA-B773-07D0EF6D54AD}" srcOrd="3" destOrd="0" presId="urn:microsoft.com/office/officeart/2005/8/layout/cycle5"/>
    <dgm:cxn modelId="{EF455958-91BE-4904-82E9-3535109E9E35}" type="presParOf" srcId="{E543ADAD-CD1B-4D40-B366-B824ACF12B13}" destId="{70CD6A5B-8350-4AF2-92DF-AE35A52B9125}" srcOrd="4" destOrd="0" presId="urn:microsoft.com/office/officeart/2005/8/layout/cycle5"/>
    <dgm:cxn modelId="{3A4D3EBB-86F2-4FC5-97FD-0531A0FB795E}" type="presParOf" srcId="{E543ADAD-CD1B-4D40-B366-B824ACF12B13}" destId="{8233BDAE-8D0C-40A3-A042-0C1916E5650F}" srcOrd="5" destOrd="0" presId="urn:microsoft.com/office/officeart/2005/8/layout/cycle5"/>
    <dgm:cxn modelId="{E99FB7E1-B292-43EF-9DAB-38A691AA0DE0}" type="presParOf" srcId="{E543ADAD-CD1B-4D40-B366-B824ACF12B13}" destId="{A593774F-0188-43D0-BB24-2444B14C468C}" srcOrd="6" destOrd="0" presId="urn:microsoft.com/office/officeart/2005/8/layout/cycle5"/>
    <dgm:cxn modelId="{7518A58F-DD58-4FAA-9C0A-F677727052A6}" type="presParOf" srcId="{E543ADAD-CD1B-4D40-B366-B824ACF12B13}" destId="{08FAA843-93FB-4E43-BEC7-BAA6EBE7759D}" srcOrd="7" destOrd="0" presId="urn:microsoft.com/office/officeart/2005/8/layout/cycle5"/>
    <dgm:cxn modelId="{6E7D2E41-DBED-41A2-96FC-A016FD72D18D}" type="presParOf" srcId="{E543ADAD-CD1B-4D40-B366-B824ACF12B13}" destId="{97654E4A-B277-44BD-8AB6-CEF325730538}" srcOrd="8" destOrd="0" presId="urn:microsoft.com/office/officeart/2005/8/layout/cycle5"/>
    <dgm:cxn modelId="{EB199874-6F3C-4D04-9551-24680CD0C6EA}" type="presParOf" srcId="{E543ADAD-CD1B-4D40-B366-B824ACF12B13}" destId="{14BF69EE-0B31-4805-AD1F-DBC21B3F969E}" srcOrd="9" destOrd="0" presId="urn:microsoft.com/office/officeart/2005/8/layout/cycle5"/>
    <dgm:cxn modelId="{E5380C93-3C04-4E9F-B75F-237B26B1952B}" type="presParOf" srcId="{E543ADAD-CD1B-4D40-B366-B824ACF12B13}" destId="{304BD17F-01D1-462F-9081-F4939208C712}" srcOrd="10" destOrd="0" presId="urn:microsoft.com/office/officeart/2005/8/layout/cycle5"/>
    <dgm:cxn modelId="{A7428EF4-6736-4EDB-A680-DE25D373EF68}" type="presParOf" srcId="{E543ADAD-CD1B-4D40-B366-B824ACF12B13}" destId="{AEB6B53D-3D8C-431E-A797-836FEE64B512}" srcOrd="11" destOrd="0" presId="urn:microsoft.com/office/officeart/2005/8/layout/cycle5"/>
    <dgm:cxn modelId="{696D128E-9D92-4837-94AE-2F4DB2E98EDF}" type="presParOf" srcId="{E543ADAD-CD1B-4D40-B366-B824ACF12B13}" destId="{114168DA-82F9-4131-8F53-5B67CC86C811}" srcOrd="12" destOrd="0" presId="urn:microsoft.com/office/officeart/2005/8/layout/cycle5"/>
    <dgm:cxn modelId="{1F147E82-DA9B-4420-B0FB-1A9C4B06E912}" type="presParOf" srcId="{E543ADAD-CD1B-4D40-B366-B824ACF12B13}" destId="{C6B396AD-F7DB-4598-BA13-E7E24BAE6DA6}" srcOrd="13" destOrd="0" presId="urn:microsoft.com/office/officeart/2005/8/layout/cycle5"/>
    <dgm:cxn modelId="{A18B9DE8-320D-48BF-B555-C2BABDAF9DDA}" type="presParOf" srcId="{E543ADAD-CD1B-4D40-B366-B824ACF12B13}" destId="{73CB07D6-1CD1-4986-8956-945DCF961B3E}" srcOrd="14" destOrd="0" presId="urn:microsoft.com/office/officeart/2005/8/layout/cycle5"/>
    <dgm:cxn modelId="{7B07C1EB-8BB6-483B-8659-A0B8CE9A9C07}" type="presParOf" srcId="{E543ADAD-CD1B-4D40-B366-B824ACF12B13}" destId="{9D565665-5E1B-4552-9AEB-E8926773142F}" srcOrd="15" destOrd="0" presId="urn:microsoft.com/office/officeart/2005/8/layout/cycle5"/>
    <dgm:cxn modelId="{A481B9F6-EF4B-42BF-90D0-E26E708CD333}" type="presParOf" srcId="{E543ADAD-CD1B-4D40-B366-B824ACF12B13}" destId="{502ADDE0-2F67-42E8-9636-9F185B2B4B02}" srcOrd="16" destOrd="0" presId="urn:microsoft.com/office/officeart/2005/8/layout/cycle5"/>
    <dgm:cxn modelId="{CC85FDE8-50F4-4277-A957-0F2A0AAC2E70}" type="presParOf" srcId="{E543ADAD-CD1B-4D40-B366-B824ACF12B13}" destId="{21E4E5C5-9DA4-49EE-8572-C3405490B8D4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ACB6E1BD-3E3A-4393-85D0-5C35948A82F2}" cxnId="{D552276F-5381-443B-8CC6-17EAC1E2CF2D}" type="parTrans">
      <dgm:prSet/>
      <dgm:spPr/>
      <dgm:t>
        <a:bodyPr/>
        <a:lstStyle/>
        <a:p>
          <a:endParaRPr lang="en-GB"/>
        </a:p>
      </dgm:t>
    </dgm:pt>
    <dgm:pt modelId="{A5536F43-8061-4A6A-A5B2-5F6C51C49703}" cxnId="{D552276F-5381-443B-8CC6-17EAC1E2CF2D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C612833A-9BFE-4B54-9A88-51CD1EC50840}" cxnId="{3CC65A64-8636-4782-8B60-6979F5D7D9D0}" type="parTrans">
      <dgm:prSet/>
      <dgm:spPr/>
      <dgm:t>
        <a:bodyPr/>
        <a:lstStyle/>
        <a:p>
          <a:endParaRPr lang="en-GB"/>
        </a:p>
      </dgm:t>
    </dgm:pt>
    <dgm:pt modelId="{10AFD07D-03CB-43D7-ADBF-A3DE95D89BFE}" cxnId="{3CC65A64-8636-4782-8B60-6979F5D7D9D0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4EA38BCB-670E-446D-B6E2-B0EE50261616}" cxnId="{A8E676D0-F5A7-48A3-AB53-9DD68BDE30E3}" type="parTrans">
      <dgm:prSet/>
      <dgm:spPr/>
      <dgm:t>
        <a:bodyPr/>
        <a:lstStyle/>
        <a:p>
          <a:endParaRPr lang="en-GB"/>
        </a:p>
      </dgm:t>
    </dgm:pt>
    <dgm:pt modelId="{62E8B409-6472-442E-8486-8FF99373924B}" cxnId="{A8E676D0-F5A7-48A3-AB53-9DD68BDE30E3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FFAF468B-86D4-4057-A065-D75CF12B126D}" cxnId="{274D8E93-28B1-44AA-AE0C-EEE630179FBE}" type="parTrans">
      <dgm:prSet/>
      <dgm:spPr/>
      <dgm:t>
        <a:bodyPr/>
        <a:lstStyle/>
        <a:p>
          <a:endParaRPr lang="en-GB"/>
        </a:p>
      </dgm:t>
    </dgm:pt>
    <dgm:pt modelId="{714B1397-9925-423E-9803-6008C29E5CBB}" cxnId="{274D8E93-28B1-44AA-AE0C-EEE630179FBE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AEDA73F-E900-49C7-B066-7FA4875E23F6}" cxnId="{96ED32FA-B79A-474B-9F80-452B47763D35}" type="parTrans">
      <dgm:prSet/>
      <dgm:spPr/>
      <dgm:t>
        <a:bodyPr/>
        <a:lstStyle/>
        <a:p>
          <a:endParaRPr lang="en-GB"/>
        </a:p>
      </dgm:t>
    </dgm:pt>
    <dgm:pt modelId="{AC7720C7-48E0-4E6C-9982-D7653ED7DB8F}" cxnId="{96ED32FA-B79A-474B-9F80-452B47763D35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2006906-E2AC-4277-9C3A-DB7DB2168C4C}" cxnId="{8DBF8771-F5AC-4717-AF08-E6922A15C17F}" type="parTrans">
      <dgm:prSet/>
      <dgm:spPr/>
      <dgm:t>
        <a:bodyPr/>
        <a:lstStyle/>
        <a:p>
          <a:endParaRPr lang="en-GB"/>
        </a:p>
      </dgm:t>
    </dgm:pt>
    <dgm:pt modelId="{F05F0298-A67B-4FF3-9081-CCB4E013A197}" cxnId="{8DBF8771-F5AC-4717-AF08-E6922A15C17F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279D2C3B-6903-48D1-8650-CC9335B8F679}" cxnId="{B6373CE6-F311-4544-9AA9-B005F448DFCD}" type="parTrans">
      <dgm:prSet/>
      <dgm:spPr/>
      <dgm:t>
        <a:bodyPr/>
        <a:lstStyle/>
        <a:p>
          <a:endParaRPr lang="en-GB"/>
        </a:p>
      </dgm:t>
    </dgm:pt>
    <dgm:pt modelId="{948BBE75-362C-424E-9EAE-C163EACE1671}" cxnId="{B6373CE6-F311-4544-9AA9-B005F448DFCD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3D723742-4C5E-433C-A6F8-76B801E31A38}" cxnId="{96005324-57F7-4590-AB99-855F621DD6D6}" type="parTrans">
      <dgm:prSet/>
      <dgm:spPr/>
      <dgm:t>
        <a:bodyPr/>
        <a:lstStyle/>
        <a:p>
          <a:endParaRPr lang="en-GB"/>
        </a:p>
      </dgm:t>
    </dgm:pt>
    <dgm:pt modelId="{137E65B7-C41F-4132-81B2-CFEC965C5F58}" cxnId="{96005324-57F7-4590-AB99-855F621DD6D6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D552276F-5381-443B-8CC6-17EAC1E2CF2D}" srcId="{DD85236E-A614-433D-8570-5B2FCBE54E80}" destId="{19657F7E-D84E-48FF-B342-A2A4F2640346}" srcOrd="0" destOrd="0" parTransId="{ACB6E1BD-3E3A-4393-85D0-5C35948A82F2}" sibTransId="{A5536F43-8061-4A6A-A5B2-5F6C51C49703}"/>
    <dgm:cxn modelId="{3CC65A64-8636-4782-8B60-6979F5D7D9D0}" srcId="{DD85236E-A614-433D-8570-5B2FCBE54E80}" destId="{08E72254-E1F5-4020-B060-BCE8AA74178E}" srcOrd="1" destOrd="0" parTransId="{C612833A-9BFE-4B54-9A88-51CD1EC50840}" sibTransId="{10AFD07D-03CB-43D7-ADBF-A3DE95D89BFE}"/>
    <dgm:cxn modelId="{A8E676D0-F5A7-48A3-AB53-9DD68BDE30E3}" srcId="{DD85236E-A614-433D-8570-5B2FCBE54E80}" destId="{62572593-E521-4841-BBA6-536F71679C18}" srcOrd="2" destOrd="0" parTransId="{4EA38BCB-670E-446D-B6E2-B0EE50261616}" sibTransId="{62E8B409-6472-442E-8486-8FF99373924B}"/>
    <dgm:cxn modelId="{274D8E93-28B1-44AA-AE0C-EEE630179FBE}" srcId="{DD85236E-A614-433D-8570-5B2FCBE54E80}" destId="{E987E014-289A-43E0-9F3E-468C94BE9049}" srcOrd="3" destOrd="0" parTransId="{FFAF468B-86D4-4057-A065-D75CF12B126D}" sibTransId="{714B1397-9925-423E-9803-6008C29E5CBB}"/>
    <dgm:cxn modelId="{96ED32FA-B79A-474B-9F80-452B47763D35}" srcId="{DD85236E-A614-433D-8570-5B2FCBE54E80}" destId="{D928B8E1-18C8-4B27-8CC2-4AF49C647225}" srcOrd="4" destOrd="0" parTransId="{BAEDA73F-E900-49C7-B066-7FA4875E23F6}" sibTransId="{AC7720C7-48E0-4E6C-9982-D7653ED7DB8F}"/>
    <dgm:cxn modelId="{8DBF8771-F5AC-4717-AF08-E6922A15C17F}" srcId="{DD85236E-A614-433D-8570-5B2FCBE54E80}" destId="{1EF96A12-B590-4CE1-A87E-1AD75DE29B52}" srcOrd="5" destOrd="0" parTransId="{B2006906-E2AC-4277-9C3A-DB7DB2168C4C}" sibTransId="{F05F0298-A67B-4FF3-9081-CCB4E013A197}"/>
    <dgm:cxn modelId="{B6373CE6-F311-4544-9AA9-B005F448DFCD}" srcId="{DD85236E-A614-433D-8570-5B2FCBE54E80}" destId="{A776333E-7F8C-4EBF-97CB-E588143E0230}" srcOrd="6" destOrd="0" parTransId="{279D2C3B-6903-48D1-8650-CC9335B8F679}" sibTransId="{948BBE75-362C-424E-9EAE-C163EACE1671}"/>
    <dgm:cxn modelId="{96005324-57F7-4590-AB99-855F621DD6D6}" srcId="{DD85236E-A614-433D-8570-5B2FCBE54E80}" destId="{C2B735BD-AF66-4E3E-B2B2-7D9034E76D4D}" srcOrd="7" destOrd="0" parTransId="{3D723742-4C5E-433C-A6F8-76B801E31A38}" sibTransId="{137E65B7-C41F-4132-81B2-CFEC965C5F58}"/>
    <dgm:cxn modelId="{26C78E50-5E84-486E-9089-14ED200C77FD}" type="presOf" srcId="{DD85236E-A614-433D-8570-5B2FCBE54E80}" destId="{0EBCE923-6774-452A-8AE8-EE5C74FBBA8C}" srcOrd="0" destOrd="0" presId="urn:microsoft.com/office/officeart/2005/8/layout/bProcess3"/>
    <dgm:cxn modelId="{62D92CC7-FEC4-4D96-85AA-CE245708CC7C}" type="presParOf" srcId="{0EBCE923-6774-452A-8AE8-EE5C74FBBA8C}" destId="{81C98BFE-05FA-4626-8F2D-222B3DC0C722}" srcOrd="0" destOrd="0" presId="urn:microsoft.com/office/officeart/2005/8/layout/bProcess3"/>
    <dgm:cxn modelId="{4EF11BA8-DF6A-4102-8852-523F7413331A}" type="presOf" srcId="{19657F7E-D84E-48FF-B342-A2A4F2640346}" destId="{81C98BFE-05FA-4626-8F2D-222B3DC0C722}" srcOrd="0" destOrd="0" presId="urn:microsoft.com/office/officeart/2005/8/layout/bProcess3"/>
    <dgm:cxn modelId="{214A05A0-3EBD-4917-B2BB-2527388F605C}" type="presParOf" srcId="{0EBCE923-6774-452A-8AE8-EE5C74FBBA8C}" destId="{21F7A01B-D1B0-4BB6-85EB-0605BBC16B53}" srcOrd="1" destOrd="0" presId="urn:microsoft.com/office/officeart/2005/8/layout/bProcess3"/>
    <dgm:cxn modelId="{A9F738B5-CCA6-4E1F-9BBD-9A9BB00AB02E}" type="presOf" srcId="{A5536F43-8061-4A6A-A5B2-5F6C51C49703}" destId="{21F7A01B-D1B0-4BB6-85EB-0605BBC16B53}" srcOrd="0" destOrd="0" presId="urn:microsoft.com/office/officeart/2005/8/layout/bProcess3"/>
    <dgm:cxn modelId="{753B89C0-EF5B-43DA-A815-86B4066DF33C}" type="presParOf" srcId="{21F7A01B-D1B0-4BB6-85EB-0605BBC16B53}" destId="{4F1562BD-2546-44F2-8F18-F2213938C348}" srcOrd="0" destOrd="1" presId="urn:microsoft.com/office/officeart/2005/8/layout/bProcess3"/>
    <dgm:cxn modelId="{6338CAC2-8681-4595-8DF0-8C046693C125}" type="presOf" srcId="{A5536F43-8061-4A6A-A5B2-5F6C51C49703}" destId="{4F1562BD-2546-44F2-8F18-F2213938C348}" srcOrd="1" destOrd="0" presId="urn:microsoft.com/office/officeart/2005/8/layout/bProcess3"/>
    <dgm:cxn modelId="{CEBDDA52-086B-4405-BA33-6C5573A0077F}" type="presParOf" srcId="{0EBCE923-6774-452A-8AE8-EE5C74FBBA8C}" destId="{57EC6082-9940-45E6-B9ED-6E65EA665F3E}" srcOrd="2" destOrd="0" presId="urn:microsoft.com/office/officeart/2005/8/layout/bProcess3"/>
    <dgm:cxn modelId="{902EE0A9-28BC-4017-8954-C69F3F2ABBC8}" type="presOf" srcId="{08E72254-E1F5-4020-B060-BCE8AA74178E}" destId="{57EC6082-9940-45E6-B9ED-6E65EA665F3E}" srcOrd="0" destOrd="0" presId="urn:microsoft.com/office/officeart/2005/8/layout/bProcess3"/>
    <dgm:cxn modelId="{7498FF65-CE5F-4DBE-8119-5F8E60616B89}" type="presParOf" srcId="{0EBCE923-6774-452A-8AE8-EE5C74FBBA8C}" destId="{60E4E29B-DA7A-4E3E-BCFE-4E96B0B28982}" srcOrd="3" destOrd="0" presId="urn:microsoft.com/office/officeart/2005/8/layout/bProcess3"/>
    <dgm:cxn modelId="{220DC6C5-C8E4-49B9-9376-3DBE6E36FDBC}" type="presOf" srcId="{10AFD07D-03CB-43D7-ADBF-A3DE95D89BFE}" destId="{60E4E29B-DA7A-4E3E-BCFE-4E96B0B28982}" srcOrd="0" destOrd="0" presId="urn:microsoft.com/office/officeart/2005/8/layout/bProcess3"/>
    <dgm:cxn modelId="{B9AEC03B-A117-4CB2-B22C-6495CC1C1BBB}" type="presParOf" srcId="{60E4E29B-DA7A-4E3E-BCFE-4E96B0B28982}" destId="{6D6AC7C2-0803-4B5A-8ABF-5710C1FC19A6}" srcOrd="0" destOrd="3" presId="urn:microsoft.com/office/officeart/2005/8/layout/bProcess3"/>
    <dgm:cxn modelId="{ADF8D79B-D39F-400D-9EF9-EF89A29256EF}" type="presOf" srcId="{10AFD07D-03CB-43D7-ADBF-A3DE95D89BFE}" destId="{6D6AC7C2-0803-4B5A-8ABF-5710C1FC19A6}" srcOrd="1" destOrd="0" presId="urn:microsoft.com/office/officeart/2005/8/layout/bProcess3"/>
    <dgm:cxn modelId="{FAB3E9E1-0AAB-44DD-BDBA-888B25BFAAEF}" type="presParOf" srcId="{0EBCE923-6774-452A-8AE8-EE5C74FBBA8C}" destId="{757655A4-1921-4764-B04E-DC9C4BBE6EA1}" srcOrd="4" destOrd="0" presId="urn:microsoft.com/office/officeart/2005/8/layout/bProcess3"/>
    <dgm:cxn modelId="{94E3B8A1-9EDA-4BC9-A86C-F0D373770102}" type="presOf" srcId="{62572593-E521-4841-BBA6-536F71679C18}" destId="{757655A4-1921-4764-B04E-DC9C4BBE6EA1}" srcOrd="0" destOrd="0" presId="urn:microsoft.com/office/officeart/2005/8/layout/bProcess3"/>
    <dgm:cxn modelId="{177432C6-A92F-4EBD-A163-7EFE32908758}" type="presParOf" srcId="{0EBCE923-6774-452A-8AE8-EE5C74FBBA8C}" destId="{A6013EED-6CA3-4901-9CF5-9EE9DC46CA5F}" srcOrd="5" destOrd="0" presId="urn:microsoft.com/office/officeart/2005/8/layout/bProcess3"/>
    <dgm:cxn modelId="{38836975-3E47-4E10-A288-993808A3D45A}" type="presOf" srcId="{62E8B409-6472-442E-8486-8FF99373924B}" destId="{A6013EED-6CA3-4901-9CF5-9EE9DC46CA5F}" srcOrd="0" destOrd="0" presId="urn:microsoft.com/office/officeart/2005/8/layout/bProcess3"/>
    <dgm:cxn modelId="{EEF41E72-A520-4A31-9144-4C9AE71DBCEB}" type="presParOf" srcId="{A6013EED-6CA3-4901-9CF5-9EE9DC46CA5F}" destId="{3A6DE9E0-44AF-4682-9C30-EE3DFDAC23A2}" srcOrd="0" destOrd="5" presId="urn:microsoft.com/office/officeart/2005/8/layout/bProcess3"/>
    <dgm:cxn modelId="{1E8B90D1-9A7E-4CF3-992E-EBA7F81A9791}" type="presOf" srcId="{62E8B409-6472-442E-8486-8FF99373924B}" destId="{3A6DE9E0-44AF-4682-9C30-EE3DFDAC23A2}" srcOrd="1" destOrd="0" presId="urn:microsoft.com/office/officeart/2005/8/layout/bProcess3"/>
    <dgm:cxn modelId="{2D3AD19C-0B44-4AA5-8569-8F5B42B4AE3F}" type="presParOf" srcId="{0EBCE923-6774-452A-8AE8-EE5C74FBBA8C}" destId="{3014BC23-1028-4F39-8530-9A7691071707}" srcOrd="6" destOrd="0" presId="urn:microsoft.com/office/officeart/2005/8/layout/bProcess3"/>
    <dgm:cxn modelId="{30D779B9-EEFF-424C-9E9F-0A258303C244}" type="presOf" srcId="{E987E014-289A-43E0-9F3E-468C94BE9049}" destId="{3014BC23-1028-4F39-8530-9A7691071707}" srcOrd="0" destOrd="0" presId="urn:microsoft.com/office/officeart/2005/8/layout/bProcess3"/>
    <dgm:cxn modelId="{043CC422-E35C-42FB-B46C-CAC7406D23B2}" type="presParOf" srcId="{0EBCE923-6774-452A-8AE8-EE5C74FBBA8C}" destId="{4E43C57E-0FF1-41C1-8C5B-C110C2BB2446}" srcOrd="7" destOrd="0" presId="urn:microsoft.com/office/officeart/2005/8/layout/bProcess3"/>
    <dgm:cxn modelId="{C7290406-7EF6-4856-BA99-B3D5719F299E}" type="presOf" srcId="{714B1397-9925-423E-9803-6008C29E5CBB}" destId="{4E43C57E-0FF1-41C1-8C5B-C110C2BB2446}" srcOrd="0" destOrd="0" presId="urn:microsoft.com/office/officeart/2005/8/layout/bProcess3"/>
    <dgm:cxn modelId="{04198E88-2CCA-4031-9EE6-004A88C50EE2}" type="presParOf" srcId="{4E43C57E-0FF1-41C1-8C5B-C110C2BB2446}" destId="{CD343BE0-C6DD-496B-BD8C-AF61EEC72AEE}" srcOrd="0" destOrd="7" presId="urn:microsoft.com/office/officeart/2005/8/layout/bProcess3"/>
    <dgm:cxn modelId="{68C8DA06-C3B8-4AB4-9ADA-AE5E5E28FA04}" type="presOf" srcId="{714B1397-9925-423E-9803-6008C29E5CBB}" destId="{CD343BE0-C6DD-496B-BD8C-AF61EEC72AEE}" srcOrd="1" destOrd="0" presId="urn:microsoft.com/office/officeart/2005/8/layout/bProcess3"/>
    <dgm:cxn modelId="{DEB6A1C6-E9AD-4C15-93FE-84F553BA43D8}" type="presParOf" srcId="{0EBCE923-6774-452A-8AE8-EE5C74FBBA8C}" destId="{359C2D96-9A0C-4535-A619-7628556FF6AF}" srcOrd="8" destOrd="0" presId="urn:microsoft.com/office/officeart/2005/8/layout/bProcess3"/>
    <dgm:cxn modelId="{458EAEB0-3239-4402-B1D4-D38B09CFBF19}" type="presOf" srcId="{D928B8E1-18C8-4B27-8CC2-4AF49C647225}" destId="{359C2D96-9A0C-4535-A619-7628556FF6AF}" srcOrd="0" destOrd="0" presId="urn:microsoft.com/office/officeart/2005/8/layout/bProcess3"/>
    <dgm:cxn modelId="{AF555284-B848-48FC-9606-B09728739A1F}" type="presParOf" srcId="{0EBCE923-6774-452A-8AE8-EE5C74FBBA8C}" destId="{86E46210-91AB-40DF-A2EA-05A60A502578}" srcOrd="9" destOrd="0" presId="urn:microsoft.com/office/officeart/2005/8/layout/bProcess3"/>
    <dgm:cxn modelId="{EC8D2616-CE7D-4ACF-85BA-FC2A284E55DD}" type="presOf" srcId="{AC7720C7-48E0-4E6C-9982-D7653ED7DB8F}" destId="{86E46210-91AB-40DF-A2EA-05A60A502578}" srcOrd="0" destOrd="0" presId="urn:microsoft.com/office/officeart/2005/8/layout/bProcess3"/>
    <dgm:cxn modelId="{268B1B89-88A7-4BAF-B841-BE15714AF671}" type="presParOf" srcId="{86E46210-91AB-40DF-A2EA-05A60A502578}" destId="{A6501283-9D7A-44D9-8A8D-76E5E2D7CB93}" srcOrd="0" destOrd="9" presId="urn:microsoft.com/office/officeart/2005/8/layout/bProcess3"/>
    <dgm:cxn modelId="{80278A1D-7386-4AF0-8887-30FA784B4C37}" type="presOf" srcId="{AC7720C7-48E0-4E6C-9982-D7653ED7DB8F}" destId="{A6501283-9D7A-44D9-8A8D-76E5E2D7CB93}" srcOrd="1" destOrd="0" presId="urn:microsoft.com/office/officeart/2005/8/layout/bProcess3"/>
    <dgm:cxn modelId="{55D70A98-EFC2-4D8B-ACFE-BE9AE523E041}" type="presParOf" srcId="{0EBCE923-6774-452A-8AE8-EE5C74FBBA8C}" destId="{0705328C-F04A-42A1-8213-F27D990A0F18}" srcOrd="10" destOrd="0" presId="urn:microsoft.com/office/officeart/2005/8/layout/bProcess3"/>
    <dgm:cxn modelId="{8431CDAA-2428-4825-AB92-639981ECB161}" type="presOf" srcId="{1EF96A12-B590-4CE1-A87E-1AD75DE29B52}" destId="{0705328C-F04A-42A1-8213-F27D990A0F18}" srcOrd="0" destOrd="0" presId="urn:microsoft.com/office/officeart/2005/8/layout/bProcess3"/>
    <dgm:cxn modelId="{463E9F57-0841-44CD-8E11-35F924D30929}" type="presParOf" srcId="{0EBCE923-6774-452A-8AE8-EE5C74FBBA8C}" destId="{8D027D2A-3115-48C9-8EE9-9C92D9C6BEC0}" srcOrd="11" destOrd="0" presId="urn:microsoft.com/office/officeart/2005/8/layout/bProcess3"/>
    <dgm:cxn modelId="{FBB98B8A-36EA-44F5-A418-CD12D76F0CC1}" type="presOf" srcId="{F05F0298-A67B-4FF3-9081-CCB4E013A197}" destId="{8D027D2A-3115-48C9-8EE9-9C92D9C6BEC0}" srcOrd="0" destOrd="0" presId="urn:microsoft.com/office/officeart/2005/8/layout/bProcess3"/>
    <dgm:cxn modelId="{92810D94-617A-4C21-840D-F5F5F7F3CED8}" type="presParOf" srcId="{8D027D2A-3115-48C9-8EE9-9C92D9C6BEC0}" destId="{20E51A95-EC80-4924-9B75-9F3D911BA616}" srcOrd="0" destOrd="11" presId="urn:microsoft.com/office/officeart/2005/8/layout/bProcess3"/>
    <dgm:cxn modelId="{0616C77A-9401-4B96-9494-76C40F1DCA7A}" type="presOf" srcId="{F05F0298-A67B-4FF3-9081-CCB4E013A197}" destId="{20E51A95-EC80-4924-9B75-9F3D911BA616}" srcOrd="1" destOrd="0" presId="urn:microsoft.com/office/officeart/2005/8/layout/bProcess3"/>
    <dgm:cxn modelId="{6237E852-8C39-4D2F-938A-744FE4559114}" type="presParOf" srcId="{0EBCE923-6774-452A-8AE8-EE5C74FBBA8C}" destId="{127FE8D3-67CE-476C-A4A7-25C387779397}" srcOrd="12" destOrd="0" presId="urn:microsoft.com/office/officeart/2005/8/layout/bProcess3"/>
    <dgm:cxn modelId="{B8A138CE-4379-485B-B5E0-99B05BF94EAE}" type="presOf" srcId="{A776333E-7F8C-4EBF-97CB-E588143E0230}" destId="{127FE8D3-67CE-476C-A4A7-25C387779397}" srcOrd="0" destOrd="0" presId="urn:microsoft.com/office/officeart/2005/8/layout/bProcess3"/>
    <dgm:cxn modelId="{83E37432-52B7-4971-916C-F0E0D5593B90}" type="presParOf" srcId="{0EBCE923-6774-452A-8AE8-EE5C74FBBA8C}" destId="{BAB3A507-0BBA-4BEB-9400-F5562A0968AA}" srcOrd="13" destOrd="0" presId="urn:microsoft.com/office/officeart/2005/8/layout/bProcess3"/>
    <dgm:cxn modelId="{B11AAB8F-4A61-4CD3-8BC1-9F45D8A51470}" type="presOf" srcId="{948BBE75-362C-424E-9EAE-C163EACE1671}" destId="{BAB3A507-0BBA-4BEB-9400-F5562A0968AA}" srcOrd="0" destOrd="0" presId="urn:microsoft.com/office/officeart/2005/8/layout/bProcess3"/>
    <dgm:cxn modelId="{E3F7272E-E8E3-4B97-AE0A-81912535C785}" type="presParOf" srcId="{BAB3A507-0BBA-4BEB-9400-F5562A0968AA}" destId="{10344CEA-AB99-450F-AC15-59589362041B}" srcOrd="0" destOrd="13" presId="urn:microsoft.com/office/officeart/2005/8/layout/bProcess3"/>
    <dgm:cxn modelId="{63321CF9-4E41-47D4-B78C-4825FCA4C7DB}" type="presOf" srcId="{948BBE75-362C-424E-9EAE-C163EACE1671}" destId="{10344CEA-AB99-450F-AC15-59589362041B}" srcOrd="1" destOrd="0" presId="urn:microsoft.com/office/officeart/2005/8/layout/bProcess3"/>
    <dgm:cxn modelId="{4AF4AE2A-17DF-42A2-88C6-AAAD504EB710}" type="presParOf" srcId="{0EBCE923-6774-452A-8AE8-EE5C74FBBA8C}" destId="{1254279A-E2AF-4B05-9CD4-1AB748C55454}" srcOrd="14" destOrd="0" presId="urn:microsoft.com/office/officeart/2005/8/layout/bProcess3"/>
    <dgm:cxn modelId="{FF4CB4C7-8492-474D-A850-C95283A411F7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3A9714-1625-42C2-928B-BA7083324D85}" type="doc">
      <dgm:prSet loTypeId="urn:microsoft.com/office/officeart/2005/8/layout/cycle6" loCatId="relationship" qsTypeId="urn:microsoft.com/office/officeart/2005/8/quickstyle/simple1" qsCatId="simple" csTypeId="urn:microsoft.com/office/officeart/2005/8/colors/colorful3" csCatId="colorful" phldr="1"/>
      <dgm:spPr/>
    </dgm:pt>
    <dgm:pt modelId="{BDCC1579-3879-444D-9549-84EDC724EBE3}">
      <dgm:prSet phldrT="[Text]"/>
      <dgm:spPr/>
      <dgm:t>
        <a:bodyPr/>
        <a:lstStyle/>
        <a:p>
          <a:r>
            <a:rPr lang="en-GB" b="1" dirty="0"/>
            <a:t>BRIEFLY Explain the general topic area</a:t>
          </a:r>
        </a:p>
      </dgm:t>
    </dgm:pt>
    <dgm:pt modelId="{B276E676-D9F4-45B1-B985-D94F1B2B82B2}" cxnId="{493B6BE7-EC43-4573-8BF5-FA5DCB512DA8}" type="parTrans">
      <dgm:prSet/>
      <dgm:spPr/>
      <dgm:t>
        <a:bodyPr/>
        <a:lstStyle/>
        <a:p>
          <a:endParaRPr lang="en-GB"/>
        </a:p>
      </dgm:t>
    </dgm:pt>
    <dgm:pt modelId="{08B588AD-F647-418F-94E1-9F3EDB7E04B3}" cxnId="{493B6BE7-EC43-4573-8BF5-FA5DCB512DA8}" type="sibTrans">
      <dgm:prSet/>
      <dgm:spPr/>
      <dgm:t>
        <a:bodyPr/>
        <a:lstStyle/>
        <a:p>
          <a:endParaRPr lang="en-GB"/>
        </a:p>
      </dgm:t>
    </dgm:pt>
    <dgm:pt modelId="{E2F771F8-6FA5-4B68-A059-499C6A42CB7D}">
      <dgm:prSet phldrT="[Text]"/>
      <dgm:spPr/>
      <dgm:t>
        <a:bodyPr/>
        <a:lstStyle/>
        <a:p>
          <a:r>
            <a:rPr lang="en-GB" b="1" dirty="0"/>
            <a:t>Introduce the specific area that interests you</a:t>
          </a:r>
        </a:p>
      </dgm:t>
    </dgm:pt>
    <dgm:pt modelId="{55A4EB50-A7E7-4066-95E2-21467231B965}" cxnId="{2AAC4BB4-559A-4A3E-9E05-EAC70E9A93B1}" type="parTrans">
      <dgm:prSet/>
      <dgm:spPr/>
      <dgm:t>
        <a:bodyPr/>
        <a:lstStyle/>
        <a:p>
          <a:endParaRPr lang="en-GB"/>
        </a:p>
      </dgm:t>
    </dgm:pt>
    <dgm:pt modelId="{A68B82F5-AE18-4C67-8CB1-BBB97A9DC2D7}" cxnId="{2AAC4BB4-559A-4A3E-9E05-EAC70E9A93B1}" type="sibTrans">
      <dgm:prSet/>
      <dgm:spPr/>
      <dgm:t>
        <a:bodyPr/>
        <a:lstStyle/>
        <a:p>
          <a:endParaRPr lang="en-GB"/>
        </a:p>
      </dgm:t>
    </dgm:pt>
    <dgm:pt modelId="{20C7B2BF-7640-402F-982B-C5109AD4E603}">
      <dgm:prSet phldrT="[Text]"/>
      <dgm:spPr/>
      <dgm:t>
        <a:bodyPr/>
        <a:lstStyle/>
        <a:p>
          <a:r>
            <a:rPr lang="en-GB" b="1" dirty="0"/>
            <a:t>Explain why you have chosen to research the topic </a:t>
          </a:r>
        </a:p>
      </dgm:t>
    </dgm:pt>
    <dgm:pt modelId="{18097D19-6FC9-4C01-A119-15F843226348}" cxnId="{DAAA9EE4-30AC-4352-9D6A-FFDA72B239D5}" type="parTrans">
      <dgm:prSet/>
      <dgm:spPr/>
      <dgm:t>
        <a:bodyPr/>
        <a:lstStyle/>
        <a:p>
          <a:endParaRPr lang="en-GB"/>
        </a:p>
      </dgm:t>
    </dgm:pt>
    <dgm:pt modelId="{70B5CA88-0DCA-433A-8598-CC3905854110}" cxnId="{DAAA9EE4-30AC-4352-9D6A-FFDA72B239D5}" type="sibTrans">
      <dgm:prSet/>
      <dgm:spPr/>
      <dgm:t>
        <a:bodyPr/>
        <a:lstStyle/>
        <a:p>
          <a:endParaRPr lang="en-GB"/>
        </a:p>
      </dgm:t>
    </dgm:pt>
    <dgm:pt modelId="{D5DDFCF0-56B4-4D6C-8DE5-9C9E94596A55}" type="pres">
      <dgm:prSet presAssocID="{BA3A9714-1625-42C2-928B-BA7083324D85}" presName="cycle" presStyleCnt="0">
        <dgm:presLayoutVars>
          <dgm:dir/>
          <dgm:resizeHandles val="exact"/>
        </dgm:presLayoutVars>
      </dgm:prSet>
      <dgm:spPr/>
    </dgm:pt>
    <dgm:pt modelId="{108FCD7C-9F21-42B7-B9ED-A727E0B75438}" type="pres">
      <dgm:prSet presAssocID="{BDCC1579-3879-444D-9549-84EDC724EBE3}" presName="node" presStyleLbl="node1" presStyleIdx="0" presStyleCnt="3">
        <dgm:presLayoutVars>
          <dgm:bulletEnabled val="1"/>
        </dgm:presLayoutVars>
      </dgm:prSet>
      <dgm:spPr/>
    </dgm:pt>
    <dgm:pt modelId="{2D7B2EB4-C5A6-4B12-AAD2-E3B4C4F80FD0}" type="pres">
      <dgm:prSet presAssocID="{BDCC1579-3879-444D-9549-84EDC724EBE3}" presName="spNode" presStyleCnt="0"/>
      <dgm:spPr/>
    </dgm:pt>
    <dgm:pt modelId="{8BF06B49-B675-466C-B808-4F5D9BAA1BB1}" type="pres">
      <dgm:prSet presAssocID="{08B588AD-F647-418F-94E1-9F3EDB7E04B3}" presName="sibTrans" presStyleLbl="sibTrans1D1" presStyleIdx="0" presStyleCnt="3"/>
      <dgm:spPr/>
    </dgm:pt>
    <dgm:pt modelId="{27C0C216-819F-4E47-9FD0-1E8D8C1A7524}" type="pres">
      <dgm:prSet presAssocID="{E2F771F8-6FA5-4B68-A059-499C6A42CB7D}" presName="node" presStyleLbl="node1" presStyleIdx="1" presStyleCnt="3">
        <dgm:presLayoutVars>
          <dgm:bulletEnabled val="1"/>
        </dgm:presLayoutVars>
      </dgm:prSet>
      <dgm:spPr/>
    </dgm:pt>
    <dgm:pt modelId="{214BDAA5-2E60-4CF0-BFC1-A39E1E1FC528}" type="pres">
      <dgm:prSet presAssocID="{E2F771F8-6FA5-4B68-A059-499C6A42CB7D}" presName="spNode" presStyleCnt="0"/>
      <dgm:spPr/>
    </dgm:pt>
    <dgm:pt modelId="{69A3F3CF-8EBD-4C41-B5FC-FFEFD41CBD30}" type="pres">
      <dgm:prSet presAssocID="{A68B82F5-AE18-4C67-8CB1-BBB97A9DC2D7}" presName="sibTrans" presStyleLbl="sibTrans1D1" presStyleIdx="1" presStyleCnt="3"/>
      <dgm:spPr/>
    </dgm:pt>
    <dgm:pt modelId="{5A46658F-3432-4A67-BCF2-CF60405E7D21}" type="pres">
      <dgm:prSet presAssocID="{20C7B2BF-7640-402F-982B-C5109AD4E603}" presName="node" presStyleLbl="node1" presStyleIdx="2" presStyleCnt="3">
        <dgm:presLayoutVars>
          <dgm:bulletEnabled val="1"/>
        </dgm:presLayoutVars>
      </dgm:prSet>
      <dgm:spPr/>
    </dgm:pt>
    <dgm:pt modelId="{59B043C2-64D1-4310-9492-193E61519B44}" type="pres">
      <dgm:prSet presAssocID="{20C7B2BF-7640-402F-982B-C5109AD4E603}" presName="spNode" presStyleCnt="0"/>
      <dgm:spPr/>
    </dgm:pt>
    <dgm:pt modelId="{A6AB4BED-98D8-4997-919B-4AD6EFC09629}" type="pres">
      <dgm:prSet presAssocID="{70B5CA88-0DCA-433A-8598-CC3905854110}" presName="sibTrans" presStyleLbl="sibTrans1D1" presStyleIdx="2" presStyleCnt="3"/>
      <dgm:spPr/>
    </dgm:pt>
  </dgm:ptLst>
  <dgm:cxnLst>
    <dgm:cxn modelId="{4D80AE04-1F02-4DBD-B6F2-C40019BAD350}" type="presOf" srcId="{20C7B2BF-7640-402F-982B-C5109AD4E603}" destId="{5A46658F-3432-4A67-BCF2-CF60405E7D21}" srcOrd="0" destOrd="0" presId="urn:microsoft.com/office/officeart/2005/8/layout/cycle6"/>
    <dgm:cxn modelId="{EFD6496D-A92C-4ADC-8C95-248A0F7E031F}" type="presOf" srcId="{70B5CA88-0DCA-433A-8598-CC3905854110}" destId="{A6AB4BED-98D8-4997-919B-4AD6EFC09629}" srcOrd="0" destOrd="0" presId="urn:microsoft.com/office/officeart/2005/8/layout/cycle6"/>
    <dgm:cxn modelId="{23D5CE6D-4BD2-4A5F-92F9-90A1E2E52D51}" type="presOf" srcId="{E2F771F8-6FA5-4B68-A059-499C6A42CB7D}" destId="{27C0C216-819F-4E47-9FD0-1E8D8C1A7524}" srcOrd="0" destOrd="0" presId="urn:microsoft.com/office/officeart/2005/8/layout/cycle6"/>
    <dgm:cxn modelId="{2B009595-D0AF-4AEC-8383-509253E0FE86}" type="presOf" srcId="{BDCC1579-3879-444D-9549-84EDC724EBE3}" destId="{108FCD7C-9F21-42B7-B9ED-A727E0B75438}" srcOrd="0" destOrd="0" presId="urn:microsoft.com/office/officeart/2005/8/layout/cycle6"/>
    <dgm:cxn modelId="{18F9F3AF-330B-45F6-8641-B25A3E885D05}" type="presOf" srcId="{A68B82F5-AE18-4C67-8CB1-BBB97A9DC2D7}" destId="{69A3F3CF-8EBD-4C41-B5FC-FFEFD41CBD30}" srcOrd="0" destOrd="0" presId="urn:microsoft.com/office/officeart/2005/8/layout/cycle6"/>
    <dgm:cxn modelId="{2AAC4BB4-559A-4A3E-9E05-EAC70E9A93B1}" srcId="{BA3A9714-1625-42C2-928B-BA7083324D85}" destId="{E2F771F8-6FA5-4B68-A059-499C6A42CB7D}" srcOrd="1" destOrd="0" parTransId="{55A4EB50-A7E7-4066-95E2-21467231B965}" sibTransId="{A68B82F5-AE18-4C67-8CB1-BBB97A9DC2D7}"/>
    <dgm:cxn modelId="{0D2CCFD7-926B-40A3-8DDF-618A682F001C}" type="presOf" srcId="{08B588AD-F647-418F-94E1-9F3EDB7E04B3}" destId="{8BF06B49-B675-466C-B808-4F5D9BAA1BB1}" srcOrd="0" destOrd="0" presId="urn:microsoft.com/office/officeart/2005/8/layout/cycle6"/>
    <dgm:cxn modelId="{DAAA9EE4-30AC-4352-9D6A-FFDA72B239D5}" srcId="{BA3A9714-1625-42C2-928B-BA7083324D85}" destId="{20C7B2BF-7640-402F-982B-C5109AD4E603}" srcOrd="2" destOrd="0" parTransId="{18097D19-6FC9-4C01-A119-15F843226348}" sibTransId="{70B5CA88-0DCA-433A-8598-CC3905854110}"/>
    <dgm:cxn modelId="{493B6BE7-EC43-4573-8BF5-FA5DCB512DA8}" srcId="{BA3A9714-1625-42C2-928B-BA7083324D85}" destId="{BDCC1579-3879-444D-9549-84EDC724EBE3}" srcOrd="0" destOrd="0" parTransId="{B276E676-D9F4-45B1-B985-D94F1B2B82B2}" sibTransId="{08B588AD-F647-418F-94E1-9F3EDB7E04B3}"/>
    <dgm:cxn modelId="{B3A641EF-ABA6-44A4-BE0D-834A30D32939}" type="presOf" srcId="{BA3A9714-1625-42C2-928B-BA7083324D85}" destId="{D5DDFCF0-56B4-4D6C-8DE5-9C9E94596A55}" srcOrd="0" destOrd="0" presId="urn:microsoft.com/office/officeart/2005/8/layout/cycle6"/>
    <dgm:cxn modelId="{F82BF342-7576-44B4-B8C9-530F752B6ABC}" type="presParOf" srcId="{D5DDFCF0-56B4-4D6C-8DE5-9C9E94596A55}" destId="{108FCD7C-9F21-42B7-B9ED-A727E0B75438}" srcOrd="0" destOrd="0" presId="urn:microsoft.com/office/officeart/2005/8/layout/cycle6"/>
    <dgm:cxn modelId="{7A6A44E8-1F6F-47AC-BA66-C289B66312FB}" type="presParOf" srcId="{D5DDFCF0-56B4-4D6C-8DE5-9C9E94596A55}" destId="{2D7B2EB4-C5A6-4B12-AAD2-E3B4C4F80FD0}" srcOrd="1" destOrd="0" presId="urn:microsoft.com/office/officeart/2005/8/layout/cycle6"/>
    <dgm:cxn modelId="{80AEF4F9-6E44-4464-BACA-926661BECB62}" type="presParOf" srcId="{D5DDFCF0-56B4-4D6C-8DE5-9C9E94596A55}" destId="{8BF06B49-B675-466C-B808-4F5D9BAA1BB1}" srcOrd="2" destOrd="0" presId="urn:microsoft.com/office/officeart/2005/8/layout/cycle6"/>
    <dgm:cxn modelId="{561616A2-3C1D-4607-8820-ABF58C5B5B24}" type="presParOf" srcId="{D5DDFCF0-56B4-4D6C-8DE5-9C9E94596A55}" destId="{27C0C216-819F-4E47-9FD0-1E8D8C1A7524}" srcOrd="3" destOrd="0" presId="urn:microsoft.com/office/officeart/2005/8/layout/cycle6"/>
    <dgm:cxn modelId="{5C2C2DCE-A07F-4838-86BD-68FB6F2F60D0}" type="presParOf" srcId="{D5DDFCF0-56B4-4D6C-8DE5-9C9E94596A55}" destId="{214BDAA5-2E60-4CF0-BFC1-A39E1E1FC528}" srcOrd="4" destOrd="0" presId="urn:microsoft.com/office/officeart/2005/8/layout/cycle6"/>
    <dgm:cxn modelId="{082E421B-A2CF-414E-8835-D5260BC75376}" type="presParOf" srcId="{D5DDFCF0-56B4-4D6C-8DE5-9C9E94596A55}" destId="{69A3F3CF-8EBD-4C41-B5FC-FFEFD41CBD30}" srcOrd="5" destOrd="0" presId="urn:microsoft.com/office/officeart/2005/8/layout/cycle6"/>
    <dgm:cxn modelId="{34834784-8103-45E4-BD39-5B0D1AE3258C}" type="presParOf" srcId="{D5DDFCF0-56B4-4D6C-8DE5-9C9E94596A55}" destId="{5A46658F-3432-4A67-BCF2-CF60405E7D21}" srcOrd="6" destOrd="0" presId="urn:microsoft.com/office/officeart/2005/8/layout/cycle6"/>
    <dgm:cxn modelId="{344B8D5E-2015-4D92-8D9B-7310CDD90DB6}" type="presParOf" srcId="{D5DDFCF0-56B4-4D6C-8DE5-9C9E94596A55}" destId="{59B043C2-64D1-4310-9492-193E61519B44}" srcOrd="7" destOrd="0" presId="urn:microsoft.com/office/officeart/2005/8/layout/cycle6"/>
    <dgm:cxn modelId="{5ED4D2A4-4DCE-448C-B127-5E23151EC76A}" type="presParOf" srcId="{D5DDFCF0-56B4-4D6C-8DE5-9C9E94596A55}" destId="{A6AB4BED-98D8-4997-919B-4AD6EFC09629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146E71C-91C0-455B-9A09-B68CD7678C1D}" type="doc">
      <dgm:prSet loTypeId="urn:microsoft.com/office/officeart/2005/8/layout/arrow5" loCatId="relationship" qsTypeId="urn:microsoft.com/office/officeart/2005/8/quickstyle/3d6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CFCBF03-EAE5-4E6B-A8D0-4612A290762A}">
      <dgm:prSet phldrT="[Text]"/>
      <dgm:spPr/>
      <dgm:t>
        <a:bodyPr/>
        <a:lstStyle/>
        <a:p>
          <a:r>
            <a:rPr lang="en-GB" b="1" dirty="0"/>
            <a:t>Collecting empirical data</a:t>
          </a:r>
        </a:p>
      </dgm:t>
    </dgm:pt>
    <dgm:pt modelId="{838A1956-F183-4F0C-B661-DE9A18BA4AA6}" cxnId="{2CA0D044-F56C-48CA-AE57-AD4C50E0A235}" type="parTrans">
      <dgm:prSet/>
      <dgm:spPr/>
      <dgm:t>
        <a:bodyPr/>
        <a:lstStyle/>
        <a:p>
          <a:endParaRPr lang="en-GB"/>
        </a:p>
      </dgm:t>
    </dgm:pt>
    <dgm:pt modelId="{06E74DA2-698C-40B0-BC31-23D2D41F30EC}" cxnId="{2CA0D044-F56C-48CA-AE57-AD4C50E0A235}" type="sibTrans">
      <dgm:prSet/>
      <dgm:spPr/>
      <dgm:t>
        <a:bodyPr/>
        <a:lstStyle/>
        <a:p>
          <a:endParaRPr lang="en-GB"/>
        </a:p>
      </dgm:t>
    </dgm:pt>
    <dgm:pt modelId="{4A08F6CF-4262-4CCD-844A-63DD670AC42E}">
      <dgm:prSet phldrT="[Text]"/>
      <dgm:spPr/>
      <dgm:t>
        <a:bodyPr/>
        <a:lstStyle/>
        <a:p>
          <a:r>
            <a:rPr lang="en-GB" b="1" dirty="0"/>
            <a:t>Literature review</a:t>
          </a:r>
        </a:p>
      </dgm:t>
    </dgm:pt>
    <dgm:pt modelId="{431B2E51-280F-4808-B21B-C3A916361949}" cxnId="{DF37C444-45C5-48C7-961C-0E3DBD152992}" type="parTrans">
      <dgm:prSet/>
      <dgm:spPr/>
      <dgm:t>
        <a:bodyPr/>
        <a:lstStyle/>
        <a:p>
          <a:endParaRPr lang="en-GB"/>
        </a:p>
      </dgm:t>
    </dgm:pt>
    <dgm:pt modelId="{A370C5C6-298D-4EA9-86FF-A2EFB33BDAFE}" cxnId="{DF37C444-45C5-48C7-961C-0E3DBD152992}" type="sibTrans">
      <dgm:prSet/>
      <dgm:spPr/>
      <dgm:t>
        <a:bodyPr/>
        <a:lstStyle/>
        <a:p>
          <a:endParaRPr lang="en-GB"/>
        </a:p>
      </dgm:t>
    </dgm:pt>
    <dgm:pt modelId="{966F8C23-2B33-4D90-9962-6DA3D7044B89}" type="pres">
      <dgm:prSet presAssocID="{B146E71C-91C0-455B-9A09-B68CD7678C1D}" presName="diagram" presStyleCnt="0">
        <dgm:presLayoutVars>
          <dgm:dir/>
          <dgm:resizeHandles val="exact"/>
        </dgm:presLayoutVars>
      </dgm:prSet>
      <dgm:spPr/>
    </dgm:pt>
    <dgm:pt modelId="{1ACD43FF-44A3-4157-BB5C-7EF14AF27C8F}" type="pres">
      <dgm:prSet presAssocID="{7CFCBF03-EAE5-4E6B-A8D0-4612A290762A}" presName="arrow" presStyleLbl="node1" presStyleIdx="0" presStyleCnt="2">
        <dgm:presLayoutVars>
          <dgm:bulletEnabled val="1"/>
        </dgm:presLayoutVars>
      </dgm:prSet>
      <dgm:spPr/>
    </dgm:pt>
    <dgm:pt modelId="{7B890F18-D3EA-4ACF-8A00-9B63C413C921}" type="pres">
      <dgm:prSet presAssocID="{4A08F6CF-4262-4CCD-844A-63DD670AC42E}" presName="arrow" presStyleLbl="node1" presStyleIdx="1" presStyleCnt="2">
        <dgm:presLayoutVars>
          <dgm:bulletEnabled val="1"/>
        </dgm:presLayoutVars>
      </dgm:prSet>
      <dgm:spPr/>
    </dgm:pt>
  </dgm:ptLst>
  <dgm:cxnLst>
    <dgm:cxn modelId="{C5437939-9480-48C1-AB92-35B4235F39A7}" type="presOf" srcId="{B146E71C-91C0-455B-9A09-B68CD7678C1D}" destId="{966F8C23-2B33-4D90-9962-6DA3D7044B89}" srcOrd="0" destOrd="0" presId="urn:microsoft.com/office/officeart/2005/8/layout/arrow5"/>
    <dgm:cxn modelId="{0798C061-5F2C-4E71-8DFB-720DC4111587}" type="presOf" srcId="{4A08F6CF-4262-4CCD-844A-63DD670AC42E}" destId="{7B890F18-D3EA-4ACF-8A00-9B63C413C921}" srcOrd="0" destOrd="0" presId="urn:microsoft.com/office/officeart/2005/8/layout/arrow5"/>
    <dgm:cxn modelId="{DF37C444-45C5-48C7-961C-0E3DBD152992}" srcId="{B146E71C-91C0-455B-9A09-B68CD7678C1D}" destId="{4A08F6CF-4262-4CCD-844A-63DD670AC42E}" srcOrd="1" destOrd="0" parTransId="{431B2E51-280F-4808-B21B-C3A916361949}" sibTransId="{A370C5C6-298D-4EA9-86FF-A2EFB33BDAFE}"/>
    <dgm:cxn modelId="{2CA0D044-F56C-48CA-AE57-AD4C50E0A235}" srcId="{B146E71C-91C0-455B-9A09-B68CD7678C1D}" destId="{7CFCBF03-EAE5-4E6B-A8D0-4612A290762A}" srcOrd="0" destOrd="0" parTransId="{838A1956-F183-4F0C-B661-DE9A18BA4AA6}" sibTransId="{06E74DA2-698C-40B0-BC31-23D2D41F30EC}"/>
    <dgm:cxn modelId="{DFBF309D-02B5-4476-A4A2-24043E3E4C25}" type="presOf" srcId="{7CFCBF03-EAE5-4E6B-A8D0-4612A290762A}" destId="{1ACD43FF-44A3-4157-BB5C-7EF14AF27C8F}" srcOrd="0" destOrd="0" presId="urn:microsoft.com/office/officeart/2005/8/layout/arrow5"/>
    <dgm:cxn modelId="{BFE8E34B-9F4D-4110-85E8-23BF9C4BA1ED}" type="presParOf" srcId="{966F8C23-2B33-4D90-9962-6DA3D7044B89}" destId="{1ACD43FF-44A3-4157-BB5C-7EF14AF27C8F}" srcOrd="0" destOrd="0" presId="urn:microsoft.com/office/officeart/2005/8/layout/arrow5"/>
    <dgm:cxn modelId="{B02B22B7-ED64-4FF9-9FD8-B50DE7288D55}" type="presParOf" srcId="{966F8C23-2B33-4D90-9962-6DA3D7044B89}" destId="{7B890F18-D3EA-4ACF-8A00-9B63C413C921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85236E-A614-433D-8570-5B2FCBE54E80}" type="doc">
      <dgm:prSet loTypeId="urn:microsoft.com/office/officeart/2005/8/layout/b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9657F7E-D84E-48FF-B342-A2A4F2640346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ACB6E1BD-3E3A-4393-85D0-5C35948A82F2}" cxnId="{D552276F-5381-443B-8CC6-17EAC1E2CF2D}" type="parTrans">
      <dgm:prSet/>
      <dgm:spPr/>
      <dgm:t>
        <a:bodyPr/>
        <a:lstStyle/>
        <a:p>
          <a:endParaRPr lang="en-GB"/>
        </a:p>
      </dgm:t>
    </dgm:pt>
    <dgm:pt modelId="{A5536F43-8061-4A6A-A5B2-5F6C51C49703}" cxnId="{D552276F-5381-443B-8CC6-17EAC1E2CF2D}" type="sibTrans">
      <dgm:prSet/>
      <dgm:spPr/>
      <dgm:t>
        <a:bodyPr/>
        <a:lstStyle/>
        <a:p>
          <a:endParaRPr lang="en-GB"/>
        </a:p>
      </dgm:t>
    </dgm:pt>
    <dgm:pt modelId="{08E72254-E1F5-4020-B060-BCE8AA74178E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r>
            <a:rPr lang="en-US">
              <a:latin typeface="Calibri" panose="020F0502020204030204" charset="0"/>
              <a:cs typeface="Calibri" panose="020F0502020204030204" charset="0"/>
            </a:rPr>
            <a:t/>
          </a:r>
          <a:endParaRPr lang="en-US">
            <a:latin typeface="Calibri" panose="020F0502020204030204" charset="0"/>
            <a:cs typeface="Calibri" panose="020F0502020204030204" charset="0"/>
          </a:endParaRPr>
        </a:p>
      </dgm:t>
    </dgm:pt>
    <dgm:pt modelId="{C612833A-9BFE-4B54-9A88-51CD1EC50840}" cxnId="{3CC65A64-8636-4782-8B60-6979F5D7D9D0}" type="parTrans">
      <dgm:prSet/>
      <dgm:spPr/>
      <dgm:t>
        <a:bodyPr/>
        <a:lstStyle/>
        <a:p>
          <a:endParaRPr lang="en-GB"/>
        </a:p>
      </dgm:t>
    </dgm:pt>
    <dgm:pt modelId="{10AFD07D-03CB-43D7-ADBF-A3DE95D89BFE}" cxnId="{3CC65A64-8636-4782-8B60-6979F5D7D9D0}" type="sibTrans">
      <dgm:prSet/>
      <dgm:spPr/>
      <dgm:t>
        <a:bodyPr/>
        <a:lstStyle/>
        <a:p>
          <a:endParaRPr lang="en-GB"/>
        </a:p>
      </dgm:t>
    </dgm:pt>
    <dgm:pt modelId="{62572593-E521-4841-BBA6-536F71679C18}">
      <dgm:prSet phldrT="[Text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4EA38BCB-670E-446D-B6E2-B0EE50261616}" cxnId="{A8E676D0-F5A7-48A3-AB53-9DD68BDE30E3}" type="parTrans">
      <dgm:prSet/>
      <dgm:spPr/>
      <dgm:t>
        <a:bodyPr/>
        <a:lstStyle/>
        <a:p>
          <a:endParaRPr lang="en-GB"/>
        </a:p>
      </dgm:t>
    </dgm:pt>
    <dgm:pt modelId="{62E8B409-6472-442E-8486-8FF99373924B}" cxnId="{A8E676D0-F5A7-48A3-AB53-9DD68BDE30E3}" type="sibTrans">
      <dgm:prSet/>
      <dgm:spPr/>
      <dgm:t>
        <a:bodyPr/>
        <a:lstStyle/>
        <a:p>
          <a:endParaRPr lang="en-GB"/>
        </a:p>
      </dgm:t>
    </dgm:pt>
    <dgm:pt modelId="{E987E014-289A-43E0-9F3E-468C94BE9049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r>
            <a:rPr lang="en-US">
              <a:latin typeface="Calibri Light" panose="020F0302020204030204" charset="0"/>
              <a:cs typeface="Calibri Light" panose="020F0302020204030204" charset="0"/>
            </a:rPr>
            <a:t/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gm:t>
    </dgm:pt>
    <dgm:pt modelId="{FFAF468B-86D4-4057-A065-D75CF12B126D}" cxnId="{274D8E93-28B1-44AA-AE0C-EEE630179FBE}" type="parTrans">
      <dgm:prSet/>
      <dgm:spPr/>
      <dgm:t>
        <a:bodyPr/>
        <a:lstStyle/>
        <a:p>
          <a:endParaRPr lang="en-GB"/>
        </a:p>
      </dgm:t>
    </dgm:pt>
    <dgm:pt modelId="{714B1397-9925-423E-9803-6008C29E5CBB}" cxnId="{274D8E93-28B1-44AA-AE0C-EEE630179FBE}" type="sibTrans">
      <dgm:prSet/>
      <dgm:spPr/>
      <dgm:t>
        <a:bodyPr/>
        <a:lstStyle/>
        <a:p>
          <a:endParaRPr lang="en-GB"/>
        </a:p>
      </dgm:t>
    </dgm:pt>
    <dgm:pt modelId="{D928B8E1-18C8-4B27-8CC2-4AF49C647225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AEDA73F-E900-49C7-B066-7FA4875E23F6}" cxnId="{96ED32FA-B79A-474B-9F80-452B47763D35}" type="parTrans">
      <dgm:prSet/>
      <dgm:spPr/>
      <dgm:t>
        <a:bodyPr/>
        <a:lstStyle/>
        <a:p>
          <a:endParaRPr lang="en-GB"/>
        </a:p>
      </dgm:t>
    </dgm:pt>
    <dgm:pt modelId="{AC7720C7-48E0-4E6C-9982-D7653ED7DB8F}" cxnId="{96ED32FA-B79A-474B-9F80-452B47763D35}" type="sibTrans">
      <dgm:prSet/>
      <dgm:spPr/>
      <dgm:t>
        <a:bodyPr/>
        <a:lstStyle/>
        <a:p>
          <a:endParaRPr lang="en-GB"/>
        </a:p>
      </dgm:t>
    </dgm:pt>
    <dgm:pt modelId="{1EF96A12-B590-4CE1-A87E-1AD75DE29B52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B2006906-E2AC-4277-9C3A-DB7DB2168C4C}" cxnId="{8DBF8771-F5AC-4717-AF08-E6922A15C17F}" type="parTrans">
      <dgm:prSet/>
      <dgm:spPr/>
      <dgm:t>
        <a:bodyPr/>
        <a:lstStyle/>
        <a:p>
          <a:endParaRPr lang="en-GB"/>
        </a:p>
      </dgm:t>
    </dgm:pt>
    <dgm:pt modelId="{F05F0298-A67B-4FF3-9081-CCB4E013A197}" cxnId="{8DBF8771-F5AC-4717-AF08-E6922A15C17F}" type="sibTrans">
      <dgm:prSet/>
      <dgm:spPr/>
      <dgm:t>
        <a:bodyPr/>
        <a:lstStyle/>
        <a:p>
          <a:endParaRPr lang="en-GB"/>
        </a:p>
      </dgm:t>
    </dgm:pt>
    <dgm:pt modelId="{A776333E-7F8C-4EBF-97CB-E588143E0230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279D2C3B-6903-48D1-8650-CC9335B8F679}" cxnId="{B6373CE6-F311-4544-9AA9-B005F448DFCD}" type="parTrans">
      <dgm:prSet/>
      <dgm:spPr/>
      <dgm:t>
        <a:bodyPr/>
        <a:lstStyle/>
        <a:p>
          <a:endParaRPr lang="en-GB"/>
        </a:p>
      </dgm:t>
    </dgm:pt>
    <dgm:pt modelId="{948BBE75-362C-424E-9EAE-C163EACE1671}" cxnId="{B6373CE6-F311-4544-9AA9-B005F448DFCD}" type="sibTrans">
      <dgm:prSet/>
      <dgm:spPr/>
      <dgm:t>
        <a:bodyPr/>
        <a:lstStyle/>
        <a:p>
          <a:endParaRPr lang="en-GB"/>
        </a:p>
      </dgm:t>
    </dgm:pt>
    <dgm:pt modelId="{C2B735BD-AF66-4E3E-B2B2-7D9034E76D4D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r>
            <a:rPr>
              <a:latin typeface="Calibri Light" panose="020F0302020204030204" charset="0"/>
              <a:cs typeface="Calibri Light" panose="020F0302020204030204" charset="0"/>
            </a:rPr>
            <a:t/>
          </a:r>
          <a:endParaRPr>
            <a:latin typeface="Calibri Light" panose="020F0302020204030204" charset="0"/>
            <a:cs typeface="Calibri Light" panose="020F0302020204030204" charset="0"/>
          </a:endParaRPr>
        </a:p>
      </dgm:t>
    </dgm:pt>
    <dgm:pt modelId="{3D723742-4C5E-433C-A6F8-76B801E31A38}" cxnId="{96005324-57F7-4590-AB99-855F621DD6D6}" type="parTrans">
      <dgm:prSet/>
      <dgm:spPr/>
      <dgm:t>
        <a:bodyPr/>
        <a:lstStyle/>
        <a:p>
          <a:endParaRPr lang="en-GB"/>
        </a:p>
      </dgm:t>
    </dgm:pt>
    <dgm:pt modelId="{137E65B7-C41F-4132-81B2-CFEC965C5F58}" cxnId="{96005324-57F7-4590-AB99-855F621DD6D6}" type="sibTrans">
      <dgm:prSet/>
      <dgm:spPr/>
      <dgm:t>
        <a:bodyPr/>
        <a:lstStyle/>
        <a:p>
          <a:endParaRPr lang="en-GB"/>
        </a:p>
      </dgm:t>
    </dgm:pt>
    <dgm:pt modelId="{0EBCE923-6774-452A-8AE8-EE5C74FBBA8C}" type="pres">
      <dgm:prSet presAssocID="{DD85236E-A614-433D-8570-5B2FCBE54E80}" presName="Name0" presStyleCnt="0">
        <dgm:presLayoutVars>
          <dgm:dir/>
          <dgm:resizeHandles val="exact"/>
        </dgm:presLayoutVars>
      </dgm:prSet>
      <dgm:spPr/>
    </dgm:pt>
    <dgm:pt modelId="{81C98BFE-05FA-4626-8F2D-222B3DC0C722}" type="pres">
      <dgm:prSet presAssocID="{19657F7E-D84E-48FF-B342-A2A4F2640346}" presName="node" presStyleLbl="node1" presStyleIdx="0" presStyleCnt="8">
        <dgm:presLayoutVars>
          <dgm:bulletEnabled val="1"/>
        </dgm:presLayoutVars>
      </dgm:prSet>
      <dgm:spPr/>
    </dgm:pt>
    <dgm:pt modelId="{21F7A01B-D1B0-4BB6-85EB-0605BBC16B53}" type="pres">
      <dgm:prSet presAssocID="{A5536F43-8061-4A6A-A5B2-5F6C51C49703}" presName="sibTrans" presStyleLbl="sibTrans1D1" presStyleIdx="0" presStyleCnt="7"/>
      <dgm:spPr/>
    </dgm:pt>
    <dgm:pt modelId="{4F1562BD-2546-44F2-8F18-F2213938C348}" type="pres">
      <dgm:prSet presAssocID="{A5536F43-8061-4A6A-A5B2-5F6C51C49703}" presName="connectorText" presStyleCnt="0"/>
      <dgm:spPr/>
    </dgm:pt>
    <dgm:pt modelId="{57EC6082-9940-45E6-B9ED-6E65EA665F3E}" type="pres">
      <dgm:prSet presAssocID="{08E72254-E1F5-4020-B060-BCE8AA74178E}" presName="node" presStyleLbl="node1" presStyleIdx="1" presStyleCnt="8">
        <dgm:presLayoutVars>
          <dgm:bulletEnabled val="1"/>
        </dgm:presLayoutVars>
      </dgm:prSet>
      <dgm:spPr/>
    </dgm:pt>
    <dgm:pt modelId="{60E4E29B-DA7A-4E3E-BCFE-4E96B0B28982}" type="pres">
      <dgm:prSet presAssocID="{10AFD07D-03CB-43D7-ADBF-A3DE95D89BFE}" presName="sibTrans" presStyleLbl="sibTrans1D1" presStyleIdx="1" presStyleCnt="7"/>
      <dgm:spPr/>
    </dgm:pt>
    <dgm:pt modelId="{6D6AC7C2-0803-4B5A-8ABF-5710C1FC19A6}" type="pres">
      <dgm:prSet presAssocID="{10AFD07D-03CB-43D7-ADBF-A3DE95D89BFE}" presName="connectorText" presStyleCnt="0"/>
      <dgm:spPr/>
    </dgm:pt>
    <dgm:pt modelId="{757655A4-1921-4764-B04E-DC9C4BBE6EA1}" type="pres">
      <dgm:prSet presAssocID="{62572593-E521-4841-BBA6-536F71679C18}" presName="node" presStyleLbl="node1" presStyleIdx="2" presStyleCnt="8">
        <dgm:presLayoutVars>
          <dgm:bulletEnabled val="1"/>
        </dgm:presLayoutVars>
      </dgm:prSet>
      <dgm:spPr/>
    </dgm:pt>
    <dgm:pt modelId="{A6013EED-6CA3-4901-9CF5-9EE9DC46CA5F}" type="pres">
      <dgm:prSet presAssocID="{62E8B409-6472-442E-8486-8FF99373924B}" presName="sibTrans" presStyleLbl="sibTrans1D1" presStyleIdx="2" presStyleCnt="7"/>
      <dgm:spPr/>
    </dgm:pt>
    <dgm:pt modelId="{3A6DE9E0-44AF-4682-9C30-EE3DFDAC23A2}" type="pres">
      <dgm:prSet presAssocID="{62E8B409-6472-442E-8486-8FF99373924B}" presName="connectorText" presStyleCnt="0"/>
      <dgm:spPr/>
    </dgm:pt>
    <dgm:pt modelId="{3014BC23-1028-4F39-8530-9A7691071707}" type="pres">
      <dgm:prSet presAssocID="{E987E014-289A-43E0-9F3E-468C94BE9049}" presName="node" presStyleLbl="node1" presStyleIdx="3" presStyleCnt="8">
        <dgm:presLayoutVars>
          <dgm:bulletEnabled val="1"/>
        </dgm:presLayoutVars>
      </dgm:prSet>
      <dgm:spPr/>
    </dgm:pt>
    <dgm:pt modelId="{4E43C57E-0FF1-41C1-8C5B-C110C2BB2446}" type="pres">
      <dgm:prSet presAssocID="{714B1397-9925-423E-9803-6008C29E5CBB}" presName="sibTrans" presStyleLbl="sibTrans1D1" presStyleIdx="3" presStyleCnt="7"/>
      <dgm:spPr/>
    </dgm:pt>
    <dgm:pt modelId="{CD343BE0-C6DD-496B-BD8C-AF61EEC72AEE}" type="pres">
      <dgm:prSet presAssocID="{714B1397-9925-423E-9803-6008C29E5CBB}" presName="connectorText" presStyleCnt="0"/>
      <dgm:spPr/>
    </dgm:pt>
    <dgm:pt modelId="{359C2D96-9A0C-4535-A619-7628556FF6AF}" type="pres">
      <dgm:prSet presAssocID="{D928B8E1-18C8-4B27-8CC2-4AF49C647225}" presName="node" presStyleLbl="node1" presStyleIdx="4" presStyleCnt="8">
        <dgm:presLayoutVars>
          <dgm:bulletEnabled val="1"/>
        </dgm:presLayoutVars>
      </dgm:prSet>
      <dgm:spPr/>
    </dgm:pt>
    <dgm:pt modelId="{86E46210-91AB-40DF-A2EA-05A60A502578}" type="pres">
      <dgm:prSet presAssocID="{AC7720C7-48E0-4E6C-9982-D7653ED7DB8F}" presName="sibTrans" presStyleLbl="sibTrans1D1" presStyleIdx="4" presStyleCnt="7"/>
      <dgm:spPr/>
    </dgm:pt>
    <dgm:pt modelId="{A6501283-9D7A-44D9-8A8D-76E5E2D7CB93}" type="pres">
      <dgm:prSet presAssocID="{AC7720C7-48E0-4E6C-9982-D7653ED7DB8F}" presName="connectorText" presStyleCnt="0"/>
      <dgm:spPr/>
    </dgm:pt>
    <dgm:pt modelId="{0705328C-F04A-42A1-8213-F27D990A0F18}" type="pres">
      <dgm:prSet presAssocID="{1EF96A12-B590-4CE1-A87E-1AD75DE29B52}" presName="node" presStyleLbl="node1" presStyleIdx="5" presStyleCnt="8">
        <dgm:presLayoutVars>
          <dgm:bulletEnabled val="1"/>
        </dgm:presLayoutVars>
      </dgm:prSet>
      <dgm:spPr/>
    </dgm:pt>
    <dgm:pt modelId="{8D027D2A-3115-48C9-8EE9-9C92D9C6BEC0}" type="pres">
      <dgm:prSet presAssocID="{F05F0298-A67B-4FF3-9081-CCB4E013A197}" presName="sibTrans" presStyleLbl="sibTrans1D1" presStyleIdx="5" presStyleCnt="7"/>
      <dgm:spPr/>
    </dgm:pt>
    <dgm:pt modelId="{20E51A95-EC80-4924-9B75-9F3D911BA616}" type="pres">
      <dgm:prSet presAssocID="{F05F0298-A67B-4FF3-9081-CCB4E013A197}" presName="connectorText" presStyleCnt="0"/>
      <dgm:spPr/>
    </dgm:pt>
    <dgm:pt modelId="{127FE8D3-67CE-476C-A4A7-25C387779397}" type="pres">
      <dgm:prSet presAssocID="{A776333E-7F8C-4EBF-97CB-E588143E0230}" presName="node" presStyleLbl="node1" presStyleIdx="6" presStyleCnt="8">
        <dgm:presLayoutVars>
          <dgm:bulletEnabled val="1"/>
        </dgm:presLayoutVars>
      </dgm:prSet>
      <dgm:spPr/>
    </dgm:pt>
    <dgm:pt modelId="{BAB3A507-0BBA-4BEB-9400-F5562A0968AA}" type="pres">
      <dgm:prSet presAssocID="{948BBE75-362C-424E-9EAE-C163EACE1671}" presName="sibTrans" presStyleLbl="sibTrans1D1" presStyleIdx="6" presStyleCnt="7"/>
      <dgm:spPr/>
    </dgm:pt>
    <dgm:pt modelId="{10344CEA-AB99-450F-AC15-59589362041B}" type="pres">
      <dgm:prSet presAssocID="{948BBE75-362C-424E-9EAE-C163EACE1671}" presName="connectorText" presStyleCnt="0"/>
      <dgm:spPr/>
    </dgm:pt>
    <dgm:pt modelId="{1254279A-E2AF-4B05-9CD4-1AB748C55454}" type="pres">
      <dgm:prSet presAssocID="{C2B735BD-AF66-4E3E-B2B2-7D9034E76D4D}" presName="node" presStyleLbl="node1" presStyleIdx="7" presStyleCnt="8">
        <dgm:presLayoutVars>
          <dgm:bulletEnabled val="1"/>
        </dgm:presLayoutVars>
      </dgm:prSet>
      <dgm:spPr/>
    </dgm:pt>
  </dgm:ptLst>
  <dgm:cxnLst>
    <dgm:cxn modelId="{D552276F-5381-443B-8CC6-17EAC1E2CF2D}" srcId="{DD85236E-A614-433D-8570-5B2FCBE54E80}" destId="{19657F7E-D84E-48FF-B342-A2A4F2640346}" srcOrd="0" destOrd="0" parTransId="{ACB6E1BD-3E3A-4393-85D0-5C35948A82F2}" sibTransId="{A5536F43-8061-4A6A-A5B2-5F6C51C49703}"/>
    <dgm:cxn modelId="{3CC65A64-8636-4782-8B60-6979F5D7D9D0}" srcId="{DD85236E-A614-433D-8570-5B2FCBE54E80}" destId="{08E72254-E1F5-4020-B060-BCE8AA74178E}" srcOrd="1" destOrd="0" parTransId="{C612833A-9BFE-4B54-9A88-51CD1EC50840}" sibTransId="{10AFD07D-03CB-43D7-ADBF-A3DE95D89BFE}"/>
    <dgm:cxn modelId="{A8E676D0-F5A7-48A3-AB53-9DD68BDE30E3}" srcId="{DD85236E-A614-433D-8570-5B2FCBE54E80}" destId="{62572593-E521-4841-BBA6-536F71679C18}" srcOrd="2" destOrd="0" parTransId="{4EA38BCB-670E-446D-B6E2-B0EE50261616}" sibTransId="{62E8B409-6472-442E-8486-8FF99373924B}"/>
    <dgm:cxn modelId="{274D8E93-28B1-44AA-AE0C-EEE630179FBE}" srcId="{DD85236E-A614-433D-8570-5B2FCBE54E80}" destId="{E987E014-289A-43E0-9F3E-468C94BE9049}" srcOrd="3" destOrd="0" parTransId="{FFAF468B-86D4-4057-A065-D75CF12B126D}" sibTransId="{714B1397-9925-423E-9803-6008C29E5CBB}"/>
    <dgm:cxn modelId="{96ED32FA-B79A-474B-9F80-452B47763D35}" srcId="{DD85236E-A614-433D-8570-5B2FCBE54E80}" destId="{D928B8E1-18C8-4B27-8CC2-4AF49C647225}" srcOrd="4" destOrd="0" parTransId="{BAEDA73F-E900-49C7-B066-7FA4875E23F6}" sibTransId="{AC7720C7-48E0-4E6C-9982-D7653ED7DB8F}"/>
    <dgm:cxn modelId="{8DBF8771-F5AC-4717-AF08-E6922A15C17F}" srcId="{DD85236E-A614-433D-8570-5B2FCBE54E80}" destId="{1EF96A12-B590-4CE1-A87E-1AD75DE29B52}" srcOrd="5" destOrd="0" parTransId="{B2006906-E2AC-4277-9C3A-DB7DB2168C4C}" sibTransId="{F05F0298-A67B-4FF3-9081-CCB4E013A197}"/>
    <dgm:cxn modelId="{B6373CE6-F311-4544-9AA9-B005F448DFCD}" srcId="{DD85236E-A614-433D-8570-5B2FCBE54E80}" destId="{A776333E-7F8C-4EBF-97CB-E588143E0230}" srcOrd="6" destOrd="0" parTransId="{279D2C3B-6903-48D1-8650-CC9335B8F679}" sibTransId="{948BBE75-362C-424E-9EAE-C163EACE1671}"/>
    <dgm:cxn modelId="{96005324-57F7-4590-AB99-855F621DD6D6}" srcId="{DD85236E-A614-433D-8570-5B2FCBE54E80}" destId="{C2B735BD-AF66-4E3E-B2B2-7D9034E76D4D}" srcOrd="7" destOrd="0" parTransId="{3D723742-4C5E-433C-A6F8-76B801E31A38}" sibTransId="{137E65B7-C41F-4132-81B2-CFEC965C5F58}"/>
    <dgm:cxn modelId="{26C78E50-5E84-486E-9089-14ED200C77FD}" type="presOf" srcId="{DD85236E-A614-433D-8570-5B2FCBE54E80}" destId="{0EBCE923-6774-452A-8AE8-EE5C74FBBA8C}" srcOrd="0" destOrd="0" presId="urn:microsoft.com/office/officeart/2005/8/layout/bProcess3"/>
    <dgm:cxn modelId="{62D92CC7-FEC4-4D96-85AA-CE245708CC7C}" type="presParOf" srcId="{0EBCE923-6774-452A-8AE8-EE5C74FBBA8C}" destId="{81C98BFE-05FA-4626-8F2D-222B3DC0C722}" srcOrd="0" destOrd="0" presId="urn:microsoft.com/office/officeart/2005/8/layout/bProcess3"/>
    <dgm:cxn modelId="{4EF11BA8-DF6A-4102-8852-523F7413331A}" type="presOf" srcId="{19657F7E-D84E-48FF-B342-A2A4F2640346}" destId="{81C98BFE-05FA-4626-8F2D-222B3DC0C722}" srcOrd="0" destOrd="0" presId="urn:microsoft.com/office/officeart/2005/8/layout/bProcess3"/>
    <dgm:cxn modelId="{214A05A0-3EBD-4917-B2BB-2527388F605C}" type="presParOf" srcId="{0EBCE923-6774-452A-8AE8-EE5C74FBBA8C}" destId="{21F7A01B-D1B0-4BB6-85EB-0605BBC16B53}" srcOrd="1" destOrd="0" presId="urn:microsoft.com/office/officeart/2005/8/layout/bProcess3"/>
    <dgm:cxn modelId="{A9F738B5-CCA6-4E1F-9BBD-9A9BB00AB02E}" type="presOf" srcId="{A5536F43-8061-4A6A-A5B2-5F6C51C49703}" destId="{21F7A01B-D1B0-4BB6-85EB-0605BBC16B53}" srcOrd="0" destOrd="0" presId="urn:microsoft.com/office/officeart/2005/8/layout/bProcess3"/>
    <dgm:cxn modelId="{753B89C0-EF5B-43DA-A815-86B4066DF33C}" type="presParOf" srcId="{21F7A01B-D1B0-4BB6-85EB-0605BBC16B53}" destId="{4F1562BD-2546-44F2-8F18-F2213938C348}" srcOrd="0" destOrd="1" presId="urn:microsoft.com/office/officeart/2005/8/layout/bProcess3"/>
    <dgm:cxn modelId="{6338CAC2-8681-4595-8DF0-8C046693C125}" type="presOf" srcId="{A5536F43-8061-4A6A-A5B2-5F6C51C49703}" destId="{4F1562BD-2546-44F2-8F18-F2213938C348}" srcOrd="1" destOrd="0" presId="urn:microsoft.com/office/officeart/2005/8/layout/bProcess3"/>
    <dgm:cxn modelId="{CEBDDA52-086B-4405-BA33-6C5573A0077F}" type="presParOf" srcId="{0EBCE923-6774-452A-8AE8-EE5C74FBBA8C}" destId="{57EC6082-9940-45E6-B9ED-6E65EA665F3E}" srcOrd="2" destOrd="0" presId="urn:microsoft.com/office/officeart/2005/8/layout/bProcess3"/>
    <dgm:cxn modelId="{902EE0A9-28BC-4017-8954-C69F3F2ABBC8}" type="presOf" srcId="{08E72254-E1F5-4020-B060-BCE8AA74178E}" destId="{57EC6082-9940-45E6-B9ED-6E65EA665F3E}" srcOrd="0" destOrd="0" presId="urn:microsoft.com/office/officeart/2005/8/layout/bProcess3"/>
    <dgm:cxn modelId="{7498FF65-CE5F-4DBE-8119-5F8E60616B89}" type="presParOf" srcId="{0EBCE923-6774-452A-8AE8-EE5C74FBBA8C}" destId="{60E4E29B-DA7A-4E3E-BCFE-4E96B0B28982}" srcOrd="3" destOrd="0" presId="urn:microsoft.com/office/officeart/2005/8/layout/bProcess3"/>
    <dgm:cxn modelId="{220DC6C5-C8E4-49B9-9376-3DBE6E36FDBC}" type="presOf" srcId="{10AFD07D-03CB-43D7-ADBF-A3DE95D89BFE}" destId="{60E4E29B-DA7A-4E3E-BCFE-4E96B0B28982}" srcOrd="0" destOrd="0" presId="urn:microsoft.com/office/officeart/2005/8/layout/bProcess3"/>
    <dgm:cxn modelId="{B9AEC03B-A117-4CB2-B22C-6495CC1C1BBB}" type="presParOf" srcId="{60E4E29B-DA7A-4E3E-BCFE-4E96B0B28982}" destId="{6D6AC7C2-0803-4B5A-8ABF-5710C1FC19A6}" srcOrd="0" destOrd="3" presId="urn:microsoft.com/office/officeart/2005/8/layout/bProcess3"/>
    <dgm:cxn modelId="{ADF8D79B-D39F-400D-9EF9-EF89A29256EF}" type="presOf" srcId="{10AFD07D-03CB-43D7-ADBF-A3DE95D89BFE}" destId="{6D6AC7C2-0803-4B5A-8ABF-5710C1FC19A6}" srcOrd="1" destOrd="0" presId="urn:microsoft.com/office/officeart/2005/8/layout/bProcess3"/>
    <dgm:cxn modelId="{FAB3E9E1-0AAB-44DD-BDBA-888B25BFAAEF}" type="presParOf" srcId="{0EBCE923-6774-452A-8AE8-EE5C74FBBA8C}" destId="{757655A4-1921-4764-B04E-DC9C4BBE6EA1}" srcOrd="4" destOrd="0" presId="urn:microsoft.com/office/officeart/2005/8/layout/bProcess3"/>
    <dgm:cxn modelId="{94E3B8A1-9EDA-4BC9-A86C-F0D373770102}" type="presOf" srcId="{62572593-E521-4841-BBA6-536F71679C18}" destId="{757655A4-1921-4764-B04E-DC9C4BBE6EA1}" srcOrd="0" destOrd="0" presId="urn:microsoft.com/office/officeart/2005/8/layout/bProcess3"/>
    <dgm:cxn modelId="{177432C6-A92F-4EBD-A163-7EFE32908758}" type="presParOf" srcId="{0EBCE923-6774-452A-8AE8-EE5C74FBBA8C}" destId="{A6013EED-6CA3-4901-9CF5-9EE9DC46CA5F}" srcOrd="5" destOrd="0" presId="urn:microsoft.com/office/officeart/2005/8/layout/bProcess3"/>
    <dgm:cxn modelId="{38836975-3E47-4E10-A288-993808A3D45A}" type="presOf" srcId="{62E8B409-6472-442E-8486-8FF99373924B}" destId="{A6013EED-6CA3-4901-9CF5-9EE9DC46CA5F}" srcOrd="0" destOrd="0" presId="urn:microsoft.com/office/officeart/2005/8/layout/bProcess3"/>
    <dgm:cxn modelId="{EEF41E72-A520-4A31-9144-4C9AE71DBCEB}" type="presParOf" srcId="{A6013EED-6CA3-4901-9CF5-9EE9DC46CA5F}" destId="{3A6DE9E0-44AF-4682-9C30-EE3DFDAC23A2}" srcOrd="0" destOrd="5" presId="urn:microsoft.com/office/officeart/2005/8/layout/bProcess3"/>
    <dgm:cxn modelId="{1E8B90D1-9A7E-4CF3-992E-EBA7F81A9791}" type="presOf" srcId="{62E8B409-6472-442E-8486-8FF99373924B}" destId="{3A6DE9E0-44AF-4682-9C30-EE3DFDAC23A2}" srcOrd="1" destOrd="0" presId="urn:microsoft.com/office/officeart/2005/8/layout/bProcess3"/>
    <dgm:cxn modelId="{2D3AD19C-0B44-4AA5-8569-8F5B42B4AE3F}" type="presParOf" srcId="{0EBCE923-6774-452A-8AE8-EE5C74FBBA8C}" destId="{3014BC23-1028-4F39-8530-9A7691071707}" srcOrd="6" destOrd="0" presId="urn:microsoft.com/office/officeart/2005/8/layout/bProcess3"/>
    <dgm:cxn modelId="{30D779B9-EEFF-424C-9E9F-0A258303C244}" type="presOf" srcId="{E987E014-289A-43E0-9F3E-468C94BE9049}" destId="{3014BC23-1028-4F39-8530-9A7691071707}" srcOrd="0" destOrd="0" presId="urn:microsoft.com/office/officeart/2005/8/layout/bProcess3"/>
    <dgm:cxn modelId="{043CC422-E35C-42FB-B46C-CAC7406D23B2}" type="presParOf" srcId="{0EBCE923-6774-452A-8AE8-EE5C74FBBA8C}" destId="{4E43C57E-0FF1-41C1-8C5B-C110C2BB2446}" srcOrd="7" destOrd="0" presId="urn:microsoft.com/office/officeart/2005/8/layout/bProcess3"/>
    <dgm:cxn modelId="{C7290406-7EF6-4856-BA99-B3D5719F299E}" type="presOf" srcId="{714B1397-9925-423E-9803-6008C29E5CBB}" destId="{4E43C57E-0FF1-41C1-8C5B-C110C2BB2446}" srcOrd="0" destOrd="0" presId="urn:microsoft.com/office/officeart/2005/8/layout/bProcess3"/>
    <dgm:cxn modelId="{04198E88-2CCA-4031-9EE6-004A88C50EE2}" type="presParOf" srcId="{4E43C57E-0FF1-41C1-8C5B-C110C2BB2446}" destId="{CD343BE0-C6DD-496B-BD8C-AF61EEC72AEE}" srcOrd="0" destOrd="7" presId="urn:microsoft.com/office/officeart/2005/8/layout/bProcess3"/>
    <dgm:cxn modelId="{68C8DA06-C3B8-4AB4-9ADA-AE5E5E28FA04}" type="presOf" srcId="{714B1397-9925-423E-9803-6008C29E5CBB}" destId="{CD343BE0-C6DD-496B-BD8C-AF61EEC72AEE}" srcOrd="1" destOrd="0" presId="urn:microsoft.com/office/officeart/2005/8/layout/bProcess3"/>
    <dgm:cxn modelId="{DEB6A1C6-E9AD-4C15-93FE-84F553BA43D8}" type="presParOf" srcId="{0EBCE923-6774-452A-8AE8-EE5C74FBBA8C}" destId="{359C2D96-9A0C-4535-A619-7628556FF6AF}" srcOrd="8" destOrd="0" presId="urn:microsoft.com/office/officeart/2005/8/layout/bProcess3"/>
    <dgm:cxn modelId="{458EAEB0-3239-4402-B1D4-D38B09CFBF19}" type="presOf" srcId="{D928B8E1-18C8-4B27-8CC2-4AF49C647225}" destId="{359C2D96-9A0C-4535-A619-7628556FF6AF}" srcOrd="0" destOrd="0" presId="urn:microsoft.com/office/officeart/2005/8/layout/bProcess3"/>
    <dgm:cxn modelId="{AF555284-B848-48FC-9606-B09728739A1F}" type="presParOf" srcId="{0EBCE923-6774-452A-8AE8-EE5C74FBBA8C}" destId="{86E46210-91AB-40DF-A2EA-05A60A502578}" srcOrd="9" destOrd="0" presId="urn:microsoft.com/office/officeart/2005/8/layout/bProcess3"/>
    <dgm:cxn modelId="{EC8D2616-CE7D-4ACF-85BA-FC2A284E55DD}" type="presOf" srcId="{AC7720C7-48E0-4E6C-9982-D7653ED7DB8F}" destId="{86E46210-91AB-40DF-A2EA-05A60A502578}" srcOrd="0" destOrd="0" presId="urn:microsoft.com/office/officeart/2005/8/layout/bProcess3"/>
    <dgm:cxn modelId="{268B1B89-88A7-4BAF-B841-BE15714AF671}" type="presParOf" srcId="{86E46210-91AB-40DF-A2EA-05A60A502578}" destId="{A6501283-9D7A-44D9-8A8D-76E5E2D7CB93}" srcOrd="0" destOrd="9" presId="urn:microsoft.com/office/officeart/2005/8/layout/bProcess3"/>
    <dgm:cxn modelId="{80278A1D-7386-4AF0-8887-30FA784B4C37}" type="presOf" srcId="{AC7720C7-48E0-4E6C-9982-D7653ED7DB8F}" destId="{A6501283-9D7A-44D9-8A8D-76E5E2D7CB93}" srcOrd="1" destOrd="0" presId="urn:microsoft.com/office/officeart/2005/8/layout/bProcess3"/>
    <dgm:cxn modelId="{55D70A98-EFC2-4D8B-ACFE-BE9AE523E041}" type="presParOf" srcId="{0EBCE923-6774-452A-8AE8-EE5C74FBBA8C}" destId="{0705328C-F04A-42A1-8213-F27D990A0F18}" srcOrd="10" destOrd="0" presId="urn:microsoft.com/office/officeart/2005/8/layout/bProcess3"/>
    <dgm:cxn modelId="{8431CDAA-2428-4825-AB92-639981ECB161}" type="presOf" srcId="{1EF96A12-B590-4CE1-A87E-1AD75DE29B52}" destId="{0705328C-F04A-42A1-8213-F27D990A0F18}" srcOrd="0" destOrd="0" presId="urn:microsoft.com/office/officeart/2005/8/layout/bProcess3"/>
    <dgm:cxn modelId="{463E9F57-0841-44CD-8E11-35F924D30929}" type="presParOf" srcId="{0EBCE923-6774-452A-8AE8-EE5C74FBBA8C}" destId="{8D027D2A-3115-48C9-8EE9-9C92D9C6BEC0}" srcOrd="11" destOrd="0" presId="urn:microsoft.com/office/officeart/2005/8/layout/bProcess3"/>
    <dgm:cxn modelId="{FBB98B8A-36EA-44F5-A418-CD12D76F0CC1}" type="presOf" srcId="{F05F0298-A67B-4FF3-9081-CCB4E013A197}" destId="{8D027D2A-3115-48C9-8EE9-9C92D9C6BEC0}" srcOrd="0" destOrd="0" presId="urn:microsoft.com/office/officeart/2005/8/layout/bProcess3"/>
    <dgm:cxn modelId="{92810D94-617A-4C21-840D-F5F5F7F3CED8}" type="presParOf" srcId="{8D027D2A-3115-48C9-8EE9-9C92D9C6BEC0}" destId="{20E51A95-EC80-4924-9B75-9F3D911BA616}" srcOrd="0" destOrd="11" presId="urn:microsoft.com/office/officeart/2005/8/layout/bProcess3"/>
    <dgm:cxn modelId="{0616C77A-9401-4B96-9494-76C40F1DCA7A}" type="presOf" srcId="{F05F0298-A67B-4FF3-9081-CCB4E013A197}" destId="{20E51A95-EC80-4924-9B75-9F3D911BA616}" srcOrd="1" destOrd="0" presId="urn:microsoft.com/office/officeart/2005/8/layout/bProcess3"/>
    <dgm:cxn modelId="{6237E852-8C39-4D2F-938A-744FE4559114}" type="presParOf" srcId="{0EBCE923-6774-452A-8AE8-EE5C74FBBA8C}" destId="{127FE8D3-67CE-476C-A4A7-25C387779397}" srcOrd="12" destOrd="0" presId="urn:microsoft.com/office/officeart/2005/8/layout/bProcess3"/>
    <dgm:cxn modelId="{B8A138CE-4379-485B-B5E0-99B05BF94EAE}" type="presOf" srcId="{A776333E-7F8C-4EBF-97CB-E588143E0230}" destId="{127FE8D3-67CE-476C-A4A7-25C387779397}" srcOrd="0" destOrd="0" presId="urn:microsoft.com/office/officeart/2005/8/layout/bProcess3"/>
    <dgm:cxn modelId="{83E37432-52B7-4971-916C-F0E0D5593B90}" type="presParOf" srcId="{0EBCE923-6774-452A-8AE8-EE5C74FBBA8C}" destId="{BAB3A507-0BBA-4BEB-9400-F5562A0968AA}" srcOrd="13" destOrd="0" presId="urn:microsoft.com/office/officeart/2005/8/layout/bProcess3"/>
    <dgm:cxn modelId="{B11AAB8F-4A61-4CD3-8BC1-9F45D8A51470}" type="presOf" srcId="{948BBE75-362C-424E-9EAE-C163EACE1671}" destId="{BAB3A507-0BBA-4BEB-9400-F5562A0968AA}" srcOrd="0" destOrd="0" presId="urn:microsoft.com/office/officeart/2005/8/layout/bProcess3"/>
    <dgm:cxn modelId="{E3F7272E-E8E3-4B97-AE0A-81912535C785}" type="presParOf" srcId="{BAB3A507-0BBA-4BEB-9400-F5562A0968AA}" destId="{10344CEA-AB99-450F-AC15-59589362041B}" srcOrd="0" destOrd="13" presId="urn:microsoft.com/office/officeart/2005/8/layout/bProcess3"/>
    <dgm:cxn modelId="{63321CF9-4E41-47D4-B78C-4825FCA4C7DB}" type="presOf" srcId="{948BBE75-362C-424E-9EAE-C163EACE1671}" destId="{10344CEA-AB99-450F-AC15-59589362041B}" srcOrd="1" destOrd="0" presId="urn:microsoft.com/office/officeart/2005/8/layout/bProcess3"/>
    <dgm:cxn modelId="{4AF4AE2A-17DF-42A2-88C6-AAAD504EB710}" type="presParOf" srcId="{0EBCE923-6774-452A-8AE8-EE5C74FBBA8C}" destId="{1254279A-E2AF-4B05-9CD4-1AB748C55454}" srcOrd="14" destOrd="0" presId="urn:microsoft.com/office/officeart/2005/8/layout/bProcess3"/>
    <dgm:cxn modelId="{FF4CB4C7-8492-474D-A850-C95283A411F7}" type="presOf" srcId="{C2B735BD-AF66-4E3E-B2B2-7D9034E76D4D}" destId="{1254279A-E2AF-4B05-9CD4-1AB748C55454}" srcOrd="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4377D1C-BCC0-4E7E-83D5-680419D6E5F7}" type="doc">
      <dgm:prSet loTypeId="urn:microsoft.com/office/officeart/2005/8/layout/bProcess3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22343965-9263-4B42-9E87-3EFFB58EEEDB}">
      <dgm:prSet phldrT="[Text]" custT="1"/>
      <dgm:spPr/>
      <dgm:t>
        <a:bodyPr/>
        <a:lstStyle/>
        <a:p>
          <a:pPr algn="ctr" rtl="0"/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gm:t>
    </dgm:pt>
    <dgm:pt modelId="{C89DE801-264F-47C4-BF7A-F701AB740EC3}" cxnId="{3D809ADD-075F-43F9-A7BE-79E60F020B57}" type="parTrans">
      <dgm:prSet/>
      <dgm:spPr/>
      <dgm:t>
        <a:bodyPr/>
        <a:lstStyle/>
        <a:p>
          <a:endParaRPr lang="en-GB"/>
        </a:p>
      </dgm:t>
    </dgm:pt>
    <dgm:pt modelId="{C54AD269-E1BF-4968-9C57-9F0DEEBB6837}" cxnId="{3D809ADD-075F-43F9-A7BE-79E60F020B57}" type="sibTrans">
      <dgm:prSet/>
      <dgm:spPr/>
      <dgm:t>
        <a:bodyPr/>
        <a:lstStyle/>
        <a:p>
          <a:endParaRPr lang="en-GB"/>
        </a:p>
      </dgm:t>
    </dgm:pt>
    <dgm:pt modelId="{A304DDFB-2456-4AF4-9446-F288F64DF9F0}">
      <dgm:prSet phldrT="[Text]" custT="1"/>
      <dgm:spPr/>
      <dgm:t>
        <a:bodyPr/>
        <a:lstStyle/>
        <a:p>
          <a:pPr rtl="0"/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gm:t>
    </dgm:pt>
    <dgm:pt modelId="{B3011CCF-5337-4BA8-8233-4C3FC0B67C69}" cxnId="{2135C377-9370-4FED-8756-91BFF6E2B5BE}" type="parTrans">
      <dgm:prSet/>
      <dgm:spPr/>
      <dgm:t>
        <a:bodyPr/>
        <a:lstStyle/>
        <a:p>
          <a:endParaRPr lang="en-GB"/>
        </a:p>
      </dgm:t>
    </dgm:pt>
    <dgm:pt modelId="{231768D3-3DA6-484F-98A6-B9D838F6BA6F}" cxnId="{2135C377-9370-4FED-8756-91BFF6E2B5BE}" type="sibTrans">
      <dgm:prSet/>
      <dgm:spPr/>
      <dgm:t>
        <a:bodyPr/>
        <a:lstStyle/>
        <a:p>
          <a:endParaRPr lang="en-GB"/>
        </a:p>
      </dgm:t>
    </dgm:pt>
    <dgm:pt modelId="{E9675A3E-2081-4AD3-8F92-DE543A30AA94}">
      <dgm:prSet phldrT="[Text]" custT="1"/>
      <dgm:spPr/>
      <dgm:t>
        <a:bodyPr/>
        <a:lstStyle/>
        <a:p>
          <a:r>
            <a:rPr lang="en-GB" sz="1600" b="1" dirty="0"/>
            <a:t>Step 3 – Connect the words to form a sentence</a:t>
          </a:r>
        </a:p>
      </dgm:t>
    </dgm:pt>
    <dgm:pt modelId="{C299D435-7639-4706-A5CF-8D9E8F823769}" cxnId="{7B122F35-9467-49CA-9134-AE8D5F892729}" type="parTrans">
      <dgm:prSet/>
      <dgm:spPr/>
      <dgm:t>
        <a:bodyPr/>
        <a:lstStyle/>
        <a:p>
          <a:endParaRPr lang="en-GB"/>
        </a:p>
      </dgm:t>
    </dgm:pt>
    <dgm:pt modelId="{B8D2C8EB-2692-41F0-88B9-BA07E16E55CE}" cxnId="{7B122F35-9467-49CA-9134-AE8D5F892729}" type="sibTrans">
      <dgm:prSet/>
      <dgm:spPr/>
      <dgm:t>
        <a:bodyPr/>
        <a:lstStyle/>
        <a:p>
          <a:endParaRPr lang="en-GB"/>
        </a:p>
      </dgm:t>
    </dgm:pt>
    <dgm:pt modelId="{D93B0754-66E8-4541-934B-E86024687FA2}">
      <dgm:prSet/>
      <dgm:spPr/>
      <dgm:t>
        <a:bodyPr/>
        <a:lstStyle/>
        <a:p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gm:t>
    </dgm:pt>
    <dgm:pt modelId="{FAC43F3C-8F05-430A-A6C0-CEE527E25A58}" cxnId="{6B1B467A-3F7F-46CB-BC92-67AC849B3E33}" type="parTrans">
      <dgm:prSet/>
      <dgm:spPr/>
      <dgm:t>
        <a:bodyPr/>
        <a:lstStyle/>
        <a:p>
          <a:endParaRPr lang="en-GB"/>
        </a:p>
      </dgm:t>
    </dgm:pt>
    <dgm:pt modelId="{1822F2DA-CA90-4C81-8D66-EE447684089D}" cxnId="{6B1B467A-3F7F-46CB-BC92-67AC849B3E33}" type="sibTrans">
      <dgm:prSet/>
      <dgm:spPr/>
      <dgm:t>
        <a:bodyPr/>
        <a:lstStyle/>
        <a:p>
          <a:endParaRPr lang="en-GB"/>
        </a:p>
      </dgm:t>
    </dgm:pt>
    <dgm:pt modelId="{900494A4-204D-4CCA-87E9-9294052748F9}" type="pres">
      <dgm:prSet presAssocID="{74377D1C-BCC0-4E7E-83D5-680419D6E5F7}" presName="Name0" presStyleCnt="0">
        <dgm:presLayoutVars>
          <dgm:dir/>
          <dgm:resizeHandles val="exact"/>
        </dgm:presLayoutVars>
      </dgm:prSet>
      <dgm:spPr/>
    </dgm:pt>
    <dgm:pt modelId="{9B41A4AA-3538-405D-8A12-566A61D54141}" type="pres">
      <dgm:prSet presAssocID="{22343965-9263-4B42-9E87-3EFFB58EEEDB}" presName="node" presStyleLbl="node1" presStyleIdx="0" presStyleCnt="4">
        <dgm:presLayoutVars>
          <dgm:bulletEnabled val="1"/>
        </dgm:presLayoutVars>
      </dgm:prSet>
      <dgm:spPr/>
    </dgm:pt>
    <dgm:pt modelId="{BC03D8F6-F97B-4BF0-BF96-D3A3AD40AC80}" type="pres">
      <dgm:prSet presAssocID="{C54AD269-E1BF-4968-9C57-9F0DEEBB6837}" presName="sibTrans" presStyleLbl="sibTrans1D1" presStyleIdx="0" presStyleCnt="3"/>
      <dgm:spPr/>
    </dgm:pt>
    <dgm:pt modelId="{A5A78794-8CD3-418E-9188-FA0D0804C3F2}" type="pres">
      <dgm:prSet presAssocID="{C54AD269-E1BF-4968-9C57-9F0DEEBB6837}" presName="connectorText" presStyleLbl="sibTrans1D1" presStyleIdx="0" presStyleCnt="3"/>
      <dgm:spPr/>
    </dgm:pt>
    <dgm:pt modelId="{9F9D52C4-36C7-457C-9E8D-7AC22B63C149}" type="pres">
      <dgm:prSet presAssocID="{A304DDFB-2456-4AF4-9446-F288F64DF9F0}" presName="node" presStyleLbl="node1" presStyleIdx="1" presStyleCnt="4">
        <dgm:presLayoutVars>
          <dgm:bulletEnabled val="1"/>
        </dgm:presLayoutVars>
      </dgm:prSet>
      <dgm:spPr/>
    </dgm:pt>
    <dgm:pt modelId="{4AD83E7A-3270-4118-B1D9-D55735ECF665}" type="pres">
      <dgm:prSet presAssocID="{231768D3-3DA6-484F-98A6-B9D838F6BA6F}" presName="sibTrans" presStyleLbl="sibTrans1D1" presStyleIdx="1" presStyleCnt="3"/>
      <dgm:spPr/>
    </dgm:pt>
    <dgm:pt modelId="{EE9AC6E9-F9CC-446C-B895-59883CAE0750}" type="pres">
      <dgm:prSet presAssocID="{231768D3-3DA6-484F-98A6-B9D838F6BA6F}" presName="connectorText" presStyleLbl="sibTrans1D1" presStyleIdx="1" presStyleCnt="3"/>
      <dgm:spPr/>
    </dgm:pt>
    <dgm:pt modelId="{BD3A1922-2D79-4366-BB13-B4B96FD5D7DA}" type="pres">
      <dgm:prSet presAssocID="{E9675A3E-2081-4AD3-8F92-DE543A30AA94}" presName="node" presStyleLbl="node1" presStyleIdx="2" presStyleCnt="4">
        <dgm:presLayoutVars>
          <dgm:bulletEnabled val="1"/>
        </dgm:presLayoutVars>
      </dgm:prSet>
      <dgm:spPr/>
    </dgm:pt>
    <dgm:pt modelId="{1E4EF120-D7DB-41FE-B268-BA9393B78C5B}" type="pres">
      <dgm:prSet presAssocID="{B8D2C8EB-2692-41F0-88B9-BA07E16E55CE}" presName="sibTrans" presStyleLbl="sibTrans1D1" presStyleIdx="2" presStyleCnt="3"/>
      <dgm:spPr/>
    </dgm:pt>
    <dgm:pt modelId="{F7CD0CEC-1C8D-44F9-879F-CE9C04787701}" type="pres">
      <dgm:prSet presAssocID="{B8D2C8EB-2692-41F0-88B9-BA07E16E55CE}" presName="connectorText" presStyleLbl="sibTrans1D1" presStyleIdx="2" presStyleCnt="3"/>
      <dgm:spPr/>
    </dgm:pt>
    <dgm:pt modelId="{9A666494-C63C-4329-83E7-2A01703F323C}" type="pres">
      <dgm:prSet presAssocID="{D93B0754-66E8-4541-934B-E86024687FA2}" presName="node" presStyleLbl="node1" presStyleIdx="3" presStyleCnt="4">
        <dgm:presLayoutVars>
          <dgm:bulletEnabled val="1"/>
        </dgm:presLayoutVars>
      </dgm:prSet>
      <dgm:spPr/>
    </dgm:pt>
  </dgm:ptLst>
  <dgm:cxnLst>
    <dgm:cxn modelId="{E47F350C-62F9-4467-B8C5-B71FA1066473}" type="presOf" srcId="{D93B0754-66E8-4541-934B-E86024687FA2}" destId="{9A666494-C63C-4329-83E7-2A01703F323C}" srcOrd="0" destOrd="0" presId="urn:microsoft.com/office/officeart/2005/8/layout/bProcess3"/>
    <dgm:cxn modelId="{7B122F35-9467-49CA-9134-AE8D5F892729}" srcId="{74377D1C-BCC0-4E7E-83D5-680419D6E5F7}" destId="{E9675A3E-2081-4AD3-8F92-DE543A30AA94}" srcOrd="2" destOrd="0" parTransId="{C299D435-7639-4706-A5CF-8D9E8F823769}" sibTransId="{B8D2C8EB-2692-41F0-88B9-BA07E16E55CE}"/>
    <dgm:cxn modelId="{1C1C554F-E53F-473E-A676-3CEFC971EF1B}" type="presOf" srcId="{B8D2C8EB-2692-41F0-88B9-BA07E16E55CE}" destId="{1E4EF120-D7DB-41FE-B268-BA9393B78C5B}" srcOrd="0" destOrd="0" presId="urn:microsoft.com/office/officeart/2005/8/layout/bProcess3"/>
    <dgm:cxn modelId="{A4530F70-A85E-4C32-B5B3-902E1BB7CE45}" type="presOf" srcId="{B8D2C8EB-2692-41F0-88B9-BA07E16E55CE}" destId="{F7CD0CEC-1C8D-44F9-879F-CE9C04787701}" srcOrd="1" destOrd="0" presId="urn:microsoft.com/office/officeart/2005/8/layout/bProcess3"/>
    <dgm:cxn modelId="{2135C377-9370-4FED-8756-91BFF6E2B5BE}" srcId="{74377D1C-BCC0-4E7E-83D5-680419D6E5F7}" destId="{A304DDFB-2456-4AF4-9446-F288F64DF9F0}" srcOrd="1" destOrd="0" parTransId="{B3011CCF-5337-4BA8-8233-4C3FC0B67C69}" sibTransId="{231768D3-3DA6-484F-98A6-B9D838F6BA6F}"/>
    <dgm:cxn modelId="{6B1B467A-3F7F-46CB-BC92-67AC849B3E33}" srcId="{74377D1C-BCC0-4E7E-83D5-680419D6E5F7}" destId="{D93B0754-66E8-4541-934B-E86024687FA2}" srcOrd="3" destOrd="0" parTransId="{FAC43F3C-8F05-430A-A6C0-CEE527E25A58}" sibTransId="{1822F2DA-CA90-4C81-8D66-EE447684089D}"/>
    <dgm:cxn modelId="{C1C49A8F-4E26-420C-A760-055D34663C11}" type="presOf" srcId="{E9675A3E-2081-4AD3-8F92-DE543A30AA94}" destId="{BD3A1922-2D79-4366-BB13-B4B96FD5D7DA}" srcOrd="0" destOrd="0" presId="urn:microsoft.com/office/officeart/2005/8/layout/bProcess3"/>
    <dgm:cxn modelId="{7FF7C7B1-DE29-4A4E-81B3-FF6ACEF20ACD}" type="presOf" srcId="{231768D3-3DA6-484F-98A6-B9D838F6BA6F}" destId="{4AD83E7A-3270-4118-B1D9-D55735ECF665}" srcOrd="0" destOrd="0" presId="urn:microsoft.com/office/officeart/2005/8/layout/bProcess3"/>
    <dgm:cxn modelId="{30698DBC-86F9-4210-9809-3F13C927610E}" type="presOf" srcId="{C54AD269-E1BF-4968-9C57-9F0DEEBB6837}" destId="{BC03D8F6-F97B-4BF0-BF96-D3A3AD40AC80}" srcOrd="0" destOrd="0" presId="urn:microsoft.com/office/officeart/2005/8/layout/bProcess3"/>
    <dgm:cxn modelId="{9ABC3AC9-625B-4359-B984-BF5E71937D40}" type="presOf" srcId="{C54AD269-E1BF-4968-9C57-9F0DEEBB6837}" destId="{A5A78794-8CD3-418E-9188-FA0D0804C3F2}" srcOrd="1" destOrd="0" presId="urn:microsoft.com/office/officeart/2005/8/layout/bProcess3"/>
    <dgm:cxn modelId="{19D484D4-207A-42E9-BF23-927F7125BAFF}" type="presOf" srcId="{231768D3-3DA6-484F-98A6-B9D838F6BA6F}" destId="{EE9AC6E9-F9CC-446C-B895-59883CAE0750}" srcOrd="1" destOrd="0" presId="urn:microsoft.com/office/officeart/2005/8/layout/bProcess3"/>
    <dgm:cxn modelId="{066C4CD8-E47D-4C96-8503-1C73AFA67580}" type="presOf" srcId="{A304DDFB-2456-4AF4-9446-F288F64DF9F0}" destId="{9F9D52C4-36C7-457C-9E8D-7AC22B63C149}" srcOrd="0" destOrd="0" presId="urn:microsoft.com/office/officeart/2005/8/layout/bProcess3"/>
    <dgm:cxn modelId="{3D809ADD-075F-43F9-A7BE-79E60F020B57}" srcId="{74377D1C-BCC0-4E7E-83D5-680419D6E5F7}" destId="{22343965-9263-4B42-9E87-3EFFB58EEEDB}" srcOrd="0" destOrd="0" parTransId="{C89DE801-264F-47C4-BF7A-F701AB740EC3}" sibTransId="{C54AD269-E1BF-4968-9C57-9F0DEEBB6837}"/>
    <dgm:cxn modelId="{EE3DEAF0-EB57-4E27-B0FB-6CD0A427ACAA}" type="presOf" srcId="{22343965-9263-4B42-9E87-3EFFB58EEEDB}" destId="{9B41A4AA-3538-405D-8A12-566A61D54141}" srcOrd="0" destOrd="0" presId="urn:microsoft.com/office/officeart/2005/8/layout/bProcess3"/>
    <dgm:cxn modelId="{A772F3FE-6A13-47A9-A637-D38DCB643E0B}" type="presOf" srcId="{74377D1C-BCC0-4E7E-83D5-680419D6E5F7}" destId="{900494A4-204D-4CCA-87E9-9294052748F9}" srcOrd="0" destOrd="0" presId="urn:microsoft.com/office/officeart/2005/8/layout/bProcess3"/>
    <dgm:cxn modelId="{A99F0957-0773-4F90-948A-68AC848261B3}" type="presParOf" srcId="{900494A4-204D-4CCA-87E9-9294052748F9}" destId="{9B41A4AA-3538-405D-8A12-566A61D54141}" srcOrd="0" destOrd="0" presId="urn:microsoft.com/office/officeart/2005/8/layout/bProcess3"/>
    <dgm:cxn modelId="{907C3636-7CBC-45B2-8EB0-384AC3D73F21}" type="presParOf" srcId="{900494A4-204D-4CCA-87E9-9294052748F9}" destId="{BC03D8F6-F97B-4BF0-BF96-D3A3AD40AC80}" srcOrd="1" destOrd="0" presId="urn:microsoft.com/office/officeart/2005/8/layout/bProcess3"/>
    <dgm:cxn modelId="{6EFF5694-52E0-49B1-85F4-1E57234327ED}" type="presParOf" srcId="{BC03D8F6-F97B-4BF0-BF96-D3A3AD40AC80}" destId="{A5A78794-8CD3-418E-9188-FA0D0804C3F2}" srcOrd="0" destOrd="0" presId="urn:microsoft.com/office/officeart/2005/8/layout/bProcess3"/>
    <dgm:cxn modelId="{D2D9CA60-7673-4883-9DF2-7B31216630F9}" type="presParOf" srcId="{900494A4-204D-4CCA-87E9-9294052748F9}" destId="{9F9D52C4-36C7-457C-9E8D-7AC22B63C149}" srcOrd="2" destOrd="0" presId="urn:microsoft.com/office/officeart/2005/8/layout/bProcess3"/>
    <dgm:cxn modelId="{DAA0290D-D57E-451F-A69B-B1A2421D1824}" type="presParOf" srcId="{900494A4-204D-4CCA-87E9-9294052748F9}" destId="{4AD83E7A-3270-4118-B1D9-D55735ECF665}" srcOrd="3" destOrd="0" presId="urn:microsoft.com/office/officeart/2005/8/layout/bProcess3"/>
    <dgm:cxn modelId="{D6785728-D42C-489C-B484-C4CA5C6BE1C6}" type="presParOf" srcId="{4AD83E7A-3270-4118-B1D9-D55735ECF665}" destId="{EE9AC6E9-F9CC-446C-B895-59883CAE0750}" srcOrd="0" destOrd="0" presId="urn:microsoft.com/office/officeart/2005/8/layout/bProcess3"/>
    <dgm:cxn modelId="{0EB72E4B-B957-4BC8-B390-821E7CE36604}" type="presParOf" srcId="{900494A4-204D-4CCA-87E9-9294052748F9}" destId="{BD3A1922-2D79-4366-BB13-B4B96FD5D7DA}" srcOrd="4" destOrd="0" presId="urn:microsoft.com/office/officeart/2005/8/layout/bProcess3"/>
    <dgm:cxn modelId="{8D2EA6BD-05C1-498F-A73D-C392A14FACA0}" type="presParOf" srcId="{900494A4-204D-4CCA-87E9-9294052748F9}" destId="{1E4EF120-D7DB-41FE-B268-BA9393B78C5B}" srcOrd="5" destOrd="0" presId="urn:microsoft.com/office/officeart/2005/8/layout/bProcess3"/>
    <dgm:cxn modelId="{B1D40E99-74E1-4510-961B-4E2970EE34E3}" type="presParOf" srcId="{1E4EF120-D7DB-41FE-B268-BA9393B78C5B}" destId="{F7CD0CEC-1C8D-44F9-879F-CE9C04787701}" srcOrd="0" destOrd="0" presId="urn:microsoft.com/office/officeart/2005/8/layout/bProcess3"/>
    <dgm:cxn modelId="{AF58861A-04EE-4906-BBF6-A01EA379D34A}" type="presParOf" srcId="{900494A4-204D-4CCA-87E9-9294052748F9}" destId="{9A666494-C63C-4329-83E7-2A01703F323C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7886700" cy="4376863"/>
        <a:chOff x="0" y="0"/>
        <a:chExt cx="7886700" cy="4376863"/>
      </a:xfrm>
    </dsp:grpSpPr>
    <dsp:sp modelId="{BDA3BD94-9D9E-4EFE-AB4D-E9005BA3C0B3}">
      <dsp:nvSpPr>
        <dsp:cNvPr id="3" name="Rounded Rectangle 2"/>
        <dsp:cNvSpPr/>
      </dsp:nvSpPr>
      <dsp:spPr bwMode="white">
        <a:xfrm>
          <a:off x="3353406" y="0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Communication Skills</a:t>
          </a:r>
        </a:p>
      </dsp:txBody>
      <dsp:txXfrm>
        <a:off x="3353406" y="0"/>
        <a:ext cx="1179889" cy="766928"/>
      </dsp:txXfrm>
    </dsp:sp>
    <dsp:sp modelId="{3FDFFB66-5635-4033-98A7-250BB10796BC}">
      <dsp:nvSpPr>
        <dsp:cNvPr id="4" name="Arc 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7650499"/>
            <a:gd name="adj2" fmla="val 1856807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E186F3F7-B903-4FFA-B773-07D0EF6D54AD}">
      <dsp:nvSpPr>
        <dsp:cNvPr id="5" name="Rounded Rectangle 4"/>
        <dsp:cNvSpPr/>
      </dsp:nvSpPr>
      <dsp:spPr bwMode="white">
        <a:xfrm>
          <a:off x="4916553" y="902484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Intellectual skills</a:t>
          </a:r>
        </a:p>
      </dsp:txBody>
      <dsp:txXfrm>
        <a:off x="4916553" y="902484"/>
        <a:ext cx="1179889" cy="766928"/>
      </dsp:txXfrm>
    </dsp:sp>
    <dsp:sp modelId="{8233BDAE-8D0C-40A3-A042-0C1916E5650F}">
      <dsp:nvSpPr>
        <dsp:cNvPr id="6" name="Arc 5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20998390"/>
            <a:gd name="adj2" fmla="val 601609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A593774F-0188-43D0-BB24-2444B14C468C}">
      <dsp:nvSpPr>
        <dsp:cNvPr id="7" name="Rounded Rectangle 6"/>
        <dsp:cNvSpPr/>
      </dsp:nvSpPr>
      <dsp:spPr bwMode="white">
        <a:xfrm>
          <a:off x="4916553" y="2707451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Information Technology Skills</a:t>
          </a:r>
        </a:p>
      </dsp:txBody>
      <dsp:txXfrm>
        <a:off x="4916553" y="2707451"/>
        <a:ext cx="1179889" cy="766928"/>
      </dsp:txXfrm>
    </dsp:sp>
    <dsp:sp modelId="{97654E4A-B277-44BD-8AB6-CEF325730538}">
      <dsp:nvSpPr>
        <dsp:cNvPr id="8" name="Arc 7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3031929"/>
            <a:gd name="adj2" fmla="val 3949500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4BF69EE-0B31-4805-AD1F-DBC21B3F969E}">
      <dsp:nvSpPr>
        <dsp:cNvPr id="9" name="Rounded Rectangle 8"/>
        <dsp:cNvSpPr/>
      </dsp:nvSpPr>
      <dsp:spPr bwMode="white">
        <a:xfrm>
          <a:off x="3353406" y="3609935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Organisational Skills</a:t>
          </a:r>
        </a:p>
      </dsp:txBody>
      <dsp:txXfrm>
        <a:off x="3353406" y="3609935"/>
        <a:ext cx="1179889" cy="766928"/>
      </dsp:txXfrm>
    </dsp:sp>
    <dsp:sp modelId="{AEB6B53D-3D8C-431E-A797-836FEE64B512}">
      <dsp:nvSpPr>
        <dsp:cNvPr id="10" name="Arc 9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6864395"/>
            <a:gd name="adj2" fmla="val 7823653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114168DA-82F9-4131-8F53-5B67CC86C811}">
      <dsp:nvSpPr>
        <dsp:cNvPr id="11" name="Rounded Rectangle 10"/>
        <dsp:cNvSpPr/>
      </dsp:nvSpPr>
      <dsp:spPr bwMode="white">
        <a:xfrm>
          <a:off x="1671834" y="2681592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Motivation</a:t>
          </a:r>
        </a:p>
      </dsp:txBody>
      <dsp:txXfrm>
        <a:off x="1671834" y="2681592"/>
        <a:ext cx="1179889" cy="766928"/>
      </dsp:txXfrm>
    </dsp:sp>
    <dsp:sp modelId="{73CB07D6-1CD1-4986-8956-945DCF961B3E}">
      <dsp:nvSpPr>
        <dsp:cNvPr id="12" name="Arc 11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0238904"/>
            <a:gd name="adj2" fmla="val 11409737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  <dsp:sp modelId="{9D565665-5E1B-4552-9AEB-E8926773142F}">
      <dsp:nvSpPr>
        <dsp:cNvPr id="13" name="Rounded Rectangle 12"/>
        <dsp:cNvSpPr/>
      </dsp:nvSpPr>
      <dsp:spPr bwMode="white">
        <a:xfrm>
          <a:off x="1799741" y="903826"/>
          <a:ext cx="1179889" cy="766928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34290" tIns="34290" rIns="34290" bIns="34290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Interdependence</a:t>
          </a:r>
        </a:p>
      </dsp:txBody>
      <dsp:txXfrm>
        <a:off x="1799741" y="903826"/>
        <a:ext cx="1179889" cy="766928"/>
      </dsp:txXfrm>
    </dsp:sp>
    <dsp:sp modelId="{21E4E5C5-9DA4-49EE-8572-C3405490B8D4}">
      <dsp:nvSpPr>
        <dsp:cNvPr id="14" name="Arc 13"/>
        <dsp:cNvSpPr/>
      </dsp:nvSpPr>
      <dsp:spPr bwMode="white">
        <a:xfrm>
          <a:off x="2138382" y="383464"/>
          <a:ext cx="3609935" cy="3609935"/>
        </a:xfrm>
        <a:prstGeom prst="arc">
          <a:avLst>
            <a:gd name="adj1" fmla="val 13829017"/>
            <a:gd name="adj2" fmla="val 14748772"/>
          </a:avLst>
        </a:prstGeom>
        <a:ln>
          <a:tailEnd type="arrow" w="lg" len="med"/>
        </a:ln>
      </dsp:spPr>
      <dsp:style>
        <a:lnRef idx="1">
          <a:schemeClr val="accent1"/>
        </a:lnRef>
        <a:fillRef idx="0">
          <a:schemeClr val="accent1"/>
        </a:fillRef>
        <a:effectRef idx="0">
          <a:scrgbClr r="0" g="0" b="0"/>
        </a:effectRef>
        <a:fontRef idx="minor"/>
      </dsp:style>
      <dsp:txXfrm>
        <a:off x="2138382" y="383464"/>
        <a:ext cx="3609935" cy="3609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30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30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9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2023758"/>
        <a:ext cx="1148669" cy="6892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108FCD7C-9F21-42B7-B9ED-A727E0B75438}">
      <dsp:nvSpPr>
        <dsp:cNvPr id="3" name="Rounded Rectangle 2"/>
        <dsp:cNvSpPr/>
      </dsp:nvSpPr>
      <dsp:spPr bwMode="white">
        <a:xfrm>
          <a:off x="1332052" y="0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BRIEFLY Explain the general topic area</a:t>
          </a:r>
        </a:p>
      </dsp:txBody>
      <dsp:txXfrm>
        <a:off x="1332052" y="0"/>
        <a:ext cx="1374495" cy="893422"/>
      </dsp:txXfrm>
    </dsp:sp>
    <dsp:sp modelId="{8BF06B49-B675-466C-B808-4F5D9BAA1BB1}">
      <dsp:nvSpPr>
        <dsp:cNvPr id="4" name="Arc 3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8353310"/>
            <a:gd name="adj2" fmla="val 392581"/>
          </a:avLst>
        </a:prstGeom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27C0C216-819F-4E47-9FD0-1E8D8C1A7524}">
      <dsp:nvSpPr>
        <dsp:cNvPr id="5" name="Rounded Rectangle 4"/>
        <dsp:cNvSpPr/>
      </dsp:nvSpPr>
      <dsp:spPr bwMode="white">
        <a:xfrm>
          <a:off x="2362792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5640000"/>
            <a:satOff val="-8430"/>
            <a:lumOff val="-137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Introduce the specific area that interests you</a:t>
          </a:r>
        </a:p>
      </dsp:txBody>
      <dsp:txXfrm>
        <a:off x="2362792" y="1785293"/>
        <a:ext cx="1374495" cy="893422"/>
      </dsp:txXfrm>
    </dsp:sp>
    <dsp:sp modelId="{69A3F3CF-8EBD-4C41-B5FC-FFEFD41CBD30}">
      <dsp:nvSpPr>
        <dsp:cNvPr id="6" name="Arc 5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3699713"/>
            <a:gd name="adj2" fmla="val 7100286"/>
          </a:avLst>
        </a:prstGeom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  <dsp:sp modelId="{5A46658F-3432-4A67-BCF2-CF60405E7D21}">
      <dsp:nvSpPr>
        <dsp:cNvPr id="7" name="Rounded Rectangle 6"/>
        <dsp:cNvSpPr/>
      </dsp:nvSpPr>
      <dsp:spPr bwMode="white">
        <a:xfrm>
          <a:off x="301313" y="1785293"/>
          <a:ext cx="1374495" cy="893422"/>
        </a:xfrm>
        <a:prstGeom prst="round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41910" tIns="41910" rIns="41910" bIns="41910" anchor="ctr"/>
        <a:lstStyle>
          <a:lvl1pPr algn="ctr">
            <a:defRPr sz="1100"/>
          </a:lvl1pPr>
          <a:lvl2pPr marL="57150" indent="-57150" algn="ctr">
            <a:defRPr sz="800"/>
          </a:lvl2pPr>
          <a:lvl3pPr marL="114300" indent="-57150" algn="ctr">
            <a:defRPr sz="800"/>
          </a:lvl3pPr>
          <a:lvl4pPr marL="171450" indent="-57150" algn="ctr">
            <a:defRPr sz="800"/>
          </a:lvl4pPr>
          <a:lvl5pPr marL="228600" indent="-57150" algn="ctr">
            <a:defRPr sz="800"/>
          </a:lvl5pPr>
          <a:lvl6pPr marL="285750" indent="-57150" algn="ctr">
            <a:defRPr sz="800"/>
          </a:lvl6pPr>
          <a:lvl7pPr marL="342900" indent="-57150" algn="ctr">
            <a:defRPr sz="800"/>
          </a:lvl7pPr>
          <a:lvl8pPr marL="400050" indent="-57150" algn="ctr">
            <a:defRPr sz="800"/>
          </a:lvl8pPr>
          <a:lvl9pPr marL="457200" indent="-57150" algn="ctr">
            <a:defRPr sz="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Explain why you have chosen to research the topic </a:t>
          </a:r>
        </a:p>
      </dsp:txBody>
      <dsp:txXfrm>
        <a:off x="301313" y="1785293"/>
        <a:ext cx="1374495" cy="893422"/>
      </dsp:txXfrm>
    </dsp:sp>
    <dsp:sp modelId="{A6AB4BED-98D8-4997-919B-4AD6EFC09629}">
      <dsp:nvSpPr>
        <dsp:cNvPr id="8" name="Arc 7"/>
        <dsp:cNvSpPr/>
      </dsp:nvSpPr>
      <dsp:spPr bwMode="white">
        <a:xfrm>
          <a:off x="829105" y="446711"/>
          <a:ext cx="2380391" cy="2380391"/>
        </a:xfrm>
        <a:prstGeom prst="arc">
          <a:avLst>
            <a:gd name="adj1" fmla="val 10407418"/>
            <a:gd name="adj2" fmla="val 14046689"/>
          </a:avLst>
        </a:prstGeom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Xfrm>
        <a:off x="829105" y="446711"/>
        <a:ext cx="2380391" cy="23803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  <a:scene3d>
        <a:camera prst="perspectiveRelaxedModerately" zoom="92000"/>
        <a:lightRig rig="balanced" dir="t">
          <a:rot lat="0" lon="0" rev="12700000"/>
        </a:lightRig>
      </a:scene3d>
    </dsp:grpSpPr>
    <dsp:sp modelId="{1ACD43FF-44A3-4157-BB5C-7EF14AF27C8F}">
      <dsp:nvSpPr>
        <dsp:cNvPr id="3" name="Down Arrow 2"/>
        <dsp:cNvSpPr/>
      </dsp:nvSpPr>
      <dsp:spPr bwMode="white">
        <a:xfrm rot="16200000">
          <a:off x="0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Collecting empirical data</a:t>
          </a:r>
        </a:p>
      </dsp:txBody>
      <dsp:txXfrm rot="16200000">
        <a:off x="0" y="534449"/>
        <a:ext cx="1923143" cy="1923143"/>
      </dsp:txXfrm>
    </dsp:sp>
    <dsp:sp modelId="{7B890F18-D3EA-4ACF-8A00-9B63C413C921}">
      <dsp:nvSpPr>
        <dsp:cNvPr id="4" name="Down Arrow 3"/>
        <dsp:cNvSpPr/>
      </dsp:nvSpPr>
      <dsp:spPr bwMode="white">
        <a:xfrm rot="27000000">
          <a:off x="2115457" y="534449"/>
          <a:ext cx="1923143" cy="1923143"/>
        </a:xfrm>
        <a:prstGeom prst="downArrow">
          <a:avLst>
            <a:gd name="adj1" fmla="val 50000"/>
            <a:gd name="adj2" fmla="val 35000"/>
          </a:avLst>
        </a:prstGeom>
        <a:sp3d prstMaterial="plastic">
          <a:bevelT w="50800" h="50800"/>
          <a:bevelB w="50800" h="50800"/>
        </a:sp3d>
      </dsp:spPr>
      <dsp:style>
        <a:lnRef idx="0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-5400000" lIns="106680" tIns="106680" rIns="106680" bIns="106680" anchor="ctr"/>
        <a:lstStyle>
          <a:lvl1pPr algn="ctr">
            <a:defRPr sz="15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Literature review</a:t>
          </a:r>
        </a:p>
      </dsp:txBody>
      <dsp:txXfrm rot="27000000">
        <a:off x="2115457" y="534449"/>
        <a:ext cx="1923143" cy="19231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3980498" cy="2832259"/>
        <a:chOff x="0" y="0"/>
        <a:chExt cx="3980498" cy="2832259"/>
      </a:xfrm>
    </dsp:grpSpPr>
    <dsp:sp modelId="{21F7A01B-D1B0-4BB6-85EB-0605BBC16B53}">
      <dsp:nvSpPr>
        <dsp:cNvPr id="4" name="Freeform 3"/>
        <dsp:cNvSpPr/>
      </dsp:nvSpPr>
      <dsp:spPr bwMode="white">
        <a:xfrm>
          <a:off x="1155083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463900"/>
        <a:ext cx="264194" cy="0"/>
      </dsp:txXfrm>
    </dsp:sp>
    <dsp:sp modelId="{81C98BFE-05FA-4626-8F2D-222B3DC0C722}">
      <dsp:nvSpPr>
        <dsp:cNvPr id="3" name="Rectangles 2"/>
        <dsp:cNvSpPr/>
      </dsp:nvSpPr>
      <dsp:spPr bwMode="white">
        <a:xfrm>
          <a:off x="6414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Background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6414" y="119300"/>
        <a:ext cx="1148669" cy="689201"/>
      </dsp:txXfrm>
    </dsp:sp>
    <dsp:sp modelId="{60E4E29B-DA7A-4E3E-BCFE-4E96B0B28982}">
      <dsp:nvSpPr>
        <dsp:cNvPr id="6" name="Freeform 5"/>
        <dsp:cNvSpPr/>
      </dsp:nvSpPr>
      <dsp:spPr bwMode="white">
        <a:xfrm>
          <a:off x="2567946" y="46390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880000"/>
            <a:satOff val="-2809"/>
            <a:lumOff val="-45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463900"/>
        <a:ext cx="264194" cy="0"/>
      </dsp:txXfrm>
    </dsp:sp>
    <dsp:sp modelId="{57EC6082-9940-45E6-B9ED-6E65EA665F3E}">
      <dsp:nvSpPr>
        <dsp:cNvPr id="5" name="Rectangles 4"/>
        <dsp:cNvSpPr/>
      </dsp:nvSpPr>
      <dsp:spPr bwMode="white">
        <a:xfrm>
          <a:off x="1419277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11428"/>
            <a:satOff val="-2408"/>
            <a:lumOff val="-39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" panose="020F0502020204030204" charset="0"/>
              <a:cs typeface="Calibri" panose="020F0502020204030204" charset="0"/>
            </a:rPr>
            <a:t>Literature Review</a:t>
          </a:r>
          <a:endParaRPr lang="en-US">
            <a:latin typeface="Calibri" panose="020F0502020204030204" charset="0"/>
            <a:cs typeface="Calibri" panose="020F0502020204030204" charset="0"/>
          </a:endParaRPr>
        </a:p>
      </dsp:txBody>
      <dsp:txXfrm>
        <a:off x="1419277" y="119300"/>
        <a:ext cx="1148669" cy="689201"/>
      </dsp:txXfrm>
    </dsp:sp>
    <dsp:sp modelId="{A6013EED-6CA3-4901-9CF5-9EE9DC46CA5F}">
      <dsp:nvSpPr>
        <dsp:cNvPr id="8" name="Freeform 7"/>
        <dsp:cNvSpPr/>
      </dsp:nvSpPr>
      <dsp:spPr bwMode="white">
        <a:xfrm>
          <a:off x="580748" y="808501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3760000"/>
            <a:satOff val="-5620"/>
            <a:lumOff val="-91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808501"/>
        <a:ext cx="2825726" cy="263028"/>
      </dsp:txXfrm>
    </dsp:sp>
    <dsp:sp modelId="{757655A4-1921-4764-B04E-DC9C4BBE6EA1}">
      <dsp:nvSpPr>
        <dsp:cNvPr id="7" name="Rectangles 6"/>
        <dsp:cNvSpPr/>
      </dsp:nvSpPr>
      <dsp:spPr bwMode="white">
        <a:xfrm>
          <a:off x="2832140" y="119300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3222857"/>
            <a:satOff val="-4817"/>
            <a:lumOff val="-78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Questions &amp; Aim &amp; Objectives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19300"/>
        <a:ext cx="1148669" cy="689201"/>
      </dsp:txXfrm>
    </dsp:sp>
    <dsp:sp modelId="{4E43C57E-0FF1-41C1-8C5B-C110C2BB2446}">
      <dsp:nvSpPr>
        <dsp:cNvPr id="10" name="Freeform 9"/>
        <dsp:cNvSpPr/>
      </dsp:nvSpPr>
      <dsp:spPr bwMode="white">
        <a:xfrm>
          <a:off x="1155083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1416130"/>
        <a:ext cx="264194" cy="0"/>
      </dsp:txXfrm>
    </dsp:sp>
    <dsp:sp modelId="{3014BC23-1028-4F39-8530-9A7691071707}">
      <dsp:nvSpPr>
        <dsp:cNvPr id="9" name="Rectangles 8"/>
        <dsp:cNvSpPr/>
      </dsp:nvSpPr>
      <dsp:spPr bwMode="white">
        <a:xfrm>
          <a:off x="6414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4834285"/>
            <a:satOff val="-7226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latin typeface="Calibri Light" panose="020F0302020204030204" charset="0"/>
              <a:cs typeface="Calibri Light" panose="020F0302020204030204" charset="0"/>
            </a:rPr>
            <a:t>research methods</a:t>
          </a:r>
          <a:endParaRPr lang="en-US"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1071529"/>
        <a:ext cx="1148669" cy="689201"/>
      </dsp:txXfrm>
    </dsp:sp>
    <dsp:sp modelId="{86E46210-91AB-40DF-A2EA-05A60A502578}">
      <dsp:nvSpPr>
        <dsp:cNvPr id="12" name="Freeform 11"/>
        <dsp:cNvSpPr/>
      </dsp:nvSpPr>
      <dsp:spPr bwMode="white">
        <a:xfrm>
          <a:off x="2567946" y="1416130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7520000"/>
            <a:satOff val="-11241"/>
            <a:lumOff val="-1829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2567946" y="1416130"/>
        <a:ext cx="264194" cy="0"/>
      </dsp:txXfrm>
    </dsp:sp>
    <dsp:sp modelId="{359C2D96-9A0C-4535-A619-7628556FF6AF}">
      <dsp:nvSpPr>
        <dsp:cNvPr id="11" name="Rectangles 10"/>
        <dsp:cNvSpPr/>
      </dsp:nvSpPr>
      <dsp:spPr bwMode="white">
        <a:xfrm>
          <a:off x="1419277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6445714"/>
            <a:satOff val="-9635"/>
            <a:lumOff val="-156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Data Analysis Plan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1071529"/>
        <a:ext cx="1148669" cy="689201"/>
      </dsp:txXfrm>
    </dsp:sp>
    <dsp:sp modelId="{8D027D2A-3115-48C9-8EE9-9C92D9C6BEC0}">
      <dsp:nvSpPr>
        <dsp:cNvPr id="14" name="Freeform 13"/>
        <dsp:cNvSpPr/>
      </dsp:nvSpPr>
      <dsp:spPr bwMode="white">
        <a:xfrm>
          <a:off x="580748" y="1760730"/>
          <a:ext cx="2825726" cy="263028"/>
        </a:xfrm>
        <a:custGeom>
          <a:avLst/>
          <a:gdLst/>
          <a:ahLst/>
          <a:cxnLst/>
          <a:pathLst>
            <a:path w="4450" h="414">
              <a:moveTo>
                <a:pt x="4450" y="0"/>
              </a:moveTo>
              <a:lnTo>
                <a:pt x="4450" y="207"/>
              </a:lnTo>
              <a:lnTo>
                <a:pt x="0" y="207"/>
              </a:lnTo>
              <a:lnTo>
                <a:pt x="0" y="414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9400000"/>
            <a:satOff val="-14051"/>
            <a:lumOff val="-2287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1400"/>
          </a:lvl1pPr>
          <a:lvl2pPr marL="57150" indent="-57150" algn="ctr">
            <a:defRPr sz="1100"/>
          </a:lvl2pPr>
          <a:lvl3pPr marL="114300" indent="-57150" algn="ctr">
            <a:defRPr sz="1100"/>
          </a:lvl3pPr>
          <a:lvl4pPr marL="171450" indent="-57150" algn="ctr">
            <a:defRPr sz="1100"/>
          </a:lvl4pPr>
          <a:lvl5pPr marL="228600" indent="-57150" algn="ctr">
            <a:defRPr sz="1100"/>
          </a:lvl5pPr>
          <a:lvl6pPr marL="285750" indent="-57150" algn="ctr">
            <a:defRPr sz="1100"/>
          </a:lvl6pPr>
          <a:lvl7pPr marL="342900" indent="-57150" algn="ctr">
            <a:defRPr sz="1100"/>
          </a:lvl7pPr>
          <a:lvl8pPr marL="400050" indent="-57150" algn="ctr">
            <a:defRPr sz="1100"/>
          </a:lvl8pPr>
          <a:lvl9pPr marL="457200" indent="-57150" algn="ctr">
            <a:defRPr sz="11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580748" y="1760730"/>
        <a:ext cx="2825726" cy="263028"/>
      </dsp:txXfrm>
    </dsp:sp>
    <dsp:sp modelId="{0705328C-F04A-42A1-8213-F27D990A0F18}">
      <dsp:nvSpPr>
        <dsp:cNvPr id="13" name="Rectangles 12"/>
        <dsp:cNvSpPr/>
      </dsp:nvSpPr>
      <dsp:spPr bwMode="white">
        <a:xfrm>
          <a:off x="2832140" y="1071529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8057142"/>
            <a:satOff val="-12044"/>
            <a:lumOff val="-196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>
              <a:latin typeface="Calibri Light" panose="020F0302020204030204" charset="0"/>
              <a:cs typeface="Calibri Light" panose="020F0302020204030204" charset="0"/>
            </a:rPr>
            <a:t>Significance/Expected Outcomes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2832140" y="1071529"/>
        <a:ext cx="1148669" cy="689201"/>
      </dsp:txXfrm>
    </dsp:sp>
    <dsp:sp modelId="{BAB3A507-0BBA-4BEB-9400-F5562A0968AA}">
      <dsp:nvSpPr>
        <dsp:cNvPr id="16" name="Freeform 15"/>
        <dsp:cNvSpPr/>
      </dsp:nvSpPr>
      <dsp:spPr bwMode="white">
        <a:xfrm>
          <a:off x="1155083" y="2368359"/>
          <a:ext cx="264194" cy="0"/>
        </a:xfrm>
        <a:custGeom>
          <a:avLst/>
          <a:gdLst/>
          <a:ahLst/>
          <a:cxnLst/>
          <a:pathLst>
            <a:path w="416">
              <a:moveTo>
                <a:pt x="0" y="0"/>
              </a:moveTo>
              <a:lnTo>
                <a:pt x="416" y="0"/>
              </a:lnTo>
            </a:path>
          </a:pathLst>
        </a:custGeom>
        <a:ln>
          <a:tailEnd type="arrow" w="lg" len="med"/>
        </a:ln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/>
        </a:p>
      </dsp:txBody>
      <dsp:txXfrm>
        <a:off x="1155083" y="2368359"/>
        <a:ext cx="264194" cy="0"/>
      </dsp:txXfrm>
    </dsp:sp>
    <dsp:sp modelId="{127FE8D3-67CE-476C-A4A7-25C387779397}">
      <dsp:nvSpPr>
        <dsp:cNvPr id="15" name="Rectangles 14"/>
        <dsp:cNvSpPr/>
      </dsp:nvSpPr>
      <dsp:spPr bwMode="white">
        <a:xfrm>
          <a:off x="6414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9668571"/>
            <a:satOff val="-14453"/>
            <a:lumOff val="-235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Timeline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6414" y="2023758"/>
        <a:ext cx="1148669" cy="689201"/>
      </dsp:txXfrm>
    </dsp:sp>
    <dsp:sp modelId="{1254279A-E2AF-4B05-9CD4-1AB748C55454}">
      <dsp:nvSpPr>
        <dsp:cNvPr id="17" name="Rectangles 16"/>
        <dsp:cNvSpPr/>
      </dsp:nvSpPr>
      <dsp:spPr bwMode="white">
        <a:xfrm>
          <a:off x="1419277" y="2023758"/>
          <a:ext cx="1148669" cy="689201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280000"/>
            <a:satOff val="-16862"/>
            <a:lumOff val="-274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64008" tIns="64008" rIns="64008" bIns="64008" anchor="ctr"/>
        <a:lstStyle>
          <a:lvl1pPr algn="ctr">
            <a:defRPr sz="900"/>
          </a:lvl1pPr>
          <a:lvl2pPr marL="57150" indent="-57150" algn="ctr">
            <a:defRPr sz="700"/>
          </a:lvl2pPr>
          <a:lvl3pPr marL="114300" indent="-57150" algn="ctr">
            <a:defRPr sz="700"/>
          </a:lvl3pPr>
          <a:lvl4pPr marL="171450" indent="-57150" algn="ctr">
            <a:defRPr sz="700"/>
          </a:lvl4pPr>
          <a:lvl5pPr marL="228600" indent="-57150" algn="ctr">
            <a:defRPr sz="700"/>
          </a:lvl5pPr>
          <a:lvl6pPr marL="285750" indent="-57150" algn="ctr">
            <a:defRPr sz="700"/>
          </a:lvl6pPr>
          <a:lvl7pPr marL="342900" indent="-57150" algn="ctr">
            <a:defRPr sz="700"/>
          </a:lvl7pPr>
          <a:lvl8pPr marL="400050" indent="-57150" algn="ctr">
            <a:defRPr sz="700"/>
          </a:lvl8pPr>
          <a:lvl9pPr marL="457200" indent="-57150" algn="ctr">
            <a:defRPr sz="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>
              <a:latin typeface="Calibri Light" panose="020F0302020204030204" charset="0"/>
              <a:cs typeface="Calibri Light" panose="020F0302020204030204" charset="0"/>
            </a:rPr>
            <a:t>References</a:t>
          </a:r>
          <a:endParaRPr>
            <a:latin typeface="Calibri Light" panose="020F0302020204030204" charset="0"/>
            <a:cs typeface="Calibri Light" panose="020F0302020204030204" charset="0"/>
          </a:endParaRPr>
        </a:p>
      </dsp:txBody>
      <dsp:txXfrm>
        <a:off x="1419277" y="2023758"/>
        <a:ext cx="1148669" cy="6892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038600" cy="2992041"/>
        <a:chOff x="0" y="0"/>
        <a:chExt cx="4038600" cy="2992041"/>
      </a:xfrm>
    </dsp:grpSpPr>
    <dsp:sp modelId="{BC03D8F6-F97B-4BF0-BF96-D3A3AD40AC80}">
      <dsp:nvSpPr>
        <dsp:cNvPr id="4" name="Freeform 3"/>
        <dsp:cNvSpPr/>
      </dsp:nvSpPr>
      <dsp:spPr bwMode="white">
        <a:xfrm>
          <a:off x="1813091" y="744531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744531"/>
        <a:ext cx="416816" cy="0"/>
      </dsp:txXfrm>
    </dsp:sp>
    <dsp:sp modelId="{9B41A4AA-3538-405D-8A12-566A61D54141}">
      <dsp:nvSpPr>
        <dsp:cNvPr id="3" name="Rectangles 2"/>
        <dsp:cNvSpPr/>
      </dsp:nvSpPr>
      <dsp:spPr bwMode="white">
        <a:xfrm>
          <a:off x="848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algn="ctr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1 –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research area</a:t>
          </a:r>
        </a:p>
      </dsp:txBody>
      <dsp:txXfrm>
        <a:off x="848" y="200858"/>
        <a:ext cx="1812243" cy="1087346"/>
      </dsp:txXfrm>
    </dsp:sp>
    <dsp:sp modelId="{4AD83E7A-3270-4118-B1D9-D55735ECF665}">
      <dsp:nvSpPr>
        <dsp:cNvPr id="6" name="Freeform 5"/>
        <dsp:cNvSpPr/>
      </dsp:nvSpPr>
      <dsp:spPr bwMode="white">
        <a:xfrm>
          <a:off x="906969" y="1288204"/>
          <a:ext cx="2229059" cy="415633"/>
        </a:xfrm>
        <a:custGeom>
          <a:avLst/>
          <a:gdLst/>
          <a:ahLst/>
          <a:cxnLst/>
          <a:pathLst>
            <a:path w="3510" h="655">
              <a:moveTo>
                <a:pt x="3510" y="0"/>
              </a:moveTo>
              <a:lnTo>
                <a:pt x="3510" y="327"/>
              </a:lnTo>
              <a:lnTo>
                <a:pt x="0" y="327"/>
              </a:lnTo>
              <a:lnTo>
                <a:pt x="0" y="655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5640000"/>
            <a:satOff val="-8430"/>
            <a:lumOff val="-1372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2200"/>
          </a:lvl1pPr>
          <a:lvl2pPr marL="171450" indent="-171450" algn="ctr">
            <a:defRPr sz="1700"/>
          </a:lvl2pPr>
          <a:lvl3pPr marL="342900" indent="-171450" algn="ctr">
            <a:defRPr sz="1700"/>
          </a:lvl3pPr>
          <a:lvl4pPr marL="514350" indent="-171450" algn="ctr">
            <a:defRPr sz="1700"/>
          </a:lvl4pPr>
          <a:lvl5pPr marL="685800" indent="-171450" algn="ctr">
            <a:defRPr sz="1700"/>
          </a:lvl5pPr>
          <a:lvl6pPr marL="857250" indent="-171450" algn="ctr">
            <a:defRPr sz="1700"/>
          </a:lvl6pPr>
          <a:lvl7pPr marL="1028700" indent="-171450" algn="ctr">
            <a:defRPr sz="1700"/>
          </a:lvl7pPr>
          <a:lvl8pPr marL="1200150" indent="-171450" algn="ctr">
            <a:defRPr sz="1700"/>
          </a:lvl8pPr>
          <a:lvl9pPr marL="1371600" indent="-171450" algn="ctr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906969" y="1288204"/>
        <a:ext cx="2229059" cy="415633"/>
      </dsp:txXfrm>
    </dsp:sp>
    <dsp:sp modelId="{9F9D52C4-36C7-457C-9E8D-7AC22B63C149}">
      <dsp:nvSpPr>
        <dsp:cNvPr id="5" name="Rectangles 4"/>
        <dsp:cNvSpPr/>
      </dsp:nvSpPr>
      <dsp:spPr bwMode="white">
        <a:xfrm>
          <a:off x="2229907" y="200858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3760000"/>
            <a:satOff val="-5620"/>
            <a:lumOff val="-91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2 -</a:t>
          </a:r>
          <a:r>
            <a:rPr lang="en-GB" sz="1600" b="1" dirty="0">
              <a:latin typeface="Myriad Pro"/>
            </a:rPr>
            <a:t> </a:t>
          </a:r>
          <a:r>
            <a:rPr lang="en-GB" sz="1600" b="1" dirty="0"/>
            <a:t> Add other words to clarify the focus of your research</a:t>
          </a:r>
          <a:r>
            <a:rPr lang="en-GB" sz="1600" b="1" dirty="0">
              <a:latin typeface="Myriad Pro"/>
            </a:rPr>
            <a:t> – what you want to achieve</a:t>
          </a:r>
          <a:endParaRPr lang="en-GB" sz="1600" b="1" dirty="0"/>
        </a:p>
      </dsp:txBody>
      <dsp:txXfrm>
        <a:off x="2229907" y="200858"/>
        <a:ext cx="1812243" cy="1087346"/>
      </dsp:txXfrm>
    </dsp:sp>
    <dsp:sp modelId="{1E4EF120-D7DB-41FE-B268-BA9393B78C5B}">
      <dsp:nvSpPr>
        <dsp:cNvPr id="8" name="Freeform 7"/>
        <dsp:cNvSpPr/>
      </dsp:nvSpPr>
      <dsp:spPr bwMode="white">
        <a:xfrm>
          <a:off x="1813091" y="2247510"/>
          <a:ext cx="416816" cy="0"/>
        </a:xfrm>
        <a:custGeom>
          <a:avLst/>
          <a:gdLst/>
          <a:ahLst/>
          <a:cxnLst/>
          <a:pathLst>
            <a:path w="656">
              <a:moveTo>
                <a:pt x="0" y="0"/>
              </a:moveTo>
              <a:lnTo>
                <a:pt x="656" y="0"/>
              </a:lnTo>
            </a:path>
          </a:pathLst>
        </a:custGeom>
        <a:ln>
          <a:tailEnd type="arrow" w="lg" len="med"/>
        </a:ln>
        <a:sp3d z="-40000" prstMaterial="matte"/>
      </dsp:spPr>
      <dsp:style>
        <a:lnRef idx="1">
          <a:schemeClr val="accent3">
            <a:hueOff val="11280000"/>
            <a:satOff val="-16862"/>
            <a:lumOff val="-2744"/>
            <a:alpha val="100000"/>
          </a:schemeClr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lIns="12700" tIns="0" rIns="12700" bIns="0" anchor="ctr"/>
        <a:lstStyle>
          <a:lvl1pPr algn="ctr">
            <a:defRPr sz="500"/>
          </a:lvl1pPr>
          <a:lvl2pPr marL="57150" indent="-57150" algn="ctr">
            <a:defRPr sz="400"/>
          </a:lvl2pPr>
          <a:lvl3pPr marL="114300" indent="-57150" algn="ctr">
            <a:defRPr sz="400"/>
          </a:lvl3pPr>
          <a:lvl4pPr marL="171450" indent="-57150" algn="ctr">
            <a:defRPr sz="400"/>
          </a:lvl4pPr>
          <a:lvl5pPr marL="228600" indent="-57150" algn="ctr">
            <a:defRPr sz="400"/>
          </a:lvl5pPr>
          <a:lvl6pPr marL="285750" indent="-57150" algn="ctr">
            <a:defRPr sz="400"/>
          </a:lvl6pPr>
          <a:lvl7pPr marL="342900" indent="-57150" algn="ctr">
            <a:defRPr sz="400"/>
          </a:lvl7pPr>
          <a:lvl8pPr marL="400050" indent="-57150" algn="ctr">
            <a:defRPr sz="400"/>
          </a:lvl8pPr>
          <a:lvl9pPr marL="457200" indent="-57150" algn="ctr">
            <a:defRPr sz="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GB">
            <a:solidFill>
              <a:schemeClr val="tx1"/>
            </a:solidFill>
          </a:endParaRPr>
        </a:p>
      </dsp:txBody>
      <dsp:txXfrm>
        <a:off x="1813091" y="2247510"/>
        <a:ext cx="416816" cy="0"/>
      </dsp:txXfrm>
    </dsp:sp>
    <dsp:sp modelId="{BD3A1922-2D79-4366-BB13-B4B96FD5D7DA}">
      <dsp:nvSpPr>
        <dsp:cNvPr id="7" name="Rectangles 6"/>
        <dsp:cNvSpPr/>
      </dsp:nvSpPr>
      <dsp:spPr bwMode="white">
        <a:xfrm>
          <a:off x="848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7520000"/>
            <a:satOff val="-11241"/>
            <a:lumOff val="-1829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113792" tIns="113792" rIns="113792" bIns="113792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dirty="0"/>
            <a:t>Step 3 – Connect the words to form a sentence</a:t>
          </a:r>
        </a:p>
      </dsp:txBody>
      <dsp:txXfrm>
        <a:off x="848" y="1703837"/>
        <a:ext cx="1812243" cy="1087346"/>
      </dsp:txXfrm>
    </dsp:sp>
    <dsp:sp modelId="{9A666494-C63C-4329-83E7-2A01703F323C}">
      <dsp:nvSpPr>
        <dsp:cNvPr id="9" name="Rectangles 8"/>
        <dsp:cNvSpPr/>
      </dsp:nvSpPr>
      <dsp:spPr bwMode="white">
        <a:xfrm>
          <a:off x="2229907" y="1703837"/>
          <a:ext cx="1812243" cy="1087346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11280000"/>
            <a:satOff val="-16862"/>
            <a:lumOff val="-274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92456" tIns="92456" rIns="92456" bIns="92456" anchor="ctr"/>
        <a:lstStyle>
          <a:lvl1pPr algn="ctr">
            <a:defRPr sz="1300"/>
          </a:lvl1pPr>
          <a:lvl2pPr marL="57150" indent="-57150" algn="ctr">
            <a:defRPr sz="1000"/>
          </a:lvl2pPr>
          <a:lvl3pPr marL="114300" indent="-57150" algn="ctr">
            <a:defRPr sz="1000"/>
          </a:lvl3pPr>
          <a:lvl4pPr marL="171450" indent="-57150" algn="ctr">
            <a:defRPr sz="1000"/>
          </a:lvl4pPr>
          <a:lvl5pPr marL="228600" indent="-57150" algn="ctr">
            <a:defRPr sz="1000"/>
          </a:lvl5pPr>
          <a:lvl6pPr marL="285750" indent="-57150" algn="ctr">
            <a:defRPr sz="1000"/>
          </a:lvl6pPr>
          <a:lvl7pPr marL="342900" indent="-57150" algn="ctr">
            <a:defRPr sz="1000"/>
          </a:lvl7pPr>
          <a:lvl8pPr marL="400050" indent="-57150" algn="ctr">
            <a:defRPr sz="1000"/>
          </a:lvl8pPr>
          <a:lvl9pPr marL="457200" indent="-57150" algn="ctr">
            <a:defRPr sz="1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b="1" dirty="0"/>
            <a:t>Step 4 – Convert this sentence into a formal research </a:t>
          </a:r>
          <a:r>
            <a:rPr lang="en-GB" b="1" dirty="0">
              <a:latin typeface="Myriad Pro"/>
            </a:rPr>
            <a:t>aim</a:t>
          </a:r>
          <a:endParaRPr lang="en-GB" b="1" dirty="0"/>
        </a:p>
      </dsp:txBody>
      <dsp:txXfrm>
        <a:off x="2229907" y="1703837"/>
        <a:ext cx="1812243" cy="1087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endSty" val="noArr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6">
  <dgm:title val=""/>
  <dgm:desc val=""/>
  <dgm:catLst>
    <dgm:cat type="3D" pri="11600"/>
  </dgm:catLst>
  <dgm:scene3d>
    <a:camera prst="perspectiveRelaxedModerately" zoom="92000"/>
    <a:lightRig rig="balanced" dir="t">
      <a:rot lat="0" lon="0" rev="12700000"/>
    </a:lightRig>
  </dgm:scene3d>
  <dgm:styleLbl name="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5400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54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75000" prstMaterial="plastic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0080"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5008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2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3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1D4">
    <dgm:scene3d>
      <a:camera prst="orthographicFront"/>
      <a:lightRig rig="threePt" dir="t"/>
    </dgm:scene3d>
    <dgm:sp3d z="-25400" prstMaterial="plastic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parCh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25400" prstMaterial="plastic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5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prstMaterial="plastic">
      <a:bevelT w="25400" h="25400"/>
      <a:bevelB w="25400" h="2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0400" extrusionH="12700" prstMaterial="plastic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 prstMaterial="plastic">
      <a:bevelT w="50800" h="50800"/>
      <a:bevelB w="50800" h="508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A0B39A-5625-479E-8AF6-C7FD4ACB31BC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4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5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7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0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(a) provide some background information on the area that you are interested in; </a:t>
            </a:r>
            <a:endParaRPr lang="en-GB" dirty="0"/>
          </a:p>
          <a:p>
            <a:r>
              <a:rPr lang="en-GB" dirty="0"/>
              <a:t>(b) explain the rationale behind why you want to focus on a particular aspect of this subject </a:t>
            </a:r>
            <a:r>
              <a:rPr lang="en-GB" i="1" dirty="0"/>
              <a:t>(you need to convince your supervisor that this is an area worthy of study); </a:t>
            </a:r>
            <a:endParaRPr lang="en-GB" i="1" dirty="0"/>
          </a:p>
          <a:p>
            <a:r>
              <a:rPr lang="en-GB" dirty="0"/>
              <a:t>(c) identify the overall aim of your research </a:t>
            </a:r>
            <a:r>
              <a:rPr lang="en-GB" i="1" dirty="0"/>
              <a:t>(i.e. what you are trying to achieve); </a:t>
            </a:r>
            <a:endParaRPr lang="en-GB" i="1" dirty="0"/>
          </a:p>
          <a:p>
            <a:r>
              <a:rPr lang="en-GB" dirty="0"/>
              <a:t>(d) specify the individual objectives required to help you achieve your overall research aim; </a:t>
            </a:r>
            <a:endParaRPr lang="en-GB" dirty="0"/>
          </a:p>
          <a:p>
            <a:r>
              <a:rPr lang="en-GB" dirty="0"/>
              <a:t>(e) outline how you will carry out your research </a:t>
            </a:r>
            <a:r>
              <a:rPr lang="en-GB" i="1" dirty="0"/>
              <a:t>(your research methods); </a:t>
            </a:r>
            <a:endParaRPr lang="en-GB" i="1" dirty="0"/>
          </a:p>
          <a:p>
            <a:r>
              <a:rPr lang="en-GB" dirty="0"/>
              <a:t>(f) provide an estimate of how long you think you will take to complete the various parts of your dissertation; and </a:t>
            </a:r>
            <a:endParaRPr lang="en-GB" dirty="0"/>
          </a:p>
          <a:p>
            <a:r>
              <a:rPr lang="en-GB" dirty="0"/>
              <a:t>(g) list the literature that you have referred to in producing your proposal </a:t>
            </a:r>
            <a:r>
              <a:rPr lang="en-GB" i="1" dirty="0"/>
              <a:t>(i.e. include a short References section)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6F3F96-4487-4F62-82FF-21063D5CA693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why do you need to write a proposal?</a:t>
            </a:r>
            <a:endParaRPr lang="en-GB" dirty="0"/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Allows the University to determine if your research meets academic standards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Allocation of supervisor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Reassurance that any ethical considerations are addressed early on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Main task of your proposal is to clarify whatever it is that you propose to research.</a:t>
            </a:r>
            <a:endParaRPr lang="en-GB" dirty="0"/>
          </a:p>
          <a:p>
            <a:endParaRPr lang="en-GB" dirty="0"/>
          </a:p>
          <a:p>
            <a:r>
              <a:rPr lang="en-GB" dirty="0"/>
              <a:t>So where do you start?</a:t>
            </a:r>
            <a:endParaRPr lang="en-GB" dirty="0"/>
          </a:p>
          <a:p>
            <a:endParaRPr lang="en-GB" dirty="0"/>
          </a:p>
          <a:p>
            <a:r>
              <a:rPr lang="en-GB" dirty="0"/>
              <a:t>At the beginning…….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Pick a subject area that you are interested in /grabs your attention/relevant to your work and course – some of you already have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then need to </a:t>
            </a:r>
            <a:r>
              <a:rPr lang="en-GB" b="1" dirty="0"/>
              <a:t>focus on a particular aspect </a:t>
            </a:r>
            <a:r>
              <a:rPr lang="en-GB" dirty="0"/>
              <a:t>of that subject area that you think is worth researching – don’t go too wide on your subject area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You need to then communicate your ideas in writing using the template given to you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 achieve research focus :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Think of the subject areas in general terms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Then home in on a particular aspect of that subject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Do some background reading/research to see if it is worth studying – see how much information you can find on the subject? Is there a lot or hardly any? Are there any gaps that your research will close?</a:t>
            </a: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title should concisely provide the reader with an understanding/overview/the gist of what you are researching in your dissertation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Think in general terms of your topic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Identify the aspect of that topic that you want to concentrate 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Bring them both together to start compiling your Title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GENERAL – SPECIFIC - TITLE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1.Background reading </a:t>
            </a:r>
            <a:r>
              <a:rPr lang="en-GB" dirty="0"/>
              <a:t>– support why you want to research your chosen area if asked by your supervisor. What have you found from your initial research? What are the gaps in literature/source material? How much information is there out there ?</a:t>
            </a:r>
            <a:endParaRPr lang="en-GB" dirty="0"/>
          </a:p>
          <a:p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This is not a comprehensive review of literature on your topic – that will come in your final document. </a:t>
            </a:r>
            <a:endParaRPr lang="en-GB" dirty="0"/>
          </a:p>
          <a:p>
            <a:pPr marL="228600" indent="-228600">
              <a:buAutoNum type="arabicPeriod" startAt="2"/>
            </a:pPr>
            <a:r>
              <a:rPr lang="en-GB" dirty="0"/>
              <a:t>You only have about 700 words here so be brief and focused about what you are saying and make sure that you reference your sources using Harvard. This is not a requirement to write about the history of your subject – be focused on what you want to research only. Remember to justify your proposal and the need to research your topic</a:t>
            </a:r>
            <a:endParaRPr lang="en-GB" dirty="0"/>
          </a:p>
          <a:p>
            <a:pPr marL="228600" indent="-228600">
              <a:buAutoNum type="arabicPeriod" startAt="2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Dissertation over 4 month period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62EDF-9949-4A70-B719-4DCD30DE56DB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1A91A-B836-4DB9-B804-E09562D79A04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4.jpeg"/><Relationship Id="rId1" Type="http://schemas.openxmlformats.org/officeDocument/2006/relationships/hyperlink" Target="mailto:H.evans1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moodle.uwtsd.ac.uk/course/view.php?id=12027#section-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1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4.jpeg"/><Relationship Id="rId1" Type="http://schemas.openxmlformats.org/officeDocument/2006/relationships/image" Target="../media/image13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5.jpeg"/></Relationships>
</file>

<file path=ppt/slides/_rels/slide3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39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8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6.xml"/><Relationship Id="rId7" Type="http://schemas.openxmlformats.org/officeDocument/2006/relationships/slideLayout" Target="../slideLayouts/slideLayout4.xml"/><Relationship Id="rId6" Type="http://schemas.openxmlformats.org/officeDocument/2006/relationships/image" Target="../media/image20.png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43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7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2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3.png"/></Relationships>
</file>

<file path=ppt/slides/_rels/slide4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0.xml"/><Relationship Id="rId3" Type="http://schemas.openxmlformats.org/officeDocument/2006/relationships/slideLayout" Target="../slideLayouts/slideLayout4.xml"/><Relationship Id="rId2" Type="http://schemas.openxmlformats.org/officeDocument/2006/relationships/image" Target="../media/image24.png"/><Relationship Id="rId1" Type="http://schemas.openxmlformats.org/officeDocument/2006/relationships/hyperlink" Target="https://www.uwtsd.ac.uk/research/research-ethics/" TargetMode="Externa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6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4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5.xml"/><Relationship Id="rId6" Type="http://schemas.openxmlformats.org/officeDocument/2006/relationships/slideLayout" Target="../slideLayouts/slideLayout4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7.pn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_powerpoint_slide_for_a_university_presentation_i.pn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Contact Details 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Maggie 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hlinkClick r:id="rId1"/>
              </a:rPr>
              <a:t>@uwtsd.ac.uk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GB" dirty="0"/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Sunlit desk"/>
          <p:cNvPicPr>
            <a:picLocks noChangeAspect="1"/>
          </p:cNvPicPr>
          <p:nvPr/>
        </p:nvPicPr>
        <p:blipFill rotWithShape="1">
          <a:blip r:embed="rId2"/>
          <a:srcRect l="10737" r="21683" b="-2"/>
          <a:stretch>
            <a:fillRect/>
          </a:stretch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Module Learning Outcomes</a:t>
            </a:r>
            <a:r>
              <a:rPr lang="en-GB"/>
              <a:t> </a:t>
            </a:r>
            <a:endParaRPr lang="en-GB"/>
          </a:p>
        </p:txBody>
      </p:sp>
      <p:pic>
        <p:nvPicPr>
          <p:cNvPr id="5" name="Picture 4" descr="White bulbs with a yellow one standing out"/>
          <p:cNvPicPr>
            <a:picLocks noChangeAspect="1"/>
          </p:cNvPicPr>
          <p:nvPr/>
        </p:nvPicPr>
        <p:blipFill rotWithShape="1">
          <a:blip r:embed="rId1"/>
          <a:srcRect l="19218" r="13202" b="-2"/>
          <a:stretch>
            <a:fillRect/>
          </a:stretch>
        </p:blipFill>
        <p:spPr>
          <a:xfrm>
            <a:off x="457200" y="1600201"/>
            <a:ext cx="3462700" cy="3420207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100830" y="1417955"/>
            <a:ext cx="4585970" cy="417131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Upon the successful completion of this module, the student should be able to: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Critically 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contexts for using research techniques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the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philosophical underpinnings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strengths and limitations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of research techniques;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Evaluate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qualitative and quantitative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 research principles and approaches;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Apply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analysis techniques 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in order to address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particular research question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;</a:t>
            </a:r>
            <a:endParaRPr lang="en-GB" sz="1800" dirty="0">
              <a:latin typeface="Calibri Light" panose="020F0302020204030204" charset="0"/>
              <a:cs typeface="Calibri Light" panose="020F030202020403020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Design and write</a:t>
            </a:r>
            <a:r>
              <a:rPr lang="en-GB" sz="1800" b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research proposal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, with particular attention to contemporary </a:t>
            </a:r>
            <a:r>
              <a:rPr lang="en-GB" sz="1800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methodological approaches, data sources, sampling and research design</a:t>
            </a:r>
            <a:r>
              <a:rPr lang="en-GB" sz="1800" dirty="0">
                <a:latin typeface="Calibri Light" panose="020F0302020204030204" charset="0"/>
                <a:cs typeface="Calibri Light" panose="020F0302020204030204" charset="0"/>
              </a:rPr>
              <a:t>.</a:t>
            </a:r>
            <a:r>
              <a:rPr lang="en-GB" sz="1800" dirty="0"/>
              <a:t> </a:t>
            </a:r>
            <a:endParaRPr lang="en-GB" sz="1800" dirty="0"/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Assignment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</a:rPr>
              <a:t>: Research Proposal</a:t>
            </a:r>
            <a:r>
              <a:rPr lang="en-GB" dirty="0"/>
              <a:t> 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199" y="2206868"/>
          <a:ext cx="7921870" cy="16973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55272"/>
                <a:gridCol w="2812184"/>
                <a:gridCol w="1654414"/>
              </a:tblGrid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Mode of assessment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Volume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Weighting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</a:tr>
              <a:tr h="848671">
                <a:tc>
                  <a:txBody>
                    <a:bodyPr/>
                    <a:lstStyle/>
                    <a:p>
                      <a:pPr algn="ctr"/>
                      <a:r>
                        <a:rPr lang="en-GB" sz="240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Report </a:t>
                      </a:r>
                      <a:endParaRPr lang="en-GB" sz="240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5,000 words </a:t>
                      </a:r>
                      <a:endParaRPr lang="en-GB" sz="240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  <a:latin typeface="Calibri" panose="020F0502020204030204" charset="0"/>
                          <a:cs typeface="Calibri" panose="020F0502020204030204" charset="0"/>
                        </a:rPr>
                        <a:t>100%</a:t>
                      </a:r>
                      <a:endParaRPr lang="en-GB" sz="2400" dirty="0">
                        <a:effectLst/>
                        <a:latin typeface="Calibri" panose="020F0502020204030204" charset="0"/>
                        <a:ea typeface="Times New Roman" panose="02020603050405020304" pitchFamily="18" charset="0"/>
                        <a:cs typeface="Calibri" panose="020F050202020403020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87400" y="4693440"/>
            <a:ext cx="6800850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charset="0"/>
                <a:cs typeface="Calibri" panose="020F0502020204030204" charset="0"/>
                <a:hlinkClick r:id="rId1"/>
              </a:rPr>
              <a:t>https://moodle.uwtsd.ac.uk/course/view.php?id=12027#section-1</a:t>
            </a:r>
            <a:endParaRPr lang="en-GB" dirty="0">
              <a:latin typeface="Calibri" panose="020F0502020204030204" charset="0"/>
              <a:cs typeface="Calibri" panose="020F0502020204030204" charset="0"/>
            </a:endParaRPr>
          </a:p>
          <a:p>
            <a:endParaRPr lang="en-GB" dirty="0"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429385" y="96520"/>
            <a:ext cx="6322695" cy="572833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Assignment: Research Proposal (5,000 words)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955"/>
            <a:ext cx="8229600" cy="423354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You are tasked with developing a comprehensive 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proposal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to investigate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chosen business research area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. In your proposal, you should address the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key components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 of </a:t>
            </a:r>
            <a:r>
              <a:rPr lang="en-US" altLang="en-US" sz="200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 research plan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, including: 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background,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</a:t>
            </a:r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esearch aim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Objectives,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questions,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Research methods (including Philosophy, Design, Sample Selection, Data Collection, and Ethical Considerations)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Data analysis,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Feasibility (limitations), 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tentative timeline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1"/>
            </p:custDataLst>
          </p:nvPr>
        </p:nvGraphicFramePr>
        <p:xfrm>
          <a:off x="457200" y="274955"/>
          <a:ext cx="8229600" cy="5486400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189865">
                <a:tc>
                  <a:txBody>
                    <a:bodyPr/>
                    <a:p>
                      <a:r>
                        <a:rPr sz="1200" b="1">
                          <a:latin typeface="Calibri Light" panose="020F0302020204030204" charset="0"/>
                          <a:cs typeface="Calibri Light" panose="020F0302020204030204" charset="0"/>
                        </a:rPr>
                        <a:t>Week</a:t>
                      </a:r>
                      <a:endParaRPr sz="1200" b="1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 b="1">
                          <a:latin typeface="Calibri Light" panose="020F0302020204030204" charset="0"/>
                          <a:cs typeface="Calibri Light" panose="020F0302020204030204" charset="0"/>
                        </a:rPr>
                        <a:t>Main Theme</a:t>
                      </a:r>
                      <a:endParaRPr sz="1200" b="1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 b="1">
                          <a:latin typeface="Calibri Light" panose="020F0302020204030204" charset="0"/>
                          <a:cs typeface="Calibri Light" panose="020F0302020204030204" charset="0"/>
                        </a:rPr>
                        <a:t>Main Contents</a:t>
                      </a:r>
                      <a:endParaRPr sz="1200" b="1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 b="1">
                          <a:latin typeface="Calibri Light" panose="020F0302020204030204" charset="0"/>
                          <a:cs typeface="Calibri Light" panose="020F0302020204030204" charset="0"/>
                        </a:rPr>
                        <a:t>Proposal Section Focus</a:t>
                      </a:r>
                      <a:endParaRPr sz="1200" b="1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68325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1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Understanding Level 7 Research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What research is, Level 7 research, proposal overview, aim and objectives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Overall proposal structure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69595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2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 and Research Gap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review, narrowing topic, debates and gaps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review, gap, research questions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360045">
                <a:tc>
                  <a:txBody>
                    <a:bodyPr/>
                    <a:p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Reading Week 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(</a:t>
                      </a:r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Bank Holiday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, </a:t>
                      </a:r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th</a:t>
                      </a:r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 May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)</a:t>
                      </a:r>
                      <a:endParaRPr lang="en-US" sz="1200" b="1">
                        <a:solidFill>
                          <a:srgbClr val="FF0000"/>
                        </a:solidFill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No live session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Independent reading and proposal development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 development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948055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3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Research Philosophy and Approach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Research onion, philosophy, ontology/epistemology/axiology, deductive/inductive/abductive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Methodology: philosophy and approach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68325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4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Methodological Choice and Strategy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Qualitative, quantitative, mixed methods, research strategy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Methodology: choice, strategy, data collection design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380365">
                <a:tc>
                  <a:txBody>
                    <a:bodyPr/>
                    <a:p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Week 5 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(</a:t>
                      </a:r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Bank Holiday, 25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th</a:t>
                      </a:r>
                      <a:r>
                        <a:rPr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 May: Online Recording</a:t>
                      </a:r>
                      <a:r>
                        <a:rPr lang="en-US" sz="1200" b="1">
                          <a:solidFill>
                            <a:srgbClr val="FF0000"/>
                          </a:solidFill>
                          <a:latin typeface="Calibri Light" panose="020F0302020204030204" charset="0"/>
                          <a:cs typeface="Calibri Light" panose="020F0302020204030204" charset="0"/>
                        </a:rPr>
                        <a:t>)</a:t>
                      </a:r>
                      <a:endParaRPr lang="en-US" sz="1200" b="1">
                        <a:solidFill>
                          <a:srgbClr val="FF0000"/>
                        </a:solidFill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Data Collection, Sampling and Analysis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Recorded lecture on Teams due to Bank Holiday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Sampling, data collection, analysis plan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58190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6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Unpacking the Assignment (Part 1)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Proposal structure, introduction, research problem, aim, objectives, research questions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 and literature review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68960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7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Unpacking the Assignment (Part 2)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Ethics, participant protection, limitations, timeline, feasibility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Ethics, limitations, timeline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568960"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Week 8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Academic Tools and Final Preparation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Zotero, Connected Papers, NotebookLM, Otter.ai, Qualtrics, final reminders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p>
                      <a:r>
                        <a:rPr sz="1200">
                          <a:latin typeface="Calibri Light" panose="020F0302020204030204" charset="0"/>
                          <a:cs typeface="Calibri Light" panose="020F0302020204030204" charset="0"/>
                        </a:rPr>
                        <a:t>Final proposal refinement</a:t>
                      </a:r>
                      <a:endParaRPr sz="120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0" marR="0" marT="0" marB="0" anchor="ctr" anchorCtr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Contents of Week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3486"/>
            <a:ext cx="8229600" cy="3917032"/>
          </a:xfrm>
        </p:spPr>
        <p:txBody>
          <a:bodyPr/>
          <a:p>
            <a:pPr marL="0" indent="0">
              <a:buNone/>
            </a:p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1: w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hat is Level 7 Research? (Contribution to knowledge vs. business consultancy)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2: a b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rief overview of the research proposal 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 lang="en-US">
                <a:latin typeface="Calibri" panose="020F0502020204030204" charset="0"/>
                <a:cs typeface="Calibri" panose="020F0502020204030204" charset="0"/>
              </a:rPr>
              <a:t>Topic 3: f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ormulating </a:t>
            </a:r>
            <a:r>
              <a:rPr lang="en-US">
                <a:latin typeface="Calibri" panose="020F0502020204030204" charset="0"/>
                <a:cs typeface="Calibri" panose="020F0502020204030204" charset="0"/>
              </a:rPr>
              <a:t>research 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aim and objectives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GB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15" name="Picture 14" descr="Magnifying glass and question mark"/>
          <p:cNvPicPr>
            <a:picLocks noChangeAspect="1"/>
          </p:cNvPicPr>
          <p:nvPr/>
        </p:nvPicPr>
        <p:blipFill rotWithShape="1">
          <a:blip r:embed="rId1"/>
          <a:srcRect l="23003" r="20048"/>
          <a:stretch>
            <a:fillRect/>
          </a:stretch>
        </p:blipFill>
        <p:spPr>
          <a:xfrm>
            <a:off x="2552700" y="1536701"/>
            <a:ext cx="4038600" cy="398904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Defining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6091"/>
            <a:ext cx="5618285" cy="398904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a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systematic inquiry 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to describe, explain, predict, and control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observed phenomenon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 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Babbie (2007)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Any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creative systematic activity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undertaken in order to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increase the stock of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, including knowledge of man, culture and society, and the use of this knowledge to devise new applications.” 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OECD (2001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i="1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“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Research is defined as the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creation of new knowledge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and/or the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use of existing knowledge in a new and creative way</a:t>
            </a:r>
            <a:r>
              <a:rPr lang="en-GB" sz="1600" i="1" dirty="0">
                <a:latin typeface="Calibri Light" panose="020F0302020204030204" charset="0"/>
                <a:cs typeface="Calibri Light" panose="020F0302020204030204" charset="0"/>
              </a:rPr>
              <a:t> so as to generate new concepts, methodologies and understandings. This could include synthesis and analysis of previous research to the extent that it </a:t>
            </a:r>
            <a:r>
              <a:rPr lang="en-GB" sz="1600" i="1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leads to new and creative outcomes</a:t>
            </a:r>
            <a:r>
              <a:rPr lang="en-GB" sz="1600" dirty="0">
                <a:latin typeface="Calibri Light" panose="020F0302020204030204" charset="0"/>
                <a:cs typeface="Calibri Light" panose="020F0302020204030204" charset="0"/>
              </a:rPr>
              <a:t>.”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sz="1400" dirty="0">
                <a:latin typeface="Calibri Light" panose="020F0302020204030204" charset="0"/>
                <a:cs typeface="Calibri Light" panose="020F0302020204030204" charset="0"/>
              </a:rPr>
              <a:t>Song (2021)</a:t>
            </a:r>
            <a:endParaRPr lang="en-GB" sz="1600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endParaRPr lang="en-GB" sz="16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l="38927" r="10451" b="-1"/>
          <a:stretch>
            <a:fillRect/>
          </a:stretch>
        </p:blipFill>
        <p:spPr>
          <a:xfrm flipH="1">
            <a:off x="6251331" y="1776046"/>
            <a:ext cx="1920034" cy="1896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57200" y="1431925"/>
            <a:ext cx="4040505" cy="742950"/>
          </a:xfrm>
        </p:spPr>
        <p:txBody>
          <a:bodyPr>
            <a:normAutofit/>
          </a:bodyPr>
          <a:p>
            <a:r>
              <a:rPr lang="en-US" dirty="0">
                <a:latin typeface="Calibri Light" panose="020F0302020204030204" charset="0"/>
                <a:cs typeface="Calibri Light" panose="020F0302020204030204" charset="0"/>
                <a:sym typeface="+mn-ea"/>
              </a:rPr>
              <a:t>Is it a mysterious thing that only special people can do?</a:t>
            </a:r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>
          <a:xfrm>
            <a:off x="4645025" y="1537970"/>
            <a:ext cx="4041775" cy="636905"/>
          </a:xfrm>
        </p:spPr>
        <p:txBody>
          <a:bodyPr>
            <a:normAutofit fontScale="90000"/>
          </a:bodyPr>
          <a:p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dirty="0">
                <a:latin typeface="Calibri Light" panose="020F0302020204030204" charset="0"/>
                <a:cs typeface="Calibri Light" panose="020F0302020204030204" charset="0"/>
              </a:rPr>
              <a:t>Or is it a skill that can be developed?</a:t>
            </a:r>
            <a:endParaRPr 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3" name="Content Placeholder 2"/>
          <p:cNvSpPr/>
          <p:nvPr/>
        </p:nvSpPr>
        <p:spPr>
          <a:xfrm>
            <a:off x="4495800" y="2174875"/>
            <a:ext cx="4191000" cy="2271395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defTabSz="567055">
              <a:spcAft>
                <a:spcPts val="600"/>
              </a:spcAft>
            </a:pPr>
            <a:endParaRPr lang="en-US" sz="2800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t="4273"/>
          <a:stretch>
            <a:fillRect/>
          </a:stretch>
        </p:blipFill>
        <p:spPr>
          <a:xfrm>
            <a:off x="593725" y="2233930"/>
            <a:ext cx="3800475" cy="28581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75238" y="3807417"/>
            <a:ext cx="1667304" cy="17161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 defTabSz="567055">
              <a:spcAft>
                <a:spcPts val="370"/>
              </a:spcAft>
            </a:pPr>
            <a:r>
              <a:rPr lang="en-US" sz="805" i="1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Jon </a:t>
            </a:r>
            <a:r>
              <a:rPr lang="en-US" sz="805" i="1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Hrubesch</a:t>
            </a:r>
            <a:endParaRPr lang="en-US" sz="1300" i="1" dirty="0">
              <a:solidFill>
                <a:srgbClr val="FFFFFF"/>
              </a:solidFill>
            </a:endParaRPr>
          </a:p>
        </p:txBody>
      </p:sp>
      <p:pic>
        <p:nvPicPr>
          <p:cNvPr id="13" name="Content Placeholder 12"/>
          <p:cNvPicPr>
            <a:picLocks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5" y="2233930"/>
            <a:ext cx="4041775" cy="285813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What is Research?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Research is the activity of finding out about a subject in a </a:t>
            </a:r>
            <a:r>
              <a:rPr b="1"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systematic 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way.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The subject of the research can be simple or complex – but it needs</a:t>
            </a:r>
            <a:r>
              <a:rPr b="1"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 a clear question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 to be explored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module will explore the skills that are required to do research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These Skills are important for you to be able to do the Dissertation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Topic 1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>
                <a:latin typeface="Calibri" panose="020F0502020204030204" charset="0"/>
                <a:cs typeface="Calibri" panose="020F0502020204030204" charset="0"/>
              </a:rPr>
              <a:t>What is Level 7 Research? 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b="1">
                <a:latin typeface="Calibri Light" panose="020F0302020204030204" charset="0"/>
                <a:cs typeface="Calibri Light" panose="020F0302020204030204" charset="0"/>
              </a:rPr>
              <a:t>Level 7 Research: Iceberg </a:t>
            </a:r>
            <a:r>
              <a:rPr 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Model </a:t>
            </a:r>
            <a:endParaRPr 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916940" y="1351915"/>
            <a:ext cx="7243445" cy="4165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Iceberg Model: Moving from Level 6 to Level 7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10640"/>
            <a:ext cx="4038600" cy="4353560"/>
          </a:xfrm>
        </p:spPr>
        <p:txBody>
          <a:bodyPr>
            <a:normAutofit lnSpcReduction="10000"/>
          </a:bodyPr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10% Rule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Only 10% of an iceberg is visible above the water. This represents "The What" </a:t>
            </a:r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(Events, Data, Facts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90% Reality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90% of the mass is underwater, supporting the top. This represents "The Why" (</a:t>
            </a:r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Causes, Context, Theory, Assumptions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Problem</a:t>
            </a:r>
            <a:r>
              <a:rPr lang="en-US" altLang="en-US" sz="1780">
                <a:latin typeface="Calibri Light" panose="020F0302020204030204" charset="0"/>
                <a:cs typeface="Calibri Light" panose="020F0302020204030204" charset="0"/>
              </a:rPr>
              <a:t>: Many students spend 5,000 words describing the tip of the iceberg, but never dive underwater.</a:t>
            </a:r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8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8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Goal</a:t>
            </a:r>
            <a:r>
              <a:rPr lang="en-US" altLang="en-US" sz="1780" b="1">
                <a:latin typeface="Calibri Light" panose="020F0302020204030204" charset="0"/>
                <a:cs typeface="Calibri Light" panose="020F0302020204030204" charset="0"/>
              </a:rPr>
              <a:t>:</a:t>
            </a:r>
            <a:r>
              <a:rPr lang="en-US" altLang="en-US" sz="178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Master's dissertation must explore the submerged part</a:t>
            </a:r>
            <a:r>
              <a:rPr lang="en-US" altLang="en-US" sz="1780" b="1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 sz="1780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6: The Tip of the Iceberg (Descriptive Writing)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94045" cy="3917315"/>
          </a:xfrm>
        </p:spPr>
        <p:txBody>
          <a:bodyPr>
            <a:noAutofit/>
          </a:bodyPr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Describing things as they are.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: What happened? When? Where? Who involved?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 b="1">
                <a:latin typeface="Calibri Light" panose="020F0302020204030204" charset="0"/>
                <a:cs typeface="Calibri Light" panose="020F0302020204030204" charset="0"/>
              </a:rPr>
              <a:t>Characteristics: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Lists facts and figures.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Retells a story or a case study.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300">
                <a:latin typeface="Calibri Light" panose="020F0302020204030204" charset="0"/>
                <a:cs typeface="Calibri Light" panose="020F0302020204030204" charset="0"/>
              </a:rPr>
              <a:t>Quotes authors without questioning them.</a:t>
            </a:r>
            <a:endParaRPr lang="en-US" altLang="en-US" sz="23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20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necessary to set the scene, but it does not get marks for </a:t>
            </a:r>
            <a:r>
              <a:rPr lang="en-US" altLang="en-US" sz="2000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critical thinking.</a:t>
            </a:r>
            <a:endParaRPr lang="en-US" altLang="en-US" sz="2000" b="1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720080" y="1483360"/>
            <a:ext cx="3121025" cy="3082925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 Beneath the Surface (Critical Analytical Writing)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210" y="1600200"/>
            <a:ext cx="5739130" cy="3917315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Focus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Uncovering why things are the way they are.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Key Questions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 Why did this happen? Is this outcome inevitable? What theories explain this? What are the limitations of this data?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Characteristics</a:t>
            </a:r>
            <a:r>
              <a:rPr lang="en-US" altLang="en-US" sz="2000">
                <a:latin typeface="Calibri Light" panose="020F0302020204030204" charset="0"/>
                <a:cs typeface="Calibri Light" panose="020F0302020204030204" charset="0"/>
              </a:rPr>
              <a:t>: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Identifies patterns and trends (not just single events).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Challenges assumptions (e.g., "Is pay really the issue, or is it management?").</a:t>
            </a: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20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Link practice to academic theory.</a:t>
            </a:r>
            <a:endParaRPr lang="en-US" altLang="en-US" sz="20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200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This is where the Distinction marks are.</a:t>
            </a:r>
            <a:endParaRPr lang="en-US" altLang="en-US" sz="16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1" descr="IMG_256"/>
          <p:cNvPicPr>
            <a:picLocks noChangeAspect="1"/>
          </p:cNvPicPr>
          <p:nvPr>
            <p:ph sz="half" idx="2"/>
          </p:nvPr>
        </p:nvPicPr>
        <p:blipFill>
          <a:blip r:embed="rId1"/>
          <a:srcRect l="21526" r="21526"/>
          <a:stretch>
            <a:fillRect/>
          </a:stretch>
        </p:blipFill>
        <p:spPr>
          <a:xfrm>
            <a:off x="5829935" y="1678305"/>
            <a:ext cx="3227070" cy="3208020"/>
          </a:xfrm>
          <a:noFill/>
          <a:ln w="9525"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Step Up: Level 6 vs. Level 7 Research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4645" y="1228725"/>
            <a:ext cx="4237355" cy="4264025"/>
          </a:xfrm>
        </p:spPr>
        <p:txBody>
          <a:bodyPr>
            <a:normAutofit fontScale="90000"/>
          </a:bodyPr>
          <a:p>
            <a:pPr marL="0" indent="0">
              <a:buNone/>
            </a:pP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6: 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What is happening?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How does it work?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Description and understanding.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Usage of Theory: You select a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model (e.g., SWOT) </a:t>
            </a: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and apply it to a company to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describe the situation.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The Voice: "The data shows that sales have dropped by 5%."</a:t>
            </a: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endParaRPr lang="en-US" altLang="en-US" sz="1800">
              <a:latin typeface="Calibri Light" panose="020F0302020204030204" charset="0"/>
              <a:cs typeface="Calibri Light" panose="020F0302020204030204" charset="0"/>
            </a:endParaRPr>
          </a:p>
          <a:p>
            <a:pPr marL="0" algn="l" defTabSz="914400">
              <a:buClrTx/>
              <a:buSzTx/>
            </a:pPr>
            <a:r>
              <a:rPr lang="en-US" altLang="en-US" sz="1800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sz="18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Reporting facts.</a:t>
            </a:r>
            <a:endParaRPr lang="en-US" altLang="en-US" sz="18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Text Box 3"/>
          <p:cNvSpPr txBox="1"/>
          <p:nvPr/>
        </p:nvSpPr>
        <p:spPr>
          <a:xfrm>
            <a:off x="4688205" y="1228725"/>
            <a:ext cx="4119245" cy="3247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Level 7: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Focus: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is it happening? So what?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Goal: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Critical analysis, synthesis, and evaluation.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Usage of Theory: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critique the model itself. Is SWOT actually useful here? Does it miss the nuance of the digital market?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Voice: "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While sales dropped by 5%, this contradicts Porter’s theory because..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Key Action: </a:t>
            </a:r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Challenging assumptions; Supporting the theories; 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Step Up: Level 6 vs. Level 7 Research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undergraduate level, if you told me what Apple's marketing strategy was, you passed.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 described the world.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At Master's level, describing isn't enough. I don't just want to know what they did. I want to know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why it worked, why it might fail next year, and how it challenges what the theories tell us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 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Think of it like an iceberg.</a:t>
            </a:r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Level 6 is the tip (what we can see)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. Level 7 is everything underneath (the hidden causes, motives, and structural issues).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Based on the Tip of the Iceberg example provided, which of the following best describes the limitation of the statement: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“Employee turnover in the company increased by 15% in 2024. The exit interviews suggest that staff were unhappy with the pay structure.”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It is purely descriptive; it reports 'what' happened without asking 'why' or questioning the validity of the claim.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relies too heavily on quantitative data (15%) rather than qualitative interviews.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It is factually incorrect because the data was calculated wrong.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It is too academic and uses complex theoretical language.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Applying this Iceberg Logic to a new scenario: A student writes, “Sales dropped because the price is too high.” Which option rewrites this into a Level 7 Critical Statement?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company should lower the price immediately to stop the decline in sales.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It is clear that the pricing strategy is wrong because no one is buying the product.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While customers cite 'price' as the barrier, Porter’s Generic Strategies suggest the real failure is the brand’s inability to justify that premium price through differentiation.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Sales figures show a sharp decline, and customers have complained about the price being too high.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3. The Hipster Coffee Paradox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2825"/>
            <a:ext cx="8229600" cy="4737100"/>
          </a:xfrm>
        </p:spPr>
        <p:txBody>
          <a:bodyPr>
            <a:noAutofit/>
          </a:bodyPr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Scenario:</a:t>
            </a:r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 An independent coffee shop in London has 5-star reviews and a queue out the door every day. Customers love the "ultra-relaxed" vibe and the baristas who spend 10 minutes chatting with every guest. However, the financial data shows the shop is facing bankruptcy due to low daily revenue.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 b="1">
                <a:latin typeface="Calibri Light" panose="020F0302020204030204" charset="0"/>
                <a:cs typeface="Calibri Light" panose="020F0302020204030204" charset="0"/>
              </a:rPr>
              <a:t>Which of the following statements represents a Distinction-level (Level 7) Critical Analysis of this problem?</a:t>
            </a:r>
            <a:endParaRPr lang="en-US" altLang="en-US" sz="15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A.  "The shop is failing because the staff are too slow. Although customers like the service, the baristas need to work faster to serve more customers and increase daily revenue."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B. "To save the business, the owner should immediately raise prices by 20% or install self-service kiosks to reduce labour costs." 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500">
                <a:latin typeface="Calibri Light" panose="020F0302020204030204" charset="0"/>
                <a:cs typeface="Calibri Light" panose="020F0302020204030204" charset="0"/>
              </a:rPr>
              <a:t>C.  "The bankruptcy reveals a 'Strategic Misalignment'. The shop’s competitive advantage (high-touch service) is operationally incompatible with its business model (low-margin, volume-dependent). This suggests the 'relaxed vibe' is not a value-add, but a resource drain that the current pricing strategy cannot sustain."</a:t>
            </a:r>
            <a:endParaRPr lang="en-US" altLang="en-US" sz="15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Why A is wrong: It is just describing the symptom. It suggests a 'fix' without understanding the strategic conflict.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B is wrong: It is a solution, not an analysis. In a Research Proposal, you must diagnose the root cause before you prescribe the medicine.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Why C is right: It uses concepts like "Competitive Advantage" and "Strategic Misalignment". It identifies the paradox: the thing making them popular is the thing killing them.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Applying the Iceberg to Your Research Proposal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Background Section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Start at the tip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 symptoms/the business problem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), then quickly dive down to the structural issues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 academic gap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list what authors say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Surface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Group them by themes and debate their arguments (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Deep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)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Methodology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: Don't just say "I will do interviews"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Surface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Explain why 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interviews are the only way to uncover the deep, subjective reality of the participants (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Deep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1770"/>
            <a:ext cx="8229600" cy="644525"/>
          </a:xfrm>
        </p:spPr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Activity: The "Deep Dive" Challenge</a:t>
            </a:r>
            <a:endParaRPr lang="en-US" b="1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84605"/>
            <a:ext cx="8229600" cy="3536315"/>
          </a:xfrm>
        </p:spPr>
        <p:txBody>
          <a:bodyPr>
            <a:normAutofit lnSpcReduction="10000"/>
          </a:bodyPr>
          <a:p>
            <a:r>
              <a:rPr lang="en-US" altLang="en-US" sz="16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Task: </a:t>
            </a:r>
            <a:endParaRPr lang="en-US" altLang="en-US" sz="1600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latin typeface="Calibri Light" panose="020F0302020204030204" charset="0"/>
                <a:cs typeface="Calibri Light" panose="020F0302020204030204" charset="0"/>
                <a:sym typeface="+mn-ea"/>
              </a:rPr>
              <a:t>Read the "Surface" problem statement below. It is a factual observation, but it lacks critical depth. Rewrite it into one sentence to make it "Deep" (Analytical/Critical).</a:t>
            </a:r>
            <a:endParaRPr lang="en-US" altLang="en-US" sz="1600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sz="16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6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Surface Statement:</a:t>
            </a:r>
            <a:endParaRPr lang="en-US" altLang="en-US" sz="1600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"Many companies are forcing employees to return to the office because managers believe that working from home reduces productivity." </a:t>
            </a:r>
            <a:endParaRPr lang="en-US" altLang="en-US" sz="16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600" i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sz="1600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This is just reporting what managers think. It accepts their view as fact.</a:t>
            </a:r>
            <a:endParaRPr lang="en-US" altLang="en-US" sz="1600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sz="1600"/>
          </a:p>
          <a:p>
            <a:pPr marL="0" indent="0">
              <a:buNone/>
            </a:pPr>
            <a:endParaRPr lang="en-US" altLang="en-US" sz="1600"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en-US" altLang="en-US">
                <a:latin typeface="Calibri" panose="020F0502020204030204" charset="0"/>
                <a:cs typeface="Calibri" panose="020F0502020204030204" charset="0"/>
                <a:sym typeface="+mn-ea"/>
              </a:rPr>
              <a:t>How to make it Deep?</a:t>
            </a: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Challenge the assumption (Is productivity actually lower?)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Look for the conflict (Trust vs. Control).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" panose="020F0502020204030204" charset="0"/>
                <a:cs typeface="Calibri" panose="020F0502020204030204" charset="0"/>
                <a:sym typeface="+mn-ea"/>
              </a:rPr>
              <a:t>Use words like: contradicts, assumes, perception, lack of evidence, misalignment.</a:t>
            </a:r>
            <a:endParaRPr lang="en-US" altLang="en-US" i="1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pPr marL="0" indent="0">
              <a:buNone/>
            </a:pPr>
            <a:r>
              <a:rPr lang="en-US" altLang="en-US">
                <a:latin typeface="Calibri" panose="020F0502020204030204" charset="0"/>
                <a:cs typeface="Calibri" panose="020F0502020204030204" charset="0"/>
                <a:sym typeface="+mn-ea"/>
              </a:rPr>
              <a:t>The deep statement: ... </a:t>
            </a:r>
            <a:endParaRPr lang="en-US" altLang="en-US">
              <a:latin typeface="Calibri" panose="020F0502020204030204" charset="0"/>
              <a:cs typeface="Calibri" panose="020F05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Do you think it is still difficult to make it deeper? How to solve it? 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Literature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(The existing deep statements)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(Your deep statments)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"Deep Dive" Process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1. The Surface Statement (The Starting Point)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"Many companies are forcing employees to return to the office because managers believe that working from home reduces productivity."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2. Step 1: Consult the Literature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 (The Existing "Deep" Answers)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Don't just accept the manager's view. </a:t>
            </a:r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Check the theory.</a:t>
            </a:r>
            <a:endParaRPr lang="en-US" altLang="en-US" sz="190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A (Supports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Knowledge Spillover Theory suggests innovation happens through unplanned face-to-face interactions.</a:t>
            </a:r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9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Theory B (Challenges Managers)</a:t>
            </a:r>
            <a:r>
              <a:rPr lang="en-US" altLang="en-US" sz="1900">
                <a:latin typeface="Calibri Light" panose="020F0302020204030204" charset="0"/>
                <a:cs typeface="Calibri Light" panose="020F0302020204030204" charset="0"/>
              </a:rPr>
              <a:t>: </a:t>
            </a:r>
            <a:r>
              <a:rPr lang="en-US" altLang="en-US" sz="1900" i="1">
                <a:latin typeface="Calibri Light" panose="020F0302020204030204" charset="0"/>
                <a:cs typeface="Calibri Light" panose="020F0302020204030204" charset="0"/>
              </a:rPr>
              <a:t>Deep Work concepts suggest that open-plan offices destroy focus, while home working allows for complex cognitive tasks.</a:t>
            </a:r>
            <a:endParaRPr lang="en-US" altLang="en-US" sz="1900" i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9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1050"/>
            <a:ext cx="8229600" cy="4736465"/>
          </a:xfrm>
        </p:spPr>
        <p:txBody>
          <a:bodyPr>
            <a:normAutofit fontScale="70000"/>
          </a:bodyPr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3. Step 2: Your Research 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(The Evidence)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Your data shows that while creative teams struggled at home (supporting Theory A), data analysts were 20% more productive at home (supporting Theory B).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4. Step 3: The Critical Conclusion (Your Deep Statements)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blanket 'Return to Office' mandate ignores the distinction between collaborative and cognitive tasks.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My findings challenge the managers' belief,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Therefore, this study supports the 'Deep Work' concept (Theory B)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within the context of data-heavy roles. Conversely,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it challenges the universal application of Knowledge Spillover Theory (Theory A),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 demonstrating that for these specific employees, the cost of open-plan distraction outweighs the benefits of unplanned social interaction.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endParaRPr lang="en-US" i="1"/>
          </a:p>
          <a:p>
            <a:endParaRPr lang="en-US" i="1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Surface Statement:</a:t>
            </a:r>
            <a:endParaRPr lang="en-US" altLang="en-US" b="1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"Many companies are forcing employees to return to the office because managers believe that working from home reduces productivity."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Final "Deep" Statement (The Level 7 Statement)</a:t>
            </a:r>
            <a:endParaRPr lang="en-US" altLang="en-US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"The blanket 'Return to Office' mandate ignores the distinction between collaborative and cognitive tasks. </a:t>
            </a:r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My findings challenge the managers' belief,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  <a:sym typeface="+mn-ea"/>
              </a:rPr>
              <a:t>suggesting that forcing analysts back to the office is actually driving down productivity by interrupting 'Deep Work'. 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 i="1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Therefore, this study supports the 'Deep Work' concept (Theory B) within the context of data-heavy roles. Conversely, it challenges the universal application of Knowledge Spillover Theory (Theory A), demonstrating that for these specific employees, the cost of open-plan distraction outweighs the benefits of unplanned social interaction."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Calibri Light" panose="020F0302020204030204" charset="0"/>
                <a:cs typeface="Calibri Light" panose="020F0302020204030204" charset="0"/>
              </a:rPr>
              <a:t>Purpose of Research</a:t>
            </a:r>
            <a:endParaRPr lang="en-GB" b="1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"/>
          <a:srcRect r="5833" b="2"/>
          <a:stretch>
            <a:fillRect/>
          </a:stretch>
        </p:blipFill>
        <p:spPr>
          <a:xfrm>
            <a:off x="538792" y="1600201"/>
            <a:ext cx="3875416" cy="3989040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lnSpcReduction="20000"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To review and synthesise existing knowledge.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investigate some existing situation or problem.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provide solutions to a problem.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explore and analyse more general issues.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construct or create new procedures or systems.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explain a new phenomenon.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To generate new knowledge.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Or combinations of the above.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Are you a Researcher?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59849" y="1535187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would you select the best flight?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l="4666" r="28774"/>
          <a:stretch>
            <a:fillRect/>
          </a:stretch>
        </p:blipFill>
        <p:spPr>
          <a:xfrm>
            <a:off x="457200" y="2721114"/>
            <a:ext cx="3393831" cy="2868128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4645026" y="1535113"/>
            <a:ext cx="4235205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6858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b="1" kern="1200" dirty="0">
                <a:latin typeface="Calibri Light" panose="020F0302020204030204" charset="0"/>
                <a:ea typeface="+mn-ea"/>
                <a:cs typeface="Calibri Light" panose="020F0302020204030204" charset="0"/>
              </a:rPr>
              <a:t>How did you choose your Smartphone?</a:t>
            </a:r>
            <a:endParaRPr lang="en-US" b="1" kern="1200" dirty="0">
              <a:latin typeface="Calibri Light" panose="020F0302020204030204" charset="0"/>
              <a:ea typeface="+mn-ea"/>
              <a:cs typeface="Calibri Light" panose="020F030202020403020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5542" r="5674" b="-2"/>
          <a:stretch>
            <a:fillRect/>
          </a:stretch>
        </p:blipFill>
        <p:spPr>
          <a:xfrm>
            <a:off x="5196254" y="2721114"/>
            <a:ext cx="3490547" cy="2868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Research in Business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  <p:pic>
        <p:nvPicPr>
          <p:cNvPr id="18" name="Picture 17" descr="Graph"/>
          <p:cNvPicPr>
            <a:picLocks noChangeAspect="1"/>
          </p:cNvPicPr>
          <p:nvPr/>
        </p:nvPicPr>
        <p:blipFill rotWithShape="1">
          <a:blip r:embed="rId1"/>
          <a:srcRect l="10796" r="25927" b="-1"/>
          <a:stretch>
            <a:fillRect/>
          </a:stretch>
        </p:blipFill>
        <p:spPr>
          <a:xfrm>
            <a:off x="457200" y="1600201"/>
            <a:ext cx="3800958" cy="3754314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404946" y="1600201"/>
            <a:ext cx="4281854" cy="3989040"/>
          </a:xfrm>
        </p:spPr>
        <p:txBody>
          <a:bodyPr>
            <a:normAutofit/>
          </a:bodyPr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Business is based on decision-making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How do we know if we are making good decisions?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An important part is the </a:t>
            </a:r>
            <a:r>
              <a:rPr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INFORMATION</a:t>
            </a:r>
            <a:r>
              <a:rPr>
                <a:latin typeface="Calibri" panose="020F0502020204030204" charset="0"/>
                <a:cs typeface="Calibri" panose="020F0502020204030204" charset="0"/>
              </a:rPr>
              <a:t> that we are using 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develops our KNOWLEDGE</a:t>
            </a:r>
            <a:endParaRPr>
              <a:latin typeface="Calibri" panose="020F0502020204030204" charset="0"/>
              <a:cs typeface="Calibri" panose="020F0502020204030204" charset="0"/>
            </a:endParaRPr>
          </a:p>
          <a:p>
            <a:r>
              <a:rPr>
                <a:latin typeface="Calibri" panose="020F0502020204030204" charset="0"/>
                <a:cs typeface="Calibri" panose="020F0502020204030204" charset="0"/>
              </a:rPr>
              <a:t>This information is based</a:t>
            </a:r>
            <a:r>
              <a:rPr>
                <a:solidFill>
                  <a:srgbClr val="C00000"/>
                </a:solidFill>
                <a:latin typeface="Calibri" panose="020F0502020204030204" charset="0"/>
                <a:cs typeface="Calibri" panose="020F0502020204030204" charset="0"/>
              </a:rPr>
              <a:t> on data from research</a:t>
            </a:r>
            <a:endParaRPr>
              <a:solidFill>
                <a:srgbClr val="C00000"/>
              </a:solidFill>
              <a:latin typeface="Calibri" panose="020F0502020204030204" charset="0"/>
              <a:cs typeface="Calibri" panose="020F0502020204030204" charset="0"/>
            </a:endParaRPr>
          </a:p>
          <a:p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4751"/>
            <a:ext cx="7886700" cy="62378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charset="0"/>
                <a:cs typeface="Calibri Light" panose="020F0302020204030204" charset="0"/>
              </a:rPr>
              <a:t>Research Qualities and Skills</a:t>
            </a:r>
            <a:endParaRPr lang="en-GB" b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240568"/>
          <a:ext cx="7886700" cy="4376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986530" y="3267710"/>
            <a:ext cx="1289685" cy="27559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Perseverance</a:t>
            </a:r>
            <a:endParaRPr lang="en-GB" sz="1200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4507787" y="2375257"/>
            <a:ext cx="23117" cy="8926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4530904" y="3544940"/>
            <a:ext cx="0" cy="12884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5" idx="3"/>
          </p:cNvCxnSpPr>
          <p:nvPr/>
        </p:nvCxnSpPr>
        <p:spPr>
          <a:xfrm flipV="1">
            <a:off x="5276173" y="3391763"/>
            <a:ext cx="978613" cy="140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2997486" y="3406440"/>
            <a:ext cx="98916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Topic 2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>
                <a:latin typeface="Calibri" panose="020F0502020204030204" charset="0"/>
                <a:cs typeface="Calibri" panose="020F0502020204030204" charset="0"/>
              </a:rPr>
              <a:t>A Brief Overview of the Research Proposal 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Definition of a Research Proposal: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A </a:t>
            </a:r>
            <a:r>
              <a:rPr lang="en-US" altLang="en-US" b="1" i="1">
                <a:latin typeface="Calibri Light" panose="020F0302020204030204" charset="0"/>
                <a:cs typeface="Calibri Light" panose="020F0302020204030204" charset="0"/>
              </a:rPr>
              <a:t>research proposal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is a structured document that outlines what you intend to research, why it is worth researching, and how you plan to investigate it. It acts as a</a:t>
            </a:r>
            <a:r>
              <a:rPr lang="en-US" altLang="en-US" b="1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'blueprint' </a:t>
            </a:r>
            <a:r>
              <a:rPr lang="en-US" altLang="en-US" i="1">
                <a:latin typeface="Calibri Light" panose="020F0302020204030204" charset="0"/>
                <a:cs typeface="Calibri Light" panose="020F0302020204030204" charset="0"/>
              </a:rPr>
              <a:t>for your study and a contract between the researcher and the supervisor.</a:t>
            </a:r>
            <a:endParaRPr lang="en-US" altLang="en-US" i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 good research proposal will: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some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background information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on the area that you are interested in;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Explain the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rationale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behind why you want to focus on a particular aspect of this subject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Identify the overall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aim of your research</a:t>
            </a:r>
            <a:endParaRPr lang="en-GB" i="1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Specify the individual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objectives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required to help you achieve your overall research aim;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Outline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you will carry out your research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Provide an estimate of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how long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you think you will take to complete the various parts of your dissertation; and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List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literature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that you have referred to in producing your proposal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algn="r"/>
            <a:r>
              <a:rPr lang="en-GB" i="1" dirty="0" err="1">
                <a:latin typeface="Calibri Light" panose="020F0302020204030204" charset="0"/>
                <a:cs typeface="Calibri Light" panose="020F0302020204030204" charset="0"/>
              </a:rPr>
              <a:t>Biggam</a:t>
            </a:r>
            <a:r>
              <a:rPr lang="en-GB" i="1" dirty="0">
                <a:latin typeface="Calibri Light" panose="020F0302020204030204" charset="0"/>
                <a:cs typeface="Calibri Light" panose="020F0302020204030204" charset="0"/>
              </a:rPr>
              <a:t> (2020)</a:t>
            </a:r>
            <a:endParaRPr lang="en-GB" i="1" dirty="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/>
            <a:r>
              <a:rPr b="1">
                <a:solidFill>
                  <a:schemeClr val="bg2">
                    <a:lumMod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The Template of a Research Proposal</a:t>
            </a:r>
            <a:endParaRPr b="1">
              <a:solidFill>
                <a:schemeClr val="bg2">
                  <a:lumMod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fontScale="60000"/>
          </a:bodyPr>
          <a:lstStyle/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Title (Concise and descriptive)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Background (Includes the problem, Rationale/Significance, and theoretical context)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Research Questions, Aim, and Objectives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Method (Includes Philosophy, Design, Sample Selection, Data Collection, and Ethical Considerations)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Data Analysis Procedures (A brief description of how each data type will be analyzed)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Timescale (Framed as a Gantt chart)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Resources (Finance, equipment, and access)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References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3261360" y="4362450"/>
            <a:ext cx="1111250" cy="687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5,000 words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Why write a proposal?</a:t>
            </a:r>
            <a:endParaRPr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1"/>
            <a:ext cx="5283452" cy="2937774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Allows the University to determine if your research meets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academic standards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Allocation of supervisor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Planning document </a:t>
            </a:r>
            <a:endParaRPr lang="en-GB" dirty="0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Reassurance that any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ethical considerations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are addressed early 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5366" y="2500214"/>
            <a:ext cx="2791434" cy="18575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02385"/>
            <a:ext cx="9144000" cy="4541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The Title</a:t>
            </a:r>
            <a:endParaRPr lang="en-GB" b="1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7" name="Content Placeholder 6"/>
          <p:cNvPicPr>
            <a:picLocks noChangeAspect="1"/>
          </p:cNvPicPr>
          <p:nvPr>
            <p:ph sz="half" idx="2"/>
          </p:nvPr>
        </p:nvPicPr>
        <p:blipFill>
          <a:blip r:embed="rId1"/>
          <a:stretch>
            <a:fillRect/>
          </a:stretch>
        </p:blipFill>
        <p:spPr>
          <a:xfrm>
            <a:off x="828040" y="1600200"/>
            <a:ext cx="7487285" cy="398907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P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roposal –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B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ackground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I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nformation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Background reading – support why you want to research your chosen area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Not a comprehensive review of literature on your topic.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Be brief and focused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Basic background information supported by literature/sources to justify your proposal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Use UWTSD Harvard referencing.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" y="1417955"/>
            <a:ext cx="8394065" cy="41713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Answer the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‘why’, ‘what’ &amp; ‘how’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of your research question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4" name="Content Placeholder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4695" y="1737360"/>
            <a:ext cx="4409440" cy="36328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Research methods = How you intend to do your research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For the proposal, you need to outline this briefly.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/>
          <a:p/>
          <a:p/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 fontScale="85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Main activity in your final document – seek sources to show how well read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Proposal – indicate the types of literature being sourced (books, journals etc) and providing examples of relevant literature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Indicate databases used/to be used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– based on theory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algn="ctr">
              <a:buClrTx/>
              <a:buSzTx/>
              <a:buNone/>
            </a:pPr>
            <a:r>
              <a:rPr lang="en-GB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Empirical Data</a:t>
            </a:r>
            <a:endParaRPr lang="en-GB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Supplements 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How you will gather your data – interviews, questionnaires, experiments, observations etc.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Who will be involved and how selected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Primary/secondary data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431290"/>
            <a:ext cx="8279765" cy="42056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  <p:bldP spid="4" grpId="0" animBg="1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Research </a:t>
            </a:r>
            <a:r>
              <a:rPr lang="en-US" alt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M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ethods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75000"/>
            </a:schemeClr>
          </a:solidFill>
        </p:spPr>
        <p:txBody>
          <a:bodyPr>
            <a:normAutofit fontScale="85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Main activity in your final document – seek sources to show how well read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Proposal – indicate the types of literature being sourced (books, journals etc) and providing examples of relevant literature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Indicate databases used/to be used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Literature review – based on theory</a:t>
            </a:r>
            <a:endParaRPr 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0" algn="ctr">
              <a:buClrTx/>
              <a:buSzTx/>
              <a:buNone/>
            </a:pPr>
            <a:r>
              <a:rPr lang="en-GB" b="1" dirty="0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Empirical Data</a:t>
            </a:r>
            <a:endParaRPr lang="en-GB" b="1" dirty="0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Supplements literature review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How you will gather your data – interviews, questionnaires, experiments, observations etc.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Who will be involved and how selected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Primary/secondary data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477645"/>
            <a:ext cx="8230235" cy="41884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 build="p"/>
      <p:bldP spid="4" grpId="0" animBg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915670" y="1434465"/>
            <a:ext cx="7311390" cy="3989070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Ethics Form</a:t>
            </a:r>
            <a:r>
              <a:rPr lang="en-US" alt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 PG2</a:t>
            </a:r>
            <a:endParaRPr lang="en-US" altLang="en-GB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Must be completed for all dissertations – template on Moodle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(https://moodle.uwtsd.ac.uk/course/section.php?id=174165)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Approval granted as soon as possible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Ethics panel – if necessary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Vulnerable adults/children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Consent from your organisation if necessary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5" name="Content Placeholder 4" descr="Table&#10;&#10;Description automatically generated">
            <a:hlinkClick r:id="rId1"/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3523" y="1890713"/>
            <a:ext cx="2553653" cy="31589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>
            <p:ph sz="half" idx="1"/>
          </p:nvPr>
        </p:nvPicPr>
        <p:blipFill>
          <a:blip r:embed="rId1"/>
          <a:stretch>
            <a:fillRect/>
          </a:stretch>
        </p:blipFill>
        <p:spPr>
          <a:xfrm>
            <a:off x="457200" y="1573530"/>
            <a:ext cx="8228965" cy="3585210"/>
          </a:xfrm>
          <a:prstGeom prst="rect">
            <a:avLst/>
          </a:prstGeom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-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Timeline</a:t>
            </a:r>
            <a:endParaRPr lang="en-GB" dirty="0">
              <a:solidFill>
                <a:schemeClr val="bg2">
                  <a:lumMod val="50000"/>
                </a:schemeClr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Estimate of how long you believe each stage of your research will take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Look at the timeline provided – spread out between March and September.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Idea of time to give to each stage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Key submission dates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Overlaps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Not too detailed – it can dem</a:t>
            </a:r>
            <a:r>
              <a:t>otivate you.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9420" y="2930525"/>
            <a:ext cx="3445510" cy="2065655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Timeline example 1</a:t>
            </a:r>
            <a:endParaRPr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394970" y="1921510"/>
          <a:ext cx="8291830" cy="3141980"/>
        </p:xfrm>
        <a:graphic>
          <a:graphicData uri="http://schemas.openxmlformats.org/drawingml/2006/table">
            <a:tbl>
              <a:tblPr/>
              <a:tblGrid>
                <a:gridCol w="664845"/>
                <a:gridCol w="1065530"/>
                <a:gridCol w="988695"/>
                <a:gridCol w="891540"/>
                <a:gridCol w="1162685"/>
                <a:gridCol w="603250"/>
                <a:gridCol w="699135"/>
                <a:gridCol w="1075055"/>
                <a:gridCol w="989330"/>
                <a:gridCol w="151765"/>
              </a:tblGrid>
              <a:tr h="423545">
                <a:tc>
                  <a:txBody>
                    <a:bodyPr/>
                    <a:lstStyle/>
                    <a:p>
                      <a:pPr fontAlgn="b"/>
                      <a:endParaRPr lang="en-GB" sz="1275">
                        <a:effectLst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March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April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May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June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July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August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September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/>
                      <a:r>
                        <a:rPr lang="en-GB" sz="135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October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" panose="020F05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" panose="020F05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1214755">
                <a:tc>
                  <a:txBody>
                    <a:bodyPr/>
                    <a:lstStyle/>
                    <a:p>
                      <a:pPr fontAlgn="b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Lesson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 and Literature Review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methodology &amp; questionnaire design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Analysis of data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writing up results &amp; conclusions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 u="none" strike="noStrike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format</a:t>
                      </a:r>
                      <a:r>
                        <a:rPr lang="en-GB" sz="1350" b="0" i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03680">
                <a:tc>
                  <a:txBody>
                    <a:bodyPr/>
                    <a:lstStyle/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fontAlgn="t"/>
                      <a:r>
                        <a:rPr lang="en-GB" sz="1350" dirty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Work to be done</a:t>
                      </a:r>
                      <a:endParaRPr lang="en-GB" sz="1350" dirty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US" alt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Proposal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Introduction</a:t>
                      </a:r>
                      <a:endParaRPr lang="en-GB" sz="1350" b="0" i="0" u="none" strike="noStrike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  <a:p>
                      <a:pPr algn="l" rtl="0" fontAlgn="base"/>
                      <a:r>
                        <a:rPr lang="en-GB" sz="135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(2000 words) &amp; ethics form (500 words)</a:t>
                      </a:r>
                      <a:r>
                        <a:rPr lang="en-GB" sz="1350" b="0" i="0" dirty="0">
                          <a:solidFill>
                            <a:srgbClr val="00000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000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Feedback on proposal and ethics form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 Literature review (4000 words)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*Methodology &amp; planning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0"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*Analysis of results (3000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350" b="0" i="1" u="none" strike="noStrike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*findings and conclusions (1500 words) </a:t>
                      </a:r>
                      <a:r>
                        <a:rPr lang="en-GB" sz="1350" b="0" i="0" dirty="0">
                          <a:solidFill>
                            <a:srgbClr val="0070C0"/>
                          </a:solidFill>
                          <a:effectLst/>
                          <a:latin typeface="Calibri Light" panose="020F0302020204030204" charset="0"/>
                          <a:cs typeface="Calibri Light" panose="020F0302020204030204" charset="0"/>
                        </a:rPr>
                        <a:t> </a:t>
                      </a:r>
                      <a:endParaRPr lang="en-GB" sz="1350" b="0" i="0" dirty="0">
                        <a:solidFill>
                          <a:srgbClr val="0070C0"/>
                        </a:solidFill>
                        <a:effectLst/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3912" marR="63912" marT="31956" marB="31956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75" dirty="0"/>
                    </a:p>
                  </a:txBody>
                  <a:tcPr marL="63912" marR="63912" marT="31956" marB="31956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alibri Light" panose="020F0302020204030204" charset="0"/>
                <a:cs typeface="Calibri Light" panose="020F0302020204030204" charset="0"/>
              </a:rPr>
              <a:t>Timeline example 2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Table 5"/>
          <p:cNvGraphicFramePr>
            <a:graphicFrameLocks noGrp="1"/>
          </p:cNvGraphicFramePr>
          <p:nvPr>
            <p:ph idx="1"/>
            <p:custDataLst>
              <p:tags r:id="rId1"/>
            </p:custDataLst>
          </p:nvPr>
        </p:nvGraphicFramePr>
        <p:xfrm>
          <a:off x="457200" y="1700530"/>
          <a:ext cx="8229600" cy="3693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Dissertation activity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Duration (weeks)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Month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Clarify Aim/Objectives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Start Introduction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March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Literature review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April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50165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Write and Distribute questionnaire/conduct interviews 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780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Research Methods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May/June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Data Collection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4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July /Aug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814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Findings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3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August/September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  <a:tr h="399415"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Conclusion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2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15" dirty="0">
                          <a:latin typeface="Calibri Light" panose="020F0302020204030204" charset="0"/>
                          <a:cs typeface="Calibri Light" panose="020F0302020204030204" charset="0"/>
                        </a:rPr>
                        <a:t>September</a:t>
                      </a:r>
                      <a:endParaRPr lang="en-GB" sz="1015" dirty="0">
                        <a:latin typeface="Calibri Light" panose="020F0302020204030204" charset="0"/>
                        <a:cs typeface="Calibri Light" panose="020F0302020204030204" charset="0"/>
                      </a:endParaRPr>
                    </a:p>
                  </a:txBody>
                  <a:tcPr marL="68580" marR="68580" marT="34290" marB="34290"/>
                </a:tc>
              </a:tr>
            </a:tbl>
          </a:graphicData>
        </a:graphic>
      </p:graphicFrame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br/>
            <a:r>
              <a:rPr b="1">
                <a:solidFill>
                  <a:schemeClr val="bg2">
                    <a:lumMod val="50000"/>
                  </a:schemeClr>
                </a:solidFill>
                <a:latin typeface="Calibri" panose="020F0502020204030204" charset="0"/>
                <a:cs typeface="Calibri" panose="020F0502020204030204" charset="0"/>
              </a:rPr>
              <a:t>The Template of a Research Proposal</a:t>
            </a:r>
            <a:endParaRPr b="1">
              <a:solidFill>
                <a:schemeClr val="bg2">
                  <a:lumMod val="50000"/>
                </a:schemeClr>
              </a:solidFill>
              <a:latin typeface="Calibri" panose="020F0502020204030204" charset="0"/>
              <a:cs typeface="Calibri" panose="020F050202020403020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249579" cy="2991803"/>
          </a:xfrm>
        </p:spPr>
        <p:txBody>
          <a:bodyPr vert="horz" lIns="68580" tIns="34290" rIns="68580" bIns="34290" rtlCol="0" anchor="t">
            <a:normAutofit fontScale="60000"/>
          </a:bodyPr>
          <a:lstStyle/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Title (Concise and descriptive)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Background (Includes the problem, Rationale/Significance, and theoretical context)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Research Questions, Aim, and Objectives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Method (Includes Philosophy, Design, Sample Selection, Data Collection, and Ethical Considerations)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Data Analysis Procedures (A brief description of how each data type will be analyzed)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Timescale (Framed as a Gantt chart)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Resources (Finance, equipment, and access)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dirty="0">
                <a:latin typeface="Calibri Light" panose="020F0302020204030204" charset="0"/>
                <a:cs typeface="Calibri Light" panose="020F0302020204030204" charset="0"/>
              </a:rPr>
              <a:t>References</a:t>
            </a:r>
            <a:endParaRPr lang="en-US" altLang="en-US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103" name="Content Placeholder 10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graphicFrame>
        <p:nvGraphicFramePr>
          <p:cNvPr id="6" name="Diagram 5"/>
          <p:cNvGraphicFramePr/>
          <p:nvPr/>
        </p:nvGraphicFramePr>
        <p:xfrm>
          <a:off x="4706779" y="2057400"/>
          <a:ext cx="3980498" cy="28322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152" name="Rectangle 151"/>
          <p:cNvSpPr/>
          <p:nvPr/>
        </p:nvSpPr>
        <p:spPr>
          <a:xfrm>
            <a:off x="3261360" y="4362450"/>
            <a:ext cx="1111250" cy="6870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>
                <a:latin typeface="Calibri" panose="020F0502020204030204" charset="0"/>
                <a:cs typeface="Calibri" panose="020F0502020204030204" charset="0"/>
              </a:rPr>
              <a:t>5,000 words</a:t>
            </a:r>
            <a:endParaRPr>
              <a:latin typeface="Calibri" panose="020F0502020204030204" charset="0"/>
              <a:cs typeface="Calibri" panose="020F0502020204030204" charset="0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TOPIC 3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Formulating aim and objectives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  <a:ln>
            <a:noFill/>
          </a:ln>
        </p:spPr>
        <p:txBody>
          <a:bodyPr>
            <a:normAutofit/>
          </a:bodyPr>
          <a:p>
            <a:r>
              <a:rPr lang="en-US" altLang="en-US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The "Golden Thread" of Alignment</a:t>
            </a:r>
            <a:br>
              <a:rPr lang="en-US" altLang="en-US">
                <a:solidFill>
                  <a:schemeClr val="bg1"/>
                </a:solidFill>
              </a:rPr>
            </a:br>
            <a:endParaRPr lang="en-US" altLang="en-US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892040" cy="3917315"/>
          </a:xfrm>
        </p:spPr>
        <p:txBody>
          <a:bodyPr>
            <a:normAutofit fontScale="80000"/>
          </a:bodyPr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A good research proposal has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a visible thread connecting every part. </a:t>
            </a:r>
            <a:endParaRPr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Aim: The final destination 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(The "What"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Objectives: The stepping stones to get there (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The "How"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).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The Research Questions: The</a:t>
            </a:r>
            <a:r>
              <a:rPr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 specific problem</a:t>
            </a:r>
            <a:r>
              <a:rPr 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s</a:t>
            </a:r>
            <a:r>
              <a:rPr>
                <a:latin typeface="Calibri Light" panose="020F0302020204030204" charset="0"/>
                <a:cs typeface="Calibri Light" panose="020F0302020204030204" charset="0"/>
              </a:rPr>
              <a:t> you are solving.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243195" y="2185035"/>
            <a:ext cx="2248535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7" name="Rounded Rectangle 6"/>
          <p:cNvSpPr/>
          <p:nvPr/>
        </p:nvSpPr>
        <p:spPr>
          <a:xfrm>
            <a:off x="5419090" y="2950210"/>
            <a:ext cx="1932940" cy="5886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8" name="Rounded Rectangle 7"/>
          <p:cNvSpPr/>
          <p:nvPr/>
        </p:nvSpPr>
        <p:spPr>
          <a:xfrm>
            <a:off x="5520055" y="3716020"/>
            <a:ext cx="1731010" cy="73850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9" name="Text Box 8"/>
          <p:cNvSpPr txBox="1"/>
          <p:nvPr/>
        </p:nvSpPr>
        <p:spPr>
          <a:xfrm>
            <a:off x="5348605" y="2295525"/>
            <a:ext cx="23253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en-US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Aim (destination)</a:t>
            </a:r>
            <a:endParaRPr lang="en-US"/>
          </a:p>
        </p:txBody>
      </p:sp>
      <p:sp>
        <p:nvSpPr>
          <p:cNvPr id="10" name="Text Box 9"/>
          <p:cNvSpPr txBox="1"/>
          <p:nvPr/>
        </p:nvSpPr>
        <p:spPr>
          <a:xfrm>
            <a:off x="5419725" y="2950210"/>
            <a:ext cx="2004060" cy="5746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1400" b="1">
                <a:latin typeface="Calibri Light" panose="020F0302020204030204" charset="0"/>
                <a:cs typeface="Calibri Light" panose="020F0302020204030204" charset="0"/>
                <a:sym typeface="+mn-ea"/>
              </a:rPr>
              <a:t>The Objectives (how to get there)</a:t>
            </a:r>
            <a:endParaRPr lang="en-US" sz="1400"/>
          </a:p>
        </p:txBody>
      </p:sp>
      <p:sp>
        <p:nvSpPr>
          <p:cNvPr id="11" name="Text Box 10"/>
          <p:cNvSpPr txBox="1"/>
          <p:nvPr/>
        </p:nvSpPr>
        <p:spPr>
          <a:xfrm>
            <a:off x="5520055" y="3825240"/>
            <a:ext cx="1948815" cy="85280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altLang="en-US" sz="1200" b="1">
                <a:latin typeface="Calibri Light" panose="020F0302020204030204" charset="0"/>
                <a:cs typeface="Calibri Light" panose="020F0302020204030204" charset="0"/>
              </a:rPr>
              <a:t>The Research Questions (the specific problem)</a:t>
            </a:r>
            <a:endParaRPr lang="en-US" altLang="en-US" sz="1200" b="1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Dissertation Proposal – </a:t>
            </a:r>
            <a:r>
              <a:rPr lang="en-GB" dirty="0">
                <a:solidFill>
                  <a:schemeClr val="bg1"/>
                </a:solidFill>
                <a:highlight>
                  <a:srgbClr val="00FF00"/>
                </a:highlight>
                <a:latin typeface="Calibri Light" panose="020F0302020204030204" charset="0"/>
                <a:cs typeface="Calibri Light" panose="020F0302020204030204" charset="0"/>
              </a:rPr>
              <a:t>Research Aim</a:t>
            </a:r>
            <a:endParaRPr lang="en-GB" dirty="0">
              <a:solidFill>
                <a:schemeClr val="bg1"/>
              </a:solidFill>
              <a:highlight>
                <a:srgbClr val="00FF00"/>
              </a:highlight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General statement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 which originates from your research area 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Describes </a:t>
            </a:r>
            <a:r>
              <a:rPr lang="en-GB" dirty="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your intentions 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</a:rPr>
              <a:t>and what you hope to achieve</a:t>
            </a: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GB" dirty="0">
              <a:latin typeface="Calibri Light" panose="020F0302020204030204" charset="0"/>
              <a:cs typeface="Calibri Light" panose="020F030202020403020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648200" y="2057400"/>
          <a:ext cx="4038600" cy="2992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olidFill>
                  <a:schemeClr val="tx1"/>
                </a:solidFill>
                <a:latin typeface="Calibri Light" panose="020F0302020204030204" charset="0"/>
                <a:cs typeface="Calibri Light" panose="020F0302020204030204" charset="0"/>
              </a:rPr>
              <a:t>Aim vs. Objectives (The Difference)</a:t>
            </a:r>
            <a:endParaRPr lang="en-US" altLang="en-US">
              <a:solidFill>
                <a:schemeClr val="tx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The Research Aim (</a:t>
            </a:r>
            <a:r>
              <a:rPr lang="en-US" altLang="en-US" b="1">
                <a:latin typeface="Calibri Light" panose="020F0302020204030204" charset="0"/>
                <a:cs typeface="Calibri Light" panose="020F0302020204030204" charset="0"/>
              </a:rPr>
              <a:t>The Destination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A single, broad statement of intent.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It usually starts with: "The aim of this research is to..."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Example: "To investigate the impact of remote working on employee engagement in UK tech start-ups."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2. The Research Objectives (The step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ping stones to achieve the aim)</a:t>
            </a:r>
            <a:endParaRPr lang="en-US" altLang="en-US">
              <a:latin typeface="Calibri Light" panose="020F0302020204030204" charset="0"/>
              <a:cs typeface="Calibri Light" panose="020F0302020204030204" charset="0"/>
              <a:sym typeface="+mn-ea"/>
            </a:endParaRPr>
          </a:p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Operational steps to achieve the Aim.</a:t>
            </a:r>
            <a:endParaRPr lang="en-US" altLang="en-US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Usually 3-4 distinct points.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The Logic Flow: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1: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Review the literature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(Theory).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2: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 Collect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and analyse primary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data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(Fieldwork).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3: Compare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findings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with literature (Synthesis).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Objective 4: </a:t>
            </a:r>
            <a:r>
              <a:rPr lang="en-US" altLang="en-US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Propose frameworks or recommendations</a:t>
            </a:r>
            <a:r>
              <a:rPr lang="en-US" altLang="en-US">
                <a:latin typeface="Calibri Light" panose="020F0302020204030204" charset="0"/>
                <a:cs typeface="Calibri Light" panose="020F0302020204030204" charset="0"/>
                <a:sym typeface="+mn-ea"/>
              </a:rPr>
              <a:t> (Contribution).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Example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24281"/>
            <a:ext cx="8229600" cy="3917032"/>
          </a:xfrm>
        </p:spPr>
        <p:txBody>
          <a:bodyPr>
            <a:noAutofit/>
          </a:bodyPr>
          <a:p>
            <a:r>
              <a:rPr lang="en-US" altLang="en-US" sz="2000" b="1">
                <a:latin typeface="Calibri Light" panose="020F0302020204030204" charset="0"/>
                <a:cs typeface="Calibri Light" panose="020F0302020204030204" charset="0"/>
              </a:rPr>
              <a:t>The Strategic Objectives (The "How"):</a:t>
            </a:r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critically evaluate existing literature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on remote working models and employee engagement theories (such as Kahn’s Engagement Model) to identify a conceptual framework.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1: The Theoretical Foundation)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analyse the perceptions of employees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within UK tech start-ups regarding communication, autonomy, and work-life balance in a remote setting.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2: The Data Collection / Fieldwork)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examine the correlation 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between remote working frequency and reported levels of emotional and cognitive engagement.</a:t>
            </a:r>
            <a:r>
              <a:rPr lang="en-US" altLang="en-US" sz="1700" b="1">
                <a:latin typeface="Calibri Light" panose="020F0302020204030204" charset="0"/>
                <a:cs typeface="Calibri Light" panose="020F0302020204030204" charset="0"/>
              </a:rPr>
              <a:t>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3: Findings)</a:t>
            </a:r>
            <a:endParaRPr lang="en-US" altLang="en-US" sz="1700" b="1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 sz="1700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 sz="1700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To develop a set of evidence-based recommendations</a:t>
            </a:r>
            <a:r>
              <a:rPr lang="en-US" altLang="en-US" sz="1700">
                <a:latin typeface="Calibri Light" panose="020F0302020204030204" charset="0"/>
                <a:cs typeface="Calibri Light" panose="020F0302020204030204" charset="0"/>
              </a:rPr>
              <a:t> for start-up founders to optimise remote working policies for maximum engagement. </a:t>
            </a:r>
            <a:r>
              <a:rPr lang="en-US" altLang="en-US" sz="1700" b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</a:rPr>
              <a:t>(Step 4: The Contribution )</a:t>
            </a:r>
            <a:endParaRPr lang="en-US" altLang="en-US" sz="1700" b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Level 7 Verbs (Bloom's Taxonomy)</a:t>
            </a:r>
            <a:br>
              <a:rPr lang="en-US" altLang="en-US">
                <a:latin typeface="Calibri Light" panose="020F0302020204030204" charset="0"/>
                <a:cs typeface="Calibri Light" panose="020F0302020204030204" charset="0"/>
              </a:rPr>
            </a:br>
            <a:br>
              <a:rPr lang="en-US" altLang="en-US"/>
            </a:b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  <p:custDataLst>
              <p:tags r:id="rId1"/>
            </p:custDataLst>
          </p:nvPr>
        </p:nvGraphicFramePr>
        <p:xfrm>
          <a:off x="457200" y="1600200"/>
          <a:ext cx="8229600" cy="2962275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Avoid (Level 4-6)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8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Use (Level 7)</a:t>
                      </a:r>
                      <a:endParaRPr sz="1800" b="1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describe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critically analyse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(Data collection)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look at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evaluate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 (Literature)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list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synthesise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(Findings)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455"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find out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endParaRPr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p>
                      <a:pPr marL="0" indent="0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To </a:t>
                      </a:r>
                      <a:r>
                        <a:rPr lang="en-US" sz="1600" b="1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develop</a:t>
                      </a:r>
                      <a:r>
                        <a:rPr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...</a:t>
                      </a:r>
                      <a:r>
                        <a:rPr lang="en-US" sz="1600">
                          <a:solidFill>
                            <a:srgbClr val="1F1F1F"/>
                          </a:solidFill>
                          <a:latin typeface="Calibri Light" panose="020F0302020204030204" charset="0"/>
                          <a:ea typeface="Google Sans Text"/>
                          <a:cs typeface="Calibri Light" panose="020F0302020204030204" charset="0"/>
                        </a:rPr>
                        <a:t>(Contribution)</a:t>
                      </a:r>
                      <a:endParaRPr lang="en-US" sz="1600">
                        <a:solidFill>
                          <a:srgbClr val="1F1F1F"/>
                        </a:solidFill>
                        <a:latin typeface="Calibri Light" panose="020F0302020204030204" charset="0"/>
                        <a:ea typeface="Google Sans Text"/>
                        <a:cs typeface="Calibri Light" panose="020F0302020204030204" charset="0"/>
                      </a:endParaRPr>
                    </a:p>
                  </a:txBody>
                  <a:tcPr marL="91757" marR="91757" marT="61277" marB="61277" anchor="ctr" anchorCtr="0">
                    <a:lnL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762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" name="Text Box 5"/>
          <p:cNvSpPr txBox="1"/>
          <p:nvPr/>
        </p:nvSpPr>
        <p:spPr>
          <a:xfrm>
            <a:off x="559435" y="4832985"/>
            <a:ext cx="69532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en-US" i="1">
                <a:solidFill>
                  <a:srgbClr val="C00000"/>
                </a:solidFill>
                <a:latin typeface="Calibri Light" panose="020F0302020204030204" charset="0"/>
                <a:cs typeface="Calibri Light" panose="020F0302020204030204" charset="0"/>
                <a:sym typeface="+mn-ea"/>
              </a:rPr>
              <a:t>The Rule: Do not use "weak" verbs. Level 7 requires critical thinking.</a:t>
            </a:r>
            <a:endParaRPr lang="en-US" altLang="en-US" i="1">
              <a:solidFill>
                <a:srgbClr val="C00000"/>
              </a:solidFill>
              <a:latin typeface="Calibri Light" panose="020F0302020204030204" charset="0"/>
              <a:cs typeface="Calibri Light" panose="020F0302020204030204" charset="0"/>
              <a:sym typeface="+mn-ea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QUIZ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1. In a Research Proposal, what is the fundamental difference between the 'Research Aim' and the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the final destination (what you want to achieve), while the Objectives are the steps to get there (how you will achieve it).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Aim is the specific steps taken, while the Objectives are the broad vision.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 Aim must include data analysis methods, whereas Objectives do not.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 Aim is written for the supervisor, while the Objectives are written for the participants.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2. Which of the following statements represents a Level 7 standard 'Research Aim'?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To hand out questionnaires to 50 employees.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To investigate the impact of digital transformation on customer loyalty in UK retail banking.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To read the literature on leadership styles.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To compare the shopping habits of men and women.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3. If your research project is like 'building a house', what role do the 'Research Objectives' play?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They represent the people living inside the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They are the total budget for the construction.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They are the final photograph of the finished house.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the specific bricks and construction steps (e.g., laying the foundation, building walls) required to complete the structure.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4. Which set of verbs is most appropriate for writing Level 7 'Research Objectives'?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Hope, Wish, Try, Plan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Investigate (used for all points)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Review, Analyse, Identify, Recommend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Think about, Look at, Read, Write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pPr marL="0" indent="0">
              <a:buNone/>
            </a:pPr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5. What is the relationship between the Research Objectives and the Research Aim?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A. The Aim is written after the research is finished, while Objectives are written before.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B. The Objectives are more important than the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C. If you achieve all your Objectives, you should automatically have achieved your Aim.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 lang="en-US" altLang="en-US">
                <a:latin typeface="Calibri Light" panose="020F0302020204030204" charset="0"/>
                <a:cs typeface="Calibri Light" panose="020F0302020204030204" charset="0"/>
              </a:rPr>
              <a:t>D. They are unrelated lists of things to do.</a:t>
            </a: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Recap of Week 1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820025" cy="3989070"/>
          </a:xfrm>
        </p:spPr>
        <p:txBody>
          <a:bodyPr/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What is Level 7 Research? - Iceberg Model 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Brief overview of the research proposal - 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endParaRPr>
              <a:latin typeface="Calibri Light" panose="020F0302020204030204" charset="0"/>
              <a:cs typeface="Calibri Light" panose="020F0302020204030204" charset="0"/>
            </a:endParaRPr>
          </a:p>
          <a:p>
            <a:r>
              <a:rPr>
                <a:latin typeface="Calibri Light" panose="020F0302020204030204" charset="0"/>
                <a:cs typeface="Calibri Light" panose="020F0302020204030204" charset="0"/>
              </a:rPr>
              <a:t>Formulating aims and objectives – destinations and stepping stones</a:t>
            </a:r>
            <a:endParaRPr>
              <a:latin typeface="Calibri Light" panose="020F0302020204030204" charset="0"/>
              <a:cs typeface="Calibri Light" panose="020F0302020204030204" charset="0"/>
            </a:endParaRPr>
          </a:p>
          <a:p/>
          <a:p/>
          <a:p/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2738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39850"/>
            <a:ext cx="822960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                         </a:t>
            </a: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      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TABLE_ENDDRAG_ORIGIN_RECT" val="648*433"/>
  <p:tag name="TABLE_ENDDRAG_RECT" val="36*21*648*433"/>
</p:tagLst>
</file>

<file path=ppt/tags/tag2.xml><?xml version="1.0" encoding="utf-8"?>
<p:tagLst xmlns:p="http://schemas.openxmlformats.org/presentationml/2006/main">
  <p:tag name="TABLE_ENDDRAG_ORIGIN_RECT" val="652*247"/>
  <p:tag name="TABLE_ENDDRAG_RECT" val="31*151*652*247"/>
</p:tagLst>
</file>

<file path=ppt/tags/tag3.xml><?xml version="1.0" encoding="utf-8"?>
<p:tagLst xmlns:p="http://schemas.openxmlformats.org/presentationml/2006/main">
  <p:tag name="TABLE_ENDDRAG_ORIGIN_RECT" val="648*290"/>
  <p:tag name="TABLE_ENDDRAG_RECT" val="36*133*648*290"/>
</p:tagLst>
</file>

<file path=ppt/tags/tag4.xml><?xml version="1.0" encoding="utf-8"?>
<p:tagLst xmlns:p="http://schemas.openxmlformats.org/presentationml/2006/main">
  <p:tag name="TABLE_ENDDRAG_ORIGIN_RECT" val="648*199"/>
  <p:tag name="TABLE_ENDDRAG_RECT" val="36*126*648*199"/>
</p:tagLst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22839</Words>
  <Application>WPS Presentation</Application>
  <PresentationFormat>On-screen Show (4:3)</PresentationFormat>
  <Paragraphs>786</Paragraphs>
  <Slides>67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67</vt:i4>
      </vt:variant>
    </vt:vector>
  </HeadingPairs>
  <TitlesOfParts>
    <vt:vector size="81" baseType="lpstr">
      <vt:lpstr>Arial</vt:lpstr>
      <vt:lpstr>SimSun</vt:lpstr>
      <vt:lpstr>Wingdings</vt:lpstr>
      <vt:lpstr>Calibri Light</vt:lpstr>
      <vt:lpstr>Calibri</vt:lpstr>
      <vt:lpstr>Times New Roman</vt:lpstr>
      <vt:lpstr>Calibri</vt:lpstr>
      <vt:lpstr>Microsoft YaHei</vt:lpstr>
      <vt:lpstr>Arial Unicode MS</vt:lpstr>
      <vt:lpstr>Myriad Pro</vt:lpstr>
      <vt:lpstr>Segoe Print</vt:lpstr>
      <vt:lpstr>Myriad Pro</vt:lpstr>
      <vt:lpstr>Google Sans Text</vt:lpstr>
      <vt:lpstr>UWTSD</vt:lpstr>
      <vt:lpstr>PowerPoint 演示文稿</vt:lpstr>
      <vt:lpstr>Contact Details </vt:lpstr>
      <vt:lpstr>Module Learning Outcomes </vt:lpstr>
      <vt:lpstr>Assignment: Research Proposal </vt:lpstr>
      <vt:lpstr>PowerPoint 演示文稿</vt:lpstr>
      <vt:lpstr>Assignment: Research Proposal (5,000 words)</vt:lpstr>
      <vt:lpstr>PowerPoint 演示文稿</vt:lpstr>
      <vt:lpstr>Contents of Week 1</vt:lpstr>
      <vt:lpstr>What is Research?</vt:lpstr>
      <vt:lpstr>Defining Research</vt:lpstr>
      <vt:lpstr>What is Research?</vt:lpstr>
      <vt:lpstr>What is Research?</vt:lpstr>
      <vt:lpstr>Topic 1</vt:lpstr>
      <vt:lpstr>Level 7 Research: Iceberg Model </vt:lpstr>
      <vt:lpstr>The Iceberg Model: Moving from Level 6 to Level 7</vt:lpstr>
      <vt:lpstr>Level 6: The Tip of the Iceberg (Descriptive Writing)</vt:lpstr>
      <vt:lpstr>Level 7: Beneath the Surface (Critical Analytical Writing)</vt:lpstr>
      <vt:lpstr>The Step Up: Level 6 vs. Level 7 Research</vt:lpstr>
      <vt:lpstr>The Step Up: Level 6 vs. Level 7 Research</vt:lpstr>
      <vt:lpstr>Quiz</vt:lpstr>
      <vt:lpstr>PowerPoint 演示文稿</vt:lpstr>
      <vt:lpstr>3. The Hipster Coffee Paradox</vt:lpstr>
      <vt:lpstr>PowerPoint 演示文稿</vt:lpstr>
      <vt:lpstr>Applying the Iceberg to Your Research Proposal</vt:lpstr>
      <vt:lpstr>Activity: The "Deep Dive" Challenge</vt:lpstr>
      <vt:lpstr>PowerPoint 演示文稿</vt:lpstr>
      <vt:lpstr>PowerPoint 演示文稿</vt:lpstr>
      <vt:lpstr>The "Deep Dive" Process</vt:lpstr>
      <vt:lpstr>PowerPoint 演示文稿</vt:lpstr>
      <vt:lpstr>PowerPoint 演示文稿</vt:lpstr>
      <vt:lpstr>Purpose of Research</vt:lpstr>
      <vt:lpstr>Are you a Researcher?</vt:lpstr>
      <vt:lpstr>Research in Business</vt:lpstr>
      <vt:lpstr>Research Qualities and Skills</vt:lpstr>
      <vt:lpstr>Topic 2</vt:lpstr>
      <vt:lpstr>The Definition of a Research Proposal:</vt:lpstr>
      <vt:lpstr>A good research proposal will: </vt:lpstr>
      <vt:lpstr> The Template of a Research Proposal</vt:lpstr>
      <vt:lpstr>Why write a proposal?</vt:lpstr>
      <vt:lpstr>Dissertation Proposal -  The Title</vt:lpstr>
      <vt:lpstr>Dissertation Proposal – Background Information</vt:lpstr>
      <vt:lpstr>Dissertation Proposal – Research Aim</vt:lpstr>
      <vt:lpstr>Dissertation proposal – Research Methods</vt:lpstr>
      <vt:lpstr>Research Methods</vt:lpstr>
      <vt:lpstr>Research Methods</vt:lpstr>
      <vt:lpstr>PowerPoint 演示文稿</vt:lpstr>
      <vt:lpstr>Ethics Form PG2</vt:lpstr>
      <vt:lpstr>PowerPoint 演示文稿</vt:lpstr>
      <vt:lpstr>Dissertation proposal - Timeline</vt:lpstr>
      <vt:lpstr>Timeline example 1</vt:lpstr>
      <vt:lpstr>Timeline example 2</vt:lpstr>
      <vt:lpstr> The Template of a Research Proposal</vt:lpstr>
      <vt:lpstr>TOPIC 3</vt:lpstr>
      <vt:lpstr>The "Golden Thread" of Alignment </vt:lpstr>
      <vt:lpstr>Dissertation Proposal – Research Aim</vt:lpstr>
      <vt:lpstr>Aim vs. Objectives (The Difference)</vt:lpstr>
      <vt:lpstr>PowerPoint 演示文稿</vt:lpstr>
      <vt:lpstr>Example</vt:lpstr>
      <vt:lpstr> Level 7 Verbs (Bloom's Taxonomy)  </vt:lpstr>
      <vt:lpstr>QUIZ</vt:lpstr>
      <vt:lpstr>PowerPoint 演示文稿</vt:lpstr>
      <vt:lpstr>PowerPoint 演示文稿</vt:lpstr>
      <vt:lpstr>PowerPoint 演示文稿</vt:lpstr>
      <vt:lpstr>PowerPoint 演示文稿</vt:lpstr>
      <vt:lpstr>Recap of Week 1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Helen Evans (Institute of Management and Health)</dc:creator>
  <cp:lastModifiedBy>Maggie</cp:lastModifiedBy>
  <cp:revision>97</cp:revision>
  <dcterms:created xsi:type="dcterms:W3CDTF">2024-01-25T13:07:00Z</dcterms:created>
  <dcterms:modified xsi:type="dcterms:W3CDTF">2026-04-27T07:21:27Z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00BA55FDB05841FA90133796CB2CBBCF_12</vt:lpwstr>
  </property>
  <property fmtid="{D5CDD505-2E9C-101B-9397-08002B2CF9AE}" pid="3" name="KSOProductBuildVer">
    <vt:lpwstr>1033-12.2.0.23196</vt:lpwstr>
  </property>
</Properties>
</file>