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54"/>
  </p:notesMasterIdLst>
  <p:sldIdLst>
    <p:sldId id="256" r:id="rId5"/>
    <p:sldId id="260" r:id="rId6"/>
    <p:sldId id="405" r:id="rId7"/>
    <p:sldId id="258" r:id="rId8"/>
    <p:sldId id="558" r:id="rId9"/>
    <p:sldId id="505" r:id="rId10"/>
    <p:sldId id="506" r:id="rId11"/>
    <p:sldId id="513" r:id="rId12"/>
    <p:sldId id="507" r:id="rId13"/>
    <p:sldId id="545" r:id="rId14"/>
    <p:sldId id="509" r:id="rId15"/>
    <p:sldId id="514" r:id="rId16"/>
    <p:sldId id="512" r:id="rId17"/>
    <p:sldId id="547" r:id="rId18"/>
    <p:sldId id="546" r:id="rId19"/>
    <p:sldId id="548" r:id="rId20"/>
    <p:sldId id="550" r:id="rId21"/>
    <p:sldId id="549" r:id="rId22"/>
    <p:sldId id="522" r:id="rId23"/>
    <p:sldId id="552" r:id="rId24"/>
    <p:sldId id="553" r:id="rId25"/>
    <p:sldId id="556" r:id="rId26"/>
    <p:sldId id="555" r:id="rId27"/>
    <p:sldId id="551" r:id="rId28"/>
    <p:sldId id="525" r:id="rId29"/>
    <p:sldId id="526" r:id="rId30"/>
    <p:sldId id="527" r:id="rId31"/>
    <p:sldId id="515" r:id="rId32"/>
    <p:sldId id="516" r:id="rId33"/>
    <p:sldId id="557" r:id="rId34"/>
    <p:sldId id="517" r:id="rId35"/>
    <p:sldId id="518" r:id="rId36"/>
    <p:sldId id="519" r:id="rId37"/>
    <p:sldId id="520" r:id="rId38"/>
    <p:sldId id="521" r:id="rId39"/>
    <p:sldId id="524" r:id="rId40"/>
    <p:sldId id="523" r:id="rId41"/>
    <p:sldId id="529" r:id="rId42"/>
    <p:sldId id="530" r:id="rId43"/>
    <p:sldId id="532" r:id="rId44"/>
    <p:sldId id="533" r:id="rId45"/>
    <p:sldId id="535" r:id="rId46"/>
    <p:sldId id="536" r:id="rId47"/>
    <p:sldId id="538" r:id="rId48"/>
    <p:sldId id="539" r:id="rId49"/>
    <p:sldId id="541" r:id="rId50"/>
    <p:sldId id="542" r:id="rId51"/>
    <p:sldId id="544" r:id="rId52"/>
    <p:sldId id="559"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8134EC-67C0-4BFF-AD94-B611B83857C6}" v="408" dt="2021-02-28T22:14:11.4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831" autoAdjust="0"/>
    <p:restoredTop sz="93441" autoAdjust="0"/>
  </p:normalViewPr>
  <p:slideViewPr>
    <p:cSldViewPr snapToGrid="0">
      <p:cViewPr varScale="1">
        <p:scale>
          <a:sx n="87" d="100"/>
          <a:sy n="87" d="100"/>
        </p:scale>
        <p:origin x="4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Williams (SOAC)" userId="d9705ef0-be3d-4927-aab1-9879255c8c5d" providerId="ADAL" clId="{F98134EC-67C0-4BFF-AD94-B611B83857C6}"/>
    <pc:docChg chg="undo custSel addSld delSld modSld sldOrd">
      <pc:chgData name="David Williams (SOAC)" userId="d9705ef0-be3d-4927-aab1-9879255c8c5d" providerId="ADAL" clId="{F98134EC-67C0-4BFF-AD94-B611B83857C6}" dt="2021-02-28T22:14:39.268" v="1357" actId="2890"/>
      <pc:docMkLst>
        <pc:docMk/>
      </pc:docMkLst>
      <pc:sldChg chg="del">
        <pc:chgData name="David Williams (SOAC)" userId="d9705ef0-be3d-4927-aab1-9879255c8c5d" providerId="ADAL" clId="{F98134EC-67C0-4BFF-AD94-B611B83857C6}" dt="2021-02-28T21:58:11.815" v="1169" actId="47"/>
        <pc:sldMkLst>
          <pc:docMk/>
          <pc:sldMk cId="3389638468" sldId="257"/>
        </pc:sldMkLst>
      </pc:sldChg>
      <pc:sldChg chg="modSp mod">
        <pc:chgData name="David Williams (SOAC)" userId="d9705ef0-be3d-4927-aab1-9879255c8c5d" providerId="ADAL" clId="{F98134EC-67C0-4BFF-AD94-B611B83857C6}" dt="2021-02-28T13:55:20.402" v="9" actId="20577"/>
        <pc:sldMkLst>
          <pc:docMk/>
          <pc:sldMk cId="1796456923" sldId="258"/>
        </pc:sldMkLst>
        <pc:spChg chg="mod">
          <ac:chgData name="David Williams (SOAC)" userId="d9705ef0-be3d-4927-aab1-9879255c8c5d" providerId="ADAL" clId="{F98134EC-67C0-4BFF-AD94-B611B83857C6}" dt="2021-02-28T13:55:20.402" v="9" actId="20577"/>
          <ac:spMkLst>
            <pc:docMk/>
            <pc:sldMk cId="1796456923" sldId="258"/>
            <ac:spMk id="2" creationId="{C1356D87-8E03-45C3-9ACD-92353DE97DCC}"/>
          </ac:spMkLst>
        </pc:spChg>
      </pc:sldChg>
      <pc:sldChg chg="del">
        <pc:chgData name="David Williams (SOAC)" userId="d9705ef0-be3d-4927-aab1-9879255c8c5d" providerId="ADAL" clId="{F98134EC-67C0-4BFF-AD94-B611B83857C6}" dt="2021-02-25T13:46:28.661" v="0" actId="47"/>
        <pc:sldMkLst>
          <pc:docMk/>
          <pc:sldMk cId="2477160465" sldId="301"/>
        </pc:sldMkLst>
      </pc:sldChg>
      <pc:sldChg chg="del">
        <pc:chgData name="David Williams (SOAC)" userId="d9705ef0-be3d-4927-aab1-9879255c8c5d" providerId="ADAL" clId="{F98134EC-67C0-4BFF-AD94-B611B83857C6}" dt="2021-02-25T13:46:28.661" v="0" actId="47"/>
        <pc:sldMkLst>
          <pc:docMk/>
          <pc:sldMk cId="2644419157" sldId="302"/>
        </pc:sldMkLst>
      </pc:sldChg>
      <pc:sldChg chg="del">
        <pc:chgData name="David Williams (SOAC)" userId="d9705ef0-be3d-4927-aab1-9879255c8c5d" providerId="ADAL" clId="{F98134EC-67C0-4BFF-AD94-B611B83857C6}" dt="2021-02-25T13:46:28.661" v="0" actId="47"/>
        <pc:sldMkLst>
          <pc:docMk/>
          <pc:sldMk cId="1958122568" sldId="303"/>
        </pc:sldMkLst>
      </pc:sldChg>
      <pc:sldChg chg="del">
        <pc:chgData name="David Williams (SOAC)" userId="d9705ef0-be3d-4927-aab1-9879255c8c5d" providerId="ADAL" clId="{F98134EC-67C0-4BFF-AD94-B611B83857C6}" dt="2021-02-25T13:46:28.661" v="0" actId="47"/>
        <pc:sldMkLst>
          <pc:docMk/>
          <pc:sldMk cId="1710083154" sldId="304"/>
        </pc:sldMkLst>
      </pc:sldChg>
      <pc:sldChg chg="del">
        <pc:chgData name="David Williams (SOAC)" userId="d9705ef0-be3d-4927-aab1-9879255c8c5d" providerId="ADAL" clId="{F98134EC-67C0-4BFF-AD94-B611B83857C6}" dt="2021-02-25T13:46:28.661" v="0" actId="47"/>
        <pc:sldMkLst>
          <pc:docMk/>
          <pc:sldMk cId="1849903360" sldId="305"/>
        </pc:sldMkLst>
      </pc:sldChg>
      <pc:sldChg chg="del">
        <pc:chgData name="David Williams (SOAC)" userId="d9705ef0-be3d-4927-aab1-9879255c8c5d" providerId="ADAL" clId="{F98134EC-67C0-4BFF-AD94-B611B83857C6}" dt="2021-02-25T13:46:28.661" v="0" actId="47"/>
        <pc:sldMkLst>
          <pc:docMk/>
          <pc:sldMk cId="3288924073" sldId="306"/>
        </pc:sldMkLst>
      </pc:sldChg>
      <pc:sldChg chg="del">
        <pc:chgData name="David Williams (SOAC)" userId="d9705ef0-be3d-4927-aab1-9879255c8c5d" providerId="ADAL" clId="{F98134EC-67C0-4BFF-AD94-B611B83857C6}" dt="2021-02-25T13:46:28.661" v="0" actId="47"/>
        <pc:sldMkLst>
          <pc:docMk/>
          <pc:sldMk cId="3876056970" sldId="307"/>
        </pc:sldMkLst>
      </pc:sldChg>
      <pc:sldChg chg="del">
        <pc:chgData name="David Williams (SOAC)" userId="d9705ef0-be3d-4927-aab1-9879255c8c5d" providerId="ADAL" clId="{F98134EC-67C0-4BFF-AD94-B611B83857C6}" dt="2021-02-25T13:46:28.661" v="0" actId="47"/>
        <pc:sldMkLst>
          <pc:docMk/>
          <pc:sldMk cId="3134996087" sldId="308"/>
        </pc:sldMkLst>
      </pc:sldChg>
      <pc:sldChg chg="del">
        <pc:chgData name="David Williams (SOAC)" userId="d9705ef0-be3d-4927-aab1-9879255c8c5d" providerId="ADAL" clId="{F98134EC-67C0-4BFF-AD94-B611B83857C6}" dt="2021-02-25T13:46:28.661" v="0" actId="47"/>
        <pc:sldMkLst>
          <pc:docMk/>
          <pc:sldMk cId="1970258457" sldId="309"/>
        </pc:sldMkLst>
      </pc:sldChg>
      <pc:sldChg chg="del">
        <pc:chgData name="David Williams (SOAC)" userId="d9705ef0-be3d-4927-aab1-9879255c8c5d" providerId="ADAL" clId="{F98134EC-67C0-4BFF-AD94-B611B83857C6}" dt="2021-02-25T13:46:28.661" v="0" actId="47"/>
        <pc:sldMkLst>
          <pc:docMk/>
          <pc:sldMk cId="308294849" sldId="310"/>
        </pc:sldMkLst>
      </pc:sldChg>
      <pc:sldChg chg="del">
        <pc:chgData name="David Williams (SOAC)" userId="d9705ef0-be3d-4927-aab1-9879255c8c5d" providerId="ADAL" clId="{F98134EC-67C0-4BFF-AD94-B611B83857C6}" dt="2021-02-25T13:46:28.661" v="0" actId="47"/>
        <pc:sldMkLst>
          <pc:docMk/>
          <pc:sldMk cId="1087453954" sldId="311"/>
        </pc:sldMkLst>
      </pc:sldChg>
      <pc:sldChg chg="del">
        <pc:chgData name="David Williams (SOAC)" userId="d9705ef0-be3d-4927-aab1-9879255c8c5d" providerId="ADAL" clId="{F98134EC-67C0-4BFF-AD94-B611B83857C6}" dt="2021-02-25T13:46:28.661" v="0" actId="47"/>
        <pc:sldMkLst>
          <pc:docMk/>
          <pc:sldMk cId="1930078545" sldId="312"/>
        </pc:sldMkLst>
      </pc:sldChg>
      <pc:sldChg chg="del">
        <pc:chgData name="David Williams (SOAC)" userId="d9705ef0-be3d-4927-aab1-9879255c8c5d" providerId="ADAL" clId="{F98134EC-67C0-4BFF-AD94-B611B83857C6}" dt="2021-02-25T13:46:28.661" v="0" actId="47"/>
        <pc:sldMkLst>
          <pc:docMk/>
          <pc:sldMk cId="1598434123" sldId="313"/>
        </pc:sldMkLst>
      </pc:sldChg>
      <pc:sldChg chg="del">
        <pc:chgData name="David Williams (SOAC)" userId="d9705ef0-be3d-4927-aab1-9879255c8c5d" providerId="ADAL" clId="{F98134EC-67C0-4BFF-AD94-B611B83857C6}" dt="2021-02-25T13:46:28.661" v="0" actId="47"/>
        <pc:sldMkLst>
          <pc:docMk/>
          <pc:sldMk cId="1910785246" sldId="314"/>
        </pc:sldMkLst>
      </pc:sldChg>
      <pc:sldChg chg="del">
        <pc:chgData name="David Williams (SOAC)" userId="d9705ef0-be3d-4927-aab1-9879255c8c5d" providerId="ADAL" clId="{F98134EC-67C0-4BFF-AD94-B611B83857C6}" dt="2021-02-25T13:46:28.661" v="0" actId="47"/>
        <pc:sldMkLst>
          <pc:docMk/>
          <pc:sldMk cId="928533490" sldId="315"/>
        </pc:sldMkLst>
      </pc:sldChg>
      <pc:sldChg chg="del">
        <pc:chgData name="David Williams (SOAC)" userId="d9705ef0-be3d-4927-aab1-9879255c8c5d" providerId="ADAL" clId="{F98134EC-67C0-4BFF-AD94-B611B83857C6}" dt="2021-02-25T13:46:28.661" v="0" actId="47"/>
        <pc:sldMkLst>
          <pc:docMk/>
          <pc:sldMk cId="3984519209" sldId="316"/>
        </pc:sldMkLst>
      </pc:sldChg>
      <pc:sldChg chg="del">
        <pc:chgData name="David Williams (SOAC)" userId="d9705ef0-be3d-4927-aab1-9879255c8c5d" providerId="ADAL" clId="{F98134EC-67C0-4BFF-AD94-B611B83857C6}" dt="2021-02-25T13:46:28.661" v="0" actId="47"/>
        <pc:sldMkLst>
          <pc:docMk/>
          <pc:sldMk cId="2836228008" sldId="317"/>
        </pc:sldMkLst>
      </pc:sldChg>
      <pc:sldChg chg="del">
        <pc:chgData name="David Williams (SOAC)" userId="d9705ef0-be3d-4927-aab1-9879255c8c5d" providerId="ADAL" clId="{F98134EC-67C0-4BFF-AD94-B611B83857C6}" dt="2021-02-25T13:46:28.661" v="0" actId="47"/>
        <pc:sldMkLst>
          <pc:docMk/>
          <pc:sldMk cId="755507984" sldId="318"/>
        </pc:sldMkLst>
      </pc:sldChg>
      <pc:sldChg chg="del">
        <pc:chgData name="David Williams (SOAC)" userId="d9705ef0-be3d-4927-aab1-9879255c8c5d" providerId="ADAL" clId="{F98134EC-67C0-4BFF-AD94-B611B83857C6}" dt="2021-02-25T13:46:28.661" v="0" actId="47"/>
        <pc:sldMkLst>
          <pc:docMk/>
          <pc:sldMk cId="643304140" sldId="319"/>
        </pc:sldMkLst>
      </pc:sldChg>
      <pc:sldChg chg="del">
        <pc:chgData name="David Williams (SOAC)" userId="d9705ef0-be3d-4927-aab1-9879255c8c5d" providerId="ADAL" clId="{F98134EC-67C0-4BFF-AD94-B611B83857C6}" dt="2021-02-25T13:46:28.661" v="0" actId="47"/>
        <pc:sldMkLst>
          <pc:docMk/>
          <pc:sldMk cId="2477788907" sldId="320"/>
        </pc:sldMkLst>
      </pc:sldChg>
      <pc:sldChg chg="del">
        <pc:chgData name="David Williams (SOAC)" userId="d9705ef0-be3d-4927-aab1-9879255c8c5d" providerId="ADAL" clId="{F98134EC-67C0-4BFF-AD94-B611B83857C6}" dt="2021-02-25T13:46:28.661" v="0" actId="47"/>
        <pc:sldMkLst>
          <pc:docMk/>
          <pc:sldMk cId="2605170956" sldId="321"/>
        </pc:sldMkLst>
      </pc:sldChg>
      <pc:sldChg chg="del">
        <pc:chgData name="David Williams (SOAC)" userId="d9705ef0-be3d-4927-aab1-9879255c8c5d" providerId="ADAL" clId="{F98134EC-67C0-4BFF-AD94-B611B83857C6}" dt="2021-02-25T13:46:28.661" v="0" actId="47"/>
        <pc:sldMkLst>
          <pc:docMk/>
          <pc:sldMk cId="867732008" sldId="322"/>
        </pc:sldMkLst>
      </pc:sldChg>
      <pc:sldChg chg="del">
        <pc:chgData name="David Williams (SOAC)" userId="d9705ef0-be3d-4927-aab1-9879255c8c5d" providerId="ADAL" clId="{F98134EC-67C0-4BFF-AD94-B611B83857C6}" dt="2021-02-25T13:46:28.661" v="0" actId="47"/>
        <pc:sldMkLst>
          <pc:docMk/>
          <pc:sldMk cId="2187611680" sldId="323"/>
        </pc:sldMkLst>
      </pc:sldChg>
      <pc:sldChg chg="del">
        <pc:chgData name="David Williams (SOAC)" userId="d9705ef0-be3d-4927-aab1-9879255c8c5d" providerId="ADAL" clId="{F98134EC-67C0-4BFF-AD94-B611B83857C6}" dt="2021-02-25T13:46:28.661" v="0" actId="47"/>
        <pc:sldMkLst>
          <pc:docMk/>
          <pc:sldMk cId="2271260438" sldId="324"/>
        </pc:sldMkLst>
      </pc:sldChg>
      <pc:sldChg chg="del">
        <pc:chgData name="David Williams (SOAC)" userId="d9705ef0-be3d-4927-aab1-9879255c8c5d" providerId="ADAL" clId="{F98134EC-67C0-4BFF-AD94-B611B83857C6}" dt="2021-02-25T13:46:28.661" v="0" actId="47"/>
        <pc:sldMkLst>
          <pc:docMk/>
          <pc:sldMk cId="3745132674" sldId="346"/>
        </pc:sldMkLst>
      </pc:sldChg>
      <pc:sldChg chg="del">
        <pc:chgData name="David Williams (SOAC)" userId="d9705ef0-be3d-4927-aab1-9879255c8c5d" providerId="ADAL" clId="{F98134EC-67C0-4BFF-AD94-B611B83857C6}" dt="2021-02-25T13:46:28.661" v="0" actId="47"/>
        <pc:sldMkLst>
          <pc:docMk/>
          <pc:sldMk cId="3747135526" sldId="347"/>
        </pc:sldMkLst>
      </pc:sldChg>
      <pc:sldChg chg="del">
        <pc:chgData name="David Williams (SOAC)" userId="d9705ef0-be3d-4927-aab1-9879255c8c5d" providerId="ADAL" clId="{F98134EC-67C0-4BFF-AD94-B611B83857C6}" dt="2021-02-25T13:46:28.661" v="0" actId="47"/>
        <pc:sldMkLst>
          <pc:docMk/>
          <pc:sldMk cId="2215998112" sldId="348"/>
        </pc:sldMkLst>
      </pc:sldChg>
      <pc:sldChg chg="del">
        <pc:chgData name="David Williams (SOAC)" userId="d9705ef0-be3d-4927-aab1-9879255c8c5d" providerId="ADAL" clId="{F98134EC-67C0-4BFF-AD94-B611B83857C6}" dt="2021-02-25T13:46:28.661" v="0" actId="47"/>
        <pc:sldMkLst>
          <pc:docMk/>
          <pc:sldMk cId="1631988998" sldId="349"/>
        </pc:sldMkLst>
      </pc:sldChg>
      <pc:sldChg chg="del">
        <pc:chgData name="David Williams (SOAC)" userId="d9705ef0-be3d-4927-aab1-9879255c8c5d" providerId="ADAL" clId="{F98134EC-67C0-4BFF-AD94-B611B83857C6}" dt="2021-02-25T13:46:28.661" v="0" actId="47"/>
        <pc:sldMkLst>
          <pc:docMk/>
          <pc:sldMk cId="174288718" sldId="350"/>
        </pc:sldMkLst>
      </pc:sldChg>
      <pc:sldChg chg="del">
        <pc:chgData name="David Williams (SOAC)" userId="d9705ef0-be3d-4927-aab1-9879255c8c5d" providerId="ADAL" clId="{F98134EC-67C0-4BFF-AD94-B611B83857C6}" dt="2021-02-25T13:46:28.661" v="0" actId="47"/>
        <pc:sldMkLst>
          <pc:docMk/>
          <pc:sldMk cId="695346359" sldId="351"/>
        </pc:sldMkLst>
      </pc:sldChg>
      <pc:sldChg chg="del">
        <pc:chgData name="David Williams (SOAC)" userId="d9705ef0-be3d-4927-aab1-9879255c8c5d" providerId="ADAL" clId="{F98134EC-67C0-4BFF-AD94-B611B83857C6}" dt="2021-02-25T13:46:28.661" v="0" actId="47"/>
        <pc:sldMkLst>
          <pc:docMk/>
          <pc:sldMk cId="2355497638" sldId="352"/>
        </pc:sldMkLst>
      </pc:sldChg>
      <pc:sldChg chg="del">
        <pc:chgData name="David Williams (SOAC)" userId="d9705ef0-be3d-4927-aab1-9879255c8c5d" providerId="ADAL" clId="{F98134EC-67C0-4BFF-AD94-B611B83857C6}" dt="2021-02-25T13:46:28.661" v="0" actId="47"/>
        <pc:sldMkLst>
          <pc:docMk/>
          <pc:sldMk cId="2137589517" sldId="353"/>
        </pc:sldMkLst>
      </pc:sldChg>
      <pc:sldChg chg="del">
        <pc:chgData name="David Williams (SOAC)" userId="d9705ef0-be3d-4927-aab1-9879255c8c5d" providerId="ADAL" clId="{F98134EC-67C0-4BFF-AD94-B611B83857C6}" dt="2021-02-25T13:46:28.661" v="0" actId="47"/>
        <pc:sldMkLst>
          <pc:docMk/>
          <pc:sldMk cId="1078384676" sldId="354"/>
        </pc:sldMkLst>
      </pc:sldChg>
      <pc:sldChg chg="del">
        <pc:chgData name="David Williams (SOAC)" userId="d9705ef0-be3d-4927-aab1-9879255c8c5d" providerId="ADAL" clId="{F98134EC-67C0-4BFF-AD94-B611B83857C6}" dt="2021-02-25T13:46:28.661" v="0" actId="47"/>
        <pc:sldMkLst>
          <pc:docMk/>
          <pc:sldMk cId="418169204" sldId="355"/>
        </pc:sldMkLst>
      </pc:sldChg>
      <pc:sldChg chg="del">
        <pc:chgData name="David Williams (SOAC)" userId="d9705ef0-be3d-4927-aab1-9879255c8c5d" providerId="ADAL" clId="{F98134EC-67C0-4BFF-AD94-B611B83857C6}" dt="2021-02-25T13:46:28.661" v="0" actId="47"/>
        <pc:sldMkLst>
          <pc:docMk/>
          <pc:sldMk cId="340932613" sldId="356"/>
        </pc:sldMkLst>
      </pc:sldChg>
      <pc:sldChg chg="del">
        <pc:chgData name="David Williams (SOAC)" userId="d9705ef0-be3d-4927-aab1-9879255c8c5d" providerId="ADAL" clId="{F98134EC-67C0-4BFF-AD94-B611B83857C6}" dt="2021-02-25T13:46:28.661" v="0" actId="47"/>
        <pc:sldMkLst>
          <pc:docMk/>
          <pc:sldMk cId="3618854964" sldId="357"/>
        </pc:sldMkLst>
      </pc:sldChg>
      <pc:sldChg chg="del">
        <pc:chgData name="David Williams (SOAC)" userId="d9705ef0-be3d-4927-aab1-9879255c8c5d" providerId="ADAL" clId="{F98134EC-67C0-4BFF-AD94-B611B83857C6}" dt="2021-02-25T13:46:28.661" v="0" actId="47"/>
        <pc:sldMkLst>
          <pc:docMk/>
          <pc:sldMk cId="419105300" sldId="358"/>
        </pc:sldMkLst>
      </pc:sldChg>
      <pc:sldChg chg="del">
        <pc:chgData name="David Williams (SOAC)" userId="d9705ef0-be3d-4927-aab1-9879255c8c5d" providerId="ADAL" clId="{F98134EC-67C0-4BFF-AD94-B611B83857C6}" dt="2021-02-25T13:46:28.661" v="0" actId="47"/>
        <pc:sldMkLst>
          <pc:docMk/>
          <pc:sldMk cId="3339894420" sldId="359"/>
        </pc:sldMkLst>
      </pc:sldChg>
      <pc:sldChg chg="del">
        <pc:chgData name="David Williams (SOAC)" userId="d9705ef0-be3d-4927-aab1-9879255c8c5d" providerId="ADAL" clId="{F98134EC-67C0-4BFF-AD94-B611B83857C6}" dt="2021-02-25T13:46:28.661" v="0" actId="47"/>
        <pc:sldMkLst>
          <pc:docMk/>
          <pc:sldMk cId="2265158431" sldId="360"/>
        </pc:sldMkLst>
      </pc:sldChg>
      <pc:sldChg chg="del">
        <pc:chgData name="David Williams (SOAC)" userId="d9705ef0-be3d-4927-aab1-9879255c8c5d" providerId="ADAL" clId="{F98134EC-67C0-4BFF-AD94-B611B83857C6}" dt="2021-02-25T13:46:28.661" v="0" actId="47"/>
        <pc:sldMkLst>
          <pc:docMk/>
          <pc:sldMk cId="3887111945" sldId="361"/>
        </pc:sldMkLst>
      </pc:sldChg>
      <pc:sldChg chg="del">
        <pc:chgData name="David Williams (SOAC)" userId="d9705ef0-be3d-4927-aab1-9879255c8c5d" providerId="ADAL" clId="{F98134EC-67C0-4BFF-AD94-B611B83857C6}" dt="2021-02-25T13:46:28.661" v="0" actId="47"/>
        <pc:sldMkLst>
          <pc:docMk/>
          <pc:sldMk cId="1475943387" sldId="362"/>
        </pc:sldMkLst>
      </pc:sldChg>
      <pc:sldChg chg="del">
        <pc:chgData name="David Williams (SOAC)" userId="d9705ef0-be3d-4927-aab1-9879255c8c5d" providerId="ADAL" clId="{F98134EC-67C0-4BFF-AD94-B611B83857C6}" dt="2021-02-25T13:46:28.661" v="0" actId="47"/>
        <pc:sldMkLst>
          <pc:docMk/>
          <pc:sldMk cId="3870867651" sldId="363"/>
        </pc:sldMkLst>
      </pc:sldChg>
      <pc:sldChg chg="del">
        <pc:chgData name="David Williams (SOAC)" userId="d9705ef0-be3d-4927-aab1-9879255c8c5d" providerId="ADAL" clId="{F98134EC-67C0-4BFF-AD94-B611B83857C6}" dt="2021-02-25T13:46:28.661" v="0" actId="47"/>
        <pc:sldMkLst>
          <pc:docMk/>
          <pc:sldMk cId="2119669144" sldId="364"/>
        </pc:sldMkLst>
      </pc:sldChg>
      <pc:sldChg chg="del">
        <pc:chgData name="David Williams (SOAC)" userId="d9705ef0-be3d-4927-aab1-9879255c8c5d" providerId="ADAL" clId="{F98134EC-67C0-4BFF-AD94-B611B83857C6}" dt="2021-02-25T13:46:28.661" v="0" actId="47"/>
        <pc:sldMkLst>
          <pc:docMk/>
          <pc:sldMk cId="974900957" sldId="365"/>
        </pc:sldMkLst>
      </pc:sldChg>
      <pc:sldChg chg="del">
        <pc:chgData name="David Williams (SOAC)" userId="d9705ef0-be3d-4927-aab1-9879255c8c5d" providerId="ADAL" clId="{F98134EC-67C0-4BFF-AD94-B611B83857C6}" dt="2021-02-25T13:46:28.661" v="0" actId="47"/>
        <pc:sldMkLst>
          <pc:docMk/>
          <pc:sldMk cId="509581491" sldId="366"/>
        </pc:sldMkLst>
      </pc:sldChg>
      <pc:sldChg chg="del">
        <pc:chgData name="David Williams (SOAC)" userId="d9705ef0-be3d-4927-aab1-9879255c8c5d" providerId="ADAL" clId="{F98134EC-67C0-4BFF-AD94-B611B83857C6}" dt="2021-02-25T13:46:28.661" v="0" actId="47"/>
        <pc:sldMkLst>
          <pc:docMk/>
          <pc:sldMk cId="740206164" sldId="367"/>
        </pc:sldMkLst>
      </pc:sldChg>
      <pc:sldChg chg="del">
        <pc:chgData name="David Williams (SOAC)" userId="d9705ef0-be3d-4927-aab1-9879255c8c5d" providerId="ADAL" clId="{F98134EC-67C0-4BFF-AD94-B611B83857C6}" dt="2021-02-25T13:46:28.661" v="0" actId="47"/>
        <pc:sldMkLst>
          <pc:docMk/>
          <pc:sldMk cId="2627640413" sldId="368"/>
        </pc:sldMkLst>
      </pc:sldChg>
      <pc:sldChg chg="del">
        <pc:chgData name="David Williams (SOAC)" userId="d9705ef0-be3d-4927-aab1-9879255c8c5d" providerId="ADAL" clId="{F98134EC-67C0-4BFF-AD94-B611B83857C6}" dt="2021-02-25T13:46:28.661" v="0" actId="47"/>
        <pc:sldMkLst>
          <pc:docMk/>
          <pc:sldMk cId="2343185906" sldId="369"/>
        </pc:sldMkLst>
      </pc:sldChg>
      <pc:sldChg chg="del">
        <pc:chgData name="David Williams (SOAC)" userId="d9705ef0-be3d-4927-aab1-9879255c8c5d" providerId="ADAL" clId="{F98134EC-67C0-4BFF-AD94-B611B83857C6}" dt="2021-02-25T13:46:28.661" v="0" actId="47"/>
        <pc:sldMkLst>
          <pc:docMk/>
          <pc:sldMk cId="547196309" sldId="370"/>
        </pc:sldMkLst>
      </pc:sldChg>
      <pc:sldChg chg="del">
        <pc:chgData name="David Williams (SOAC)" userId="d9705ef0-be3d-4927-aab1-9879255c8c5d" providerId="ADAL" clId="{F98134EC-67C0-4BFF-AD94-B611B83857C6}" dt="2021-02-25T13:46:28.661" v="0" actId="47"/>
        <pc:sldMkLst>
          <pc:docMk/>
          <pc:sldMk cId="3443409936" sldId="371"/>
        </pc:sldMkLst>
      </pc:sldChg>
      <pc:sldChg chg="del">
        <pc:chgData name="David Williams (SOAC)" userId="d9705ef0-be3d-4927-aab1-9879255c8c5d" providerId="ADAL" clId="{F98134EC-67C0-4BFF-AD94-B611B83857C6}" dt="2021-02-25T13:46:28.661" v="0" actId="47"/>
        <pc:sldMkLst>
          <pc:docMk/>
          <pc:sldMk cId="4013636997" sldId="372"/>
        </pc:sldMkLst>
      </pc:sldChg>
      <pc:sldChg chg="del">
        <pc:chgData name="David Williams (SOAC)" userId="d9705ef0-be3d-4927-aab1-9879255c8c5d" providerId="ADAL" clId="{F98134EC-67C0-4BFF-AD94-B611B83857C6}" dt="2021-02-25T13:46:28.661" v="0" actId="47"/>
        <pc:sldMkLst>
          <pc:docMk/>
          <pc:sldMk cId="2610008122" sldId="373"/>
        </pc:sldMkLst>
      </pc:sldChg>
      <pc:sldChg chg="del">
        <pc:chgData name="David Williams (SOAC)" userId="d9705ef0-be3d-4927-aab1-9879255c8c5d" providerId="ADAL" clId="{F98134EC-67C0-4BFF-AD94-B611B83857C6}" dt="2021-02-25T13:46:28.661" v="0" actId="47"/>
        <pc:sldMkLst>
          <pc:docMk/>
          <pc:sldMk cId="3332749926" sldId="374"/>
        </pc:sldMkLst>
      </pc:sldChg>
      <pc:sldChg chg="del">
        <pc:chgData name="David Williams (SOAC)" userId="d9705ef0-be3d-4927-aab1-9879255c8c5d" providerId="ADAL" clId="{F98134EC-67C0-4BFF-AD94-B611B83857C6}" dt="2021-02-25T13:46:28.661" v="0" actId="47"/>
        <pc:sldMkLst>
          <pc:docMk/>
          <pc:sldMk cId="1845800103" sldId="375"/>
        </pc:sldMkLst>
      </pc:sldChg>
      <pc:sldChg chg="del">
        <pc:chgData name="David Williams (SOAC)" userId="d9705ef0-be3d-4927-aab1-9879255c8c5d" providerId="ADAL" clId="{F98134EC-67C0-4BFF-AD94-B611B83857C6}" dt="2021-02-25T13:46:28.661" v="0" actId="47"/>
        <pc:sldMkLst>
          <pc:docMk/>
          <pc:sldMk cId="4217699565" sldId="376"/>
        </pc:sldMkLst>
      </pc:sldChg>
      <pc:sldChg chg="del">
        <pc:chgData name="David Williams (SOAC)" userId="d9705ef0-be3d-4927-aab1-9879255c8c5d" providerId="ADAL" clId="{F98134EC-67C0-4BFF-AD94-B611B83857C6}" dt="2021-02-25T13:46:28.661" v="0" actId="47"/>
        <pc:sldMkLst>
          <pc:docMk/>
          <pc:sldMk cId="3244178154" sldId="377"/>
        </pc:sldMkLst>
      </pc:sldChg>
      <pc:sldChg chg="del">
        <pc:chgData name="David Williams (SOAC)" userId="d9705ef0-be3d-4927-aab1-9879255c8c5d" providerId="ADAL" clId="{F98134EC-67C0-4BFF-AD94-B611B83857C6}" dt="2021-02-25T13:46:28.661" v="0" actId="47"/>
        <pc:sldMkLst>
          <pc:docMk/>
          <pc:sldMk cId="2114883330" sldId="378"/>
        </pc:sldMkLst>
      </pc:sldChg>
      <pc:sldChg chg="del">
        <pc:chgData name="David Williams (SOAC)" userId="d9705ef0-be3d-4927-aab1-9879255c8c5d" providerId="ADAL" clId="{F98134EC-67C0-4BFF-AD94-B611B83857C6}" dt="2021-02-25T13:46:28.661" v="0" actId="47"/>
        <pc:sldMkLst>
          <pc:docMk/>
          <pc:sldMk cId="4095464659" sldId="379"/>
        </pc:sldMkLst>
      </pc:sldChg>
      <pc:sldChg chg="del">
        <pc:chgData name="David Williams (SOAC)" userId="d9705ef0-be3d-4927-aab1-9879255c8c5d" providerId="ADAL" clId="{F98134EC-67C0-4BFF-AD94-B611B83857C6}" dt="2021-02-25T13:46:28.661" v="0" actId="47"/>
        <pc:sldMkLst>
          <pc:docMk/>
          <pc:sldMk cId="1399374923" sldId="380"/>
        </pc:sldMkLst>
      </pc:sldChg>
      <pc:sldChg chg="del">
        <pc:chgData name="David Williams (SOAC)" userId="d9705ef0-be3d-4927-aab1-9879255c8c5d" providerId="ADAL" clId="{F98134EC-67C0-4BFF-AD94-B611B83857C6}" dt="2021-02-25T13:46:28.661" v="0" actId="47"/>
        <pc:sldMkLst>
          <pc:docMk/>
          <pc:sldMk cId="1078688099" sldId="381"/>
        </pc:sldMkLst>
      </pc:sldChg>
      <pc:sldChg chg="del">
        <pc:chgData name="David Williams (SOAC)" userId="d9705ef0-be3d-4927-aab1-9879255c8c5d" providerId="ADAL" clId="{F98134EC-67C0-4BFF-AD94-B611B83857C6}" dt="2021-02-25T13:46:28.661" v="0" actId="47"/>
        <pc:sldMkLst>
          <pc:docMk/>
          <pc:sldMk cId="12433029" sldId="382"/>
        </pc:sldMkLst>
      </pc:sldChg>
      <pc:sldChg chg="del">
        <pc:chgData name="David Williams (SOAC)" userId="d9705ef0-be3d-4927-aab1-9879255c8c5d" providerId="ADAL" clId="{F98134EC-67C0-4BFF-AD94-B611B83857C6}" dt="2021-02-25T13:46:28.661" v="0" actId="47"/>
        <pc:sldMkLst>
          <pc:docMk/>
          <pc:sldMk cId="342191477" sldId="383"/>
        </pc:sldMkLst>
      </pc:sldChg>
      <pc:sldChg chg="del">
        <pc:chgData name="David Williams (SOAC)" userId="d9705ef0-be3d-4927-aab1-9879255c8c5d" providerId="ADAL" clId="{F98134EC-67C0-4BFF-AD94-B611B83857C6}" dt="2021-02-25T13:46:28.661" v="0" actId="47"/>
        <pc:sldMkLst>
          <pc:docMk/>
          <pc:sldMk cId="594882533" sldId="384"/>
        </pc:sldMkLst>
      </pc:sldChg>
      <pc:sldChg chg="del">
        <pc:chgData name="David Williams (SOAC)" userId="d9705ef0-be3d-4927-aab1-9879255c8c5d" providerId="ADAL" clId="{F98134EC-67C0-4BFF-AD94-B611B83857C6}" dt="2021-02-25T13:46:28.661" v="0" actId="47"/>
        <pc:sldMkLst>
          <pc:docMk/>
          <pc:sldMk cId="2926917062" sldId="385"/>
        </pc:sldMkLst>
      </pc:sldChg>
      <pc:sldChg chg="del">
        <pc:chgData name="David Williams (SOAC)" userId="d9705ef0-be3d-4927-aab1-9879255c8c5d" providerId="ADAL" clId="{F98134EC-67C0-4BFF-AD94-B611B83857C6}" dt="2021-02-25T13:46:28.661" v="0" actId="47"/>
        <pc:sldMkLst>
          <pc:docMk/>
          <pc:sldMk cId="3479129176" sldId="386"/>
        </pc:sldMkLst>
      </pc:sldChg>
      <pc:sldChg chg="del">
        <pc:chgData name="David Williams (SOAC)" userId="d9705ef0-be3d-4927-aab1-9879255c8c5d" providerId="ADAL" clId="{F98134EC-67C0-4BFF-AD94-B611B83857C6}" dt="2021-02-25T13:46:28.661" v="0" actId="47"/>
        <pc:sldMkLst>
          <pc:docMk/>
          <pc:sldMk cId="157246703" sldId="387"/>
        </pc:sldMkLst>
      </pc:sldChg>
      <pc:sldChg chg="del">
        <pc:chgData name="David Williams (SOAC)" userId="d9705ef0-be3d-4927-aab1-9879255c8c5d" providerId="ADAL" clId="{F98134EC-67C0-4BFF-AD94-B611B83857C6}" dt="2021-02-25T13:46:28.661" v="0" actId="47"/>
        <pc:sldMkLst>
          <pc:docMk/>
          <pc:sldMk cId="3036952225" sldId="388"/>
        </pc:sldMkLst>
      </pc:sldChg>
      <pc:sldChg chg="del">
        <pc:chgData name="David Williams (SOAC)" userId="d9705ef0-be3d-4927-aab1-9879255c8c5d" providerId="ADAL" clId="{F98134EC-67C0-4BFF-AD94-B611B83857C6}" dt="2021-02-25T13:46:28.661" v="0" actId="47"/>
        <pc:sldMkLst>
          <pc:docMk/>
          <pc:sldMk cId="4226356406" sldId="389"/>
        </pc:sldMkLst>
      </pc:sldChg>
      <pc:sldChg chg="del">
        <pc:chgData name="David Williams (SOAC)" userId="d9705ef0-be3d-4927-aab1-9879255c8c5d" providerId="ADAL" clId="{F98134EC-67C0-4BFF-AD94-B611B83857C6}" dt="2021-02-25T13:46:28.661" v="0" actId="47"/>
        <pc:sldMkLst>
          <pc:docMk/>
          <pc:sldMk cId="1069652107" sldId="390"/>
        </pc:sldMkLst>
      </pc:sldChg>
      <pc:sldChg chg="del">
        <pc:chgData name="David Williams (SOAC)" userId="d9705ef0-be3d-4927-aab1-9879255c8c5d" providerId="ADAL" clId="{F98134EC-67C0-4BFF-AD94-B611B83857C6}" dt="2021-02-25T13:46:28.661" v="0" actId="47"/>
        <pc:sldMkLst>
          <pc:docMk/>
          <pc:sldMk cId="2173956248" sldId="391"/>
        </pc:sldMkLst>
      </pc:sldChg>
      <pc:sldChg chg="del">
        <pc:chgData name="David Williams (SOAC)" userId="d9705ef0-be3d-4927-aab1-9879255c8c5d" providerId="ADAL" clId="{F98134EC-67C0-4BFF-AD94-B611B83857C6}" dt="2021-02-25T13:46:28.661" v="0" actId="47"/>
        <pc:sldMkLst>
          <pc:docMk/>
          <pc:sldMk cId="763661603" sldId="392"/>
        </pc:sldMkLst>
      </pc:sldChg>
      <pc:sldChg chg="del">
        <pc:chgData name="David Williams (SOAC)" userId="d9705ef0-be3d-4927-aab1-9879255c8c5d" providerId="ADAL" clId="{F98134EC-67C0-4BFF-AD94-B611B83857C6}" dt="2021-02-25T13:46:28.661" v="0" actId="47"/>
        <pc:sldMkLst>
          <pc:docMk/>
          <pc:sldMk cId="2064921067" sldId="393"/>
        </pc:sldMkLst>
      </pc:sldChg>
      <pc:sldChg chg="del">
        <pc:chgData name="David Williams (SOAC)" userId="d9705ef0-be3d-4927-aab1-9879255c8c5d" providerId="ADAL" clId="{F98134EC-67C0-4BFF-AD94-B611B83857C6}" dt="2021-02-25T13:46:28.661" v="0" actId="47"/>
        <pc:sldMkLst>
          <pc:docMk/>
          <pc:sldMk cId="2355333275" sldId="394"/>
        </pc:sldMkLst>
      </pc:sldChg>
      <pc:sldChg chg="del">
        <pc:chgData name="David Williams (SOAC)" userId="d9705ef0-be3d-4927-aab1-9879255c8c5d" providerId="ADAL" clId="{F98134EC-67C0-4BFF-AD94-B611B83857C6}" dt="2021-02-25T13:46:28.661" v="0" actId="47"/>
        <pc:sldMkLst>
          <pc:docMk/>
          <pc:sldMk cId="2366088621" sldId="395"/>
        </pc:sldMkLst>
      </pc:sldChg>
      <pc:sldChg chg="del">
        <pc:chgData name="David Williams (SOAC)" userId="d9705ef0-be3d-4927-aab1-9879255c8c5d" providerId="ADAL" clId="{F98134EC-67C0-4BFF-AD94-B611B83857C6}" dt="2021-02-25T13:46:28.661" v="0" actId="47"/>
        <pc:sldMkLst>
          <pc:docMk/>
          <pc:sldMk cId="1191091080" sldId="396"/>
        </pc:sldMkLst>
      </pc:sldChg>
      <pc:sldChg chg="del">
        <pc:chgData name="David Williams (SOAC)" userId="d9705ef0-be3d-4927-aab1-9879255c8c5d" providerId="ADAL" clId="{F98134EC-67C0-4BFF-AD94-B611B83857C6}" dt="2021-02-25T13:46:28.661" v="0" actId="47"/>
        <pc:sldMkLst>
          <pc:docMk/>
          <pc:sldMk cId="3883856567" sldId="397"/>
        </pc:sldMkLst>
      </pc:sldChg>
      <pc:sldChg chg="del">
        <pc:chgData name="David Williams (SOAC)" userId="d9705ef0-be3d-4927-aab1-9879255c8c5d" providerId="ADAL" clId="{F98134EC-67C0-4BFF-AD94-B611B83857C6}" dt="2021-02-25T13:46:28.661" v="0" actId="47"/>
        <pc:sldMkLst>
          <pc:docMk/>
          <pc:sldMk cId="3939657395" sldId="398"/>
        </pc:sldMkLst>
      </pc:sldChg>
      <pc:sldChg chg="del">
        <pc:chgData name="David Williams (SOAC)" userId="d9705ef0-be3d-4927-aab1-9879255c8c5d" providerId="ADAL" clId="{F98134EC-67C0-4BFF-AD94-B611B83857C6}" dt="2021-02-25T13:46:28.661" v="0" actId="47"/>
        <pc:sldMkLst>
          <pc:docMk/>
          <pc:sldMk cId="4067896323" sldId="399"/>
        </pc:sldMkLst>
      </pc:sldChg>
      <pc:sldChg chg="del">
        <pc:chgData name="David Williams (SOAC)" userId="d9705ef0-be3d-4927-aab1-9879255c8c5d" providerId="ADAL" clId="{F98134EC-67C0-4BFF-AD94-B611B83857C6}" dt="2021-02-25T13:46:28.661" v="0" actId="47"/>
        <pc:sldMkLst>
          <pc:docMk/>
          <pc:sldMk cId="2351052553" sldId="400"/>
        </pc:sldMkLst>
      </pc:sldChg>
      <pc:sldChg chg="del">
        <pc:chgData name="David Williams (SOAC)" userId="d9705ef0-be3d-4927-aab1-9879255c8c5d" providerId="ADAL" clId="{F98134EC-67C0-4BFF-AD94-B611B83857C6}" dt="2021-02-25T13:46:28.661" v="0" actId="47"/>
        <pc:sldMkLst>
          <pc:docMk/>
          <pc:sldMk cId="2209444766" sldId="401"/>
        </pc:sldMkLst>
      </pc:sldChg>
      <pc:sldChg chg="del">
        <pc:chgData name="David Williams (SOAC)" userId="d9705ef0-be3d-4927-aab1-9879255c8c5d" providerId="ADAL" clId="{F98134EC-67C0-4BFF-AD94-B611B83857C6}" dt="2021-02-25T13:46:28.661" v="0" actId="47"/>
        <pc:sldMkLst>
          <pc:docMk/>
          <pc:sldMk cId="818990668" sldId="402"/>
        </pc:sldMkLst>
      </pc:sldChg>
      <pc:sldChg chg="modSp mod">
        <pc:chgData name="David Williams (SOAC)" userId="d9705ef0-be3d-4927-aab1-9879255c8c5d" providerId="ADAL" clId="{F98134EC-67C0-4BFF-AD94-B611B83857C6}" dt="2021-02-28T21:58:25.537" v="1197" actId="20577"/>
        <pc:sldMkLst>
          <pc:docMk/>
          <pc:sldMk cId="1949563876" sldId="405"/>
        </pc:sldMkLst>
        <pc:spChg chg="mod">
          <ac:chgData name="David Williams (SOAC)" userId="d9705ef0-be3d-4927-aab1-9879255c8c5d" providerId="ADAL" clId="{F98134EC-67C0-4BFF-AD94-B611B83857C6}" dt="2021-02-28T21:58:25.537" v="1197" actId="20577"/>
          <ac:spMkLst>
            <pc:docMk/>
            <pc:sldMk cId="1949563876" sldId="405"/>
            <ac:spMk id="3" creationId="{D413427D-D21B-42D8-9002-D02A6D4A4779}"/>
          </ac:spMkLst>
        </pc:spChg>
      </pc:sldChg>
      <pc:sldChg chg="del">
        <pc:chgData name="David Williams (SOAC)" userId="d9705ef0-be3d-4927-aab1-9879255c8c5d" providerId="ADAL" clId="{F98134EC-67C0-4BFF-AD94-B611B83857C6}" dt="2021-02-25T13:46:28.661" v="0" actId="47"/>
        <pc:sldMkLst>
          <pc:docMk/>
          <pc:sldMk cId="4061865535" sldId="409"/>
        </pc:sldMkLst>
      </pc:sldChg>
      <pc:sldChg chg="del">
        <pc:chgData name="David Williams (SOAC)" userId="d9705ef0-be3d-4927-aab1-9879255c8c5d" providerId="ADAL" clId="{F98134EC-67C0-4BFF-AD94-B611B83857C6}" dt="2021-02-25T13:46:28.661" v="0" actId="47"/>
        <pc:sldMkLst>
          <pc:docMk/>
          <pc:sldMk cId="3993686957" sldId="410"/>
        </pc:sldMkLst>
      </pc:sldChg>
      <pc:sldChg chg="del">
        <pc:chgData name="David Williams (SOAC)" userId="d9705ef0-be3d-4927-aab1-9879255c8c5d" providerId="ADAL" clId="{F98134EC-67C0-4BFF-AD94-B611B83857C6}" dt="2021-02-25T13:46:28.661" v="0" actId="47"/>
        <pc:sldMkLst>
          <pc:docMk/>
          <pc:sldMk cId="4095429298" sldId="411"/>
        </pc:sldMkLst>
      </pc:sldChg>
      <pc:sldChg chg="del">
        <pc:chgData name="David Williams (SOAC)" userId="d9705ef0-be3d-4927-aab1-9879255c8c5d" providerId="ADAL" clId="{F98134EC-67C0-4BFF-AD94-B611B83857C6}" dt="2021-02-25T13:46:28.661" v="0" actId="47"/>
        <pc:sldMkLst>
          <pc:docMk/>
          <pc:sldMk cId="634989211" sldId="412"/>
        </pc:sldMkLst>
      </pc:sldChg>
      <pc:sldChg chg="del">
        <pc:chgData name="David Williams (SOAC)" userId="d9705ef0-be3d-4927-aab1-9879255c8c5d" providerId="ADAL" clId="{F98134EC-67C0-4BFF-AD94-B611B83857C6}" dt="2021-02-25T13:46:28.661" v="0" actId="47"/>
        <pc:sldMkLst>
          <pc:docMk/>
          <pc:sldMk cId="1674935645" sldId="413"/>
        </pc:sldMkLst>
      </pc:sldChg>
      <pc:sldChg chg="del">
        <pc:chgData name="David Williams (SOAC)" userId="d9705ef0-be3d-4927-aab1-9879255c8c5d" providerId="ADAL" clId="{F98134EC-67C0-4BFF-AD94-B611B83857C6}" dt="2021-02-25T13:46:28.661" v="0" actId="47"/>
        <pc:sldMkLst>
          <pc:docMk/>
          <pc:sldMk cId="2581149267" sldId="414"/>
        </pc:sldMkLst>
      </pc:sldChg>
      <pc:sldChg chg="del">
        <pc:chgData name="David Williams (SOAC)" userId="d9705ef0-be3d-4927-aab1-9879255c8c5d" providerId="ADAL" clId="{F98134EC-67C0-4BFF-AD94-B611B83857C6}" dt="2021-02-25T13:46:28.661" v="0" actId="47"/>
        <pc:sldMkLst>
          <pc:docMk/>
          <pc:sldMk cId="1492287917" sldId="415"/>
        </pc:sldMkLst>
      </pc:sldChg>
      <pc:sldChg chg="del">
        <pc:chgData name="David Williams (SOAC)" userId="d9705ef0-be3d-4927-aab1-9879255c8c5d" providerId="ADAL" clId="{F98134EC-67C0-4BFF-AD94-B611B83857C6}" dt="2021-02-25T13:46:28.661" v="0" actId="47"/>
        <pc:sldMkLst>
          <pc:docMk/>
          <pc:sldMk cId="1820941791" sldId="416"/>
        </pc:sldMkLst>
      </pc:sldChg>
      <pc:sldChg chg="del">
        <pc:chgData name="David Williams (SOAC)" userId="d9705ef0-be3d-4927-aab1-9879255c8c5d" providerId="ADAL" clId="{F98134EC-67C0-4BFF-AD94-B611B83857C6}" dt="2021-02-25T13:46:28.661" v="0" actId="47"/>
        <pc:sldMkLst>
          <pc:docMk/>
          <pc:sldMk cId="1289946340" sldId="417"/>
        </pc:sldMkLst>
      </pc:sldChg>
      <pc:sldChg chg="del">
        <pc:chgData name="David Williams (SOAC)" userId="d9705ef0-be3d-4927-aab1-9879255c8c5d" providerId="ADAL" clId="{F98134EC-67C0-4BFF-AD94-B611B83857C6}" dt="2021-02-25T13:46:28.661" v="0" actId="47"/>
        <pc:sldMkLst>
          <pc:docMk/>
          <pc:sldMk cId="3737771366" sldId="418"/>
        </pc:sldMkLst>
      </pc:sldChg>
      <pc:sldChg chg="del">
        <pc:chgData name="David Williams (SOAC)" userId="d9705ef0-be3d-4927-aab1-9879255c8c5d" providerId="ADAL" clId="{F98134EC-67C0-4BFF-AD94-B611B83857C6}" dt="2021-02-25T13:46:28.661" v="0" actId="47"/>
        <pc:sldMkLst>
          <pc:docMk/>
          <pc:sldMk cId="2924818215" sldId="419"/>
        </pc:sldMkLst>
      </pc:sldChg>
      <pc:sldChg chg="del">
        <pc:chgData name="David Williams (SOAC)" userId="d9705ef0-be3d-4927-aab1-9879255c8c5d" providerId="ADAL" clId="{F98134EC-67C0-4BFF-AD94-B611B83857C6}" dt="2021-02-25T13:46:28.661" v="0" actId="47"/>
        <pc:sldMkLst>
          <pc:docMk/>
          <pc:sldMk cId="3874995877" sldId="420"/>
        </pc:sldMkLst>
      </pc:sldChg>
      <pc:sldChg chg="del">
        <pc:chgData name="David Williams (SOAC)" userId="d9705ef0-be3d-4927-aab1-9879255c8c5d" providerId="ADAL" clId="{F98134EC-67C0-4BFF-AD94-B611B83857C6}" dt="2021-02-25T13:46:28.661" v="0" actId="47"/>
        <pc:sldMkLst>
          <pc:docMk/>
          <pc:sldMk cId="3267816586" sldId="421"/>
        </pc:sldMkLst>
      </pc:sldChg>
      <pc:sldChg chg="del">
        <pc:chgData name="David Williams (SOAC)" userId="d9705ef0-be3d-4927-aab1-9879255c8c5d" providerId="ADAL" clId="{F98134EC-67C0-4BFF-AD94-B611B83857C6}" dt="2021-02-25T13:46:28.661" v="0" actId="47"/>
        <pc:sldMkLst>
          <pc:docMk/>
          <pc:sldMk cId="2963114404" sldId="422"/>
        </pc:sldMkLst>
      </pc:sldChg>
      <pc:sldChg chg="del">
        <pc:chgData name="David Williams (SOAC)" userId="d9705ef0-be3d-4927-aab1-9879255c8c5d" providerId="ADAL" clId="{F98134EC-67C0-4BFF-AD94-B611B83857C6}" dt="2021-02-25T13:46:28.661" v="0" actId="47"/>
        <pc:sldMkLst>
          <pc:docMk/>
          <pc:sldMk cId="3352768251" sldId="423"/>
        </pc:sldMkLst>
      </pc:sldChg>
      <pc:sldChg chg="del">
        <pc:chgData name="David Williams (SOAC)" userId="d9705ef0-be3d-4927-aab1-9879255c8c5d" providerId="ADAL" clId="{F98134EC-67C0-4BFF-AD94-B611B83857C6}" dt="2021-02-25T13:46:28.661" v="0" actId="47"/>
        <pc:sldMkLst>
          <pc:docMk/>
          <pc:sldMk cId="3006633658" sldId="424"/>
        </pc:sldMkLst>
      </pc:sldChg>
      <pc:sldChg chg="del">
        <pc:chgData name="David Williams (SOAC)" userId="d9705ef0-be3d-4927-aab1-9879255c8c5d" providerId="ADAL" clId="{F98134EC-67C0-4BFF-AD94-B611B83857C6}" dt="2021-02-25T13:46:28.661" v="0" actId="47"/>
        <pc:sldMkLst>
          <pc:docMk/>
          <pc:sldMk cId="2859032379" sldId="425"/>
        </pc:sldMkLst>
      </pc:sldChg>
      <pc:sldChg chg="del">
        <pc:chgData name="David Williams (SOAC)" userId="d9705ef0-be3d-4927-aab1-9879255c8c5d" providerId="ADAL" clId="{F98134EC-67C0-4BFF-AD94-B611B83857C6}" dt="2021-02-25T13:46:28.661" v="0" actId="47"/>
        <pc:sldMkLst>
          <pc:docMk/>
          <pc:sldMk cId="3389610901" sldId="426"/>
        </pc:sldMkLst>
      </pc:sldChg>
      <pc:sldChg chg="del">
        <pc:chgData name="David Williams (SOAC)" userId="d9705ef0-be3d-4927-aab1-9879255c8c5d" providerId="ADAL" clId="{F98134EC-67C0-4BFF-AD94-B611B83857C6}" dt="2021-02-25T13:46:28.661" v="0" actId="47"/>
        <pc:sldMkLst>
          <pc:docMk/>
          <pc:sldMk cId="571082586" sldId="427"/>
        </pc:sldMkLst>
      </pc:sldChg>
      <pc:sldChg chg="del">
        <pc:chgData name="David Williams (SOAC)" userId="d9705ef0-be3d-4927-aab1-9879255c8c5d" providerId="ADAL" clId="{F98134EC-67C0-4BFF-AD94-B611B83857C6}" dt="2021-02-25T13:46:28.661" v="0" actId="47"/>
        <pc:sldMkLst>
          <pc:docMk/>
          <pc:sldMk cId="1578094339" sldId="428"/>
        </pc:sldMkLst>
      </pc:sldChg>
      <pc:sldChg chg="del">
        <pc:chgData name="David Williams (SOAC)" userId="d9705ef0-be3d-4927-aab1-9879255c8c5d" providerId="ADAL" clId="{F98134EC-67C0-4BFF-AD94-B611B83857C6}" dt="2021-02-25T13:46:28.661" v="0" actId="47"/>
        <pc:sldMkLst>
          <pc:docMk/>
          <pc:sldMk cId="4240985612" sldId="429"/>
        </pc:sldMkLst>
      </pc:sldChg>
      <pc:sldChg chg="del">
        <pc:chgData name="David Williams (SOAC)" userId="d9705ef0-be3d-4927-aab1-9879255c8c5d" providerId="ADAL" clId="{F98134EC-67C0-4BFF-AD94-B611B83857C6}" dt="2021-02-25T13:46:28.661" v="0" actId="47"/>
        <pc:sldMkLst>
          <pc:docMk/>
          <pc:sldMk cId="11350116" sldId="430"/>
        </pc:sldMkLst>
      </pc:sldChg>
      <pc:sldChg chg="del">
        <pc:chgData name="David Williams (SOAC)" userId="d9705ef0-be3d-4927-aab1-9879255c8c5d" providerId="ADAL" clId="{F98134EC-67C0-4BFF-AD94-B611B83857C6}" dt="2021-02-25T13:46:28.661" v="0" actId="47"/>
        <pc:sldMkLst>
          <pc:docMk/>
          <pc:sldMk cId="2270240476" sldId="431"/>
        </pc:sldMkLst>
      </pc:sldChg>
      <pc:sldChg chg="del">
        <pc:chgData name="David Williams (SOAC)" userId="d9705ef0-be3d-4927-aab1-9879255c8c5d" providerId="ADAL" clId="{F98134EC-67C0-4BFF-AD94-B611B83857C6}" dt="2021-02-25T13:46:28.661" v="0" actId="47"/>
        <pc:sldMkLst>
          <pc:docMk/>
          <pc:sldMk cId="1076799562" sldId="432"/>
        </pc:sldMkLst>
      </pc:sldChg>
      <pc:sldChg chg="del">
        <pc:chgData name="David Williams (SOAC)" userId="d9705ef0-be3d-4927-aab1-9879255c8c5d" providerId="ADAL" clId="{F98134EC-67C0-4BFF-AD94-B611B83857C6}" dt="2021-02-25T13:46:28.661" v="0" actId="47"/>
        <pc:sldMkLst>
          <pc:docMk/>
          <pc:sldMk cId="1219813448" sldId="433"/>
        </pc:sldMkLst>
      </pc:sldChg>
      <pc:sldChg chg="del">
        <pc:chgData name="David Williams (SOAC)" userId="d9705ef0-be3d-4927-aab1-9879255c8c5d" providerId="ADAL" clId="{F98134EC-67C0-4BFF-AD94-B611B83857C6}" dt="2021-02-25T13:46:28.661" v="0" actId="47"/>
        <pc:sldMkLst>
          <pc:docMk/>
          <pc:sldMk cId="1864649177" sldId="434"/>
        </pc:sldMkLst>
      </pc:sldChg>
      <pc:sldChg chg="del">
        <pc:chgData name="David Williams (SOAC)" userId="d9705ef0-be3d-4927-aab1-9879255c8c5d" providerId="ADAL" clId="{F98134EC-67C0-4BFF-AD94-B611B83857C6}" dt="2021-02-25T13:46:28.661" v="0" actId="47"/>
        <pc:sldMkLst>
          <pc:docMk/>
          <pc:sldMk cId="476141174" sldId="435"/>
        </pc:sldMkLst>
      </pc:sldChg>
      <pc:sldChg chg="del">
        <pc:chgData name="David Williams (SOAC)" userId="d9705ef0-be3d-4927-aab1-9879255c8c5d" providerId="ADAL" clId="{F98134EC-67C0-4BFF-AD94-B611B83857C6}" dt="2021-02-25T13:46:28.661" v="0" actId="47"/>
        <pc:sldMkLst>
          <pc:docMk/>
          <pc:sldMk cId="2543723177" sldId="436"/>
        </pc:sldMkLst>
      </pc:sldChg>
      <pc:sldChg chg="del">
        <pc:chgData name="David Williams (SOAC)" userId="d9705ef0-be3d-4927-aab1-9879255c8c5d" providerId="ADAL" clId="{F98134EC-67C0-4BFF-AD94-B611B83857C6}" dt="2021-02-25T13:46:28.661" v="0" actId="47"/>
        <pc:sldMkLst>
          <pc:docMk/>
          <pc:sldMk cId="3099248632" sldId="437"/>
        </pc:sldMkLst>
      </pc:sldChg>
      <pc:sldChg chg="del">
        <pc:chgData name="David Williams (SOAC)" userId="d9705ef0-be3d-4927-aab1-9879255c8c5d" providerId="ADAL" clId="{F98134EC-67C0-4BFF-AD94-B611B83857C6}" dt="2021-02-25T13:46:28.661" v="0" actId="47"/>
        <pc:sldMkLst>
          <pc:docMk/>
          <pc:sldMk cId="854745265" sldId="438"/>
        </pc:sldMkLst>
      </pc:sldChg>
      <pc:sldChg chg="del">
        <pc:chgData name="David Williams (SOAC)" userId="d9705ef0-be3d-4927-aab1-9879255c8c5d" providerId="ADAL" clId="{F98134EC-67C0-4BFF-AD94-B611B83857C6}" dt="2021-02-25T13:46:28.661" v="0" actId="47"/>
        <pc:sldMkLst>
          <pc:docMk/>
          <pc:sldMk cId="1844627135" sldId="439"/>
        </pc:sldMkLst>
      </pc:sldChg>
      <pc:sldChg chg="del">
        <pc:chgData name="David Williams (SOAC)" userId="d9705ef0-be3d-4927-aab1-9879255c8c5d" providerId="ADAL" clId="{F98134EC-67C0-4BFF-AD94-B611B83857C6}" dt="2021-02-25T13:46:28.661" v="0" actId="47"/>
        <pc:sldMkLst>
          <pc:docMk/>
          <pc:sldMk cId="3849066566" sldId="440"/>
        </pc:sldMkLst>
      </pc:sldChg>
      <pc:sldChg chg="del">
        <pc:chgData name="David Williams (SOAC)" userId="d9705ef0-be3d-4927-aab1-9879255c8c5d" providerId="ADAL" clId="{F98134EC-67C0-4BFF-AD94-B611B83857C6}" dt="2021-02-25T13:46:28.661" v="0" actId="47"/>
        <pc:sldMkLst>
          <pc:docMk/>
          <pc:sldMk cId="2651017772" sldId="441"/>
        </pc:sldMkLst>
      </pc:sldChg>
      <pc:sldChg chg="del">
        <pc:chgData name="David Williams (SOAC)" userId="d9705ef0-be3d-4927-aab1-9879255c8c5d" providerId="ADAL" clId="{F98134EC-67C0-4BFF-AD94-B611B83857C6}" dt="2021-02-25T13:46:28.661" v="0" actId="47"/>
        <pc:sldMkLst>
          <pc:docMk/>
          <pc:sldMk cId="1425870299" sldId="442"/>
        </pc:sldMkLst>
      </pc:sldChg>
      <pc:sldChg chg="del">
        <pc:chgData name="David Williams (SOAC)" userId="d9705ef0-be3d-4927-aab1-9879255c8c5d" providerId="ADAL" clId="{F98134EC-67C0-4BFF-AD94-B611B83857C6}" dt="2021-02-25T13:46:28.661" v="0" actId="47"/>
        <pc:sldMkLst>
          <pc:docMk/>
          <pc:sldMk cId="3311307512" sldId="443"/>
        </pc:sldMkLst>
      </pc:sldChg>
      <pc:sldChg chg="del">
        <pc:chgData name="David Williams (SOAC)" userId="d9705ef0-be3d-4927-aab1-9879255c8c5d" providerId="ADAL" clId="{F98134EC-67C0-4BFF-AD94-B611B83857C6}" dt="2021-02-25T13:46:28.661" v="0" actId="47"/>
        <pc:sldMkLst>
          <pc:docMk/>
          <pc:sldMk cId="1878008226" sldId="444"/>
        </pc:sldMkLst>
      </pc:sldChg>
      <pc:sldChg chg="del">
        <pc:chgData name="David Williams (SOAC)" userId="d9705ef0-be3d-4927-aab1-9879255c8c5d" providerId="ADAL" clId="{F98134EC-67C0-4BFF-AD94-B611B83857C6}" dt="2021-02-25T13:46:28.661" v="0" actId="47"/>
        <pc:sldMkLst>
          <pc:docMk/>
          <pc:sldMk cId="3353966636" sldId="445"/>
        </pc:sldMkLst>
      </pc:sldChg>
      <pc:sldChg chg="del">
        <pc:chgData name="David Williams (SOAC)" userId="d9705ef0-be3d-4927-aab1-9879255c8c5d" providerId="ADAL" clId="{F98134EC-67C0-4BFF-AD94-B611B83857C6}" dt="2021-02-25T13:46:28.661" v="0" actId="47"/>
        <pc:sldMkLst>
          <pc:docMk/>
          <pc:sldMk cId="3410586110" sldId="446"/>
        </pc:sldMkLst>
      </pc:sldChg>
      <pc:sldChg chg="del">
        <pc:chgData name="David Williams (SOAC)" userId="d9705ef0-be3d-4927-aab1-9879255c8c5d" providerId="ADAL" clId="{F98134EC-67C0-4BFF-AD94-B611B83857C6}" dt="2021-02-25T13:46:28.661" v="0" actId="47"/>
        <pc:sldMkLst>
          <pc:docMk/>
          <pc:sldMk cId="793573461" sldId="447"/>
        </pc:sldMkLst>
      </pc:sldChg>
      <pc:sldChg chg="del">
        <pc:chgData name="David Williams (SOAC)" userId="d9705ef0-be3d-4927-aab1-9879255c8c5d" providerId="ADAL" clId="{F98134EC-67C0-4BFF-AD94-B611B83857C6}" dt="2021-02-25T13:46:28.661" v="0" actId="47"/>
        <pc:sldMkLst>
          <pc:docMk/>
          <pc:sldMk cId="4066913639" sldId="448"/>
        </pc:sldMkLst>
      </pc:sldChg>
      <pc:sldChg chg="del">
        <pc:chgData name="David Williams (SOAC)" userId="d9705ef0-be3d-4927-aab1-9879255c8c5d" providerId="ADAL" clId="{F98134EC-67C0-4BFF-AD94-B611B83857C6}" dt="2021-02-25T13:46:28.661" v="0" actId="47"/>
        <pc:sldMkLst>
          <pc:docMk/>
          <pc:sldMk cId="4224024598" sldId="449"/>
        </pc:sldMkLst>
      </pc:sldChg>
      <pc:sldChg chg="del">
        <pc:chgData name="David Williams (SOAC)" userId="d9705ef0-be3d-4927-aab1-9879255c8c5d" providerId="ADAL" clId="{F98134EC-67C0-4BFF-AD94-B611B83857C6}" dt="2021-02-25T13:46:28.661" v="0" actId="47"/>
        <pc:sldMkLst>
          <pc:docMk/>
          <pc:sldMk cId="1346698256" sldId="450"/>
        </pc:sldMkLst>
      </pc:sldChg>
      <pc:sldChg chg="del">
        <pc:chgData name="David Williams (SOAC)" userId="d9705ef0-be3d-4927-aab1-9879255c8c5d" providerId="ADAL" clId="{F98134EC-67C0-4BFF-AD94-B611B83857C6}" dt="2021-02-25T13:46:28.661" v="0" actId="47"/>
        <pc:sldMkLst>
          <pc:docMk/>
          <pc:sldMk cId="861503147" sldId="451"/>
        </pc:sldMkLst>
      </pc:sldChg>
      <pc:sldChg chg="del">
        <pc:chgData name="David Williams (SOAC)" userId="d9705ef0-be3d-4927-aab1-9879255c8c5d" providerId="ADAL" clId="{F98134EC-67C0-4BFF-AD94-B611B83857C6}" dt="2021-02-25T13:46:28.661" v="0" actId="47"/>
        <pc:sldMkLst>
          <pc:docMk/>
          <pc:sldMk cId="1720324913" sldId="452"/>
        </pc:sldMkLst>
      </pc:sldChg>
      <pc:sldChg chg="del">
        <pc:chgData name="David Williams (SOAC)" userId="d9705ef0-be3d-4927-aab1-9879255c8c5d" providerId="ADAL" clId="{F98134EC-67C0-4BFF-AD94-B611B83857C6}" dt="2021-02-25T13:46:28.661" v="0" actId="47"/>
        <pc:sldMkLst>
          <pc:docMk/>
          <pc:sldMk cId="424108964" sldId="453"/>
        </pc:sldMkLst>
      </pc:sldChg>
      <pc:sldChg chg="del">
        <pc:chgData name="David Williams (SOAC)" userId="d9705ef0-be3d-4927-aab1-9879255c8c5d" providerId="ADAL" clId="{F98134EC-67C0-4BFF-AD94-B611B83857C6}" dt="2021-02-25T13:46:28.661" v="0" actId="47"/>
        <pc:sldMkLst>
          <pc:docMk/>
          <pc:sldMk cId="4243772385" sldId="454"/>
        </pc:sldMkLst>
      </pc:sldChg>
      <pc:sldChg chg="del">
        <pc:chgData name="David Williams (SOAC)" userId="d9705ef0-be3d-4927-aab1-9879255c8c5d" providerId="ADAL" clId="{F98134EC-67C0-4BFF-AD94-B611B83857C6}" dt="2021-02-25T13:46:28.661" v="0" actId="47"/>
        <pc:sldMkLst>
          <pc:docMk/>
          <pc:sldMk cId="2122288179" sldId="455"/>
        </pc:sldMkLst>
      </pc:sldChg>
      <pc:sldChg chg="del">
        <pc:chgData name="David Williams (SOAC)" userId="d9705ef0-be3d-4927-aab1-9879255c8c5d" providerId="ADAL" clId="{F98134EC-67C0-4BFF-AD94-B611B83857C6}" dt="2021-02-25T13:46:28.661" v="0" actId="47"/>
        <pc:sldMkLst>
          <pc:docMk/>
          <pc:sldMk cId="3579256492" sldId="456"/>
        </pc:sldMkLst>
      </pc:sldChg>
      <pc:sldChg chg="del">
        <pc:chgData name="David Williams (SOAC)" userId="d9705ef0-be3d-4927-aab1-9879255c8c5d" providerId="ADAL" clId="{F98134EC-67C0-4BFF-AD94-B611B83857C6}" dt="2021-02-25T13:46:28.661" v="0" actId="47"/>
        <pc:sldMkLst>
          <pc:docMk/>
          <pc:sldMk cId="2492124032" sldId="457"/>
        </pc:sldMkLst>
      </pc:sldChg>
      <pc:sldChg chg="del">
        <pc:chgData name="David Williams (SOAC)" userId="d9705ef0-be3d-4927-aab1-9879255c8c5d" providerId="ADAL" clId="{F98134EC-67C0-4BFF-AD94-B611B83857C6}" dt="2021-02-25T13:46:28.661" v="0" actId="47"/>
        <pc:sldMkLst>
          <pc:docMk/>
          <pc:sldMk cId="2079363064" sldId="458"/>
        </pc:sldMkLst>
      </pc:sldChg>
      <pc:sldChg chg="del">
        <pc:chgData name="David Williams (SOAC)" userId="d9705ef0-be3d-4927-aab1-9879255c8c5d" providerId="ADAL" clId="{F98134EC-67C0-4BFF-AD94-B611B83857C6}" dt="2021-02-25T13:46:28.661" v="0" actId="47"/>
        <pc:sldMkLst>
          <pc:docMk/>
          <pc:sldMk cId="2059131549" sldId="459"/>
        </pc:sldMkLst>
      </pc:sldChg>
      <pc:sldChg chg="del">
        <pc:chgData name="David Williams (SOAC)" userId="d9705ef0-be3d-4927-aab1-9879255c8c5d" providerId="ADAL" clId="{F98134EC-67C0-4BFF-AD94-B611B83857C6}" dt="2021-02-25T13:46:28.661" v="0" actId="47"/>
        <pc:sldMkLst>
          <pc:docMk/>
          <pc:sldMk cId="2119222818" sldId="460"/>
        </pc:sldMkLst>
      </pc:sldChg>
      <pc:sldChg chg="del">
        <pc:chgData name="David Williams (SOAC)" userId="d9705ef0-be3d-4927-aab1-9879255c8c5d" providerId="ADAL" clId="{F98134EC-67C0-4BFF-AD94-B611B83857C6}" dt="2021-02-25T13:46:28.661" v="0" actId="47"/>
        <pc:sldMkLst>
          <pc:docMk/>
          <pc:sldMk cId="9815139" sldId="461"/>
        </pc:sldMkLst>
      </pc:sldChg>
      <pc:sldChg chg="del">
        <pc:chgData name="David Williams (SOAC)" userId="d9705ef0-be3d-4927-aab1-9879255c8c5d" providerId="ADAL" clId="{F98134EC-67C0-4BFF-AD94-B611B83857C6}" dt="2021-02-25T13:46:28.661" v="0" actId="47"/>
        <pc:sldMkLst>
          <pc:docMk/>
          <pc:sldMk cId="562057972" sldId="462"/>
        </pc:sldMkLst>
      </pc:sldChg>
      <pc:sldChg chg="del">
        <pc:chgData name="David Williams (SOAC)" userId="d9705ef0-be3d-4927-aab1-9879255c8c5d" providerId="ADAL" clId="{F98134EC-67C0-4BFF-AD94-B611B83857C6}" dt="2021-02-25T13:46:28.661" v="0" actId="47"/>
        <pc:sldMkLst>
          <pc:docMk/>
          <pc:sldMk cId="1846203267" sldId="463"/>
        </pc:sldMkLst>
      </pc:sldChg>
      <pc:sldChg chg="del">
        <pc:chgData name="David Williams (SOAC)" userId="d9705ef0-be3d-4927-aab1-9879255c8c5d" providerId="ADAL" clId="{F98134EC-67C0-4BFF-AD94-B611B83857C6}" dt="2021-02-25T13:46:28.661" v="0" actId="47"/>
        <pc:sldMkLst>
          <pc:docMk/>
          <pc:sldMk cId="4207882217" sldId="464"/>
        </pc:sldMkLst>
      </pc:sldChg>
      <pc:sldChg chg="del">
        <pc:chgData name="David Williams (SOAC)" userId="d9705ef0-be3d-4927-aab1-9879255c8c5d" providerId="ADAL" clId="{F98134EC-67C0-4BFF-AD94-B611B83857C6}" dt="2021-02-25T13:46:28.661" v="0" actId="47"/>
        <pc:sldMkLst>
          <pc:docMk/>
          <pc:sldMk cId="2099611841" sldId="465"/>
        </pc:sldMkLst>
      </pc:sldChg>
      <pc:sldChg chg="del">
        <pc:chgData name="David Williams (SOAC)" userId="d9705ef0-be3d-4927-aab1-9879255c8c5d" providerId="ADAL" clId="{F98134EC-67C0-4BFF-AD94-B611B83857C6}" dt="2021-02-25T13:46:28.661" v="0" actId="47"/>
        <pc:sldMkLst>
          <pc:docMk/>
          <pc:sldMk cId="4043906989" sldId="466"/>
        </pc:sldMkLst>
      </pc:sldChg>
      <pc:sldChg chg="del">
        <pc:chgData name="David Williams (SOAC)" userId="d9705ef0-be3d-4927-aab1-9879255c8c5d" providerId="ADAL" clId="{F98134EC-67C0-4BFF-AD94-B611B83857C6}" dt="2021-02-25T13:46:28.661" v="0" actId="47"/>
        <pc:sldMkLst>
          <pc:docMk/>
          <pc:sldMk cId="600786124" sldId="467"/>
        </pc:sldMkLst>
      </pc:sldChg>
      <pc:sldChg chg="del">
        <pc:chgData name="David Williams (SOAC)" userId="d9705ef0-be3d-4927-aab1-9879255c8c5d" providerId="ADAL" clId="{F98134EC-67C0-4BFF-AD94-B611B83857C6}" dt="2021-02-25T13:46:28.661" v="0" actId="47"/>
        <pc:sldMkLst>
          <pc:docMk/>
          <pc:sldMk cId="2289731639" sldId="468"/>
        </pc:sldMkLst>
      </pc:sldChg>
      <pc:sldChg chg="del">
        <pc:chgData name="David Williams (SOAC)" userId="d9705ef0-be3d-4927-aab1-9879255c8c5d" providerId="ADAL" clId="{F98134EC-67C0-4BFF-AD94-B611B83857C6}" dt="2021-02-25T13:46:28.661" v="0" actId="47"/>
        <pc:sldMkLst>
          <pc:docMk/>
          <pc:sldMk cId="684470060" sldId="469"/>
        </pc:sldMkLst>
      </pc:sldChg>
      <pc:sldChg chg="del">
        <pc:chgData name="David Williams (SOAC)" userId="d9705ef0-be3d-4927-aab1-9879255c8c5d" providerId="ADAL" clId="{F98134EC-67C0-4BFF-AD94-B611B83857C6}" dt="2021-02-25T13:46:28.661" v="0" actId="47"/>
        <pc:sldMkLst>
          <pc:docMk/>
          <pc:sldMk cId="3942684424" sldId="470"/>
        </pc:sldMkLst>
      </pc:sldChg>
      <pc:sldChg chg="del">
        <pc:chgData name="David Williams (SOAC)" userId="d9705ef0-be3d-4927-aab1-9879255c8c5d" providerId="ADAL" clId="{F98134EC-67C0-4BFF-AD94-B611B83857C6}" dt="2021-02-25T13:46:28.661" v="0" actId="47"/>
        <pc:sldMkLst>
          <pc:docMk/>
          <pc:sldMk cId="3415349317" sldId="471"/>
        </pc:sldMkLst>
      </pc:sldChg>
      <pc:sldChg chg="del">
        <pc:chgData name="David Williams (SOAC)" userId="d9705ef0-be3d-4927-aab1-9879255c8c5d" providerId="ADAL" clId="{F98134EC-67C0-4BFF-AD94-B611B83857C6}" dt="2021-02-25T13:46:28.661" v="0" actId="47"/>
        <pc:sldMkLst>
          <pc:docMk/>
          <pc:sldMk cId="2372413608" sldId="474"/>
        </pc:sldMkLst>
      </pc:sldChg>
      <pc:sldChg chg="del">
        <pc:chgData name="David Williams (SOAC)" userId="d9705ef0-be3d-4927-aab1-9879255c8c5d" providerId="ADAL" clId="{F98134EC-67C0-4BFF-AD94-B611B83857C6}" dt="2021-02-25T13:46:28.661" v="0" actId="47"/>
        <pc:sldMkLst>
          <pc:docMk/>
          <pc:sldMk cId="118217441" sldId="475"/>
        </pc:sldMkLst>
      </pc:sldChg>
      <pc:sldChg chg="del">
        <pc:chgData name="David Williams (SOAC)" userId="d9705ef0-be3d-4927-aab1-9879255c8c5d" providerId="ADAL" clId="{F98134EC-67C0-4BFF-AD94-B611B83857C6}" dt="2021-02-25T13:46:28.661" v="0" actId="47"/>
        <pc:sldMkLst>
          <pc:docMk/>
          <pc:sldMk cId="2773152413" sldId="476"/>
        </pc:sldMkLst>
      </pc:sldChg>
      <pc:sldChg chg="del">
        <pc:chgData name="David Williams (SOAC)" userId="d9705ef0-be3d-4927-aab1-9879255c8c5d" providerId="ADAL" clId="{F98134EC-67C0-4BFF-AD94-B611B83857C6}" dt="2021-02-25T13:46:28.661" v="0" actId="47"/>
        <pc:sldMkLst>
          <pc:docMk/>
          <pc:sldMk cId="3494026121" sldId="477"/>
        </pc:sldMkLst>
      </pc:sldChg>
      <pc:sldChg chg="del">
        <pc:chgData name="David Williams (SOAC)" userId="d9705ef0-be3d-4927-aab1-9879255c8c5d" providerId="ADAL" clId="{F98134EC-67C0-4BFF-AD94-B611B83857C6}" dt="2021-02-25T13:46:28.661" v="0" actId="47"/>
        <pc:sldMkLst>
          <pc:docMk/>
          <pc:sldMk cId="1098997528" sldId="478"/>
        </pc:sldMkLst>
      </pc:sldChg>
      <pc:sldChg chg="del">
        <pc:chgData name="David Williams (SOAC)" userId="d9705ef0-be3d-4927-aab1-9879255c8c5d" providerId="ADAL" clId="{F98134EC-67C0-4BFF-AD94-B611B83857C6}" dt="2021-02-25T13:46:28.661" v="0" actId="47"/>
        <pc:sldMkLst>
          <pc:docMk/>
          <pc:sldMk cId="3348331364" sldId="479"/>
        </pc:sldMkLst>
      </pc:sldChg>
      <pc:sldChg chg="del">
        <pc:chgData name="David Williams (SOAC)" userId="d9705ef0-be3d-4927-aab1-9879255c8c5d" providerId="ADAL" clId="{F98134EC-67C0-4BFF-AD94-B611B83857C6}" dt="2021-02-25T13:46:28.661" v="0" actId="47"/>
        <pc:sldMkLst>
          <pc:docMk/>
          <pc:sldMk cId="3628234585" sldId="480"/>
        </pc:sldMkLst>
      </pc:sldChg>
      <pc:sldChg chg="del">
        <pc:chgData name="David Williams (SOAC)" userId="d9705ef0-be3d-4927-aab1-9879255c8c5d" providerId="ADAL" clId="{F98134EC-67C0-4BFF-AD94-B611B83857C6}" dt="2021-02-25T13:46:28.661" v="0" actId="47"/>
        <pc:sldMkLst>
          <pc:docMk/>
          <pc:sldMk cId="1294352592" sldId="481"/>
        </pc:sldMkLst>
      </pc:sldChg>
      <pc:sldChg chg="del">
        <pc:chgData name="David Williams (SOAC)" userId="d9705ef0-be3d-4927-aab1-9879255c8c5d" providerId="ADAL" clId="{F98134EC-67C0-4BFF-AD94-B611B83857C6}" dt="2021-02-25T13:46:28.661" v="0" actId="47"/>
        <pc:sldMkLst>
          <pc:docMk/>
          <pc:sldMk cId="3699966825" sldId="482"/>
        </pc:sldMkLst>
      </pc:sldChg>
      <pc:sldChg chg="del">
        <pc:chgData name="David Williams (SOAC)" userId="d9705ef0-be3d-4927-aab1-9879255c8c5d" providerId="ADAL" clId="{F98134EC-67C0-4BFF-AD94-B611B83857C6}" dt="2021-02-25T13:46:28.661" v="0" actId="47"/>
        <pc:sldMkLst>
          <pc:docMk/>
          <pc:sldMk cId="587625647" sldId="483"/>
        </pc:sldMkLst>
      </pc:sldChg>
      <pc:sldChg chg="del">
        <pc:chgData name="David Williams (SOAC)" userId="d9705ef0-be3d-4927-aab1-9879255c8c5d" providerId="ADAL" clId="{F98134EC-67C0-4BFF-AD94-B611B83857C6}" dt="2021-02-25T13:46:28.661" v="0" actId="47"/>
        <pc:sldMkLst>
          <pc:docMk/>
          <pc:sldMk cId="1876983828" sldId="484"/>
        </pc:sldMkLst>
      </pc:sldChg>
      <pc:sldChg chg="del">
        <pc:chgData name="David Williams (SOAC)" userId="d9705ef0-be3d-4927-aab1-9879255c8c5d" providerId="ADAL" clId="{F98134EC-67C0-4BFF-AD94-B611B83857C6}" dt="2021-02-25T13:46:28.661" v="0" actId="47"/>
        <pc:sldMkLst>
          <pc:docMk/>
          <pc:sldMk cId="1480007742" sldId="485"/>
        </pc:sldMkLst>
      </pc:sldChg>
      <pc:sldChg chg="del">
        <pc:chgData name="David Williams (SOAC)" userId="d9705ef0-be3d-4927-aab1-9879255c8c5d" providerId="ADAL" clId="{F98134EC-67C0-4BFF-AD94-B611B83857C6}" dt="2021-02-25T13:46:28.661" v="0" actId="47"/>
        <pc:sldMkLst>
          <pc:docMk/>
          <pc:sldMk cId="3241092021" sldId="486"/>
        </pc:sldMkLst>
      </pc:sldChg>
      <pc:sldChg chg="del">
        <pc:chgData name="David Williams (SOAC)" userId="d9705ef0-be3d-4927-aab1-9879255c8c5d" providerId="ADAL" clId="{F98134EC-67C0-4BFF-AD94-B611B83857C6}" dt="2021-02-25T13:46:28.661" v="0" actId="47"/>
        <pc:sldMkLst>
          <pc:docMk/>
          <pc:sldMk cId="1602995228" sldId="487"/>
        </pc:sldMkLst>
      </pc:sldChg>
      <pc:sldChg chg="del">
        <pc:chgData name="David Williams (SOAC)" userId="d9705ef0-be3d-4927-aab1-9879255c8c5d" providerId="ADAL" clId="{F98134EC-67C0-4BFF-AD94-B611B83857C6}" dt="2021-02-25T13:46:28.661" v="0" actId="47"/>
        <pc:sldMkLst>
          <pc:docMk/>
          <pc:sldMk cId="1187211440" sldId="488"/>
        </pc:sldMkLst>
      </pc:sldChg>
      <pc:sldChg chg="del">
        <pc:chgData name="David Williams (SOAC)" userId="d9705ef0-be3d-4927-aab1-9879255c8c5d" providerId="ADAL" clId="{F98134EC-67C0-4BFF-AD94-B611B83857C6}" dt="2021-02-25T13:46:28.661" v="0" actId="47"/>
        <pc:sldMkLst>
          <pc:docMk/>
          <pc:sldMk cId="858912859" sldId="489"/>
        </pc:sldMkLst>
      </pc:sldChg>
      <pc:sldChg chg="del">
        <pc:chgData name="David Williams (SOAC)" userId="d9705ef0-be3d-4927-aab1-9879255c8c5d" providerId="ADAL" clId="{F98134EC-67C0-4BFF-AD94-B611B83857C6}" dt="2021-02-25T13:46:28.661" v="0" actId="47"/>
        <pc:sldMkLst>
          <pc:docMk/>
          <pc:sldMk cId="4271118522" sldId="490"/>
        </pc:sldMkLst>
      </pc:sldChg>
      <pc:sldChg chg="del">
        <pc:chgData name="David Williams (SOAC)" userId="d9705ef0-be3d-4927-aab1-9879255c8c5d" providerId="ADAL" clId="{F98134EC-67C0-4BFF-AD94-B611B83857C6}" dt="2021-02-25T13:46:28.661" v="0" actId="47"/>
        <pc:sldMkLst>
          <pc:docMk/>
          <pc:sldMk cId="3498558414" sldId="491"/>
        </pc:sldMkLst>
      </pc:sldChg>
      <pc:sldChg chg="del">
        <pc:chgData name="David Williams (SOAC)" userId="d9705ef0-be3d-4927-aab1-9879255c8c5d" providerId="ADAL" clId="{F98134EC-67C0-4BFF-AD94-B611B83857C6}" dt="2021-02-25T13:46:28.661" v="0" actId="47"/>
        <pc:sldMkLst>
          <pc:docMk/>
          <pc:sldMk cId="4170325437" sldId="492"/>
        </pc:sldMkLst>
      </pc:sldChg>
      <pc:sldChg chg="del">
        <pc:chgData name="David Williams (SOAC)" userId="d9705ef0-be3d-4927-aab1-9879255c8c5d" providerId="ADAL" clId="{F98134EC-67C0-4BFF-AD94-B611B83857C6}" dt="2021-02-25T13:46:28.661" v="0" actId="47"/>
        <pc:sldMkLst>
          <pc:docMk/>
          <pc:sldMk cId="1618585112" sldId="493"/>
        </pc:sldMkLst>
      </pc:sldChg>
      <pc:sldChg chg="del">
        <pc:chgData name="David Williams (SOAC)" userId="d9705ef0-be3d-4927-aab1-9879255c8c5d" providerId="ADAL" clId="{F98134EC-67C0-4BFF-AD94-B611B83857C6}" dt="2021-02-25T13:46:28.661" v="0" actId="47"/>
        <pc:sldMkLst>
          <pc:docMk/>
          <pc:sldMk cId="1475077432" sldId="494"/>
        </pc:sldMkLst>
      </pc:sldChg>
      <pc:sldChg chg="del">
        <pc:chgData name="David Williams (SOAC)" userId="d9705ef0-be3d-4927-aab1-9879255c8c5d" providerId="ADAL" clId="{F98134EC-67C0-4BFF-AD94-B611B83857C6}" dt="2021-02-25T13:46:28.661" v="0" actId="47"/>
        <pc:sldMkLst>
          <pc:docMk/>
          <pc:sldMk cId="663885926" sldId="495"/>
        </pc:sldMkLst>
      </pc:sldChg>
      <pc:sldChg chg="del">
        <pc:chgData name="David Williams (SOAC)" userId="d9705ef0-be3d-4927-aab1-9879255c8c5d" providerId="ADAL" clId="{F98134EC-67C0-4BFF-AD94-B611B83857C6}" dt="2021-02-25T13:46:28.661" v="0" actId="47"/>
        <pc:sldMkLst>
          <pc:docMk/>
          <pc:sldMk cId="3870454312" sldId="496"/>
        </pc:sldMkLst>
      </pc:sldChg>
      <pc:sldChg chg="del">
        <pc:chgData name="David Williams (SOAC)" userId="d9705ef0-be3d-4927-aab1-9879255c8c5d" providerId="ADAL" clId="{F98134EC-67C0-4BFF-AD94-B611B83857C6}" dt="2021-02-25T13:46:28.661" v="0" actId="47"/>
        <pc:sldMkLst>
          <pc:docMk/>
          <pc:sldMk cId="3681747512" sldId="497"/>
        </pc:sldMkLst>
      </pc:sldChg>
      <pc:sldChg chg="del">
        <pc:chgData name="David Williams (SOAC)" userId="d9705ef0-be3d-4927-aab1-9879255c8c5d" providerId="ADAL" clId="{F98134EC-67C0-4BFF-AD94-B611B83857C6}" dt="2021-02-25T13:46:28.661" v="0" actId="47"/>
        <pc:sldMkLst>
          <pc:docMk/>
          <pc:sldMk cId="1021624681" sldId="498"/>
        </pc:sldMkLst>
      </pc:sldChg>
      <pc:sldChg chg="del">
        <pc:chgData name="David Williams (SOAC)" userId="d9705ef0-be3d-4927-aab1-9879255c8c5d" providerId="ADAL" clId="{F98134EC-67C0-4BFF-AD94-B611B83857C6}" dt="2021-02-25T13:46:28.661" v="0" actId="47"/>
        <pc:sldMkLst>
          <pc:docMk/>
          <pc:sldMk cId="202566900" sldId="499"/>
        </pc:sldMkLst>
      </pc:sldChg>
      <pc:sldChg chg="del">
        <pc:chgData name="David Williams (SOAC)" userId="d9705ef0-be3d-4927-aab1-9879255c8c5d" providerId="ADAL" clId="{F98134EC-67C0-4BFF-AD94-B611B83857C6}" dt="2021-02-25T13:46:28.661" v="0" actId="47"/>
        <pc:sldMkLst>
          <pc:docMk/>
          <pc:sldMk cId="3277468865" sldId="500"/>
        </pc:sldMkLst>
      </pc:sldChg>
      <pc:sldChg chg="del">
        <pc:chgData name="David Williams (SOAC)" userId="d9705ef0-be3d-4927-aab1-9879255c8c5d" providerId="ADAL" clId="{F98134EC-67C0-4BFF-AD94-B611B83857C6}" dt="2021-02-28T13:55:52.572" v="20" actId="47"/>
        <pc:sldMkLst>
          <pc:docMk/>
          <pc:sldMk cId="1688657482" sldId="503"/>
        </pc:sldMkLst>
      </pc:sldChg>
      <pc:sldChg chg="del">
        <pc:chgData name="David Williams (SOAC)" userId="d9705ef0-be3d-4927-aab1-9879255c8c5d" providerId="ADAL" clId="{F98134EC-67C0-4BFF-AD94-B611B83857C6}" dt="2021-02-25T13:46:28.661" v="0" actId="47"/>
        <pc:sldMkLst>
          <pc:docMk/>
          <pc:sldMk cId="3277930170" sldId="504"/>
        </pc:sldMkLst>
      </pc:sldChg>
      <pc:sldChg chg="addSp modSp mod">
        <pc:chgData name="David Williams (SOAC)" userId="d9705ef0-be3d-4927-aab1-9879255c8c5d" providerId="ADAL" clId="{F98134EC-67C0-4BFF-AD94-B611B83857C6}" dt="2021-02-28T13:58:08.247" v="54" actId="14100"/>
        <pc:sldMkLst>
          <pc:docMk/>
          <pc:sldMk cId="1773822317" sldId="505"/>
        </pc:sldMkLst>
        <pc:spChg chg="mod">
          <ac:chgData name="David Williams (SOAC)" userId="d9705ef0-be3d-4927-aab1-9879255c8c5d" providerId="ADAL" clId="{F98134EC-67C0-4BFF-AD94-B611B83857C6}" dt="2021-02-28T13:57:47.183" v="49" actId="14100"/>
          <ac:spMkLst>
            <pc:docMk/>
            <pc:sldMk cId="1773822317" sldId="505"/>
            <ac:spMk id="3" creationId="{00000000-0000-0000-0000-000000000000}"/>
          </ac:spMkLst>
        </pc:spChg>
        <pc:picChg chg="add mod">
          <ac:chgData name="David Williams (SOAC)" userId="d9705ef0-be3d-4927-aab1-9879255c8c5d" providerId="ADAL" clId="{F98134EC-67C0-4BFF-AD94-B611B83857C6}" dt="2021-02-28T13:58:08.247" v="54" actId="14100"/>
          <ac:picMkLst>
            <pc:docMk/>
            <pc:sldMk cId="1773822317" sldId="505"/>
            <ac:picMk id="4" creationId="{B901F4E0-C7E5-46BA-8501-4859A3B285B3}"/>
          </ac:picMkLst>
        </pc:picChg>
      </pc:sldChg>
      <pc:sldChg chg="addSp modSp mod">
        <pc:chgData name="David Williams (SOAC)" userId="d9705ef0-be3d-4927-aab1-9879255c8c5d" providerId="ADAL" clId="{F98134EC-67C0-4BFF-AD94-B611B83857C6}" dt="2021-02-28T13:59:26.579" v="70" actId="14100"/>
        <pc:sldMkLst>
          <pc:docMk/>
          <pc:sldMk cId="760087935" sldId="506"/>
        </pc:sldMkLst>
        <pc:spChg chg="mod">
          <ac:chgData name="David Williams (SOAC)" userId="d9705ef0-be3d-4927-aab1-9879255c8c5d" providerId="ADAL" clId="{F98134EC-67C0-4BFF-AD94-B611B83857C6}" dt="2021-02-28T13:58:36.208" v="66" actId="14100"/>
          <ac:spMkLst>
            <pc:docMk/>
            <pc:sldMk cId="760087935" sldId="506"/>
            <ac:spMk id="3" creationId="{00000000-0000-0000-0000-000000000000}"/>
          </ac:spMkLst>
        </pc:spChg>
        <pc:picChg chg="add mod">
          <ac:chgData name="David Williams (SOAC)" userId="d9705ef0-be3d-4927-aab1-9879255c8c5d" providerId="ADAL" clId="{F98134EC-67C0-4BFF-AD94-B611B83857C6}" dt="2021-02-28T13:59:26.579" v="70" actId="14100"/>
          <ac:picMkLst>
            <pc:docMk/>
            <pc:sldMk cId="760087935" sldId="506"/>
            <ac:picMk id="4" creationId="{7FB8238A-7B2F-42C7-8948-3D67DA911C70}"/>
          </ac:picMkLst>
        </pc:picChg>
      </pc:sldChg>
      <pc:sldChg chg="addSp modSp mod">
        <pc:chgData name="David Williams (SOAC)" userId="d9705ef0-be3d-4927-aab1-9879255c8c5d" providerId="ADAL" clId="{F98134EC-67C0-4BFF-AD94-B611B83857C6}" dt="2021-02-28T14:07:58.797" v="203" actId="14100"/>
        <pc:sldMkLst>
          <pc:docMk/>
          <pc:sldMk cId="1327657150" sldId="507"/>
        </pc:sldMkLst>
        <pc:spChg chg="mod">
          <ac:chgData name="David Williams (SOAC)" userId="d9705ef0-be3d-4927-aab1-9879255c8c5d" providerId="ADAL" clId="{F98134EC-67C0-4BFF-AD94-B611B83857C6}" dt="2021-02-28T14:06:06.215" v="189" actId="122"/>
          <ac:spMkLst>
            <pc:docMk/>
            <pc:sldMk cId="1327657150" sldId="507"/>
            <ac:spMk id="3" creationId="{00000000-0000-0000-0000-000000000000}"/>
          </ac:spMkLst>
        </pc:spChg>
        <pc:picChg chg="add mod">
          <ac:chgData name="David Williams (SOAC)" userId="d9705ef0-be3d-4927-aab1-9879255c8c5d" providerId="ADAL" clId="{F98134EC-67C0-4BFF-AD94-B611B83857C6}" dt="2021-02-28T14:07:58.797" v="203" actId="14100"/>
          <ac:picMkLst>
            <pc:docMk/>
            <pc:sldMk cId="1327657150" sldId="507"/>
            <ac:picMk id="2050" creationId="{59BA7403-C057-450A-A602-A11D61077548}"/>
          </ac:picMkLst>
        </pc:picChg>
      </pc:sldChg>
      <pc:sldChg chg="addSp modSp mod">
        <pc:chgData name="David Williams (SOAC)" userId="d9705ef0-be3d-4927-aab1-9879255c8c5d" providerId="ADAL" clId="{F98134EC-67C0-4BFF-AD94-B611B83857C6}" dt="2021-02-28T14:21:26.499" v="360"/>
        <pc:sldMkLst>
          <pc:docMk/>
          <pc:sldMk cId="3067466204" sldId="509"/>
        </pc:sldMkLst>
        <pc:spChg chg="mod">
          <ac:chgData name="David Williams (SOAC)" userId="d9705ef0-be3d-4927-aab1-9879255c8c5d" providerId="ADAL" clId="{F98134EC-67C0-4BFF-AD94-B611B83857C6}" dt="2021-02-28T14:20:48.325" v="355" actId="27636"/>
          <ac:spMkLst>
            <pc:docMk/>
            <pc:sldMk cId="3067466204" sldId="509"/>
            <ac:spMk id="3" creationId="{00000000-0000-0000-0000-000000000000}"/>
          </ac:spMkLst>
        </pc:spChg>
        <pc:picChg chg="add mod">
          <ac:chgData name="David Williams (SOAC)" userId="d9705ef0-be3d-4927-aab1-9879255c8c5d" providerId="ADAL" clId="{F98134EC-67C0-4BFF-AD94-B611B83857C6}" dt="2021-02-28T14:21:26.499" v="360"/>
          <ac:picMkLst>
            <pc:docMk/>
            <pc:sldMk cId="3067466204" sldId="509"/>
            <ac:picMk id="4" creationId="{679D95A8-C063-49E6-9826-36662B42295D}"/>
          </ac:picMkLst>
        </pc:picChg>
      </pc:sldChg>
      <pc:sldChg chg="del">
        <pc:chgData name="David Williams (SOAC)" userId="d9705ef0-be3d-4927-aab1-9879255c8c5d" providerId="ADAL" clId="{F98134EC-67C0-4BFF-AD94-B611B83857C6}" dt="2021-02-28T14:21:48.479" v="361" actId="47"/>
        <pc:sldMkLst>
          <pc:docMk/>
          <pc:sldMk cId="2235010049" sldId="510"/>
        </pc:sldMkLst>
      </pc:sldChg>
      <pc:sldChg chg="del">
        <pc:chgData name="David Williams (SOAC)" userId="d9705ef0-be3d-4927-aab1-9879255c8c5d" providerId="ADAL" clId="{F98134EC-67C0-4BFF-AD94-B611B83857C6}" dt="2021-02-28T15:07:01.875" v="385" actId="47"/>
        <pc:sldMkLst>
          <pc:docMk/>
          <pc:sldMk cId="2692638409" sldId="511"/>
        </pc:sldMkLst>
      </pc:sldChg>
      <pc:sldChg chg="addSp modSp mod">
        <pc:chgData name="David Williams (SOAC)" userId="d9705ef0-be3d-4927-aab1-9879255c8c5d" providerId="ADAL" clId="{F98134EC-67C0-4BFF-AD94-B611B83857C6}" dt="2021-02-28T15:12:35.242" v="458" actId="14100"/>
        <pc:sldMkLst>
          <pc:docMk/>
          <pc:sldMk cId="1389355967" sldId="512"/>
        </pc:sldMkLst>
        <pc:spChg chg="mod">
          <ac:chgData name="David Williams (SOAC)" userId="d9705ef0-be3d-4927-aab1-9879255c8c5d" providerId="ADAL" clId="{F98134EC-67C0-4BFF-AD94-B611B83857C6}" dt="2021-02-28T15:12:25.580" v="456" actId="14100"/>
          <ac:spMkLst>
            <pc:docMk/>
            <pc:sldMk cId="1389355967" sldId="512"/>
            <ac:spMk id="3" creationId="{00000000-0000-0000-0000-000000000000}"/>
          </ac:spMkLst>
        </pc:spChg>
        <pc:picChg chg="add mod">
          <ac:chgData name="David Williams (SOAC)" userId="d9705ef0-be3d-4927-aab1-9879255c8c5d" providerId="ADAL" clId="{F98134EC-67C0-4BFF-AD94-B611B83857C6}" dt="2021-02-28T15:12:35.242" v="458" actId="14100"/>
          <ac:picMkLst>
            <pc:docMk/>
            <pc:sldMk cId="1389355967" sldId="512"/>
            <ac:picMk id="4098" creationId="{CD21AB9C-E6FE-4F3C-AF31-BFBF93BCE433}"/>
          </ac:picMkLst>
        </pc:picChg>
      </pc:sldChg>
      <pc:sldChg chg="addSp modSp mod">
        <pc:chgData name="David Williams (SOAC)" userId="d9705ef0-be3d-4927-aab1-9879255c8c5d" providerId="ADAL" clId="{F98134EC-67C0-4BFF-AD94-B611B83857C6}" dt="2021-02-28T14:04:40.815" v="173" actId="404"/>
        <pc:sldMkLst>
          <pc:docMk/>
          <pc:sldMk cId="3601732978" sldId="513"/>
        </pc:sldMkLst>
        <pc:spChg chg="mod">
          <ac:chgData name="David Williams (SOAC)" userId="d9705ef0-be3d-4927-aab1-9879255c8c5d" providerId="ADAL" clId="{F98134EC-67C0-4BFF-AD94-B611B83857C6}" dt="2021-02-28T14:04:40.815" v="173" actId="404"/>
          <ac:spMkLst>
            <pc:docMk/>
            <pc:sldMk cId="3601732978" sldId="513"/>
            <ac:spMk id="3" creationId="{00000000-0000-0000-0000-000000000000}"/>
          </ac:spMkLst>
        </pc:spChg>
        <pc:picChg chg="add mod">
          <ac:chgData name="David Williams (SOAC)" userId="d9705ef0-be3d-4927-aab1-9879255c8c5d" providerId="ADAL" clId="{F98134EC-67C0-4BFF-AD94-B611B83857C6}" dt="2021-02-28T14:04:28.062" v="170" actId="1038"/>
          <ac:picMkLst>
            <pc:docMk/>
            <pc:sldMk cId="3601732978" sldId="513"/>
            <ac:picMk id="1026" creationId="{E72F08BB-DA71-41B4-A676-04ACD2F89926}"/>
          </ac:picMkLst>
        </pc:picChg>
      </pc:sldChg>
      <pc:sldChg chg="addSp modSp mod">
        <pc:chgData name="David Williams (SOAC)" userId="d9705ef0-be3d-4927-aab1-9879255c8c5d" providerId="ADAL" clId="{F98134EC-67C0-4BFF-AD94-B611B83857C6}" dt="2021-02-28T15:04:55.683" v="384" actId="14100"/>
        <pc:sldMkLst>
          <pc:docMk/>
          <pc:sldMk cId="2422824276" sldId="514"/>
        </pc:sldMkLst>
        <pc:spChg chg="mod">
          <ac:chgData name="David Williams (SOAC)" userId="d9705ef0-be3d-4927-aab1-9879255c8c5d" providerId="ADAL" clId="{F98134EC-67C0-4BFF-AD94-B611B83857C6}" dt="2021-02-28T14:22:29.988" v="378" actId="27636"/>
          <ac:spMkLst>
            <pc:docMk/>
            <pc:sldMk cId="2422824276" sldId="514"/>
            <ac:spMk id="3" creationId="{00000000-0000-0000-0000-000000000000}"/>
          </ac:spMkLst>
        </pc:spChg>
        <pc:picChg chg="add mod modCrop">
          <ac:chgData name="David Williams (SOAC)" userId="d9705ef0-be3d-4927-aab1-9879255c8c5d" providerId="ADAL" clId="{F98134EC-67C0-4BFF-AD94-B611B83857C6}" dt="2021-02-28T15:04:55.683" v="384" actId="14100"/>
          <ac:picMkLst>
            <pc:docMk/>
            <pc:sldMk cId="2422824276" sldId="514"/>
            <ac:picMk id="4" creationId="{D3789B09-6869-4AF2-AD01-08BF6F272788}"/>
          </ac:picMkLst>
        </pc:picChg>
      </pc:sldChg>
      <pc:sldChg chg="addSp delSp modSp mod setBg">
        <pc:chgData name="David Williams (SOAC)" userId="d9705ef0-be3d-4927-aab1-9879255c8c5d" providerId="ADAL" clId="{F98134EC-67C0-4BFF-AD94-B611B83857C6}" dt="2021-02-28T20:43:11.413" v="906"/>
        <pc:sldMkLst>
          <pc:docMk/>
          <pc:sldMk cId="1206267206" sldId="515"/>
        </pc:sldMkLst>
        <pc:spChg chg="mod">
          <ac:chgData name="David Williams (SOAC)" userId="d9705ef0-be3d-4927-aab1-9879255c8c5d" providerId="ADAL" clId="{F98134EC-67C0-4BFF-AD94-B611B83857C6}" dt="2021-02-28T20:41:51.117" v="893" actId="26606"/>
          <ac:spMkLst>
            <pc:docMk/>
            <pc:sldMk cId="1206267206" sldId="515"/>
            <ac:spMk id="2" creationId="{00000000-0000-0000-0000-000000000000}"/>
          </ac:spMkLst>
        </pc:spChg>
        <pc:spChg chg="del mod">
          <ac:chgData name="David Williams (SOAC)" userId="d9705ef0-be3d-4927-aab1-9879255c8c5d" providerId="ADAL" clId="{F98134EC-67C0-4BFF-AD94-B611B83857C6}" dt="2021-02-28T20:41:51.117" v="893" actId="26606"/>
          <ac:spMkLst>
            <pc:docMk/>
            <pc:sldMk cId="1206267206" sldId="515"/>
            <ac:spMk id="3" creationId="{00000000-0000-0000-0000-000000000000}"/>
          </ac:spMkLst>
        </pc:spChg>
        <pc:graphicFrameChg chg="add mod">
          <ac:chgData name="David Williams (SOAC)" userId="d9705ef0-be3d-4927-aab1-9879255c8c5d" providerId="ADAL" clId="{F98134EC-67C0-4BFF-AD94-B611B83857C6}" dt="2021-02-28T20:43:11.413" v="906"/>
          <ac:graphicFrameMkLst>
            <pc:docMk/>
            <pc:sldMk cId="1206267206" sldId="515"/>
            <ac:graphicFrameMk id="5" creationId="{C46F5B4C-7CFA-417C-BFD9-34827BD4C2C2}"/>
          </ac:graphicFrameMkLst>
        </pc:graphicFrameChg>
      </pc:sldChg>
      <pc:sldChg chg="addSp modSp mod">
        <pc:chgData name="David Williams (SOAC)" userId="d9705ef0-be3d-4927-aab1-9879255c8c5d" providerId="ADAL" clId="{F98134EC-67C0-4BFF-AD94-B611B83857C6}" dt="2021-02-28T20:48:02.754" v="935" actId="27636"/>
        <pc:sldMkLst>
          <pc:docMk/>
          <pc:sldMk cId="1708976430" sldId="516"/>
        </pc:sldMkLst>
        <pc:spChg chg="mod">
          <ac:chgData name="David Williams (SOAC)" userId="d9705ef0-be3d-4927-aab1-9879255c8c5d" providerId="ADAL" clId="{F98134EC-67C0-4BFF-AD94-B611B83857C6}" dt="2021-02-28T20:48:02.754" v="935" actId="27636"/>
          <ac:spMkLst>
            <pc:docMk/>
            <pc:sldMk cId="1708976430" sldId="516"/>
            <ac:spMk id="3" creationId="{00000000-0000-0000-0000-000000000000}"/>
          </ac:spMkLst>
        </pc:spChg>
        <pc:picChg chg="add mod">
          <ac:chgData name="David Williams (SOAC)" userId="d9705ef0-be3d-4927-aab1-9879255c8c5d" providerId="ADAL" clId="{F98134EC-67C0-4BFF-AD94-B611B83857C6}" dt="2021-02-28T20:47:57.781" v="933" actId="14100"/>
          <ac:picMkLst>
            <pc:docMk/>
            <pc:sldMk cId="1708976430" sldId="516"/>
            <ac:picMk id="4" creationId="{C5DD411F-73B1-4A20-9807-85313C6DC3A6}"/>
          </ac:picMkLst>
        </pc:picChg>
      </pc:sldChg>
      <pc:sldChg chg="modSp mod">
        <pc:chgData name="David Williams (SOAC)" userId="d9705ef0-be3d-4927-aab1-9879255c8c5d" providerId="ADAL" clId="{F98134EC-67C0-4BFF-AD94-B611B83857C6}" dt="2021-02-28T20:55:02.538" v="966" actId="27636"/>
        <pc:sldMkLst>
          <pc:docMk/>
          <pc:sldMk cId="2527836057" sldId="517"/>
        </pc:sldMkLst>
        <pc:spChg chg="mod">
          <ac:chgData name="David Williams (SOAC)" userId="d9705ef0-be3d-4927-aab1-9879255c8c5d" providerId="ADAL" clId="{F98134EC-67C0-4BFF-AD94-B611B83857C6}" dt="2021-02-28T20:55:02.538" v="966" actId="27636"/>
          <ac:spMkLst>
            <pc:docMk/>
            <pc:sldMk cId="2527836057" sldId="517"/>
            <ac:spMk id="3" creationId="{00000000-0000-0000-0000-000000000000}"/>
          </ac:spMkLst>
        </pc:spChg>
      </pc:sldChg>
      <pc:sldChg chg="addSp modSp mod">
        <pc:chgData name="David Williams (SOAC)" userId="d9705ef0-be3d-4927-aab1-9879255c8c5d" providerId="ADAL" clId="{F98134EC-67C0-4BFF-AD94-B611B83857C6}" dt="2021-02-28T21:16:06.791" v="982" actId="14100"/>
        <pc:sldMkLst>
          <pc:docMk/>
          <pc:sldMk cId="4061436504" sldId="518"/>
        </pc:sldMkLst>
        <pc:spChg chg="mod">
          <ac:chgData name="David Williams (SOAC)" userId="d9705ef0-be3d-4927-aab1-9879255c8c5d" providerId="ADAL" clId="{F98134EC-67C0-4BFF-AD94-B611B83857C6}" dt="2021-02-28T21:15:33.100" v="975" actId="27636"/>
          <ac:spMkLst>
            <pc:docMk/>
            <pc:sldMk cId="4061436504" sldId="518"/>
            <ac:spMk id="3" creationId="{00000000-0000-0000-0000-000000000000}"/>
          </ac:spMkLst>
        </pc:spChg>
        <pc:picChg chg="add mod">
          <ac:chgData name="David Williams (SOAC)" userId="d9705ef0-be3d-4927-aab1-9879255c8c5d" providerId="ADAL" clId="{F98134EC-67C0-4BFF-AD94-B611B83857C6}" dt="2021-02-28T21:16:06.791" v="982" actId="14100"/>
          <ac:picMkLst>
            <pc:docMk/>
            <pc:sldMk cId="4061436504" sldId="518"/>
            <ac:picMk id="5" creationId="{083744A8-2775-49A3-83A9-C5896399B999}"/>
          </ac:picMkLst>
        </pc:picChg>
      </pc:sldChg>
      <pc:sldChg chg="addSp modSp mod">
        <pc:chgData name="David Williams (SOAC)" userId="d9705ef0-be3d-4927-aab1-9879255c8c5d" providerId="ADAL" clId="{F98134EC-67C0-4BFF-AD94-B611B83857C6}" dt="2021-02-28T21:17:44.078" v="1003" actId="14100"/>
        <pc:sldMkLst>
          <pc:docMk/>
          <pc:sldMk cId="4208346434" sldId="519"/>
        </pc:sldMkLst>
        <pc:spChg chg="mod">
          <ac:chgData name="David Williams (SOAC)" userId="d9705ef0-be3d-4927-aab1-9879255c8c5d" providerId="ADAL" clId="{F98134EC-67C0-4BFF-AD94-B611B83857C6}" dt="2021-02-28T21:17:40.474" v="1002" actId="27636"/>
          <ac:spMkLst>
            <pc:docMk/>
            <pc:sldMk cId="4208346434" sldId="519"/>
            <ac:spMk id="3" creationId="{00000000-0000-0000-0000-000000000000}"/>
          </ac:spMkLst>
        </pc:spChg>
        <pc:picChg chg="add mod">
          <ac:chgData name="David Williams (SOAC)" userId="d9705ef0-be3d-4927-aab1-9879255c8c5d" providerId="ADAL" clId="{F98134EC-67C0-4BFF-AD94-B611B83857C6}" dt="2021-02-28T21:17:44.078" v="1003" actId="14100"/>
          <ac:picMkLst>
            <pc:docMk/>
            <pc:sldMk cId="4208346434" sldId="519"/>
            <ac:picMk id="4" creationId="{02B98675-ED15-4448-ADF8-5DBC70054073}"/>
          </ac:picMkLst>
        </pc:picChg>
      </pc:sldChg>
      <pc:sldChg chg="addSp delSp modSp mod">
        <pc:chgData name="David Williams (SOAC)" userId="d9705ef0-be3d-4927-aab1-9879255c8c5d" providerId="ADAL" clId="{F98134EC-67C0-4BFF-AD94-B611B83857C6}" dt="2021-02-28T22:04:44.040" v="1257" actId="14100"/>
        <pc:sldMkLst>
          <pc:docMk/>
          <pc:sldMk cId="1373846594" sldId="520"/>
        </pc:sldMkLst>
        <pc:spChg chg="mod">
          <ac:chgData name="David Williams (SOAC)" userId="d9705ef0-be3d-4927-aab1-9879255c8c5d" providerId="ADAL" clId="{F98134EC-67C0-4BFF-AD94-B611B83857C6}" dt="2021-02-28T22:02:20.253" v="1226" actId="1076"/>
          <ac:spMkLst>
            <pc:docMk/>
            <pc:sldMk cId="1373846594" sldId="520"/>
            <ac:spMk id="3" creationId="{00000000-0000-0000-0000-000000000000}"/>
          </ac:spMkLst>
        </pc:spChg>
        <pc:picChg chg="add del">
          <ac:chgData name="David Williams (SOAC)" userId="d9705ef0-be3d-4927-aab1-9879255c8c5d" providerId="ADAL" clId="{F98134EC-67C0-4BFF-AD94-B611B83857C6}" dt="2021-02-28T22:03:23.022" v="1242" actId="478"/>
          <ac:picMkLst>
            <pc:docMk/>
            <pc:sldMk cId="1373846594" sldId="520"/>
            <ac:picMk id="4" creationId="{916BE341-E9F2-4073-8B0D-F14A0A5861B4}"/>
          </ac:picMkLst>
        </pc:picChg>
        <pc:picChg chg="add mod">
          <ac:chgData name="David Williams (SOAC)" userId="d9705ef0-be3d-4927-aab1-9879255c8c5d" providerId="ADAL" clId="{F98134EC-67C0-4BFF-AD94-B611B83857C6}" dt="2021-02-28T22:04:44.040" v="1257" actId="14100"/>
          <ac:picMkLst>
            <pc:docMk/>
            <pc:sldMk cId="1373846594" sldId="520"/>
            <ac:picMk id="6" creationId="{70643968-3957-4E36-A2E5-519629D3A3F3}"/>
          </ac:picMkLst>
        </pc:picChg>
        <pc:picChg chg="add mod">
          <ac:chgData name="David Williams (SOAC)" userId="d9705ef0-be3d-4927-aab1-9879255c8c5d" providerId="ADAL" clId="{F98134EC-67C0-4BFF-AD94-B611B83857C6}" dt="2021-02-28T22:03:33.165" v="1245" actId="14100"/>
          <ac:picMkLst>
            <pc:docMk/>
            <pc:sldMk cId="1373846594" sldId="520"/>
            <ac:picMk id="4098" creationId="{6C8595FA-7654-4BAB-B71A-6A6F6CE277C1}"/>
          </ac:picMkLst>
        </pc:picChg>
      </pc:sldChg>
      <pc:sldChg chg="addSp delSp modSp mod">
        <pc:chgData name="David Williams (SOAC)" userId="d9705ef0-be3d-4927-aab1-9879255c8c5d" providerId="ADAL" clId="{F98134EC-67C0-4BFF-AD94-B611B83857C6}" dt="2021-02-28T22:05:32.495" v="1268" actId="1076"/>
        <pc:sldMkLst>
          <pc:docMk/>
          <pc:sldMk cId="3207474097" sldId="521"/>
        </pc:sldMkLst>
        <pc:spChg chg="mod">
          <ac:chgData name="David Williams (SOAC)" userId="d9705ef0-be3d-4927-aab1-9879255c8c5d" providerId="ADAL" clId="{F98134EC-67C0-4BFF-AD94-B611B83857C6}" dt="2021-02-28T22:03:11.441" v="1239" actId="14100"/>
          <ac:spMkLst>
            <pc:docMk/>
            <pc:sldMk cId="3207474097" sldId="521"/>
            <ac:spMk id="3" creationId="{00000000-0000-0000-0000-000000000000}"/>
          </ac:spMkLst>
        </pc:spChg>
        <pc:picChg chg="add del mod">
          <ac:chgData name="David Williams (SOAC)" userId="d9705ef0-be3d-4927-aab1-9879255c8c5d" providerId="ADAL" clId="{F98134EC-67C0-4BFF-AD94-B611B83857C6}" dt="2021-02-28T22:04:31.305" v="1253" actId="21"/>
          <ac:picMkLst>
            <pc:docMk/>
            <pc:sldMk cId="3207474097" sldId="521"/>
            <ac:picMk id="5" creationId="{47F73F19-6F2F-4E36-9AE6-C05B1B0ED309}"/>
          </ac:picMkLst>
        </pc:picChg>
        <pc:picChg chg="add del mod">
          <ac:chgData name="David Williams (SOAC)" userId="d9705ef0-be3d-4927-aab1-9879255c8c5d" providerId="ADAL" clId="{F98134EC-67C0-4BFF-AD94-B611B83857C6}" dt="2021-02-28T22:05:03.645" v="1261" actId="478"/>
          <ac:picMkLst>
            <pc:docMk/>
            <pc:sldMk cId="3207474097" sldId="521"/>
            <ac:picMk id="7" creationId="{1DD28C72-FB3D-4A37-B725-3D40DFAAE538}"/>
          </ac:picMkLst>
        </pc:picChg>
        <pc:picChg chg="add mod">
          <ac:chgData name="David Williams (SOAC)" userId="d9705ef0-be3d-4927-aab1-9879255c8c5d" providerId="ADAL" clId="{F98134EC-67C0-4BFF-AD94-B611B83857C6}" dt="2021-02-28T22:05:31.182" v="1267" actId="14100"/>
          <ac:picMkLst>
            <pc:docMk/>
            <pc:sldMk cId="3207474097" sldId="521"/>
            <ac:picMk id="9" creationId="{6843BA2B-39CE-4183-9509-41A62DBC59B1}"/>
          </ac:picMkLst>
        </pc:picChg>
        <pc:picChg chg="add mod">
          <ac:chgData name="David Williams (SOAC)" userId="d9705ef0-be3d-4927-aab1-9879255c8c5d" providerId="ADAL" clId="{F98134EC-67C0-4BFF-AD94-B611B83857C6}" dt="2021-02-28T22:05:32.495" v="1268" actId="1076"/>
          <ac:picMkLst>
            <pc:docMk/>
            <pc:sldMk cId="3207474097" sldId="521"/>
            <ac:picMk id="3074" creationId="{C9A67873-1978-448B-9D73-3BD01C0E2920}"/>
          </ac:picMkLst>
        </pc:picChg>
      </pc:sldChg>
      <pc:sldChg chg="addSp delSp modSp mod">
        <pc:chgData name="David Williams (SOAC)" userId="d9705ef0-be3d-4927-aab1-9879255c8c5d" providerId="ADAL" clId="{F98134EC-67C0-4BFF-AD94-B611B83857C6}" dt="2021-02-28T20:32:12.171" v="808" actId="27636"/>
        <pc:sldMkLst>
          <pc:docMk/>
          <pc:sldMk cId="1155918268" sldId="522"/>
        </pc:sldMkLst>
        <pc:spChg chg="mod">
          <ac:chgData name="David Williams (SOAC)" userId="d9705ef0-be3d-4927-aab1-9879255c8c5d" providerId="ADAL" clId="{F98134EC-67C0-4BFF-AD94-B611B83857C6}" dt="2021-02-28T20:32:12.171" v="808" actId="27636"/>
          <ac:spMkLst>
            <pc:docMk/>
            <pc:sldMk cId="1155918268" sldId="522"/>
            <ac:spMk id="3" creationId="{00000000-0000-0000-0000-000000000000}"/>
          </ac:spMkLst>
        </pc:spChg>
        <pc:picChg chg="add del mod modCrop">
          <ac:chgData name="David Williams (SOAC)" userId="d9705ef0-be3d-4927-aab1-9879255c8c5d" providerId="ADAL" clId="{F98134EC-67C0-4BFF-AD94-B611B83857C6}" dt="2021-02-28T20:24:57.504" v="750" actId="478"/>
          <ac:picMkLst>
            <pc:docMk/>
            <pc:sldMk cId="1155918268" sldId="522"/>
            <ac:picMk id="4" creationId="{E1F4D63F-0E09-4F8C-B769-4D707831963B}"/>
          </ac:picMkLst>
        </pc:picChg>
        <pc:picChg chg="add mod">
          <ac:chgData name="David Williams (SOAC)" userId="d9705ef0-be3d-4927-aab1-9879255c8c5d" providerId="ADAL" clId="{F98134EC-67C0-4BFF-AD94-B611B83857C6}" dt="2021-02-28T20:32:06.895" v="805" actId="1076"/>
          <ac:picMkLst>
            <pc:docMk/>
            <pc:sldMk cId="1155918268" sldId="522"/>
            <ac:picMk id="5" creationId="{A5B670FD-7948-42DA-A686-7D39A7F1CE4A}"/>
          </ac:picMkLst>
        </pc:picChg>
      </pc:sldChg>
      <pc:sldChg chg="addSp modSp mod">
        <pc:chgData name="David Williams (SOAC)" userId="d9705ef0-be3d-4927-aab1-9879255c8c5d" providerId="ADAL" clId="{F98134EC-67C0-4BFF-AD94-B611B83857C6}" dt="2021-02-28T21:20:41.506" v="1015" actId="14100"/>
        <pc:sldMkLst>
          <pc:docMk/>
          <pc:sldMk cId="2805267149" sldId="523"/>
        </pc:sldMkLst>
        <pc:spChg chg="mod">
          <ac:chgData name="David Williams (SOAC)" userId="d9705ef0-be3d-4927-aab1-9879255c8c5d" providerId="ADAL" clId="{F98134EC-67C0-4BFF-AD94-B611B83857C6}" dt="2021-02-28T21:20:10.613" v="1011" actId="14100"/>
          <ac:spMkLst>
            <pc:docMk/>
            <pc:sldMk cId="2805267149" sldId="523"/>
            <ac:spMk id="3" creationId="{00000000-0000-0000-0000-000000000000}"/>
          </ac:spMkLst>
        </pc:spChg>
        <pc:picChg chg="add mod">
          <ac:chgData name="David Williams (SOAC)" userId="d9705ef0-be3d-4927-aab1-9879255c8c5d" providerId="ADAL" clId="{F98134EC-67C0-4BFF-AD94-B611B83857C6}" dt="2021-02-28T21:20:41.506" v="1015" actId="14100"/>
          <ac:picMkLst>
            <pc:docMk/>
            <pc:sldMk cId="2805267149" sldId="523"/>
            <ac:picMk id="4" creationId="{E839ED78-E65A-49D6-A867-5EAAAB3A88D0}"/>
          </ac:picMkLst>
        </pc:picChg>
      </pc:sldChg>
      <pc:sldChg chg="addSp modSp mod">
        <pc:chgData name="David Williams (SOAC)" userId="d9705ef0-be3d-4927-aab1-9879255c8c5d" providerId="ADAL" clId="{F98134EC-67C0-4BFF-AD94-B611B83857C6}" dt="2021-02-28T22:08:14.783" v="1302" actId="14100"/>
        <pc:sldMkLst>
          <pc:docMk/>
          <pc:sldMk cId="1841466643" sldId="524"/>
        </pc:sldMkLst>
        <pc:spChg chg="mod">
          <ac:chgData name="David Williams (SOAC)" userId="d9705ef0-be3d-4927-aab1-9879255c8c5d" providerId="ADAL" clId="{F98134EC-67C0-4BFF-AD94-B611B83857C6}" dt="2021-02-28T22:06:09.290" v="1272" actId="1076"/>
          <ac:spMkLst>
            <pc:docMk/>
            <pc:sldMk cId="1841466643" sldId="524"/>
            <ac:spMk id="3" creationId="{00000000-0000-0000-0000-000000000000}"/>
          </ac:spMkLst>
        </pc:spChg>
        <pc:picChg chg="add mod">
          <ac:chgData name="David Williams (SOAC)" userId="d9705ef0-be3d-4927-aab1-9879255c8c5d" providerId="ADAL" clId="{F98134EC-67C0-4BFF-AD94-B611B83857C6}" dt="2021-02-28T22:08:14.783" v="1302" actId="14100"/>
          <ac:picMkLst>
            <pc:docMk/>
            <pc:sldMk cId="1841466643" sldId="524"/>
            <ac:picMk id="5122" creationId="{C097B30A-1374-4214-BA81-12BC644DBA77}"/>
          </ac:picMkLst>
        </pc:picChg>
      </pc:sldChg>
      <pc:sldChg chg="addSp modSp mod">
        <pc:chgData name="David Williams (SOAC)" userId="d9705ef0-be3d-4927-aab1-9879255c8c5d" providerId="ADAL" clId="{F98134EC-67C0-4BFF-AD94-B611B83857C6}" dt="2021-02-28T16:30:11.002" v="486" actId="14100"/>
        <pc:sldMkLst>
          <pc:docMk/>
          <pc:sldMk cId="398126278" sldId="525"/>
        </pc:sldMkLst>
        <pc:spChg chg="mod">
          <ac:chgData name="David Williams (SOAC)" userId="d9705ef0-be3d-4927-aab1-9879255c8c5d" providerId="ADAL" clId="{F98134EC-67C0-4BFF-AD94-B611B83857C6}" dt="2021-02-28T16:22:43.641" v="478" actId="27636"/>
          <ac:spMkLst>
            <pc:docMk/>
            <pc:sldMk cId="398126278" sldId="525"/>
            <ac:spMk id="3" creationId="{00000000-0000-0000-0000-000000000000}"/>
          </ac:spMkLst>
        </pc:spChg>
        <pc:picChg chg="add mod modCrop">
          <ac:chgData name="David Williams (SOAC)" userId="d9705ef0-be3d-4927-aab1-9879255c8c5d" providerId="ADAL" clId="{F98134EC-67C0-4BFF-AD94-B611B83857C6}" dt="2021-02-28T16:30:11.002" v="486" actId="14100"/>
          <ac:picMkLst>
            <pc:docMk/>
            <pc:sldMk cId="398126278" sldId="525"/>
            <ac:picMk id="4" creationId="{6C6EBA98-E2E8-4849-A935-E295C84D0810}"/>
          </ac:picMkLst>
        </pc:picChg>
      </pc:sldChg>
      <pc:sldChg chg="addSp modSp mod">
        <pc:chgData name="David Williams (SOAC)" userId="d9705ef0-be3d-4927-aab1-9879255c8c5d" providerId="ADAL" clId="{F98134EC-67C0-4BFF-AD94-B611B83857C6}" dt="2021-02-28T19:49:03.462" v="495" actId="1076"/>
        <pc:sldMkLst>
          <pc:docMk/>
          <pc:sldMk cId="3246582204" sldId="526"/>
        </pc:sldMkLst>
        <pc:spChg chg="mod">
          <ac:chgData name="David Williams (SOAC)" userId="d9705ef0-be3d-4927-aab1-9879255c8c5d" providerId="ADAL" clId="{F98134EC-67C0-4BFF-AD94-B611B83857C6}" dt="2021-02-28T16:41:02.944" v="489" actId="27636"/>
          <ac:spMkLst>
            <pc:docMk/>
            <pc:sldMk cId="3246582204" sldId="526"/>
            <ac:spMk id="3" creationId="{00000000-0000-0000-0000-000000000000}"/>
          </ac:spMkLst>
        </pc:spChg>
        <pc:picChg chg="add mod">
          <ac:chgData name="David Williams (SOAC)" userId="d9705ef0-be3d-4927-aab1-9879255c8c5d" providerId="ADAL" clId="{F98134EC-67C0-4BFF-AD94-B611B83857C6}" dt="2021-02-28T19:49:03.462" v="495" actId="1076"/>
          <ac:picMkLst>
            <pc:docMk/>
            <pc:sldMk cId="3246582204" sldId="526"/>
            <ac:picMk id="4" creationId="{10FA8AAC-2C51-4AF4-87D0-4014C187F13F}"/>
          </ac:picMkLst>
        </pc:picChg>
      </pc:sldChg>
      <pc:sldChg chg="addSp delSp modSp mod">
        <pc:chgData name="David Williams (SOAC)" userId="d9705ef0-be3d-4927-aab1-9879255c8c5d" providerId="ADAL" clId="{F98134EC-67C0-4BFF-AD94-B611B83857C6}" dt="2021-02-28T19:52:53.058" v="558" actId="1036"/>
        <pc:sldMkLst>
          <pc:docMk/>
          <pc:sldMk cId="736721768" sldId="527"/>
        </pc:sldMkLst>
        <pc:spChg chg="del mod">
          <ac:chgData name="David Williams (SOAC)" userId="d9705ef0-be3d-4927-aab1-9879255c8c5d" providerId="ADAL" clId="{F98134EC-67C0-4BFF-AD94-B611B83857C6}" dt="2021-02-28T19:49:24.480" v="498" actId="26606"/>
          <ac:spMkLst>
            <pc:docMk/>
            <pc:sldMk cId="736721768" sldId="527"/>
            <ac:spMk id="3" creationId="{00000000-0000-0000-0000-000000000000}"/>
          </ac:spMkLst>
        </pc:spChg>
        <pc:graphicFrameChg chg="add mod modGraphic">
          <ac:chgData name="David Williams (SOAC)" userId="d9705ef0-be3d-4927-aab1-9879255c8c5d" providerId="ADAL" clId="{F98134EC-67C0-4BFF-AD94-B611B83857C6}" dt="2021-02-28T19:52:53.058" v="558" actId="1036"/>
          <ac:graphicFrameMkLst>
            <pc:docMk/>
            <pc:sldMk cId="736721768" sldId="527"/>
            <ac:graphicFrameMk id="5" creationId="{AD2F8A3D-FC03-4628-9493-9487D85ED01D}"/>
          </ac:graphicFrameMkLst>
        </pc:graphicFrameChg>
        <pc:picChg chg="add mod">
          <ac:chgData name="David Williams (SOAC)" userId="d9705ef0-be3d-4927-aab1-9879255c8c5d" providerId="ADAL" clId="{F98134EC-67C0-4BFF-AD94-B611B83857C6}" dt="2021-02-28T19:52:20.092" v="541" actId="14100"/>
          <ac:picMkLst>
            <pc:docMk/>
            <pc:sldMk cId="736721768" sldId="527"/>
            <ac:picMk id="4" creationId="{A031AC45-3527-423B-B80E-77DC61BAE9E7}"/>
          </ac:picMkLst>
        </pc:picChg>
      </pc:sldChg>
      <pc:sldChg chg="del">
        <pc:chgData name="David Williams (SOAC)" userId="d9705ef0-be3d-4927-aab1-9879255c8c5d" providerId="ADAL" clId="{F98134EC-67C0-4BFF-AD94-B611B83857C6}" dt="2021-02-28T21:24:43.729" v="1085" actId="47"/>
        <pc:sldMkLst>
          <pc:docMk/>
          <pc:sldMk cId="2303431258" sldId="528"/>
        </pc:sldMkLst>
      </pc:sldChg>
      <pc:sldChg chg="addSp modSp mod">
        <pc:chgData name="David Williams (SOAC)" userId="d9705ef0-be3d-4927-aab1-9879255c8c5d" providerId="ADAL" clId="{F98134EC-67C0-4BFF-AD94-B611B83857C6}" dt="2021-02-28T21:21:48.984" v="1033" actId="14100"/>
        <pc:sldMkLst>
          <pc:docMk/>
          <pc:sldMk cId="1974361886" sldId="529"/>
        </pc:sldMkLst>
        <pc:spChg chg="mod">
          <ac:chgData name="David Williams (SOAC)" userId="d9705ef0-be3d-4927-aab1-9879255c8c5d" providerId="ADAL" clId="{F98134EC-67C0-4BFF-AD94-B611B83857C6}" dt="2021-02-28T21:21:13.406" v="1027" actId="27636"/>
          <ac:spMkLst>
            <pc:docMk/>
            <pc:sldMk cId="1974361886" sldId="529"/>
            <ac:spMk id="3" creationId="{00000000-0000-0000-0000-000000000000}"/>
          </ac:spMkLst>
        </pc:spChg>
        <pc:picChg chg="add mod">
          <ac:chgData name="David Williams (SOAC)" userId="d9705ef0-be3d-4927-aab1-9879255c8c5d" providerId="ADAL" clId="{F98134EC-67C0-4BFF-AD94-B611B83857C6}" dt="2021-02-28T21:21:48.984" v="1033" actId="14100"/>
          <ac:picMkLst>
            <pc:docMk/>
            <pc:sldMk cId="1974361886" sldId="529"/>
            <ac:picMk id="4" creationId="{8FDDD6C1-6A74-4A5E-BF26-75651F279E6E}"/>
          </ac:picMkLst>
        </pc:picChg>
      </pc:sldChg>
      <pc:sldChg chg="addSp modSp mod">
        <pc:chgData name="David Williams (SOAC)" userId="d9705ef0-be3d-4927-aab1-9879255c8c5d" providerId="ADAL" clId="{F98134EC-67C0-4BFF-AD94-B611B83857C6}" dt="2021-02-28T21:22:50.393" v="1046" actId="1076"/>
        <pc:sldMkLst>
          <pc:docMk/>
          <pc:sldMk cId="2615009462" sldId="530"/>
        </pc:sldMkLst>
        <pc:spChg chg="mod">
          <ac:chgData name="David Williams (SOAC)" userId="d9705ef0-be3d-4927-aab1-9879255c8c5d" providerId="ADAL" clId="{F98134EC-67C0-4BFF-AD94-B611B83857C6}" dt="2021-02-28T21:22:39.809" v="1044" actId="27636"/>
          <ac:spMkLst>
            <pc:docMk/>
            <pc:sldMk cId="2615009462" sldId="530"/>
            <ac:spMk id="3" creationId="{00000000-0000-0000-0000-000000000000}"/>
          </ac:spMkLst>
        </pc:spChg>
        <pc:picChg chg="add mod">
          <ac:chgData name="David Williams (SOAC)" userId="d9705ef0-be3d-4927-aab1-9879255c8c5d" providerId="ADAL" clId="{F98134EC-67C0-4BFF-AD94-B611B83857C6}" dt="2021-02-28T21:22:50.393" v="1046" actId="1076"/>
          <ac:picMkLst>
            <pc:docMk/>
            <pc:sldMk cId="2615009462" sldId="530"/>
            <ac:picMk id="4" creationId="{39556753-97C4-4846-BCA5-0941F3B072FE}"/>
          </ac:picMkLst>
        </pc:picChg>
      </pc:sldChg>
      <pc:sldChg chg="del">
        <pc:chgData name="David Williams (SOAC)" userId="d9705ef0-be3d-4927-aab1-9879255c8c5d" providerId="ADAL" clId="{F98134EC-67C0-4BFF-AD94-B611B83857C6}" dt="2021-02-28T21:24:40.547" v="1084" actId="47"/>
        <pc:sldMkLst>
          <pc:docMk/>
          <pc:sldMk cId="1761837963" sldId="531"/>
        </pc:sldMkLst>
      </pc:sldChg>
      <pc:sldChg chg="addSp modSp mod">
        <pc:chgData name="David Williams (SOAC)" userId="d9705ef0-be3d-4927-aab1-9879255c8c5d" providerId="ADAL" clId="{F98134EC-67C0-4BFF-AD94-B611B83857C6}" dt="2021-02-28T21:23:56.392" v="1067" actId="14100"/>
        <pc:sldMkLst>
          <pc:docMk/>
          <pc:sldMk cId="807811245" sldId="532"/>
        </pc:sldMkLst>
        <pc:spChg chg="mod">
          <ac:chgData name="David Williams (SOAC)" userId="d9705ef0-be3d-4927-aab1-9879255c8c5d" providerId="ADAL" clId="{F98134EC-67C0-4BFF-AD94-B611B83857C6}" dt="2021-02-28T21:23:26.998" v="1062" actId="27636"/>
          <ac:spMkLst>
            <pc:docMk/>
            <pc:sldMk cId="807811245" sldId="532"/>
            <ac:spMk id="3" creationId="{00000000-0000-0000-0000-000000000000}"/>
          </ac:spMkLst>
        </pc:spChg>
        <pc:picChg chg="add mod">
          <ac:chgData name="David Williams (SOAC)" userId="d9705ef0-be3d-4927-aab1-9879255c8c5d" providerId="ADAL" clId="{F98134EC-67C0-4BFF-AD94-B611B83857C6}" dt="2021-02-28T21:23:56.392" v="1067" actId="14100"/>
          <ac:picMkLst>
            <pc:docMk/>
            <pc:sldMk cId="807811245" sldId="532"/>
            <ac:picMk id="4" creationId="{40224C74-08FA-4E65-A0FF-2B000129D167}"/>
          </ac:picMkLst>
        </pc:picChg>
      </pc:sldChg>
      <pc:sldChg chg="addSp modSp mod">
        <pc:chgData name="David Williams (SOAC)" userId="d9705ef0-be3d-4927-aab1-9879255c8c5d" providerId="ADAL" clId="{F98134EC-67C0-4BFF-AD94-B611B83857C6}" dt="2021-02-28T21:24:36.952" v="1083" actId="27636"/>
        <pc:sldMkLst>
          <pc:docMk/>
          <pc:sldMk cId="714137207" sldId="533"/>
        </pc:sldMkLst>
        <pc:spChg chg="mod">
          <ac:chgData name="David Williams (SOAC)" userId="d9705ef0-be3d-4927-aab1-9879255c8c5d" providerId="ADAL" clId="{F98134EC-67C0-4BFF-AD94-B611B83857C6}" dt="2021-02-28T21:24:36.952" v="1083" actId="27636"/>
          <ac:spMkLst>
            <pc:docMk/>
            <pc:sldMk cId="714137207" sldId="533"/>
            <ac:spMk id="3" creationId="{00000000-0000-0000-0000-000000000000}"/>
          </ac:spMkLst>
        </pc:spChg>
        <pc:picChg chg="add mod">
          <ac:chgData name="David Williams (SOAC)" userId="d9705ef0-be3d-4927-aab1-9879255c8c5d" providerId="ADAL" clId="{F98134EC-67C0-4BFF-AD94-B611B83857C6}" dt="2021-02-28T21:24:15.058" v="1074" actId="1076"/>
          <ac:picMkLst>
            <pc:docMk/>
            <pc:sldMk cId="714137207" sldId="533"/>
            <ac:picMk id="4" creationId="{0344EE2D-CEBF-4CC2-AE96-AE1197ED6F89}"/>
          </ac:picMkLst>
        </pc:picChg>
      </pc:sldChg>
      <pc:sldChg chg="modSp del mod">
        <pc:chgData name="David Williams (SOAC)" userId="d9705ef0-be3d-4927-aab1-9879255c8c5d" providerId="ADAL" clId="{F98134EC-67C0-4BFF-AD94-B611B83857C6}" dt="2021-02-28T21:33:02.595" v="1168" actId="47"/>
        <pc:sldMkLst>
          <pc:docMk/>
          <pc:sldMk cId="491745262" sldId="534"/>
        </pc:sldMkLst>
        <pc:spChg chg="mod">
          <ac:chgData name="David Williams (SOAC)" userId="d9705ef0-be3d-4927-aab1-9879255c8c5d" providerId="ADAL" clId="{F98134EC-67C0-4BFF-AD94-B611B83857C6}" dt="2021-02-28T21:32:19.630" v="1150" actId="6549"/>
          <ac:spMkLst>
            <pc:docMk/>
            <pc:sldMk cId="491745262" sldId="534"/>
            <ac:spMk id="3" creationId="{00000000-0000-0000-0000-000000000000}"/>
          </ac:spMkLst>
        </pc:spChg>
      </pc:sldChg>
      <pc:sldChg chg="addSp modSp mod">
        <pc:chgData name="David Williams (SOAC)" userId="d9705ef0-be3d-4927-aab1-9879255c8c5d" providerId="ADAL" clId="{F98134EC-67C0-4BFF-AD94-B611B83857C6}" dt="2021-02-28T22:11:38.237" v="1335" actId="14100"/>
        <pc:sldMkLst>
          <pc:docMk/>
          <pc:sldMk cId="2323451530" sldId="535"/>
        </pc:sldMkLst>
        <pc:spChg chg="mod">
          <ac:chgData name="David Williams (SOAC)" userId="d9705ef0-be3d-4927-aab1-9879255c8c5d" providerId="ADAL" clId="{F98134EC-67C0-4BFF-AD94-B611B83857C6}" dt="2021-02-28T22:09:21.202" v="1319" actId="14100"/>
          <ac:spMkLst>
            <pc:docMk/>
            <pc:sldMk cId="2323451530" sldId="535"/>
            <ac:spMk id="3" creationId="{00000000-0000-0000-0000-000000000000}"/>
          </ac:spMkLst>
        </pc:spChg>
        <pc:picChg chg="add mod">
          <ac:chgData name="David Williams (SOAC)" userId="d9705ef0-be3d-4927-aab1-9879255c8c5d" providerId="ADAL" clId="{F98134EC-67C0-4BFF-AD94-B611B83857C6}" dt="2021-02-28T22:11:38.237" v="1335" actId="14100"/>
          <ac:picMkLst>
            <pc:docMk/>
            <pc:sldMk cId="2323451530" sldId="535"/>
            <ac:picMk id="4" creationId="{7226EE32-6EF4-4AAC-B2B2-39A46EC61499}"/>
          </ac:picMkLst>
        </pc:picChg>
      </pc:sldChg>
      <pc:sldChg chg="addSp modSp mod">
        <pc:chgData name="David Williams (SOAC)" userId="d9705ef0-be3d-4927-aab1-9879255c8c5d" providerId="ADAL" clId="{F98134EC-67C0-4BFF-AD94-B611B83857C6}" dt="2021-02-28T22:11:49.558" v="1338" actId="14100"/>
        <pc:sldMkLst>
          <pc:docMk/>
          <pc:sldMk cId="2442323964" sldId="536"/>
        </pc:sldMkLst>
        <pc:spChg chg="mod">
          <ac:chgData name="David Williams (SOAC)" userId="d9705ef0-be3d-4927-aab1-9879255c8c5d" providerId="ADAL" clId="{F98134EC-67C0-4BFF-AD94-B611B83857C6}" dt="2021-02-28T22:11:49.558" v="1338" actId="14100"/>
          <ac:spMkLst>
            <pc:docMk/>
            <pc:sldMk cId="2442323964" sldId="536"/>
            <ac:spMk id="3" creationId="{00000000-0000-0000-0000-000000000000}"/>
          </ac:spMkLst>
        </pc:spChg>
        <pc:picChg chg="add mod">
          <ac:chgData name="David Williams (SOAC)" userId="d9705ef0-be3d-4927-aab1-9879255c8c5d" providerId="ADAL" clId="{F98134EC-67C0-4BFF-AD94-B611B83857C6}" dt="2021-02-28T22:11:45.473" v="1337" actId="1076"/>
          <ac:picMkLst>
            <pc:docMk/>
            <pc:sldMk cId="2442323964" sldId="536"/>
            <ac:picMk id="4" creationId="{E96FC51F-4D9C-440C-B8E8-EDB31EF7EF0B}"/>
          </ac:picMkLst>
        </pc:picChg>
      </pc:sldChg>
      <pc:sldChg chg="del">
        <pc:chgData name="David Williams (SOAC)" userId="d9705ef0-be3d-4927-aab1-9879255c8c5d" providerId="ADAL" clId="{F98134EC-67C0-4BFF-AD94-B611B83857C6}" dt="2021-02-28T21:32:13.635" v="1149" actId="47"/>
        <pc:sldMkLst>
          <pc:docMk/>
          <pc:sldMk cId="4283802735" sldId="537"/>
        </pc:sldMkLst>
      </pc:sldChg>
      <pc:sldChg chg="addSp modSp mod">
        <pc:chgData name="David Williams (SOAC)" userId="d9705ef0-be3d-4927-aab1-9879255c8c5d" providerId="ADAL" clId="{F98134EC-67C0-4BFF-AD94-B611B83857C6}" dt="2021-02-28T22:14:05.381" v="1353" actId="14100"/>
        <pc:sldMkLst>
          <pc:docMk/>
          <pc:sldMk cId="3984926735" sldId="538"/>
        </pc:sldMkLst>
        <pc:spChg chg="mod">
          <ac:chgData name="David Williams (SOAC)" userId="d9705ef0-be3d-4927-aab1-9879255c8c5d" providerId="ADAL" clId="{F98134EC-67C0-4BFF-AD94-B611B83857C6}" dt="2021-02-28T22:09:38.752" v="1323" actId="14100"/>
          <ac:spMkLst>
            <pc:docMk/>
            <pc:sldMk cId="3984926735" sldId="538"/>
            <ac:spMk id="3" creationId="{00000000-0000-0000-0000-000000000000}"/>
          </ac:spMkLst>
        </pc:spChg>
        <pc:picChg chg="add mod">
          <ac:chgData name="David Williams (SOAC)" userId="d9705ef0-be3d-4927-aab1-9879255c8c5d" providerId="ADAL" clId="{F98134EC-67C0-4BFF-AD94-B611B83857C6}" dt="2021-02-28T22:14:05.381" v="1353" actId="14100"/>
          <ac:picMkLst>
            <pc:docMk/>
            <pc:sldMk cId="3984926735" sldId="538"/>
            <ac:picMk id="4" creationId="{B419D5C7-D815-4EFF-BAE7-259B512AC31B}"/>
          </ac:picMkLst>
        </pc:picChg>
      </pc:sldChg>
      <pc:sldChg chg="addSp modSp mod">
        <pc:chgData name="David Williams (SOAC)" userId="d9705ef0-be3d-4927-aab1-9879255c8c5d" providerId="ADAL" clId="{F98134EC-67C0-4BFF-AD94-B611B83857C6}" dt="2021-02-28T22:14:16.211" v="1356" actId="14100"/>
        <pc:sldMkLst>
          <pc:docMk/>
          <pc:sldMk cId="1191661245" sldId="539"/>
        </pc:sldMkLst>
        <pc:spChg chg="mod">
          <ac:chgData name="David Williams (SOAC)" userId="d9705ef0-be3d-4927-aab1-9879255c8c5d" providerId="ADAL" clId="{F98134EC-67C0-4BFF-AD94-B611B83857C6}" dt="2021-02-28T22:09:54.456" v="1330" actId="27636"/>
          <ac:spMkLst>
            <pc:docMk/>
            <pc:sldMk cId="1191661245" sldId="539"/>
            <ac:spMk id="3" creationId="{00000000-0000-0000-0000-000000000000}"/>
          </ac:spMkLst>
        </pc:spChg>
        <pc:picChg chg="add mod">
          <ac:chgData name="David Williams (SOAC)" userId="d9705ef0-be3d-4927-aab1-9879255c8c5d" providerId="ADAL" clId="{F98134EC-67C0-4BFF-AD94-B611B83857C6}" dt="2021-02-28T22:14:16.211" v="1356" actId="14100"/>
          <ac:picMkLst>
            <pc:docMk/>
            <pc:sldMk cId="1191661245" sldId="539"/>
            <ac:picMk id="4" creationId="{7EE8EA6B-CDB3-490D-B088-3CE7E4EDB5DD}"/>
          </ac:picMkLst>
        </pc:picChg>
      </pc:sldChg>
      <pc:sldChg chg="del">
        <pc:chgData name="David Williams (SOAC)" userId="d9705ef0-be3d-4927-aab1-9879255c8c5d" providerId="ADAL" clId="{F98134EC-67C0-4BFF-AD94-B611B83857C6}" dt="2021-02-28T21:31:43.567" v="1134" actId="47"/>
        <pc:sldMkLst>
          <pc:docMk/>
          <pc:sldMk cId="1032769740" sldId="540"/>
        </pc:sldMkLst>
      </pc:sldChg>
      <pc:sldChg chg="addSp modSp mod">
        <pc:chgData name="David Williams (SOAC)" userId="d9705ef0-be3d-4927-aab1-9879255c8c5d" providerId="ADAL" clId="{F98134EC-67C0-4BFF-AD94-B611B83857C6}" dt="2021-02-28T21:27:07.774" v="1102" actId="27636"/>
        <pc:sldMkLst>
          <pc:docMk/>
          <pc:sldMk cId="3715875108" sldId="541"/>
        </pc:sldMkLst>
        <pc:spChg chg="mod">
          <ac:chgData name="David Williams (SOAC)" userId="d9705ef0-be3d-4927-aab1-9879255c8c5d" providerId="ADAL" clId="{F98134EC-67C0-4BFF-AD94-B611B83857C6}" dt="2021-02-28T21:27:07.774" v="1102" actId="27636"/>
          <ac:spMkLst>
            <pc:docMk/>
            <pc:sldMk cId="3715875108" sldId="541"/>
            <ac:spMk id="3" creationId="{00000000-0000-0000-0000-000000000000}"/>
          </ac:spMkLst>
        </pc:spChg>
        <pc:picChg chg="add mod">
          <ac:chgData name="David Williams (SOAC)" userId="d9705ef0-be3d-4927-aab1-9879255c8c5d" providerId="ADAL" clId="{F98134EC-67C0-4BFF-AD94-B611B83857C6}" dt="2021-02-28T21:26:47.908" v="1095" actId="14100"/>
          <ac:picMkLst>
            <pc:docMk/>
            <pc:sldMk cId="3715875108" sldId="541"/>
            <ac:picMk id="4" creationId="{B8D85D17-4AA3-450D-BF73-BC9EB28C0E07}"/>
          </ac:picMkLst>
        </pc:picChg>
      </pc:sldChg>
      <pc:sldChg chg="addSp modSp mod">
        <pc:chgData name="David Williams (SOAC)" userId="d9705ef0-be3d-4927-aab1-9879255c8c5d" providerId="ADAL" clId="{F98134EC-67C0-4BFF-AD94-B611B83857C6}" dt="2021-02-28T21:27:43.193" v="1116" actId="27636"/>
        <pc:sldMkLst>
          <pc:docMk/>
          <pc:sldMk cId="3103609079" sldId="542"/>
        </pc:sldMkLst>
        <pc:spChg chg="mod">
          <ac:chgData name="David Williams (SOAC)" userId="d9705ef0-be3d-4927-aab1-9879255c8c5d" providerId="ADAL" clId="{F98134EC-67C0-4BFF-AD94-B611B83857C6}" dt="2021-02-28T21:27:43.193" v="1116" actId="27636"/>
          <ac:spMkLst>
            <pc:docMk/>
            <pc:sldMk cId="3103609079" sldId="542"/>
            <ac:spMk id="3" creationId="{00000000-0000-0000-0000-000000000000}"/>
          </ac:spMkLst>
        </pc:spChg>
        <pc:picChg chg="add mod">
          <ac:chgData name="David Williams (SOAC)" userId="d9705ef0-be3d-4927-aab1-9879255c8c5d" providerId="ADAL" clId="{F98134EC-67C0-4BFF-AD94-B611B83857C6}" dt="2021-02-28T21:27:40.323" v="1114" actId="1076"/>
          <ac:picMkLst>
            <pc:docMk/>
            <pc:sldMk cId="3103609079" sldId="542"/>
            <ac:picMk id="4" creationId="{37BCDBC6-886F-4B61-901E-9706CFC4AE07}"/>
          </ac:picMkLst>
        </pc:picChg>
      </pc:sldChg>
      <pc:sldChg chg="del">
        <pc:chgData name="David Williams (SOAC)" userId="d9705ef0-be3d-4927-aab1-9879255c8c5d" providerId="ADAL" clId="{F98134EC-67C0-4BFF-AD94-B611B83857C6}" dt="2021-02-28T21:28:56.517" v="1128" actId="47"/>
        <pc:sldMkLst>
          <pc:docMk/>
          <pc:sldMk cId="3669728491" sldId="543"/>
        </pc:sldMkLst>
      </pc:sldChg>
      <pc:sldChg chg="modSp mod">
        <pc:chgData name="David Williams (SOAC)" userId="d9705ef0-be3d-4927-aab1-9879255c8c5d" providerId="ADAL" clId="{F98134EC-67C0-4BFF-AD94-B611B83857C6}" dt="2021-02-28T21:31:34.056" v="1133" actId="12"/>
        <pc:sldMkLst>
          <pc:docMk/>
          <pc:sldMk cId="655196571" sldId="544"/>
        </pc:sldMkLst>
        <pc:spChg chg="mod">
          <ac:chgData name="David Williams (SOAC)" userId="d9705ef0-be3d-4927-aab1-9879255c8c5d" providerId="ADAL" clId="{F98134EC-67C0-4BFF-AD94-B611B83857C6}" dt="2021-02-28T21:31:34.056" v="1133" actId="12"/>
          <ac:spMkLst>
            <pc:docMk/>
            <pc:sldMk cId="655196571" sldId="544"/>
            <ac:spMk id="3" creationId="{00000000-0000-0000-0000-000000000000}"/>
          </ac:spMkLst>
        </pc:spChg>
      </pc:sldChg>
      <pc:sldChg chg="addSp modSp add mod">
        <pc:chgData name="David Williams (SOAC)" userId="d9705ef0-be3d-4927-aab1-9879255c8c5d" providerId="ADAL" clId="{F98134EC-67C0-4BFF-AD94-B611B83857C6}" dt="2021-02-28T14:20:02.354" v="341" actId="14100"/>
        <pc:sldMkLst>
          <pc:docMk/>
          <pc:sldMk cId="2284976325" sldId="545"/>
        </pc:sldMkLst>
        <pc:spChg chg="mod">
          <ac:chgData name="David Williams (SOAC)" userId="d9705ef0-be3d-4927-aab1-9879255c8c5d" providerId="ADAL" clId="{F98134EC-67C0-4BFF-AD94-B611B83857C6}" dt="2021-02-28T14:08:48.330" v="215" actId="27636"/>
          <ac:spMkLst>
            <pc:docMk/>
            <pc:sldMk cId="2284976325" sldId="545"/>
            <ac:spMk id="3" creationId="{00000000-0000-0000-0000-000000000000}"/>
          </ac:spMkLst>
        </pc:spChg>
        <pc:picChg chg="add mod">
          <ac:chgData name="David Williams (SOAC)" userId="d9705ef0-be3d-4927-aab1-9879255c8c5d" providerId="ADAL" clId="{F98134EC-67C0-4BFF-AD94-B611B83857C6}" dt="2021-02-28T14:19:52.098" v="337" actId="14100"/>
          <ac:picMkLst>
            <pc:docMk/>
            <pc:sldMk cId="2284976325" sldId="545"/>
            <ac:picMk id="3074" creationId="{9A89C722-EC8D-4C97-9839-18196396C9F6}"/>
          </ac:picMkLst>
        </pc:picChg>
        <pc:picChg chg="add mod">
          <ac:chgData name="David Williams (SOAC)" userId="d9705ef0-be3d-4927-aab1-9879255c8c5d" providerId="ADAL" clId="{F98134EC-67C0-4BFF-AD94-B611B83857C6}" dt="2021-02-28T14:12:44.551" v="229" actId="14100"/>
          <ac:picMkLst>
            <pc:docMk/>
            <pc:sldMk cId="2284976325" sldId="545"/>
            <ac:picMk id="3076" creationId="{334549D8-275E-41DB-B09A-DBA929C9DDDB}"/>
          </ac:picMkLst>
        </pc:picChg>
        <pc:picChg chg="add mod">
          <ac:chgData name="David Williams (SOAC)" userId="d9705ef0-be3d-4927-aab1-9879255c8c5d" providerId="ADAL" clId="{F98134EC-67C0-4BFF-AD94-B611B83857C6}" dt="2021-02-28T14:20:02.354" v="341" actId="14100"/>
          <ac:picMkLst>
            <pc:docMk/>
            <pc:sldMk cId="2284976325" sldId="545"/>
            <ac:picMk id="3078" creationId="{16C35FB3-8DA1-4AEF-A5E4-D93A87C0ACE7}"/>
          </ac:picMkLst>
        </pc:picChg>
        <pc:picChg chg="add mod">
          <ac:chgData name="David Williams (SOAC)" userId="d9705ef0-be3d-4927-aab1-9879255c8c5d" providerId="ADAL" clId="{F98134EC-67C0-4BFF-AD94-B611B83857C6}" dt="2021-02-28T14:19:54.751" v="340" actId="1038"/>
          <ac:picMkLst>
            <pc:docMk/>
            <pc:sldMk cId="2284976325" sldId="545"/>
            <ac:picMk id="3080" creationId="{2F8F9976-3DCF-4C74-8507-AA04EF6D51FA}"/>
          </ac:picMkLst>
        </pc:picChg>
      </pc:sldChg>
      <pc:sldChg chg="addSp delSp modSp add mod ord chgLayout">
        <pc:chgData name="David Williams (SOAC)" userId="d9705ef0-be3d-4927-aab1-9879255c8c5d" providerId="ADAL" clId="{F98134EC-67C0-4BFF-AD94-B611B83857C6}" dt="2021-02-28T20:10:24.616" v="625" actId="14100"/>
        <pc:sldMkLst>
          <pc:docMk/>
          <pc:sldMk cId="1688535756" sldId="546"/>
        </pc:sldMkLst>
        <pc:spChg chg="mod ord">
          <ac:chgData name="David Williams (SOAC)" userId="d9705ef0-be3d-4927-aab1-9879255c8c5d" providerId="ADAL" clId="{F98134EC-67C0-4BFF-AD94-B611B83857C6}" dt="2021-02-28T20:03:39.301" v="569" actId="700"/>
          <ac:spMkLst>
            <pc:docMk/>
            <pc:sldMk cId="1688535756" sldId="546"/>
            <ac:spMk id="2" creationId="{00000000-0000-0000-0000-000000000000}"/>
          </ac:spMkLst>
        </pc:spChg>
        <pc:spChg chg="mod ord">
          <ac:chgData name="David Williams (SOAC)" userId="d9705ef0-be3d-4927-aab1-9879255c8c5d" providerId="ADAL" clId="{F98134EC-67C0-4BFF-AD94-B611B83857C6}" dt="2021-02-28T20:03:39.301" v="569" actId="700"/>
          <ac:spMkLst>
            <pc:docMk/>
            <pc:sldMk cId="1688535756" sldId="546"/>
            <ac:spMk id="3" creationId="{00000000-0000-0000-0000-000000000000}"/>
          </ac:spMkLst>
        </pc:spChg>
        <pc:picChg chg="add mod">
          <ac:chgData name="David Williams (SOAC)" userId="d9705ef0-be3d-4927-aab1-9879255c8c5d" providerId="ADAL" clId="{F98134EC-67C0-4BFF-AD94-B611B83857C6}" dt="2021-02-28T20:10:24.616" v="625" actId="14100"/>
          <ac:picMkLst>
            <pc:docMk/>
            <pc:sldMk cId="1688535756" sldId="546"/>
            <ac:picMk id="4" creationId="{9EB0016E-B72D-45A2-B7A7-F23A9FE0AAF4}"/>
          </ac:picMkLst>
        </pc:picChg>
        <pc:picChg chg="del">
          <ac:chgData name="David Williams (SOAC)" userId="d9705ef0-be3d-4927-aab1-9879255c8c5d" providerId="ADAL" clId="{F98134EC-67C0-4BFF-AD94-B611B83857C6}" dt="2021-02-28T20:02:22.128" v="566" actId="478"/>
          <ac:picMkLst>
            <pc:docMk/>
            <pc:sldMk cId="1688535756" sldId="546"/>
            <ac:picMk id="4098" creationId="{CD21AB9C-E6FE-4F3C-AF31-BFBF93BCE433}"/>
          </ac:picMkLst>
        </pc:picChg>
      </pc:sldChg>
      <pc:sldChg chg="addSp delSp modSp add mod">
        <pc:chgData name="David Williams (SOAC)" userId="d9705ef0-be3d-4927-aab1-9879255c8c5d" providerId="ADAL" clId="{F98134EC-67C0-4BFF-AD94-B611B83857C6}" dt="2021-02-28T20:08:02.310" v="617" actId="14100"/>
        <pc:sldMkLst>
          <pc:docMk/>
          <pc:sldMk cId="190577576" sldId="547"/>
        </pc:sldMkLst>
        <pc:spChg chg="del mod">
          <ac:chgData name="David Williams (SOAC)" userId="d9705ef0-be3d-4927-aab1-9879255c8c5d" providerId="ADAL" clId="{F98134EC-67C0-4BFF-AD94-B611B83857C6}" dt="2021-02-28T20:05:14.341" v="577" actId="478"/>
          <ac:spMkLst>
            <pc:docMk/>
            <pc:sldMk cId="190577576" sldId="547"/>
            <ac:spMk id="3" creationId="{00000000-0000-0000-0000-000000000000}"/>
          </ac:spMkLst>
        </pc:spChg>
        <pc:picChg chg="add mod">
          <ac:chgData name="David Williams (SOAC)" userId="d9705ef0-be3d-4927-aab1-9879255c8c5d" providerId="ADAL" clId="{F98134EC-67C0-4BFF-AD94-B611B83857C6}" dt="2021-02-28T20:06:12.245" v="583" actId="1076"/>
          <ac:picMkLst>
            <pc:docMk/>
            <pc:sldMk cId="190577576" sldId="547"/>
            <ac:picMk id="5" creationId="{7B43E648-4C48-44E2-BBC6-DF80BAF7C923}"/>
          </ac:picMkLst>
        </pc:picChg>
        <pc:picChg chg="add mod">
          <ac:chgData name="David Williams (SOAC)" userId="d9705ef0-be3d-4927-aab1-9879255c8c5d" providerId="ADAL" clId="{F98134EC-67C0-4BFF-AD94-B611B83857C6}" dt="2021-02-28T20:07:19.075" v="609" actId="14100"/>
          <ac:picMkLst>
            <pc:docMk/>
            <pc:sldMk cId="190577576" sldId="547"/>
            <ac:picMk id="7" creationId="{C6883F14-CDAB-451A-A9A3-793CF967BBB5}"/>
          </ac:picMkLst>
        </pc:picChg>
        <pc:picChg chg="add mod">
          <ac:chgData name="David Williams (SOAC)" userId="d9705ef0-be3d-4927-aab1-9879255c8c5d" providerId="ADAL" clId="{F98134EC-67C0-4BFF-AD94-B611B83857C6}" dt="2021-02-28T20:08:02.310" v="617" actId="14100"/>
          <ac:picMkLst>
            <pc:docMk/>
            <pc:sldMk cId="190577576" sldId="547"/>
            <ac:picMk id="9" creationId="{5BC3AA9E-C336-4C88-B7F2-682130C44B3A}"/>
          </ac:picMkLst>
        </pc:picChg>
        <pc:picChg chg="del">
          <ac:chgData name="David Williams (SOAC)" userId="d9705ef0-be3d-4927-aab1-9879255c8c5d" providerId="ADAL" clId="{F98134EC-67C0-4BFF-AD94-B611B83857C6}" dt="2021-02-28T20:04:15.103" v="574" actId="478"/>
          <ac:picMkLst>
            <pc:docMk/>
            <pc:sldMk cId="190577576" sldId="547"/>
            <ac:picMk id="4098" creationId="{CD21AB9C-E6FE-4F3C-AF31-BFBF93BCE433}"/>
          </ac:picMkLst>
        </pc:picChg>
      </pc:sldChg>
      <pc:sldChg chg="addSp delSp modSp add mod setBg setClrOvrMap">
        <pc:chgData name="David Williams (SOAC)" userId="d9705ef0-be3d-4927-aab1-9879255c8c5d" providerId="ADAL" clId="{F98134EC-67C0-4BFF-AD94-B611B83857C6}" dt="2021-02-28T20:16:49.985" v="681" actId="14100"/>
        <pc:sldMkLst>
          <pc:docMk/>
          <pc:sldMk cId="3216944612" sldId="548"/>
        </pc:sldMkLst>
        <pc:spChg chg="mod">
          <ac:chgData name="David Williams (SOAC)" userId="d9705ef0-be3d-4927-aab1-9879255c8c5d" providerId="ADAL" clId="{F98134EC-67C0-4BFF-AD94-B611B83857C6}" dt="2021-02-28T20:13:24.807" v="637" actId="26606"/>
          <ac:spMkLst>
            <pc:docMk/>
            <pc:sldMk cId="3216944612" sldId="548"/>
            <ac:spMk id="2" creationId="{00000000-0000-0000-0000-000000000000}"/>
          </ac:spMkLst>
        </pc:spChg>
        <pc:spChg chg="mod">
          <ac:chgData name="David Williams (SOAC)" userId="d9705ef0-be3d-4927-aab1-9879255c8c5d" providerId="ADAL" clId="{F98134EC-67C0-4BFF-AD94-B611B83857C6}" dt="2021-02-28T20:15:31.509" v="664" actId="404"/>
          <ac:spMkLst>
            <pc:docMk/>
            <pc:sldMk cId="3216944612" sldId="548"/>
            <ac:spMk id="3" creationId="{00000000-0000-0000-0000-000000000000}"/>
          </ac:spMkLst>
        </pc:spChg>
        <pc:spChg chg="add del">
          <ac:chgData name="David Williams (SOAC)" userId="d9705ef0-be3d-4927-aab1-9879255c8c5d" providerId="ADAL" clId="{F98134EC-67C0-4BFF-AD94-B611B83857C6}" dt="2021-02-28T20:13:24.807" v="637" actId="26606"/>
          <ac:spMkLst>
            <pc:docMk/>
            <pc:sldMk cId="3216944612" sldId="548"/>
            <ac:spMk id="8" creationId="{16EF2925-7D5E-46C1-9C42-D5C717A6B966}"/>
          </ac:spMkLst>
        </pc:spChg>
        <pc:spChg chg="add mod">
          <ac:chgData name="David Williams (SOAC)" userId="d9705ef0-be3d-4927-aab1-9879255c8c5d" providerId="ADAL" clId="{F98134EC-67C0-4BFF-AD94-B611B83857C6}" dt="2021-02-28T20:16:41.259" v="679" actId="121"/>
          <ac:spMkLst>
            <pc:docMk/>
            <pc:sldMk cId="3216944612" sldId="548"/>
            <ac:spMk id="9" creationId="{284ACCAE-651F-4946-AC2E-7396C74E4258}"/>
          </ac:spMkLst>
        </pc:spChg>
        <pc:spChg chg="add del">
          <ac:chgData name="David Williams (SOAC)" userId="d9705ef0-be3d-4927-aab1-9879255c8c5d" providerId="ADAL" clId="{F98134EC-67C0-4BFF-AD94-B611B83857C6}" dt="2021-02-28T20:13:24.807" v="637" actId="26606"/>
          <ac:spMkLst>
            <pc:docMk/>
            <pc:sldMk cId="3216944612" sldId="548"/>
            <ac:spMk id="10" creationId="{E918B99E-4097-4B96-A9A3-600B88727316}"/>
          </ac:spMkLst>
        </pc:spChg>
        <pc:picChg chg="add mod">
          <ac:chgData name="David Williams (SOAC)" userId="d9705ef0-be3d-4927-aab1-9879255c8c5d" providerId="ADAL" clId="{F98134EC-67C0-4BFF-AD94-B611B83857C6}" dt="2021-02-28T20:16:49.985" v="681" actId="14100"/>
          <ac:picMkLst>
            <pc:docMk/>
            <pc:sldMk cId="3216944612" sldId="548"/>
            <ac:picMk id="4" creationId="{184B4952-5649-49D3-B513-34E8EE9D71DE}"/>
          </ac:picMkLst>
        </pc:picChg>
      </pc:sldChg>
      <pc:sldChg chg="addSp modSp add mod">
        <pc:chgData name="David Williams (SOAC)" userId="d9705ef0-be3d-4927-aab1-9879255c8c5d" providerId="ADAL" clId="{F98134EC-67C0-4BFF-AD94-B611B83857C6}" dt="2021-02-28T20:18:32.616" v="714" actId="20577"/>
        <pc:sldMkLst>
          <pc:docMk/>
          <pc:sldMk cId="796479818" sldId="549"/>
        </pc:sldMkLst>
        <pc:spChg chg="mod">
          <ac:chgData name="David Williams (SOAC)" userId="d9705ef0-be3d-4927-aab1-9879255c8c5d" providerId="ADAL" clId="{F98134EC-67C0-4BFF-AD94-B611B83857C6}" dt="2021-02-28T20:17:35.832" v="691" actId="6549"/>
          <ac:spMkLst>
            <pc:docMk/>
            <pc:sldMk cId="796479818" sldId="549"/>
            <ac:spMk id="3" creationId="{00000000-0000-0000-0000-000000000000}"/>
          </ac:spMkLst>
        </pc:spChg>
        <pc:spChg chg="add mod">
          <ac:chgData name="David Williams (SOAC)" userId="d9705ef0-be3d-4927-aab1-9879255c8c5d" providerId="ADAL" clId="{F98134EC-67C0-4BFF-AD94-B611B83857C6}" dt="2021-02-28T20:18:32.616" v="714" actId="20577"/>
          <ac:spMkLst>
            <pc:docMk/>
            <pc:sldMk cId="796479818" sldId="549"/>
            <ac:spMk id="5" creationId="{38CAF2DB-D6E1-41CF-AD48-0AE1FF551297}"/>
          </ac:spMkLst>
        </pc:spChg>
        <pc:picChg chg="add mod">
          <ac:chgData name="David Williams (SOAC)" userId="d9705ef0-be3d-4927-aab1-9879255c8c5d" providerId="ADAL" clId="{F98134EC-67C0-4BFF-AD94-B611B83857C6}" dt="2021-02-28T20:18:23.197" v="697" actId="14100"/>
          <ac:picMkLst>
            <pc:docMk/>
            <pc:sldMk cId="796479818" sldId="549"/>
            <ac:picMk id="4" creationId="{63AC7FD5-B130-4817-A912-CBFEE91F4E1A}"/>
          </ac:picMkLst>
        </pc:picChg>
      </pc:sldChg>
      <pc:sldChg chg="addSp delSp modSp add mod ord">
        <pc:chgData name="David Williams (SOAC)" userId="d9705ef0-be3d-4927-aab1-9879255c8c5d" providerId="ADAL" clId="{F98134EC-67C0-4BFF-AD94-B611B83857C6}" dt="2021-02-28T20:31:27.240" v="798" actId="14100"/>
        <pc:sldMkLst>
          <pc:docMk/>
          <pc:sldMk cId="3730362327" sldId="550"/>
        </pc:sldMkLst>
        <pc:spChg chg="mod">
          <ac:chgData name="David Williams (SOAC)" userId="d9705ef0-be3d-4927-aab1-9879255c8c5d" providerId="ADAL" clId="{F98134EC-67C0-4BFF-AD94-B611B83857C6}" dt="2021-02-28T20:31:24.484" v="797" actId="14100"/>
          <ac:spMkLst>
            <pc:docMk/>
            <pc:sldMk cId="3730362327" sldId="550"/>
            <ac:spMk id="3" creationId="{00000000-0000-0000-0000-000000000000}"/>
          </ac:spMkLst>
        </pc:spChg>
        <pc:picChg chg="del">
          <ac:chgData name="David Williams (SOAC)" userId="d9705ef0-be3d-4927-aab1-9879255c8c5d" providerId="ADAL" clId="{F98134EC-67C0-4BFF-AD94-B611B83857C6}" dt="2021-02-28T20:24:29.536" v="746" actId="478"/>
          <ac:picMkLst>
            <pc:docMk/>
            <pc:sldMk cId="3730362327" sldId="550"/>
            <ac:picMk id="4" creationId="{E1F4D63F-0E09-4F8C-B769-4D707831963B}"/>
          </ac:picMkLst>
        </pc:picChg>
        <pc:picChg chg="add mod">
          <ac:chgData name="David Williams (SOAC)" userId="d9705ef0-be3d-4927-aab1-9879255c8c5d" providerId="ADAL" clId="{F98134EC-67C0-4BFF-AD94-B611B83857C6}" dt="2021-02-28T20:31:27.240" v="798" actId="14100"/>
          <ac:picMkLst>
            <pc:docMk/>
            <pc:sldMk cId="3730362327" sldId="550"/>
            <ac:picMk id="5" creationId="{75B96CCE-F8C1-4C33-A900-EEBA79919A98}"/>
          </ac:picMkLst>
        </pc:picChg>
      </pc:sldChg>
      <pc:sldChg chg="addSp delSp modSp add mod">
        <pc:chgData name="David Williams (SOAC)" userId="d9705ef0-be3d-4927-aab1-9879255c8c5d" providerId="ADAL" clId="{F98134EC-67C0-4BFF-AD94-B611B83857C6}" dt="2021-02-28T20:41:31.735" v="892" actId="1076"/>
        <pc:sldMkLst>
          <pc:docMk/>
          <pc:sldMk cId="3517442535" sldId="551"/>
        </pc:sldMkLst>
        <pc:spChg chg="mod">
          <ac:chgData name="David Williams (SOAC)" userId="d9705ef0-be3d-4927-aab1-9879255c8c5d" providerId="ADAL" clId="{F98134EC-67C0-4BFF-AD94-B611B83857C6}" dt="2021-02-28T20:41:13.952" v="890" actId="403"/>
          <ac:spMkLst>
            <pc:docMk/>
            <pc:sldMk cId="3517442535" sldId="551"/>
            <ac:spMk id="3" creationId="{00000000-0000-0000-0000-000000000000}"/>
          </ac:spMkLst>
        </pc:spChg>
        <pc:picChg chg="del">
          <ac:chgData name="David Williams (SOAC)" userId="d9705ef0-be3d-4927-aab1-9879255c8c5d" providerId="ADAL" clId="{F98134EC-67C0-4BFF-AD94-B611B83857C6}" dt="2021-02-28T20:27:54.470" v="757" actId="478"/>
          <ac:picMkLst>
            <pc:docMk/>
            <pc:sldMk cId="3517442535" sldId="551"/>
            <ac:picMk id="4" creationId="{E1F4D63F-0E09-4F8C-B769-4D707831963B}"/>
          </ac:picMkLst>
        </pc:picChg>
        <pc:picChg chg="add mod">
          <ac:chgData name="David Williams (SOAC)" userId="d9705ef0-be3d-4927-aab1-9879255c8c5d" providerId="ADAL" clId="{F98134EC-67C0-4BFF-AD94-B611B83857C6}" dt="2021-02-28T20:41:31.735" v="892" actId="1076"/>
          <ac:picMkLst>
            <pc:docMk/>
            <pc:sldMk cId="3517442535" sldId="551"/>
            <ac:picMk id="2050" creationId="{FF85272B-B67F-4EDB-9457-BA1715D0A360}"/>
          </ac:picMkLst>
        </pc:picChg>
      </pc:sldChg>
      <pc:sldChg chg="addSp delSp modSp add mod">
        <pc:chgData name="David Williams (SOAC)" userId="d9705ef0-be3d-4927-aab1-9879255c8c5d" providerId="ADAL" clId="{F98134EC-67C0-4BFF-AD94-B611B83857C6}" dt="2021-02-28T20:35:30.079" v="837" actId="1076"/>
        <pc:sldMkLst>
          <pc:docMk/>
          <pc:sldMk cId="1075414294" sldId="552"/>
        </pc:sldMkLst>
        <pc:spChg chg="mod">
          <ac:chgData name="David Williams (SOAC)" userId="d9705ef0-be3d-4927-aab1-9879255c8c5d" providerId="ADAL" clId="{F98134EC-67C0-4BFF-AD94-B611B83857C6}" dt="2021-02-28T20:35:30.079" v="837" actId="1076"/>
          <ac:spMkLst>
            <pc:docMk/>
            <pc:sldMk cId="1075414294" sldId="552"/>
            <ac:spMk id="3" creationId="{00000000-0000-0000-0000-000000000000}"/>
          </ac:spMkLst>
        </pc:spChg>
        <pc:picChg chg="add mod">
          <ac:chgData name="David Williams (SOAC)" userId="d9705ef0-be3d-4927-aab1-9879255c8c5d" providerId="ADAL" clId="{F98134EC-67C0-4BFF-AD94-B611B83857C6}" dt="2021-02-28T20:35:25.650" v="836" actId="1076"/>
          <ac:picMkLst>
            <pc:docMk/>
            <pc:sldMk cId="1075414294" sldId="552"/>
            <ac:picMk id="4" creationId="{D08EF61F-C112-4D2B-842E-7315F8CAB073}"/>
          </ac:picMkLst>
        </pc:picChg>
        <pc:picChg chg="del">
          <ac:chgData name="David Williams (SOAC)" userId="d9705ef0-be3d-4927-aab1-9879255c8c5d" providerId="ADAL" clId="{F98134EC-67C0-4BFF-AD94-B611B83857C6}" dt="2021-02-28T20:33:48.537" v="829" actId="478"/>
          <ac:picMkLst>
            <pc:docMk/>
            <pc:sldMk cId="1075414294" sldId="552"/>
            <ac:picMk id="5" creationId="{A5B670FD-7948-42DA-A686-7D39A7F1CE4A}"/>
          </ac:picMkLst>
        </pc:picChg>
      </pc:sldChg>
      <pc:sldChg chg="addSp delSp modSp add mod">
        <pc:chgData name="David Williams (SOAC)" userId="d9705ef0-be3d-4927-aab1-9879255c8c5d" providerId="ADAL" clId="{F98134EC-67C0-4BFF-AD94-B611B83857C6}" dt="2021-02-28T20:36:36.495" v="849" actId="14100"/>
        <pc:sldMkLst>
          <pc:docMk/>
          <pc:sldMk cId="1639692880" sldId="553"/>
        </pc:sldMkLst>
        <pc:spChg chg="mod">
          <ac:chgData name="David Williams (SOAC)" userId="d9705ef0-be3d-4927-aab1-9879255c8c5d" providerId="ADAL" clId="{F98134EC-67C0-4BFF-AD94-B611B83857C6}" dt="2021-02-28T20:36:08.284" v="843" actId="122"/>
          <ac:spMkLst>
            <pc:docMk/>
            <pc:sldMk cId="1639692880" sldId="553"/>
            <ac:spMk id="3" creationId="{00000000-0000-0000-0000-000000000000}"/>
          </ac:spMkLst>
        </pc:spChg>
        <pc:picChg chg="del">
          <ac:chgData name="David Williams (SOAC)" userId="d9705ef0-be3d-4927-aab1-9879255c8c5d" providerId="ADAL" clId="{F98134EC-67C0-4BFF-AD94-B611B83857C6}" dt="2021-02-28T20:35:47.461" v="839" actId="478"/>
          <ac:picMkLst>
            <pc:docMk/>
            <pc:sldMk cId="1639692880" sldId="553"/>
            <ac:picMk id="4" creationId="{D08EF61F-C112-4D2B-842E-7315F8CAB073}"/>
          </ac:picMkLst>
        </pc:picChg>
        <pc:picChg chg="add del">
          <ac:chgData name="David Williams (SOAC)" userId="d9705ef0-be3d-4927-aab1-9879255c8c5d" providerId="ADAL" clId="{F98134EC-67C0-4BFF-AD94-B611B83857C6}" dt="2021-02-28T20:36:18.958" v="845"/>
          <ac:picMkLst>
            <pc:docMk/>
            <pc:sldMk cId="1639692880" sldId="553"/>
            <ac:picMk id="5" creationId="{0B0CFF81-55A8-44B4-987A-4258DF25087F}"/>
          </ac:picMkLst>
        </pc:picChg>
        <pc:picChg chg="add mod">
          <ac:chgData name="David Williams (SOAC)" userId="d9705ef0-be3d-4927-aab1-9879255c8c5d" providerId="ADAL" clId="{F98134EC-67C0-4BFF-AD94-B611B83857C6}" dt="2021-02-28T20:36:36.495" v="849" actId="14100"/>
          <ac:picMkLst>
            <pc:docMk/>
            <pc:sldMk cId="1639692880" sldId="553"/>
            <ac:picMk id="1026" creationId="{44485144-6CEC-4000-B4C6-6D288A21CF3E}"/>
          </ac:picMkLst>
        </pc:picChg>
      </pc:sldChg>
      <pc:sldChg chg="add del">
        <pc:chgData name="David Williams (SOAC)" userId="d9705ef0-be3d-4927-aab1-9879255c8c5d" providerId="ADAL" clId="{F98134EC-67C0-4BFF-AD94-B611B83857C6}" dt="2021-02-28T20:38:24.212" v="867" actId="47"/>
        <pc:sldMkLst>
          <pc:docMk/>
          <pc:sldMk cId="956465565" sldId="554"/>
        </pc:sldMkLst>
      </pc:sldChg>
      <pc:sldChg chg="modSp add mod">
        <pc:chgData name="David Williams (SOAC)" userId="d9705ef0-be3d-4927-aab1-9879255c8c5d" providerId="ADAL" clId="{F98134EC-67C0-4BFF-AD94-B611B83857C6}" dt="2021-02-28T20:38:53.241" v="886" actId="20577"/>
        <pc:sldMkLst>
          <pc:docMk/>
          <pc:sldMk cId="2427941256" sldId="555"/>
        </pc:sldMkLst>
        <pc:spChg chg="mod">
          <ac:chgData name="David Williams (SOAC)" userId="d9705ef0-be3d-4927-aab1-9879255c8c5d" providerId="ADAL" clId="{F98134EC-67C0-4BFF-AD94-B611B83857C6}" dt="2021-02-28T20:38:53.241" v="886" actId="20577"/>
          <ac:spMkLst>
            <pc:docMk/>
            <pc:sldMk cId="2427941256" sldId="555"/>
            <ac:spMk id="3" creationId="{00000000-0000-0000-0000-000000000000}"/>
          </ac:spMkLst>
        </pc:spChg>
        <pc:picChg chg="mod">
          <ac:chgData name="David Williams (SOAC)" userId="d9705ef0-be3d-4927-aab1-9879255c8c5d" providerId="ADAL" clId="{F98134EC-67C0-4BFF-AD94-B611B83857C6}" dt="2021-02-28T20:37:45.100" v="862" actId="1076"/>
          <ac:picMkLst>
            <pc:docMk/>
            <pc:sldMk cId="2427941256" sldId="555"/>
            <ac:picMk id="1026" creationId="{44485144-6CEC-4000-B4C6-6D288A21CF3E}"/>
          </ac:picMkLst>
        </pc:picChg>
      </pc:sldChg>
      <pc:sldChg chg="add ord">
        <pc:chgData name="David Williams (SOAC)" userId="d9705ef0-be3d-4927-aab1-9879255c8c5d" providerId="ADAL" clId="{F98134EC-67C0-4BFF-AD94-B611B83857C6}" dt="2021-02-28T20:39:12.817" v="888"/>
        <pc:sldMkLst>
          <pc:docMk/>
          <pc:sldMk cId="1991588990" sldId="556"/>
        </pc:sldMkLst>
      </pc:sldChg>
      <pc:sldChg chg="addSp delSp modSp add mod">
        <pc:chgData name="David Williams (SOAC)" userId="d9705ef0-be3d-4927-aab1-9879255c8c5d" providerId="ADAL" clId="{F98134EC-67C0-4BFF-AD94-B611B83857C6}" dt="2021-02-28T20:54:46.699" v="961" actId="1038"/>
        <pc:sldMkLst>
          <pc:docMk/>
          <pc:sldMk cId="120582149" sldId="557"/>
        </pc:sldMkLst>
        <pc:spChg chg="del">
          <ac:chgData name="David Williams (SOAC)" userId="d9705ef0-be3d-4927-aab1-9879255c8c5d" providerId="ADAL" clId="{F98134EC-67C0-4BFF-AD94-B611B83857C6}" dt="2021-02-28T20:52:58.971" v="937" actId="478"/>
          <ac:spMkLst>
            <pc:docMk/>
            <pc:sldMk cId="120582149" sldId="557"/>
            <ac:spMk id="3" creationId="{00000000-0000-0000-0000-000000000000}"/>
          </ac:spMkLst>
        </pc:spChg>
        <pc:spChg chg="add del mod">
          <ac:chgData name="David Williams (SOAC)" userId="d9705ef0-be3d-4927-aab1-9879255c8c5d" providerId="ADAL" clId="{F98134EC-67C0-4BFF-AD94-B611B83857C6}" dt="2021-02-28T20:53:02.429" v="938" actId="478"/>
          <ac:spMkLst>
            <pc:docMk/>
            <pc:sldMk cId="120582149" sldId="557"/>
            <ac:spMk id="6" creationId="{BF5F9818-98E2-4843-9325-5605D8D39534}"/>
          </ac:spMkLst>
        </pc:spChg>
        <pc:picChg chg="del">
          <ac:chgData name="David Williams (SOAC)" userId="d9705ef0-be3d-4927-aab1-9879255c8c5d" providerId="ADAL" clId="{F98134EC-67C0-4BFF-AD94-B611B83857C6}" dt="2021-02-28T20:52:58.971" v="937" actId="478"/>
          <ac:picMkLst>
            <pc:docMk/>
            <pc:sldMk cId="120582149" sldId="557"/>
            <ac:picMk id="4" creationId="{C5DD411F-73B1-4A20-9807-85313C6DC3A6}"/>
          </ac:picMkLst>
        </pc:picChg>
        <pc:picChg chg="add mod">
          <ac:chgData name="David Williams (SOAC)" userId="d9705ef0-be3d-4927-aab1-9879255c8c5d" providerId="ADAL" clId="{F98134EC-67C0-4BFF-AD94-B611B83857C6}" dt="2021-02-28T20:54:37.284" v="950" actId="14100"/>
          <ac:picMkLst>
            <pc:docMk/>
            <pc:sldMk cId="120582149" sldId="557"/>
            <ac:picMk id="8" creationId="{7C8ECF2A-C610-42F9-999E-3DEAC65C94B4}"/>
          </ac:picMkLst>
        </pc:picChg>
        <pc:picChg chg="add mod">
          <ac:chgData name="David Williams (SOAC)" userId="d9705ef0-be3d-4927-aab1-9879255c8c5d" providerId="ADAL" clId="{F98134EC-67C0-4BFF-AD94-B611B83857C6}" dt="2021-02-28T20:54:46.699" v="961" actId="1038"/>
          <ac:picMkLst>
            <pc:docMk/>
            <pc:sldMk cId="120582149" sldId="557"/>
            <ac:picMk id="10" creationId="{45CB1EFA-DEDA-448F-A63B-AD3A41D88ABB}"/>
          </ac:picMkLst>
        </pc:picChg>
      </pc:sldChg>
      <pc:sldChg chg="addSp delSp modSp add mod ord">
        <pc:chgData name="David Williams (SOAC)" userId="d9705ef0-be3d-4927-aab1-9879255c8c5d" providerId="ADAL" clId="{F98134EC-67C0-4BFF-AD94-B611B83857C6}" dt="2021-02-28T22:00:43.544" v="1208" actId="14100"/>
        <pc:sldMkLst>
          <pc:docMk/>
          <pc:sldMk cId="3041485651" sldId="558"/>
        </pc:sldMkLst>
        <pc:spChg chg="del">
          <ac:chgData name="David Williams (SOAC)" userId="d9705ef0-be3d-4927-aab1-9879255c8c5d" providerId="ADAL" clId="{F98134EC-67C0-4BFF-AD94-B611B83857C6}" dt="2021-02-28T21:58:42.812" v="1199" actId="478"/>
          <ac:spMkLst>
            <pc:docMk/>
            <pc:sldMk cId="3041485651" sldId="558"/>
            <ac:spMk id="3" creationId="{00000000-0000-0000-0000-000000000000}"/>
          </ac:spMkLst>
        </pc:spChg>
        <pc:spChg chg="add del mod">
          <ac:chgData name="David Williams (SOAC)" userId="d9705ef0-be3d-4927-aab1-9879255c8c5d" providerId="ADAL" clId="{F98134EC-67C0-4BFF-AD94-B611B83857C6}" dt="2021-02-28T22:00:15.082" v="1201" actId="478"/>
          <ac:spMkLst>
            <pc:docMk/>
            <pc:sldMk cId="3041485651" sldId="558"/>
            <ac:spMk id="6" creationId="{E74FA988-72C6-4E86-AC7A-D8E5E07395F2}"/>
          </ac:spMkLst>
        </pc:spChg>
        <pc:picChg chg="del">
          <ac:chgData name="David Williams (SOAC)" userId="d9705ef0-be3d-4927-aab1-9879255c8c5d" providerId="ADAL" clId="{F98134EC-67C0-4BFF-AD94-B611B83857C6}" dt="2021-02-28T21:58:44.299" v="1200" actId="478"/>
          <ac:picMkLst>
            <pc:docMk/>
            <pc:sldMk cId="3041485651" sldId="558"/>
            <ac:picMk id="4" creationId="{B901F4E0-C7E5-46BA-8501-4859A3B285B3}"/>
          </ac:picMkLst>
        </pc:picChg>
        <pc:picChg chg="add mod">
          <ac:chgData name="David Williams (SOAC)" userId="d9705ef0-be3d-4927-aab1-9879255c8c5d" providerId="ADAL" clId="{F98134EC-67C0-4BFF-AD94-B611B83857C6}" dt="2021-02-28T22:00:43.544" v="1208" actId="14100"/>
          <ac:picMkLst>
            <pc:docMk/>
            <pc:sldMk cId="3041485651" sldId="558"/>
            <ac:picMk id="7" creationId="{9EE9C918-FB82-4874-8DFD-2D1FC78667A7}"/>
          </ac:picMkLst>
        </pc:picChg>
      </pc:sldChg>
      <pc:sldChg chg="add">
        <pc:chgData name="David Williams (SOAC)" userId="d9705ef0-be3d-4927-aab1-9879255c8c5d" providerId="ADAL" clId="{F98134EC-67C0-4BFF-AD94-B611B83857C6}" dt="2021-02-28T22:14:39.268" v="1357" actId="2890"/>
        <pc:sldMkLst>
          <pc:docMk/>
          <pc:sldMk cId="1892432126" sldId="559"/>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C48A03-36A9-4D27-AE95-005ED7D783CD}"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1A440D5E-F309-406C-81EF-78AF5006E910}">
      <dgm:prSet custT="1"/>
      <dgm:spPr/>
      <dgm:t>
        <a:bodyPr/>
        <a:lstStyle/>
        <a:p>
          <a:pPr algn="ctr">
            <a:buNone/>
          </a:pPr>
          <a:r>
            <a:rPr lang="en-GB" sz="2800" b="1" u="sng" dirty="0"/>
            <a:t>General considerations</a:t>
          </a:r>
          <a:r>
            <a:rPr lang="en-GB" sz="2800" dirty="0"/>
            <a:t>:</a:t>
          </a:r>
          <a:endParaRPr lang="en-US" sz="2800" dirty="0"/>
        </a:p>
      </dgm:t>
    </dgm:pt>
    <dgm:pt modelId="{88E8BC77-C100-4ACE-837F-E0698EFED7A1}" type="parTrans" cxnId="{E9E8B312-45C7-43A0-BD7D-AAE030DE6866}">
      <dgm:prSet/>
      <dgm:spPr/>
      <dgm:t>
        <a:bodyPr/>
        <a:lstStyle/>
        <a:p>
          <a:endParaRPr lang="en-US" sz="2000"/>
        </a:p>
      </dgm:t>
    </dgm:pt>
    <dgm:pt modelId="{6544B232-1CD3-4CF0-99E5-DBAC24D14D5C}" type="sibTrans" cxnId="{E9E8B312-45C7-43A0-BD7D-AAE030DE6866}">
      <dgm:prSet/>
      <dgm:spPr/>
      <dgm:t>
        <a:bodyPr/>
        <a:lstStyle/>
        <a:p>
          <a:endParaRPr lang="en-US" sz="2000"/>
        </a:p>
      </dgm:t>
    </dgm:pt>
    <dgm:pt modelId="{7B353C28-E9C1-46E9-AF68-972678F6F0FA}">
      <dgm:prSet custT="1"/>
      <dgm:spPr/>
      <dgm:t>
        <a:bodyPr/>
        <a:lstStyle/>
        <a:p>
          <a:pPr algn="ctr">
            <a:buNone/>
          </a:pPr>
          <a:r>
            <a:rPr lang="en-GB" sz="2000" dirty="0"/>
            <a:t>Additional staff to cope with conversion?</a:t>
          </a:r>
          <a:endParaRPr lang="en-US" sz="2000" dirty="0"/>
        </a:p>
      </dgm:t>
    </dgm:pt>
    <dgm:pt modelId="{FCD16DA3-2931-4BCD-88F1-50290F2F229B}" type="parTrans" cxnId="{0119BB56-535D-439C-BF37-751A4A933B10}">
      <dgm:prSet/>
      <dgm:spPr/>
      <dgm:t>
        <a:bodyPr/>
        <a:lstStyle/>
        <a:p>
          <a:endParaRPr lang="en-US" sz="2000"/>
        </a:p>
      </dgm:t>
    </dgm:pt>
    <dgm:pt modelId="{9B2EA95F-7607-45D0-A680-1A26DA27FE3F}" type="sibTrans" cxnId="{0119BB56-535D-439C-BF37-751A4A933B10}">
      <dgm:prSet/>
      <dgm:spPr/>
      <dgm:t>
        <a:bodyPr/>
        <a:lstStyle/>
        <a:p>
          <a:endParaRPr lang="en-US" sz="2000"/>
        </a:p>
      </dgm:t>
    </dgm:pt>
    <dgm:pt modelId="{88015A56-0A3E-4599-926A-4CA1E5C6D13B}">
      <dgm:prSet custT="1"/>
      <dgm:spPr/>
      <dgm:t>
        <a:bodyPr/>
        <a:lstStyle/>
        <a:p>
          <a:pPr algn="ctr">
            <a:buNone/>
          </a:pPr>
          <a:r>
            <a:rPr lang="en-GB" sz="2000" dirty="0"/>
            <a:t>When to convert - slack times/weekends?</a:t>
          </a:r>
          <a:endParaRPr lang="en-US" sz="2000" dirty="0"/>
        </a:p>
      </dgm:t>
    </dgm:pt>
    <dgm:pt modelId="{D9A4F1B9-73BF-42C6-8854-9A8D88C020C7}" type="parTrans" cxnId="{1BC37DEB-87DA-48DC-B815-20C8F10E52EB}">
      <dgm:prSet/>
      <dgm:spPr/>
      <dgm:t>
        <a:bodyPr/>
        <a:lstStyle/>
        <a:p>
          <a:endParaRPr lang="en-US" sz="2000"/>
        </a:p>
      </dgm:t>
    </dgm:pt>
    <dgm:pt modelId="{5C1D9741-491A-4E20-9324-C006577512C6}" type="sibTrans" cxnId="{1BC37DEB-87DA-48DC-B815-20C8F10E52EB}">
      <dgm:prSet/>
      <dgm:spPr/>
      <dgm:t>
        <a:bodyPr/>
        <a:lstStyle/>
        <a:p>
          <a:endParaRPr lang="en-US" sz="2000"/>
        </a:p>
      </dgm:t>
    </dgm:pt>
    <dgm:pt modelId="{86925E23-642C-49A2-9E3B-A728B6EAB9CA}">
      <dgm:prSet custT="1"/>
      <dgm:spPr/>
      <dgm:t>
        <a:bodyPr/>
        <a:lstStyle/>
        <a:p>
          <a:pPr algn="ctr">
            <a:buNone/>
          </a:pPr>
          <a:r>
            <a:rPr lang="en-GB" sz="2000" dirty="0"/>
            <a:t>All files at once or group by group?</a:t>
          </a:r>
          <a:endParaRPr lang="en-US" sz="2000" dirty="0"/>
        </a:p>
      </dgm:t>
    </dgm:pt>
    <dgm:pt modelId="{A211AE56-CB8E-4AB9-B778-8143A8436EFC}" type="parTrans" cxnId="{2F528916-2B24-448B-A90C-4028417D58C1}">
      <dgm:prSet/>
      <dgm:spPr/>
      <dgm:t>
        <a:bodyPr/>
        <a:lstStyle/>
        <a:p>
          <a:endParaRPr lang="en-US" sz="2000"/>
        </a:p>
      </dgm:t>
    </dgm:pt>
    <dgm:pt modelId="{F66E2A4B-FA9D-4313-BE0D-A4E703E1C532}" type="sibTrans" cxnId="{2F528916-2B24-448B-A90C-4028417D58C1}">
      <dgm:prSet/>
      <dgm:spPr/>
      <dgm:t>
        <a:bodyPr/>
        <a:lstStyle/>
        <a:p>
          <a:endParaRPr lang="en-US" sz="2000"/>
        </a:p>
      </dgm:t>
    </dgm:pt>
    <dgm:pt modelId="{7B31F7A4-1185-4FC6-90D8-C9643A598A9F}">
      <dgm:prSet custT="1"/>
      <dgm:spPr/>
      <dgm:t>
        <a:bodyPr/>
        <a:lstStyle/>
        <a:p>
          <a:pPr algn="ctr">
            <a:buNone/>
          </a:pPr>
          <a:endParaRPr lang="en-US" sz="2000" dirty="0"/>
        </a:p>
      </dgm:t>
    </dgm:pt>
    <dgm:pt modelId="{3AEC60BF-878F-4E2C-B402-8C5FBAD96128}" type="parTrans" cxnId="{81D42234-B86D-44BB-9881-A674310B7C63}">
      <dgm:prSet/>
      <dgm:spPr/>
      <dgm:t>
        <a:bodyPr/>
        <a:lstStyle/>
        <a:p>
          <a:endParaRPr lang="en-GB" sz="2000"/>
        </a:p>
      </dgm:t>
    </dgm:pt>
    <dgm:pt modelId="{5FE7705D-3CAC-417D-B8C4-41F814BC2487}" type="sibTrans" cxnId="{81D42234-B86D-44BB-9881-A674310B7C63}">
      <dgm:prSet/>
      <dgm:spPr/>
      <dgm:t>
        <a:bodyPr/>
        <a:lstStyle/>
        <a:p>
          <a:endParaRPr lang="en-GB" sz="2000"/>
        </a:p>
      </dgm:t>
    </dgm:pt>
    <dgm:pt modelId="{0897BDBD-B291-46B4-828C-37D95C6E80C2}">
      <dgm:prSet custT="1"/>
      <dgm:spPr/>
      <dgm:t>
        <a:bodyPr/>
        <a:lstStyle/>
        <a:p>
          <a:pPr algn="ctr">
            <a:buNone/>
          </a:pPr>
          <a:endParaRPr lang="en-US" sz="2000" dirty="0"/>
        </a:p>
      </dgm:t>
    </dgm:pt>
    <dgm:pt modelId="{DCA36CF2-49BB-4A15-8825-C65E9F6AFD4D}" type="parTrans" cxnId="{FB91314D-B29B-4893-A5B2-9A666CC767C3}">
      <dgm:prSet/>
      <dgm:spPr/>
      <dgm:t>
        <a:bodyPr/>
        <a:lstStyle/>
        <a:p>
          <a:endParaRPr lang="en-GB" sz="2000"/>
        </a:p>
      </dgm:t>
    </dgm:pt>
    <dgm:pt modelId="{F7A93631-B65E-4D71-9752-1841C438B114}" type="sibTrans" cxnId="{FB91314D-B29B-4893-A5B2-9A666CC767C3}">
      <dgm:prSet/>
      <dgm:spPr/>
      <dgm:t>
        <a:bodyPr/>
        <a:lstStyle/>
        <a:p>
          <a:endParaRPr lang="en-GB" sz="2000"/>
        </a:p>
      </dgm:t>
    </dgm:pt>
    <dgm:pt modelId="{8F12FDED-E43F-4971-88C6-9B353D2753E1}" type="pres">
      <dgm:prSet presAssocID="{B2C48A03-36A9-4D27-AE95-005ED7D783CD}" presName="diagram" presStyleCnt="0">
        <dgm:presLayoutVars>
          <dgm:dir/>
          <dgm:resizeHandles val="exact"/>
        </dgm:presLayoutVars>
      </dgm:prSet>
      <dgm:spPr/>
    </dgm:pt>
    <dgm:pt modelId="{DA754806-E058-471F-A831-09ADA8D41924}" type="pres">
      <dgm:prSet presAssocID="{1A440D5E-F309-406C-81EF-78AF5006E910}" presName="arrow" presStyleLbl="node1" presStyleIdx="0" presStyleCnt="1" custScaleX="115706">
        <dgm:presLayoutVars>
          <dgm:bulletEnabled val="1"/>
        </dgm:presLayoutVars>
      </dgm:prSet>
      <dgm:spPr/>
    </dgm:pt>
  </dgm:ptLst>
  <dgm:cxnLst>
    <dgm:cxn modelId="{BC8B2D0C-E7EA-403D-A8F1-F7BFF0D21D25}" type="presOf" srcId="{86925E23-642C-49A2-9E3B-A728B6EAB9CA}" destId="{DA754806-E058-471F-A831-09ADA8D41924}" srcOrd="0" destOrd="5" presId="urn:microsoft.com/office/officeart/2005/8/layout/arrow5"/>
    <dgm:cxn modelId="{E9E8B312-45C7-43A0-BD7D-AAE030DE6866}" srcId="{B2C48A03-36A9-4D27-AE95-005ED7D783CD}" destId="{1A440D5E-F309-406C-81EF-78AF5006E910}" srcOrd="0" destOrd="0" parTransId="{88E8BC77-C100-4ACE-837F-E0698EFED7A1}" sibTransId="{6544B232-1CD3-4CF0-99E5-DBAC24D14D5C}"/>
    <dgm:cxn modelId="{2F528916-2B24-448B-A90C-4028417D58C1}" srcId="{1A440D5E-F309-406C-81EF-78AF5006E910}" destId="{86925E23-642C-49A2-9E3B-A728B6EAB9CA}" srcOrd="4" destOrd="0" parTransId="{A211AE56-CB8E-4AB9-B778-8143A8436EFC}" sibTransId="{F66E2A4B-FA9D-4313-BE0D-A4E703E1C532}"/>
    <dgm:cxn modelId="{A3893630-F488-4EDE-B49E-EC842D4710A6}" type="presOf" srcId="{88015A56-0A3E-4599-926A-4CA1E5C6D13B}" destId="{DA754806-E058-471F-A831-09ADA8D41924}" srcOrd="0" destOrd="3" presId="urn:microsoft.com/office/officeart/2005/8/layout/arrow5"/>
    <dgm:cxn modelId="{81D42234-B86D-44BB-9881-A674310B7C63}" srcId="{1A440D5E-F309-406C-81EF-78AF5006E910}" destId="{7B31F7A4-1185-4FC6-90D8-C9643A598A9F}" srcOrd="1" destOrd="0" parTransId="{3AEC60BF-878F-4E2C-B402-8C5FBAD96128}" sibTransId="{5FE7705D-3CAC-417D-B8C4-41F814BC2487}"/>
    <dgm:cxn modelId="{FB91314D-B29B-4893-A5B2-9A666CC767C3}" srcId="{1A440D5E-F309-406C-81EF-78AF5006E910}" destId="{0897BDBD-B291-46B4-828C-37D95C6E80C2}" srcOrd="3" destOrd="0" parTransId="{DCA36CF2-49BB-4A15-8825-C65E9F6AFD4D}" sibTransId="{F7A93631-B65E-4D71-9752-1841C438B114}"/>
    <dgm:cxn modelId="{0119BB56-535D-439C-BF37-751A4A933B10}" srcId="{1A440D5E-F309-406C-81EF-78AF5006E910}" destId="{7B353C28-E9C1-46E9-AF68-972678F6F0FA}" srcOrd="0" destOrd="0" parTransId="{FCD16DA3-2931-4BCD-88F1-50290F2F229B}" sibTransId="{9B2EA95F-7607-45D0-A680-1A26DA27FE3F}"/>
    <dgm:cxn modelId="{E11C9482-7B7E-4915-88DC-985BABB394CF}" type="presOf" srcId="{7B353C28-E9C1-46E9-AF68-972678F6F0FA}" destId="{DA754806-E058-471F-A831-09ADA8D41924}" srcOrd="0" destOrd="1" presId="urn:microsoft.com/office/officeart/2005/8/layout/arrow5"/>
    <dgm:cxn modelId="{ECAE3689-16C4-434E-B05B-A87F6C08E539}" type="presOf" srcId="{7B31F7A4-1185-4FC6-90D8-C9643A598A9F}" destId="{DA754806-E058-471F-A831-09ADA8D41924}" srcOrd="0" destOrd="2" presId="urn:microsoft.com/office/officeart/2005/8/layout/arrow5"/>
    <dgm:cxn modelId="{00573F89-7C9F-4A79-AB27-6FD5516078D5}" type="presOf" srcId="{B2C48A03-36A9-4D27-AE95-005ED7D783CD}" destId="{8F12FDED-E43F-4971-88C6-9B353D2753E1}" srcOrd="0" destOrd="0" presId="urn:microsoft.com/office/officeart/2005/8/layout/arrow5"/>
    <dgm:cxn modelId="{9A1C91B5-82EA-4EE7-B43E-642C02764563}" type="presOf" srcId="{0897BDBD-B291-46B4-828C-37D95C6E80C2}" destId="{DA754806-E058-471F-A831-09ADA8D41924}" srcOrd="0" destOrd="4" presId="urn:microsoft.com/office/officeart/2005/8/layout/arrow5"/>
    <dgm:cxn modelId="{1BC37DEB-87DA-48DC-B815-20C8F10E52EB}" srcId="{1A440D5E-F309-406C-81EF-78AF5006E910}" destId="{88015A56-0A3E-4599-926A-4CA1E5C6D13B}" srcOrd="2" destOrd="0" parTransId="{D9A4F1B9-73BF-42C6-8854-9A8D88C020C7}" sibTransId="{5C1D9741-491A-4E20-9324-C006577512C6}"/>
    <dgm:cxn modelId="{67AA54F3-631C-4527-9293-7CE107FB1669}" type="presOf" srcId="{1A440D5E-F309-406C-81EF-78AF5006E910}" destId="{DA754806-E058-471F-A831-09ADA8D41924}" srcOrd="0" destOrd="0" presId="urn:microsoft.com/office/officeart/2005/8/layout/arrow5"/>
    <dgm:cxn modelId="{79A12668-8FFC-48BB-831B-3F364755DA0B}" type="presParOf" srcId="{8F12FDED-E43F-4971-88C6-9B353D2753E1}" destId="{DA754806-E058-471F-A831-09ADA8D41924}" srcOrd="0"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76FF42-941D-4850-AF17-88453E1D16C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24EA57A-54CA-4574-A6F0-44DB50DC8EE4}">
      <dgm:prSet/>
      <dgm:spPr/>
      <dgm:t>
        <a:bodyPr/>
        <a:lstStyle/>
        <a:p>
          <a:pPr>
            <a:defRPr cap="all"/>
          </a:pPr>
          <a:r>
            <a:rPr lang="en-GB" b="1" u="sng" dirty="0"/>
            <a:t>Testing - three types:</a:t>
          </a:r>
          <a:endParaRPr lang="en-US" dirty="0"/>
        </a:p>
      </dgm:t>
    </dgm:pt>
    <dgm:pt modelId="{0BFF6F47-BBBA-4BF3-8B9C-AC30612664E7}" type="parTrans" cxnId="{52CCB038-3860-4B2D-8035-6CCDF5C7F14B}">
      <dgm:prSet/>
      <dgm:spPr/>
      <dgm:t>
        <a:bodyPr/>
        <a:lstStyle/>
        <a:p>
          <a:endParaRPr lang="en-US"/>
        </a:p>
      </dgm:t>
    </dgm:pt>
    <dgm:pt modelId="{FA2922BB-D7FD-40A5-975F-1E6958024C49}" type="sibTrans" cxnId="{52CCB038-3860-4B2D-8035-6CCDF5C7F14B}">
      <dgm:prSet/>
      <dgm:spPr/>
      <dgm:t>
        <a:bodyPr/>
        <a:lstStyle/>
        <a:p>
          <a:endParaRPr lang="en-US"/>
        </a:p>
      </dgm:t>
    </dgm:pt>
    <dgm:pt modelId="{D5848A3A-AFEF-400A-8438-1D2A0A2EFA4C}">
      <dgm:prSet/>
      <dgm:spPr/>
      <dgm:t>
        <a:bodyPr/>
        <a:lstStyle/>
        <a:p>
          <a:pPr>
            <a:defRPr cap="all"/>
          </a:pPr>
          <a:r>
            <a:rPr lang="en-GB" b="1" u="sng"/>
            <a:t>Program testing</a:t>
          </a:r>
          <a:endParaRPr lang="en-US"/>
        </a:p>
      </dgm:t>
    </dgm:pt>
    <dgm:pt modelId="{A8B7DE3C-CFCC-4C9B-A5D3-AE405D96B84C}" type="parTrans" cxnId="{179E6307-2EB2-495E-B996-DFC79535D6FC}">
      <dgm:prSet/>
      <dgm:spPr/>
      <dgm:t>
        <a:bodyPr/>
        <a:lstStyle/>
        <a:p>
          <a:endParaRPr lang="en-US"/>
        </a:p>
      </dgm:t>
    </dgm:pt>
    <dgm:pt modelId="{E081F1D8-E8A8-47FA-9C1E-CA7C07FF3839}" type="sibTrans" cxnId="{179E6307-2EB2-495E-B996-DFC79535D6FC}">
      <dgm:prSet/>
      <dgm:spPr/>
      <dgm:t>
        <a:bodyPr/>
        <a:lstStyle/>
        <a:p>
          <a:endParaRPr lang="en-US"/>
        </a:p>
      </dgm:t>
    </dgm:pt>
    <dgm:pt modelId="{8FECF7CE-2B59-4853-98C1-821F55EE333D}">
      <dgm:prSet/>
      <dgm:spPr/>
      <dgm:t>
        <a:bodyPr/>
        <a:lstStyle/>
        <a:p>
          <a:pPr>
            <a:defRPr cap="all"/>
          </a:pPr>
          <a:r>
            <a:rPr lang="en-GB" b="1" u="sng"/>
            <a:t>Systems testing</a:t>
          </a:r>
          <a:endParaRPr lang="en-US"/>
        </a:p>
      </dgm:t>
    </dgm:pt>
    <dgm:pt modelId="{03FDB2B2-CD03-45D7-AA00-240236F36550}" type="parTrans" cxnId="{D70D8EDA-78C4-4753-9408-6F687590080A}">
      <dgm:prSet/>
      <dgm:spPr/>
      <dgm:t>
        <a:bodyPr/>
        <a:lstStyle/>
        <a:p>
          <a:endParaRPr lang="en-US"/>
        </a:p>
      </dgm:t>
    </dgm:pt>
    <dgm:pt modelId="{E6FAAF4E-F0B3-4C65-AB8C-2C19AFD028EF}" type="sibTrans" cxnId="{D70D8EDA-78C4-4753-9408-6F687590080A}">
      <dgm:prSet/>
      <dgm:spPr/>
      <dgm:t>
        <a:bodyPr/>
        <a:lstStyle/>
        <a:p>
          <a:endParaRPr lang="en-US"/>
        </a:p>
      </dgm:t>
    </dgm:pt>
    <dgm:pt modelId="{A0492D1A-9DDB-4923-BF84-BEEE15BDAA0D}">
      <dgm:prSet/>
      <dgm:spPr/>
      <dgm:t>
        <a:bodyPr/>
        <a:lstStyle/>
        <a:p>
          <a:pPr>
            <a:defRPr cap="all"/>
          </a:pPr>
          <a:r>
            <a:rPr lang="en-GB" b="1" u="sng"/>
            <a:t>Acceptance testing</a:t>
          </a:r>
          <a:endParaRPr lang="en-US"/>
        </a:p>
      </dgm:t>
    </dgm:pt>
    <dgm:pt modelId="{EAFF4E15-83C3-4FF7-B6C9-71722BE35010}" type="parTrans" cxnId="{7632F703-9520-408B-A662-67918B0D2FB0}">
      <dgm:prSet/>
      <dgm:spPr/>
      <dgm:t>
        <a:bodyPr/>
        <a:lstStyle/>
        <a:p>
          <a:endParaRPr lang="en-US"/>
        </a:p>
      </dgm:t>
    </dgm:pt>
    <dgm:pt modelId="{921B8C8D-1468-41A5-AE40-A9F5BE315437}" type="sibTrans" cxnId="{7632F703-9520-408B-A662-67918B0D2FB0}">
      <dgm:prSet/>
      <dgm:spPr/>
      <dgm:t>
        <a:bodyPr/>
        <a:lstStyle/>
        <a:p>
          <a:endParaRPr lang="en-US"/>
        </a:p>
      </dgm:t>
    </dgm:pt>
    <dgm:pt modelId="{C0D009D6-FACF-4A5C-AB99-A14E77338129}" type="pres">
      <dgm:prSet presAssocID="{F576FF42-941D-4850-AF17-88453E1D16CE}" presName="root" presStyleCnt="0">
        <dgm:presLayoutVars>
          <dgm:dir/>
          <dgm:resizeHandles val="exact"/>
        </dgm:presLayoutVars>
      </dgm:prSet>
      <dgm:spPr/>
    </dgm:pt>
    <dgm:pt modelId="{D65AF873-5D09-4392-90B6-A2F062FBBBD8}" type="pres">
      <dgm:prSet presAssocID="{B24EA57A-54CA-4574-A6F0-44DB50DC8EE4}" presName="compNode" presStyleCnt="0"/>
      <dgm:spPr/>
    </dgm:pt>
    <dgm:pt modelId="{42A288F9-F0E7-4C74-B8FB-8C9C4E3BF675}" type="pres">
      <dgm:prSet presAssocID="{B24EA57A-54CA-4574-A6F0-44DB50DC8EE4}" presName="iconBgRect" presStyleLbl="bgShp" presStyleIdx="0" presStyleCnt="4" custLinFactX="100000" custLinFactNeighborX="191965" custLinFactNeighborY="-67671"/>
      <dgm:spPr/>
    </dgm:pt>
    <dgm:pt modelId="{84987958-4014-43C8-8C92-A49BC469B2E8}" type="pres">
      <dgm:prSet presAssocID="{B24EA57A-54CA-4574-A6F0-44DB50DC8EE4}" presName="iconRect" presStyleLbl="node1" presStyleIdx="0" presStyleCnt="4" custLinFactX="211438" custLinFactY="-23313" custLinFactNeighborX="300000" custLinFactNeighborY="-10000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st tubes"/>
        </a:ext>
      </dgm:extLst>
    </dgm:pt>
    <dgm:pt modelId="{561B6A56-420C-4728-A68A-1179F65D6DB0}" type="pres">
      <dgm:prSet presAssocID="{B24EA57A-54CA-4574-A6F0-44DB50DC8EE4}" presName="spaceRect" presStyleCnt="0"/>
      <dgm:spPr/>
    </dgm:pt>
    <dgm:pt modelId="{60AFA9EE-BAF1-4348-9382-66297E4B9F47}" type="pres">
      <dgm:prSet presAssocID="{B24EA57A-54CA-4574-A6F0-44DB50DC8EE4}" presName="textRect" presStyleLbl="revTx" presStyleIdx="0" presStyleCnt="4" custLinFactX="77646" custLinFactY="-100000" custLinFactNeighborX="100000" custLinFactNeighborY="-103864">
        <dgm:presLayoutVars>
          <dgm:chMax val="1"/>
          <dgm:chPref val="1"/>
        </dgm:presLayoutVars>
      </dgm:prSet>
      <dgm:spPr/>
    </dgm:pt>
    <dgm:pt modelId="{600D33CF-C194-4652-91F3-9F274AED1E05}" type="pres">
      <dgm:prSet presAssocID="{FA2922BB-D7FD-40A5-975F-1E6958024C49}" presName="sibTrans" presStyleCnt="0"/>
      <dgm:spPr/>
    </dgm:pt>
    <dgm:pt modelId="{BBEBCB8D-56C2-4E72-B230-CD293BA037F5}" type="pres">
      <dgm:prSet presAssocID="{D5848A3A-AFEF-400A-8438-1D2A0A2EFA4C}" presName="compNode" presStyleCnt="0"/>
      <dgm:spPr/>
    </dgm:pt>
    <dgm:pt modelId="{854BAECE-509E-45C7-82D0-EB07A96F6873}" type="pres">
      <dgm:prSet presAssocID="{D5848A3A-AFEF-400A-8438-1D2A0A2EFA4C}" presName="iconBgRect" presStyleLbl="bgShp" presStyleIdx="1" presStyleCnt="4" custLinFactNeighborX="-95140" custLinFactNeighborY="83561"/>
      <dgm:spPr/>
    </dgm:pt>
    <dgm:pt modelId="{957D9915-607E-4A1B-9578-FF7AA4FA7F03}" type="pres">
      <dgm:prSet presAssocID="{D5848A3A-AFEF-400A-8438-1D2A0A2EFA4C}" presName="iconRect" presStyleLbl="node1" presStyleIdx="1" presStyleCnt="4" custLinFactX="-65817" custLinFactY="45634" custLinFactNeighborX="-100000" custLinFactNeighborY="100000"/>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348AE67F-F194-4458-9469-5C21DAF1284F}" type="pres">
      <dgm:prSet presAssocID="{D5848A3A-AFEF-400A-8438-1D2A0A2EFA4C}" presName="spaceRect" presStyleCnt="0"/>
      <dgm:spPr/>
    </dgm:pt>
    <dgm:pt modelId="{AFEB3DF4-7057-45F0-8CC5-CC332D96D036}" type="pres">
      <dgm:prSet presAssocID="{D5848A3A-AFEF-400A-8438-1D2A0A2EFA4C}" presName="textRect" presStyleLbl="revTx" presStyleIdx="1" presStyleCnt="4" custLinFactY="72386" custLinFactNeighborX="-58036" custLinFactNeighborY="100000">
        <dgm:presLayoutVars>
          <dgm:chMax val="1"/>
          <dgm:chPref val="1"/>
        </dgm:presLayoutVars>
      </dgm:prSet>
      <dgm:spPr/>
    </dgm:pt>
    <dgm:pt modelId="{A99E5F4F-D387-4BAA-9BC8-1426BC437BE9}" type="pres">
      <dgm:prSet presAssocID="{E081F1D8-E8A8-47FA-9C1E-CA7C07FF3839}" presName="sibTrans" presStyleCnt="0"/>
      <dgm:spPr/>
    </dgm:pt>
    <dgm:pt modelId="{EB72AB92-9B4F-4DF7-B31E-76B2A344D4A9}" type="pres">
      <dgm:prSet presAssocID="{8FECF7CE-2B59-4853-98C1-821F55EE333D}" presName="compNode" presStyleCnt="0"/>
      <dgm:spPr/>
    </dgm:pt>
    <dgm:pt modelId="{03B573FC-E256-4E3A-86DA-BCE0EB07AD64}" type="pres">
      <dgm:prSet presAssocID="{8FECF7CE-2B59-4853-98C1-821F55EE333D}" presName="iconBgRect" presStyleLbl="bgShp" presStyleIdx="2" presStyleCnt="4" custLinFactNeighborX="-95140" custLinFactNeighborY="83561"/>
      <dgm:spPr/>
    </dgm:pt>
    <dgm:pt modelId="{0677B99E-A693-4087-BE6E-41F91532C47B}" type="pres">
      <dgm:prSet presAssocID="{8FECF7CE-2B59-4853-98C1-821F55EE333D}" presName="iconRect" presStyleLbl="node1" presStyleIdx="2" presStyleCnt="4" custLinFactX="-65817" custLinFactY="45634" custLinFactNeighborX="-100000" custLinFactNeighborY="100000"/>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7D441331-5B6F-4BE0-8CAF-A67B97D2F253}" type="pres">
      <dgm:prSet presAssocID="{8FECF7CE-2B59-4853-98C1-821F55EE333D}" presName="spaceRect" presStyleCnt="0"/>
      <dgm:spPr/>
    </dgm:pt>
    <dgm:pt modelId="{9B7A8A3F-C51D-48D0-8D34-AE194343652F}" type="pres">
      <dgm:prSet presAssocID="{8FECF7CE-2B59-4853-98C1-821F55EE333D}" presName="textRect" presStyleLbl="revTx" presStyleIdx="2" presStyleCnt="4" custLinFactY="72386" custLinFactNeighborX="-58036" custLinFactNeighborY="100000">
        <dgm:presLayoutVars>
          <dgm:chMax val="1"/>
          <dgm:chPref val="1"/>
        </dgm:presLayoutVars>
      </dgm:prSet>
      <dgm:spPr/>
    </dgm:pt>
    <dgm:pt modelId="{1269538D-4B27-4F9B-83D3-CB90F02897E4}" type="pres">
      <dgm:prSet presAssocID="{E6FAAF4E-F0B3-4C65-AB8C-2C19AFD028EF}" presName="sibTrans" presStyleCnt="0"/>
      <dgm:spPr/>
    </dgm:pt>
    <dgm:pt modelId="{AC003924-40D0-4EA3-8BB2-89A4066DE8CA}" type="pres">
      <dgm:prSet presAssocID="{A0492D1A-9DDB-4923-BF84-BEEE15BDAA0D}" presName="compNode" presStyleCnt="0"/>
      <dgm:spPr/>
    </dgm:pt>
    <dgm:pt modelId="{B4E460F1-5C60-4A48-82DD-8C7330BFE640}" type="pres">
      <dgm:prSet presAssocID="{A0492D1A-9DDB-4923-BF84-BEEE15BDAA0D}" presName="iconBgRect" presStyleLbl="bgShp" presStyleIdx="3" presStyleCnt="4" custLinFactNeighborX="-95140" custLinFactNeighborY="83561"/>
      <dgm:spPr/>
    </dgm:pt>
    <dgm:pt modelId="{601DDED5-1EB3-49B9-9B94-DE5453BEB324}" type="pres">
      <dgm:prSet presAssocID="{A0492D1A-9DDB-4923-BF84-BEEE15BDAA0D}" presName="iconRect" presStyleLbl="node1" presStyleIdx="3" presStyleCnt="4" custLinFactX="-65817" custLinFactY="45634" custLinFactNeighborX="-100000" custLinFactNeighborY="100000"/>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 List"/>
        </a:ext>
      </dgm:extLst>
    </dgm:pt>
    <dgm:pt modelId="{533D5F41-A308-4B2D-8EA9-30D5F4E967B8}" type="pres">
      <dgm:prSet presAssocID="{A0492D1A-9DDB-4923-BF84-BEEE15BDAA0D}" presName="spaceRect" presStyleCnt="0"/>
      <dgm:spPr/>
    </dgm:pt>
    <dgm:pt modelId="{34F8C483-E921-46C0-8D72-200154C17F08}" type="pres">
      <dgm:prSet presAssocID="{A0492D1A-9DDB-4923-BF84-BEEE15BDAA0D}" presName="textRect" presStyleLbl="revTx" presStyleIdx="3" presStyleCnt="4" custLinFactY="72386" custLinFactNeighborX="-58036" custLinFactNeighborY="100000">
        <dgm:presLayoutVars>
          <dgm:chMax val="1"/>
          <dgm:chPref val="1"/>
        </dgm:presLayoutVars>
      </dgm:prSet>
      <dgm:spPr/>
    </dgm:pt>
  </dgm:ptLst>
  <dgm:cxnLst>
    <dgm:cxn modelId="{E1AC1900-C204-4308-A1EE-79E902069590}" type="presOf" srcId="{D5848A3A-AFEF-400A-8438-1D2A0A2EFA4C}" destId="{AFEB3DF4-7057-45F0-8CC5-CC332D96D036}" srcOrd="0" destOrd="0" presId="urn:microsoft.com/office/officeart/2018/5/layout/IconCircleLabelList"/>
    <dgm:cxn modelId="{7632F703-9520-408B-A662-67918B0D2FB0}" srcId="{F576FF42-941D-4850-AF17-88453E1D16CE}" destId="{A0492D1A-9DDB-4923-BF84-BEEE15BDAA0D}" srcOrd="3" destOrd="0" parTransId="{EAFF4E15-83C3-4FF7-B6C9-71722BE35010}" sibTransId="{921B8C8D-1468-41A5-AE40-A9F5BE315437}"/>
    <dgm:cxn modelId="{179E6307-2EB2-495E-B996-DFC79535D6FC}" srcId="{F576FF42-941D-4850-AF17-88453E1D16CE}" destId="{D5848A3A-AFEF-400A-8438-1D2A0A2EFA4C}" srcOrd="1" destOrd="0" parTransId="{A8B7DE3C-CFCC-4C9B-A5D3-AE405D96B84C}" sibTransId="{E081F1D8-E8A8-47FA-9C1E-CA7C07FF3839}"/>
    <dgm:cxn modelId="{52CCB038-3860-4B2D-8035-6CCDF5C7F14B}" srcId="{F576FF42-941D-4850-AF17-88453E1D16CE}" destId="{B24EA57A-54CA-4574-A6F0-44DB50DC8EE4}" srcOrd="0" destOrd="0" parTransId="{0BFF6F47-BBBA-4BF3-8B9C-AC30612664E7}" sibTransId="{FA2922BB-D7FD-40A5-975F-1E6958024C49}"/>
    <dgm:cxn modelId="{B7ED1B52-58EC-4247-A675-29E7E0BBF2C0}" type="presOf" srcId="{F576FF42-941D-4850-AF17-88453E1D16CE}" destId="{C0D009D6-FACF-4A5C-AB99-A14E77338129}" srcOrd="0" destOrd="0" presId="urn:microsoft.com/office/officeart/2018/5/layout/IconCircleLabelList"/>
    <dgm:cxn modelId="{EB8CC1A4-46C9-4648-A915-77A71E9D9127}" type="presOf" srcId="{A0492D1A-9DDB-4923-BF84-BEEE15BDAA0D}" destId="{34F8C483-E921-46C0-8D72-200154C17F08}" srcOrd="0" destOrd="0" presId="urn:microsoft.com/office/officeart/2018/5/layout/IconCircleLabelList"/>
    <dgm:cxn modelId="{4097A8B2-DFCC-47DA-98A7-7AFCC29E12B5}" type="presOf" srcId="{B24EA57A-54CA-4574-A6F0-44DB50DC8EE4}" destId="{60AFA9EE-BAF1-4348-9382-66297E4B9F47}" srcOrd="0" destOrd="0" presId="urn:microsoft.com/office/officeart/2018/5/layout/IconCircleLabelList"/>
    <dgm:cxn modelId="{D70D8EDA-78C4-4753-9408-6F687590080A}" srcId="{F576FF42-941D-4850-AF17-88453E1D16CE}" destId="{8FECF7CE-2B59-4853-98C1-821F55EE333D}" srcOrd="2" destOrd="0" parTransId="{03FDB2B2-CD03-45D7-AA00-240236F36550}" sibTransId="{E6FAAF4E-F0B3-4C65-AB8C-2C19AFD028EF}"/>
    <dgm:cxn modelId="{2B5437E4-7400-4F6F-8D81-FD390ABD9C99}" type="presOf" srcId="{8FECF7CE-2B59-4853-98C1-821F55EE333D}" destId="{9B7A8A3F-C51D-48D0-8D34-AE194343652F}" srcOrd="0" destOrd="0" presId="urn:microsoft.com/office/officeart/2018/5/layout/IconCircleLabelList"/>
    <dgm:cxn modelId="{43648E10-7D4D-46E2-8710-296892EECDC1}" type="presParOf" srcId="{C0D009D6-FACF-4A5C-AB99-A14E77338129}" destId="{D65AF873-5D09-4392-90B6-A2F062FBBBD8}" srcOrd="0" destOrd="0" presId="urn:microsoft.com/office/officeart/2018/5/layout/IconCircleLabelList"/>
    <dgm:cxn modelId="{4E7652D9-B7E9-4102-8290-505891C5F416}" type="presParOf" srcId="{D65AF873-5D09-4392-90B6-A2F062FBBBD8}" destId="{42A288F9-F0E7-4C74-B8FB-8C9C4E3BF675}" srcOrd="0" destOrd="0" presId="urn:microsoft.com/office/officeart/2018/5/layout/IconCircleLabelList"/>
    <dgm:cxn modelId="{66C570C8-0F9A-4E58-978C-51F0E4CE9E30}" type="presParOf" srcId="{D65AF873-5D09-4392-90B6-A2F062FBBBD8}" destId="{84987958-4014-43C8-8C92-A49BC469B2E8}" srcOrd="1" destOrd="0" presId="urn:microsoft.com/office/officeart/2018/5/layout/IconCircleLabelList"/>
    <dgm:cxn modelId="{EA24A8E8-B50D-4E0A-B704-BF6BCC4BBB0D}" type="presParOf" srcId="{D65AF873-5D09-4392-90B6-A2F062FBBBD8}" destId="{561B6A56-420C-4728-A68A-1179F65D6DB0}" srcOrd="2" destOrd="0" presId="urn:microsoft.com/office/officeart/2018/5/layout/IconCircleLabelList"/>
    <dgm:cxn modelId="{58944BA5-3E54-4EE6-A9F2-5336BEB28F5C}" type="presParOf" srcId="{D65AF873-5D09-4392-90B6-A2F062FBBBD8}" destId="{60AFA9EE-BAF1-4348-9382-66297E4B9F47}" srcOrd="3" destOrd="0" presId="urn:microsoft.com/office/officeart/2018/5/layout/IconCircleLabelList"/>
    <dgm:cxn modelId="{2C0BDCB8-E7FD-4116-AC49-B269EA6917E2}" type="presParOf" srcId="{C0D009D6-FACF-4A5C-AB99-A14E77338129}" destId="{600D33CF-C194-4652-91F3-9F274AED1E05}" srcOrd="1" destOrd="0" presId="urn:microsoft.com/office/officeart/2018/5/layout/IconCircleLabelList"/>
    <dgm:cxn modelId="{4AF92169-7BCC-4D69-96A4-1FB1B6859621}" type="presParOf" srcId="{C0D009D6-FACF-4A5C-AB99-A14E77338129}" destId="{BBEBCB8D-56C2-4E72-B230-CD293BA037F5}" srcOrd="2" destOrd="0" presId="urn:microsoft.com/office/officeart/2018/5/layout/IconCircleLabelList"/>
    <dgm:cxn modelId="{7A86B941-65C9-4969-95E7-C53A39D70F50}" type="presParOf" srcId="{BBEBCB8D-56C2-4E72-B230-CD293BA037F5}" destId="{854BAECE-509E-45C7-82D0-EB07A96F6873}" srcOrd="0" destOrd="0" presId="urn:microsoft.com/office/officeart/2018/5/layout/IconCircleLabelList"/>
    <dgm:cxn modelId="{CED1588E-8F52-4ED6-972A-8136CBA96782}" type="presParOf" srcId="{BBEBCB8D-56C2-4E72-B230-CD293BA037F5}" destId="{957D9915-607E-4A1B-9578-FF7AA4FA7F03}" srcOrd="1" destOrd="0" presId="urn:microsoft.com/office/officeart/2018/5/layout/IconCircleLabelList"/>
    <dgm:cxn modelId="{4ECF13C6-85B5-4D86-896A-39EF8BF300E0}" type="presParOf" srcId="{BBEBCB8D-56C2-4E72-B230-CD293BA037F5}" destId="{348AE67F-F194-4458-9469-5C21DAF1284F}" srcOrd="2" destOrd="0" presId="urn:microsoft.com/office/officeart/2018/5/layout/IconCircleLabelList"/>
    <dgm:cxn modelId="{2349EB4A-A598-418A-8E65-379E88E951BB}" type="presParOf" srcId="{BBEBCB8D-56C2-4E72-B230-CD293BA037F5}" destId="{AFEB3DF4-7057-45F0-8CC5-CC332D96D036}" srcOrd="3" destOrd="0" presId="urn:microsoft.com/office/officeart/2018/5/layout/IconCircleLabelList"/>
    <dgm:cxn modelId="{C9D42799-559E-45B3-AC9B-3C9BA584B6A3}" type="presParOf" srcId="{C0D009D6-FACF-4A5C-AB99-A14E77338129}" destId="{A99E5F4F-D387-4BAA-9BC8-1426BC437BE9}" srcOrd="3" destOrd="0" presId="urn:microsoft.com/office/officeart/2018/5/layout/IconCircleLabelList"/>
    <dgm:cxn modelId="{049033E5-32E5-4914-91D9-DBC2007DD14A}" type="presParOf" srcId="{C0D009D6-FACF-4A5C-AB99-A14E77338129}" destId="{EB72AB92-9B4F-4DF7-B31E-76B2A344D4A9}" srcOrd="4" destOrd="0" presId="urn:microsoft.com/office/officeart/2018/5/layout/IconCircleLabelList"/>
    <dgm:cxn modelId="{61F1E8C3-14AB-4849-A428-4BE31EF7A9E8}" type="presParOf" srcId="{EB72AB92-9B4F-4DF7-B31E-76B2A344D4A9}" destId="{03B573FC-E256-4E3A-86DA-BCE0EB07AD64}" srcOrd="0" destOrd="0" presId="urn:microsoft.com/office/officeart/2018/5/layout/IconCircleLabelList"/>
    <dgm:cxn modelId="{999522E1-B3BE-44AD-AD75-1CF9F1C6857D}" type="presParOf" srcId="{EB72AB92-9B4F-4DF7-B31E-76B2A344D4A9}" destId="{0677B99E-A693-4087-BE6E-41F91532C47B}" srcOrd="1" destOrd="0" presId="urn:microsoft.com/office/officeart/2018/5/layout/IconCircleLabelList"/>
    <dgm:cxn modelId="{BFE516C0-C811-4154-9E42-CA810E8B6265}" type="presParOf" srcId="{EB72AB92-9B4F-4DF7-B31E-76B2A344D4A9}" destId="{7D441331-5B6F-4BE0-8CAF-A67B97D2F253}" srcOrd="2" destOrd="0" presId="urn:microsoft.com/office/officeart/2018/5/layout/IconCircleLabelList"/>
    <dgm:cxn modelId="{301C0BA6-CDC6-420F-89F5-35A442895363}" type="presParOf" srcId="{EB72AB92-9B4F-4DF7-B31E-76B2A344D4A9}" destId="{9B7A8A3F-C51D-48D0-8D34-AE194343652F}" srcOrd="3" destOrd="0" presId="urn:microsoft.com/office/officeart/2018/5/layout/IconCircleLabelList"/>
    <dgm:cxn modelId="{80C124CF-2535-4684-B132-DA58779D103C}" type="presParOf" srcId="{C0D009D6-FACF-4A5C-AB99-A14E77338129}" destId="{1269538D-4B27-4F9B-83D3-CB90F02897E4}" srcOrd="5" destOrd="0" presId="urn:microsoft.com/office/officeart/2018/5/layout/IconCircleLabelList"/>
    <dgm:cxn modelId="{973FF1D9-13B9-44F7-8433-80588F9F6537}" type="presParOf" srcId="{C0D009D6-FACF-4A5C-AB99-A14E77338129}" destId="{AC003924-40D0-4EA3-8BB2-89A4066DE8CA}" srcOrd="6" destOrd="0" presId="urn:microsoft.com/office/officeart/2018/5/layout/IconCircleLabelList"/>
    <dgm:cxn modelId="{60D81270-AD9C-446C-A711-E1E361216AEE}" type="presParOf" srcId="{AC003924-40D0-4EA3-8BB2-89A4066DE8CA}" destId="{B4E460F1-5C60-4A48-82DD-8C7330BFE640}" srcOrd="0" destOrd="0" presId="urn:microsoft.com/office/officeart/2018/5/layout/IconCircleLabelList"/>
    <dgm:cxn modelId="{F4D37D37-2F5B-4848-86A0-E5F755268321}" type="presParOf" srcId="{AC003924-40D0-4EA3-8BB2-89A4066DE8CA}" destId="{601DDED5-1EB3-49B9-9B94-DE5453BEB324}" srcOrd="1" destOrd="0" presId="urn:microsoft.com/office/officeart/2018/5/layout/IconCircleLabelList"/>
    <dgm:cxn modelId="{63DF4C5B-B970-4ED4-B760-99999600FEAE}" type="presParOf" srcId="{AC003924-40D0-4EA3-8BB2-89A4066DE8CA}" destId="{533D5F41-A308-4B2D-8EA9-30D5F4E967B8}" srcOrd="2" destOrd="0" presId="urn:microsoft.com/office/officeart/2018/5/layout/IconCircleLabelList"/>
    <dgm:cxn modelId="{B9146827-F4D2-4179-9D9B-4CC5514E3DDB}" type="presParOf" srcId="{AC003924-40D0-4EA3-8BB2-89A4066DE8CA}" destId="{34F8C483-E921-46C0-8D72-200154C17F0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754806-E058-471F-A831-09ADA8D41924}">
      <dsp:nvSpPr>
        <dsp:cNvPr id="0" name=""/>
        <dsp:cNvSpPr/>
      </dsp:nvSpPr>
      <dsp:spPr>
        <a:xfrm>
          <a:off x="5" y="16156"/>
          <a:ext cx="5538076" cy="4786334"/>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GB" sz="2800" b="1" u="sng" kern="1200" dirty="0"/>
            <a:t>General considerations</a:t>
          </a:r>
          <a:r>
            <a:rPr lang="en-GB" sz="2800" kern="1200" dirty="0"/>
            <a:t>:</a:t>
          </a:r>
          <a:endParaRPr lang="en-US" sz="2800" kern="1200" dirty="0"/>
        </a:p>
        <a:p>
          <a:pPr marL="228600" lvl="1" indent="-228600" algn="ctr" defTabSz="889000">
            <a:lnSpc>
              <a:spcPct val="90000"/>
            </a:lnSpc>
            <a:spcBef>
              <a:spcPct val="0"/>
            </a:spcBef>
            <a:spcAft>
              <a:spcPct val="15000"/>
            </a:spcAft>
            <a:buNone/>
          </a:pPr>
          <a:r>
            <a:rPr lang="en-GB" sz="2000" kern="1200" dirty="0"/>
            <a:t>Additional staff to cope with conversion?</a:t>
          </a:r>
          <a:endParaRPr lang="en-US" sz="2000" kern="1200" dirty="0"/>
        </a:p>
        <a:p>
          <a:pPr marL="228600" lvl="1" indent="-228600" algn="ctr" defTabSz="889000">
            <a:lnSpc>
              <a:spcPct val="90000"/>
            </a:lnSpc>
            <a:spcBef>
              <a:spcPct val="0"/>
            </a:spcBef>
            <a:spcAft>
              <a:spcPct val="15000"/>
            </a:spcAft>
            <a:buNone/>
          </a:pPr>
          <a:endParaRPr lang="en-US" sz="2000" kern="1200" dirty="0"/>
        </a:p>
        <a:p>
          <a:pPr marL="228600" lvl="1" indent="-228600" algn="ctr" defTabSz="889000">
            <a:lnSpc>
              <a:spcPct val="90000"/>
            </a:lnSpc>
            <a:spcBef>
              <a:spcPct val="0"/>
            </a:spcBef>
            <a:spcAft>
              <a:spcPct val="15000"/>
            </a:spcAft>
            <a:buNone/>
          </a:pPr>
          <a:r>
            <a:rPr lang="en-GB" sz="2000" kern="1200" dirty="0"/>
            <a:t>When to convert - slack times/weekends?</a:t>
          </a:r>
          <a:endParaRPr lang="en-US" sz="2000" kern="1200" dirty="0"/>
        </a:p>
        <a:p>
          <a:pPr marL="228600" lvl="1" indent="-228600" algn="ctr" defTabSz="889000">
            <a:lnSpc>
              <a:spcPct val="90000"/>
            </a:lnSpc>
            <a:spcBef>
              <a:spcPct val="0"/>
            </a:spcBef>
            <a:spcAft>
              <a:spcPct val="15000"/>
            </a:spcAft>
            <a:buNone/>
          </a:pPr>
          <a:endParaRPr lang="en-US" sz="2000" kern="1200" dirty="0"/>
        </a:p>
        <a:p>
          <a:pPr marL="228600" lvl="1" indent="-228600" algn="ctr" defTabSz="889000">
            <a:lnSpc>
              <a:spcPct val="90000"/>
            </a:lnSpc>
            <a:spcBef>
              <a:spcPct val="0"/>
            </a:spcBef>
            <a:spcAft>
              <a:spcPct val="15000"/>
            </a:spcAft>
            <a:buNone/>
          </a:pPr>
          <a:r>
            <a:rPr lang="en-GB" sz="2000" kern="1200" dirty="0"/>
            <a:t>All files at once or group by group?</a:t>
          </a:r>
          <a:endParaRPr lang="en-US" sz="2000" kern="1200" dirty="0"/>
        </a:p>
      </dsp:txBody>
      <dsp:txXfrm>
        <a:off x="1384524" y="16156"/>
        <a:ext cx="2769038" cy="39487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A288F9-F0E7-4C74-B8FB-8C9C4E3BF675}">
      <dsp:nvSpPr>
        <dsp:cNvPr id="0" name=""/>
        <dsp:cNvSpPr/>
      </dsp:nvSpPr>
      <dsp:spPr>
        <a:xfrm>
          <a:off x="5282650" y="236008"/>
          <a:ext cx="1485374" cy="14853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987958-4014-43C8-8C92-A49BC469B2E8}">
      <dsp:nvSpPr>
        <dsp:cNvPr id="0" name=""/>
        <dsp:cNvSpPr/>
      </dsp:nvSpPr>
      <dsp:spPr>
        <a:xfrm>
          <a:off x="5621234" y="506779"/>
          <a:ext cx="852264" cy="8522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AFA9EE-BAF1-4348-9382-66297E4B9F47}">
      <dsp:nvSpPr>
        <dsp:cNvPr id="0" name=""/>
        <dsp:cNvSpPr/>
      </dsp:nvSpPr>
      <dsp:spPr>
        <a:xfrm>
          <a:off x="4796795" y="1721387"/>
          <a:ext cx="24350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b="1" u="sng" kern="1200" dirty="0"/>
            <a:t>Testing - three types:</a:t>
          </a:r>
          <a:endParaRPr lang="en-US" sz="2500" kern="1200" dirty="0"/>
        </a:p>
      </dsp:txBody>
      <dsp:txXfrm>
        <a:off x="4796795" y="1721387"/>
        <a:ext cx="2435040" cy="720000"/>
      </dsp:txXfrm>
    </dsp:sp>
    <dsp:sp modelId="{854BAECE-509E-45C7-82D0-EB07A96F6873}">
      <dsp:nvSpPr>
        <dsp:cNvPr id="0" name=""/>
        <dsp:cNvSpPr/>
      </dsp:nvSpPr>
      <dsp:spPr>
        <a:xfrm>
          <a:off x="2393863" y="2482370"/>
          <a:ext cx="1485374" cy="14853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7D9915-607E-4A1B-9578-FF7AA4FA7F03}">
      <dsp:nvSpPr>
        <dsp:cNvPr id="0" name=""/>
        <dsp:cNvSpPr/>
      </dsp:nvSpPr>
      <dsp:spPr>
        <a:xfrm>
          <a:off x="2710405" y="2798917"/>
          <a:ext cx="852264" cy="8522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FEB3DF4-7057-45F0-8CC5-CC332D96D036}">
      <dsp:nvSpPr>
        <dsp:cNvPr id="0" name=""/>
        <dsp:cNvSpPr/>
      </dsp:nvSpPr>
      <dsp:spPr>
        <a:xfrm>
          <a:off x="1919016" y="4430385"/>
          <a:ext cx="24350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b="1" u="sng" kern="1200"/>
            <a:t>Program testing</a:t>
          </a:r>
          <a:endParaRPr lang="en-US" sz="2500" kern="1200"/>
        </a:p>
      </dsp:txBody>
      <dsp:txXfrm>
        <a:off x="1919016" y="4430385"/>
        <a:ext cx="2435040" cy="720000"/>
      </dsp:txXfrm>
    </dsp:sp>
    <dsp:sp modelId="{03B573FC-E256-4E3A-86DA-BCE0EB07AD64}">
      <dsp:nvSpPr>
        <dsp:cNvPr id="0" name=""/>
        <dsp:cNvSpPr/>
      </dsp:nvSpPr>
      <dsp:spPr>
        <a:xfrm>
          <a:off x="5255036" y="2482370"/>
          <a:ext cx="1485374" cy="14853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77B99E-A693-4087-BE6E-41F91532C47B}">
      <dsp:nvSpPr>
        <dsp:cNvPr id="0" name=""/>
        <dsp:cNvSpPr/>
      </dsp:nvSpPr>
      <dsp:spPr>
        <a:xfrm>
          <a:off x="5571577" y="2798917"/>
          <a:ext cx="852264" cy="8522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7A8A3F-C51D-48D0-8D34-AE194343652F}">
      <dsp:nvSpPr>
        <dsp:cNvPr id="0" name=""/>
        <dsp:cNvSpPr/>
      </dsp:nvSpPr>
      <dsp:spPr>
        <a:xfrm>
          <a:off x="4780188" y="4430385"/>
          <a:ext cx="24350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b="1" u="sng" kern="1200"/>
            <a:t>Systems testing</a:t>
          </a:r>
          <a:endParaRPr lang="en-US" sz="2500" kern="1200"/>
        </a:p>
      </dsp:txBody>
      <dsp:txXfrm>
        <a:off x="4780188" y="4430385"/>
        <a:ext cx="2435040" cy="720000"/>
      </dsp:txXfrm>
    </dsp:sp>
    <dsp:sp modelId="{B4E460F1-5C60-4A48-82DD-8C7330BFE640}">
      <dsp:nvSpPr>
        <dsp:cNvPr id="0" name=""/>
        <dsp:cNvSpPr/>
      </dsp:nvSpPr>
      <dsp:spPr>
        <a:xfrm>
          <a:off x="8116208" y="2482370"/>
          <a:ext cx="1485374" cy="14853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1DDED5-1EB3-49B9-9B94-DE5453BEB324}">
      <dsp:nvSpPr>
        <dsp:cNvPr id="0" name=""/>
        <dsp:cNvSpPr/>
      </dsp:nvSpPr>
      <dsp:spPr>
        <a:xfrm>
          <a:off x="8432750" y="2798917"/>
          <a:ext cx="852264" cy="8522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F8C483-E921-46C0-8D72-200154C17F08}">
      <dsp:nvSpPr>
        <dsp:cNvPr id="0" name=""/>
        <dsp:cNvSpPr/>
      </dsp:nvSpPr>
      <dsp:spPr>
        <a:xfrm>
          <a:off x="7641360" y="4430385"/>
          <a:ext cx="24350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b="1" u="sng" kern="1200"/>
            <a:t>Acceptance testing</a:t>
          </a:r>
          <a:endParaRPr lang="en-US" sz="2500" kern="1200"/>
        </a:p>
      </dsp:txBody>
      <dsp:txXfrm>
        <a:off x="7641360" y="4430385"/>
        <a:ext cx="243504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4BCF74-5F22-4F55-AEC3-A705652B96AA}" type="datetimeFigureOut">
              <a:rPr lang="en-GB" smtClean="0"/>
              <a:t>28/02/2021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4B3194-E574-46A5-BD06-FDB5D48AD687}" type="slidenum">
              <a:rPr lang="en-GB" smtClean="0"/>
              <a:t>‹#›</a:t>
            </a:fld>
            <a:endParaRPr lang="en-GB"/>
          </a:p>
        </p:txBody>
      </p:sp>
    </p:spTree>
    <p:extLst>
      <p:ext uri="{BB962C8B-B14F-4D97-AF65-F5344CB8AC3E}">
        <p14:creationId xmlns:p14="http://schemas.microsoft.com/office/powerpoint/2010/main" val="3603490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28/02/2021</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28/02/2021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28/02/2021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28/02/2021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28/02/2021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28/02/2021</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28/02/2021</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7" Type="http://schemas.microsoft.com/office/2007/relationships/hdphoto" Target="../media/hdphoto4.wdp"/><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6.png"/><Relationship Id="rId5" Type="http://schemas.microsoft.com/office/2007/relationships/hdphoto" Target="../media/hdphoto3.wdp"/><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tmp"/><Relationship Id="rId2" Type="http://schemas.openxmlformats.org/officeDocument/2006/relationships/image" Target="../media/image19.tmp"/><Relationship Id="rId1" Type="http://schemas.openxmlformats.org/officeDocument/2006/relationships/slideLayout" Target="../slideLayouts/slideLayout2.xml"/><Relationship Id="rId4" Type="http://schemas.openxmlformats.org/officeDocument/2006/relationships/image" Target="../media/image21.tmp"/></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diagramLayout" Target="../diagrams/layout1.xml"/><Relationship Id="rId7" Type="http://schemas.openxmlformats.org/officeDocument/2006/relationships/image" Target="../media/image3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3.tmp"/><Relationship Id="rId2" Type="http://schemas.openxmlformats.org/officeDocument/2006/relationships/image" Target="../media/image42.tmp"/><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4.tmp"/><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7.tmp"/><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8.tmp"/><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A6DFE-C643-4FB0-8A61-7E47E16ACDB7}"/>
              </a:ext>
            </a:extLst>
          </p:cNvPr>
          <p:cNvSpPr>
            <a:spLocks noGrp="1"/>
          </p:cNvSpPr>
          <p:nvPr>
            <p:ph type="ctrTitle"/>
          </p:nvPr>
        </p:nvSpPr>
        <p:spPr/>
        <p:txBody>
          <a:bodyPr/>
          <a:lstStyle/>
          <a:p>
            <a:r>
              <a:rPr lang="en-GB" dirty="0">
                <a:solidFill>
                  <a:schemeClr val="tx2">
                    <a:lumMod val="10000"/>
                  </a:schemeClr>
                </a:solidFill>
              </a:rPr>
              <a:t>ACHA4008: Integrating Project </a:t>
            </a:r>
          </a:p>
        </p:txBody>
      </p:sp>
      <p:sp>
        <p:nvSpPr>
          <p:cNvPr id="3" name="Subtitle 2">
            <a:extLst>
              <a:ext uri="{FF2B5EF4-FFF2-40B4-BE49-F238E27FC236}">
                <a16:creationId xmlns:a16="http://schemas.microsoft.com/office/drawing/2014/main" id="{EA59E049-3D9E-410F-BE4A-3827C6B64EFA}"/>
              </a:ext>
            </a:extLst>
          </p:cNvPr>
          <p:cNvSpPr>
            <a:spLocks noGrp="1"/>
          </p:cNvSpPr>
          <p:nvPr>
            <p:ph type="subTitle" idx="1"/>
          </p:nvPr>
        </p:nvSpPr>
        <p:spPr>
          <a:xfrm>
            <a:off x="3529584" y="4074695"/>
            <a:ext cx="5102352" cy="2545180"/>
          </a:xfrm>
        </p:spPr>
        <p:txBody>
          <a:bodyPr>
            <a:normAutofit fontScale="92500"/>
          </a:bodyPr>
          <a:lstStyle/>
          <a:p>
            <a:r>
              <a:rPr lang="en-GB" sz="4400" b="1" dirty="0"/>
              <a:t>Evolutions in IT and Life-cycles</a:t>
            </a:r>
          </a:p>
          <a:p>
            <a:endParaRPr lang="en-GB" b="1" dirty="0"/>
          </a:p>
          <a:p>
            <a:r>
              <a:rPr lang="en-GB" sz="2600" dirty="0"/>
              <a:t>Mr. David A Williams BSc. </a:t>
            </a:r>
            <a:r>
              <a:rPr lang="en-GB" sz="2600"/>
              <a:t>Hons, MSc., PGCert (TfHE), FHEA, ADG FE/HE, MBCS</a:t>
            </a:r>
          </a:p>
          <a:p>
            <a:endParaRPr lang="en-GB" sz="2600" dirty="0"/>
          </a:p>
        </p:txBody>
      </p:sp>
      <p:pic>
        <p:nvPicPr>
          <p:cNvPr id="5" name="Graphic 4" descr="A puzzle piece">
            <a:extLst>
              <a:ext uri="{FF2B5EF4-FFF2-40B4-BE49-F238E27FC236}">
                <a16:creationId xmlns:a16="http://schemas.microsoft.com/office/drawing/2014/main" id="{3F12FF8D-F656-4D2C-9A8A-9CDB339D33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2984" y="3333750"/>
            <a:ext cx="3286125" cy="3286125"/>
          </a:xfrm>
          <a:prstGeom prst="rect">
            <a:avLst/>
          </a:prstGeom>
        </p:spPr>
      </p:pic>
      <p:pic>
        <p:nvPicPr>
          <p:cNvPr id="6" name="Graphic 5" descr="A puzzle piece">
            <a:extLst>
              <a:ext uri="{FF2B5EF4-FFF2-40B4-BE49-F238E27FC236}">
                <a16:creationId xmlns:a16="http://schemas.microsoft.com/office/drawing/2014/main" id="{ADF9D065-6E94-42DA-8E83-CF4392F8367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0800000">
            <a:off x="7882891" y="3333750"/>
            <a:ext cx="3286125" cy="3286125"/>
          </a:xfrm>
          <a:prstGeom prst="rect">
            <a:avLst/>
          </a:prstGeom>
        </p:spPr>
      </p:pic>
    </p:spTree>
    <p:extLst>
      <p:ext uri="{BB962C8B-B14F-4D97-AF65-F5344CB8AC3E}">
        <p14:creationId xmlns:p14="http://schemas.microsoft.com/office/powerpoint/2010/main" val="275270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Lecture  aims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636626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69573" y="1832693"/>
            <a:ext cx="7762461" cy="4935854"/>
          </a:xfrm>
        </p:spPr>
        <p:txBody>
          <a:bodyPr>
            <a:normAutofit/>
          </a:bodyPr>
          <a:lstStyle/>
          <a:p>
            <a:pPr marL="0" indent="0">
              <a:buNone/>
            </a:pPr>
            <a:r>
              <a:rPr lang="en-GB" sz="3200" dirty="0"/>
              <a:t>This lecture will explore </a:t>
            </a:r>
          </a:p>
          <a:p>
            <a:pPr marL="0" indent="0">
              <a:buNone/>
            </a:pPr>
            <a:endParaRPr lang="en-GB" sz="3200" dirty="0"/>
          </a:p>
          <a:p>
            <a:pPr marL="0" indent="0">
              <a:buNone/>
            </a:pPr>
            <a:r>
              <a:rPr lang="en-GB" sz="3200" dirty="0"/>
              <a:t>This will aid the student in choosing an appropriate method and structure for their own IT projects</a:t>
            </a:r>
          </a:p>
          <a:p>
            <a:pPr marL="0" indent="0">
              <a:buNone/>
            </a:pPr>
            <a:endParaRPr lang="en-GB" sz="3200" dirty="0"/>
          </a:p>
          <a:p>
            <a:pPr marL="0" indent="0">
              <a:buNone/>
            </a:pPr>
            <a:r>
              <a:rPr lang="en-GB" sz="3200" dirty="0"/>
              <a:t>The Aim of this presrentation is to look at the Development/implementation element of the SDLC</a:t>
            </a:r>
          </a:p>
        </p:txBody>
      </p:sp>
      <p:pic>
        <p:nvPicPr>
          <p:cNvPr id="4" name="Picture 3">
            <a:extLst>
              <a:ext uri="{FF2B5EF4-FFF2-40B4-BE49-F238E27FC236}">
                <a16:creationId xmlns:a16="http://schemas.microsoft.com/office/drawing/2014/main" id="{1E7EC844-4223-421D-8DEA-F437F3880EF0}"/>
              </a:ext>
            </a:extLst>
          </p:cNvPr>
          <p:cNvPicPr>
            <a:picLocks noChangeAspect="1"/>
          </p:cNvPicPr>
          <p:nvPr/>
        </p:nvPicPr>
        <p:blipFill>
          <a:blip r:embed="rId2"/>
          <a:stretch>
            <a:fillRect/>
          </a:stretch>
        </p:blipFill>
        <p:spPr>
          <a:xfrm rot="16200000">
            <a:off x="7764350" y="2574502"/>
            <a:ext cx="4395597" cy="3603048"/>
          </a:xfrm>
          <a:prstGeom prst="rect">
            <a:avLst/>
          </a:prstGeom>
        </p:spPr>
      </p:pic>
    </p:spTree>
    <p:extLst>
      <p:ext uri="{BB962C8B-B14F-4D97-AF65-F5344CB8AC3E}">
        <p14:creationId xmlns:p14="http://schemas.microsoft.com/office/powerpoint/2010/main" val="1949563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sz="6000" i="1" u="sng" dirty="0">
                <a:latin typeface="Garamond"/>
                <a:ea typeface="Times New Roman"/>
              </a:rPr>
              <a:t>Development</a:t>
            </a:r>
            <a:endParaRPr lang="en-GB" dirty="0"/>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796456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pic>
        <p:nvPicPr>
          <p:cNvPr id="7" name="Picture 6">
            <a:extLst>
              <a:ext uri="{FF2B5EF4-FFF2-40B4-BE49-F238E27FC236}">
                <a16:creationId xmlns:a16="http://schemas.microsoft.com/office/drawing/2014/main" id="{9EE9C918-FB82-4874-8DFD-2D1FC78667A7}"/>
              </a:ext>
            </a:extLst>
          </p:cNvPr>
          <p:cNvPicPr>
            <a:picLocks noChangeAspect="1"/>
          </p:cNvPicPr>
          <p:nvPr/>
        </p:nvPicPr>
        <p:blipFill>
          <a:blip r:embed="rId2"/>
          <a:stretch>
            <a:fillRect/>
          </a:stretch>
        </p:blipFill>
        <p:spPr>
          <a:xfrm>
            <a:off x="0" y="1792936"/>
            <a:ext cx="12192000" cy="4927353"/>
          </a:xfrm>
          <a:prstGeom prst="rect">
            <a:avLst/>
          </a:prstGeom>
        </p:spPr>
      </p:pic>
    </p:spTree>
    <p:extLst>
      <p:ext uri="{BB962C8B-B14F-4D97-AF65-F5344CB8AC3E}">
        <p14:creationId xmlns:p14="http://schemas.microsoft.com/office/powerpoint/2010/main" val="3041485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292981" y="2027444"/>
            <a:ext cx="7853492" cy="4830555"/>
          </a:xfrm>
        </p:spPr>
        <p:txBody>
          <a:bodyPr>
            <a:normAutofit lnSpcReduction="10000"/>
          </a:bodyPr>
          <a:lstStyle/>
          <a:p>
            <a:pPr marL="79375" indent="-14288" algn="just">
              <a:spcAft>
                <a:spcPts val="0"/>
              </a:spcAft>
              <a:buNone/>
            </a:pPr>
            <a:r>
              <a:rPr lang="en-GB" sz="3200" dirty="0">
                <a:latin typeface="Times New Roman"/>
                <a:ea typeface="Times New Roman"/>
              </a:rPr>
              <a:t>The fourth and final phase of the systems development lifecycle involves the following stages: </a:t>
            </a:r>
          </a:p>
          <a:p>
            <a:pPr marL="800100" lvl="2" indent="-342900" algn="just">
              <a:spcAft>
                <a:spcPts val="0"/>
              </a:spcAft>
              <a:buFont typeface="+mj-lt"/>
              <a:buAutoNum type="arabicPeriod"/>
              <a:tabLst>
                <a:tab pos="685800" algn="l"/>
              </a:tabLst>
            </a:pPr>
            <a:r>
              <a:rPr lang="en-GB" sz="2800" i="1" dirty="0">
                <a:latin typeface="Times New Roman"/>
                <a:ea typeface="Times New Roman"/>
              </a:rPr>
              <a:t>Systems build/development:</a:t>
            </a:r>
            <a:r>
              <a:rPr lang="en-GB" sz="2800" dirty="0">
                <a:latin typeface="Times New Roman"/>
                <a:ea typeface="Times New Roman"/>
              </a:rPr>
              <a:t> Programming (coding), system and user documentation, program and system testing.</a:t>
            </a:r>
          </a:p>
          <a:p>
            <a:pPr marL="800100" lvl="2" indent="-342900" algn="just">
              <a:spcAft>
                <a:spcPts val="0"/>
              </a:spcAft>
              <a:buFont typeface="+mj-lt"/>
              <a:buAutoNum type="arabicPeriod"/>
              <a:tabLst>
                <a:tab pos="685800" algn="l"/>
              </a:tabLst>
            </a:pPr>
            <a:r>
              <a:rPr lang="en-GB" sz="2800" i="1" dirty="0">
                <a:latin typeface="Times New Roman"/>
                <a:ea typeface="Times New Roman"/>
              </a:rPr>
              <a:t>Systems implementation and changeover:</a:t>
            </a:r>
            <a:r>
              <a:rPr lang="en-GB" sz="2800" dirty="0">
                <a:latin typeface="Times New Roman"/>
                <a:ea typeface="Times New Roman"/>
              </a:rPr>
              <a:t> Install computers/software, user acceptance test, user training, file conversion, changeover from the old system to the new, security of the new system.</a:t>
            </a:r>
          </a:p>
          <a:p>
            <a:pPr marL="800100" lvl="2" indent="-342900" algn="just">
              <a:spcAft>
                <a:spcPts val="0"/>
              </a:spcAft>
              <a:buFont typeface="+mj-lt"/>
              <a:buAutoNum type="arabicPeriod"/>
              <a:tabLst>
                <a:tab pos="685800" algn="l"/>
              </a:tabLst>
            </a:pPr>
            <a:r>
              <a:rPr lang="en-GB" sz="2800" i="1" dirty="0">
                <a:latin typeface="Times New Roman"/>
                <a:ea typeface="Times New Roman"/>
              </a:rPr>
              <a:t>Systems review and maintenance:</a:t>
            </a:r>
            <a:r>
              <a:rPr lang="en-GB" sz="2800" dirty="0">
                <a:latin typeface="Times New Roman"/>
                <a:ea typeface="Times New Roman"/>
              </a:rPr>
              <a:t> Monitoring errors, reviewing and fixing problems, etc.</a:t>
            </a:r>
          </a:p>
          <a:p>
            <a:pPr marL="64008" indent="0">
              <a:buNone/>
            </a:pPr>
            <a:endParaRPr lang="en-GB" dirty="0"/>
          </a:p>
        </p:txBody>
      </p:sp>
      <p:pic>
        <p:nvPicPr>
          <p:cNvPr id="4" name="Picture 3">
            <a:extLst>
              <a:ext uri="{FF2B5EF4-FFF2-40B4-BE49-F238E27FC236}">
                <a16:creationId xmlns:a16="http://schemas.microsoft.com/office/drawing/2014/main" id="{B901F4E0-C7E5-46BA-8501-4859A3B285B3}"/>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264" b="97834" l="512" r="99105">
                        <a14:foregroundMark x1="7673" y1="46931" x2="7673" y2="46931"/>
                        <a14:foregroundMark x1="7673" y1="46931" x2="7673" y2="46931"/>
                        <a14:foregroundMark x1="4859" y1="66065" x2="4859" y2="66065"/>
                        <a14:foregroundMark x1="4859" y1="65884" x2="4859" y2="65884"/>
                        <a14:foregroundMark x1="1023" y1="67148" x2="1023" y2="67148"/>
                        <a14:foregroundMark x1="895" y1="67148" x2="895" y2="67148"/>
                        <a14:foregroundMark x1="23402" y1="97834" x2="23402" y2="97834"/>
                        <a14:foregroundMark x1="23402" y1="97834" x2="23402" y2="97834"/>
                        <a14:foregroundMark x1="67519" y1="5415" x2="67519" y2="5415"/>
                        <a14:foregroundMark x1="67519" y1="5415" x2="67519" y2="5415"/>
                        <a14:foregroundMark x1="84655" y1="4152" x2="84655" y2="4152"/>
                        <a14:foregroundMark x1="84655" y1="4152" x2="84655" y2="4152"/>
                        <a14:foregroundMark x1="63939" y1="1444" x2="63939" y2="1444"/>
                        <a14:foregroundMark x1="63939" y1="1444" x2="63939" y2="1444"/>
                        <a14:foregroundMark x1="93862" y1="26354" x2="93862" y2="26354"/>
                        <a14:foregroundMark x1="93862" y1="26354" x2="93862" y2="26354"/>
                        <a14:foregroundMark x1="99105" y1="23105" x2="99105" y2="23105"/>
                        <a14:foregroundMark x1="98977" y1="23285" x2="98977" y2="23285"/>
                      </a14:backgroundRemoval>
                    </a14:imgEffect>
                  </a14:imgLayer>
                </a14:imgProps>
              </a:ext>
            </a:extLst>
          </a:blip>
          <a:stretch>
            <a:fillRect/>
          </a:stretch>
        </p:blipFill>
        <p:spPr>
          <a:xfrm>
            <a:off x="8220364" y="2142836"/>
            <a:ext cx="3842328" cy="4430988"/>
          </a:xfrm>
          <a:prstGeom prst="rect">
            <a:avLst/>
          </a:prstGeom>
        </p:spPr>
      </p:pic>
    </p:spTree>
    <p:extLst>
      <p:ext uri="{BB962C8B-B14F-4D97-AF65-F5344CB8AC3E}">
        <p14:creationId xmlns:p14="http://schemas.microsoft.com/office/powerpoint/2010/main" val="17738223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5624945" y="2011680"/>
            <a:ext cx="6428510" cy="4740102"/>
          </a:xfrm>
        </p:spPr>
        <p:txBody>
          <a:bodyPr>
            <a:normAutofit/>
          </a:bodyPr>
          <a:lstStyle/>
          <a:p>
            <a:pPr algn="just">
              <a:spcAft>
                <a:spcPts val="0"/>
              </a:spcAft>
              <a:buNone/>
            </a:pPr>
            <a:r>
              <a:rPr lang="en-GB" sz="3200" i="1" u="sng" dirty="0">
                <a:latin typeface="Garamond"/>
                <a:ea typeface="Times New Roman"/>
              </a:rPr>
              <a:t>1.  Systems build/construction/development</a:t>
            </a:r>
            <a:endParaRPr lang="en-GB" sz="3200" dirty="0">
              <a:latin typeface="Times New Roman"/>
              <a:ea typeface="Times New Roman"/>
            </a:endParaRPr>
          </a:p>
          <a:p>
            <a:pPr marL="79375" indent="-14288" algn="just">
              <a:spcAft>
                <a:spcPts val="0"/>
              </a:spcAft>
              <a:buNone/>
            </a:pPr>
            <a:r>
              <a:rPr lang="en-GB" sz="3200" dirty="0">
                <a:latin typeface="Times New Roman"/>
                <a:ea typeface="Times New Roman"/>
              </a:rPr>
              <a:t>The purpose of the construction stage is to develop and test a functional system that fulfils business and design requirements. </a:t>
            </a:r>
          </a:p>
          <a:p>
            <a:pPr marL="79375" indent="-14288" algn="just">
              <a:spcAft>
                <a:spcPts val="0"/>
              </a:spcAft>
              <a:buNone/>
            </a:pPr>
            <a:r>
              <a:rPr lang="en-GB" sz="3200" dirty="0">
                <a:latin typeface="Times New Roman"/>
                <a:ea typeface="Times New Roman"/>
              </a:rPr>
              <a:t>This involves converting the physical system specifications into working reliable software and hardware.   </a:t>
            </a:r>
            <a:endParaRPr lang="en-GB" sz="3200" dirty="0"/>
          </a:p>
        </p:txBody>
      </p:sp>
      <p:pic>
        <p:nvPicPr>
          <p:cNvPr id="4" name="Picture 3">
            <a:extLst>
              <a:ext uri="{FF2B5EF4-FFF2-40B4-BE49-F238E27FC236}">
                <a16:creationId xmlns:a16="http://schemas.microsoft.com/office/drawing/2014/main" id="{7FB8238A-7B2F-42C7-8948-3D67DA911C70}"/>
              </a:ext>
            </a:extLst>
          </p:cNvPr>
          <p:cNvPicPr>
            <a:picLocks noChangeAspect="1"/>
          </p:cNvPicPr>
          <p:nvPr/>
        </p:nvPicPr>
        <p:blipFill>
          <a:blip r:embed="rId2"/>
          <a:stretch>
            <a:fillRect/>
          </a:stretch>
        </p:blipFill>
        <p:spPr>
          <a:xfrm>
            <a:off x="138546" y="2011680"/>
            <a:ext cx="5486400" cy="4740102"/>
          </a:xfrm>
          <a:prstGeom prst="rect">
            <a:avLst/>
          </a:prstGeom>
        </p:spPr>
      </p:pic>
    </p:spTree>
    <p:extLst>
      <p:ext uri="{BB962C8B-B14F-4D97-AF65-F5344CB8AC3E}">
        <p14:creationId xmlns:p14="http://schemas.microsoft.com/office/powerpoint/2010/main" val="760087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115458" y="1944630"/>
            <a:ext cx="7162799" cy="4846320"/>
          </a:xfrm>
        </p:spPr>
        <p:txBody>
          <a:bodyPr>
            <a:normAutofit/>
          </a:bodyPr>
          <a:lstStyle/>
          <a:p>
            <a:pPr marL="0" indent="0" algn="just">
              <a:spcAft>
                <a:spcPts val="0"/>
              </a:spcAft>
              <a:buNone/>
              <a:tabLst>
                <a:tab pos="228600" algn="l"/>
              </a:tabLst>
            </a:pPr>
            <a:r>
              <a:rPr lang="en-GB" sz="4000" dirty="0">
                <a:latin typeface="Times New Roman"/>
                <a:ea typeface="Times New Roman"/>
              </a:rPr>
              <a:t>This involves four tasks: </a:t>
            </a:r>
          </a:p>
          <a:p>
            <a:pPr marL="0" indent="0" algn="just">
              <a:spcAft>
                <a:spcPts val="0"/>
              </a:spcAft>
              <a:buNone/>
              <a:tabLst>
                <a:tab pos="228600" algn="l"/>
              </a:tabLst>
            </a:pPr>
            <a:endParaRPr lang="en-GB" sz="4000" dirty="0">
              <a:latin typeface="Times New Roman"/>
              <a:ea typeface="Times New Roman"/>
            </a:endParaRPr>
          </a:p>
          <a:p>
            <a:pPr marL="800100" lvl="2" indent="-342900" algn="just">
              <a:spcAft>
                <a:spcPts val="0"/>
              </a:spcAft>
              <a:buFont typeface="Wingdings"/>
              <a:buChar char=""/>
              <a:tabLst>
                <a:tab pos="457200" algn="l"/>
              </a:tabLst>
            </a:pPr>
            <a:r>
              <a:rPr lang="en-GB" sz="2800" dirty="0">
                <a:latin typeface="Times New Roman"/>
                <a:ea typeface="Times New Roman"/>
              </a:rPr>
              <a:t>build and test networks (if necessary), </a:t>
            </a:r>
          </a:p>
          <a:p>
            <a:pPr marL="800100" lvl="2" indent="-342900" algn="just">
              <a:spcAft>
                <a:spcPts val="0"/>
              </a:spcAft>
              <a:buFont typeface="Wingdings"/>
              <a:buChar char=""/>
              <a:tabLst>
                <a:tab pos="457200" algn="l"/>
              </a:tabLst>
            </a:pPr>
            <a:r>
              <a:rPr lang="en-GB" sz="2800" dirty="0">
                <a:latin typeface="Times New Roman"/>
                <a:ea typeface="Times New Roman"/>
              </a:rPr>
              <a:t>build and test databases, </a:t>
            </a:r>
          </a:p>
          <a:p>
            <a:pPr marL="800100" lvl="2" indent="-342900" algn="just">
              <a:spcAft>
                <a:spcPts val="0"/>
              </a:spcAft>
              <a:buFont typeface="Wingdings"/>
              <a:buChar char=""/>
              <a:tabLst>
                <a:tab pos="457200" algn="l"/>
              </a:tabLst>
            </a:pPr>
            <a:r>
              <a:rPr lang="en-GB" sz="2800" dirty="0">
                <a:latin typeface="Times New Roman"/>
                <a:ea typeface="Times New Roman"/>
              </a:rPr>
              <a:t>install and test new software packages</a:t>
            </a:r>
          </a:p>
          <a:p>
            <a:pPr marL="800100" lvl="2" indent="-342900" algn="just">
              <a:spcAft>
                <a:spcPts val="0"/>
              </a:spcAft>
              <a:buFont typeface="Wingdings"/>
              <a:buChar char=""/>
              <a:tabLst>
                <a:tab pos="457200" algn="l"/>
              </a:tabLst>
            </a:pPr>
            <a:r>
              <a:rPr lang="en-GB" sz="2800" dirty="0">
                <a:latin typeface="Times New Roman"/>
                <a:ea typeface="Times New Roman"/>
              </a:rPr>
              <a:t>write and test new programs.  </a:t>
            </a:r>
          </a:p>
          <a:p>
            <a:pPr algn="just">
              <a:spcAft>
                <a:spcPts val="0"/>
              </a:spcAft>
              <a:buNone/>
            </a:pPr>
            <a:endParaRPr lang="en-GB" dirty="0"/>
          </a:p>
        </p:txBody>
      </p:sp>
      <p:pic>
        <p:nvPicPr>
          <p:cNvPr id="1026" name="Picture 2" descr="Hardware vs. Software Development: Similarities and Differences">
            <a:extLst>
              <a:ext uri="{FF2B5EF4-FFF2-40B4-BE49-F238E27FC236}">
                <a16:creationId xmlns:a16="http://schemas.microsoft.com/office/drawing/2014/main" id="{E72F08BB-DA71-41B4-A676-04ACD2F89926}"/>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5033" b="91667" l="21086" r="80682">
                        <a14:foregroundMark x1="45581" y1="63889" x2="45581" y2="63889"/>
                        <a14:foregroundMark x1="45581" y1="63725" x2="45581" y2="63725"/>
                        <a14:foregroundMark x1="61869" y1="65523" x2="61869" y2="65523"/>
                        <a14:foregroundMark x1="61869" y1="65523" x2="61869" y2="65523"/>
                        <a14:foregroundMark x1="75000" y1="65196" x2="75000" y2="65196"/>
                        <a14:foregroundMark x1="75000" y1="65196" x2="75000" y2="65196"/>
                        <a14:foregroundMark x1="75000" y1="65359" x2="32955" y2="65850"/>
                        <a14:foregroundMark x1="24874" y1="39869" x2="39141" y2="38562"/>
                        <a14:foregroundMark x1="39141" y1="38562" x2="67677" y2="39052"/>
                        <a14:foregroundMark x1="42172" y1="16176" x2="42172" y2="16176"/>
                        <a14:foregroundMark x1="42172" y1="16176" x2="42172" y2="16176"/>
                        <a14:foregroundMark x1="42172" y1="16176" x2="48737" y2="15850"/>
                        <a14:foregroundMark x1="48737" y1="15850" x2="48864" y2="15850"/>
                        <a14:foregroundMark x1="48864" y1="15850" x2="61616" y2="18791"/>
                        <a14:foregroundMark x1="61616" y1="18791" x2="71086" y2="29085"/>
                        <a14:foregroundMark x1="71086" y1="29085" x2="77652" y2="42484"/>
                        <a14:foregroundMark x1="77652" y1="42484" x2="78788" y2="58333"/>
                        <a14:foregroundMark x1="78788" y1="58333" x2="74242" y2="73203"/>
                        <a14:foregroundMark x1="74242" y1="73203" x2="65530" y2="84150"/>
                        <a14:foregroundMark x1="65530" y1="84150" x2="52652" y2="90033"/>
                        <a14:foregroundMark x1="52652" y1="90033" x2="40152" y2="86928"/>
                        <a14:foregroundMark x1="40152" y1="86928" x2="29545" y2="77288"/>
                        <a14:foregroundMark x1="29545" y1="77288" x2="22601" y2="62908"/>
                        <a14:foregroundMark x1="22601" y1="62908" x2="20960" y2="46732"/>
                        <a14:foregroundMark x1="20960" y1="46732" x2="25758" y2="31536"/>
                        <a14:foregroundMark x1="25758" y1="31536" x2="29672" y2="25163"/>
                        <a14:foregroundMark x1="29672" y1="25163" x2="42551" y2="15359"/>
                        <a14:foregroundMark x1="21212" y1="50327" x2="21212" y2="50327"/>
                        <a14:foregroundMark x1="21338" y1="50163" x2="21338" y2="50163"/>
                        <a14:foregroundMark x1="80934" y1="48693" x2="80934" y2="48693"/>
                        <a14:foregroundMark x1="57828" y1="88725" x2="57828" y2="88725"/>
                        <a14:foregroundMark x1="57702" y1="88562" x2="57702" y2="88562"/>
                        <a14:foregroundMark x1="49747" y1="91340" x2="49747" y2="91340"/>
                        <a14:foregroundMark x1="49747" y1="91340" x2="49747" y2="91340"/>
                        <a14:foregroundMark x1="50505" y1="91176" x2="53914" y2="91176"/>
                        <a14:foregroundMark x1="53409" y1="91176" x2="47222" y2="91013"/>
                        <a14:foregroundMark x1="47222" y1="91013" x2="43687" y2="87908"/>
                        <a14:foregroundMark x1="47096" y1="90686" x2="46086" y2="90686"/>
                        <a14:foregroundMark x1="47601" y1="89706" x2="45328" y2="91503"/>
                        <a14:foregroundMark x1="46212" y1="91340" x2="46591" y2="91176"/>
                        <a14:foregroundMark x1="46843" y1="91176" x2="47475" y2="91176"/>
                        <a14:foregroundMark x1="47727" y1="91013" x2="47727" y2="91013"/>
                        <a14:foregroundMark x1="47727" y1="91176" x2="46465" y2="91667"/>
                        <a14:foregroundMark x1="46338" y1="91503" x2="46338" y2="91503"/>
                        <a14:foregroundMark x1="65783" y1="88072" x2="65657" y2="87582"/>
                      </a14:backgroundRemoval>
                    </a14:imgEffect>
                  </a14:imgLayer>
                </a14:imgProps>
              </a:ext>
              <a:ext uri="{28A0092B-C50C-407E-A947-70E740481C1C}">
                <a14:useLocalDpi xmlns:a14="http://schemas.microsoft.com/office/drawing/2010/main" val="0"/>
              </a:ext>
            </a:extLst>
          </a:blip>
          <a:srcRect l="18813" t="12909" r="19066" b="7190"/>
          <a:stretch/>
        </p:blipFill>
        <p:spPr bwMode="auto">
          <a:xfrm>
            <a:off x="7084266" y="1896053"/>
            <a:ext cx="4973803" cy="4943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1732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5280618" y="2085571"/>
            <a:ext cx="6819019" cy="4488253"/>
          </a:xfrm>
        </p:spPr>
        <p:txBody>
          <a:bodyPr>
            <a:normAutofit/>
          </a:bodyPr>
          <a:lstStyle/>
          <a:p>
            <a:pPr marL="578358" indent="-514350" algn="ctr">
              <a:spcAft>
                <a:spcPts val="0"/>
              </a:spcAft>
              <a:buAutoNum type="arabicPeriod"/>
            </a:pPr>
            <a:r>
              <a:rPr lang="en-GB" sz="3200" i="1" u="sng" dirty="0">
                <a:latin typeface="Garamond"/>
                <a:ea typeface="Times New Roman"/>
              </a:rPr>
              <a:t>Systems build/construction/development</a:t>
            </a:r>
            <a:endParaRPr lang="en-GB" sz="3200" dirty="0">
              <a:latin typeface="Times New Roman"/>
              <a:ea typeface="Times New Roman"/>
            </a:endParaRPr>
          </a:p>
          <a:p>
            <a:pPr marL="79375" indent="-15875" algn="ctr">
              <a:spcAft>
                <a:spcPts val="0"/>
              </a:spcAft>
              <a:buNone/>
            </a:pPr>
            <a:r>
              <a:rPr lang="en-GB" sz="3200" dirty="0">
                <a:latin typeface="Times New Roman"/>
                <a:ea typeface="Times New Roman"/>
              </a:rPr>
              <a:t>Programming is generally recognised as a major aspect of the construction phase, but with the trend towards purchasing software packages, the implementation and integration of software components is becoming an equally common and visible aspect of the construction phase.  </a:t>
            </a:r>
          </a:p>
          <a:p>
            <a:pPr marL="64008" indent="0" algn="ctr">
              <a:buNone/>
            </a:pPr>
            <a:endParaRPr lang="en-GB" sz="3200" dirty="0"/>
          </a:p>
        </p:txBody>
      </p:sp>
      <p:pic>
        <p:nvPicPr>
          <p:cNvPr id="2050" name="Picture 2" descr="Construction Phase Fire Safety - International Fire Consultants">
            <a:extLst>
              <a:ext uri="{FF2B5EF4-FFF2-40B4-BE49-F238E27FC236}">
                <a16:creationId xmlns:a16="http://schemas.microsoft.com/office/drawing/2014/main" id="{59BA7403-C057-450A-A602-A11D61077548}"/>
              </a:ext>
            </a:extLst>
          </p:cNvPr>
          <p:cNvPicPr>
            <a:picLocks noChangeAspect="1" noChangeArrowheads="1"/>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0324" t="15972" r="19746" b="20949"/>
          <a:stretch/>
        </p:blipFill>
        <p:spPr bwMode="auto">
          <a:xfrm>
            <a:off x="184727" y="2085571"/>
            <a:ext cx="5095891" cy="4269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7657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0" y="1792936"/>
            <a:ext cx="7305965" cy="5065064"/>
          </a:xfrm>
        </p:spPr>
        <p:txBody>
          <a:bodyPr>
            <a:normAutofit fontScale="92500" lnSpcReduction="10000"/>
          </a:bodyPr>
          <a:lstStyle/>
          <a:p>
            <a:pPr marL="578358" indent="-514350" algn="just">
              <a:spcAft>
                <a:spcPts val="0"/>
              </a:spcAft>
              <a:buAutoNum type="arabicPeriod"/>
            </a:pPr>
            <a:r>
              <a:rPr lang="en-GB" sz="2800" i="1" u="sng" dirty="0">
                <a:latin typeface="Garamond"/>
                <a:ea typeface="Times New Roman"/>
              </a:rPr>
              <a:t>Systems build/construction/development</a:t>
            </a:r>
            <a:endParaRPr lang="en-GB" sz="2800" dirty="0">
              <a:latin typeface="Times New Roman"/>
              <a:ea typeface="Times New Roman"/>
            </a:endParaRPr>
          </a:p>
          <a:p>
            <a:pPr marL="79375" indent="-15875" algn="just">
              <a:spcAft>
                <a:spcPts val="0"/>
              </a:spcAft>
              <a:buNone/>
            </a:pPr>
            <a:r>
              <a:rPr lang="en-GB" sz="2800" dirty="0">
                <a:latin typeface="Times New Roman"/>
                <a:ea typeface="Times New Roman"/>
              </a:rPr>
              <a:t>The construction stage consists of four tasks: build and test networks (if necessary), build and test databases, install and test new software packages, and write and test new programs.  </a:t>
            </a:r>
          </a:p>
          <a:p>
            <a:pPr marL="79375" indent="-15875" algn="just">
              <a:spcAft>
                <a:spcPts val="0"/>
              </a:spcAft>
              <a:buNone/>
            </a:pPr>
            <a:r>
              <a:rPr lang="en-GB" sz="2800" dirty="0">
                <a:latin typeface="Times New Roman"/>
                <a:ea typeface="Times New Roman"/>
              </a:rPr>
              <a:t>While the systems analyst may be involved in the completion of these tasks, in larger projects the analyst's role is more that of a facilitator/co-ordinator, ensuring that business requirements are met.  </a:t>
            </a:r>
          </a:p>
          <a:p>
            <a:pPr marL="79375" indent="-15875" algn="just">
              <a:spcAft>
                <a:spcPts val="0"/>
              </a:spcAft>
              <a:buNone/>
            </a:pPr>
            <a:r>
              <a:rPr lang="en-GB" sz="2800" dirty="0">
                <a:latin typeface="Times New Roman"/>
                <a:ea typeface="Times New Roman"/>
              </a:rPr>
              <a:t>Other team members will assume responsibility for their particular area of expertise, e.g. network designer/administrator, database designer, applications programmer. </a:t>
            </a:r>
          </a:p>
          <a:p>
            <a:pPr marL="64008" indent="0">
              <a:buNone/>
            </a:pPr>
            <a:endParaRPr lang="en-GB" dirty="0"/>
          </a:p>
        </p:txBody>
      </p:sp>
      <p:pic>
        <p:nvPicPr>
          <p:cNvPr id="3074" name="Picture 2" descr="What is the network layer? | Network vs. Internet layer | Cloudflare">
            <a:extLst>
              <a:ext uri="{FF2B5EF4-FFF2-40B4-BE49-F238E27FC236}">
                <a16:creationId xmlns:a16="http://schemas.microsoft.com/office/drawing/2014/main" id="{9A89C722-EC8D-4C97-9839-18196396C9F6}"/>
              </a:ext>
            </a:extLst>
          </p:cNvPr>
          <p:cNvPicPr>
            <a:picLocks noChangeAspect="1" noChangeArrowheads="1"/>
          </p:cNvPicPr>
          <p:nvPr/>
        </p:nvPicPr>
        <p:blipFill rotWithShape="1">
          <a:blip r:embed="rId2">
            <a:duotone>
              <a:prstClr val="black"/>
              <a:schemeClr val="accent5">
                <a:tint val="45000"/>
                <a:satMod val="400000"/>
              </a:schemeClr>
            </a:duotone>
            <a:extLst>
              <a:ext uri="{28A0092B-C50C-407E-A947-70E740481C1C}">
                <a14:useLocalDpi xmlns:a14="http://schemas.microsoft.com/office/drawing/2010/main" val="0"/>
              </a:ext>
            </a:extLst>
          </a:blip>
          <a:srcRect l="4167" t="19581" r="5152" b="9343"/>
          <a:stretch/>
        </p:blipFill>
        <p:spPr bwMode="auto">
          <a:xfrm>
            <a:off x="7379856" y="3429001"/>
            <a:ext cx="4627418" cy="21590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Database Server Png Transparent Images – Free PNG Images Vector, PSD,  Clipart, Templates">
            <a:extLst>
              <a:ext uri="{FF2B5EF4-FFF2-40B4-BE49-F238E27FC236}">
                <a16:creationId xmlns:a16="http://schemas.microsoft.com/office/drawing/2014/main" id="{334549D8-275E-41DB-B09A-DBA929C9DDD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175" t="5217"/>
          <a:stretch/>
        </p:blipFill>
        <p:spPr bwMode="auto">
          <a:xfrm>
            <a:off x="7379856" y="1871662"/>
            <a:ext cx="4627418" cy="1557338"/>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Web development Computer Icons Programmer Computer programming, Computer  transparent background PNG clipart | HiClipart">
            <a:extLst>
              <a:ext uri="{FF2B5EF4-FFF2-40B4-BE49-F238E27FC236}">
                <a16:creationId xmlns:a16="http://schemas.microsoft.com/office/drawing/2014/main" id="{16C35FB3-8DA1-4AEF-A5E4-D93A87C0ACE7}"/>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9961" b="90039" l="1758" r="98438">
                        <a14:foregroundMark x1="9180" y1="70898" x2="391" y2="66211"/>
                        <a14:foregroundMark x1="391" y1="66211" x2="4102" y2="14453"/>
                        <a14:foregroundMark x1="4102" y1="14453" x2="13672" y2="11328"/>
                        <a14:foregroundMark x1="13672" y1="11328" x2="25586" y2="10938"/>
                        <a14:foregroundMark x1="25586" y1="10938" x2="62695" y2="10938"/>
                        <a14:foregroundMark x1="62695" y1="10938" x2="85352" y2="9180"/>
                        <a14:foregroundMark x1="85352" y1="9180" x2="95313" y2="11523"/>
                        <a14:foregroundMark x1="95313" y1="11523" x2="96875" y2="66211"/>
                        <a14:foregroundMark x1="96875" y1="66211" x2="88086" y2="70898"/>
                        <a14:foregroundMark x1="88086" y1="70898" x2="88086" y2="71094"/>
                        <a14:foregroundMark x1="98438" y1="23242" x2="98438" y2="23242"/>
                        <a14:foregroundMark x1="98438" y1="23242" x2="98438" y2="23242"/>
                        <a14:foregroundMark x1="1953" y1="48828" x2="1953" y2="48828"/>
                        <a14:foregroundMark x1="1953" y1="48828" x2="1953" y2="48828"/>
                        <a14:foregroundMark x1="21875" y1="70313" x2="21875" y2="70313"/>
                        <a14:foregroundMark x1="21875" y1="70117" x2="21875" y2="70117"/>
                        <a14:foregroundMark x1="16992" y1="69531" x2="16992" y2="69531"/>
                        <a14:foregroundMark x1="16797" y1="69531" x2="16797" y2="69531"/>
                        <a14:foregroundMark x1="16797" y1="69531" x2="16797" y2="69531"/>
                        <a14:foregroundMark x1="13477" y1="69141" x2="55078" y2="71289"/>
                        <a14:foregroundMark x1="51953" y1="76953" x2="51953" y2="76953"/>
                        <a14:foregroundMark x1="51953" y1="77148" x2="51953" y2="77930"/>
                        <a14:foregroundMark x1="51953" y1="77930" x2="51953" y2="77930"/>
                        <a14:foregroundMark x1="50781" y1="79883" x2="44141" y2="88867"/>
                        <a14:foregroundMark x1="44141" y1="88867" x2="42773" y2="89063"/>
                        <a14:foregroundMark x1="43555" y1="83594" x2="47070" y2="77148"/>
                        <a14:foregroundMark x1="47070" y1="77148" x2="47070" y2="77148"/>
                        <a14:foregroundMark x1="47070" y1="77344" x2="47070" y2="77344"/>
                        <a14:foregroundMark x1="30273" y1="88281" x2="30273" y2="88281"/>
                        <a14:foregroundMark x1="30273" y1="88281" x2="30273" y2="88281"/>
                        <a14:foregroundMark x1="30859" y1="88281" x2="30859" y2="88281"/>
                        <a14:foregroundMark x1="34375" y1="88086" x2="40430" y2="88086"/>
                        <a14:foregroundMark x1="25977" y1="90039" x2="26172" y2="89258"/>
                        <a14:foregroundMark x1="28906" y1="89063" x2="41797" y2="89063"/>
                        <a14:foregroundMark x1="41797" y1="89063" x2="61523" y2="88477"/>
                        <a14:foregroundMark x1="65234" y1="88086" x2="74023" y2="88477"/>
                        <a14:foregroundMark x1="59180" y1="69922" x2="70703" y2="69922"/>
                        <a14:foregroundMark x1="70703" y1="69922" x2="95117" y2="67773"/>
                        <a14:foregroundMark x1="55469" y1="24219" x2="45508" y2="57617"/>
                        <a14:foregroundMark x1="69145" y1="36704" x2="69922" y2="37109"/>
                        <a14:foregroundMark x1="60938" y1="32422" x2="69142" y2="36702"/>
                        <a14:foregroundMark x1="67623" y1="40173" x2="61133" y2="48828"/>
                        <a14:foregroundMark x1="69922" y1="37109" x2="68718" y2="38714"/>
                        <a14:foregroundMark x1="40430" y1="32422" x2="31445" y2="36719"/>
                        <a14:foregroundMark x1="34554" y1="43079" x2="35742" y2="45508"/>
                        <a14:foregroundMark x1="35742" y1="45508" x2="38867" y2="47266"/>
                        <a14:backgroundMark x1="37109" y1="17578" x2="19336" y2="30664"/>
                        <a14:backgroundMark x1="19336" y1="30664" x2="14844" y2="40430"/>
                        <a14:backgroundMark x1="14844" y1="40430" x2="20117" y2="50000"/>
                        <a14:backgroundMark x1="20117" y1="50000" x2="38281" y2="61133"/>
                        <a14:backgroundMark x1="38281" y1="61133" x2="48633" y2="61328"/>
                        <a14:backgroundMark x1="48633" y1="61328" x2="70508" y2="57813"/>
                        <a14:backgroundMark x1="70508" y1="57813" x2="81055" y2="51172"/>
                        <a14:backgroundMark x1="81055" y1="51172" x2="85352" y2="38281"/>
                        <a14:backgroundMark x1="85352" y1="38281" x2="80664" y2="27344"/>
                        <a14:backgroundMark x1="80664" y1="27344" x2="71289" y2="20117"/>
                        <a14:backgroundMark x1="71289" y1="20117" x2="53320" y2="15625"/>
                        <a14:backgroundMark x1="53320" y1="15625" x2="40039" y2="16211"/>
                        <a14:backgroundMark x1="40039" y1="16211" x2="34375" y2="20117"/>
                        <a14:backgroundMark x1="32813" y1="40430" x2="32813" y2="40430"/>
                        <a14:backgroundMark x1="32813" y1="40430" x2="32813" y2="40430"/>
                        <a14:backgroundMark x1="33203" y1="40430" x2="35156" y2="40430"/>
                        <a14:backgroundMark x1="33789" y1="40430" x2="32422" y2="39844"/>
                        <a14:backgroundMark x1="67773" y1="40234" x2="67969" y2="39844"/>
                        <a14:backgroundMark x1="66797" y1="39844" x2="67188" y2="40430"/>
                      </a14:backgroundRemoval>
                    </a14:imgEffect>
                  </a14:imgLayer>
                </a14:imgProps>
              </a:ext>
              <a:ext uri="{28A0092B-C50C-407E-A947-70E740481C1C}">
                <a14:useLocalDpi xmlns:a14="http://schemas.microsoft.com/office/drawing/2010/main" val="0"/>
              </a:ext>
            </a:extLst>
          </a:blip>
          <a:srcRect t="6549" b="7148"/>
          <a:stretch/>
        </p:blipFill>
        <p:spPr bwMode="auto">
          <a:xfrm>
            <a:off x="10326255" y="5107709"/>
            <a:ext cx="1754910" cy="1438407"/>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Technology Background png download - 1759*1854 - Free Transparent Floppy  Disk png Download. - CleanPNG / KissPNG">
            <a:extLst>
              <a:ext uri="{FF2B5EF4-FFF2-40B4-BE49-F238E27FC236}">
                <a16:creationId xmlns:a16="http://schemas.microsoft.com/office/drawing/2014/main" id="{2F8F9976-3DCF-4C74-8507-AA04EF6D51FA}"/>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3125" b="97917" l="2889" r="98556">
                        <a14:foregroundMark x1="5444" y1="96458" x2="42111" y2="93438"/>
                        <a14:foregroundMark x1="42111" y1="93438" x2="83667" y2="96771"/>
                        <a14:foregroundMark x1="83667" y1="96771" x2="91444" y2="96354"/>
                        <a14:foregroundMark x1="91444" y1="96354" x2="93226" y2="93893"/>
                        <a14:foregroundMark x1="96370" y1="87156" x2="99667" y2="71354"/>
                        <a14:foregroundMark x1="99667" y1="71354" x2="99222" y2="9896"/>
                        <a14:foregroundMark x1="99222" y1="9896" x2="85333" y2="2188"/>
                        <a14:foregroundMark x1="85333" y1="2188" x2="17444" y2="4896"/>
                        <a14:foregroundMark x1="17444" y1="4896" x2="10556" y2="7917"/>
                        <a14:foregroundMark x1="10556" y1="7917" x2="6778" y2="18438"/>
                        <a14:foregroundMark x1="6778" y1="18438" x2="2889" y2="92917"/>
                        <a14:foregroundMark x1="2889" y1="92917" x2="6667" y2="96146"/>
                        <a14:foregroundMark x1="20556" y1="73229" x2="20556" y2="85417"/>
                        <a14:foregroundMark x1="20556" y1="85417" x2="22778" y2="92813"/>
                        <a14:foregroundMark x1="22778" y1="92813" x2="32889" y2="76250"/>
                        <a14:foregroundMark x1="32889" y1="76250" x2="41778" y2="69167"/>
                        <a14:foregroundMark x1="41778" y1="69167" x2="50111" y2="71354"/>
                        <a14:foregroundMark x1="50111" y1="71354" x2="52222" y2="97813"/>
                        <a14:foregroundMark x1="52222" y1="97813" x2="66556" y2="80104"/>
                        <a14:foregroundMark x1="66556" y1="80104" x2="74667" y2="75104"/>
                        <a14:foregroundMark x1="74667" y1="75104" x2="80000" y2="81875"/>
                        <a14:foregroundMark x1="80000" y1="81875" x2="86111" y2="84896"/>
                        <a14:foregroundMark x1="95146" y1="87429" x2="95444" y2="86563"/>
                        <a14:foregroundMark x1="92000" y1="96563" x2="93349" y2="92648"/>
                        <a14:foregroundMark x1="95444" y1="86563" x2="89667" y2="69063"/>
                        <a14:foregroundMark x1="89667" y1="69063" x2="92000" y2="51146"/>
                        <a14:foregroundMark x1="92000" y1="51146" x2="86444" y2="35625"/>
                        <a14:foregroundMark x1="86444" y1="35625" x2="92000" y2="29583"/>
                        <a14:foregroundMark x1="92000" y1="29583" x2="83889" y2="9271"/>
                        <a14:foregroundMark x1="83889" y1="9271" x2="65778" y2="23958"/>
                        <a14:foregroundMark x1="65778" y1="23958" x2="58000" y2="24479"/>
                        <a14:foregroundMark x1="58000" y1="24479" x2="58667" y2="15937"/>
                        <a14:foregroundMark x1="58667" y1="15937" x2="51889" y2="36771"/>
                        <a14:foregroundMark x1="51889" y1="36771" x2="9667" y2="46458"/>
                        <a14:foregroundMark x1="9667" y1="46458" x2="14778" y2="25000"/>
                        <a14:foregroundMark x1="14778" y1="25000" x2="36222" y2="19792"/>
                        <a14:foregroundMark x1="36222" y1="19792" x2="26111" y2="23542"/>
                        <a14:foregroundMark x1="26111" y1="23542" x2="48889" y2="22500"/>
                        <a14:foregroundMark x1="48889" y1="22500" x2="35889" y2="26250"/>
                        <a14:foregroundMark x1="35889" y1="26250" x2="42556" y2="20000"/>
                        <a14:foregroundMark x1="42556" y1="20000" x2="50778" y2="25208"/>
                        <a14:foregroundMark x1="50778" y1="25208" x2="28333" y2="25313"/>
                        <a14:foregroundMark x1="28333" y1="25313" x2="27556" y2="14271"/>
                        <a14:foregroundMark x1="27556" y1="14271" x2="13667" y2="12188"/>
                        <a14:foregroundMark x1="13667" y1="12188" x2="20333" y2="8750"/>
                        <a14:foregroundMark x1="20333" y1="8750" x2="9889" y2="5417"/>
                        <a14:foregroundMark x1="9889" y1="5417" x2="9889" y2="3333"/>
                        <a14:foregroundMark x1="41667" y1="30000" x2="34000" y2="36458"/>
                        <a14:foregroundMark x1="34000" y1="36458" x2="20778" y2="35938"/>
                        <a14:foregroundMark x1="20778" y1="35938" x2="26889" y2="33958"/>
                        <a14:foregroundMark x1="66778" y1="16667" x2="66778" y2="16667"/>
                        <a14:foregroundMark x1="66778" y1="16563" x2="66778" y2="16563"/>
                        <a14:foregroundMark x1="65667" y1="16563" x2="65222" y2="16250"/>
                        <a14:foregroundMark x1="65111" y1="15937" x2="64889" y2="11875"/>
                        <a14:foregroundMark x1="64889" y1="11979" x2="63556" y2="23854"/>
                        <a14:foregroundMark x1="83000" y1="18438" x2="82889" y2="27396"/>
                        <a14:foregroundMark x1="82889" y1="27396" x2="78444" y2="33021"/>
                        <a14:foregroundMark x1="78444" y1="33021" x2="67889" y2="36875"/>
                        <a14:foregroundMark x1="67889" y1="36875" x2="63111" y2="40625"/>
                        <a14:foregroundMark x1="91333" y1="4167" x2="96556" y2="10833"/>
                        <a14:foregroundMark x1="96556" y1="10833" x2="95444" y2="82604"/>
                        <a14:foregroundMark x1="95444" y1="82604" x2="95111" y2="83646"/>
                        <a14:foregroundMark x1="98556" y1="85521" x2="98111" y2="11563"/>
                        <a14:foregroundMark x1="12333" y1="97604" x2="28667" y2="97917"/>
                        <a14:foregroundMark x1="28667" y1="97917" x2="36222" y2="97188"/>
                        <a14:foregroundMark x1="36222" y1="97188" x2="43778" y2="97813"/>
                        <a14:foregroundMark x1="43778" y1="97813" x2="59000" y2="97396"/>
                        <a14:foregroundMark x1="59000" y1="97396" x2="74222" y2="97813"/>
                        <a14:foregroundMark x1="74222" y1="97813" x2="82222" y2="97188"/>
                        <a14:foregroundMark x1="82222" y1="97188" x2="90111" y2="97813"/>
                        <a14:backgroundMark x1="95556" y1="90521" x2="95556" y2="90521"/>
                        <a14:backgroundMark x1="95778" y1="90417" x2="95778" y2="90417"/>
                        <a14:backgroundMark x1="95222" y1="91667" x2="95222" y2="91042"/>
                        <a14:backgroundMark x1="95444" y1="91458" x2="94222" y2="92292"/>
                        <a14:backgroundMark x1="94222" y1="92292" x2="95222" y2="91979"/>
                        <a14:backgroundMark x1="94556" y1="90521" x2="94778" y2="89479"/>
                        <a14:backgroundMark x1="96444" y1="90417" x2="96778" y2="89063"/>
                        <a14:backgroundMark x1="96000" y1="89479" x2="94667" y2="88750"/>
                        <a14:backgroundMark x1="96111" y1="88333" x2="93556" y2="88438"/>
                        <a14:backgroundMark x1="93556" y1="89063" x2="94000" y2="91563"/>
                        <a14:backgroundMark x1="94444" y1="92292" x2="93000" y2="92083"/>
                        <a14:backgroundMark x1="93556" y1="88750" x2="94667" y2="87813"/>
                        <a14:backgroundMark x1="95556" y1="88333" x2="95111" y2="87917"/>
                        <a14:backgroundMark x1="95667" y1="88125" x2="96778" y2="88229"/>
                        <a14:backgroundMark x1="95111" y1="88229" x2="94111" y2="88229"/>
                        <a14:backgroundMark x1="95000" y1="87708" x2="95000" y2="87708"/>
                        <a14:backgroundMark x1="333" y1="417" x2="0" y2="1354"/>
                      </a14:backgroundRemoval>
                    </a14:imgEffect>
                  </a14:imgLayer>
                </a14:imgProps>
              </a:ext>
              <a:ext uri="{28A0092B-C50C-407E-A947-70E740481C1C}">
                <a14:useLocalDpi xmlns:a14="http://schemas.microsoft.com/office/drawing/2010/main" val="0"/>
              </a:ext>
            </a:extLst>
          </a:blip>
          <a:srcRect/>
          <a:stretch>
            <a:fillRect/>
          </a:stretch>
        </p:blipFill>
        <p:spPr bwMode="auto">
          <a:xfrm>
            <a:off x="8797538" y="5338619"/>
            <a:ext cx="1168500" cy="1207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4976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5523346" y="1956261"/>
            <a:ext cx="6470416" cy="4832465"/>
          </a:xfrm>
        </p:spPr>
        <p:txBody>
          <a:bodyPr>
            <a:normAutofit/>
          </a:bodyPr>
          <a:lstStyle/>
          <a:p>
            <a:pPr marL="578358" indent="-514350" algn="just">
              <a:spcAft>
                <a:spcPts val="0"/>
              </a:spcAft>
              <a:buAutoNum type="arabicPeriod"/>
            </a:pPr>
            <a:r>
              <a:rPr lang="en-GB" sz="3200" i="1" u="sng" dirty="0">
                <a:latin typeface="Garamond"/>
                <a:ea typeface="Times New Roman"/>
              </a:rPr>
              <a:t>Systems build/construction/development</a:t>
            </a:r>
            <a:endParaRPr lang="en-GB" sz="3200" dirty="0">
              <a:latin typeface="Times New Roman"/>
              <a:ea typeface="Times New Roman"/>
            </a:endParaRPr>
          </a:p>
          <a:p>
            <a:pPr marL="79375" indent="-15875" algn="just">
              <a:spcAft>
                <a:spcPts val="0"/>
              </a:spcAft>
              <a:buNone/>
            </a:pPr>
            <a:r>
              <a:rPr lang="en-GB" sz="3200" dirty="0">
                <a:latin typeface="Times New Roman"/>
                <a:ea typeface="Times New Roman"/>
              </a:rPr>
              <a:t>Programming is generally recognised as a major aspect of the construction phase, but with the trend towards purchasing software packages, the implementation and integration of software components is becoming an equally common and visible aspect of the construction phase.  </a:t>
            </a:r>
          </a:p>
          <a:p>
            <a:pPr marL="64008" indent="0">
              <a:buNone/>
            </a:pPr>
            <a:endParaRPr lang="en-GB" sz="3200" dirty="0"/>
          </a:p>
        </p:txBody>
      </p:sp>
      <p:pic>
        <p:nvPicPr>
          <p:cNvPr id="4" name="Picture 6" descr="Web development Computer Icons Programmer Computer programming, Computer  transparent background PNG clipart | HiClipart">
            <a:extLst>
              <a:ext uri="{FF2B5EF4-FFF2-40B4-BE49-F238E27FC236}">
                <a16:creationId xmlns:a16="http://schemas.microsoft.com/office/drawing/2014/main" id="{679D95A8-C063-49E6-9826-36662B42295D}"/>
              </a:ext>
            </a:extLst>
          </p:cNvPr>
          <p:cNvPicPr>
            <a:picLocks noChangeAspect="1" noChangeArrowheads="1"/>
          </p:cNvPicPr>
          <p:nvPr/>
        </p:nvPicPr>
        <p:blipFill rotWithShape="1">
          <a:blip r:embed="rId2">
            <a:duotone>
              <a:schemeClr val="accent6">
                <a:shade val="45000"/>
                <a:satMod val="135000"/>
              </a:schemeClr>
              <a:prstClr val="white"/>
            </a:duotone>
            <a:extLst>
              <a:ext uri="{BEBA8EAE-BF5A-486C-A8C5-ECC9F3942E4B}">
                <a14:imgProps xmlns:a14="http://schemas.microsoft.com/office/drawing/2010/main">
                  <a14:imgLayer r:embed="rId3">
                    <a14:imgEffect>
                      <a14:backgroundRemoval t="9961" b="90039" l="1758" r="98438">
                        <a14:foregroundMark x1="9180" y1="70898" x2="391" y2="66211"/>
                        <a14:foregroundMark x1="391" y1="66211" x2="4102" y2="14453"/>
                        <a14:foregroundMark x1="4102" y1="14453" x2="13672" y2="11328"/>
                        <a14:foregroundMark x1="13672" y1="11328" x2="25586" y2="10938"/>
                        <a14:foregroundMark x1="25586" y1="10938" x2="62695" y2="10938"/>
                        <a14:foregroundMark x1="62695" y1="10938" x2="85352" y2="9180"/>
                        <a14:foregroundMark x1="85352" y1="9180" x2="95313" y2="11523"/>
                        <a14:foregroundMark x1="95313" y1="11523" x2="96875" y2="66211"/>
                        <a14:foregroundMark x1="96875" y1="66211" x2="88086" y2="70898"/>
                        <a14:foregroundMark x1="88086" y1="70898" x2="88086" y2="71094"/>
                        <a14:foregroundMark x1="98438" y1="23242" x2="98438" y2="23242"/>
                        <a14:foregroundMark x1="98438" y1="23242" x2="98438" y2="23242"/>
                        <a14:foregroundMark x1="1953" y1="48828" x2="1953" y2="48828"/>
                        <a14:foregroundMark x1="1953" y1="48828" x2="1953" y2="48828"/>
                        <a14:foregroundMark x1="21875" y1="70313" x2="21875" y2="70313"/>
                        <a14:foregroundMark x1="21875" y1="70117" x2="21875" y2="70117"/>
                        <a14:foregroundMark x1="16992" y1="69531" x2="16992" y2="69531"/>
                        <a14:foregroundMark x1="16797" y1="69531" x2="16797" y2="69531"/>
                        <a14:foregroundMark x1="16797" y1="69531" x2="16797" y2="69531"/>
                        <a14:foregroundMark x1="13477" y1="69141" x2="55078" y2="71289"/>
                        <a14:foregroundMark x1="51953" y1="76953" x2="51953" y2="76953"/>
                        <a14:foregroundMark x1="51953" y1="77148" x2="51953" y2="77930"/>
                        <a14:foregroundMark x1="51953" y1="77930" x2="51953" y2="77930"/>
                        <a14:foregroundMark x1="50781" y1="79883" x2="44141" y2="88867"/>
                        <a14:foregroundMark x1="44141" y1="88867" x2="42773" y2="89063"/>
                        <a14:foregroundMark x1="43555" y1="83594" x2="47070" y2="77148"/>
                        <a14:foregroundMark x1="47070" y1="77148" x2="47070" y2="77148"/>
                        <a14:foregroundMark x1="47070" y1="77344" x2="47070" y2="77344"/>
                        <a14:foregroundMark x1="30273" y1="88281" x2="30273" y2="88281"/>
                        <a14:foregroundMark x1="30273" y1="88281" x2="30273" y2="88281"/>
                        <a14:foregroundMark x1="30859" y1="88281" x2="30859" y2="88281"/>
                        <a14:foregroundMark x1="34375" y1="88086" x2="40430" y2="88086"/>
                        <a14:foregroundMark x1="25977" y1="90039" x2="26172" y2="89258"/>
                        <a14:foregroundMark x1="28906" y1="89063" x2="41797" y2="89063"/>
                        <a14:foregroundMark x1="41797" y1="89063" x2="61523" y2="88477"/>
                        <a14:foregroundMark x1="65234" y1="88086" x2="74023" y2="88477"/>
                        <a14:foregroundMark x1="59180" y1="69922" x2="70703" y2="69922"/>
                        <a14:foregroundMark x1="70703" y1="69922" x2="95117" y2="67773"/>
                        <a14:foregroundMark x1="55469" y1="24219" x2="45508" y2="57617"/>
                        <a14:foregroundMark x1="69145" y1="36704" x2="69922" y2="37109"/>
                        <a14:foregroundMark x1="60938" y1="32422" x2="69142" y2="36702"/>
                        <a14:foregroundMark x1="67623" y1="40173" x2="61133" y2="48828"/>
                        <a14:foregroundMark x1="69922" y1="37109" x2="68718" y2="38714"/>
                        <a14:foregroundMark x1="40430" y1="32422" x2="31445" y2="36719"/>
                        <a14:foregroundMark x1="34554" y1="43079" x2="35742" y2="45508"/>
                        <a14:foregroundMark x1="35742" y1="45508" x2="38867" y2="47266"/>
                        <a14:backgroundMark x1="37109" y1="17578" x2="19336" y2="30664"/>
                        <a14:backgroundMark x1="19336" y1="30664" x2="14844" y2="40430"/>
                        <a14:backgroundMark x1="14844" y1="40430" x2="20117" y2="50000"/>
                        <a14:backgroundMark x1="20117" y1="50000" x2="38281" y2="61133"/>
                        <a14:backgroundMark x1="38281" y1="61133" x2="48633" y2="61328"/>
                        <a14:backgroundMark x1="48633" y1="61328" x2="70508" y2="57813"/>
                        <a14:backgroundMark x1="70508" y1="57813" x2="81055" y2="51172"/>
                        <a14:backgroundMark x1="81055" y1="51172" x2="85352" y2="38281"/>
                        <a14:backgroundMark x1="85352" y1="38281" x2="80664" y2="27344"/>
                        <a14:backgroundMark x1="80664" y1="27344" x2="71289" y2="20117"/>
                        <a14:backgroundMark x1="71289" y1="20117" x2="53320" y2="15625"/>
                        <a14:backgroundMark x1="53320" y1="15625" x2="40039" y2="16211"/>
                        <a14:backgroundMark x1="40039" y1="16211" x2="34375" y2="20117"/>
                        <a14:backgroundMark x1="32813" y1="40430" x2="32813" y2="40430"/>
                        <a14:backgroundMark x1="32813" y1="40430" x2="32813" y2="40430"/>
                        <a14:backgroundMark x1="33203" y1="40430" x2="35156" y2="40430"/>
                        <a14:backgroundMark x1="33789" y1="40430" x2="32422" y2="39844"/>
                        <a14:backgroundMark x1="67773" y1="40234" x2="67969" y2="39844"/>
                        <a14:backgroundMark x1="66797" y1="39844" x2="67188" y2="40430"/>
                      </a14:backgroundRemoval>
                    </a14:imgEffect>
                  </a14:imgLayer>
                </a14:imgProps>
              </a:ext>
              <a:ext uri="{28A0092B-C50C-407E-A947-70E740481C1C}">
                <a14:useLocalDpi xmlns:a14="http://schemas.microsoft.com/office/drawing/2010/main" val="0"/>
              </a:ext>
            </a:extLst>
          </a:blip>
          <a:srcRect t="6549" b="7148"/>
          <a:stretch/>
        </p:blipFill>
        <p:spPr bwMode="auto">
          <a:xfrm>
            <a:off x="198237" y="2088284"/>
            <a:ext cx="5145221" cy="44855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74662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203200" y="2011680"/>
            <a:ext cx="6456218" cy="4846320"/>
          </a:xfrm>
        </p:spPr>
        <p:txBody>
          <a:bodyPr>
            <a:normAutofit/>
          </a:bodyPr>
          <a:lstStyle/>
          <a:p>
            <a:pPr marL="578358" indent="-514350" algn="just">
              <a:spcAft>
                <a:spcPts val="0"/>
              </a:spcAft>
              <a:buAutoNum type="arabicPeriod"/>
            </a:pPr>
            <a:r>
              <a:rPr lang="en-GB" sz="2800" i="1" u="sng" dirty="0">
                <a:latin typeface="Garamond"/>
                <a:ea typeface="Times New Roman"/>
              </a:rPr>
              <a:t>Systems build/construction/development</a:t>
            </a:r>
          </a:p>
          <a:p>
            <a:pPr marL="79375" indent="-15875" algn="just">
              <a:buNone/>
            </a:pPr>
            <a:r>
              <a:rPr lang="en-GB" sz="2800" dirty="0">
                <a:latin typeface="Times New Roman"/>
                <a:ea typeface="Times New Roman"/>
              </a:rPr>
              <a:t>The </a:t>
            </a:r>
            <a:r>
              <a:rPr lang="en-GB" sz="2800" b="1" dirty="0">
                <a:latin typeface="Times New Roman"/>
                <a:ea typeface="Times New Roman"/>
              </a:rPr>
              <a:t>analyst's role</a:t>
            </a:r>
            <a:r>
              <a:rPr lang="en-GB" sz="2800" dirty="0">
                <a:latin typeface="Times New Roman"/>
                <a:ea typeface="Times New Roman"/>
              </a:rPr>
              <a:t> is more that of a facilitator/co-ordinator, ensuring that business requirements are met.  </a:t>
            </a:r>
          </a:p>
          <a:p>
            <a:pPr marL="79375" indent="-15875" algn="just">
              <a:buNone/>
            </a:pPr>
            <a:r>
              <a:rPr lang="en-GB" sz="2800" dirty="0">
                <a:latin typeface="Times New Roman"/>
                <a:ea typeface="Times New Roman"/>
              </a:rPr>
              <a:t>Other team members will assume responsibility for their particular area of expertise, </a:t>
            </a:r>
          </a:p>
          <a:p>
            <a:pPr marL="79375" indent="-15875" algn="just">
              <a:buNone/>
            </a:pPr>
            <a:r>
              <a:rPr lang="en-GB" sz="2800" dirty="0">
                <a:latin typeface="Times New Roman"/>
                <a:ea typeface="Times New Roman"/>
              </a:rPr>
              <a:t>e.g. network designer/administrator, database designer, applications programmer.</a:t>
            </a:r>
          </a:p>
        </p:txBody>
      </p:sp>
      <p:pic>
        <p:nvPicPr>
          <p:cNvPr id="4" name="Picture 3">
            <a:extLst>
              <a:ext uri="{FF2B5EF4-FFF2-40B4-BE49-F238E27FC236}">
                <a16:creationId xmlns:a16="http://schemas.microsoft.com/office/drawing/2014/main" id="{D3789B09-6869-4AF2-AD01-08BF6F272788}"/>
              </a:ext>
            </a:extLst>
          </p:cNvPr>
          <p:cNvPicPr>
            <a:picLocks noChangeAspect="1"/>
          </p:cNvPicPr>
          <p:nvPr/>
        </p:nvPicPr>
        <p:blipFill rotWithShape="1">
          <a:blip r:embed="rId2"/>
          <a:srcRect l="5739" t="7453" r="5614" b="7640"/>
          <a:stretch/>
        </p:blipFill>
        <p:spPr>
          <a:xfrm>
            <a:off x="7002966" y="2011680"/>
            <a:ext cx="4985834" cy="4562144"/>
          </a:xfrm>
          <a:prstGeom prst="rect">
            <a:avLst/>
          </a:prstGeom>
        </p:spPr>
      </p:pic>
    </p:spTree>
    <p:extLst>
      <p:ext uri="{BB962C8B-B14F-4D97-AF65-F5344CB8AC3E}">
        <p14:creationId xmlns:p14="http://schemas.microsoft.com/office/powerpoint/2010/main" val="2422824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6285186" y="2001169"/>
            <a:ext cx="5633544" cy="4206240"/>
          </a:xfrm>
        </p:spPr>
        <p:txBody>
          <a:bodyPr>
            <a:normAutofit/>
          </a:bodyPr>
          <a:lstStyle/>
          <a:p>
            <a:pPr marL="0" indent="0" algn="just">
              <a:spcAft>
                <a:spcPts val="0"/>
              </a:spcAft>
              <a:buNone/>
              <a:tabLst>
                <a:tab pos="228600" algn="l"/>
              </a:tabLst>
            </a:pPr>
            <a:r>
              <a:rPr lang="en-GB" sz="3600" dirty="0">
                <a:latin typeface="Times New Roman"/>
                <a:ea typeface="Times New Roman"/>
              </a:rPr>
              <a:t>Produce </a:t>
            </a:r>
            <a:r>
              <a:rPr lang="en-GB" sz="3600" b="1" dirty="0">
                <a:latin typeface="Times New Roman"/>
                <a:ea typeface="Times New Roman"/>
              </a:rPr>
              <a:t>documentation</a:t>
            </a:r>
            <a:r>
              <a:rPr lang="en-GB" sz="3600" dirty="0">
                <a:latin typeface="Times New Roman"/>
                <a:ea typeface="Times New Roman"/>
              </a:rPr>
              <a:t>:</a:t>
            </a:r>
          </a:p>
          <a:p>
            <a:pPr marL="0" indent="0" algn="just">
              <a:spcAft>
                <a:spcPts val="0"/>
              </a:spcAft>
              <a:buNone/>
              <a:tabLst>
                <a:tab pos="228600" algn="l"/>
              </a:tabLst>
            </a:pPr>
            <a:endParaRPr lang="en-GB" sz="1100" dirty="0">
              <a:latin typeface="Times New Roman"/>
              <a:ea typeface="Times New Roman"/>
            </a:endParaRPr>
          </a:p>
          <a:p>
            <a:pPr marL="342900" indent="-342900" algn="just">
              <a:spcAft>
                <a:spcPts val="0"/>
              </a:spcAft>
              <a:buFont typeface="Wingdings"/>
              <a:buChar char=""/>
              <a:tabLst>
                <a:tab pos="457200" algn="l"/>
              </a:tabLst>
            </a:pPr>
            <a:r>
              <a:rPr lang="en-GB" sz="2800" dirty="0">
                <a:latin typeface="Times New Roman"/>
                <a:ea typeface="Times New Roman"/>
              </a:rPr>
              <a:t>Program specifications </a:t>
            </a:r>
          </a:p>
          <a:p>
            <a:pPr marL="0" indent="0" algn="r">
              <a:spcAft>
                <a:spcPts val="0"/>
              </a:spcAft>
              <a:buNone/>
              <a:tabLst>
                <a:tab pos="457200" algn="l"/>
              </a:tabLst>
            </a:pPr>
            <a:r>
              <a:rPr lang="en-GB" sz="2800" dirty="0">
                <a:latin typeface="Times New Roman"/>
                <a:ea typeface="Times New Roman"/>
              </a:rPr>
              <a:t>          (notes, flowcharts, codes)</a:t>
            </a:r>
          </a:p>
          <a:p>
            <a:pPr marL="342900" indent="-342900" algn="just">
              <a:spcAft>
                <a:spcPts val="0"/>
              </a:spcAft>
              <a:buFont typeface="Wingdings"/>
              <a:buChar char=""/>
              <a:tabLst>
                <a:tab pos="457200" algn="l"/>
              </a:tabLst>
            </a:pPr>
            <a:r>
              <a:rPr lang="en-GB" sz="2800" dirty="0">
                <a:latin typeface="Times New Roman"/>
                <a:ea typeface="Times New Roman"/>
              </a:rPr>
              <a:t>Updated system specification</a:t>
            </a:r>
          </a:p>
          <a:p>
            <a:pPr marL="342900" indent="-342900" algn="just">
              <a:spcAft>
                <a:spcPts val="0"/>
              </a:spcAft>
              <a:buFont typeface="Wingdings"/>
              <a:buChar char=""/>
              <a:tabLst>
                <a:tab pos="457200" algn="l"/>
              </a:tabLst>
            </a:pPr>
            <a:r>
              <a:rPr lang="en-GB" sz="2800" dirty="0">
                <a:latin typeface="Times New Roman"/>
                <a:ea typeface="Times New Roman"/>
              </a:rPr>
              <a:t>User manual</a:t>
            </a:r>
          </a:p>
          <a:p>
            <a:pPr marL="342900" indent="-342900" algn="just">
              <a:spcAft>
                <a:spcPts val="0"/>
              </a:spcAft>
              <a:buFont typeface="Wingdings"/>
              <a:buChar char=""/>
              <a:tabLst>
                <a:tab pos="457200" algn="l"/>
              </a:tabLst>
            </a:pPr>
            <a:r>
              <a:rPr lang="en-GB" sz="2800" dirty="0">
                <a:latin typeface="Times New Roman"/>
                <a:ea typeface="Times New Roman"/>
              </a:rPr>
              <a:t>Technical manuals</a:t>
            </a:r>
          </a:p>
          <a:p>
            <a:pPr marL="0" indent="0" algn="just">
              <a:spcAft>
                <a:spcPts val="0"/>
              </a:spcAft>
              <a:buNone/>
              <a:tabLst>
                <a:tab pos="457200" algn="l"/>
              </a:tabLst>
            </a:pPr>
            <a:endParaRPr lang="en-GB" sz="2800" dirty="0">
              <a:latin typeface="Times New Roman"/>
              <a:ea typeface="Times New Roman"/>
            </a:endParaRPr>
          </a:p>
          <a:p>
            <a:pPr marL="64008" indent="0">
              <a:buNone/>
            </a:pPr>
            <a:endParaRPr lang="en-GB" sz="2800" dirty="0"/>
          </a:p>
        </p:txBody>
      </p:sp>
      <p:pic>
        <p:nvPicPr>
          <p:cNvPr id="4098" name="Picture 2" descr="Productivity Tip #3: Examine Your Vendor List • Leankor">
            <a:extLst>
              <a:ext uri="{FF2B5EF4-FFF2-40B4-BE49-F238E27FC236}">
                <a16:creationId xmlns:a16="http://schemas.microsoft.com/office/drawing/2014/main" id="{CD21AB9C-E6FE-4F3C-AF31-BFBF93BCE4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3270" y="2144562"/>
            <a:ext cx="5822730" cy="4206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93559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pic>
        <p:nvPicPr>
          <p:cNvPr id="5" name="Picture 4" descr="Diagram, icon&#10;&#10;Description automatically generated">
            <a:extLst>
              <a:ext uri="{FF2B5EF4-FFF2-40B4-BE49-F238E27FC236}">
                <a16:creationId xmlns:a16="http://schemas.microsoft.com/office/drawing/2014/main" id="{7B43E648-4C48-44E2-BBC6-DF80BAF7C9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92936"/>
            <a:ext cx="12192000" cy="2286319"/>
          </a:xfrm>
          <a:prstGeom prst="rect">
            <a:avLst/>
          </a:prstGeom>
        </p:spPr>
      </p:pic>
      <p:pic>
        <p:nvPicPr>
          <p:cNvPr id="7" name="Picture 6" descr="Diagram&#10;&#10;Description automatically generated">
            <a:extLst>
              <a:ext uri="{FF2B5EF4-FFF2-40B4-BE49-F238E27FC236}">
                <a16:creationId xmlns:a16="http://schemas.microsoft.com/office/drawing/2014/main" id="{C6883F14-CDAB-451A-A9A3-793CF967BB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966072"/>
            <a:ext cx="6096000" cy="2902876"/>
          </a:xfrm>
          <a:prstGeom prst="rect">
            <a:avLst/>
          </a:prstGeom>
        </p:spPr>
      </p:pic>
      <p:pic>
        <p:nvPicPr>
          <p:cNvPr id="9" name="Picture 8" descr="A picture containing icon&#10;&#10;Description automatically generated">
            <a:extLst>
              <a:ext uri="{FF2B5EF4-FFF2-40B4-BE49-F238E27FC236}">
                <a16:creationId xmlns:a16="http://schemas.microsoft.com/office/drawing/2014/main" id="{5BC3AA9E-C336-4C88-B7F2-682130C44B3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3966071"/>
            <a:ext cx="6107017" cy="2902945"/>
          </a:xfrm>
          <a:prstGeom prst="rect">
            <a:avLst/>
          </a:prstGeom>
        </p:spPr>
      </p:pic>
    </p:spTree>
    <p:extLst>
      <p:ext uri="{BB962C8B-B14F-4D97-AF65-F5344CB8AC3E}">
        <p14:creationId xmlns:p14="http://schemas.microsoft.com/office/powerpoint/2010/main" val="1905775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p:txBody>
          <a:bodyPr>
            <a:normAutofit/>
          </a:bodyPr>
          <a:lstStyle/>
          <a:p>
            <a:pPr marL="0" indent="0" algn="just">
              <a:spcAft>
                <a:spcPts val="0"/>
              </a:spcAft>
              <a:buNone/>
              <a:tabLst>
                <a:tab pos="457200" algn="l"/>
              </a:tabLst>
            </a:pPr>
            <a:endParaRPr lang="en-GB" sz="2800" dirty="0">
              <a:latin typeface="Times New Roman"/>
              <a:ea typeface="Times New Roman"/>
            </a:endParaRPr>
          </a:p>
          <a:p>
            <a:pPr marL="64008" indent="0">
              <a:buNone/>
            </a:pPr>
            <a:endParaRPr lang="en-GB" sz="2800" dirty="0"/>
          </a:p>
        </p:txBody>
      </p:sp>
      <p:pic>
        <p:nvPicPr>
          <p:cNvPr id="4" name="Picture 3">
            <a:extLst>
              <a:ext uri="{FF2B5EF4-FFF2-40B4-BE49-F238E27FC236}">
                <a16:creationId xmlns:a16="http://schemas.microsoft.com/office/drawing/2014/main" id="{9EB0016E-B72D-45A2-B7A7-F23A9FE0AAF4}"/>
              </a:ext>
            </a:extLst>
          </p:cNvPr>
          <p:cNvPicPr>
            <a:picLocks noChangeAspect="1"/>
          </p:cNvPicPr>
          <p:nvPr/>
        </p:nvPicPr>
        <p:blipFill>
          <a:blip r:embed="rId2"/>
          <a:stretch>
            <a:fillRect/>
          </a:stretch>
        </p:blipFill>
        <p:spPr>
          <a:xfrm>
            <a:off x="-2" y="1792935"/>
            <a:ext cx="12192001" cy="5096747"/>
          </a:xfrm>
          <a:prstGeom prst="rect">
            <a:avLst/>
          </a:prstGeom>
        </p:spPr>
      </p:pic>
    </p:spTree>
    <p:extLst>
      <p:ext uri="{BB962C8B-B14F-4D97-AF65-F5344CB8AC3E}">
        <p14:creationId xmlns:p14="http://schemas.microsoft.com/office/powerpoint/2010/main" val="16885357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1" y="2001169"/>
            <a:ext cx="12192000" cy="4206240"/>
          </a:xfrm>
        </p:spPr>
        <p:txBody>
          <a:bodyPr>
            <a:normAutofit/>
          </a:bodyPr>
          <a:lstStyle/>
          <a:p>
            <a:pPr marL="0" indent="0" algn="ctr">
              <a:spcAft>
                <a:spcPts val="0"/>
              </a:spcAft>
              <a:buNone/>
              <a:tabLst>
                <a:tab pos="228600" algn="l"/>
              </a:tabLst>
            </a:pPr>
            <a:r>
              <a:rPr lang="en-GB" sz="3200" dirty="0">
                <a:latin typeface="Times New Roman"/>
                <a:ea typeface="Times New Roman"/>
              </a:rPr>
              <a:t>What is the difference between incremental and iterative development?</a:t>
            </a:r>
          </a:p>
          <a:p>
            <a:pPr marL="0" indent="0" algn="ctr">
              <a:spcAft>
                <a:spcPts val="0"/>
              </a:spcAft>
              <a:buNone/>
              <a:tabLst>
                <a:tab pos="228600" algn="l"/>
              </a:tabLst>
            </a:pPr>
            <a:r>
              <a:rPr lang="en-GB" sz="2800" dirty="0">
                <a:latin typeface="Times New Roman"/>
                <a:ea typeface="Times New Roman"/>
              </a:rPr>
              <a:t>Incremental development – </a:t>
            </a:r>
          </a:p>
          <a:p>
            <a:pPr marL="0" indent="0" algn="ctr">
              <a:spcAft>
                <a:spcPts val="0"/>
              </a:spcAft>
              <a:buNone/>
              <a:tabLst>
                <a:tab pos="228600" algn="l"/>
              </a:tabLst>
            </a:pPr>
            <a:r>
              <a:rPr lang="en-GB" sz="2800" dirty="0">
                <a:latin typeface="Times New Roman"/>
                <a:ea typeface="Times New Roman"/>
              </a:rPr>
              <a:t>slices work into small bite-sized pieces. These are called increments. Each increment builds on top of what has gone before. Fully functional modules grow bit-by-bit over time. Each evolution adds to preceding functionality.</a:t>
            </a:r>
          </a:p>
          <a:p>
            <a:pPr marL="64008" indent="0">
              <a:buNone/>
            </a:pPr>
            <a:endParaRPr lang="en-GB" sz="2800" dirty="0"/>
          </a:p>
        </p:txBody>
      </p:sp>
      <p:pic>
        <p:nvPicPr>
          <p:cNvPr id="4" name="Picture 3">
            <a:extLst>
              <a:ext uri="{FF2B5EF4-FFF2-40B4-BE49-F238E27FC236}">
                <a16:creationId xmlns:a16="http://schemas.microsoft.com/office/drawing/2014/main" id="{184B4952-5649-49D3-B513-34E8EE9D71DE}"/>
              </a:ext>
            </a:extLst>
          </p:cNvPr>
          <p:cNvPicPr>
            <a:picLocks noChangeAspect="1"/>
          </p:cNvPicPr>
          <p:nvPr/>
        </p:nvPicPr>
        <p:blipFill>
          <a:blip r:embed="rId2"/>
          <a:stretch>
            <a:fillRect/>
          </a:stretch>
        </p:blipFill>
        <p:spPr>
          <a:xfrm>
            <a:off x="0" y="4384713"/>
            <a:ext cx="12192000" cy="2103955"/>
          </a:xfrm>
          <a:prstGeom prst="rect">
            <a:avLst/>
          </a:prstGeom>
        </p:spPr>
      </p:pic>
      <p:sp>
        <p:nvSpPr>
          <p:cNvPr id="9" name="TextBox 8">
            <a:extLst>
              <a:ext uri="{FF2B5EF4-FFF2-40B4-BE49-F238E27FC236}">
                <a16:creationId xmlns:a16="http://schemas.microsoft.com/office/drawing/2014/main" id="{284ACCAE-651F-4946-AC2E-7396C74E4258}"/>
              </a:ext>
            </a:extLst>
          </p:cNvPr>
          <p:cNvSpPr txBox="1"/>
          <p:nvPr/>
        </p:nvSpPr>
        <p:spPr>
          <a:xfrm>
            <a:off x="1883884" y="6488668"/>
            <a:ext cx="10308116" cy="369332"/>
          </a:xfrm>
          <a:prstGeom prst="rect">
            <a:avLst/>
          </a:prstGeom>
          <a:noFill/>
        </p:spPr>
        <p:txBody>
          <a:bodyPr wrap="square">
            <a:spAutoFit/>
          </a:bodyPr>
          <a:lstStyle/>
          <a:p>
            <a:pPr algn="r"/>
            <a:r>
              <a:rPr lang="en-GB" i="1" dirty="0"/>
              <a:t>Incrementally making a picture of Mona Lisa https://www.jpattonassociates.com/dont_know_what_i_want/</a:t>
            </a:r>
          </a:p>
        </p:txBody>
      </p:sp>
    </p:spTree>
    <p:extLst>
      <p:ext uri="{BB962C8B-B14F-4D97-AF65-F5344CB8AC3E}">
        <p14:creationId xmlns:p14="http://schemas.microsoft.com/office/powerpoint/2010/main" val="32169446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0" y="5233012"/>
            <a:ext cx="12192000" cy="1649833"/>
          </a:xfrm>
        </p:spPr>
        <p:txBody>
          <a:bodyPr>
            <a:normAutofit fontScale="92500"/>
          </a:bodyPr>
          <a:lstStyle/>
          <a:p>
            <a:pPr marL="26988" indent="-26988" algn="ctr">
              <a:spcAft>
                <a:spcPts val="0"/>
              </a:spcAft>
              <a:buNone/>
            </a:pPr>
            <a:r>
              <a:rPr lang="en-GB" sz="3200" dirty="0">
                <a:latin typeface="Times New Roman"/>
                <a:ea typeface="Times New Roman"/>
              </a:rPr>
              <a:t>An incremental process involves delivering components of software in parts.</a:t>
            </a:r>
          </a:p>
          <a:p>
            <a:pPr marL="26988" indent="-26988" algn="ctr">
              <a:spcAft>
                <a:spcPts val="0"/>
              </a:spcAft>
              <a:buNone/>
            </a:pPr>
            <a:r>
              <a:rPr lang="en-GB" sz="3200" dirty="0">
                <a:latin typeface="Times New Roman"/>
                <a:ea typeface="Times New Roman"/>
              </a:rPr>
              <a:t> Each increment represents a complete subset of functionality and is fully coded and tested.</a:t>
            </a:r>
            <a:endParaRPr lang="en-GB" sz="3200" dirty="0"/>
          </a:p>
        </p:txBody>
      </p:sp>
      <p:pic>
        <p:nvPicPr>
          <p:cNvPr id="5" name="Picture 4">
            <a:extLst>
              <a:ext uri="{FF2B5EF4-FFF2-40B4-BE49-F238E27FC236}">
                <a16:creationId xmlns:a16="http://schemas.microsoft.com/office/drawing/2014/main" id="{75B96CCE-F8C1-4C33-A900-EEBA79919A98}"/>
              </a:ext>
            </a:extLst>
          </p:cNvPr>
          <p:cNvPicPr>
            <a:picLocks noChangeAspect="1"/>
          </p:cNvPicPr>
          <p:nvPr/>
        </p:nvPicPr>
        <p:blipFill>
          <a:blip r:embed="rId2"/>
          <a:stretch>
            <a:fillRect/>
          </a:stretch>
        </p:blipFill>
        <p:spPr>
          <a:xfrm>
            <a:off x="0" y="1792936"/>
            <a:ext cx="12192000" cy="3272129"/>
          </a:xfrm>
          <a:prstGeom prst="rect">
            <a:avLst/>
          </a:prstGeom>
        </p:spPr>
      </p:pic>
    </p:spTree>
    <p:extLst>
      <p:ext uri="{BB962C8B-B14F-4D97-AF65-F5344CB8AC3E}">
        <p14:creationId xmlns:p14="http://schemas.microsoft.com/office/powerpoint/2010/main" val="37303623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0" y="2001169"/>
            <a:ext cx="12191999" cy="4206240"/>
          </a:xfrm>
        </p:spPr>
        <p:txBody>
          <a:bodyPr>
            <a:normAutofit/>
          </a:bodyPr>
          <a:lstStyle/>
          <a:p>
            <a:pPr marL="0" indent="0" algn="ctr">
              <a:spcAft>
                <a:spcPts val="0"/>
              </a:spcAft>
              <a:buNone/>
              <a:tabLst>
                <a:tab pos="228600" algn="l"/>
              </a:tabLst>
            </a:pPr>
            <a:r>
              <a:rPr lang="en-GB" sz="3200" dirty="0">
                <a:latin typeface="Times New Roman"/>
                <a:ea typeface="Times New Roman"/>
              </a:rPr>
              <a:t>What is the difference between incremental and iterative development?</a:t>
            </a:r>
          </a:p>
          <a:p>
            <a:pPr marL="0" indent="0" algn="ctr">
              <a:spcAft>
                <a:spcPts val="0"/>
              </a:spcAft>
              <a:buNone/>
              <a:tabLst>
                <a:tab pos="228600" algn="l"/>
              </a:tabLst>
            </a:pPr>
            <a:r>
              <a:rPr lang="en-GB" sz="2800" dirty="0">
                <a:latin typeface="Times New Roman"/>
                <a:ea typeface="Times New Roman"/>
              </a:rPr>
              <a:t>Iterative development – </a:t>
            </a:r>
          </a:p>
          <a:p>
            <a:pPr marL="0" indent="0" algn="ctr">
              <a:spcAft>
                <a:spcPts val="0"/>
              </a:spcAft>
              <a:buNone/>
              <a:tabLst>
                <a:tab pos="228600" algn="l"/>
              </a:tabLst>
            </a:pPr>
            <a:r>
              <a:rPr lang="en-GB" sz="2800" dirty="0">
                <a:latin typeface="Times New Roman"/>
                <a:ea typeface="Times New Roman"/>
              </a:rPr>
              <a:t>is the process of repeating and refining a cycle/way of working. This is called an iteration.</a:t>
            </a:r>
          </a:p>
          <a:p>
            <a:pPr marL="64008" indent="0">
              <a:buNone/>
            </a:pPr>
            <a:endParaRPr lang="en-GB" sz="2800" dirty="0"/>
          </a:p>
        </p:txBody>
      </p:sp>
      <p:pic>
        <p:nvPicPr>
          <p:cNvPr id="4" name="Picture 3">
            <a:extLst>
              <a:ext uri="{FF2B5EF4-FFF2-40B4-BE49-F238E27FC236}">
                <a16:creationId xmlns:a16="http://schemas.microsoft.com/office/drawing/2014/main" id="{63AC7FD5-B130-4817-A912-CBFEE91F4E1A}"/>
              </a:ext>
            </a:extLst>
          </p:cNvPr>
          <p:cNvPicPr>
            <a:picLocks noChangeAspect="1"/>
          </p:cNvPicPr>
          <p:nvPr/>
        </p:nvPicPr>
        <p:blipFill>
          <a:blip r:embed="rId2"/>
          <a:stretch>
            <a:fillRect/>
          </a:stretch>
        </p:blipFill>
        <p:spPr>
          <a:xfrm>
            <a:off x="0" y="4104288"/>
            <a:ext cx="12192000" cy="2384379"/>
          </a:xfrm>
          <a:prstGeom prst="rect">
            <a:avLst/>
          </a:prstGeom>
        </p:spPr>
      </p:pic>
      <p:sp>
        <p:nvSpPr>
          <p:cNvPr id="5" name="TextBox 4">
            <a:extLst>
              <a:ext uri="{FF2B5EF4-FFF2-40B4-BE49-F238E27FC236}">
                <a16:creationId xmlns:a16="http://schemas.microsoft.com/office/drawing/2014/main" id="{38CAF2DB-D6E1-41CF-AD48-0AE1FF551297}"/>
              </a:ext>
            </a:extLst>
          </p:cNvPr>
          <p:cNvSpPr txBox="1"/>
          <p:nvPr/>
        </p:nvSpPr>
        <p:spPr>
          <a:xfrm>
            <a:off x="1883884" y="6488668"/>
            <a:ext cx="10308116" cy="369332"/>
          </a:xfrm>
          <a:prstGeom prst="rect">
            <a:avLst/>
          </a:prstGeom>
          <a:noFill/>
        </p:spPr>
        <p:txBody>
          <a:bodyPr wrap="square">
            <a:spAutoFit/>
          </a:bodyPr>
          <a:lstStyle/>
          <a:p>
            <a:pPr algn="r"/>
            <a:r>
              <a:rPr lang="en-GB" i="1" dirty="0"/>
              <a:t>Iteratively making a picture of Mona Lisa https://www.jpattonassociates.com/dont_know_what_i_want/</a:t>
            </a:r>
          </a:p>
        </p:txBody>
      </p:sp>
    </p:spTree>
    <p:extLst>
      <p:ext uri="{BB962C8B-B14F-4D97-AF65-F5344CB8AC3E}">
        <p14:creationId xmlns:p14="http://schemas.microsoft.com/office/powerpoint/2010/main" val="7964798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5299113" y="2005070"/>
            <a:ext cx="6892888" cy="4759287"/>
          </a:xfrm>
        </p:spPr>
        <p:txBody>
          <a:bodyPr>
            <a:normAutofit fontScale="92500" lnSpcReduction="10000"/>
          </a:bodyPr>
          <a:lstStyle/>
          <a:p>
            <a:pPr marL="64008" indent="0">
              <a:buNone/>
            </a:pPr>
            <a:r>
              <a:rPr lang="en-GB" sz="3200" dirty="0"/>
              <a:t>An iterative process is one that makes progress through successive refinement.</a:t>
            </a:r>
          </a:p>
          <a:p>
            <a:pPr marL="64008" indent="0">
              <a:buNone/>
            </a:pPr>
            <a:r>
              <a:rPr lang="en-GB" sz="3200" dirty="0"/>
              <a:t>The development team develops first cut of the system, knowing in advance that some/many parts are incomplete. </a:t>
            </a:r>
          </a:p>
          <a:p>
            <a:pPr marL="64008" indent="0">
              <a:buNone/>
            </a:pPr>
            <a:r>
              <a:rPr lang="en-GB" sz="3200" dirty="0"/>
              <a:t>The team then iteratively enhances those parts until the product is satisfactory. </a:t>
            </a:r>
          </a:p>
          <a:p>
            <a:pPr marL="64008" indent="0">
              <a:buNone/>
            </a:pPr>
            <a:r>
              <a:rPr lang="en-GB" sz="3200" dirty="0"/>
              <a:t>With each iteration, customer’s feedback is taken into account and the software is improved through the addition of greater detail.</a:t>
            </a:r>
          </a:p>
        </p:txBody>
      </p:sp>
      <p:pic>
        <p:nvPicPr>
          <p:cNvPr id="5" name="Picture 4">
            <a:extLst>
              <a:ext uri="{FF2B5EF4-FFF2-40B4-BE49-F238E27FC236}">
                <a16:creationId xmlns:a16="http://schemas.microsoft.com/office/drawing/2014/main" id="{A5B670FD-7948-42DA-A686-7D39A7F1CE4A}"/>
              </a:ext>
            </a:extLst>
          </p:cNvPr>
          <p:cNvPicPr>
            <a:picLocks noChangeAspect="1"/>
          </p:cNvPicPr>
          <p:nvPr/>
        </p:nvPicPr>
        <p:blipFill>
          <a:blip r:embed="rId2"/>
          <a:stretch>
            <a:fillRect/>
          </a:stretch>
        </p:blipFill>
        <p:spPr>
          <a:xfrm>
            <a:off x="152672" y="2147741"/>
            <a:ext cx="5036273" cy="4426083"/>
          </a:xfrm>
          <a:prstGeom prst="rect">
            <a:avLst/>
          </a:prstGeom>
        </p:spPr>
      </p:pic>
    </p:spTree>
    <p:extLst>
      <p:ext uri="{BB962C8B-B14F-4D97-AF65-F5344CB8AC3E}">
        <p14:creationId xmlns:p14="http://schemas.microsoft.com/office/powerpoint/2010/main" val="11559182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0" y="1945824"/>
            <a:ext cx="6892888" cy="4759287"/>
          </a:xfrm>
        </p:spPr>
        <p:txBody>
          <a:bodyPr>
            <a:normAutofit fontScale="85000" lnSpcReduction="10000"/>
          </a:bodyPr>
          <a:lstStyle/>
          <a:p>
            <a:pPr marL="64008" indent="0">
              <a:buNone/>
            </a:pPr>
            <a:r>
              <a:rPr lang="en-GB" sz="3200" dirty="0"/>
              <a:t>To better understand the difference between incremental and iterative methods, let us take an example of e-learning app. We can consider feature like video courses, test series, student profile management etc.</a:t>
            </a:r>
          </a:p>
          <a:p>
            <a:pPr marL="64008" indent="0">
              <a:buNone/>
            </a:pPr>
            <a:r>
              <a:rPr lang="en-GB" sz="3200" dirty="0"/>
              <a:t>If we build this app only using iterative method, we will build a little of each parts of the app. Then we will revisit and enhance each part.</a:t>
            </a:r>
          </a:p>
          <a:p>
            <a:pPr marL="64008" indent="0">
              <a:buNone/>
            </a:pPr>
            <a:r>
              <a:rPr lang="en-GB" sz="3200" dirty="0"/>
              <a:t>If we build this app only using incremental method, then we will build the video course first. Then we will add test series and finally profile management capabilities. Each part will be made perfect before moving on to next part.</a:t>
            </a:r>
          </a:p>
        </p:txBody>
      </p:sp>
      <p:pic>
        <p:nvPicPr>
          <p:cNvPr id="4" name="Picture 3">
            <a:extLst>
              <a:ext uri="{FF2B5EF4-FFF2-40B4-BE49-F238E27FC236}">
                <a16:creationId xmlns:a16="http://schemas.microsoft.com/office/drawing/2014/main" id="{D08EF61F-C112-4D2B-842E-7315F8CAB073}"/>
              </a:ext>
            </a:extLst>
          </p:cNvPr>
          <p:cNvPicPr>
            <a:picLocks noChangeAspect="1"/>
          </p:cNvPicPr>
          <p:nvPr/>
        </p:nvPicPr>
        <p:blipFill>
          <a:blip r:embed="rId2"/>
          <a:stretch>
            <a:fillRect/>
          </a:stretch>
        </p:blipFill>
        <p:spPr>
          <a:xfrm>
            <a:off x="6892887" y="1792936"/>
            <a:ext cx="5299113" cy="5065064"/>
          </a:xfrm>
          <a:prstGeom prst="rect">
            <a:avLst/>
          </a:prstGeom>
        </p:spPr>
      </p:pic>
    </p:spTree>
    <p:extLst>
      <p:ext uri="{BB962C8B-B14F-4D97-AF65-F5344CB8AC3E}">
        <p14:creationId xmlns:p14="http://schemas.microsoft.com/office/powerpoint/2010/main" val="10754142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0" y="1945824"/>
            <a:ext cx="12192000" cy="4759287"/>
          </a:xfrm>
        </p:spPr>
        <p:txBody>
          <a:bodyPr>
            <a:normAutofit/>
          </a:bodyPr>
          <a:lstStyle/>
          <a:p>
            <a:pPr marL="64008" indent="0" algn="ctr">
              <a:buNone/>
            </a:pPr>
            <a:r>
              <a:rPr lang="en-GB" sz="3200" dirty="0"/>
              <a:t>Example: eCommerce</a:t>
            </a:r>
          </a:p>
          <a:p>
            <a:pPr marL="64008" indent="0" algn="ctr">
              <a:buNone/>
            </a:pPr>
            <a:r>
              <a:rPr lang="en-GB" sz="3200" dirty="0"/>
              <a:t>Consider a team building an e-commerce web site. The team might develop a small increment of working, yet unrefined, functionality and then iteratively refine that over time. They will then add more features until the functionality was considered satisfactory.</a:t>
            </a:r>
          </a:p>
        </p:txBody>
      </p:sp>
      <p:pic>
        <p:nvPicPr>
          <p:cNvPr id="1026" name="Picture 2" descr="Incremental vs iterative">
            <a:extLst>
              <a:ext uri="{FF2B5EF4-FFF2-40B4-BE49-F238E27FC236}">
                <a16:creationId xmlns:a16="http://schemas.microsoft.com/office/drawing/2014/main" id="{44485144-6CEC-4000-B4C6-6D288A21CF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4492242"/>
            <a:ext cx="12191999" cy="2365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96928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110168" y="4345091"/>
            <a:ext cx="12192000" cy="2365757"/>
          </a:xfrm>
        </p:spPr>
        <p:txBody>
          <a:bodyPr>
            <a:normAutofit lnSpcReduction="10000"/>
          </a:bodyPr>
          <a:lstStyle/>
          <a:p>
            <a:pPr marL="64008" indent="0" algn="ctr">
              <a:buNone/>
            </a:pPr>
            <a:r>
              <a:rPr lang="en-GB" sz="3600" dirty="0"/>
              <a:t>An Incremental example:</a:t>
            </a:r>
          </a:p>
          <a:p>
            <a:pPr marL="64008" indent="0" algn="ctr">
              <a:buNone/>
            </a:pPr>
            <a:r>
              <a:rPr lang="en-GB" sz="2800" dirty="0"/>
              <a:t>In the first step of a website check-out engine, payment with debit cards (a first increment) is implemented.</a:t>
            </a:r>
          </a:p>
          <a:p>
            <a:pPr marL="64008" indent="0" algn="ctr">
              <a:buNone/>
            </a:pPr>
            <a:r>
              <a:rPr lang="en-GB" sz="2800" dirty="0"/>
              <a:t>The second step might produce an increment that supports payment by credit </a:t>
            </a:r>
            <a:r>
              <a:rPr lang="en-GB" sz="2800" dirty="0" err="1"/>
              <a:t>card.Finally</a:t>
            </a:r>
            <a:r>
              <a:rPr lang="en-GB" sz="2800" dirty="0"/>
              <a:t>, the third step might add an increment allowing payment via PayPal.</a:t>
            </a:r>
          </a:p>
        </p:txBody>
      </p:sp>
      <p:pic>
        <p:nvPicPr>
          <p:cNvPr id="1026" name="Picture 2" descr="Incremental vs iterative">
            <a:extLst>
              <a:ext uri="{FF2B5EF4-FFF2-40B4-BE49-F238E27FC236}">
                <a16:creationId xmlns:a16="http://schemas.microsoft.com/office/drawing/2014/main" id="{44485144-6CEC-4000-B4C6-6D288A21CF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886135"/>
            <a:ext cx="12191999" cy="2365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15889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0" y="4492243"/>
            <a:ext cx="12192000" cy="2365757"/>
          </a:xfrm>
        </p:spPr>
        <p:txBody>
          <a:bodyPr>
            <a:normAutofit fontScale="92500" lnSpcReduction="10000"/>
          </a:bodyPr>
          <a:lstStyle/>
          <a:p>
            <a:pPr marL="64008" indent="0" algn="ctr">
              <a:buNone/>
            </a:pPr>
            <a:r>
              <a:rPr lang="en-GB" sz="3600" dirty="0"/>
              <a:t>An Iterative example:</a:t>
            </a:r>
          </a:p>
          <a:p>
            <a:pPr marL="64008" indent="0" algn="ctr">
              <a:buNone/>
            </a:pPr>
            <a:r>
              <a:rPr lang="en-GB" sz="2800" dirty="0"/>
              <a:t>The first step would be a thin slice through the entire system laying out the basic structure of the application.</a:t>
            </a:r>
          </a:p>
          <a:p>
            <a:pPr marL="64008" indent="0" algn="ctr">
              <a:buNone/>
            </a:pPr>
            <a:r>
              <a:rPr lang="en-GB" sz="2800" dirty="0"/>
              <a:t>Subsequent steps would add the next thin layer to the system.</a:t>
            </a:r>
          </a:p>
          <a:p>
            <a:pPr marL="64008" indent="0" algn="ctr">
              <a:buNone/>
            </a:pPr>
            <a:r>
              <a:rPr lang="en-GB" sz="2800" dirty="0"/>
              <a:t>The process repeats until there is a fully functional end to end customer journey.</a:t>
            </a:r>
          </a:p>
        </p:txBody>
      </p:sp>
      <p:pic>
        <p:nvPicPr>
          <p:cNvPr id="1026" name="Picture 2" descr="Incremental vs iterative">
            <a:extLst>
              <a:ext uri="{FF2B5EF4-FFF2-40B4-BE49-F238E27FC236}">
                <a16:creationId xmlns:a16="http://schemas.microsoft.com/office/drawing/2014/main" id="{44485144-6CEC-4000-B4C6-6D288A21CF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886135"/>
            <a:ext cx="12191999" cy="2365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79412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304800" y="2011680"/>
            <a:ext cx="7241628" cy="4206240"/>
          </a:xfrm>
        </p:spPr>
        <p:txBody>
          <a:bodyPr>
            <a:normAutofit fontScale="70000" lnSpcReduction="20000"/>
          </a:bodyPr>
          <a:lstStyle/>
          <a:p>
            <a:pPr marL="806958" indent="-742950" algn="just">
              <a:spcAft>
                <a:spcPts val="0"/>
              </a:spcAft>
              <a:buAutoNum type="arabicPeriod" startAt="2"/>
            </a:pPr>
            <a:r>
              <a:rPr lang="en-GB" sz="5100" i="1" u="sng" dirty="0">
                <a:latin typeface="Garamond"/>
                <a:ea typeface="Times New Roman"/>
              </a:rPr>
              <a:t>Systems implementation</a:t>
            </a:r>
            <a:endParaRPr lang="en-GB" sz="5100" dirty="0">
              <a:latin typeface="Times New Roman"/>
              <a:ea typeface="Times New Roman"/>
            </a:endParaRPr>
          </a:p>
          <a:p>
            <a:pPr marL="806958" indent="-742950" algn="just">
              <a:spcAft>
                <a:spcPts val="0"/>
              </a:spcAft>
              <a:buNone/>
            </a:pPr>
            <a:r>
              <a:rPr lang="en-GB" sz="4000" dirty="0">
                <a:latin typeface="Times New Roman"/>
                <a:ea typeface="Times New Roman"/>
              </a:rPr>
              <a:t>Involves (not necessarily in a linear fashion):</a:t>
            </a:r>
          </a:p>
          <a:p>
            <a:pPr marL="342900" indent="-342900" algn="just">
              <a:spcAft>
                <a:spcPts val="0"/>
              </a:spcAft>
              <a:buFont typeface="Wingdings"/>
              <a:buChar char=""/>
              <a:tabLst>
                <a:tab pos="457200" algn="l"/>
              </a:tabLst>
            </a:pPr>
            <a:r>
              <a:rPr lang="en-GB" sz="4000" dirty="0">
                <a:latin typeface="Times New Roman"/>
                <a:ea typeface="Times New Roman"/>
              </a:rPr>
              <a:t>Installation of the hardware and software </a:t>
            </a:r>
          </a:p>
          <a:p>
            <a:pPr marL="342900" indent="-342900" algn="just">
              <a:spcAft>
                <a:spcPts val="0"/>
              </a:spcAft>
              <a:buFont typeface="Wingdings"/>
              <a:buChar char=""/>
              <a:tabLst>
                <a:tab pos="457200" algn="l"/>
              </a:tabLst>
            </a:pPr>
            <a:r>
              <a:rPr lang="en-GB" sz="4000" dirty="0">
                <a:latin typeface="Times New Roman"/>
                <a:ea typeface="Times New Roman"/>
              </a:rPr>
              <a:t>User acceptance testing </a:t>
            </a:r>
          </a:p>
          <a:p>
            <a:pPr marL="342900" indent="-342900" algn="just">
              <a:spcAft>
                <a:spcPts val="0"/>
              </a:spcAft>
              <a:buFont typeface="Wingdings"/>
              <a:buChar char=""/>
              <a:tabLst>
                <a:tab pos="457200" algn="l"/>
              </a:tabLst>
            </a:pPr>
            <a:r>
              <a:rPr lang="en-GB" sz="4000" dirty="0">
                <a:latin typeface="Times New Roman"/>
                <a:ea typeface="Times New Roman"/>
              </a:rPr>
              <a:t>User training (off- or on-the-job)</a:t>
            </a:r>
          </a:p>
          <a:p>
            <a:pPr marL="342900" indent="-342900" algn="just">
              <a:spcAft>
                <a:spcPts val="0"/>
              </a:spcAft>
              <a:buFont typeface="Wingdings"/>
              <a:buChar char=""/>
              <a:tabLst>
                <a:tab pos="457200" algn="l"/>
              </a:tabLst>
            </a:pPr>
            <a:r>
              <a:rPr lang="en-GB" sz="4000" dirty="0">
                <a:latin typeface="Times New Roman"/>
                <a:ea typeface="Times New Roman"/>
              </a:rPr>
              <a:t>File conversion</a:t>
            </a:r>
          </a:p>
          <a:p>
            <a:pPr marL="342900" indent="-342900" algn="just">
              <a:spcAft>
                <a:spcPts val="0"/>
              </a:spcAft>
              <a:buFont typeface="Wingdings"/>
              <a:buChar char=""/>
              <a:tabLst>
                <a:tab pos="457200" algn="l"/>
              </a:tabLst>
            </a:pPr>
            <a:r>
              <a:rPr lang="en-GB" sz="4000" dirty="0">
                <a:latin typeface="Times New Roman"/>
                <a:ea typeface="Times New Roman"/>
              </a:rPr>
              <a:t>Changeover from the old system to the new</a:t>
            </a:r>
          </a:p>
          <a:p>
            <a:pPr marL="342900" indent="-342900" algn="just">
              <a:spcAft>
                <a:spcPts val="0"/>
              </a:spcAft>
              <a:buFont typeface="Wingdings"/>
              <a:buChar char=""/>
              <a:tabLst>
                <a:tab pos="457200" algn="l"/>
              </a:tabLst>
            </a:pPr>
            <a:r>
              <a:rPr lang="en-GB" sz="4000" dirty="0">
                <a:latin typeface="Times New Roman"/>
                <a:ea typeface="Times New Roman"/>
              </a:rPr>
              <a:t>Security of the new system.</a:t>
            </a:r>
          </a:p>
          <a:p>
            <a:pPr marL="64008" indent="0">
              <a:buNone/>
            </a:pPr>
            <a:endParaRPr lang="en-GB" sz="4000" dirty="0"/>
          </a:p>
        </p:txBody>
      </p:sp>
      <p:pic>
        <p:nvPicPr>
          <p:cNvPr id="2050" name="Picture 2" descr="Download Administrator Google System Deployment Suite Software HQ PNG Image  | FreePNGImg">
            <a:extLst>
              <a:ext uri="{FF2B5EF4-FFF2-40B4-BE49-F238E27FC236}">
                <a16:creationId xmlns:a16="http://schemas.microsoft.com/office/drawing/2014/main" id="{FF85272B-B67F-4EDB-9457-BA1715D0A3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1714" y="-93676"/>
            <a:ext cx="7248525" cy="666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74425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4582509" y="1923393"/>
            <a:ext cx="7462346" cy="4729655"/>
          </a:xfrm>
        </p:spPr>
        <p:txBody>
          <a:bodyPr>
            <a:normAutofit fontScale="77500" lnSpcReduction="20000"/>
          </a:bodyPr>
          <a:lstStyle/>
          <a:p>
            <a:pPr algn="just">
              <a:spcAft>
                <a:spcPts val="0"/>
              </a:spcAft>
              <a:buNone/>
            </a:pPr>
            <a:r>
              <a:rPr lang="en-GB" sz="4000" u="sng" dirty="0">
                <a:latin typeface="Times New Roman"/>
                <a:ea typeface="Times New Roman"/>
              </a:rPr>
              <a:t>File conversion: </a:t>
            </a:r>
            <a:r>
              <a:rPr lang="en-GB" sz="4000" dirty="0">
                <a:latin typeface="Times New Roman"/>
                <a:ea typeface="Times New Roman"/>
              </a:rPr>
              <a:t>converting existing files into a format</a:t>
            </a:r>
          </a:p>
          <a:p>
            <a:pPr marL="79375" indent="-14288" algn="just">
              <a:spcAft>
                <a:spcPts val="0"/>
              </a:spcAft>
              <a:buNone/>
            </a:pPr>
            <a:r>
              <a:rPr lang="en-GB" sz="4000" dirty="0">
                <a:latin typeface="Times New Roman"/>
                <a:ea typeface="Times New Roman"/>
              </a:rPr>
              <a:t>suitable for the new system. If the system is already computerised:</a:t>
            </a:r>
          </a:p>
          <a:p>
            <a:pPr marL="342900" indent="-342900" algn="just">
              <a:spcAft>
                <a:spcPts val="0"/>
              </a:spcAft>
              <a:buFont typeface="Wingdings"/>
              <a:buChar char=""/>
              <a:tabLst>
                <a:tab pos="228600" algn="l"/>
              </a:tabLst>
            </a:pPr>
            <a:r>
              <a:rPr lang="en-GB" sz="4000" dirty="0">
                <a:latin typeface="Times New Roman"/>
                <a:ea typeface="Times New Roman"/>
              </a:rPr>
              <a:t>Can be simple if just upgrading from version 1 to version 2 of a standard package.</a:t>
            </a:r>
          </a:p>
          <a:p>
            <a:pPr marL="342900" indent="-342900" algn="just">
              <a:spcAft>
                <a:spcPts val="0"/>
              </a:spcAft>
              <a:buFont typeface="Wingdings"/>
              <a:buChar char=""/>
              <a:tabLst>
                <a:tab pos="228600" algn="l"/>
              </a:tabLst>
            </a:pPr>
            <a:r>
              <a:rPr lang="en-GB" sz="4000" dirty="0">
                <a:latin typeface="Times New Roman"/>
                <a:ea typeface="Times New Roman"/>
              </a:rPr>
              <a:t>Major manufacturers allow saves in other formats, e.g. Excel spreadsheets can be saved in Lotus 1-2-3 format.</a:t>
            </a:r>
          </a:p>
          <a:p>
            <a:pPr marL="342900" indent="-342900" algn="just">
              <a:spcAft>
                <a:spcPts val="0"/>
              </a:spcAft>
              <a:buFont typeface="Wingdings"/>
              <a:buChar char=""/>
              <a:tabLst>
                <a:tab pos="228600" algn="l"/>
              </a:tabLst>
            </a:pPr>
            <a:r>
              <a:rPr lang="en-GB" sz="4000" dirty="0">
                <a:latin typeface="Times New Roman"/>
                <a:ea typeface="Times New Roman"/>
              </a:rPr>
              <a:t>Conversion or translation programs can sometimes (but not always) be used.</a:t>
            </a:r>
          </a:p>
          <a:p>
            <a:pPr marL="64008" indent="0">
              <a:buNone/>
            </a:pPr>
            <a:endParaRPr lang="en-GB" sz="4000" dirty="0"/>
          </a:p>
        </p:txBody>
      </p:sp>
      <p:pic>
        <p:nvPicPr>
          <p:cNvPr id="4" name="Picture 3">
            <a:extLst>
              <a:ext uri="{FF2B5EF4-FFF2-40B4-BE49-F238E27FC236}">
                <a16:creationId xmlns:a16="http://schemas.microsoft.com/office/drawing/2014/main" id="{6C6EBA98-E2E8-4849-A935-E295C84D0810}"/>
              </a:ext>
            </a:extLst>
          </p:cNvPr>
          <p:cNvPicPr>
            <a:picLocks noChangeAspect="1"/>
          </p:cNvPicPr>
          <p:nvPr/>
        </p:nvPicPr>
        <p:blipFill rotWithShape="1">
          <a:blip r:embed="rId2"/>
          <a:srcRect l="5657" t="13968" r="8109"/>
          <a:stretch/>
        </p:blipFill>
        <p:spPr>
          <a:xfrm>
            <a:off x="315311" y="1923392"/>
            <a:ext cx="4078014" cy="4729655"/>
          </a:xfrm>
          <a:prstGeom prst="rect">
            <a:avLst/>
          </a:prstGeom>
        </p:spPr>
      </p:pic>
    </p:spTree>
    <p:extLst>
      <p:ext uri="{BB962C8B-B14F-4D97-AF65-F5344CB8AC3E}">
        <p14:creationId xmlns:p14="http://schemas.microsoft.com/office/powerpoint/2010/main" val="3981262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292981" y="1959129"/>
            <a:ext cx="6013226" cy="4206240"/>
          </a:xfrm>
        </p:spPr>
        <p:txBody>
          <a:bodyPr>
            <a:normAutofit lnSpcReduction="10000"/>
          </a:bodyPr>
          <a:lstStyle/>
          <a:p>
            <a:pPr algn="just">
              <a:spcAft>
                <a:spcPts val="0"/>
              </a:spcAft>
              <a:buNone/>
            </a:pPr>
            <a:r>
              <a:rPr lang="en-GB" sz="4000" dirty="0">
                <a:latin typeface="Times New Roman"/>
                <a:ea typeface="Times New Roman"/>
              </a:rPr>
              <a:t>If manual to computerised conversion: </a:t>
            </a:r>
          </a:p>
          <a:p>
            <a:pPr marL="342900" indent="-342900" algn="just">
              <a:spcAft>
                <a:spcPts val="0"/>
              </a:spcAft>
              <a:buFont typeface="Wingdings"/>
              <a:buChar char=""/>
              <a:tabLst>
                <a:tab pos="228600" algn="l"/>
              </a:tabLst>
            </a:pPr>
            <a:r>
              <a:rPr lang="en-GB" sz="4000" dirty="0">
                <a:latin typeface="Times New Roman"/>
                <a:ea typeface="Times New Roman"/>
              </a:rPr>
              <a:t>very expensive</a:t>
            </a:r>
          </a:p>
          <a:p>
            <a:pPr marL="342900" indent="-342900" algn="just">
              <a:spcAft>
                <a:spcPts val="0"/>
              </a:spcAft>
              <a:buFont typeface="Wingdings"/>
              <a:buChar char=""/>
              <a:tabLst>
                <a:tab pos="228600" algn="l"/>
              </a:tabLst>
            </a:pPr>
            <a:r>
              <a:rPr lang="en-GB" sz="4000" dirty="0">
                <a:latin typeface="Times New Roman"/>
                <a:ea typeface="Times New Roman"/>
              </a:rPr>
              <a:t>volume of data that must be input leads to input errors - validation checks essential.</a:t>
            </a:r>
          </a:p>
          <a:p>
            <a:pPr marL="64008" indent="0">
              <a:buNone/>
            </a:pPr>
            <a:endParaRPr lang="en-GB" sz="4000" dirty="0"/>
          </a:p>
        </p:txBody>
      </p:sp>
      <p:pic>
        <p:nvPicPr>
          <p:cNvPr id="4" name="Picture 3">
            <a:extLst>
              <a:ext uri="{FF2B5EF4-FFF2-40B4-BE49-F238E27FC236}">
                <a16:creationId xmlns:a16="http://schemas.microsoft.com/office/drawing/2014/main" id="{10FA8AAC-2C51-4AF4-87D0-4014C187F13F}"/>
              </a:ext>
            </a:extLst>
          </p:cNvPr>
          <p:cNvPicPr>
            <a:picLocks noChangeAspect="1"/>
          </p:cNvPicPr>
          <p:nvPr/>
        </p:nvPicPr>
        <p:blipFill>
          <a:blip r:embed="rId2"/>
          <a:stretch>
            <a:fillRect/>
          </a:stretch>
        </p:blipFill>
        <p:spPr>
          <a:xfrm>
            <a:off x="6398449" y="2294261"/>
            <a:ext cx="5613607" cy="3963319"/>
          </a:xfrm>
          <a:prstGeom prst="rect">
            <a:avLst/>
          </a:prstGeom>
        </p:spPr>
      </p:pic>
    </p:spTree>
    <p:extLst>
      <p:ext uri="{BB962C8B-B14F-4D97-AF65-F5344CB8AC3E}">
        <p14:creationId xmlns:p14="http://schemas.microsoft.com/office/powerpoint/2010/main" val="32465822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graphicFrame>
        <p:nvGraphicFramePr>
          <p:cNvPr id="5" name="Content Placeholder 2">
            <a:extLst>
              <a:ext uri="{FF2B5EF4-FFF2-40B4-BE49-F238E27FC236}">
                <a16:creationId xmlns:a16="http://schemas.microsoft.com/office/drawing/2014/main" id="{AD2F8A3D-FC03-4628-9493-9487D85ED01D}"/>
              </a:ext>
            </a:extLst>
          </p:cNvPr>
          <p:cNvGraphicFramePr>
            <a:graphicFrameLocks noGrp="1"/>
          </p:cNvGraphicFramePr>
          <p:nvPr>
            <p:ph idx="1"/>
            <p:extLst>
              <p:ext uri="{D42A27DB-BD31-4B8C-83A1-F6EECF244321}">
                <p14:modId xmlns:p14="http://schemas.microsoft.com/office/powerpoint/2010/main" val="4260767153"/>
              </p:ext>
            </p:extLst>
          </p:nvPr>
        </p:nvGraphicFramePr>
        <p:xfrm>
          <a:off x="903383" y="1951217"/>
          <a:ext cx="5538087" cy="48186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A031AC45-3527-423B-B80E-77DC61BAE9E7}"/>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foregroundMark x1="60323" y1="83204" x2="60323" y2="83204"/>
                        <a14:foregroundMark x1="60323" y1="83204" x2="60323" y2="83204"/>
                        <a14:foregroundMark x1="42903" y1="83463" x2="42903" y2="83463"/>
                        <a14:foregroundMark x1="42903" y1="83463" x2="42903" y2="83463"/>
                        <a14:foregroundMark x1="53226" y1="18863" x2="53226" y2="18863"/>
                        <a14:foregroundMark x1="53226" y1="18863" x2="53226" y2="18863"/>
                        <a14:foregroundMark x1="51613" y1="17054" x2="51613" y2="17054"/>
                        <a14:foregroundMark x1="51613" y1="17054" x2="51613" y2="17054"/>
                        <a14:foregroundMark x1="50323" y1="16279" x2="50323" y2="16279"/>
                        <a14:foregroundMark x1="50323" y1="16279" x2="50323" y2="16279"/>
                        <a14:foregroundMark x1="56452" y1="19380" x2="47742" y2="19121"/>
                        <a14:foregroundMark x1="53226" y1="16537" x2="50645" y2="16537"/>
                        <a14:foregroundMark x1="61935" y1="83204" x2="61935" y2="83204"/>
                        <a14:foregroundMark x1="41613" y1="84496" x2="41613" y2="84496"/>
                        <a14:backgroundMark x1="51613" y1="78811" x2="51613" y2="78811"/>
                        <a14:backgroundMark x1="51613" y1="80362" x2="51613" y2="80362"/>
                        <a14:backgroundMark x1="51613" y1="82171" x2="51613" y2="82171"/>
                      </a14:backgroundRemoval>
                    </a14:imgEffect>
                  </a14:imgLayer>
                </a14:imgProps>
              </a:ext>
            </a:extLst>
          </a:blip>
          <a:stretch>
            <a:fillRect/>
          </a:stretch>
        </p:blipFill>
        <p:spPr>
          <a:xfrm>
            <a:off x="5908597" y="1574895"/>
            <a:ext cx="5835383" cy="5716939"/>
          </a:xfrm>
          <a:prstGeom prst="rect">
            <a:avLst/>
          </a:prstGeom>
        </p:spPr>
      </p:pic>
    </p:spTree>
    <p:extLst>
      <p:ext uri="{BB962C8B-B14F-4D97-AF65-F5344CB8AC3E}">
        <p14:creationId xmlns:p14="http://schemas.microsoft.com/office/powerpoint/2010/main" val="7367217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9784080" cy="1508760"/>
          </a:xfrm>
        </p:spPr>
        <p:txBody>
          <a:bodyPr>
            <a:normAutofit/>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graphicFrame>
        <p:nvGraphicFramePr>
          <p:cNvPr id="5" name="Content Placeholder 2">
            <a:extLst>
              <a:ext uri="{FF2B5EF4-FFF2-40B4-BE49-F238E27FC236}">
                <a16:creationId xmlns:a16="http://schemas.microsoft.com/office/drawing/2014/main" id="{C46F5B4C-7CFA-417C-BFD9-34827BD4C2C2}"/>
              </a:ext>
            </a:extLst>
          </p:cNvPr>
          <p:cNvGraphicFramePr>
            <a:graphicFrameLocks noGrp="1"/>
          </p:cNvGraphicFramePr>
          <p:nvPr>
            <p:ph idx="1"/>
            <p:extLst>
              <p:ext uri="{D42A27DB-BD31-4B8C-83A1-F6EECF244321}">
                <p14:modId xmlns:p14="http://schemas.microsoft.com/office/powerpoint/2010/main" val="3023370356"/>
              </p:ext>
            </p:extLst>
          </p:nvPr>
        </p:nvGraphicFramePr>
        <p:xfrm>
          <a:off x="231354" y="1707614"/>
          <a:ext cx="11960645" cy="51503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62672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0" y="1792936"/>
            <a:ext cx="6738548" cy="5065063"/>
          </a:xfrm>
        </p:spPr>
        <p:txBody>
          <a:bodyPr>
            <a:normAutofit fontScale="85000" lnSpcReduction="20000"/>
          </a:bodyPr>
          <a:lstStyle/>
          <a:p>
            <a:pPr marL="0" indent="0">
              <a:spcAft>
                <a:spcPts val="0"/>
              </a:spcAft>
              <a:buNone/>
              <a:tabLst>
                <a:tab pos="228600" algn="l"/>
              </a:tabLst>
            </a:pPr>
            <a:r>
              <a:rPr lang="en-GB" sz="4000" b="1" u="sng" dirty="0">
                <a:latin typeface="Times New Roman"/>
                <a:ea typeface="Times New Roman"/>
              </a:rPr>
              <a:t>Program testing</a:t>
            </a:r>
            <a:r>
              <a:rPr lang="en-GB" sz="4000" dirty="0">
                <a:latin typeface="Times New Roman"/>
                <a:ea typeface="Times New Roman"/>
              </a:rPr>
              <a:t> (of individual modules / stubs / subsets of a program, and unit integration testing of the entire program): </a:t>
            </a:r>
          </a:p>
          <a:p>
            <a:pPr marL="342900" indent="-342900">
              <a:spcAft>
                <a:spcPts val="0"/>
              </a:spcAft>
              <a:buFont typeface="Wingdings"/>
              <a:buChar char=""/>
              <a:tabLst>
                <a:tab pos="457200" algn="l"/>
              </a:tabLst>
            </a:pPr>
            <a:r>
              <a:rPr lang="en-GB" sz="4000" dirty="0">
                <a:latin typeface="Times New Roman"/>
                <a:ea typeface="Times New Roman"/>
              </a:rPr>
              <a:t>using test data to test whether each individual program reacts in the right way and generates the right output. </a:t>
            </a:r>
          </a:p>
          <a:p>
            <a:pPr marL="342900" indent="-342900">
              <a:spcAft>
                <a:spcPts val="0"/>
              </a:spcAft>
              <a:buFont typeface="Wingdings"/>
              <a:buChar char=""/>
              <a:tabLst>
                <a:tab pos="457200" algn="l"/>
              </a:tabLst>
            </a:pPr>
            <a:r>
              <a:rPr lang="en-GB" sz="4000" dirty="0">
                <a:latin typeface="Times New Roman"/>
                <a:ea typeface="Times New Roman"/>
              </a:rPr>
              <a:t>Performed by the programmer. </a:t>
            </a:r>
          </a:p>
          <a:p>
            <a:pPr marL="342900" indent="-342900">
              <a:spcAft>
                <a:spcPts val="0"/>
              </a:spcAft>
              <a:buFont typeface="Wingdings"/>
              <a:buChar char=""/>
              <a:tabLst>
                <a:tab pos="457200" algn="l"/>
              </a:tabLst>
            </a:pPr>
            <a:r>
              <a:rPr lang="en-GB" sz="4000" dirty="0">
                <a:latin typeface="Times New Roman"/>
                <a:ea typeface="Times New Roman"/>
              </a:rPr>
              <a:t>Test data will deliberately include invalid/exceptional items, and may be dummy, historical or live data.  </a:t>
            </a:r>
          </a:p>
          <a:p>
            <a:pPr marL="64008" indent="0">
              <a:buNone/>
            </a:pPr>
            <a:endParaRPr lang="en-GB" sz="4000" dirty="0"/>
          </a:p>
        </p:txBody>
      </p:sp>
      <p:pic>
        <p:nvPicPr>
          <p:cNvPr id="4" name="Picture 3">
            <a:extLst>
              <a:ext uri="{FF2B5EF4-FFF2-40B4-BE49-F238E27FC236}">
                <a16:creationId xmlns:a16="http://schemas.microsoft.com/office/drawing/2014/main" id="{C5DD411F-73B1-4A20-9807-85313C6DC3A6}"/>
              </a:ext>
            </a:extLst>
          </p:cNvPr>
          <p:cNvPicPr>
            <a:picLocks noChangeAspect="1"/>
          </p:cNvPicPr>
          <p:nvPr/>
        </p:nvPicPr>
        <p:blipFill>
          <a:blip r:embed="rId2"/>
          <a:stretch>
            <a:fillRect/>
          </a:stretch>
        </p:blipFill>
        <p:spPr>
          <a:xfrm>
            <a:off x="6738548" y="1833389"/>
            <a:ext cx="5453452" cy="5024611"/>
          </a:xfrm>
          <a:prstGeom prst="rect">
            <a:avLst/>
          </a:prstGeom>
        </p:spPr>
      </p:pic>
    </p:spTree>
    <p:extLst>
      <p:ext uri="{BB962C8B-B14F-4D97-AF65-F5344CB8AC3E}">
        <p14:creationId xmlns:p14="http://schemas.microsoft.com/office/powerpoint/2010/main" val="17089764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pic>
        <p:nvPicPr>
          <p:cNvPr id="8" name="Picture 7" descr="Text&#10;&#10;Description automatically generated with medium confidence">
            <a:extLst>
              <a:ext uri="{FF2B5EF4-FFF2-40B4-BE49-F238E27FC236}">
                <a16:creationId xmlns:a16="http://schemas.microsoft.com/office/drawing/2014/main" id="{7C8ECF2A-C610-42F9-999E-3DEAC65C94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8754" y="1904430"/>
            <a:ext cx="6786957" cy="2895615"/>
          </a:xfrm>
          <a:prstGeom prst="rect">
            <a:avLst/>
          </a:prstGeom>
        </p:spPr>
      </p:pic>
      <p:pic>
        <p:nvPicPr>
          <p:cNvPr id="10" name="Picture 9" descr="Table&#10;&#10;Description automatically generated">
            <a:extLst>
              <a:ext uri="{FF2B5EF4-FFF2-40B4-BE49-F238E27FC236}">
                <a16:creationId xmlns:a16="http://schemas.microsoft.com/office/drawing/2014/main" id="{45CB1EFA-DEDA-448F-A63B-AD3A41D88A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84931" y="2855568"/>
            <a:ext cx="8697468" cy="3888954"/>
          </a:xfrm>
          <a:prstGeom prst="rect">
            <a:avLst/>
          </a:prstGeom>
        </p:spPr>
      </p:pic>
    </p:spTree>
    <p:extLst>
      <p:ext uri="{BB962C8B-B14F-4D97-AF65-F5344CB8AC3E}">
        <p14:creationId xmlns:p14="http://schemas.microsoft.com/office/powerpoint/2010/main" val="1205821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0" y="2011680"/>
            <a:ext cx="12192000" cy="4846320"/>
          </a:xfrm>
        </p:spPr>
        <p:txBody>
          <a:bodyPr>
            <a:normAutofit lnSpcReduction="10000"/>
          </a:bodyPr>
          <a:lstStyle/>
          <a:p>
            <a:pPr>
              <a:spcAft>
                <a:spcPts val="0"/>
              </a:spcAft>
              <a:buNone/>
            </a:pPr>
            <a:r>
              <a:rPr lang="en-GB" sz="4000" dirty="0">
                <a:latin typeface="Times New Roman"/>
                <a:ea typeface="Times New Roman"/>
              </a:rPr>
              <a:t>Can be:</a:t>
            </a:r>
          </a:p>
          <a:p>
            <a:pPr marL="342900" indent="-342900" algn="just">
              <a:spcAft>
                <a:spcPts val="0"/>
              </a:spcAft>
              <a:buFont typeface="Wingdings"/>
              <a:buChar char=""/>
              <a:tabLst>
                <a:tab pos="457200" algn="l"/>
              </a:tabLst>
            </a:pPr>
            <a:r>
              <a:rPr lang="en-GB" sz="4000" i="1" u="sng" dirty="0">
                <a:latin typeface="Times New Roman"/>
                <a:ea typeface="Times New Roman"/>
              </a:rPr>
              <a:t>Static</a:t>
            </a:r>
            <a:r>
              <a:rPr lang="en-GB" sz="4000" dirty="0">
                <a:latin typeface="Times New Roman"/>
                <a:ea typeface="Times New Roman"/>
              </a:rPr>
              <a:t> testing (using modelling techniques  such as DFD’s,   E-R models, flowcharts, etc., as a comparison with user requirements)</a:t>
            </a:r>
          </a:p>
          <a:p>
            <a:pPr marL="342900" indent="-342900" algn="just">
              <a:spcAft>
                <a:spcPts val="0"/>
              </a:spcAft>
              <a:buFont typeface="Wingdings"/>
              <a:buChar char=""/>
              <a:tabLst>
                <a:tab pos="457200" algn="l"/>
              </a:tabLst>
            </a:pPr>
            <a:r>
              <a:rPr lang="en-GB" sz="4000" i="1" u="sng" dirty="0">
                <a:latin typeface="Times New Roman"/>
                <a:ea typeface="Times New Roman"/>
              </a:rPr>
              <a:t>dynamic</a:t>
            </a:r>
            <a:r>
              <a:rPr lang="en-GB" sz="4000" dirty="0">
                <a:latin typeface="Times New Roman"/>
                <a:ea typeface="Times New Roman"/>
              </a:rPr>
              <a:t> testing (running the program).</a:t>
            </a:r>
          </a:p>
          <a:p>
            <a:pPr marL="0" indent="0" algn="just">
              <a:spcAft>
                <a:spcPts val="0"/>
              </a:spcAft>
              <a:buNone/>
              <a:tabLst>
                <a:tab pos="457200" algn="l"/>
              </a:tabLst>
            </a:pPr>
            <a:r>
              <a:rPr lang="en-GB" sz="4000" dirty="0">
                <a:latin typeface="Times New Roman"/>
                <a:ea typeface="Times New Roman"/>
              </a:rPr>
              <a:t>Can test </a:t>
            </a:r>
            <a:r>
              <a:rPr lang="en-GB" sz="4000" i="1" u="sng" dirty="0">
                <a:latin typeface="Times New Roman"/>
                <a:ea typeface="Times New Roman"/>
              </a:rPr>
              <a:t>performance</a:t>
            </a:r>
            <a:r>
              <a:rPr lang="en-GB" sz="4000" dirty="0">
                <a:latin typeface="Times New Roman"/>
                <a:ea typeface="Times New Roman"/>
              </a:rPr>
              <a:t> (does it meet performance criteria such as speed, volumes/) and/or </a:t>
            </a:r>
            <a:r>
              <a:rPr lang="en-GB" sz="4000" i="1" u="sng" dirty="0">
                <a:latin typeface="Times New Roman"/>
                <a:ea typeface="Times New Roman"/>
              </a:rPr>
              <a:t>usability</a:t>
            </a:r>
            <a:r>
              <a:rPr lang="en-GB" sz="4000" dirty="0">
                <a:latin typeface="Times New Roman"/>
                <a:ea typeface="Times New Roman"/>
              </a:rPr>
              <a:t> (how the user interacts with the system)</a:t>
            </a:r>
          </a:p>
          <a:p>
            <a:pPr marL="64008" indent="0">
              <a:buNone/>
            </a:pPr>
            <a:endParaRPr lang="en-GB" sz="4000" dirty="0"/>
          </a:p>
        </p:txBody>
      </p:sp>
    </p:spTree>
    <p:extLst>
      <p:ext uri="{BB962C8B-B14F-4D97-AF65-F5344CB8AC3E}">
        <p14:creationId xmlns:p14="http://schemas.microsoft.com/office/powerpoint/2010/main" val="25278360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121186" y="2011680"/>
            <a:ext cx="6676221" cy="4846320"/>
          </a:xfrm>
        </p:spPr>
        <p:txBody>
          <a:bodyPr>
            <a:normAutofit fontScale="92500" lnSpcReduction="10000"/>
          </a:bodyPr>
          <a:lstStyle/>
          <a:p>
            <a:pPr marL="0" indent="0">
              <a:spcAft>
                <a:spcPts val="0"/>
              </a:spcAft>
              <a:buNone/>
              <a:tabLst>
                <a:tab pos="228600" algn="l"/>
              </a:tabLst>
            </a:pPr>
            <a:r>
              <a:rPr lang="en-GB" sz="4000" b="1" u="sng" dirty="0">
                <a:latin typeface="Times New Roman"/>
                <a:ea typeface="Times New Roman"/>
              </a:rPr>
              <a:t>Systems testing</a:t>
            </a:r>
            <a:r>
              <a:rPr lang="en-GB" sz="4000" dirty="0">
                <a:latin typeface="Times New Roman"/>
                <a:ea typeface="Times New Roman"/>
              </a:rPr>
              <a:t> - the testing of the whole system by the programmer / development team.  </a:t>
            </a:r>
          </a:p>
          <a:p>
            <a:pPr marL="342900" indent="-342900">
              <a:spcAft>
                <a:spcPts val="0"/>
              </a:spcAft>
              <a:buFont typeface="Wingdings"/>
              <a:buChar char=""/>
              <a:tabLst>
                <a:tab pos="457200" algn="l"/>
              </a:tabLst>
            </a:pPr>
            <a:r>
              <a:rPr lang="en-GB" sz="4000" dirty="0">
                <a:latin typeface="Times New Roman"/>
                <a:ea typeface="Times New Roman"/>
              </a:rPr>
              <a:t>Brings together software packages, custom-built programs and any existing programs to see if they work together.  </a:t>
            </a:r>
          </a:p>
          <a:p>
            <a:pPr marL="342900" indent="-342900">
              <a:spcAft>
                <a:spcPts val="0"/>
              </a:spcAft>
              <a:buFont typeface="Wingdings"/>
              <a:buChar char=""/>
              <a:tabLst>
                <a:tab pos="457200" algn="l"/>
              </a:tabLst>
            </a:pPr>
            <a:r>
              <a:rPr lang="en-GB" sz="4000" dirty="0">
                <a:latin typeface="Times New Roman"/>
                <a:ea typeface="Times New Roman"/>
              </a:rPr>
              <a:t>An iterative process.</a:t>
            </a:r>
          </a:p>
          <a:p>
            <a:pPr marL="64008" indent="0">
              <a:buNone/>
            </a:pPr>
            <a:endParaRPr lang="en-GB" sz="4000" dirty="0"/>
          </a:p>
        </p:txBody>
      </p:sp>
      <p:pic>
        <p:nvPicPr>
          <p:cNvPr id="5" name="Picture 4" descr="A picture containing graphical user interface&#10;&#10;Description automatically generated">
            <a:extLst>
              <a:ext uri="{FF2B5EF4-FFF2-40B4-BE49-F238E27FC236}">
                <a16:creationId xmlns:a16="http://schemas.microsoft.com/office/drawing/2014/main" id="{083744A8-2775-49A3-83A9-C5896399B9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81263" y="1940428"/>
            <a:ext cx="5389551" cy="4846320"/>
          </a:xfrm>
          <a:prstGeom prst="rect">
            <a:avLst/>
          </a:prstGeom>
        </p:spPr>
      </p:pic>
    </p:spTree>
    <p:extLst>
      <p:ext uri="{BB962C8B-B14F-4D97-AF65-F5344CB8AC3E}">
        <p14:creationId xmlns:p14="http://schemas.microsoft.com/office/powerpoint/2010/main" val="40614365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0" y="1792936"/>
            <a:ext cx="12192000" cy="1214669"/>
          </a:xfrm>
        </p:spPr>
        <p:txBody>
          <a:bodyPr>
            <a:normAutofit fontScale="70000" lnSpcReduction="20000"/>
          </a:bodyPr>
          <a:lstStyle/>
          <a:p>
            <a:pPr marL="64008" indent="0" algn="ctr">
              <a:buNone/>
            </a:pPr>
            <a:r>
              <a:rPr lang="en-GB" sz="4000" b="1" u="sng" dirty="0">
                <a:latin typeface="Times New Roman"/>
                <a:ea typeface="Times New Roman"/>
              </a:rPr>
              <a:t>Acceptance testing</a:t>
            </a:r>
            <a:endParaRPr lang="en-GB" sz="4000" dirty="0">
              <a:latin typeface="Times New Roman"/>
              <a:ea typeface="Times New Roman"/>
            </a:endParaRPr>
          </a:p>
          <a:p>
            <a:pPr marL="64008" indent="0" algn="ctr">
              <a:buNone/>
            </a:pPr>
            <a:r>
              <a:rPr lang="en-GB" sz="4000" dirty="0">
                <a:latin typeface="Times New Roman"/>
                <a:ea typeface="Times New Roman"/>
              </a:rPr>
              <a:t>(accept or reject the system) - performed by end users in the implementation stage:</a:t>
            </a:r>
          </a:p>
          <a:p>
            <a:pPr marL="64008" indent="0" algn="ctr">
              <a:buNone/>
            </a:pPr>
            <a:endParaRPr lang="en-GB" sz="4000" dirty="0"/>
          </a:p>
        </p:txBody>
      </p:sp>
      <p:pic>
        <p:nvPicPr>
          <p:cNvPr id="4" name="Picture 3">
            <a:extLst>
              <a:ext uri="{FF2B5EF4-FFF2-40B4-BE49-F238E27FC236}">
                <a16:creationId xmlns:a16="http://schemas.microsoft.com/office/drawing/2014/main" id="{02B98675-ED15-4448-ADF8-5DBC70054073}"/>
              </a:ext>
            </a:extLst>
          </p:cNvPr>
          <p:cNvPicPr>
            <a:picLocks noChangeAspect="1"/>
          </p:cNvPicPr>
          <p:nvPr/>
        </p:nvPicPr>
        <p:blipFill>
          <a:blip r:embed="rId2"/>
          <a:stretch>
            <a:fillRect/>
          </a:stretch>
        </p:blipFill>
        <p:spPr>
          <a:xfrm>
            <a:off x="0" y="2765235"/>
            <a:ext cx="12192000" cy="4112314"/>
          </a:xfrm>
          <a:prstGeom prst="rect">
            <a:avLst/>
          </a:prstGeom>
        </p:spPr>
      </p:pic>
    </p:spTree>
    <p:extLst>
      <p:ext uri="{BB962C8B-B14F-4D97-AF65-F5344CB8AC3E}">
        <p14:creationId xmlns:p14="http://schemas.microsoft.com/office/powerpoint/2010/main" val="42083464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4294986" y="1792936"/>
            <a:ext cx="7897014" cy="4084012"/>
          </a:xfrm>
        </p:spPr>
        <p:txBody>
          <a:bodyPr>
            <a:normAutofit/>
          </a:bodyPr>
          <a:lstStyle/>
          <a:p>
            <a:pPr marL="64008" indent="0">
              <a:buNone/>
            </a:pPr>
            <a:r>
              <a:rPr lang="en-GB" sz="4000" b="1" dirty="0">
                <a:latin typeface="Times New Roman"/>
                <a:ea typeface="Times New Roman"/>
              </a:rPr>
              <a:t>Verification</a:t>
            </a:r>
            <a:r>
              <a:rPr lang="en-GB" sz="4000" dirty="0">
                <a:latin typeface="Times New Roman"/>
                <a:ea typeface="Times New Roman"/>
              </a:rPr>
              <a:t> (alpha) testing runs the system in a simulated environment using dummy data. </a:t>
            </a:r>
          </a:p>
          <a:p>
            <a:pPr marL="64008" indent="0">
              <a:buNone/>
            </a:pPr>
            <a:r>
              <a:rPr lang="en-GB" sz="4000" dirty="0">
                <a:latin typeface="Times New Roman"/>
                <a:ea typeface="Times New Roman"/>
              </a:rPr>
              <a:t> Looks for errors and omissions from the design specifications.</a:t>
            </a:r>
          </a:p>
          <a:p>
            <a:pPr marL="64008" indent="0">
              <a:buNone/>
            </a:pPr>
            <a:endParaRPr lang="en-GB" sz="4000" dirty="0"/>
          </a:p>
        </p:txBody>
      </p:sp>
      <p:pic>
        <p:nvPicPr>
          <p:cNvPr id="4098" name="Picture 2" descr="Alpha Testing Vs Beta Testing: What's the Difference?">
            <a:extLst>
              <a:ext uri="{FF2B5EF4-FFF2-40B4-BE49-F238E27FC236}">
                <a16:creationId xmlns:a16="http://schemas.microsoft.com/office/drawing/2014/main" id="{6C8595FA-7654-4BAB-B71A-6A6F6CE277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715219"/>
            <a:ext cx="12192000" cy="214278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Diagram&#10;&#10;Description automatically generated">
            <a:extLst>
              <a:ext uri="{FF2B5EF4-FFF2-40B4-BE49-F238E27FC236}">
                <a16:creationId xmlns:a16="http://schemas.microsoft.com/office/drawing/2014/main" id="{70643968-3957-4E36-A2E5-519629D3A3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153" y="1927986"/>
            <a:ext cx="4195834" cy="3227907"/>
          </a:xfrm>
          <a:prstGeom prst="rect">
            <a:avLst/>
          </a:prstGeom>
        </p:spPr>
      </p:pic>
    </p:spTree>
    <p:extLst>
      <p:ext uri="{BB962C8B-B14F-4D97-AF65-F5344CB8AC3E}">
        <p14:creationId xmlns:p14="http://schemas.microsoft.com/office/powerpoint/2010/main" val="13738465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2" y="1792935"/>
            <a:ext cx="7480452" cy="3682447"/>
          </a:xfrm>
        </p:spPr>
        <p:txBody>
          <a:bodyPr>
            <a:normAutofit fontScale="85000" lnSpcReduction="10000"/>
          </a:bodyPr>
          <a:lstStyle/>
          <a:p>
            <a:pPr marL="64008" indent="0">
              <a:buNone/>
            </a:pPr>
            <a:r>
              <a:rPr lang="en-GB" sz="4000" b="1" dirty="0">
                <a:latin typeface="Times New Roman"/>
                <a:ea typeface="Times New Roman"/>
              </a:rPr>
              <a:t>Validation </a:t>
            </a:r>
            <a:r>
              <a:rPr lang="en-GB" sz="4000" dirty="0">
                <a:latin typeface="Times New Roman"/>
                <a:ea typeface="Times New Roman"/>
              </a:rPr>
              <a:t>(beta)</a:t>
            </a:r>
            <a:r>
              <a:rPr lang="en-GB" sz="4000" b="1" dirty="0">
                <a:latin typeface="Times New Roman"/>
                <a:ea typeface="Times New Roman"/>
              </a:rPr>
              <a:t> </a:t>
            </a:r>
            <a:r>
              <a:rPr lang="en-GB" sz="4000" dirty="0">
                <a:latin typeface="Times New Roman"/>
                <a:ea typeface="Times New Roman"/>
              </a:rPr>
              <a:t>testing runs the system in a live environment using real data. </a:t>
            </a:r>
          </a:p>
          <a:p>
            <a:pPr marL="64008" indent="0">
              <a:buNone/>
            </a:pPr>
            <a:r>
              <a:rPr lang="en-GB" sz="4000" dirty="0">
                <a:latin typeface="Times New Roman"/>
                <a:ea typeface="Times New Roman"/>
              </a:rPr>
              <a:t>Tests efficiency of clerical/computerised methods/procedures, back-up procedures, and throughput/ response times at peak processing workloads to see how the system operates under pressure.</a:t>
            </a:r>
          </a:p>
          <a:p>
            <a:pPr marL="64008" indent="0">
              <a:buNone/>
            </a:pPr>
            <a:endParaRPr lang="en-GB" sz="4000" dirty="0"/>
          </a:p>
        </p:txBody>
      </p:sp>
      <p:pic>
        <p:nvPicPr>
          <p:cNvPr id="3074" name="Picture 2" descr="Alpha Testing Vs Beta Testing: What's the Difference?">
            <a:extLst>
              <a:ext uri="{FF2B5EF4-FFF2-40B4-BE49-F238E27FC236}">
                <a16:creationId xmlns:a16="http://schemas.microsoft.com/office/drawing/2014/main" id="{C9A67873-1978-448B-9D73-3BD01C0E29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 y="4414689"/>
            <a:ext cx="12192000" cy="246227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Diagram&#10;&#10;Description automatically generated">
            <a:extLst>
              <a:ext uri="{FF2B5EF4-FFF2-40B4-BE49-F238E27FC236}">
                <a16:creationId xmlns:a16="http://schemas.microsoft.com/office/drawing/2014/main" id="{6843BA2B-39CE-4183-9509-41A62DBC59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80454" y="1952419"/>
            <a:ext cx="4607359" cy="2462270"/>
          </a:xfrm>
          <a:prstGeom prst="rect">
            <a:avLst/>
          </a:prstGeom>
        </p:spPr>
      </p:pic>
    </p:spTree>
    <p:extLst>
      <p:ext uri="{BB962C8B-B14F-4D97-AF65-F5344CB8AC3E}">
        <p14:creationId xmlns:p14="http://schemas.microsoft.com/office/powerpoint/2010/main" val="32074740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6336780" y="2066764"/>
            <a:ext cx="5429235" cy="4206240"/>
          </a:xfrm>
        </p:spPr>
        <p:txBody>
          <a:bodyPr>
            <a:normAutofit fontScale="92500" lnSpcReduction="20000"/>
          </a:bodyPr>
          <a:lstStyle/>
          <a:p>
            <a:pPr marL="64008" indent="0">
              <a:buNone/>
            </a:pPr>
            <a:r>
              <a:rPr lang="en-GB" sz="4000" b="1" dirty="0">
                <a:latin typeface="Times New Roman"/>
                <a:ea typeface="Times New Roman"/>
              </a:rPr>
              <a:t>Audit </a:t>
            </a:r>
            <a:r>
              <a:rPr lang="en-GB" sz="4000" dirty="0">
                <a:latin typeface="Times New Roman"/>
                <a:ea typeface="Times New Roman"/>
              </a:rPr>
              <a:t>testing (optional) certifies that the system is free from errors, often performed by independent companies.</a:t>
            </a:r>
          </a:p>
          <a:p>
            <a:pPr marL="64008" indent="0">
              <a:buNone/>
            </a:pPr>
            <a:r>
              <a:rPr lang="en-GB" sz="4000" dirty="0">
                <a:latin typeface="Times New Roman"/>
                <a:ea typeface="Times New Roman"/>
              </a:rPr>
              <a:t>Software testing typically consumes 30% of software development effort and budget.</a:t>
            </a:r>
          </a:p>
          <a:p>
            <a:pPr marL="64008" indent="0">
              <a:buNone/>
            </a:pPr>
            <a:endParaRPr lang="en-GB" sz="4000" dirty="0"/>
          </a:p>
        </p:txBody>
      </p:sp>
      <p:pic>
        <p:nvPicPr>
          <p:cNvPr id="5122" name="Picture 2" descr="Software Test Icon - Bug Magnifying Glass Icon - Free Transparent PNG  Clipart Images Download">
            <a:extLst>
              <a:ext uri="{FF2B5EF4-FFF2-40B4-BE49-F238E27FC236}">
                <a16:creationId xmlns:a16="http://schemas.microsoft.com/office/drawing/2014/main" id="{C097B30A-1374-4214-BA81-12BC644DBA77}"/>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0000" b="90000" l="10000" r="90000">
                        <a14:foregroundMark x1="27143" y1="43249" x2="27143" y2="43249"/>
                        <a14:foregroundMark x1="27143" y1="43249" x2="27143" y2="43249"/>
                        <a14:foregroundMark x1="62381" y1="67089" x2="62381" y2="67089"/>
                        <a14:foregroundMark x1="62024" y1="67089" x2="62024" y2="67089"/>
                        <a14:foregroundMark x1="66190" y1="73418" x2="66190" y2="73418"/>
                        <a14:foregroundMark x1="66190" y1="73418" x2="66190" y2="73418"/>
                        <a14:foregroundMark x1="67024" y1="74895" x2="71071" y2="83333"/>
                        <a14:foregroundMark x1="71071" y1="83333" x2="71071" y2="83333"/>
                        <a14:foregroundMark x1="71071" y1="83333" x2="71071" y2="83333"/>
                        <a14:foregroundMark x1="71071" y1="83333" x2="71071" y2="83333"/>
                        <a14:foregroundMark x1="59167" y1="60127" x2="59167" y2="60127"/>
                        <a14:foregroundMark x1="59167" y1="60127" x2="59167" y2="60127"/>
                        <a14:foregroundMark x1="28214" y1="38397" x2="27738" y2="38397"/>
                        <a14:foregroundMark x1="27381" y1="38397" x2="27381" y2="38397"/>
                        <a14:foregroundMark x1="29524" y1="55063" x2="30714" y2="57595"/>
                        <a14:foregroundMark x1="34762" y1="67089" x2="40833" y2="71730"/>
                        <a14:foregroundMark x1="40833" y1="71730" x2="46071" y2="71941"/>
                        <a14:foregroundMark x1="60476" y1="55063" x2="60476" y2="55063"/>
                        <a14:foregroundMark x1="60476" y1="54852" x2="60476" y2="54852"/>
                        <a14:foregroundMark x1="62262" y1="78692" x2="62381" y2="78692"/>
                        <a14:foregroundMark x1="62381" y1="78481" x2="62381" y2="78481"/>
                      </a14:backgroundRemoval>
                    </a14:imgEffect>
                  </a14:imgLayer>
                </a14:imgProps>
              </a:ext>
              <a:ext uri="{28A0092B-C50C-407E-A947-70E740481C1C}">
                <a14:useLocalDpi xmlns:a14="http://schemas.microsoft.com/office/drawing/2010/main" val="0"/>
              </a:ext>
            </a:extLst>
          </a:blip>
          <a:srcRect l="25494" t="6835" r="26037" b="7358"/>
          <a:stretch/>
        </p:blipFill>
        <p:spPr bwMode="auto">
          <a:xfrm>
            <a:off x="-1" y="1829360"/>
            <a:ext cx="6544020" cy="5028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14666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286440" y="2011680"/>
            <a:ext cx="11655844" cy="4206240"/>
          </a:xfrm>
        </p:spPr>
        <p:txBody>
          <a:bodyPr>
            <a:normAutofit/>
          </a:bodyPr>
          <a:lstStyle/>
          <a:p>
            <a:pPr algn="ctr">
              <a:spcAft>
                <a:spcPts val="0"/>
              </a:spcAft>
              <a:buNone/>
            </a:pPr>
            <a:r>
              <a:rPr lang="en-GB" sz="4000" u="sng" dirty="0">
                <a:latin typeface="Times New Roman"/>
                <a:ea typeface="Times New Roman"/>
              </a:rPr>
              <a:t>Methods of Changeover </a:t>
            </a:r>
            <a:r>
              <a:rPr lang="en-GB" sz="4000" dirty="0">
                <a:latin typeface="Times New Roman"/>
                <a:ea typeface="Times New Roman"/>
              </a:rPr>
              <a:t>(installation strategies)</a:t>
            </a:r>
          </a:p>
          <a:p>
            <a:pPr marL="64008" indent="0">
              <a:buNone/>
            </a:pPr>
            <a:endParaRPr lang="en-GB" sz="4000" dirty="0"/>
          </a:p>
        </p:txBody>
      </p:sp>
      <p:pic>
        <p:nvPicPr>
          <p:cNvPr id="4" name="Picture 3">
            <a:extLst>
              <a:ext uri="{FF2B5EF4-FFF2-40B4-BE49-F238E27FC236}">
                <a16:creationId xmlns:a16="http://schemas.microsoft.com/office/drawing/2014/main" id="{E839ED78-E65A-49D6-A867-5EAAAB3A88D0}"/>
              </a:ext>
            </a:extLst>
          </p:cNvPr>
          <p:cNvPicPr>
            <a:picLocks noChangeAspect="1"/>
          </p:cNvPicPr>
          <p:nvPr/>
        </p:nvPicPr>
        <p:blipFill>
          <a:blip r:embed="rId2"/>
          <a:stretch>
            <a:fillRect/>
          </a:stretch>
        </p:blipFill>
        <p:spPr>
          <a:xfrm>
            <a:off x="536156" y="2831336"/>
            <a:ext cx="11163757" cy="3742488"/>
          </a:xfrm>
          <a:prstGeom prst="rect">
            <a:avLst/>
          </a:prstGeom>
        </p:spPr>
      </p:pic>
    </p:spTree>
    <p:extLst>
      <p:ext uri="{BB962C8B-B14F-4D97-AF65-F5344CB8AC3E}">
        <p14:creationId xmlns:p14="http://schemas.microsoft.com/office/powerpoint/2010/main" val="28052671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0" y="1792936"/>
            <a:ext cx="7017745" cy="5065064"/>
          </a:xfrm>
        </p:spPr>
        <p:txBody>
          <a:bodyPr>
            <a:normAutofit fontScale="85000" lnSpcReduction="20000"/>
          </a:bodyPr>
          <a:lstStyle/>
          <a:p>
            <a:pPr marL="0" indent="0" algn="just">
              <a:spcAft>
                <a:spcPts val="0"/>
              </a:spcAft>
              <a:buNone/>
              <a:tabLst>
                <a:tab pos="457200" algn="l"/>
              </a:tabLst>
            </a:pPr>
            <a:r>
              <a:rPr lang="en-GB" sz="4000" b="1" dirty="0">
                <a:latin typeface="Times New Roman"/>
                <a:ea typeface="Times New Roman"/>
              </a:rPr>
              <a:t>Direct (abrupt/cut-off) changeover</a:t>
            </a:r>
            <a:r>
              <a:rPr lang="en-GB" sz="4000" dirty="0">
                <a:latin typeface="Times New Roman"/>
                <a:ea typeface="Times New Roman"/>
              </a:rPr>
              <a:t>: </a:t>
            </a:r>
          </a:p>
          <a:p>
            <a:pPr marL="342900" indent="-342900" algn="just">
              <a:spcAft>
                <a:spcPts val="0"/>
              </a:spcAft>
              <a:buFont typeface="Wingdings"/>
              <a:buChar char=""/>
              <a:tabLst>
                <a:tab pos="457200" algn="l"/>
              </a:tabLst>
            </a:pPr>
            <a:r>
              <a:rPr lang="en-GB" sz="4000" dirty="0">
                <a:latin typeface="Times New Roman"/>
                <a:ea typeface="Times New Roman"/>
              </a:rPr>
              <a:t>the old system is completely replaced by the new system on a specific date, in one move.</a:t>
            </a:r>
          </a:p>
          <a:p>
            <a:pPr marL="342900" indent="-342900" algn="just">
              <a:spcAft>
                <a:spcPts val="0"/>
              </a:spcAft>
              <a:buFont typeface="Wingdings"/>
              <a:buChar char=""/>
              <a:tabLst>
                <a:tab pos="457200" algn="l"/>
              </a:tabLst>
            </a:pPr>
            <a:r>
              <a:rPr lang="en-GB" sz="4000" dirty="0">
                <a:latin typeface="Times New Roman"/>
                <a:ea typeface="Times New Roman"/>
              </a:rPr>
              <a:t>Fastest method of going live.</a:t>
            </a:r>
          </a:p>
          <a:p>
            <a:pPr marL="342900" indent="-342900" algn="just">
              <a:spcAft>
                <a:spcPts val="0"/>
              </a:spcAft>
              <a:buFont typeface="Wingdings"/>
              <a:buChar char=""/>
              <a:tabLst>
                <a:tab pos="457200" algn="l"/>
              </a:tabLst>
            </a:pPr>
            <a:r>
              <a:rPr lang="en-GB" sz="4000" dirty="0">
                <a:latin typeface="Times New Roman"/>
                <a:ea typeface="Times New Roman"/>
              </a:rPr>
              <a:t>Comparatively cheap - no transition costs.</a:t>
            </a:r>
          </a:p>
          <a:p>
            <a:pPr marL="342900" indent="-342900" algn="just">
              <a:spcAft>
                <a:spcPts val="0"/>
              </a:spcAft>
              <a:buFont typeface="Wingdings"/>
              <a:buChar char=""/>
              <a:tabLst>
                <a:tab pos="457200" algn="l"/>
              </a:tabLst>
            </a:pPr>
            <a:r>
              <a:rPr lang="en-GB" sz="4000" dirty="0">
                <a:latin typeface="Times New Roman"/>
                <a:ea typeface="Times New Roman"/>
              </a:rPr>
              <a:t>Users are forced to adapt (cold turkey), but may be resentful.</a:t>
            </a:r>
          </a:p>
          <a:p>
            <a:pPr marL="342900" indent="-342900" algn="just">
              <a:spcAft>
                <a:spcPts val="0"/>
              </a:spcAft>
              <a:buFont typeface="Wingdings"/>
              <a:buChar char=""/>
              <a:tabLst>
                <a:tab pos="457200" algn="l"/>
              </a:tabLst>
            </a:pPr>
            <a:r>
              <a:rPr lang="en-GB" sz="4000" dirty="0">
                <a:latin typeface="Times New Roman"/>
                <a:ea typeface="Times New Roman"/>
              </a:rPr>
              <a:t>High risk - there may still be undiscovered problems.</a:t>
            </a:r>
          </a:p>
        </p:txBody>
      </p:sp>
      <p:pic>
        <p:nvPicPr>
          <p:cNvPr id="4" name="Picture 3">
            <a:extLst>
              <a:ext uri="{FF2B5EF4-FFF2-40B4-BE49-F238E27FC236}">
                <a16:creationId xmlns:a16="http://schemas.microsoft.com/office/drawing/2014/main" id="{8FDDD6C1-6A74-4A5E-BF26-75651F279E6E}"/>
              </a:ext>
            </a:extLst>
          </p:cNvPr>
          <p:cNvPicPr>
            <a:picLocks noChangeAspect="1"/>
          </p:cNvPicPr>
          <p:nvPr/>
        </p:nvPicPr>
        <p:blipFill>
          <a:blip r:embed="rId2"/>
          <a:stretch>
            <a:fillRect/>
          </a:stretch>
        </p:blipFill>
        <p:spPr>
          <a:xfrm>
            <a:off x="7017744" y="1832902"/>
            <a:ext cx="5174255" cy="5025098"/>
          </a:xfrm>
          <a:prstGeom prst="rect">
            <a:avLst/>
          </a:prstGeom>
        </p:spPr>
      </p:pic>
    </p:spTree>
    <p:extLst>
      <p:ext uri="{BB962C8B-B14F-4D97-AF65-F5344CB8AC3E}">
        <p14:creationId xmlns:p14="http://schemas.microsoft.com/office/powerpoint/2010/main" val="19743618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5277079" y="2011680"/>
            <a:ext cx="6914921" cy="4846320"/>
          </a:xfrm>
        </p:spPr>
        <p:txBody>
          <a:bodyPr>
            <a:normAutofit fontScale="77500" lnSpcReduction="20000"/>
          </a:bodyPr>
          <a:lstStyle/>
          <a:p>
            <a:pPr marL="0" indent="0" algn="just">
              <a:spcAft>
                <a:spcPts val="0"/>
              </a:spcAft>
              <a:buNone/>
              <a:tabLst>
                <a:tab pos="457200" algn="l"/>
              </a:tabLst>
            </a:pPr>
            <a:r>
              <a:rPr lang="en-GB" sz="4000" b="1" dirty="0">
                <a:latin typeface="Times New Roman"/>
                <a:ea typeface="Times New Roman"/>
              </a:rPr>
              <a:t>Direct (abrupt/cut-off) changeover</a:t>
            </a:r>
            <a:r>
              <a:rPr lang="en-GB" sz="4000" dirty="0">
                <a:latin typeface="Times New Roman"/>
                <a:ea typeface="Times New Roman"/>
              </a:rPr>
              <a:t>: </a:t>
            </a:r>
          </a:p>
          <a:p>
            <a:pPr marL="342900" indent="-342900" algn="just">
              <a:spcAft>
                <a:spcPts val="0"/>
              </a:spcAft>
              <a:buFont typeface="Wingdings"/>
              <a:buChar char=""/>
              <a:tabLst>
                <a:tab pos="457200" algn="l"/>
              </a:tabLst>
            </a:pPr>
            <a:r>
              <a:rPr lang="en-GB" sz="4000" dirty="0">
                <a:latin typeface="Times New Roman"/>
                <a:ea typeface="Times New Roman"/>
              </a:rPr>
              <a:t>No back-up system if new system fails or has major delays.</a:t>
            </a:r>
          </a:p>
          <a:p>
            <a:pPr marL="342900" indent="-342900" algn="just">
              <a:spcAft>
                <a:spcPts val="0"/>
              </a:spcAft>
              <a:buFont typeface="Wingdings"/>
              <a:buChar char=""/>
              <a:tabLst>
                <a:tab pos="457200" algn="l"/>
              </a:tabLst>
            </a:pPr>
            <a:r>
              <a:rPr lang="en-GB" sz="4000" dirty="0">
                <a:latin typeface="Times New Roman"/>
                <a:ea typeface="Times New Roman"/>
              </a:rPr>
              <a:t>Program corrections are difficult when the system must remain operational.  </a:t>
            </a:r>
          </a:p>
          <a:p>
            <a:pPr marL="342900" indent="-342900" algn="just">
              <a:spcAft>
                <a:spcPts val="0"/>
              </a:spcAft>
              <a:buFont typeface="Wingdings"/>
              <a:buChar char=""/>
              <a:tabLst>
                <a:tab pos="457200" algn="l"/>
              </a:tabLst>
            </a:pPr>
            <a:r>
              <a:rPr lang="en-GB" sz="4000" dirty="0">
                <a:latin typeface="Times New Roman"/>
                <a:ea typeface="Times New Roman"/>
              </a:rPr>
              <a:t>Needs to be introduced in slack times.</a:t>
            </a:r>
          </a:p>
          <a:p>
            <a:pPr marL="342900" indent="-342900" algn="just">
              <a:spcAft>
                <a:spcPts val="0"/>
              </a:spcAft>
              <a:buFont typeface="Wingdings"/>
              <a:buChar char=""/>
              <a:tabLst>
                <a:tab pos="457200" algn="l"/>
              </a:tabLst>
            </a:pPr>
            <a:r>
              <a:rPr lang="en-GB" sz="4000" dirty="0">
                <a:latin typeface="Times New Roman"/>
                <a:ea typeface="Times New Roman"/>
              </a:rPr>
              <a:t>Requires extensive system testing first.</a:t>
            </a:r>
          </a:p>
          <a:p>
            <a:pPr marL="342900" indent="-342900" algn="just">
              <a:spcAft>
                <a:spcPts val="0"/>
              </a:spcAft>
              <a:buFont typeface="Wingdings"/>
              <a:buChar char=""/>
              <a:tabLst>
                <a:tab pos="457200" algn="l"/>
              </a:tabLst>
            </a:pPr>
            <a:r>
              <a:rPr lang="en-GB" sz="4000" dirty="0">
                <a:latin typeface="Times New Roman"/>
                <a:ea typeface="Times New Roman"/>
              </a:rPr>
              <a:t>Lends itself most to real-time systems, because they cannot normally have the old and new systems running at the same time.</a:t>
            </a:r>
          </a:p>
          <a:p>
            <a:pPr marL="64008" indent="0">
              <a:buNone/>
            </a:pPr>
            <a:endParaRPr lang="en-GB" sz="4000" dirty="0"/>
          </a:p>
        </p:txBody>
      </p:sp>
      <p:pic>
        <p:nvPicPr>
          <p:cNvPr id="4" name="Picture 3">
            <a:extLst>
              <a:ext uri="{FF2B5EF4-FFF2-40B4-BE49-F238E27FC236}">
                <a16:creationId xmlns:a16="http://schemas.microsoft.com/office/drawing/2014/main" id="{39556753-97C4-4846-BCA5-0941F3B072FE}"/>
              </a:ext>
            </a:extLst>
          </p:cNvPr>
          <p:cNvPicPr>
            <a:picLocks noChangeAspect="1"/>
          </p:cNvPicPr>
          <p:nvPr/>
        </p:nvPicPr>
        <p:blipFill>
          <a:blip r:embed="rId2"/>
          <a:stretch>
            <a:fillRect/>
          </a:stretch>
        </p:blipFill>
        <p:spPr>
          <a:xfrm>
            <a:off x="0" y="1834461"/>
            <a:ext cx="5175953" cy="5023539"/>
          </a:xfrm>
          <a:prstGeom prst="rect">
            <a:avLst/>
          </a:prstGeom>
        </p:spPr>
      </p:pic>
    </p:spTree>
    <p:extLst>
      <p:ext uri="{BB962C8B-B14F-4D97-AF65-F5344CB8AC3E}">
        <p14:creationId xmlns:p14="http://schemas.microsoft.com/office/powerpoint/2010/main" val="26150094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0" y="1792936"/>
            <a:ext cx="6510969" cy="5065064"/>
          </a:xfrm>
        </p:spPr>
        <p:txBody>
          <a:bodyPr>
            <a:normAutofit fontScale="85000" lnSpcReduction="20000"/>
          </a:bodyPr>
          <a:lstStyle/>
          <a:p>
            <a:pPr marL="0" indent="0" algn="just">
              <a:spcAft>
                <a:spcPts val="0"/>
              </a:spcAft>
              <a:buNone/>
              <a:tabLst>
                <a:tab pos="457200" algn="l"/>
              </a:tabLst>
            </a:pPr>
            <a:r>
              <a:rPr lang="en-GB" sz="4000" b="1" dirty="0">
                <a:latin typeface="Times New Roman"/>
                <a:ea typeface="Times New Roman"/>
              </a:rPr>
              <a:t>Parallel running</a:t>
            </a:r>
            <a:endParaRPr lang="en-GB" sz="4000" dirty="0"/>
          </a:p>
          <a:p>
            <a:pPr marL="342900" indent="-342900" algn="just">
              <a:spcAft>
                <a:spcPts val="0"/>
              </a:spcAft>
              <a:buFont typeface="Wingdings"/>
              <a:buChar char=""/>
              <a:tabLst>
                <a:tab pos="457200" algn="l"/>
              </a:tabLst>
            </a:pPr>
            <a:r>
              <a:rPr lang="en-GB" sz="4000" dirty="0">
                <a:latin typeface="Times New Roman"/>
                <a:ea typeface="Times New Roman"/>
              </a:rPr>
              <a:t>The old and new systems are run side-by-side for a period of time.</a:t>
            </a:r>
          </a:p>
          <a:p>
            <a:pPr marL="342900" indent="-342900" algn="just">
              <a:spcAft>
                <a:spcPts val="0"/>
              </a:spcAft>
              <a:buFont typeface="Wingdings"/>
              <a:buChar char=""/>
              <a:tabLst>
                <a:tab pos="457200" algn="l"/>
              </a:tabLst>
            </a:pPr>
            <a:r>
              <a:rPr lang="en-GB" sz="4000" dirty="0">
                <a:latin typeface="Times New Roman"/>
                <a:ea typeface="Times New Roman"/>
              </a:rPr>
              <a:t>Provides a safety net should there be problems with the new system.</a:t>
            </a:r>
          </a:p>
          <a:p>
            <a:pPr marL="342900" indent="-342900" algn="just">
              <a:spcAft>
                <a:spcPts val="0"/>
              </a:spcAft>
              <a:buFont typeface="Wingdings"/>
              <a:buChar char=""/>
              <a:tabLst>
                <a:tab pos="457200" algn="l"/>
              </a:tabLst>
            </a:pPr>
            <a:r>
              <a:rPr lang="en-GB" sz="4000" dirty="0">
                <a:latin typeface="Times New Roman"/>
                <a:ea typeface="Times New Roman"/>
              </a:rPr>
              <a:t>Provides a feeling of security for users, but users may try to hang on to the old system.</a:t>
            </a:r>
          </a:p>
          <a:p>
            <a:pPr marL="342900" indent="-342900" algn="just">
              <a:spcAft>
                <a:spcPts val="0"/>
              </a:spcAft>
              <a:buFont typeface="Wingdings"/>
              <a:buChar char=""/>
              <a:tabLst>
                <a:tab pos="457200" algn="l"/>
              </a:tabLst>
            </a:pPr>
            <a:r>
              <a:rPr lang="en-GB" sz="4000" dirty="0">
                <a:latin typeface="Times New Roman"/>
                <a:ea typeface="Times New Roman"/>
              </a:rPr>
              <a:t>Because both systems process current data, the two sets of results can be compared for reliability.</a:t>
            </a:r>
          </a:p>
        </p:txBody>
      </p:sp>
      <p:pic>
        <p:nvPicPr>
          <p:cNvPr id="4" name="Picture 3">
            <a:extLst>
              <a:ext uri="{FF2B5EF4-FFF2-40B4-BE49-F238E27FC236}">
                <a16:creationId xmlns:a16="http://schemas.microsoft.com/office/drawing/2014/main" id="{40224C74-08FA-4E65-A0FF-2B000129D167}"/>
              </a:ext>
            </a:extLst>
          </p:cNvPr>
          <p:cNvPicPr>
            <a:picLocks noChangeAspect="1"/>
          </p:cNvPicPr>
          <p:nvPr/>
        </p:nvPicPr>
        <p:blipFill>
          <a:blip r:embed="rId2"/>
          <a:stretch>
            <a:fillRect/>
          </a:stretch>
        </p:blipFill>
        <p:spPr>
          <a:xfrm>
            <a:off x="6632154" y="1810868"/>
            <a:ext cx="5559846" cy="5047132"/>
          </a:xfrm>
          <a:prstGeom prst="rect">
            <a:avLst/>
          </a:prstGeom>
        </p:spPr>
      </p:pic>
    </p:spTree>
    <p:extLst>
      <p:ext uri="{BB962C8B-B14F-4D97-AF65-F5344CB8AC3E}">
        <p14:creationId xmlns:p14="http://schemas.microsoft.com/office/powerpoint/2010/main" val="8078112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5560034" y="1792936"/>
            <a:ext cx="6631966" cy="5065064"/>
          </a:xfrm>
        </p:spPr>
        <p:txBody>
          <a:bodyPr>
            <a:normAutofit fontScale="85000" lnSpcReduction="20000"/>
          </a:bodyPr>
          <a:lstStyle/>
          <a:p>
            <a:pPr marL="0" indent="0" algn="just">
              <a:spcAft>
                <a:spcPts val="0"/>
              </a:spcAft>
              <a:buNone/>
              <a:tabLst>
                <a:tab pos="457200" algn="l"/>
              </a:tabLst>
            </a:pPr>
            <a:r>
              <a:rPr lang="en-GB" sz="4000" b="1" dirty="0">
                <a:latin typeface="Times New Roman"/>
                <a:ea typeface="Times New Roman"/>
              </a:rPr>
              <a:t>Parallel running</a:t>
            </a:r>
            <a:endParaRPr lang="en-GB" sz="4000" dirty="0"/>
          </a:p>
          <a:p>
            <a:pPr marL="342900" indent="-342900" algn="just">
              <a:spcAft>
                <a:spcPts val="0"/>
              </a:spcAft>
              <a:buFont typeface="Wingdings"/>
              <a:buChar char=""/>
              <a:tabLst>
                <a:tab pos="457200" algn="l"/>
              </a:tabLst>
            </a:pPr>
            <a:r>
              <a:rPr lang="en-GB" sz="4000" dirty="0">
                <a:latin typeface="Times New Roman"/>
                <a:ea typeface="Times New Roman"/>
              </a:rPr>
              <a:t>When the new system is deemed reliable, the old is discontinued. </a:t>
            </a:r>
          </a:p>
          <a:p>
            <a:pPr marL="342900" indent="-342900" algn="just">
              <a:spcAft>
                <a:spcPts val="0"/>
              </a:spcAft>
              <a:buFont typeface="Wingdings"/>
              <a:buChar char=""/>
              <a:tabLst>
                <a:tab pos="457200" algn="l"/>
              </a:tabLst>
            </a:pPr>
            <a:r>
              <a:rPr lang="en-GB" sz="4000" dirty="0">
                <a:latin typeface="Times New Roman"/>
                <a:ea typeface="Times New Roman"/>
              </a:rPr>
              <a:t>Duplication of effort doubles workload and costs - may need extra staff.</a:t>
            </a:r>
          </a:p>
          <a:p>
            <a:pPr marL="342900" indent="-342900" algn="just">
              <a:spcAft>
                <a:spcPts val="0"/>
              </a:spcAft>
              <a:buFont typeface="Wingdings"/>
              <a:buChar char=""/>
              <a:tabLst>
                <a:tab pos="457200" algn="l"/>
              </a:tabLst>
            </a:pPr>
            <a:r>
              <a:rPr lang="en-GB" sz="4000" dirty="0">
                <a:latin typeface="Times New Roman"/>
                <a:ea typeface="Times New Roman"/>
              </a:rPr>
              <a:t>Most frequently used method.</a:t>
            </a:r>
          </a:p>
          <a:p>
            <a:pPr marL="342900" indent="-342900" algn="just">
              <a:spcAft>
                <a:spcPts val="0"/>
              </a:spcAft>
              <a:buFont typeface="Wingdings"/>
              <a:buChar char=""/>
              <a:tabLst>
                <a:tab pos="457200" algn="l"/>
              </a:tabLst>
            </a:pPr>
            <a:r>
              <a:rPr lang="en-GB" sz="4000" dirty="0">
                <a:latin typeface="Times New Roman"/>
                <a:ea typeface="Times New Roman"/>
              </a:rPr>
              <a:t>Works best when a computerised system replaces a manual one, otherwise it puts a huge strain on computing resources.</a:t>
            </a:r>
          </a:p>
        </p:txBody>
      </p:sp>
      <p:pic>
        <p:nvPicPr>
          <p:cNvPr id="4" name="Picture 3">
            <a:extLst>
              <a:ext uri="{FF2B5EF4-FFF2-40B4-BE49-F238E27FC236}">
                <a16:creationId xmlns:a16="http://schemas.microsoft.com/office/drawing/2014/main" id="{0344EE2D-CEBF-4CC2-AE96-AE1197ED6F89}"/>
              </a:ext>
            </a:extLst>
          </p:cNvPr>
          <p:cNvPicPr>
            <a:picLocks noChangeAspect="1"/>
          </p:cNvPicPr>
          <p:nvPr/>
        </p:nvPicPr>
        <p:blipFill>
          <a:blip r:embed="rId2"/>
          <a:stretch>
            <a:fillRect/>
          </a:stretch>
        </p:blipFill>
        <p:spPr>
          <a:xfrm>
            <a:off x="0" y="1810074"/>
            <a:ext cx="5560034" cy="5047926"/>
          </a:xfrm>
          <a:prstGeom prst="rect">
            <a:avLst/>
          </a:prstGeom>
        </p:spPr>
      </p:pic>
    </p:spTree>
    <p:extLst>
      <p:ext uri="{BB962C8B-B14F-4D97-AF65-F5344CB8AC3E}">
        <p14:creationId xmlns:p14="http://schemas.microsoft.com/office/powerpoint/2010/main" val="7141372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0" y="2071170"/>
            <a:ext cx="6621137" cy="4786829"/>
          </a:xfrm>
        </p:spPr>
        <p:txBody>
          <a:bodyPr>
            <a:normAutofit fontScale="77500" lnSpcReduction="20000"/>
          </a:bodyPr>
          <a:lstStyle/>
          <a:p>
            <a:pPr marL="0" indent="0">
              <a:spcAft>
                <a:spcPts val="0"/>
              </a:spcAft>
              <a:buNone/>
              <a:tabLst>
                <a:tab pos="457200" algn="l"/>
              </a:tabLst>
            </a:pPr>
            <a:r>
              <a:rPr lang="en-GB" sz="4000" b="1" dirty="0"/>
              <a:t>Gradual changeover (restricted data running)</a:t>
            </a:r>
          </a:p>
          <a:p>
            <a:pPr marL="342900" indent="-342900">
              <a:spcAft>
                <a:spcPts val="0"/>
              </a:spcAft>
              <a:buFont typeface="Wingdings"/>
              <a:buChar char=""/>
              <a:tabLst>
                <a:tab pos="457200" algn="l"/>
              </a:tabLst>
            </a:pPr>
            <a:r>
              <a:rPr lang="en-GB" sz="4000" dirty="0">
                <a:latin typeface="Times New Roman"/>
                <a:ea typeface="Times New Roman"/>
              </a:rPr>
              <a:t>Attempts to combine the best features of direct and parallel changeover without incurring all the risks.</a:t>
            </a:r>
          </a:p>
          <a:p>
            <a:pPr marL="342900" indent="-342900">
              <a:spcAft>
                <a:spcPts val="0"/>
              </a:spcAft>
              <a:buFont typeface="Wingdings"/>
              <a:buChar char=""/>
              <a:tabLst>
                <a:tab pos="457200" algn="l"/>
              </a:tabLst>
            </a:pPr>
            <a:r>
              <a:rPr lang="en-GB" sz="4000" dirty="0">
                <a:latin typeface="Times New Roman"/>
                <a:ea typeface="Times New Roman"/>
              </a:rPr>
              <a:t>The old and new systems run alongside each other, but the volume of transactions handled by the new system is gradually increased (and old system volumes decreased) as the system is phased in.</a:t>
            </a:r>
          </a:p>
        </p:txBody>
      </p:sp>
      <p:pic>
        <p:nvPicPr>
          <p:cNvPr id="4" name="Picture 3">
            <a:extLst>
              <a:ext uri="{FF2B5EF4-FFF2-40B4-BE49-F238E27FC236}">
                <a16:creationId xmlns:a16="http://schemas.microsoft.com/office/drawing/2014/main" id="{7226EE32-6EF4-4AAC-B2B2-39A46EC61499}"/>
              </a:ext>
            </a:extLst>
          </p:cNvPr>
          <p:cNvPicPr>
            <a:picLocks noChangeAspect="1"/>
          </p:cNvPicPr>
          <p:nvPr/>
        </p:nvPicPr>
        <p:blipFill>
          <a:blip r:embed="rId2"/>
          <a:stretch>
            <a:fillRect/>
          </a:stretch>
        </p:blipFill>
        <p:spPr>
          <a:xfrm>
            <a:off x="6621137" y="1792936"/>
            <a:ext cx="5570863" cy="5065064"/>
          </a:xfrm>
          <a:prstGeom prst="rect">
            <a:avLst/>
          </a:prstGeom>
        </p:spPr>
      </p:pic>
    </p:spTree>
    <p:extLst>
      <p:ext uri="{BB962C8B-B14F-4D97-AF65-F5344CB8AC3E}">
        <p14:creationId xmlns:p14="http://schemas.microsoft.com/office/powerpoint/2010/main" val="23234515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5572226" y="1801138"/>
            <a:ext cx="6619773" cy="5056861"/>
          </a:xfrm>
        </p:spPr>
        <p:txBody>
          <a:bodyPr>
            <a:normAutofit/>
          </a:bodyPr>
          <a:lstStyle/>
          <a:p>
            <a:pPr marL="0" indent="0">
              <a:spcAft>
                <a:spcPts val="0"/>
              </a:spcAft>
              <a:buNone/>
              <a:tabLst>
                <a:tab pos="457200" algn="l"/>
              </a:tabLst>
            </a:pPr>
            <a:r>
              <a:rPr lang="en-GB" sz="4000" b="1" dirty="0"/>
              <a:t>Gradual changeover (restricted data running)</a:t>
            </a:r>
            <a:endParaRPr lang="en-GB" sz="4000" dirty="0"/>
          </a:p>
          <a:p>
            <a:pPr marL="342900" indent="-342900">
              <a:spcAft>
                <a:spcPts val="0"/>
              </a:spcAft>
              <a:buFont typeface="Wingdings"/>
              <a:buChar char=""/>
              <a:tabLst>
                <a:tab pos="457200" algn="l"/>
              </a:tabLst>
            </a:pPr>
            <a:r>
              <a:rPr lang="en-GB" sz="4000" dirty="0">
                <a:latin typeface="Times New Roman"/>
                <a:ea typeface="Times New Roman"/>
              </a:rPr>
              <a:t>Allows users to get involved gradually, and peer training.</a:t>
            </a:r>
          </a:p>
          <a:p>
            <a:pPr marL="342900" indent="-342900">
              <a:spcAft>
                <a:spcPts val="0"/>
              </a:spcAft>
              <a:buFont typeface="Wingdings"/>
              <a:buChar char=""/>
              <a:tabLst>
                <a:tab pos="457200" algn="l"/>
              </a:tabLst>
            </a:pPr>
            <a:r>
              <a:rPr lang="en-GB" sz="4000" dirty="0">
                <a:latin typeface="Times New Roman"/>
                <a:ea typeface="Times New Roman"/>
              </a:rPr>
              <a:t>Takes a long time to changeover.</a:t>
            </a:r>
          </a:p>
          <a:p>
            <a:pPr marL="342900" indent="-342900">
              <a:spcAft>
                <a:spcPts val="0"/>
              </a:spcAft>
              <a:buFont typeface="Wingdings"/>
              <a:buChar char=""/>
              <a:tabLst>
                <a:tab pos="457200" algn="l"/>
              </a:tabLst>
            </a:pPr>
            <a:r>
              <a:rPr lang="en-GB" sz="4000" dirty="0">
                <a:latin typeface="Times New Roman"/>
                <a:ea typeface="Times New Roman"/>
              </a:rPr>
              <a:t>Inappropriate for small, uncomplicated systems.</a:t>
            </a:r>
          </a:p>
        </p:txBody>
      </p:sp>
      <p:pic>
        <p:nvPicPr>
          <p:cNvPr id="4" name="Picture 3">
            <a:extLst>
              <a:ext uri="{FF2B5EF4-FFF2-40B4-BE49-F238E27FC236}">
                <a16:creationId xmlns:a16="http://schemas.microsoft.com/office/drawing/2014/main" id="{E96FC51F-4D9C-440C-B8E8-EDB31EF7EF0B}"/>
              </a:ext>
            </a:extLst>
          </p:cNvPr>
          <p:cNvPicPr>
            <a:picLocks noChangeAspect="1"/>
          </p:cNvPicPr>
          <p:nvPr/>
        </p:nvPicPr>
        <p:blipFill>
          <a:blip r:embed="rId2"/>
          <a:stretch>
            <a:fillRect/>
          </a:stretch>
        </p:blipFill>
        <p:spPr>
          <a:xfrm>
            <a:off x="0" y="1791784"/>
            <a:ext cx="5572227" cy="5066215"/>
          </a:xfrm>
          <a:prstGeom prst="rect">
            <a:avLst/>
          </a:prstGeom>
        </p:spPr>
      </p:pic>
    </p:spTree>
    <p:extLst>
      <p:ext uri="{BB962C8B-B14F-4D97-AF65-F5344CB8AC3E}">
        <p14:creationId xmlns:p14="http://schemas.microsoft.com/office/powerpoint/2010/main" val="24423239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90736" y="1954942"/>
            <a:ext cx="6585486" cy="4903057"/>
          </a:xfrm>
        </p:spPr>
        <p:txBody>
          <a:bodyPr>
            <a:normAutofit fontScale="85000" lnSpcReduction="20000"/>
          </a:bodyPr>
          <a:lstStyle/>
          <a:p>
            <a:pPr marL="0" indent="0">
              <a:spcAft>
                <a:spcPts val="0"/>
              </a:spcAft>
              <a:buNone/>
              <a:tabLst>
                <a:tab pos="457200" algn="l"/>
              </a:tabLst>
            </a:pPr>
            <a:r>
              <a:rPr lang="en-GB" sz="4000" dirty="0">
                <a:latin typeface="Times New Roman"/>
                <a:ea typeface="Times New Roman"/>
              </a:rPr>
              <a:t>Phased (or staged) changeover</a:t>
            </a:r>
          </a:p>
          <a:p>
            <a:pPr marL="342900" indent="-342900">
              <a:spcAft>
                <a:spcPts val="0"/>
              </a:spcAft>
              <a:buFont typeface="Wingdings"/>
              <a:buChar char=""/>
              <a:tabLst>
                <a:tab pos="457200" algn="l"/>
              </a:tabLst>
            </a:pPr>
            <a:r>
              <a:rPr lang="en-GB" sz="4000" dirty="0">
                <a:latin typeface="Times New Roman"/>
                <a:ea typeface="Times New Roman"/>
              </a:rPr>
              <a:t>An incremental approach - the new system is installed in functional components/ modules (bit by bit) using either direct or parallel changeover.</a:t>
            </a:r>
          </a:p>
          <a:p>
            <a:pPr marL="342900" indent="-342900">
              <a:spcAft>
                <a:spcPts val="0"/>
              </a:spcAft>
              <a:buFont typeface="Wingdings"/>
              <a:buChar char=""/>
              <a:tabLst>
                <a:tab pos="457200" algn="l"/>
              </a:tabLst>
            </a:pPr>
            <a:r>
              <a:rPr lang="en-GB" sz="4000" dirty="0">
                <a:latin typeface="Times New Roman"/>
                <a:ea typeface="Times New Roman"/>
              </a:rPr>
              <a:t>Different parts of old and new system work together until the whole new system is installed.</a:t>
            </a:r>
          </a:p>
          <a:p>
            <a:pPr marL="342900" indent="-342900">
              <a:spcAft>
                <a:spcPts val="0"/>
              </a:spcAft>
              <a:buFont typeface="Wingdings"/>
              <a:buChar char=""/>
              <a:tabLst>
                <a:tab pos="457200" algn="l"/>
              </a:tabLst>
            </a:pPr>
            <a:r>
              <a:rPr lang="en-GB" sz="4000" dirty="0">
                <a:latin typeface="Times New Roman"/>
                <a:ea typeface="Times New Roman"/>
              </a:rPr>
              <a:t>Not feasible if new and old system are totally different.</a:t>
            </a:r>
          </a:p>
        </p:txBody>
      </p:sp>
      <p:pic>
        <p:nvPicPr>
          <p:cNvPr id="4" name="Picture 3">
            <a:extLst>
              <a:ext uri="{FF2B5EF4-FFF2-40B4-BE49-F238E27FC236}">
                <a16:creationId xmlns:a16="http://schemas.microsoft.com/office/drawing/2014/main" id="{B419D5C7-D815-4EFF-BAE7-259B512AC31B}"/>
              </a:ext>
            </a:extLst>
          </p:cNvPr>
          <p:cNvPicPr>
            <a:picLocks noChangeAspect="1"/>
          </p:cNvPicPr>
          <p:nvPr/>
        </p:nvPicPr>
        <p:blipFill>
          <a:blip r:embed="rId2"/>
          <a:stretch>
            <a:fillRect/>
          </a:stretch>
        </p:blipFill>
        <p:spPr>
          <a:xfrm>
            <a:off x="6709291" y="1814969"/>
            <a:ext cx="5482709" cy="5043031"/>
          </a:xfrm>
          <a:prstGeom prst="rect">
            <a:avLst/>
          </a:prstGeom>
        </p:spPr>
      </p:pic>
    </p:spTree>
    <p:extLst>
      <p:ext uri="{BB962C8B-B14F-4D97-AF65-F5344CB8AC3E}">
        <p14:creationId xmlns:p14="http://schemas.microsoft.com/office/powerpoint/2010/main" val="39849267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5361541" y="1899908"/>
            <a:ext cx="6830459" cy="4958091"/>
          </a:xfrm>
        </p:spPr>
        <p:txBody>
          <a:bodyPr>
            <a:normAutofit fontScale="92500" lnSpcReduction="20000"/>
          </a:bodyPr>
          <a:lstStyle/>
          <a:p>
            <a:pPr marL="0" indent="0" algn="just">
              <a:spcAft>
                <a:spcPts val="0"/>
              </a:spcAft>
              <a:buNone/>
              <a:tabLst>
                <a:tab pos="457200" algn="l"/>
              </a:tabLst>
            </a:pPr>
            <a:r>
              <a:rPr lang="en-GB" sz="4000" dirty="0">
                <a:latin typeface="Times New Roman"/>
                <a:ea typeface="Times New Roman"/>
              </a:rPr>
              <a:t>Phased (or staged) changeover</a:t>
            </a:r>
          </a:p>
          <a:p>
            <a:pPr marL="342900" indent="-342900" algn="just">
              <a:spcAft>
                <a:spcPts val="0"/>
              </a:spcAft>
              <a:buFont typeface="Wingdings"/>
              <a:buChar char=""/>
              <a:tabLst>
                <a:tab pos="457200" algn="l"/>
              </a:tabLst>
            </a:pPr>
            <a:r>
              <a:rPr lang="en-GB" sz="4000" dirty="0">
                <a:latin typeface="Times New Roman"/>
                <a:ea typeface="Times New Roman"/>
              </a:rPr>
              <a:t>Attempts to limit risk. Each phase of change is smaller and more manageable for all involved.</a:t>
            </a:r>
          </a:p>
          <a:p>
            <a:pPr marL="342900" indent="-342900" algn="just">
              <a:spcAft>
                <a:spcPts val="0"/>
              </a:spcAft>
              <a:buFont typeface="Wingdings"/>
              <a:buChar char=""/>
              <a:tabLst>
                <a:tab pos="457200" algn="l"/>
              </a:tabLst>
            </a:pPr>
            <a:r>
              <a:rPr lang="en-GB" sz="4000" dirty="0">
                <a:latin typeface="Times New Roman"/>
                <a:ea typeface="Times New Roman"/>
              </a:rPr>
              <a:t>Takes a long time for complete changeover.</a:t>
            </a:r>
          </a:p>
          <a:p>
            <a:pPr marL="342900" indent="-342900" algn="just">
              <a:spcAft>
                <a:spcPts val="0"/>
              </a:spcAft>
              <a:buFont typeface="Wingdings"/>
              <a:buChar char=""/>
              <a:tabLst>
                <a:tab pos="457200" algn="l"/>
              </a:tabLst>
            </a:pPr>
            <a:r>
              <a:rPr lang="en-GB" sz="4000" dirty="0">
                <a:latin typeface="Times New Roman"/>
                <a:ea typeface="Times New Roman"/>
              </a:rPr>
              <a:t>Care must be taken to control systems amendments in order to ensure that the overall system remains totally compatible</a:t>
            </a:r>
          </a:p>
        </p:txBody>
      </p:sp>
      <p:pic>
        <p:nvPicPr>
          <p:cNvPr id="4" name="Picture 3">
            <a:extLst>
              <a:ext uri="{FF2B5EF4-FFF2-40B4-BE49-F238E27FC236}">
                <a16:creationId xmlns:a16="http://schemas.microsoft.com/office/drawing/2014/main" id="{7EE8EA6B-CDB3-490D-B088-3CE7E4EDB5DD}"/>
              </a:ext>
            </a:extLst>
          </p:cNvPr>
          <p:cNvPicPr>
            <a:picLocks noChangeAspect="1"/>
          </p:cNvPicPr>
          <p:nvPr/>
        </p:nvPicPr>
        <p:blipFill>
          <a:blip r:embed="rId2"/>
          <a:stretch>
            <a:fillRect/>
          </a:stretch>
        </p:blipFill>
        <p:spPr>
          <a:xfrm>
            <a:off x="0" y="1816171"/>
            <a:ext cx="5266063" cy="5041829"/>
          </a:xfrm>
          <a:prstGeom prst="rect">
            <a:avLst/>
          </a:prstGeom>
        </p:spPr>
      </p:pic>
    </p:spTree>
    <p:extLst>
      <p:ext uri="{BB962C8B-B14F-4D97-AF65-F5344CB8AC3E}">
        <p14:creationId xmlns:p14="http://schemas.microsoft.com/office/powerpoint/2010/main" val="119166124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1" y="1792936"/>
            <a:ext cx="6764357" cy="5065064"/>
          </a:xfrm>
        </p:spPr>
        <p:txBody>
          <a:bodyPr>
            <a:normAutofit fontScale="85000" lnSpcReduction="10000"/>
          </a:bodyPr>
          <a:lstStyle/>
          <a:p>
            <a:pPr marL="0" indent="0" algn="just">
              <a:spcAft>
                <a:spcPts val="0"/>
              </a:spcAft>
              <a:buNone/>
              <a:tabLst>
                <a:tab pos="457200" algn="l"/>
              </a:tabLst>
            </a:pPr>
            <a:r>
              <a:rPr lang="en-GB" sz="4000" b="1" dirty="0">
                <a:latin typeface="Times New Roman"/>
                <a:ea typeface="Times New Roman"/>
              </a:rPr>
              <a:t>Pilot location</a:t>
            </a:r>
            <a:endParaRPr lang="en-GB" sz="4000" dirty="0"/>
          </a:p>
          <a:p>
            <a:pPr marL="342900" indent="-342900" algn="just">
              <a:spcAft>
                <a:spcPts val="0"/>
              </a:spcAft>
              <a:buFont typeface="Wingdings"/>
              <a:buChar char=""/>
              <a:tabLst>
                <a:tab pos="457200" algn="l"/>
              </a:tabLst>
            </a:pPr>
            <a:r>
              <a:rPr lang="en-GB" sz="4000" dirty="0">
                <a:latin typeface="Times New Roman"/>
                <a:ea typeface="Times New Roman"/>
              </a:rPr>
              <a:t>When the same system will be used in numerous geographical locations (or numerous departments), it is usually changed at one location first (using either direct or parallel changeover).</a:t>
            </a:r>
          </a:p>
          <a:p>
            <a:pPr marL="342900" indent="-342900" algn="just">
              <a:spcAft>
                <a:spcPts val="0"/>
              </a:spcAft>
              <a:buFont typeface="Wingdings"/>
              <a:buChar char=""/>
              <a:tabLst>
                <a:tab pos="457200" algn="l"/>
              </a:tabLst>
            </a:pPr>
            <a:r>
              <a:rPr lang="en-GB" sz="4000" dirty="0">
                <a:latin typeface="Times New Roman"/>
                <a:ea typeface="Times New Roman"/>
              </a:rPr>
              <a:t>Isolates effects of problems/damage to one location, and so doesn't affect all of the organisation. </a:t>
            </a:r>
          </a:p>
          <a:p>
            <a:pPr marL="342900" indent="-342900" algn="just">
              <a:spcAft>
                <a:spcPts val="0"/>
              </a:spcAft>
              <a:buNone/>
              <a:tabLst>
                <a:tab pos="457200" algn="l"/>
              </a:tabLst>
            </a:pPr>
            <a:endParaRPr lang="en-GB" sz="4000" dirty="0">
              <a:latin typeface="Times New Roman"/>
              <a:ea typeface="Times New Roman"/>
            </a:endParaRPr>
          </a:p>
        </p:txBody>
      </p:sp>
      <p:pic>
        <p:nvPicPr>
          <p:cNvPr id="4" name="Picture 3">
            <a:extLst>
              <a:ext uri="{FF2B5EF4-FFF2-40B4-BE49-F238E27FC236}">
                <a16:creationId xmlns:a16="http://schemas.microsoft.com/office/drawing/2014/main" id="{B8D85D17-4AA3-450D-BF73-BC9EB28C0E07}"/>
              </a:ext>
            </a:extLst>
          </p:cNvPr>
          <p:cNvPicPr>
            <a:picLocks noChangeAspect="1"/>
          </p:cNvPicPr>
          <p:nvPr/>
        </p:nvPicPr>
        <p:blipFill>
          <a:blip r:embed="rId2"/>
          <a:stretch>
            <a:fillRect/>
          </a:stretch>
        </p:blipFill>
        <p:spPr>
          <a:xfrm>
            <a:off x="6856347" y="1792936"/>
            <a:ext cx="5335653" cy="5065064"/>
          </a:xfrm>
          <a:prstGeom prst="rect">
            <a:avLst/>
          </a:prstGeom>
        </p:spPr>
      </p:pic>
    </p:spTree>
    <p:extLst>
      <p:ext uri="{BB962C8B-B14F-4D97-AF65-F5344CB8AC3E}">
        <p14:creationId xmlns:p14="http://schemas.microsoft.com/office/powerpoint/2010/main" val="371587510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5334462" y="1792936"/>
            <a:ext cx="6857538" cy="5065064"/>
          </a:xfrm>
        </p:spPr>
        <p:txBody>
          <a:bodyPr>
            <a:normAutofit fontScale="85000" lnSpcReduction="10000"/>
          </a:bodyPr>
          <a:lstStyle/>
          <a:p>
            <a:pPr marL="0" indent="0" algn="just">
              <a:spcAft>
                <a:spcPts val="0"/>
              </a:spcAft>
              <a:buNone/>
              <a:tabLst>
                <a:tab pos="457200" algn="l"/>
              </a:tabLst>
            </a:pPr>
            <a:r>
              <a:rPr lang="en-GB" sz="4000" b="1" dirty="0">
                <a:latin typeface="Times New Roman"/>
                <a:ea typeface="Times New Roman"/>
              </a:rPr>
              <a:t>Pilot location</a:t>
            </a:r>
            <a:endParaRPr lang="en-GB" sz="4000" dirty="0"/>
          </a:p>
          <a:p>
            <a:pPr marL="342900" indent="-342900" algn="just">
              <a:spcAft>
                <a:spcPts val="0"/>
              </a:spcAft>
              <a:buFont typeface="Wingdings"/>
              <a:buChar char=""/>
              <a:tabLst>
                <a:tab pos="457200" algn="l"/>
              </a:tabLst>
            </a:pPr>
            <a:r>
              <a:rPr lang="en-GB" sz="4000" dirty="0">
                <a:latin typeface="Times New Roman"/>
                <a:ea typeface="Times New Roman"/>
              </a:rPr>
              <a:t>As soon as the first site has approved the system, it can be farmed out to the other sites (often using direct changeover because major errors have been fixed). </a:t>
            </a:r>
          </a:p>
          <a:p>
            <a:pPr marL="342900" indent="-342900" algn="just">
              <a:spcAft>
                <a:spcPts val="0"/>
              </a:spcAft>
              <a:buFont typeface="Wingdings"/>
              <a:buChar char=""/>
              <a:tabLst>
                <a:tab pos="457200" algn="l"/>
              </a:tabLst>
            </a:pPr>
            <a:r>
              <a:rPr lang="en-GB" sz="4000" dirty="0">
                <a:latin typeface="Times New Roman"/>
                <a:ea typeface="Times New Roman"/>
              </a:rPr>
              <a:t>Success at one location can convince staff at other locations of the system's benefits.</a:t>
            </a:r>
          </a:p>
          <a:p>
            <a:pPr marL="342900" indent="-342900" algn="just">
              <a:spcAft>
                <a:spcPts val="0"/>
              </a:spcAft>
              <a:buFont typeface="Wingdings"/>
              <a:buChar char=""/>
              <a:tabLst>
                <a:tab pos="457200" algn="l"/>
              </a:tabLst>
            </a:pPr>
            <a:r>
              <a:rPr lang="en-GB" sz="4000" dirty="0">
                <a:latin typeface="Times New Roman"/>
                <a:ea typeface="Times New Roman"/>
              </a:rPr>
              <a:t>Attempts to limit exposure to risk.</a:t>
            </a:r>
          </a:p>
          <a:p>
            <a:pPr marL="342900" indent="-342900" algn="just">
              <a:spcAft>
                <a:spcPts val="0"/>
              </a:spcAft>
              <a:buNone/>
              <a:tabLst>
                <a:tab pos="457200" algn="l"/>
              </a:tabLst>
            </a:pPr>
            <a:endParaRPr lang="en-GB" sz="4000" dirty="0">
              <a:latin typeface="Times New Roman"/>
              <a:ea typeface="Times New Roman"/>
            </a:endParaRPr>
          </a:p>
        </p:txBody>
      </p:sp>
      <p:pic>
        <p:nvPicPr>
          <p:cNvPr id="4" name="Picture 3">
            <a:extLst>
              <a:ext uri="{FF2B5EF4-FFF2-40B4-BE49-F238E27FC236}">
                <a16:creationId xmlns:a16="http://schemas.microsoft.com/office/drawing/2014/main" id="{37BCDBC6-886F-4B61-901E-9706CFC4AE07}"/>
              </a:ext>
            </a:extLst>
          </p:cNvPr>
          <p:cNvPicPr>
            <a:picLocks noChangeAspect="1"/>
          </p:cNvPicPr>
          <p:nvPr/>
        </p:nvPicPr>
        <p:blipFill>
          <a:blip r:embed="rId2"/>
          <a:stretch>
            <a:fillRect/>
          </a:stretch>
        </p:blipFill>
        <p:spPr>
          <a:xfrm>
            <a:off x="0" y="1792361"/>
            <a:ext cx="5334462" cy="5066215"/>
          </a:xfrm>
          <a:prstGeom prst="rect">
            <a:avLst/>
          </a:prstGeom>
        </p:spPr>
      </p:pic>
    </p:spTree>
    <p:extLst>
      <p:ext uri="{BB962C8B-B14F-4D97-AF65-F5344CB8AC3E}">
        <p14:creationId xmlns:p14="http://schemas.microsoft.com/office/powerpoint/2010/main" val="310360907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0" y="1792936"/>
            <a:ext cx="12192000" cy="5065064"/>
          </a:xfrm>
        </p:spPr>
        <p:txBody>
          <a:bodyPr>
            <a:normAutofit lnSpcReduction="10000"/>
          </a:bodyPr>
          <a:lstStyle/>
          <a:p>
            <a:pPr marL="0" indent="0" algn="ctr">
              <a:spcAft>
                <a:spcPts val="0"/>
              </a:spcAft>
              <a:buNone/>
              <a:tabLst>
                <a:tab pos="457200" algn="l"/>
              </a:tabLst>
            </a:pPr>
            <a:r>
              <a:rPr lang="en-GB" sz="4000" b="1" dirty="0">
                <a:latin typeface="Times New Roman"/>
                <a:ea typeface="Times New Roman"/>
              </a:rPr>
              <a:t>Retrospective parallel running</a:t>
            </a:r>
            <a:endParaRPr lang="en-GB" sz="4000" dirty="0">
              <a:latin typeface="Times New Roman"/>
              <a:ea typeface="Times New Roman"/>
            </a:endParaRPr>
          </a:p>
          <a:p>
            <a:pPr marL="0" indent="0" algn="ctr">
              <a:spcAft>
                <a:spcPts val="0"/>
              </a:spcAft>
              <a:buNone/>
              <a:tabLst>
                <a:tab pos="457200" algn="l"/>
              </a:tabLst>
            </a:pPr>
            <a:r>
              <a:rPr lang="en-GB" sz="4000" dirty="0">
                <a:latin typeface="Times New Roman"/>
                <a:ea typeface="Times New Roman"/>
              </a:rPr>
              <a:t>The new system operates on data already processed by the old system  - it processes the data from the previous period.</a:t>
            </a:r>
          </a:p>
          <a:p>
            <a:pPr marL="0" indent="0" algn="ctr">
              <a:spcAft>
                <a:spcPts val="0"/>
              </a:spcAft>
              <a:buNone/>
              <a:tabLst>
                <a:tab pos="457200" algn="l"/>
              </a:tabLst>
            </a:pPr>
            <a:r>
              <a:rPr lang="en-GB" sz="4000" dirty="0">
                <a:latin typeface="Times New Roman"/>
                <a:ea typeface="Times New Roman"/>
              </a:rPr>
              <a:t>Allows more time for arranging source data and checking the results. </a:t>
            </a:r>
          </a:p>
          <a:p>
            <a:pPr marL="0" indent="0" algn="ctr">
              <a:spcAft>
                <a:spcPts val="0"/>
              </a:spcAft>
              <a:buNone/>
              <a:tabLst>
                <a:tab pos="457200" algn="l"/>
              </a:tabLst>
            </a:pPr>
            <a:r>
              <a:rPr lang="en-GB" sz="4000" dirty="0">
                <a:latin typeface="Times New Roman"/>
                <a:ea typeface="Times New Roman"/>
              </a:rPr>
              <a:t>When the new system is proved to be correct, it processes 2 periods' worth of data in order to catch up, and the old system then ceases.</a:t>
            </a:r>
          </a:p>
          <a:p>
            <a:pPr marL="0" indent="0" algn="ctr">
              <a:spcAft>
                <a:spcPts val="0"/>
              </a:spcAft>
              <a:buNone/>
              <a:tabLst>
                <a:tab pos="457200" algn="l"/>
              </a:tabLst>
            </a:pPr>
            <a:endParaRPr lang="en-GB" sz="4000" dirty="0">
              <a:latin typeface="Times New Roman"/>
              <a:ea typeface="Times New Roman"/>
            </a:endParaRPr>
          </a:p>
        </p:txBody>
      </p:sp>
    </p:spTree>
    <p:extLst>
      <p:ext uri="{BB962C8B-B14F-4D97-AF65-F5344CB8AC3E}">
        <p14:creationId xmlns:p14="http://schemas.microsoft.com/office/powerpoint/2010/main" val="6551965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The SDLC Phase 4: Development</a:t>
            </a:r>
            <a:br>
              <a:rPr lang="en-GB" dirty="0">
                <a:latin typeface="Times New Roman"/>
                <a:ea typeface="Times New Roman"/>
              </a:rPr>
            </a:br>
            <a:endParaRPr lang="en-GB" dirty="0"/>
          </a:p>
        </p:txBody>
      </p:sp>
      <p:sp>
        <p:nvSpPr>
          <p:cNvPr id="3" name="Content Placeholder 2"/>
          <p:cNvSpPr>
            <a:spLocks noGrp="1"/>
          </p:cNvSpPr>
          <p:nvPr>
            <p:ph idx="1"/>
          </p:nvPr>
        </p:nvSpPr>
        <p:spPr>
          <a:xfrm>
            <a:off x="0" y="1792936"/>
            <a:ext cx="12192000" cy="5065064"/>
          </a:xfrm>
        </p:spPr>
        <p:txBody>
          <a:bodyPr>
            <a:normAutofit lnSpcReduction="10000"/>
          </a:bodyPr>
          <a:lstStyle/>
          <a:p>
            <a:pPr marL="0" indent="0" algn="ctr">
              <a:spcAft>
                <a:spcPts val="0"/>
              </a:spcAft>
              <a:buNone/>
              <a:tabLst>
                <a:tab pos="457200" algn="l"/>
              </a:tabLst>
            </a:pPr>
            <a:r>
              <a:rPr lang="en-GB" sz="4000" b="1" dirty="0">
                <a:latin typeface="Times New Roman"/>
                <a:ea typeface="Times New Roman"/>
              </a:rPr>
              <a:t>Retrospective parallel running</a:t>
            </a:r>
            <a:endParaRPr lang="en-GB" sz="4000" dirty="0">
              <a:latin typeface="Times New Roman"/>
              <a:ea typeface="Times New Roman"/>
            </a:endParaRPr>
          </a:p>
          <a:p>
            <a:pPr marL="0" indent="0" algn="ctr">
              <a:spcAft>
                <a:spcPts val="0"/>
              </a:spcAft>
              <a:buNone/>
              <a:tabLst>
                <a:tab pos="457200" algn="l"/>
              </a:tabLst>
            </a:pPr>
            <a:r>
              <a:rPr lang="en-GB" sz="4000" dirty="0">
                <a:latin typeface="Times New Roman"/>
                <a:ea typeface="Times New Roman"/>
              </a:rPr>
              <a:t>The new system operates on data already processed by the old system  - it processes the data from the previous period.</a:t>
            </a:r>
          </a:p>
          <a:p>
            <a:pPr marL="0" indent="0" algn="ctr">
              <a:spcAft>
                <a:spcPts val="0"/>
              </a:spcAft>
              <a:buNone/>
              <a:tabLst>
                <a:tab pos="457200" algn="l"/>
              </a:tabLst>
            </a:pPr>
            <a:r>
              <a:rPr lang="en-GB" sz="4000" dirty="0">
                <a:latin typeface="Times New Roman"/>
                <a:ea typeface="Times New Roman"/>
              </a:rPr>
              <a:t>Allows more time for arranging source data and checking the results. </a:t>
            </a:r>
          </a:p>
          <a:p>
            <a:pPr marL="0" indent="0" algn="ctr">
              <a:spcAft>
                <a:spcPts val="0"/>
              </a:spcAft>
              <a:buNone/>
              <a:tabLst>
                <a:tab pos="457200" algn="l"/>
              </a:tabLst>
            </a:pPr>
            <a:r>
              <a:rPr lang="en-GB" sz="4000" dirty="0">
                <a:latin typeface="Times New Roman"/>
                <a:ea typeface="Times New Roman"/>
              </a:rPr>
              <a:t>When the new system is proved to be correct, it processes 2 periods' worth of data in order to catch up, and the old system then ceases.</a:t>
            </a:r>
          </a:p>
          <a:p>
            <a:pPr marL="0" indent="0" algn="ctr">
              <a:spcAft>
                <a:spcPts val="0"/>
              </a:spcAft>
              <a:buNone/>
              <a:tabLst>
                <a:tab pos="457200" algn="l"/>
              </a:tabLst>
            </a:pPr>
            <a:endParaRPr lang="en-GB" sz="4000" dirty="0">
              <a:latin typeface="Times New Roman"/>
              <a:ea typeface="Times New Roman"/>
            </a:endParaRPr>
          </a:p>
        </p:txBody>
      </p:sp>
    </p:spTree>
    <p:extLst>
      <p:ext uri="{BB962C8B-B14F-4D97-AF65-F5344CB8AC3E}">
        <p14:creationId xmlns:p14="http://schemas.microsoft.com/office/powerpoint/2010/main" val="18924321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2" ma:contentTypeDescription="Create a new document." ma:contentTypeScope="" ma:versionID="48d6ce274c2c99f53fa470523dcf380d">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2e65138d66d826f98f465ac36663b993"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4332A56-BB42-464B-B748-8153E505D876}">
  <ds:schemaRefs>
    <ds:schemaRef ds:uri="http://schemas.microsoft.com/sharepoint/v3/contenttype/forms"/>
  </ds:schemaRefs>
</ds:datastoreItem>
</file>

<file path=customXml/itemProps2.xml><?xml version="1.0" encoding="utf-8"?>
<ds:datastoreItem xmlns:ds="http://schemas.openxmlformats.org/officeDocument/2006/customXml" ds:itemID="{A8A276B6-176B-4067-82FD-C89B44799588}">
  <ds:schemaRefs>
    <ds:schemaRef ds:uri="http://schemas.microsoft.com/office/2006/documentManagement/types"/>
    <ds:schemaRef ds:uri="http://purl.org/dc/terms/"/>
    <ds:schemaRef ds:uri="http://schemas.microsoft.com/office/2006/metadata/properties"/>
    <ds:schemaRef ds:uri="http://www.w3.org/XML/1998/namespace"/>
    <ds:schemaRef ds:uri="4f627824-a7cf-4e54-9661-934e5f85792b"/>
    <ds:schemaRef ds:uri="19514574-b5d9-49eb-9678-28308461b4ba"/>
    <ds:schemaRef ds:uri="http://purl.org/dc/elements/1.1/"/>
    <ds:schemaRef ds:uri="http://schemas.openxmlformats.org/package/2006/metadata/core-properties"/>
    <ds:schemaRef ds:uri="http://schemas.microsoft.com/office/infopath/2007/PartnerControls"/>
    <ds:schemaRef ds:uri="http://purl.org/dc/dcmitype/"/>
  </ds:schemaRefs>
</ds:datastoreItem>
</file>

<file path=customXml/itemProps3.xml><?xml version="1.0" encoding="utf-8"?>
<ds:datastoreItem xmlns:ds="http://schemas.openxmlformats.org/officeDocument/2006/customXml" ds:itemID="{6376FA44-2F1D-423A-A197-9873AC9D2B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TM03090430[[fn=Banded]]</Template>
  <TotalTime>802</TotalTime>
  <Words>2497</Words>
  <Application>Microsoft Office PowerPoint</Application>
  <PresentationFormat>Widescreen</PresentationFormat>
  <Paragraphs>211</Paragraphs>
  <Slides>49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Arial Rounded MT Bold</vt:lpstr>
      <vt:lpstr>Calibri</vt:lpstr>
      <vt:lpstr>Corbel</vt:lpstr>
      <vt:lpstr>Garamond</vt:lpstr>
      <vt:lpstr>Times New Roman</vt:lpstr>
      <vt:lpstr>Wingdings</vt:lpstr>
      <vt:lpstr>Banded</vt:lpstr>
      <vt:lpstr>ACHA4008: Integrating Project </vt:lpstr>
      <vt:lpstr>Lecture  aims</vt:lpstr>
      <vt:lpstr>Aims</vt:lpstr>
      <vt:lpstr>Development</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lpstr>The SDLC Phase 4: Development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Williams (SOAC)</dc:creator>
  <cp:lastModifiedBy>David Williams (SOAC)</cp:lastModifiedBy>
  <cp:revision>8</cp:revision>
  <dcterms:created xsi:type="dcterms:W3CDTF">2021-01-16T10:49:17Z</dcterms:created>
  <dcterms:modified xsi:type="dcterms:W3CDTF">2021-02-28T22:14:41Z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