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5" r:id="rId1"/>
  </p:sldMasterIdLst>
  <p:notesMasterIdLst>
    <p:notesMasterId r:id="rId13"/>
  </p:notesMasterIdLst>
  <p:sldIdLst>
    <p:sldId id="256" r:id="rId2"/>
    <p:sldId id="258" r:id="rId3"/>
    <p:sldId id="259" r:id="rId4"/>
    <p:sldId id="260" r:id="rId5"/>
    <p:sldId id="261" r:id="rId6"/>
    <p:sldId id="262" r:id="rId7"/>
    <p:sldId id="263" r:id="rId8"/>
    <p:sldId id="264" r:id="rId9"/>
    <p:sldId id="265" r:id="rId10"/>
    <p:sldId id="267" r:id="rId11"/>
    <p:sldId id="26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C3B10B-0339-4CA1-8643-C88EFFDFB44D}" v="411" dt="2026-10-12T00:02:52.312"/>
  </p1510:revLst>
</p1510:revInfo>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Estilo medio 2 - Énfasis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5" d="100"/>
          <a:sy n="75" d="100"/>
        </p:scale>
        <p:origin x="115"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ya Pleitez" userId="b9712ef7c4fa87fc" providerId="LiveId" clId="{501F0BEA-B142-40C3-99A6-C15E0EF4F928}"/>
    <pc:docChg chg="undo redo custSel addSld delSld modSld modMainMaster">
      <pc:chgData name="Katya Pleitez" userId="b9712ef7c4fa87fc" providerId="LiveId" clId="{501F0BEA-B142-40C3-99A6-C15E0EF4F928}" dt="2026-10-12T00:02:52.312" v="777"/>
      <pc:docMkLst>
        <pc:docMk/>
      </pc:docMkLst>
      <pc:sldChg chg="addSp delSp modSp mod setBg addAnim delDesignElem">
        <pc:chgData name="Katya Pleitez" userId="b9712ef7c4fa87fc" providerId="LiveId" clId="{501F0BEA-B142-40C3-99A6-C15E0EF4F928}" dt="2026-10-11T23:37:46.301" v="650"/>
        <pc:sldMkLst>
          <pc:docMk/>
          <pc:sldMk cId="884841398" sldId="256"/>
        </pc:sldMkLst>
        <pc:spChg chg="mod">
          <ac:chgData name="Katya Pleitez" userId="b9712ef7c4fa87fc" providerId="LiveId" clId="{501F0BEA-B142-40C3-99A6-C15E0EF4F928}" dt="2026-10-11T23:19:32.996" v="520" actId="2711"/>
          <ac:spMkLst>
            <pc:docMk/>
            <pc:sldMk cId="884841398" sldId="256"/>
            <ac:spMk id="2" creationId="{BFBDA536-995E-B4DE-B72C-EA759BE8F990}"/>
          </ac:spMkLst>
        </pc:spChg>
        <pc:spChg chg="mod">
          <ac:chgData name="Katya Pleitez" userId="b9712ef7c4fa87fc" providerId="LiveId" clId="{501F0BEA-B142-40C3-99A6-C15E0EF4F928}" dt="2026-10-11T15:53:20.995" v="1"/>
          <ac:spMkLst>
            <pc:docMk/>
            <pc:sldMk cId="884841398" sldId="256"/>
            <ac:spMk id="3" creationId="{3875957F-1236-5354-100D-087B9C46E80C}"/>
          </ac:spMkLst>
        </pc:spChg>
        <pc:spChg chg="mod">
          <ac:chgData name="Katya Pleitez" userId="b9712ef7c4fa87fc" providerId="LiveId" clId="{501F0BEA-B142-40C3-99A6-C15E0EF4F928}" dt="2026-10-11T23:19:42.961" v="521" actId="2711"/>
          <ac:spMkLst>
            <pc:docMk/>
            <pc:sldMk cId="884841398" sldId="256"/>
            <ac:spMk id="4" creationId="{2D3CEC66-9635-F961-5F3C-00EE2CAD9E55}"/>
          </ac:spMkLst>
        </pc:spChg>
        <pc:spChg chg="add del">
          <ac:chgData name="Katya Pleitez" userId="b9712ef7c4fa87fc" providerId="LiveId" clId="{501F0BEA-B142-40C3-99A6-C15E0EF4F928}" dt="2026-10-11T23:37:46.301" v="650"/>
          <ac:spMkLst>
            <pc:docMk/>
            <pc:sldMk cId="884841398" sldId="256"/>
            <ac:spMk id="21" creationId="{DD6BC9EB-F181-48AB-BCA2-3D1DB20D2D87}"/>
          </ac:spMkLst>
        </pc:spChg>
        <pc:spChg chg="add del">
          <ac:chgData name="Katya Pleitez" userId="b9712ef7c4fa87fc" providerId="LiveId" clId="{501F0BEA-B142-40C3-99A6-C15E0EF4F928}" dt="2026-10-11T23:37:46.301" v="650"/>
          <ac:spMkLst>
            <pc:docMk/>
            <pc:sldMk cId="884841398" sldId="256"/>
            <ac:spMk id="23" creationId="{D33AAA80-39DC-4020-9BFF-0718F35C7661}"/>
          </ac:spMkLst>
        </pc:spChg>
        <pc:spChg chg="add del">
          <ac:chgData name="Katya Pleitez" userId="b9712ef7c4fa87fc" providerId="LiveId" clId="{501F0BEA-B142-40C3-99A6-C15E0EF4F928}" dt="2026-10-11T23:37:46.301" v="650"/>
          <ac:spMkLst>
            <pc:docMk/>
            <pc:sldMk cId="884841398" sldId="256"/>
            <ac:spMk id="27" creationId="{1177F295-741F-4EFF-B0CA-BE69295ADA07}"/>
          </ac:spMkLst>
        </pc:spChg>
        <pc:grpChg chg="add del">
          <ac:chgData name="Katya Pleitez" userId="b9712ef7c4fa87fc" providerId="LiveId" clId="{501F0BEA-B142-40C3-99A6-C15E0EF4F928}" dt="2026-10-11T23:37:46.301" v="650"/>
          <ac:grpSpMkLst>
            <pc:docMk/>
            <pc:sldMk cId="884841398" sldId="256"/>
            <ac:grpSpMk id="9" creationId="{28460BD8-AE3F-4AC9-9D0B-717052AA5D3A}"/>
          </ac:grpSpMkLst>
        </pc:grpChg>
        <pc:graphicFrameChg chg="add mod">
          <ac:chgData name="Katya Pleitez" userId="b9712ef7c4fa87fc" providerId="LiveId" clId="{501F0BEA-B142-40C3-99A6-C15E0EF4F928}" dt="2026-10-11T21:50:54.894" v="275"/>
          <ac:graphicFrameMkLst>
            <pc:docMk/>
            <pc:sldMk cId="884841398" sldId="256"/>
            <ac:graphicFrameMk id="3" creationId="{689BD1C2-D1D9-31F7-818C-1AE602621CA1}"/>
          </ac:graphicFrameMkLst>
        </pc:graphicFrameChg>
        <pc:graphicFrameChg chg="add mod">
          <ac:chgData name="Katya Pleitez" userId="b9712ef7c4fa87fc" providerId="LiveId" clId="{501F0BEA-B142-40C3-99A6-C15E0EF4F928}" dt="2026-10-11T21:51:02.434" v="276"/>
          <ac:graphicFrameMkLst>
            <pc:docMk/>
            <pc:sldMk cId="884841398" sldId="256"/>
            <ac:graphicFrameMk id="5" creationId="{A76D1311-D626-D54E-A696-A80CB380D129}"/>
          </ac:graphicFrameMkLst>
        </pc:graphicFrameChg>
        <pc:cxnChg chg="add del">
          <ac:chgData name="Katya Pleitez" userId="b9712ef7c4fa87fc" providerId="LiveId" clId="{501F0BEA-B142-40C3-99A6-C15E0EF4F928}" dt="2026-10-11T23:37:46.301" v="650"/>
          <ac:cxnSpMkLst>
            <pc:docMk/>
            <pc:sldMk cId="884841398" sldId="256"/>
            <ac:cxnSpMk id="25" creationId="{C9C5D90B-7EE3-4D26-AB7D-A5A3A6E11203}"/>
          </ac:cxnSpMkLst>
        </pc:cxnChg>
      </pc:sldChg>
      <pc:sldChg chg="addSp delSp modSp">
        <pc:chgData name="Katya Pleitez" userId="b9712ef7c4fa87fc" providerId="LiveId" clId="{501F0BEA-B142-40C3-99A6-C15E0EF4F928}" dt="2026-10-11T16:18:56.950" v="18"/>
        <pc:sldMkLst>
          <pc:docMk/>
          <pc:sldMk cId="2105584951" sldId="257"/>
        </pc:sldMkLst>
        <pc:spChg chg="mod">
          <ac:chgData name="Katya Pleitez" userId="b9712ef7c4fa87fc" providerId="LiveId" clId="{501F0BEA-B142-40C3-99A6-C15E0EF4F928}" dt="2026-10-11T16:17:47.243" v="14"/>
          <ac:spMkLst>
            <pc:docMk/>
            <pc:sldMk cId="2105584951" sldId="257"/>
            <ac:spMk id="2" creationId="{31F4DB2C-D0D0-AF1F-EA8B-E74A5D859F9F}"/>
          </ac:spMkLst>
        </pc:spChg>
        <pc:spChg chg="mod">
          <ac:chgData name="Katya Pleitez" userId="b9712ef7c4fa87fc" providerId="LiveId" clId="{501F0BEA-B142-40C3-99A6-C15E0EF4F928}" dt="2026-10-11T16:17:47.243" v="14"/>
          <ac:spMkLst>
            <pc:docMk/>
            <pc:sldMk cId="2105584951" sldId="257"/>
            <ac:spMk id="3" creationId="{FEA1E3EA-17DA-D00E-DE76-6C02AA7B879F}"/>
          </ac:spMkLst>
        </pc:spChg>
        <pc:spChg chg="add del mod">
          <ac:chgData name="Katya Pleitez" userId="b9712ef7c4fa87fc" providerId="LiveId" clId="{501F0BEA-B142-40C3-99A6-C15E0EF4F928}" dt="2026-10-11T16:18:53.905" v="16"/>
          <ac:spMkLst>
            <pc:docMk/>
            <pc:sldMk cId="2105584951" sldId="257"/>
            <ac:spMk id="4" creationId="{D966A6C3-B4BE-ED33-2EB2-4C1971B93021}"/>
          </ac:spMkLst>
        </pc:spChg>
        <pc:spChg chg="add del mod">
          <ac:chgData name="Katya Pleitez" userId="b9712ef7c4fa87fc" providerId="LiveId" clId="{501F0BEA-B142-40C3-99A6-C15E0EF4F928}" dt="2026-10-11T16:18:56.950" v="18"/>
          <ac:spMkLst>
            <pc:docMk/>
            <pc:sldMk cId="2105584951" sldId="257"/>
            <ac:spMk id="5" creationId="{C991E752-8629-571F-0FC0-840CED476A21}"/>
          </ac:spMkLst>
        </pc:spChg>
      </pc:sldChg>
      <pc:sldChg chg="addSp delSp modSp mod modTransition setBg modAnim delDesignElem">
        <pc:chgData name="Katya Pleitez" userId="b9712ef7c4fa87fc" providerId="LiveId" clId="{501F0BEA-B142-40C3-99A6-C15E0EF4F928}" dt="2026-10-12T00:00:23.454" v="768"/>
        <pc:sldMkLst>
          <pc:docMk/>
          <pc:sldMk cId="4130861921" sldId="258"/>
        </pc:sldMkLst>
        <pc:spChg chg="mod">
          <ac:chgData name="Katya Pleitez" userId="b9712ef7c4fa87fc" providerId="LiveId" clId="{501F0BEA-B142-40C3-99A6-C15E0EF4F928}" dt="2026-10-11T23:48:37.161" v="708" actId="2711"/>
          <ac:spMkLst>
            <pc:docMk/>
            <pc:sldMk cId="4130861921" sldId="258"/>
            <ac:spMk id="2" creationId="{3BFD0F8C-C968-861B-0B43-C725B071EBE8}"/>
          </ac:spMkLst>
        </pc:spChg>
        <pc:spChg chg="mod">
          <ac:chgData name="Katya Pleitez" userId="b9712ef7c4fa87fc" providerId="LiveId" clId="{501F0BEA-B142-40C3-99A6-C15E0EF4F928}" dt="2026-10-11T17:42:38.762" v="34"/>
          <ac:spMkLst>
            <pc:docMk/>
            <pc:sldMk cId="4130861921" sldId="258"/>
            <ac:spMk id="3" creationId="{FE4BAB77-B721-034E-9C43-33143F3EF01D}"/>
          </ac:spMkLst>
        </pc:spChg>
        <pc:spChg chg="add mod">
          <ac:chgData name="Katya Pleitez" userId="b9712ef7c4fa87fc" providerId="LiveId" clId="{501F0BEA-B142-40C3-99A6-C15E0EF4F928}" dt="2026-10-11T23:50:41.782" v="718" actId="1076"/>
          <ac:spMkLst>
            <pc:docMk/>
            <pc:sldMk cId="4130861921" sldId="258"/>
            <ac:spMk id="4" creationId="{7A217D79-4D38-F153-B5EE-7FF32CEE8391}"/>
          </ac:spMkLst>
        </pc:spChg>
        <pc:spChg chg="del">
          <ac:chgData name="Katya Pleitez" userId="b9712ef7c4fa87fc" providerId="LiveId" clId="{501F0BEA-B142-40C3-99A6-C15E0EF4F928}" dt="2026-10-11T18:49:33.022" v="161" actId="931"/>
          <ac:spMkLst>
            <pc:docMk/>
            <pc:sldMk cId="4130861921" sldId="258"/>
            <ac:spMk id="17" creationId="{2DEEF372-29FA-CC5C-43F4-6EFC791A0342}"/>
          </ac:spMkLst>
        </pc:spChg>
        <pc:spChg chg="add del">
          <ac:chgData name="Katya Pleitez" userId="b9712ef7c4fa87fc" providerId="LiveId" clId="{501F0BEA-B142-40C3-99A6-C15E0EF4F928}" dt="2026-10-11T23:37:46.301" v="650"/>
          <ac:spMkLst>
            <pc:docMk/>
            <pc:sldMk cId="4130861921" sldId="258"/>
            <ac:spMk id="39" creationId="{3F088236-D655-4F88-B238-E16762358025}"/>
          </ac:spMkLst>
        </pc:spChg>
        <pc:spChg chg="add del">
          <ac:chgData name="Katya Pleitez" userId="b9712ef7c4fa87fc" providerId="LiveId" clId="{501F0BEA-B142-40C3-99A6-C15E0EF4F928}" dt="2026-10-11T23:37:46.301" v="650"/>
          <ac:spMkLst>
            <pc:docMk/>
            <pc:sldMk cId="4130861921" sldId="258"/>
            <ac:spMk id="41" creationId="{3DAC0C92-199E-475C-9390-119A9B027276}"/>
          </ac:spMkLst>
        </pc:spChg>
        <pc:spChg chg="add del">
          <ac:chgData name="Katya Pleitez" userId="b9712ef7c4fa87fc" providerId="LiveId" clId="{501F0BEA-B142-40C3-99A6-C15E0EF4F928}" dt="2026-10-11T23:37:46.301" v="650"/>
          <ac:spMkLst>
            <pc:docMk/>
            <pc:sldMk cId="4130861921" sldId="258"/>
            <ac:spMk id="43" creationId="{C4CFB339-0ED8-4FE2-9EF1-6D1375B8499B}"/>
          </ac:spMkLst>
        </pc:spChg>
        <pc:spChg chg="add del">
          <ac:chgData name="Katya Pleitez" userId="b9712ef7c4fa87fc" providerId="LiveId" clId="{501F0BEA-B142-40C3-99A6-C15E0EF4F928}" dt="2026-10-11T23:37:46.301" v="650"/>
          <ac:spMkLst>
            <pc:docMk/>
            <pc:sldMk cId="4130861921" sldId="258"/>
            <ac:spMk id="45" creationId="{31896C80-2069-4431-9C19-83B913734490}"/>
          </ac:spMkLst>
        </pc:spChg>
        <pc:spChg chg="add del">
          <ac:chgData name="Katya Pleitez" userId="b9712ef7c4fa87fc" providerId="LiveId" clId="{501F0BEA-B142-40C3-99A6-C15E0EF4F928}" dt="2026-10-11T23:37:46.301" v="650"/>
          <ac:spMkLst>
            <pc:docMk/>
            <pc:sldMk cId="4130861921" sldId="258"/>
            <ac:spMk id="47" creationId="{BF120A21-0841-4823-B0C4-28AEBCEF9B78}"/>
          </ac:spMkLst>
        </pc:spChg>
        <pc:spChg chg="add del">
          <ac:chgData name="Katya Pleitez" userId="b9712ef7c4fa87fc" providerId="LiveId" clId="{501F0BEA-B142-40C3-99A6-C15E0EF4F928}" dt="2026-10-11T23:37:46.301" v="650"/>
          <ac:spMkLst>
            <pc:docMk/>
            <pc:sldMk cId="4130861921" sldId="258"/>
            <ac:spMk id="49" creationId="{DBB05BAE-BBD3-4289-899F-A6851503C6B0}"/>
          </ac:spMkLst>
        </pc:spChg>
        <pc:spChg chg="add del">
          <ac:chgData name="Katya Pleitez" userId="b9712ef7c4fa87fc" providerId="LiveId" clId="{501F0BEA-B142-40C3-99A6-C15E0EF4F928}" dt="2026-10-11T23:37:46.301" v="650"/>
          <ac:spMkLst>
            <pc:docMk/>
            <pc:sldMk cId="4130861921" sldId="258"/>
            <ac:spMk id="51" creationId="{9874D11C-36F5-4BBE-A490-019A54E953B0}"/>
          </ac:spMkLst>
        </pc:spChg>
        <pc:grpChg chg="add del">
          <ac:chgData name="Katya Pleitez" userId="b9712ef7c4fa87fc" providerId="LiveId" clId="{501F0BEA-B142-40C3-99A6-C15E0EF4F928}" dt="2026-10-11T23:37:46.301" v="650"/>
          <ac:grpSpMkLst>
            <pc:docMk/>
            <pc:sldMk cId="4130861921" sldId="258"/>
            <ac:grpSpMk id="23" creationId="{10BE40E3-5550-4CDD-B4FD-387C33EBF157}"/>
          </ac:grpSpMkLst>
        </pc:grpChg>
        <pc:graphicFrameChg chg="mod modGraphic">
          <ac:chgData name="Katya Pleitez" userId="b9712ef7c4fa87fc" providerId="LiveId" clId="{501F0BEA-B142-40C3-99A6-C15E0EF4F928}" dt="2026-10-11T23:50:15.437" v="714" actId="1076"/>
          <ac:graphicFrameMkLst>
            <pc:docMk/>
            <pc:sldMk cId="4130861921" sldId="258"/>
            <ac:graphicFrameMk id="18" creationId="{DE7E4BE2-DBE0-490C-D705-E4E13C1A850F}"/>
          </ac:graphicFrameMkLst>
        </pc:graphicFrameChg>
        <pc:picChg chg="add mod">
          <ac:chgData name="Katya Pleitez" userId="b9712ef7c4fa87fc" providerId="LiveId" clId="{501F0BEA-B142-40C3-99A6-C15E0EF4F928}" dt="2026-10-11T18:49:33.022" v="161" actId="931"/>
          <ac:picMkLst>
            <pc:docMk/>
            <pc:sldMk cId="4130861921" sldId="258"/>
            <ac:picMk id="6" creationId="{0E73944D-DC31-2AB7-8E45-A427A6D9C54C}"/>
          </ac:picMkLst>
        </pc:picChg>
        <pc:picChg chg="add mod ord">
          <ac:chgData name="Katya Pleitez" userId="b9712ef7c4fa87fc" providerId="LiveId" clId="{501F0BEA-B142-40C3-99A6-C15E0EF4F928}" dt="2026-10-11T23:36:20.823" v="643" actId="26606"/>
          <ac:picMkLst>
            <pc:docMk/>
            <pc:sldMk cId="4130861921" sldId="258"/>
            <ac:picMk id="8" creationId="{6C803176-E3B9-36DB-EA98-03D0051D577B}"/>
          </ac:picMkLst>
        </pc:picChg>
        <pc:picChg chg="add mod">
          <ac:chgData name="Katya Pleitez" userId="b9712ef7c4fa87fc" providerId="LiveId" clId="{501F0BEA-B142-40C3-99A6-C15E0EF4F928}" dt="2026-10-11T18:49:33.022" v="161" actId="931"/>
          <ac:picMkLst>
            <pc:docMk/>
            <pc:sldMk cId="4130861921" sldId="258"/>
            <ac:picMk id="13" creationId="{691F61E7-FA04-EC7E-6B3E-073F3FC67AD7}"/>
          </ac:picMkLst>
        </pc:picChg>
        <pc:cxnChg chg="add del">
          <ac:chgData name="Katya Pleitez" userId="b9712ef7c4fa87fc" providerId="LiveId" clId="{501F0BEA-B142-40C3-99A6-C15E0EF4F928}" dt="2026-10-11T23:37:46.301" v="650"/>
          <ac:cxnSpMkLst>
            <pc:docMk/>
            <pc:sldMk cId="4130861921" sldId="258"/>
            <ac:cxnSpMk id="35" creationId="{64FA5DFF-7FE6-4855-84E6-DFA78EE978BD}"/>
          </ac:cxnSpMkLst>
        </pc:cxnChg>
        <pc:cxnChg chg="add del">
          <ac:chgData name="Katya Pleitez" userId="b9712ef7c4fa87fc" providerId="LiveId" clId="{501F0BEA-B142-40C3-99A6-C15E0EF4F928}" dt="2026-10-11T23:37:46.301" v="650"/>
          <ac:cxnSpMkLst>
            <pc:docMk/>
            <pc:sldMk cId="4130861921" sldId="258"/>
            <ac:cxnSpMk id="37" creationId="{2AFD8CBA-54A3-4363-991B-B9C631BBFA74}"/>
          </ac:cxnSpMkLst>
        </pc:cxnChg>
      </pc:sldChg>
      <pc:sldChg chg="addSp delSp modSp mod modAnim">
        <pc:chgData name="Katya Pleitez" userId="b9712ef7c4fa87fc" providerId="LiveId" clId="{501F0BEA-B142-40C3-99A6-C15E0EF4F928}" dt="2026-10-12T00:02:31.030" v="776"/>
        <pc:sldMkLst>
          <pc:docMk/>
          <pc:sldMk cId="2882661700" sldId="259"/>
        </pc:sldMkLst>
        <pc:spChg chg="mod">
          <ac:chgData name="Katya Pleitez" userId="b9712ef7c4fa87fc" providerId="LiveId" clId="{501F0BEA-B142-40C3-99A6-C15E0EF4F928}" dt="2026-10-11T23:06:02.770" v="438" actId="1076"/>
          <ac:spMkLst>
            <pc:docMk/>
            <pc:sldMk cId="2882661700" sldId="259"/>
            <ac:spMk id="2" creationId="{02EC1047-DFA3-07E3-D125-F48668774E8F}"/>
          </ac:spMkLst>
        </pc:spChg>
        <pc:spChg chg="mod">
          <ac:chgData name="Katya Pleitez" userId="b9712ef7c4fa87fc" providerId="LiveId" clId="{501F0BEA-B142-40C3-99A6-C15E0EF4F928}" dt="2026-10-11T16:17:47.243" v="14"/>
          <ac:spMkLst>
            <pc:docMk/>
            <pc:sldMk cId="2882661700" sldId="259"/>
            <ac:spMk id="3" creationId="{D0ED7C55-E195-29B3-BF78-29406C47E2E5}"/>
          </ac:spMkLst>
        </pc:spChg>
        <pc:spChg chg="del">
          <ac:chgData name="Katya Pleitez" userId="b9712ef7c4fa87fc" providerId="LiveId" clId="{501F0BEA-B142-40C3-99A6-C15E0EF4F928}" dt="2026-10-11T17:51:51.836" v="36" actId="12084"/>
          <ac:spMkLst>
            <pc:docMk/>
            <pc:sldMk cId="2882661700" sldId="259"/>
            <ac:spMk id="5" creationId="{9ECBACA1-1C5C-E62E-9771-C32BBAAF9A9B}"/>
          </ac:spMkLst>
        </pc:spChg>
        <pc:spChg chg="add mod">
          <ac:chgData name="Katya Pleitez" userId="b9712ef7c4fa87fc" providerId="LiveId" clId="{501F0BEA-B142-40C3-99A6-C15E0EF4F928}" dt="2026-10-11T21:52:41.157" v="296" actId="1076"/>
          <ac:spMkLst>
            <pc:docMk/>
            <pc:sldMk cId="2882661700" sldId="259"/>
            <ac:spMk id="7" creationId="{B559A69A-F3D7-730F-77DC-FC705BE92B78}"/>
          </ac:spMkLst>
        </pc:spChg>
        <pc:spChg chg="add del mod">
          <ac:chgData name="Katya Pleitez" userId="b9712ef7c4fa87fc" providerId="LiveId" clId="{501F0BEA-B142-40C3-99A6-C15E0EF4F928}" dt="2026-10-11T18:04:27.641" v="93"/>
          <ac:spMkLst>
            <pc:docMk/>
            <pc:sldMk cId="2882661700" sldId="259"/>
            <ac:spMk id="8" creationId="{AEA7F5D2-004A-B8E2-4649-46E825E5112D}"/>
          </ac:spMkLst>
        </pc:spChg>
        <pc:spChg chg="add del mod">
          <ac:chgData name="Katya Pleitez" userId="b9712ef7c4fa87fc" providerId="LiveId" clId="{501F0BEA-B142-40C3-99A6-C15E0EF4F928}" dt="2026-10-11T18:04:29.388" v="95"/>
          <ac:spMkLst>
            <pc:docMk/>
            <pc:sldMk cId="2882661700" sldId="259"/>
            <ac:spMk id="9" creationId="{662CF589-C96D-8774-CE07-7BE5CB3B6790}"/>
          </ac:spMkLst>
        </pc:spChg>
        <pc:spChg chg="add mod">
          <ac:chgData name="Katya Pleitez" userId="b9712ef7c4fa87fc" providerId="LiveId" clId="{501F0BEA-B142-40C3-99A6-C15E0EF4F928}" dt="2026-10-11T18:04:36.933" v="99" actId="767"/>
          <ac:spMkLst>
            <pc:docMk/>
            <pc:sldMk cId="2882661700" sldId="259"/>
            <ac:spMk id="10" creationId="{F78B8F90-3C3E-0630-F779-10E63BCF312B}"/>
          </ac:spMkLst>
        </pc:spChg>
        <pc:spChg chg="add mod">
          <ac:chgData name="Katya Pleitez" userId="b9712ef7c4fa87fc" providerId="LiveId" clId="{501F0BEA-B142-40C3-99A6-C15E0EF4F928}" dt="2026-10-11T18:04:47.854" v="101"/>
          <ac:spMkLst>
            <pc:docMk/>
            <pc:sldMk cId="2882661700" sldId="259"/>
            <ac:spMk id="11" creationId="{766B5899-01C1-D7AA-BBB5-CBCC298878DF}"/>
          </ac:spMkLst>
        </pc:spChg>
        <pc:spChg chg="add del mod">
          <ac:chgData name="Katya Pleitez" userId="b9712ef7c4fa87fc" providerId="LiveId" clId="{501F0BEA-B142-40C3-99A6-C15E0EF4F928}" dt="2026-10-11T18:14:09.385" v="149"/>
          <ac:spMkLst>
            <pc:docMk/>
            <pc:sldMk cId="2882661700" sldId="259"/>
            <ac:spMk id="14" creationId="{222633E1-C12C-1C8E-EFEE-25D29247C5BC}"/>
          </ac:spMkLst>
        </pc:spChg>
        <pc:spChg chg="mod">
          <ac:chgData name="Katya Pleitez" userId="b9712ef7c4fa87fc" providerId="LiveId" clId="{501F0BEA-B142-40C3-99A6-C15E0EF4F928}" dt="2026-10-11T21:52:52.921" v="297" actId="1076"/>
          <ac:spMkLst>
            <pc:docMk/>
            <pc:sldMk cId="2882661700" sldId="259"/>
            <ac:spMk id="16" creationId="{B61E68B3-F79C-1656-FB92-B85B3CD889D8}"/>
          </ac:spMkLst>
        </pc:spChg>
        <pc:graphicFrameChg chg="add mod">
          <ac:chgData name="Katya Pleitez" userId="b9712ef7c4fa87fc" providerId="LiveId" clId="{501F0BEA-B142-40C3-99A6-C15E0EF4F928}" dt="2026-10-11T23:00:57.932" v="407"/>
          <ac:graphicFrameMkLst>
            <pc:docMk/>
            <pc:sldMk cId="2882661700" sldId="259"/>
            <ac:graphicFrameMk id="6" creationId="{50B05196-190C-B2AB-0D91-DD7F2007E7AC}"/>
          </ac:graphicFrameMkLst>
        </pc:graphicFrameChg>
        <pc:graphicFrameChg chg="mod">
          <ac:chgData name="Katya Pleitez" userId="b9712ef7c4fa87fc" providerId="LiveId" clId="{501F0BEA-B142-40C3-99A6-C15E0EF4F928}" dt="2026-10-11T18:05:48.448" v="103"/>
          <ac:graphicFrameMkLst>
            <pc:docMk/>
            <pc:sldMk cId="2882661700" sldId="259"/>
            <ac:graphicFrameMk id="12" creationId="{A713985E-3BC9-C13E-2C7F-0436AAC43865}"/>
          </ac:graphicFrameMkLst>
        </pc:graphicFrameChg>
        <pc:graphicFrameChg chg="mod">
          <ac:chgData name="Katya Pleitez" userId="b9712ef7c4fa87fc" providerId="LiveId" clId="{501F0BEA-B142-40C3-99A6-C15E0EF4F928}" dt="2026-10-11T19:15:00.393" v="202" actId="255"/>
          <ac:graphicFrameMkLst>
            <pc:docMk/>
            <pc:sldMk cId="2882661700" sldId="259"/>
            <ac:graphicFrameMk id="13" creationId="{D3407F40-41FD-0548-E0AA-526D85E9ED12}"/>
          </ac:graphicFrameMkLst>
        </pc:graphicFrameChg>
        <pc:picChg chg="add mod">
          <ac:chgData name="Katya Pleitez" userId="b9712ef7c4fa87fc" providerId="LiveId" clId="{501F0BEA-B142-40C3-99A6-C15E0EF4F928}" dt="2026-10-11T23:03:26.162" v="431" actId="1076"/>
          <ac:picMkLst>
            <pc:docMk/>
            <pc:sldMk cId="2882661700" sldId="259"/>
            <ac:picMk id="4" creationId="{70B04241-569F-E2EE-4D3D-D70AC1A1842C}"/>
          </ac:picMkLst>
        </pc:picChg>
        <pc:picChg chg="add mod">
          <ac:chgData name="Katya Pleitez" userId="b9712ef7c4fa87fc" providerId="LiveId" clId="{501F0BEA-B142-40C3-99A6-C15E0EF4F928}" dt="2026-10-11T23:03:30.074" v="432" actId="1076"/>
          <ac:picMkLst>
            <pc:docMk/>
            <pc:sldMk cId="2882661700" sldId="259"/>
            <ac:picMk id="8" creationId="{65913185-C288-8CA2-1D08-1CDBEFB167B1}"/>
          </ac:picMkLst>
        </pc:picChg>
        <pc:picChg chg="add mod">
          <ac:chgData name="Katya Pleitez" userId="b9712ef7c4fa87fc" providerId="LiveId" clId="{501F0BEA-B142-40C3-99A6-C15E0EF4F928}" dt="2026-10-11T23:01:40.685" v="425" actId="1076"/>
          <ac:picMkLst>
            <pc:docMk/>
            <pc:sldMk cId="2882661700" sldId="259"/>
            <ac:picMk id="10" creationId="{CE236890-6D46-6D64-1EBB-184C727B0A39}"/>
          </ac:picMkLst>
        </pc:picChg>
        <pc:picChg chg="add del mod">
          <ac:chgData name="Katya Pleitez" userId="b9712ef7c4fa87fc" providerId="LiveId" clId="{501F0BEA-B142-40C3-99A6-C15E0EF4F928}" dt="2026-10-11T23:02:47.042" v="428" actId="478"/>
          <ac:picMkLst>
            <pc:docMk/>
            <pc:sldMk cId="2882661700" sldId="259"/>
            <ac:picMk id="12" creationId="{381C76B9-C898-283A-EEC4-908E4C3E11E2}"/>
          </ac:picMkLst>
        </pc:picChg>
        <pc:picChg chg="add mod">
          <ac:chgData name="Katya Pleitez" userId="b9712ef7c4fa87fc" providerId="LiveId" clId="{501F0BEA-B142-40C3-99A6-C15E0EF4F928}" dt="2026-10-11T23:03:22.800" v="430" actId="1076"/>
          <ac:picMkLst>
            <pc:docMk/>
            <pc:sldMk cId="2882661700" sldId="259"/>
            <ac:picMk id="15" creationId="{E5271139-9725-D3DF-041E-DAB66E973CE5}"/>
          </ac:picMkLst>
        </pc:picChg>
      </pc:sldChg>
      <pc:sldChg chg="addSp delSp modSp mod modAnim">
        <pc:chgData name="Katya Pleitez" userId="b9712ef7c4fa87fc" providerId="LiveId" clId="{501F0BEA-B142-40C3-99A6-C15E0EF4F928}" dt="2026-10-12T00:02:52.312" v="777"/>
        <pc:sldMkLst>
          <pc:docMk/>
          <pc:sldMk cId="1280803688" sldId="260"/>
        </pc:sldMkLst>
        <pc:spChg chg="mod">
          <ac:chgData name="Katya Pleitez" userId="b9712ef7c4fa87fc" providerId="LiveId" clId="{501F0BEA-B142-40C3-99A6-C15E0EF4F928}" dt="2026-10-11T23:53:16.561" v="734" actId="113"/>
          <ac:spMkLst>
            <pc:docMk/>
            <pc:sldMk cId="1280803688" sldId="260"/>
            <ac:spMk id="2" creationId="{D980270B-8822-84CC-EA77-B6A3AB1E82AD}"/>
          </ac:spMkLst>
        </pc:spChg>
        <pc:spChg chg="mod">
          <ac:chgData name="Katya Pleitez" userId="b9712ef7c4fa87fc" providerId="LiveId" clId="{501F0BEA-B142-40C3-99A6-C15E0EF4F928}" dt="2026-10-11T16:17:47.243" v="14"/>
          <ac:spMkLst>
            <pc:docMk/>
            <pc:sldMk cId="1280803688" sldId="260"/>
            <ac:spMk id="3" creationId="{84C50BB7-2B2E-A7D4-59D1-8E1CE6A98303}"/>
          </ac:spMkLst>
        </pc:spChg>
        <pc:spChg chg="del mod">
          <ac:chgData name="Katya Pleitez" userId="b9712ef7c4fa87fc" providerId="LiveId" clId="{501F0BEA-B142-40C3-99A6-C15E0EF4F928}" dt="2026-10-11T23:09:29.663" v="448" actId="478"/>
          <ac:spMkLst>
            <pc:docMk/>
            <pc:sldMk cId="1280803688" sldId="260"/>
            <ac:spMk id="4" creationId="{97390231-6139-6EF1-EB22-E17875430BF2}"/>
          </ac:spMkLst>
        </pc:spChg>
        <pc:spChg chg="del mod">
          <ac:chgData name="Katya Pleitez" userId="b9712ef7c4fa87fc" providerId="LiveId" clId="{501F0BEA-B142-40C3-99A6-C15E0EF4F928}" dt="2026-10-11T23:09:39.618" v="450" actId="478"/>
          <ac:spMkLst>
            <pc:docMk/>
            <pc:sldMk cId="1280803688" sldId="260"/>
            <ac:spMk id="5" creationId="{2C819E38-63D6-2D0D-357E-28F5BE981B0D}"/>
          </ac:spMkLst>
        </pc:spChg>
        <pc:spChg chg="del mod">
          <ac:chgData name="Katya Pleitez" userId="b9712ef7c4fa87fc" providerId="LiveId" clId="{501F0BEA-B142-40C3-99A6-C15E0EF4F928}" dt="2026-10-11T23:10:28.826" v="457" actId="478"/>
          <ac:spMkLst>
            <pc:docMk/>
            <pc:sldMk cId="1280803688" sldId="260"/>
            <ac:spMk id="6" creationId="{5FAC7C49-01BC-EB76-C876-1BAE98E770FF}"/>
          </ac:spMkLst>
        </pc:spChg>
        <pc:spChg chg="del mod">
          <ac:chgData name="Katya Pleitez" userId="b9712ef7c4fa87fc" providerId="LiveId" clId="{501F0BEA-B142-40C3-99A6-C15E0EF4F928}" dt="2026-10-11T23:11:01.065" v="462" actId="478"/>
          <ac:spMkLst>
            <pc:docMk/>
            <pc:sldMk cId="1280803688" sldId="260"/>
            <ac:spMk id="7" creationId="{23ABC22D-412B-FEA0-5E25-6C246A2BEBF2}"/>
          </ac:spMkLst>
        </pc:spChg>
        <pc:spChg chg="add mod">
          <ac:chgData name="Katya Pleitez" userId="b9712ef7c4fa87fc" providerId="LiveId" clId="{501F0BEA-B142-40C3-99A6-C15E0EF4F928}" dt="2026-10-11T23:11:30.154" v="467" actId="1076"/>
          <ac:spMkLst>
            <pc:docMk/>
            <pc:sldMk cId="1280803688" sldId="260"/>
            <ac:spMk id="8" creationId="{DB466BF3-DA3E-B4B9-8B3C-8DB6D00964F7}"/>
          </ac:spMkLst>
        </pc:spChg>
        <pc:spChg chg="add mod">
          <ac:chgData name="Katya Pleitez" userId="b9712ef7c4fa87fc" providerId="LiveId" clId="{501F0BEA-B142-40C3-99A6-C15E0EF4F928}" dt="2026-10-11T19:02:01.853" v="174" actId="767"/>
          <ac:spMkLst>
            <pc:docMk/>
            <pc:sldMk cId="1280803688" sldId="260"/>
            <ac:spMk id="9" creationId="{0D97A87B-91EE-21CD-5128-2843BF9EC7A6}"/>
          </ac:spMkLst>
        </pc:spChg>
        <pc:spChg chg="add mod">
          <ac:chgData name="Katya Pleitez" userId="b9712ef7c4fa87fc" providerId="LiveId" clId="{501F0BEA-B142-40C3-99A6-C15E0EF4F928}" dt="2026-10-11T23:11:36.663" v="468" actId="1076"/>
          <ac:spMkLst>
            <pc:docMk/>
            <pc:sldMk cId="1280803688" sldId="260"/>
            <ac:spMk id="10" creationId="{2E4FC720-C0B9-67A8-39C5-6BC90940C148}"/>
          </ac:spMkLst>
        </pc:spChg>
        <pc:spChg chg="add del mod">
          <ac:chgData name="Katya Pleitez" userId="b9712ef7c4fa87fc" providerId="LiveId" clId="{501F0BEA-B142-40C3-99A6-C15E0EF4F928}" dt="2026-10-11T23:09:35.784" v="449" actId="478"/>
          <ac:spMkLst>
            <pc:docMk/>
            <pc:sldMk cId="1280803688" sldId="260"/>
            <ac:spMk id="11" creationId="{F3B4B09F-DDBD-CDD5-1CF7-4C54F2A5A7DD}"/>
          </ac:spMkLst>
        </pc:spChg>
        <pc:spChg chg="mod">
          <ac:chgData name="Katya Pleitez" userId="b9712ef7c4fa87fc" providerId="LiveId" clId="{501F0BEA-B142-40C3-99A6-C15E0EF4F928}" dt="2026-10-11T23:52:25.397" v="727" actId="2711"/>
          <ac:spMkLst>
            <pc:docMk/>
            <pc:sldMk cId="1280803688" sldId="260"/>
            <ac:spMk id="12" creationId="{E5EF3E3C-77D8-4290-A7A4-AF38DEC4B718}"/>
          </ac:spMkLst>
        </pc:spChg>
        <pc:spChg chg="add del mod">
          <ac:chgData name="Katya Pleitez" userId="b9712ef7c4fa87fc" providerId="LiveId" clId="{501F0BEA-B142-40C3-99A6-C15E0EF4F928}" dt="2026-10-11T23:09:44.255" v="451" actId="478"/>
          <ac:spMkLst>
            <pc:docMk/>
            <pc:sldMk cId="1280803688" sldId="260"/>
            <ac:spMk id="14" creationId="{4DFAAB60-EAA7-3A68-B62D-7EB4F0B129AD}"/>
          </ac:spMkLst>
        </pc:spChg>
        <pc:spChg chg="add del mod">
          <ac:chgData name="Katya Pleitez" userId="b9712ef7c4fa87fc" providerId="LiveId" clId="{501F0BEA-B142-40C3-99A6-C15E0EF4F928}" dt="2026-10-11T23:10:33.363" v="458" actId="478"/>
          <ac:spMkLst>
            <pc:docMk/>
            <pc:sldMk cId="1280803688" sldId="260"/>
            <ac:spMk id="16" creationId="{0B9BA0D2-AE82-FD68-F6D9-9E231C1DE7FA}"/>
          </ac:spMkLst>
        </pc:spChg>
        <pc:spChg chg="add del mod">
          <ac:chgData name="Katya Pleitez" userId="b9712ef7c4fa87fc" providerId="LiveId" clId="{501F0BEA-B142-40C3-99A6-C15E0EF4F928}" dt="2026-10-11T23:11:04.508" v="463" actId="478"/>
          <ac:spMkLst>
            <pc:docMk/>
            <pc:sldMk cId="1280803688" sldId="260"/>
            <ac:spMk id="18" creationId="{1F7DB863-E9F2-9DE7-2CF7-B693041D0330}"/>
          </ac:spMkLst>
        </pc:spChg>
        <pc:graphicFrameChg chg="add mod modGraphic">
          <ac:chgData name="Katya Pleitez" userId="b9712ef7c4fa87fc" providerId="LiveId" clId="{501F0BEA-B142-40C3-99A6-C15E0EF4F928}" dt="2026-10-11T23:53:11.570" v="733" actId="2711"/>
          <ac:graphicFrameMkLst>
            <pc:docMk/>
            <pc:sldMk cId="1280803688" sldId="260"/>
            <ac:graphicFrameMk id="3" creationId="{4FAFA85E-F360-7759-330A-3AD5837B76B8}"/>
          </ac:graphicFrameMkLst>
        </pc:graphicFrameChg>
        <pc:graphicFrameChg chg="mod">
          <ac:chgData name="Katya Pleitez" userId="b9712ef7c4fa87fc" providerId="LiveId" clId="{501F0BEA-B142-40C3-99A6-C15E0EF4F928}" dt="2026-10-11T18:55:38.018" v="164"/>
          <ac:graphicFrameMkLst>
            <pc:docMk/>
            <pc:sldMk cId="1280803688" sldId="260"/>
            <ac:graphicFrameMk id="8" creationId="{8DEADCB0-B63C-4146-EC64-6FD0761F662C}"/>
          </ac:graphicFrameMkLst>
        </pc:graphicFrameChg>
      </pc:sldChg>
      <pc:sldChg chg="addSp delSp modSp mod modAnim">
        <pc:chgData name="Katya Pleitez" userId="b9712ef7c4fa87fc" providerId="LiveId" clId="{501F0BEA-B142-40C3-99A6-C15E0EF4F928}" dt="2026-10-11T23:58:22.696" v="759"/>
        <pc:sldMkLst>
          <pc:docMk/>
          <pc:sldMk cId="1651633944" sldId="261"/>
        </pc:sldMkLst>
        <pc:spChg chg="mod">
          <ac:chgData name="Katya Pleitez" userId="b9712ef7c4fa87fc" providerId="LiveId" clId="{501F0BEA-B142-40C3-99A6-C15E0EF4F928}" dt="2026-10-11T23:53:34.015" v="735" actId="113"/>
          <ac:spMkLst>
            <pc:docMk/>
            <pc:sldMk cId="1651633944" sldId="261"/>
            <ac:spMk id="2" creationId="{1CE9D665-22CB-590F-E636-B97176F89BCE}"/>
          </ac:spMkLst>
        </pc:spChg>
        <pc:spChg chg="del mod">
          <ac:chgData name="Katya Pleitez" userId="b9712ef7c4fa87fc" providerId="LiveId" clId="{501F0BEA-B142-40C3-99A6-C15E0EF4F928}" dt="2026-10-11T19:29:16.428" v="220" actId="12084"/>
          <ac:spMkLst>
            <pc:docMk/>
            <pc:sldMk cId="1651633944" sldId="261"/>
            <ac:spMk id="3" creationId="{E26846FB-E8D9-0C88-CA44-305E81B8F845}"/>
          </ac:spMkLst>
        </pc:spChg>
        <pc:spChg chg="add mod">
          <ac:chgData name="Katya Pleitez" userId="b9712ef7c4fa87fc" providerId="LiveId" clId="{501F0BEA-B142-40C3-99A6-C15E0EF4F928}" dt="2026-10-11T23:45:10.226" v="685" actId="1076"/>
          <ac:spMkLst>
            <pc:docMk/>
            <pc:sldMk cId="1651633944" sldId="261"/>
            <ac:spMk id="5" creationId="{8F75ABF1-E3C0-E5B1-A4E4-ACD13FD36FC4}"/>
          </ac:spMkLst>
        </pc:spChg>
        <pc:spChg chg="mod">
          <ac:chgData name="Katya Pleitez" userId="b9712ef7c4fa87fc" providerId="LiveId" clId="{501F0BEA-B142-40C3-99A6-C15E0EF4F928}" dt="2026-10-11T23:13:01.489" v="478" actId="1076"/>
          <ac:spMkLst>
            <pc:docMk/>
            <pc:sldMk cId="1651633944" sldId="261"/>
            <ac:spMk id="7" creationId="{9E5B133E-FE2A-E0C3-87E4-E69EC8324DD9}"/>
          </ac:spMkLst>
        </pc:spChg>
        <pc:graphicFrameChg chg="add mod modGraphic">
          <ac:chgData name="Katya Pleitez" userId="b9712ef7c4fa87fc" providerId="LiveId" clId="{501F0BEA-B142-40C3-99A6-C15E0EF4F928}" dt="2026-10-11T23:44:37.489" v="682" actId="313"/>
          <ac:graphicFrameMkLst>
            <pc:docMk/>
            <pc:sldMk cId="1651633944" sldId="261"/>
            <ac:graphicFrameMk id="4" creationId="{7FD9D82F-F2F9-C271-71BB-CCF80BAA0A11}"/>
          </ac:graphicFrameMkLst>
        </pc:graphicFrameChg>
      </pc:sldChg>
      <pc:sldChg chg="addSp modSp mod modAnim">
        <pc:chgData name="Katya Pleitez" userId="b9712ef7c4fa87fc" providerId="LiveId" clId="{501F0BEA-B142-40C3-99A6-C15E0EF4F928}" dt="2026-10-11T23:58:43.223" v="761"/>
        <pc:sldMkLst>
          <pc:docMk/>
          <pc:sldMk cId="2991961419" sldId="262"/>
        </pc:sldMkLst>
        <pc:spChg chg="mod">
          <ac:chgData name="Katya Pleitez" userId="b9712ef7c4fa87fc" providerId="LiveId" clId="{501F0BEA-B142-40C3-99A6-C15E0EF4F928}" dt="2026-10-11T23:53:51.600" v="737" actId="113"/>
          <ac:spMkLst>
            <pc:docMk/>
            <pc:sldMk cId="2991961419" sldId="262"/>
            <ac:spMk id="2" creationId="{D00EF9A2-08F5-1E3C-FB48-39B35A4A7CB8}"/>
          </ac:spMkLst>
        </pc:spChg>
        <pc:spChg chg="mod">
          <ac:chgData name="Katya Pleitez" userId="b9712ef7c4fa87fc" providerId="LiveId" clId="{501F0BEA-B142-40C3-99A6-C15E0EF4F928}" dt="2026-10-11T23:21:47.728" v="534" actId="1076"/>
          <ac:spMkLst>
            <pc:docMk/>
            <pc:sldMk cId="2991961419" sldId="262"/>
            <ac:spMk id="3" creationId="{975BD500-AD1C-0928-21FC-5A90ABC35EEE}"/>
          </ac:spMkLst>
        </pc:spChg>
        <pc:spChg chg="add mod">
          <ac:chgData name="Katya Pleitez" userId="b9712ef7c4fa87fc" providerId="LiveId" clId="{501F0BEA-B142-40C3-99A6-C15E0EF4F928}" dt="2026-10-11T23:21:41.507" v="533" actId="1076"/>
          <ac:spMkLst>
            <pc:docMk/>
            <pc:sldMk cId="2991961419" sldId="262"/>
            <ac:spMk id="4" creationId="{4B9C3F9C-4871-BF93-ED80-FEA9330EB779}"/>
          </ac:spMkLst>
        </pc:spChg>
        <pc:picChg chg="mod">
          <ac:chgData name="Katya Pleitez" userId="b9712ef7c4fa87fc" providerId="LiveId" clId="{501F0BEA-B142-40C3-99A6-C15E0EF4F928}" dt="2026-10-11T23:13:14.382" v="479" actId="1076"/>
          <ac:picMkLst>
            <pc:docMk/>
            <pc:sldMk cId="2991961419" sldId="262"/>
            <ac:picMk id="5" creationId="{3CCC16B9-ED6C-6283-8B63-5512A4CE8DFA}"/>
          </ac:picMkLst>
        </pc:picChg>
      </pc:sldChg>
      <pc:sldChg chg="addSp modSp mod setBg modAnim">
        <pc:chgData name="Katya Pleitez" userId="b9712ef7c4fa87fc" providerId="LiveId" clId="{501F0BEA-B142-40C3-99A6-C15E0EF4F928}" dt="2026-10-11T23:59:10.926" v="763"/>
        <pc:sldMkLst>
          <pc:docMk/>
          <pc:sldMk cId="3804022201" sldId="263"/>
        </pc:sldMkLst>
        <pc:spChg chg="mod">
          <ac:chgData name="Katya Pleitez" userId="b9712ef7c4fa87fc" providerId="LiveId" clId="{501F0BEA-B142-40C3-99A6-C15E0EF4F928}" dt="2026-10-11T23:39:50.460" v="654" actId="122"/>
          <ac:spMkLst>
            <pc:docMk/>
            <pc:sldMk cId="3804022201" sldId="263"/>
            <ac:spMk id="2" creationId="{A2B0237F-F44E-632C-4C0F-6820610444BB}"/>
          </ac:spMkLst>
        </pc:spChg>
        <pc:spChg chg="mod">
          <ac:chgData name="Katya Pleitez" userId="b9712ef7c4fa87fc" providerId="LiveId" clId="{501F0BEA-B142-40C3-99A6-C15E0EF4F928}" dt="2026-10-11T19:01:48.147" v="173"/>
          <ac:spMkLst>
            <pc:docMk/>
            <pc:sldMk cId="3804022201" sldId="263"/>
            <ac:spMk id="3" creationId="{AA4A45B3-F513-A244-13BE-CA19DD19F1DB}"/>
          </ac:spMkLst>
        </pc:spChg>
        <pc:spChg chg="add mod">
          <ac:chgData name="Katya Pleitez" userId="b9712ef7c4fa87fc" providerId="LiveId" clId="{501F0BEA-B142-40C3-99A6-C15E0EF4F928}" dt="2026-10-11T23:40:00.495" v="655" actId="122"/>
          <ac:spMkLst>
            <pc:docMk/>
            <pc:sldMk cId="3804022201" sldId="263"/>
            <ac:spMk id="5" creationId="{3F3A9E3B-A5EF-75D2-3ACE-E279808BAE98}"/>
          </ac:spMkLst>
        </pc:spChg>
        <pc:spChg chg="add">
          <ac:chgData name="Katya Pleitez" userId="b9712ef7c4fa87fc" providerId="LiveId" clId="{501F0BEA-B142-40C3-99A6-C15E0EF4F928}" dt="2026-10-11T23:39:33.853" v="652" actId="26606"/>
          <ac:spMkLst>
            <pc:docMk/>
            <pc:sldMk cId="3804022201" sldId="263"/>
            <ac:spMk id="22" creationId="{AA330523-F25B-4007-B3E5-ABB5637D160A}"/>
          </ac:spMkLst>
        </pc:spChg>
        <pc:grpChg chg="add">
          <ac:chgData name="Katya Pleitez" userId="b9712ef7c4fa87fc" providerId="LiveId" clId="{501F0BEA-B142-40C3-99A6-C15E0EF4F928}" dt="2026-10-11T23:39:33.853" v="652" actId="26606"/>
          <ac:grpSpMkLst>
            <pc:docMk/>
            <pc:sldMk cId="3804022201" sldId="263"/>
            <ac:grpSpMk id="10" creationId="{B4DE830A-B531-4A3B-96F6-0ECE88B08555}"/>
          </ac:grpSpMkLst>
        </pc:grpChg>
        <pc:graphicFrameChg chg="mod ord modGraphic">
          <ac:chgData name="Katya Pleitez" userId="b9712ef7c4fa87fc" providerId="LiveId" clId="{501F0BEA-B142-40C3-99A6-C15E0EF4F928}" dt="2026-10-11T23:39:33.853" v="652" actId="26606"/>
          <ac:graphicFrameMkLst>
            <pc:docMk/>
            <pc:sldMk cId="3804022201" sldId="263"/>
            <ac:graphicFrameMk id="4" creationId="{E1D81C18-C34A-638A-F3CE-AC0136F6863D}"/>
          </ac:graphicFrameMkLst>
        </pc:graphicFrameChg>
      </pc:sldChg>
      <pc:sldChg chg="addSp delSp modSp mod setBg modAnim delDesignElem">
        <pc:chgData name="Katya Pleitez" userId="b9712ef7c4fa87fc" providerId="LiveId" clId="{501F0BEA-B142-40C3-99A6-C15E0EF4F928}" dt="2026-10-11T23:54:49.137" v="748"/>
        <pc:sldMkLst>
          <pc:docMk/>
          <pc:sldMk cId="341293280" sldId="264"/>
        </pc:sldMkLst>
        <pc:spChg chg="mod">
          <ac:chgData name="Katya Pleitez" userId="b9712ef7c4fa87fc" providerId="LiveId" clId="{501F0BEA-B142-40C3-99A6-C15E0EF4F928}" dt="2026-10-11T23:34:36.692" v="635" actId="113"/>
          <ac:spMkLst>
            <pc:docMk/>
            <pc:sldMk cId="341293280" sldId="264"/>
            <ac:spMk id="2" creationId="{3DA1F0AE-E1BF-64C4-5FE6-F5453B20E923}"/>
          </ac:spMkLst>
        </pc:spChg>
        <pc:spChg chg="add del mod">
          <ac:chgData name="Katya Pleitez" userId="b9712ef7c4fa87fc" providerId="LiveId" clId="{501F0BEA-B142-40C3-99A6-C15E0EF4F928}" dt="2026-10-11T23:34:18.358" v="632" actId="26606"/>
          <ac:spMkLst>
            <pc:docMk/>
            <pc:sldMk cId="341293280" sldId="264"/>
            <ac:spMk id="3" creationId="{8BF65E6D-937A-9BD2-12E4-726074D73FEF}"/>
          </ac:spMkLst>
        </pc:spChg>
        <pc:spChg chg="add del">
          <ac:chgData name="Katya Pleitez" userId="b9712ef7c4fa87fc" providerId="LiveId" clId="{501F0BEA-B142-40C3-99A6-C15E0EF4F928}" dt="2026-10-11T23:33:26.140" v="625" actId="26606"/>
          <ac:spMkLst>
            <pc:docMk/>
            <pc:sldMk cId="341293280" sldId="264"/>
            <ac:spMk id="21" creationId="{9F4444CE-BC8D-4D61-B303-4C05614E62AB}"/>
          </ac:spMkLst>
        </pc:spChg>
        <pc:spChg chg="add del">
          <ac:chgData name="Katya Pleitez" userId="b9712ef7c4fa87fc" providerId="LiveId" clId="{501F0BEA-B142-40C3-99A6-C15E0EF4F928}" dt="2026-10-11T23:34:12.367" v="629" actId="26606"/>
          <ac:spMkLst>
            <pc:docMk/>
            <pc:sldMk cId="341293280" sldId="264"/>
            <ac:spMk id="22" creationId="{9F4444CE-BC8D-4D61-B303-4C05614E62AB}"/>
          </ac:spMkLst>
        </pc:spChg>
        <pc:spChg chg="add del">
          <ac:chgData name="Katya Pleitez" userId="b9712ef7c4fa87fc" providerId="LiveId" clId="{501F0BEA-B142-40C3-99A6-C15E0EF4F928}" dt="2026-10-11T23:33:26.140" v="625" actId="26606"/>
          <ac:spMkLst>
            <pc:docMk/>
            <pc:sldMk cId="341293280" sldId="264"/>
            <ac:spMk id="23" creationId="{73772B81-181F-48B7-8826-4D9686D15DF5}"/>
          </ac:spMkLst>
        </pc:spChg>
        <pc:spChg chg="add del">
          <ac:chgData name="Katya Pleitez" userId="b9712ef7c4fa87fc" providerId="LiveId" clId="{501F0BEA-B142-40C3-99A6-C15E0EF4F928}" dt="2026-10-11T23:34:12.367" v="629" actId="26606"/>
          <ac:spMkLst>
            <pc:docMk/>
            <pc:sldMk cId="341293280" sldId="264"/>
            <ac:spMk id="24" creationId="{62423CA5-E2E1-4789-B759-9906C1C94063}"/>
          </ac:spMkLst>
        </pc:spChg>
        <pc:spChg chg="add del">
          <ac:chgData name="Katya Pleitez" userId="b9712ef7c4fa87fc" providerId="LiveId" clId="{501F0BEA-B142-40C3-99A6-C15E0EF4F928}" dt="2026-10-11T23:33:26.140" v="625" actId="26606"/>
          <ac:spMkLst>
            <pc:docMk/>
            <pc:sldMk cId="341293280" sldId="264"/>
            <ac:spMk id="25" creationId="{B2205F6E-03C6-4E92-877C-E2482F6599AA}"/>
          </ac:spMkLst>
        </pc:spChg>
        <pc:spChg chg="add del">
          <ac:chgData name="Katya Pleitez" userId="b9712ef7c4fa87fc" providerId="LiveId" clId="{501F0BEA-B142-40C3-99A6-C15E0EF4F928}" dt="2026-10-11T23:34:12.367" v="629" actId="26606"/>
          <ac:spMkLst>
            <pc:docMk/>
            <pc:sldMk cId="341293280" sldId="264"/>
            <ac:spMk id="26" creationId="{73772B81-181F-48B7-8826-4D9686D15DF5}"/>
          </ac:spMkLst>
        </pc:spChg>
        <pc:spChg chg="add del">
          <ac:chgData name="Katya Pleitez" userId="b9712ef7c4fa87fc" providerId="LiveId" clId="{501F0BEA-B142-40C3-99A6-C15E0EF4F928}" dt="2026-10-11T23:34:18.349" v="631" actId="26606"/>
          <ac:spMkLst>
            <pc:docMk/>
            <pc:sldMk cId="341293280" sldId="264"/>
            <ac:spMk id="30" creationId="{7E018740-5C2B-4A41-AC1A-7E68D1EC1954}"/>
          </ac:spMkLst>
        </pc:spChg>
        <pc:spChg chg="add del">
          <ac:chgData name="Katya Pleitez" userId="b9712ef7c4fa87fc" providerId="LiveId" clId="{501F0BEA-B142-40C3-99A6-C15E0EF4F928}" dt="2026-10-11T23:34:18.349" v="631" actId="26606"/>
          <ac:spMkLst>
            <pc:docMk/>
            <pc:sldMk cId="341293280" sldId="264"/>
            <ac:spMk id="32" creationId="{166F75A4-C475-4941-8EE2-B80A06A2C1BB}"/>
          </ac:spMkLst>
        </pc:spChg>
        <pc:spChg chg="add del">
          <ac:chgData name="Katya Pleitez" userId="b9712ef7c4fa87fc" providerId="LiveId" clId="{501F0BEA-B142-40C3-99A6-C15E0EF4F928}" dt="2026-10-11T23:34:18.349" v="631" actId="26606"/>
          <ac:spMkLst>
            <pc:docMk/>
            <pc:sldMk cId="341293280" sldId="264"/>
            <ac:spMk id="34" creationId="{A032553A-72E8-4B0D-8405-FF9771C9AF05}"/>
          </ac:spMkLst>
        </pc:spChg>
        <pc:spChg chg="add del">
          <ac:chgData name="Katya Pleitez" userId="b9712ef7c4fa87fc" providerId="LiveId" clId="{501F0BEA-B142-40C3-99A6-C15E0EF4F928}" dt="2026-10-11T23:33:54.106" v="627" actId="26606"/>
          <ac:spMkLst>
            <pc:docMk/>
            <pc:sldMk cId="341293280" sldId="264"/>
            <ac:spMk id="36" creationId="{9F4444CE-BC8D-4D61-B303-4C05614E62AB}"/>
          </ac:spMkLst>
        </pc:spChg>
        <pc:spChg chg="add del">
          <ac:chgData name="Katya Pleitez" userId="b9712ef7c4fa87fc" providerId="LiveId" clId="{501F0BEA-B142-40C3-99A6-C15E0EF4F928}" dt="2026-10-11T23:33:54.106" v="627" actId="26606"/>
          <ac:spMkLst>
            <pc:docMk/>
            <pc:sldMk cId="341293280" sldId="264"/>
            <ac:spMk id="37" creationId="{73772B81-181F-48B7-8826-4D9686D15DF5}"/>
          </ac:spMkLst>
        </pc:spChg>
        <pc:spChg chg="add del">
          <ac:chgData name="Katya Pleitez" userId="b9712ef7c4fa87fc" providerId="LiveId" clId="{501F0BEA-B142-40C3-99A6-C15E0EF4F928}" dt="2026-10-11T23:33:54.106" v="627" actId="26606"/>
          <ac:spMkLst>
            <pc:docMk/>
            <pc:sldMk cId="341293280" sldId="264"/>
            <ac:spMk id="38" creationId="{B2205F6E-03C6-4E92-877C-E2482F6599AA}"/>
          </ac:spMkLst>
        </pc:spChg>
        <pc:spChg chg="add del">
          <ac:chgData name="Katya Pleitez" userId="b9712ef7c4fa87fc" providerId="LiveId" clId="{501F0BEA-B142-40C3-99A6-C15E0EF4F928}" dt="2026-10-11T23:34:18.349" v="631" actId="26606"/>
          <ac:spMkLst>
            <pc:docMk/>
            <pc:sldMk cId="341293280" sldId="264"/>
            <ac:spMk id="40" creationId="{A5EC319D-0FEA-4B95-A3EA-01E35672C95B}"/>
          </ac:spMkLst>
        </pc:spChg>
        <pc:spChg chg="add del">
          <ac:chgData name="Katya Pleitez" userId="b9712ef7c4fa87fc" providerId="LiveId" clId="{501F0BEA-B142-40C3-99A6-C15E0EF4F928}" dt="2026-10-11T23:34:12.367" v="629" actId="26606"/>
          <ac:spMkLst>
            <pc:docMk/>
            <pc:sldMk cId="341293280" sldId="264"/>
            <ac:spMk id="41" creationId="{8BF65E6D-937A-9BD2-12E4-726074D73FEF}"/>
          </ac:spMkLst>
        </pc:spChg>
        <pc:spChg chg="add del">
          <ac:chgData name="Katya Pleitez" userId="b9712ef7c4fa87fc" providerId="LiveId" clId="{501F0BEA-B142-40C3-99A6-C15E0EF4F928}" dt="2026-10-11T23:34:12.367" v="629" actId="26606"/>
          <ac:spMkLst>
            <pc:docMk/>
            <pc:sldMk cId="341293280" sldId="264"/>
            <ac:spMk id="42" creationId="{B2205F6E-03C6-4E92-877C-E2482F6599AA}"/>
          </ac:spMkLst>
        </pc:spChg>
        <pc:spChg chg="add del">
          <ac:chgData name="Katya Pleitez" userId="b9712ef7c4fa87fc" providerId="LiveId" clId="{501F0BEA-B142-40C3-99A6-C15E0EF4F928}" dt="2026-10-11T23:34:18.349" v="631" actId="26606"/>
          <ac:spMkLst>
            <pc:docMk/>
            <pc:sldMk cId="341293280" sldId="264"/>
            <ac:spMk id="53" creationId="{A65AC7D1-EAA9-48F5-B509-60A7F50BF703}"/>
          </ac:spMkLst>
        </pc:spChg>
        <pc:spChg chg="add del">
          <ac:chgData name="Katya Pleitez" userId="b9712ef7c4fa87fc" providerId="LiveId" clId="{501F0BEA-B142-40C3-99A6-C15E0EF4F928}" dt="2026-10-11T23:34:18.349" v="631" actId="26606"/>
          <ac:spMkLst>
            <pc:docMk/>
            <pc:sldMk cId="341293280" sldId="264"/>
            <ac:spMk id="54" creationId="{D6320AF9-619A-4175-865B-5663E1AEF4C5}"/>
          </ac:spMkLst>
        </pc:spChg>
        <pc:spChg chg="add del">
          <ac:chgData name="Katya Pleitez" userId="b9712ef7c4fa87fc" providerId="LiveId" clId="{501F0BEA-B142-40C3-99A6-C15E0EF4F928}" dt="2026-10-11T23:34:18.349" v="631" actId="26606"/>
          <ac:spMkLst>
            <pc:docMk/>
            <pc:sldMk cId="341293280" sldId="264"/>
            <ac:spMk id="57" creationId="{1F9D6ACB-2FF4-49F9-978A-E0D5327FC635}"/>
          </ac:spMkLst>
        </pc:spChg>
        <pc:spChg chg="add del">
          <ac:chgData name="Katya Pleitez" userId="b9712ef7c4fa87fc" providerId="LiveId" clId="{501F0BEA-B142-40C3-99A6-C15E0EF4F928}" dt="2026-10-11T23:34:18.349" v="631" actId="26606"/>
          <ac:spMkLst>
            <pc:docMk/>
            <pc:sldMk cId="341293280" sldId="264"/>
            <ac:spMk id="59" creationId="{8BF65E6D-937A-9BD2-12E4-726074D73FEF}"/>
          </ac:spMkLst>
        </pc:spChg>
        <pc:spChg chg="add del">
          <ac:chgData name="Katya Pleitez" userId="b9712ef7c4fa87fc" providerId="LiveId" clId="{501F0BEA-B142-40C3-99A6-C15E0EF4F928}" dt="2026-10-11T23:37:46.301" v="650"/>
          <ac:spMkLst>
            <pc:docMk/>
            <pc:sldMk cId="341293280" sldId="264"/>
            <ac:spMk id="62" creationId="{9F4444CE-BC8D-4D61-B303-4C05614E62AB}"/>
          </ac:spMkLst>
        </pc:spChg>
        <pc:spChg chg="add del">
          <ac:chgData name="Katya Pleitez" userId="b9712ef7c4fa87fc" providerId="LiveId" clId="{501F0BEA-B142-40C3-99A6-C15E0EF4F928}" dt="2026-10-11T23:37:46.301" v="650"/>
          <ac:spMkLst>
            <pc:docMk/>
            <pc:sldMk cId="341293280" sldId="264"/>
            <ac:spMk id="63" creationId="{62423CA5-E2E1-4789-B759-9906C1C94063}"/>
          </ac:spMkLst>
        </pc:spChg>
        <pc:spChg chg="add del">
          <ac:chgData name="Katya Pleitez" userId="b9712ef7c4fa87fc" providerId="LiveId" clId="{501F0BEA-B142-40C3-99A6-C15E0EF4F928}" dt="2026-10-11T23:37:46.301" v="650"/>
          <ac:spMkLst>
            <pc:docMk/>
            <pc:sldMk cId="341293280" sldId="264"/>
            <ac:spMk id="64" creationId="{73772B81-181F-48B7-8826-4D9686D15DF5}"/>
          </ac:spMkLst>
        </pc:spChg>
        <pc:spChg chg="add">
          <ac:chgData name="Katya Pleitez" userId="b9712ef7c4fa87fc" providerId="LiveId" clId="{501F0BEA-B142-40C3-99A6-C15E0EF4F928}" dt="2026-10-11T23:34:18.358" v="632" actId="26606"/>
          <ac:spMkLst>
            <pc:docMk/>
            <pc:sldMk cId="341293280" sldId="264"/>
            <ac:spMk id="65" creationId="{8BF65E6D-937A-9BD2-12E4-726074D73FEF}"/>
          </ac:spMkLst>
        </pc:spChg>
        <pc:spChg chg="add del">
          <ac:chgData name="Katya Pleitez" userId="b9712ef7c4fa87fc" providerId="LiveId" clId="{501F0BEA-B142-40C3-99A6-C15E0EF4F928}" dt="2026-10-11T23:37:46.301" v="650"/>
          <ac:spMkLst>
            <pc:docMk/>
            <pc:sldMk cId="341293280" sldId="264"/>
            <ac:spMk id="67" creationId="{B2205F6E-03C6-4E92-877C-E2482F6599AA}"/>
          </ac:spMkLst>
        </pc:spChg>
        <pc:grpChg chg="add del">
          <ac:chgData name="Katya Pleitez" userId="b9712ef7c4fa87fc" providerId="LiveId" clId="{501F0BEA-B142-40C3-99A6-C15E0EF4F928}" dt="2026-10-11T23:33:26.140" v="625" actId="26606"/>
          <ac:grpSpMkLst>
            <pc:docMk/>
            <pc:sldMk cId="341293280" sldId="264"/>
            <ac:grpSpMk id="9" creationId="{D920209C-E85B-4D6F-A56F-724F5ADA811C}"/>
          </ac:grpSpMkLst>
        </pc:grpChg>
        <pc:grpChg chg="add del">
          <ac:chgData name="Katya Pleitez" userId="b9712ef7c4fa87fc" providerId="LiveId" clId="{501F0BEA-B142-40C3-99A6-C15E0EF4F928}" dt="2026-10-11T23:34:12.367" v="629" actId="26606"/>
          <ac:grpSpMkLst>
            <pc:docMk/>
            <pc:sldMk cId="341293280" sldId="264"/>
            <ac:grpSpMk id="10" creationId="{1F2B4773-3207-44CC-B7AC-892B70498211}"/>
          </ac:grpSpMkLst>
        </pc:grpChg>
        <pc:grpChg chg="add del">
          <ac:chgData name="Katya Pleitez" userId="b9712ef7c4fa87fc" providerId="LiveId" clId="{501F0BEA-B142-40C3-99A6-C15E0EF4F928}" dt="2026-10-11T23:33:54.106" v="627" actId="26606"/>
          <ac:grpSpMkLst>
            <pc:docMk/>
            <pc:sldMk cId="341293280" sldId="264"/>
            <ac:grpSpMk id="27" creationId="{D920209C-E85B-4D6F-A56F-724F5ADA811C}"/>
          </ac:grpSpMkLst>
        </pc:grpChg>
        <pc:grpChg chg="add del">
          <ac:chgData name="Katya Pleitez" userId="b9712ef7c4fa87fc" providerId="LiveId" clId="{501F0BEA-B142-40C3-99A6-C15E0EF4F928}" dt="2026-10-11T23:37:46.301" v="650"/>
          <ac:grpSpMkLst>
            <pc:docMk/>
            <pc:sldMk cId="341293280" sldId="264"/>
            <ac:grpSpMk id="61" creationId="{1F2B4773-3207-44CC-B7AC-892B70498211}"/>
          </ac:grpSpMkLst>
        </pc:grpChg>
        <pc:graphicFrameChg chg="add del">
          <ac:chgData name="Katya Pleitez" userId="b9712ef7c4fa87fc" providerId="LiveId" clId="{501F0BEA-B142-40C3-99A6-C15E0EF4F928}" dt="2026-10-11T23:33:26.140" v="625" actId="26606"/>
          <ac:graphicFrameMkLst>
            <pc:docMk/>
            <pc:sldMk cId="341293280" sldId="264"/>
            <ac:graphicFrameMk id="5" creationId="{AA0EC9E4-B90E-ADEC-56E4-864D53B2A816}"/>
          </ac:graphicFrameMkLst>
        </pc:graphicFrameChg>
        <pc:graphicFrameChg chg="add del">
          <ac:chgData name="Katya Pleitez" userId="b9712ef7c4fa87fc" providerId="LiveId" clId="{501F0BEA-B142-40C3-99A6-C15E0EF4F928}" dt="2026-10-11T23:33:54.106" v="627" actId="26606"/>
          <ac:graphicFrameMkLst>
            <pc:docMk/>
            <pc:sldMk cId="341293280" sldId="264"/>
            <ac:graphicFrameMk id="39" creationId="{952C95D0-F5E3-7AEE-D78A-AC0FF257C0B0}"/>
          </ac:graphicFrameMkLst>
        </pc:graphicFrameChg>
        <pc:picChg chg="add del">
          <ac:chgData name="Katya Pleitez" userId="b9712ef7c4fa87fc" providerId="LiveId" clId="{501F0BEA-B142-40C3-99A6-C15E0EF4F928}" dt="2026-10-11T23:34:12.367" v="629" actId="26606"/>
          <ac:picMkLst>
            <pc:docMk/>
            <pc:sldMk cId="341293280" sldId="264"/>
            <ac:picMk id="7" creationId="{4B3C31C6-325D-D515-EF83-02CA2B48BC80}"/>
          </ac:picMkLst>
        </pc:picChg>
        <pc:picChg chg="add">
          <ac:chgData name="Katya Pleitez" userId="b9712ef7c4fa87fc" providerId="LiveId" clId="{501F0BEA-B142-40C3-99A6-C15E0EF4F928}" dt="2026-10-11T23:34:18.358" v="632" actId="26606"/>
          <ac:picMkLst>
            <pc:docMk/>
            <pc:sldMk cId="341293280" sldId="264"/>
            <ac:picMk id="66" creationId="{4B3C31C6-325D-D515-EF83-02CA2B48BC80}"/>
          </ac:picMkLst>
        </pc:picChg>
      </pc:sldChg>
      <pc:sldChg chg="addSp delSp modSp mod setBg modAnim delDesignElem">
        <pc:chgData name="Katya Pleitez" userId="b9712ef7c4fa87fc" providerId="LiveId" clId="{501F0BEA-B142-40C3-99A6-C15E0EF4F928}" dt="2026-10-12T00:02:09.719" v="775"/>
        <pc:sldMkLst>
          <pc:docMk/>
          <pc:sldMk cId="3407612811" sldId="265"/>
        </pc:sldMkLst>
        <pc:spChg chg="mod">
          <ac:chgData name="Katya Pleitez" userId="b9712ef7c4fa87fc" providerId="LiveId" clId="{501F0BEA-B142-40C3-99A6-C15E0EF4F928}" dt="2026-10-11T23:35:36.466" v="639" actId="2711"/>
          <ac:spMkLst>
            <pc:docMk/>
            <pc:sldMk cId="3407612811" sldId="265"/>
            <ac:spMk id="2" creationId="{7FDD6F16-A5AD-2A6E-A3B6-014664CEB869}"/>
          </ac:spMkLst>
        </pc:spChg>
        <pc:spChg chg="mod">
          <ac:chgData name="Katya Pleitez" userId="b9712ef7c4fa87fc" providerId="LiveId" clId="{501F0BEA-B142-40C3-99A6-C15E0EF4F928}" dt="2026-10-11T23:35:57.246" v="642" actId="20577"/>
          <ac:spMkLst>
            <pc:docMk/>
            <pc:sldMk cId="3407612811" sldId="265"/>
            <ac:spMk id="3" creationId="{B90F8F44-4327-8F86-3E17-0950E2C64DA5}"/>
          </ac:spMkLst>
        </pc:spChg>
        <pc:spChg chg="add del">
          <ac:chgData name="Katya Pleitez" userId="b9712ef7c4fa87fc" providerId="LiveId" clId="{501F0BEA-B142-40C3-99A6-C15E0EF4F928}" dt="2026-10-11T23:37:46.301" v="650"/>
          <ac:spMkLst>
            <pc:docMk/>
            <pc:sldMk cId="3407612811" sldId="265"/>
            <ac:spMk id="20" creationId="{603AE127-802C-459A-A612-DB85B67F0DC0}"/>
          </ac:spMkLst>
        </pc:spChg>
        <pc:spChg chg="add del">
          <ac:chgData name="Katya Pleitez" userId="b9712ef7c4fa87fc" providerId="LiveId" clId="{501F0BEA-B142-40C3-99A6-C15E0EF4F928}" dt="2026-10-11T23:37:46.301" v="650"/>
          <ac:spMkLst>
            <pc:docMk/>
            <pc:sldMk cId="3407612811" sldId="265"/>
            <ac:spMk id="22" creationId="{9323D83D-50D6-4040-A58B-FCEA340F886A}"/>
          </ac:spMkLst>
        </pc:spChg>
        <pc:spChg chg="add del">
          <ac:chgData name="Katya Pleitez" userId="b9712ef7c4fa87fc" providerId="LiveId" clId="{501F0BEA-B142-40C3-99A6-C15E0EF4F928}" dt="2026-10-11T23:37:46.301" v="650"/>
          <ac:spMkLst>
            <pc:docMk/>
            <pc:sldMk cId="3407612811" sldId="265"/>
            <ac:spMk id="26" creationId="{F10FD715-4DCE-4779-B634-EC78315EA213}"/>
          </ac:spMkLst>
        </pc:spChg>
        <pc:grpChg chg="add del">
          <ac:chgData name="Katya Pleitez" userId="b9712ef7c4fa87fc" providerId="LiveId" clId="{501F0BEA-B142-40C3-99A6-C15E0EF4F928}" dt="2026-10-11T23:37:46.301" v="650"/>
          <ac:grpSpMkLst>
            <pc:docMk/>
            <pc:sldMk cId="3407612811" sldId="265"/>
            <ac:grpSpMk id="8" creationId="{09EA7EA7-74F5-4EE2-8E3D-1A10308259D7}"/>
          </ac:grpSpMkLst>
        </pc:grpChg>
        <pc:cxnChg chg="add del">
          <ac:chgData name="Katya Pleitez" userId="b9712ef7c4fa87fc" providerId="LiveId" clId="{501F0BEA-B142-40C3-99A6-C15E0EF4F928}" dt="2026-10-11T23:37:46.301" v="650"/>
          <ac:cxnSpMkLst>
            <pc:docMk/>
            <pc:sldMk cId="3407612811" sldId="265"/>
            <ac:cxnSpMk id="24" creationId="{1A1FE6BB-DFB2-4080-9B5E-076EF5DDE67B}"/>
          </ac:cxnSpMkLst>
        </pc:cxnChg>
      </pc:sldChg>
      <pc:sldChg chg="addSp delSp modSp mod setBg modAnim setClrOvrMap delDesignElem">
        <pc:chgData name="Katya Pleitez" userId="b9712ef7c4fa87fc" providerId="LiveId" clId="{501F0BEA-B142-40C3-99A6-C15E0EF4F928}" dt="2026-10-11T23:59:33.117" v="765"/>
        <pc:sldMkLst>
          <pc:docMk/>
          <pc:sldMk cId="1168974014" sldId="267"/>
        </pc:sldMkLst>
        <pc:spChg chg="mod">
          <ac:chgData name="Katya Pleitez" userId="b9712ef7c4fa87fc" providerId="LiveId" clId="{501F0BEA-B142-40C3-99A6-C15E0EF4F928}" dt="2026-10-11T23:28:45.337" v="584" actId="26606"/>
          <ac:spMkLst>
            <pc:docMk/>
            <pc:sldMk cId="1168974014" sldId="267"/>
            <ac:spMk id="2" creationId="{B2A58502-E156-AB0C-7F33-0BD5C5DD0F6A}"/>
          </ac:spMkLst>
        </pc:spChg>
        <pc:spChg chg="add del mod">
          <ac:chgData name="Katya Pleitez" userId="b9712ef7c4fa87fc" providerId="LiveId" clId="{501F0BEA-B142-40C3-99A6-C15E0EF4F928}" dt="2026-10-11T23:27:44.262" v="577" actId="26606"/>
          <ac:spMkLst>
            <pc:docMk/>
            <pc:sldMk cId="1168974014" sldId="267"/>
            <ac:spMk id="3" creationId="{67865764-8031-3B00-5A10-A1A21D8CAE0F}"/>
          </ac:spMkLst>
        </pc:spChg>
        <pc:spChg chg="add del">
          <ac:chgData name="Katya Pleitez" userId="b9712ef7c4fa87fc" providerId="LiveId" clId="{501F0BEA-B142-40C3-99A6-C15E0EF4F928}" dt="2026-10-11T23:27:41.656" v="574" actId="26606"/>
          <ac:spMkLst>
            <pc:docMk/>
            <pc:sldMk cId="1168974014" sldId="267"/>
            <ac:spMk id="20" creationId="{A65AC7D1-EAA9-48F5-B509-60A7F50BF703}"/>
          </ac:spMkLst>
        </pc:spChg>
        <pc:spChg chg="add del">
          <ac:chgData name="Katya Pleitez" userId="b9712ef7c4fa87fc" providerId="LiveId" clId="{501F0BEA-B142-40C3-99A6-C15E0EF4F928}" dt="2026-10-11T23:27:24.934" v="572" actId="26606"/>
          <ac:spMkLst>
            <pc:docMk/>
            <pc:sldMk cId="1168974014" sldId="267"/>
            <ac:spMk id="21" creationId="{655AE6B0-AC9E-4167-806F-E9DB135FC46B}"/>
          </ac:spMkLst>
        </pc:spChg>
        <pc:spChg chg="add del">
          <ac:chgData name="Katya Pleitez" userId="b9712ef7c4fa87fc" providerId="LiveId" clId="{501F0BEA-B142-40C3-99A6-C15E0EF4F928}" dt="2026-10-11T23:27:44.233" v="576" actId="26606"/>
          <ac:spMkLst>
            <pc:docMk/>
            <pc:sldMk cId="1168974014" sldId="267"/>
            <ac:spMk id="30" creationId="{7E018740-5C2B-4A41-AC1A-7E68D1EC1954}"/>
          </ac:spMkLst>
        </pc:spChg>
        <pc:spChg chg="add del">
          <ac:chgData name="Katya Pleitez" userId="b9712ef7c4fa87fc" providerId="LiveId" clId="{501F0BEA-B142-40C3-99A6-C15E0EF4F928}" dt="2026-10-11T23:27:44.233" v="576" actId="26606"/>
          <ac:spMkLst>
            <pc:docMk/>
            <pc:sldMk cId="1168974014" sldId="267"/>
            <ac:spMk id="32" creationId="{166F75A4-C475-4941-8EE2-B80A06A2C1BB}"/>
          </ac:spMkLst>
        </pc:spChg>
        <pc:spChg chg="add del">
          <ac:chgData name="Katya Pleitez" userId="b9712ef7c4fa87fc" providerId="LiveId" clId="{501F0BEA-B142-40C3-99A6-C15E0EF4F928}" dt="2026-10-11T23:27:24.934" v="572" actId="26606"/>
          <ac:spMkLst>
            <pc:docMk/>
            <pc:sldMk cId="1168974014" sldId="267"/>
            <ac:spMk id="34" creationId="{87BD1F4E-A66D-4C06-86DA-8D56CA7A3B41}"/>
          </ac:spMkLst>
        </pc:spChg>
        <pc:spChg chg="add del">
          <ac:chgData name="Katya Pleitez" userId="b9712ef7c4fa87fc" providerId="LiveId" clId="{501F0BEA-B142-40C3-99A6-C15E0EF4F928}" dt="2026-10-11T23:27:41.656" v="574" actId="26606"/>
          <ac:spMkLst>
            <pc:docMk/>
            <pc:sldMk cId="1168974014" sldId="267"/>
            <ac:spMk id="36" creationId="{1F9D6ACB-2FF4-49F9-978A-E0D5327FC635}"/>
          </ac:spMkLst>
        </pc:spChg>
        <pc:spChg chg="add del">
          <ac:chgData name="Katya Pleitez" userId="b9712ef7c4fa87fc" providerId="LiveId" clId="{501F0BEA-B142-40C3-99A6-C15E0EF4F928}" dt="2026-10-11T23:27:41.656" v="574" actId="26606"/>
          <ac:spMkLst>
            <pc:docMk/>
            <pc:sldMk cId="1168974014" sldId="267"/>
            <ac:spMk id="38" creationId="{142BFA2A-77A0-4F60-A32A-685681C84889}"/>
          </ac:spMkLst>
        </pc:spChg>
        <pc:spChg chg="add del">
          <ac:chgData name="Katya Pleitez" userId="b9712ef7c4fa87fc" providerId="LiveId" clId="{501F0BEA-B142-40C3-99A6-C15E0EF4F928}" dt="2026-10-11T23:27:41.656" v="574" actId="26606"/>
          <ac:spMkLst>
            <pc:docMk/>
            <pc:sldMk cId="1168974014" sldId="267"/>
            <ac:spMk id="47" creationId="{7E018740-5C2B-4A41-AC1A-7E68D1EC1954}"/>
          </ac:spMkLst>
        </pc:spChg>
        <pc:spChg chg="add del">
          <ac:chgData name="Katya Pleitez" userId="b9712ef7c4fa87fc" providerId="LiveId" clId="{501F0BEA-B142-40C3-99A6-C15E0EF4F928}" dt="2026-10-11T23:27:41.656" v="574" actId="26606"/>
          <ac:spMkLst>
            <pc:docMk/>
            <pc:sldMk cId="1168974014" sldId="267"/>
            <ac:spMk id="48" creationId="{166F75A4-C475-4941-8EE2-B80A06A2C1BB}"/>
          </ac:spMkLst>
        </pc:spChg>
        <pc:spChg chg="add del">
          <ac:chgData name="Katya Pleitez" userId="b9712ef7c4fa87fc" providerId="LiveId" clId="{501F0BEA-B142-40C3-99A6-C15E0EF4F928}" dt="2026-10-11T23:27:41.656" v="574" actId="26606"/>
          <ac:spMkLst>
            <pc:docMk/>
            <pc:sldMk cId="1168974014" sldId="267"/>
            <ac:spMk id="49" creationId="{A032553A-72E8-4B0D-8405-FF9771C9AF05}"/>
          </ac:spMkLst>
        </pc:spChg>
        <pc:spChg chg="add del">
          <ac:chgData name="Katya Pleitez" userId="b9712ef7c4fa87fc" providerId="LiveId" clId="{501F0BEA-B142-40C3-99A6-C15E0EF4F928}" dt="2026-10-11T23:27:41.656" v="574" actId="26606"/>
          <ac:spMkLst>
            <pc:docMk/>
            <pc:sldMk cId="1168974014" sldId="267"/>
            <ac:spMk id="50" creationId="{765800AC-C3B9-498E-87BC-29FAE4C76B21}"/>
          </ac:spMkLst>
        </pc:spChg>
        <pc:spChg chg="add del">
          <ac:chgData name="Katya Pleitez" userId="b9712ef7c4fa87fc" providerId="LiveId" clId="{501F0BEA-B142-40C3-99A6-C15E0EF4F928}" dt="2026-10-11T23:27:41.656" v="574" actId="26606"/>
          <ac:spMkLst>
            <pc:docMk/>
            <pc:sldMk cId="1168974014" sldId="267"/>
            <ac:spMk id="51" creationId="{67865764-8031-3B00-5A10-A1A21D8CAE0F}"/>
          </ac:spMkLst>
        </pc:spChg>
        <pc:spChg chg="add del">
          <ac:chgData name="Katya Pleitez" userId="b9712ef7c4fa87fc" providerId="LiveId" clId="{501F0BEA-B142-40C3-99A6-C15E0EF4F928}" dt="2026-10-11T23:27:44.233" v="576" actId="26606"/>
          <ac:spMkLst>
            <pc:docMk/>
            <pc:sldMk cId="1168974014" sldId="267"/>
            <ac:spMk id="55" creationId="{A65AC7D1-EAA9-48F5-B509-60A7F50BF703}"/>
          </ac:spMkLst>
        </pc:spChg>
        <pc:spChg chg="add del">
          <ac:chgData name="Katya Pleitez" userId="b9712ef7c4fa87fc" providerId="LiveId" clId="{501F0BEA-B142-40C3-99A6-C15E0EF4F928}" dt="2026-10-11T23:27:44.233" v="576" actId="26606"/>
          <ac:spMkLst>
            <pc:docMk/>
            <pc:sldMk cId="1168974014" sldId="267"/>
            <ac:spMk id="56" creationId="{D6320AF9-619A-4175-865B-5663E1AEF4C5}"/>
          </ac:spMkLst>
        </pc:spChg>
        <pc:spChg chg="add del">
          <ac:chgData name="Katya Pleitez" userId="b9712ef7c4fa87fc" providerId="LiveId" clId="{501F0BEA-B142-40C3-99A6-C15E0EF4F928}" dt="2026-10-11T23:27:44.233" v="576" actId="26606"/>
          <ac:spMkLst>
            <pc:docMk/>
            <pc:sldMk cId="1168974014" sldId="267"/>
            <ac:spMk id="57" creationId="{A032553A-72E8-4B0D-8405-FF9771C9AF05}"/>
          </ac:spMkLst>
        </pc:spChg>
        <pc:spChg chg="add del">
          <ac:chgData name="Katya Pleitez" userId="b9712ef7c4fa87fc" providerId="LiveId" clId="{501F0BEA-B142-40C3-99A6-C15E0EF4F928}" dt="2026-10-11T23:27:44.233" v="576" actId="26606"/>
          <ac:spMkLst>
            <pc:docMk/>
            <pc:sldMk cId="1168974014" sldId="267"/>
            <ac:spMk id="58" creationId="{765800AC-C3B9-498E-87BC-29FAE4C76B21}"/>
          </ac:spMkLst>
        </pc:spChg>
        <pc:spChg chg="add del">
          <ac:chgData name="Katya Pleitez" userId="b9712ef7c4fa87fc" providerId="LiveId" clId="{501F0BEA-B142-40C3-99A6-C15E0EF4F928}" dt="2026-10-11T23:27:44.233" v="576" actId="26606"/>
          <ac:spMkLst>
            <pc:docMk/>
            <pc:sldMk cId="1168974014" sldId="267"/>
            <ac:spMk id="59" creationId="{1F9D6ACB-2FF4-49F9-978A-E0D5327FC635}"/>
          </ac:spMkLst>
        </pc:spChg>
        <pc:spChg chg="add del">
          <ac:chgData name="Katya Pleitez" userId="b9712ef7c4fa87fc" providerId="LiveId" clId="{501F0BEA-B142-40C3-99A6-C15E0EF4F928}" dt="2026-10-11T23:27:44.233" v="576" actId="26606"/>
          <ac:spMkLst>
            <pc:docMk/>
            <pc:sldMk cId="1168974014" sldId="267"/>
            <ac:spMk id="60" creationId="{A5EC319D-0FEA-4B95-A3EA-01E35672C95B}"/>
          </ac:spMkLst>
        </pc:spChg>
        <pc:spChg chg="add del">
          <ac:chgData name="Katya Pleitez" userId="b9712ef7c4fa87fc" providerId="LiveId" clId="{501F0BEA-B142-40C3-99A6-C15E0EF4F928}" dt="2026-10-11T23:27:44.233" v="576" actId="26606"/>
          <ac:spMkLst>
            <pc:docMk/>
            <pc:sldMk cId="1168974014" sldId="267"/>
            <ac:spMk id="61" creationId="{67865764-8031-3B00-5A10-A1A21D8CAE0F}"/>
          </ac:spMkLst>
        </pc:spChg>
        <pc:spChg chg="add del">
          <ac:chgData name="Katya Pleitez" userId="b9712ef7c4fa87fc" providerId="LiveId" clId="{501F0BEA-B142-40C3-99A6-C15E0EF4F928}" dt="2026-10-11T23:28:45.354" v="585" actId="26606"/>
          <ac:spMkLst>
            <pc:docMk/>
            <pc:sldMk cId="1168974014" sldId="267"/>
            <ac:spMk id="72" creationId="{A65AC7D1-EAA9-48F5-B509-60A7F50BF703}"/>
          </ac:spMkLst>
        </pc:spChg>
        <pc:spChg chg="add del">
          <ac:chgData name="Katya Pleitez" userId="b9712ef7c4fa87fc" providerId="LiveId" clId="{501F0BEA-B142-40C3-99A6-C15E0EF4F928}" dt="2026-10-11T23:28:45.354" v="585" actId="26606"/>
          <ac:spMkLst>
            <pc:docMk/>
            <pc:sldMk cId="1168974014" sldId="267"/>
            <ac:spMk id="73" creationId="{D6320AF9-619A-4175-865B-5663E1AEF4C5}"/>
          </ac:spMkLst>
        </pc:spChg>
        <pc:spChg chg="add del">
          <ac:chgData name="Katya Pleitez" userId="b9712ef7c4fa87fc" providerId="LiveId" clId="{501F0BEA-B142-40C3-99A6-C15E0EF4F928}" dt="2026-10-11T23:28:45.337" v="584" actId="26606"/>
          <ac:spMkLst>
            <pc:docMk/>
            <pc:sldMk cId="1168974014" sldId="267"/>
            <ac:spMk id="76" creationId="{7E018740-5C2B-4A41-AC1A-7E68D1EC1954}"/>
          </ac:spMkLst>
        </pc:spChg>
        <pc:spChg chg="add del">
          <ac:chgData name="Katya Pleitez" userId="b9712ef7c4fa87fc" providerId="LiveId" clId="{501F0BEA-B142-40C3-99A6-C15E0EF4F928}" dt="2026-10-11T23:28:45.337" v="584" actId="26606"/>
          <ac:spMkLst>
            <pc:docMk/>
            <pc:sldMk cId="1168974014" sldId="267"/>
            <ac:spMk id="77" creationId="{166F75A4-C475-4941-8EE2-B80A06A2C1BB}"/>
          </ac:spMkLst>
        </pc:spChg>
        <pc:spChg chg="add del">
          <ac:chgData name="Katya Pleitez" userId="b9712ef7c4fa87fc" providerId="LiveId" clId="{501F0BEA-B142-40C3-99A6-C15E0EF4F928}" dt="2026-10-11T23:28:45.354" v="585" actId="26606"/>
          <ac:spMkLst>
            <pc:docMk/>
            <pc:sldMk cId="1168974014" sldId="267"/>
            <ac:spMk id="78" creationId="{A032553A-72E8-4B0D-8405-FF9771C9AF05}"/>
          </ac:spMkLst>
        </pc:spChg>
        <pc:spChg chg="add del">
          <ac:chgData name="Katya Pleitez" userId="b9712ef7c4fa87fc" providerId="LiveId" clId="{501F0BEA-B142-40C3-99A6-C15E0EF4F928}" dt="2026-10-11T23:28:45.354" v="585" actId="26606"/>
          <ac:spMkLst>
            <pc:docMk/>
            <pc:sldMk cId="1168974014" sldId="267"/>
            <ac:spMk id="79" creationId="{765800AC-C3B9-498E-87BC-29FAE4C76B21}"/>
          </ac:spMkLst>
        </pc:spChg>
        <pc:spChg chg="add del">
          <ac:chgData name="Katya Pleitez" userId="b9712ef7c4fa87fc" providerId="LiveId" clId="{501F0BEA-B142-40C3-99A6-C15E0EF4F928}" dt="2026-10-11T23:28:45.354" v="585" actId="26606"/>
          <ac:spMkLst>
            <pc:docMk/>
            <pc:sldMk cId="1168974014" sldId="267"/>
            <ac:spMk id="80" creationId="{1F9D6ACB-2FF4-49F9-978A-E0D5327FC635}"/>
          </ac:spMkLst>
        </pc:spChg>
        <pc:spChg chg="add del">
          <ac:chgData name="Katya Pleitez" userId="b9712ef7c4fa87fc" providerId="LiveId" clId="{501F0BEA-B142-40C3-99A6-C15E0EF4F928}" dt="2026-10-11T23:28:45.354" v="585" actId="26606"/>
          <ac:spMkLst>
            <pc:docMk/>
            <pc:sldMk cId="1168974014" sldId="267"/>
            <ac:spMk id="81" creationId="{142BFA2A-77A0-4F60-A32A-685681C84889}"/>
          </ac:spMkLst>
        </pc:spChg>
        <pc:spChg chg="add mod">
          <ac:chgData name="Katya Pleitez" userId="b9712ef7c4fa87fc" providerId="LiveId" clId="{501F0BEA-B142-40C3-99A6-C15E0EF4F928}" dt="2026-10-11T23:32:47.323" v="623" actId="20577"/>
          <ac:spMkLst>
            <pc:docMk/>
            <pc:sldMk cId="1168974014" sldId="267"/>
            <ac:spMk id="82" creationId="{67865764-8031-3B00-5A10-A1A21D8CAE0F}"/>
          </ac:spMkLst>
        </pc:spChg>
        <pc:spChg chg="add del">
          <ac:chgData name="Katya Pleitez" userId="b9712ef7c4fa87fc" providerId="LiveId" clId="{501F0BEA-B142-40C3-99A6-C15E0EF4F928}" dt="2026-10-11T23:37:46.301" v="650"/>
          <ac:spMkLst>
            <pc:docMk/>
            <pc:sldMk cId="1168974014" sldId="267"/>
            <ac:spMk id="101" creationId="{D6320AF9-619A-4175-865B-5663E1AEF4C5}"/>
          </ac:spMkLst>
        </pc:spChg>
        <pc:spChg chg="add del">
          <ac:chgData name="Katya Pleitez" userId="b9712ef7c4fa87fc" providerId="LiveId" clId="{501F0BEA-B142-40C3-99A6-C15E0EF4F928}" dt="2026-10-11T23:37:46.301" v="650"/>
          <ac:spMkLst>
            <pc:docMk/>
            <pc:sldMk cId="1168974014" sldId="267"/>
            <ac:spMk id="107" creationId="{7E018740-5C2B-4A41-AC1A-7E68D1EC1954}"/>
          </ac:spMkLst>
        </pc:spChg>
        <pc:spChg chg="add del">
          <ac:chgData name="Katya Pleitez" userId="b9712ef7c4fa87fc" providerId="LiveId" clId="{501F0BEA-B142-40C3-99A6-C15E0EF4F928}" dt="2026-10-11T23:37:46.301" v="650"/>
          <ac:spMkLst>
            <pc:docMk/>
            <pc:sldMk cId="1168974014" sldId="267"/>
            <ac:spMk id="109" creationId="{166F75A4-C475-4941-8EE2-B80A06A2C1BB}"/>
          </ac:spMkLst>
        </pc:spChg>
        <pc:spChg chg="add del">
          <ac:chgData name="Katya Pleitez" userId="b9712ef7c4fa87fc" providerId="LiveId" clId="{501F0BEA-B142-40C3-99A6-C15E0EF4F928}" dt="2026-10-11T23:37:46.301" v="650"/>
          <ac:spMkLst>
            <pc:docMk/>
            <pc:sldMk cId="1168974014" sldId="267"/>
            <ac:spMk id="111" creationId="{A032553A-72E8-4B0D-8405-FF9771C9AF05}"/>
          </ac:spMkLst>
        </pc:spChg>
        <pc:spChg chg="add del">
          <ac:chgData name="Katya Pleitez" userId="b9712ef7c4fa87fc" providerId="LiveId" clId="{501F0BEA-B142-40C3-99A6-C15E0EF4F928}" dt="2026-10-11T23:37:46.301" v="650"/>
          <ac:spMkLst>
            <pc:docMk/>
            <pc:sldMk cId="1168974014" sldId="267"/>
            <ac:spMk id="113" creationId="{765800AC-C3B9-498E-87BC-29FAE4C76B21}"/>
          </ac:spMkLst>
        </pc:spChg>
        <pc:spChg chg="add del">
          <ac:chgData name="Katya Pleitez" userId="b9712ef7c4fa87fc" providerId="LiveId" clId="{501F0BEA-B142-40C3-99A6-C15E0EF4F928}" dt="2026-10-11T23:37:46.301" v="650"/>
          <ac:spMkLst>
            <pc:docMk/>
            <pc:sldMk cId="1168974014" sldId="267"/>
            <ac:spMk id="115" creationId="{1F9D6ACB-2FF4-49F9-978A-E0D5327FC635}"/>
          </ac:spMkLst>
        </pc:spChg>
        <pc:spChg chg="add del">
          <ac:chgData name="Katya Pleitez" userId="b9712ef7c4fa87fc" providerId="LiveId" clId="{501F0BEA-B142-40C3-99A6-C15E0EF4F928}" dt="2026-10-11T23:37:46.301" v="650"/>
          <ac:spMkLst>
            <pc:docMk/>
            <pc:sldMk cId="1168974014" sldId="267"/>
            <ac:spMk id="117" creationId="{142BFA2A-77A0-4F60-A32A-685681C84889}"/>
          </ac:spMkLst>
        </pc:spChg>
        <pc:spChg chg="add del">
          <ac:chgData name="Katya Pleitez" userId="b9712ef7c4fa87fc" providerId="LiveId" clId="{501F0BEA-B142-40C3-99A6-C15E0EF4F928}" dt="2026-10-11T23:37:46.301" v="650"/>
          <ac:spMkLst>
            <pc:docMk/>
            <pc:sldMk cId="1168974014" sldId="267"/>
            <ac:spMk id="119" creationId="{A65AC7D1-EAA9-48F5-B509-60A7F50BF703}"/>
          </ac:spMkLst>
        </pc:spChg>
        <pc:grpChg chg="add del">
          <ac:chgData name="Katya Pleitez" userId="b9712ef7c4fa87fc" providerId="LiveId" clId="{501F0BEA-B142-40C3-99A6-C15E0EF4F928}" dt="2026-10-11T23:27:24.934" v="572" actId="26606"/>
          <ac:grpSpMkLst>
            <pc:docMk/>
            <pc:sldMk cId="1168974014" sldId="267"/>
            <ac:grpSpMk id="9" creationId="{D920209C-E85B-4D6F-A56F-724F5ADA811C}"/>
          </ac:grpSpMkLst>
        </pc:grpChg>
        <pc:grpChg chg="add del">
          <ac:chgData name="Katya Pleitez" userId="b9712ef7c4fa87fc" providerId="LiveId" clId="{501F0BEA-B142-40C3-99A6-C15E0EF4F928}" dt="2026-10-11T23:27:24.934" v="572" actId="26606"/>
          <ac:grpSpMkLst>
            <pc:docMk/>
            <pc:sldMk cId="1168974014" sldId="267"/>
            <ac:grpSpMk id="23" creationId="{3523416A-383B-4FDC-B4C9-D8EDDFE9C043}"/>
          </ac:grpSpMkLst>
        </pc:grpChg>
        <pc:grpChg chg="add del">
          <ac:chgData name="Katya Pleitez" userId="b9712ef7c4fa87fc" providerId="LiveId" clId="{501F0BEA-B142-40C3-99A6-C15E0EF4F928}" dt="2026-10-11T23:37:46.301" v="650"/>
          <ac:grpSpMkLst>
            <pc:docMk/>
            <pc:sldMk cId="1168974014" sldId="267"/>
            <ac:grpSpMk id="102" creationId="{09EA7EA7-74F5-4EE2-8E3D-1A10308259D7}"/>
          </ac:grpSpMkLst>
        </pc:grpChg>
        <pc:graphicFrameChg chg="add del">
          <ac:chgData name="Katya Pleitez" userId="b9712ef7c4fa87fc" providerId="LiveId" clId="{501F0BEA-B142-40C3-99A6-C15E0EF4F928}" dt="2026-10-11T23:27:24.934" v="572" actId="26606"/>
          <ac:graphicFrameMkLst>
            <pc:docMk/>
            <pc:sldMk cId="1168974014" sldId="267"/>
            <ac:graphicFrameMk id="5" creationId="{9CA7ED93-21E5-3922-AFDE-EA857F143786}"/>
          </ac:graphicFrameMkLst>
        </pc:graphicFrameChg>
        <pc:cxnChg chg="add del">
          <ac:chgData name="Katya Pleitez" userId="b9712ef7c4fa87fc" providerId="LiveId" clId="{501F0BEA-B142-40C3-99A6-C15E0EF4F928}" dt="2026-10-11T23:37:46.301" v="650"/>
          <ac:cxnSpMkLst>
            <pc:docMk/>
            <pc:sldMk cId="1168974014" sldId="267"/>
            <ac:cxnSpMk id="105" creationId="{EFECD4E8-AD3E-4228-82A2-9461958EA94D}"/>
          </ac:cxnSpMkLst>
        </pc:cxnChg>
      </pc:sldChg>
      <pc:sldChg chg="modSp mod">
        <pc:chgData name="Katya Pleitez" userId="b9712ef7c4fa87fc" providerId="LiveId" clId="{501F0BEA-B142-40C3-99A6-C15E0EF4F928}" dt="2026-10-11T23:37:46.301" v="650"/>
        <pc:sldMkLst>
          <pc:docMk/>
          <pc:sldMk cId="2786742828" sldId="268"/>
        </pc:sldMkLst>
        <pc:spChg chg="mod">
          <ac:chgData name="Katya Pleitez" userId="b9712ef7c4fa87fc" providerId="LiveId" clId="{501F0BEA-B142-40C3-99A6-C15E0EF4F928}" dt="2026-10-11T23:37:46.301" v="650"/>
          <ac:spMkLst>
            <pc:docMk/>
            <pc:sldMk cId="2786742828" sldId="268"/>
            <ac:spMk id="2" creationId="{E707D9FD-67E1-4E68-94FD-F9E06EA1F44E}"/>
          </ac:spMkLst>
        </pc:spChg>
        <pc:spChg chg="mod">
          <ac:chgData name="Katya Pleitez" userId="b9712ef7c4fa87fc" providerId="LiveId" clId="{501F0BEA-B142-40C3-99A6-C15E0EF4F928}" dt="2026-10-11T23:37:46.301" v="650"/>
          <ac:spMkLst>
            <pc:docMk/>
            <pc:sldMk cId="2786742828" sldId="268"/>
            <ac:spMk id="3" creationId="{4FD75EEC-0700-CBE7-2202-8F2C4806F5F0}"/>
          </ac:spMkLst>
        </pc:spChg>
      </pc:sldChg>
      <pc:sldChg chg="modSp new del mod">
        <pc:chgData name="Katya Pleitez" userId="b9712ef7c4fa87fc" providerId="LiveId" clId="{501F0BEA-B142-40C3-99A6-C15E0EF4F928}" dt="2026-10-11T23:46:42.670" v="706" actId="47"/>
        <pc:sldMkLst>
          <pc:docMk/>
          <pc:sldMk cId="3854558942" sldId="269"/>
        </pc:sldMkLst>
        <pc:spChg chg="mod">
          <ac:chgData name="Katya Pleitez" userId="b9712ef7c4fa87fc" providerId="LiveId" clId="{501F0BEA-B142-40C3-99A6-C15E0EF4F928}" dt="2026-10-11T23:46:04.343" v="705" actId="20577"/>
          <ac:spMkLst>
            <pc:docMk/>
            <pc:sldMk cId="3854558942" sldId="269"/>
            <ac:spMk id="2" creationId="{E8ADE7FE-F871-AB26-35B2-3CE844D7AF0B}"/>
          </ac:spMkLst>
        </pc:spChg>
      </pc:sldChg>
      <pc:sldMasterChg chg="modSldLayout">
        <pc:chgData name="Katya Pleitez" userId="b9712ef7c4fa87fc" providerId="LiveId" clId="{501F0BEA-B142-40C3-99A6-C15E0EF4F928}" dt="2026-10-11T16:17:28.213" v="13"/>
        <pc:sldMasterMkLst>
          <pc:docMk/>
          <pc:sldMasterMk cId="3983627050" sldId="2147483690"/>
        </pc:sldMasterMkLst>
        <pc:sldLayoutChg chg="delSp">
          <pc:chgData name="Katya Pleitez" userId="b9712ef7c4fa87fc" providerId="LiveId" clId="{501F0BEA-B142-40C3-99A6-C15E0EF4F928}" dt="2026-10-11T16:17:28.213" v="13"/>
          <pc:sldLayoutMkLst>
            <pc:docMk/>
            <pc:sldMasterMk cId="3983627050" sldId="2147483690"/>
            <pc:sldLayoutMk cId="2858311425" sldId="2147483718"/>
          </pc:sldLayoutMkLst>
          <pc:cxnChg chg="del">
            <ac:chgData name="Katya Pleitez" userId="b9712ef7c4fa87fc" providerId="LiveId" clId="{501F0BEA-B142-40C3-99A6-C15E0EF4F928}" dt="2026-10-11T16:17:28.213" v="13"/>
            <ac:cxnSpMkLst>
              <pc:docMk/>
              <pc:sldMasterMk cId="3983627050" sldId="2147483690"/>
              <pc:sldLayoutMk cId="2858311425" sldId="2147483718"/>
              <ac:cxnSpMk id="7" creationId="{A10B934F-7AD0-6CA4-BC4D-9CC30854BF9C}"/>
            </ac:cxnSpMkLst>
          </pc:cxnChg>
        </pc:sldLayoutChg>
      </pc:sldMasterChg>
      <pc:sldMasterChg chg="modSldLayout">
        <pc:chgData name="Katya Pleitez" userId="b9712ef7c4fa87fc" providerId="LiveId" clId="{501F0BEA-B142-40C3-99A6-C15E0EF4F928}" dt="2026-10-11T18:52:03.523" v="162"/>
        <pc:sldMasterMkLst>
          <pc:docMk/>
          <pc:sldMasterMk cId="4044995823" sldId="2147483748"/>
        </pc:sldMasterMkLst>
        <pc:sldLayoutChg chg="delSp">
          <pc:chgData name="Katya Pleitez" userId="b9712ef7c4fa87fc" providerId="LiveId" clId="{501F0BEA-B142-40C3-99A6-C15E0EF4F928}" dt="2026-10-11T18:52:03.523" v="162"/>
          <pc:sldLayoutMkLst>
            <pc:docMk/>
            <pc:sldMasterMk cId="4044995823" sldId="2147483748"/>
            <pc:sldLayoutMk cId="1453266990" sldId="2147483766"/>
          </pc:sldLayoutMkLst>
          <pc:cxnChg chg="del">
            <ac:chgData name="Katya Pleitez" userId="b9712ef7c4fa87fc" providerId="LiveId" clId="{501F0BEA-B142-40C3-99A6-C15E0EF4F928}" dt="2026-10-11T18:52:03.523" v="162"/>
            <ac:cxnSpMkLst>
              <pc:docMk/>
              <pc:sldMasterMk cId="4044995823" sldId="2147483748"/>
              <pc:sldLayoutMk cId="1453266990" sldId="2147483766"/>
              <ac:cxnSpMk id="14" creationId="{6EB92977-9D16-C370-F779-0B9C67993046}"/>
            </ac:cxnSpMkLst>
          </pc:cxnChg>
          <pc:cxnChg chg="del">
            <ac:chgData name="Katya Pleitez" userId="b9712ef7c4fa87fc" providerId="LiveId" clId="{501F0BEA-B142-40C3-99A6-C15E0EF4F928}" dt="2026-10-11T18:52:03.523" v="162"/>
            <ac:cxnSpMkLst>
              <pc:docMk/>
              <pc:sldMasterMk cId="4044995823" sldId="2147483748"/>
              <pc:sldLayoutMk cId="1453266990" sldId="2147483766"/>
              <ac:cxnSpMk id="15" creationId="{A254AC9C-312D-B8D1-5D04-C0CE07B464DB}"/>
            </ac:cxnSpMkLst>
          </pc:cxnChg>
        </pc:sldLayoutChg>
        <pc:sldLayoutChg chg="delSp">
          <pc:chgData name="Katya Pleitez" userId="b9712ef7c4fa87fc" providerId="LiveId" clId="{501F0BEA-B142-40C3-99A6-C15E0EF4F928}" dt="2026-10-11T18:52:03.523" v="162"/>
          <pc:sldLayoutMkLst>
            <pc:docMk/>
            <pc:sldMasterMk cId="4044995823" sldId="2147483748"/>
            <pc:sldLayoutMk cId="2988783719" sldId="2147483767"/>
          </pc:sldLayoutMkLst>
          <pc:cxnChg chg="del">
            <ac:chgData name="Katya Pleitez" userId="b9712ef7c4fa87fc" providerId="LiveId" clId="{501F0BEA-B142-40C3-99A6-C15E0EF4F928}" dt="2026-10-11T18:52:03.523" v="162"/>
            <ac:cxnSpMkLst>
              <pc:docMk/>
              <pc:sldMasterMk cId="4044995823" sldId="2147483748"/>
              <pc:sldLayoutMk cId="2988783719" sldId="2147483767"/>
              <ac:cxnSpMk id="7" creationId="{354F547E-1AC1-2FFD-3E17-DC3F25B07823}"/>
            </ac:cxnSpMkLst>
          </pc:cxnChg>
          <pc:cxnChg chg="del">
            <ac:chgData name="Katya Pleitez" userId="b9712ef7c4fa87fc" providerId="LiveId" clId="{501F0BEA-B142-40C3-99A6-C15E0EF4F928}" dt="2026-10-11T18:52:03.523" v="162"/>
            <ac:cxnSpMkLst>
              <pc:docMk/>
              <pc:sldMasterMk cId="4044995823" sldId="2147483748"/>
              <pc:sldLayoutMk cId="2988783719" sldId="2147483767"/>
              <ac:cxnSpMk id="8" creationId="{8695E25D-D4B1-2002-F8AB-8B987C1683D9}"/>
            </ac:cxnSpMkLst>
          </pc:cxnChg>
          <pc:cxnChg chg="del">
            <ac:chgData name="Katya Pleitez" userId="b9712ef7c4fa87fc" providerId="LiveId" clId="{501F0BEA-B142-40C3-99A6-C15E0EF4F928}" dt="2026-10-11T18:52:03.523" v="162"/>
            <ac:cxnSpMkLst>
              <pc:docMk/>
              <pc:sldMasterMk cId="4044995823" sldId="2147483748"/>
              <pc:sldLayoutMk cId="2988783719" sldId="2147483767"/>
              <ac:cxnSpMk id="9" creationId="{8335EA16-C700-BA75-F075-2E4BC3EAFBE2}"/>
            </ac:cxnSpMkLst>
          </pc:cxnChg>
        </pc:sldLayoutChg>
      </pc:sldMasterChg>
      <pc:sldMasterChg chg="modSldLayout">
        <pc:chgData name="Katya Pleitez" userId="b9712ef7c4fa87fc" providerId="LiveId" clId="{501F0BEA-B142-40C3-99A6-C15E0EF4F928}" dt="2026-10-11T22:41:27.927" v="369"/>
        <pc:sldMasterMkLst>
          <pc:docMk/>
          <pc:sldMasterMk cId="1189448441" sldId="2147483859"/>
        </pc:sldMasterMkLst>
        <pc:sldLayoutChg chg="addSp delSp">
          <pc:chgData name="Katya Pleitez" userId="b9712ef7c4fa87fc" providerId="LiveId" clId="{501F0BEA-B142-40C3-99A6-C15E0EF4F928}" dt="2026-10-11T22:41:27.927" v="369"/>
          <pc:sldLayoutMkLst>
            <pc:docMk/>
            <pc:sldMasterMk cId="1189448441" sldId="2147483859"/>
            <pc:sldLayoutMk cId="1788107275" sldId="2147483887"/>
          </pc:sldLayoutMkLst>
          <pc:cxnChg chg="add del">
            <ac:chgData name="Katya Pleitez" userId="b9712ef7c4fa87fc" providerId="LiveId" clId="{501F0BEA-B142-40C3-99A6-C15E0EF4F928}" dt="2026-10-11T22:41:27.927" v="369"/>
            <ac:cxnSpMkLst>
              <pc:docMk/>
              <pc:sldMasterMk cId="1189448441" sldId="2147483859"/>
              <pc:sldLayoutMk cId="1788107275" sldId="2147483887"/>
              <ac:cxnSpMk id="7" creationId="{A10B934F-7AD0-6CA4-BC4D-9CC30854BF9C}"/>
            </ac:cxnSpMkLst>
          </pc:cxnChg>
        </pc:sldLayoutChg>
      </pc:sldMasterChg>
      <pc:sldMasterChg chg="modSldLayout">
        <pc:chgData name="Katya Pleitez" userId="b9712ef7c4fa87fc" providerId="LiveId" clId="{501F0BEA-B142-40C3-99A6-C15E0EF4F928}" dt="2026-10-11T22:50:43.257" v="370"/>
        <pc:sldMasterMkLst>
          <pc:docMk/>
          <pc:sldMasterMk cId="3499125330" sldId="2147483859"/>
        </pc:sldMasterMkLst>
        <pc:sldLayoutChg chg="delSp">
          <pc:chgData name="Katya Pleitez" userId="b9712ef7c4fa87fc" providerId="LiveId" clId="{501F0BEA-B142-40C3-99A6-C15E0EF4F928}" dt="2026-10-11T22:50:43.257" v="370"/>
          <pc:sldLayoutMkLst>
            <pc:docMk/>
            <pc:sldMasterMk cId="3499125330" sldId="2147483859"/>
            <pc:sldLayoutMk cId="2719714030" sldId="2147483871"/>
          </pc:sldLayoutMkLst>
          <pc:cxnChg chg="del">
            <ac:chgData name="Katya Pleitez" userId="b9712ef7c4fa87fc" providerId="LiveId" clId="{501F0BEA-B142-40C3-99A6-C15E0EF4F928}" dt="2026-10-11T22:50:43.257" v="370"/>
            <ac:cxnSpMkLst>
              <pc:docMk/>
              <pc:sldMasterMk cId="3499125330" sldId="2147483859"/>
              <pc:sldLayoutMk cId="2719714030" sldId="2147483871"/>
              <ac:cxnSpMk id="7" creationId="{A10B934F-7AD0-6CA4-BC4D-9CC30854BF9C}"/>
            </ac:cxnSpMkLst>
          </pc:cxnChg>
        </pc:sldLayoutChg>
      </pc:sldMasterChg>
      <pc:sldMasterChg chg="setBg">
        <pc:chgData name="Katya Pleitez" userId="b9712ef7c4fa87fc" providerId="LiveId" clId="{501F0BEA-B142-40C3-99A6-C15E0EF4F928}" dt="2026-10-11T23:06:40" v="439"/>
        <pc:sldMasterMkLst>
          <pc:docMk/>
          <pc:sldMasterMk cId="1309413062" sldId="2147483875"/>
        </pc:sldMasterMkLst>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EAFF0F-0B2C-42C0-BC99-93843E5034B2}"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84244862-E082-46E0-A48A-CE496521EACD}">
      <dgm:prSet/>
      <dgm:spPr/>
      <dgm:t>
        <a:bodyPr/>
        <a:lstStyle/>
        <a:p>
          <a:r>
            <a:rPr lang="en-GB" dirty="0">
              <a:latin typeface="Amasis MT Pro Medium" panose="02040604050005020304" pitchFamily="18" charset="0"/>
            </a:rPr>
            <a:t>Three years old; recently joined the nursery.</a:t>
          </a:r>
          <a:endParaRPr lang="en-US" dirty="0">
            <a:latin typeface="Amasis MT Pro Medium" panose="02040604050005020304" pitchFamily="18" charset="0"/>
          </a:endParaRPr>
        </a:p>
      </dgm:t>
    </dgm:pt>
    <dgm:pt modelId="{AF13E16C-67AE-4D8F-8E25-67269007899C}" type="parTrans" cxnId="{455132A7-6BFB-4BFB-A2CE-692702D58C26}">
      <dgm:prSet/>
      <dgm:spPr/>
      <dgm:t>
        <a:bodyPr/>
        <a:lstStyle/>
        <a:p>
          <a:endParaRPr lang="en-US"/>
        </a:p>
      </dgm:t>
    </dgm:pt>
    <dgm:pt modelId="{E23E8C14-7624-4FF4-B366-76C28747D897}" type="sibTrans" cxnId="{455132A7-6BFB-4BFB-A2CE-692702D58C26}">
      <dgm:prSet/>
      <dgm:spPr/>
      <dgm:t>
        <a:bodyPr/>
        <a:lstStyle/>
        <a:p>
          <a:endParaRPr lang="en-US"/>
        </a:p>
      </dgm:t>
    </dgm:pt>
    <dgm:pt modelId="{43DB829C-6A3F-4730-BE15-53517090EFD9}">
      <dgm:prSet/>
      <dgm:spPr/>
      <dgm:t>
        <a:bodyPr/>
        <a:lstStyle/>
        <a:p>
          <a:r>
            <a:rPr lang="en-GB" dirty="0">
              <a:latin typeface="Amasis MT Pro Medium" panose="02040604050005020304" pitchFamily="18" charset="0"/>
            </a:rPr>
            <a:t>Anxiety when separated from her carers.</a:t>
          </a:r>
          <a:endParaRPr lang="en-US" dirty="0">
            <a:latin typeface="Amasis MT Pro Medium" panose="02040604050005020304" pitchFamily="18" charset="0"/>
          </a:endParaRPr>
        </a:p>
      </dgm:t>
    </dgm:pt>
    <dgm:pt modelId="{9F1156E8-CBD2-4593-90D9-5ABBAF74E295}" type="parTrans" cxnId="{AB26E8FD-34B4-4EBC-A868-CE49EF4922A1}">
      <dgm:prSet/>
      <dgm:spPr/>
      <dgm:t>
        <a:bodyPr/>
        <a:lstStyle/>
        <a:p>
          <a:endParaRPr lang="en-US"/>
        </a:p>
      </dgm:t>
    </dgm:pt>
    <dgm:pt modelId="{A2890C1C-66BD-40A3-8A31-43D2EA5D7616}" type="sibTrans" cxnId="{AB26E8FD-34B4-4EBC-A868-CE49EF4922A1}">
      <dgm:prSet/>
      <dgm:spPr/>
      <dgm:t>
        <a:bodyPr/>
        <a:lstStyle/>
        <a:p>
          <a:endParaRPr lang="en-US"/>
        </a:p>
      </dgm:t>
    </dgm:pt>
    <dgm:pt modelId="{04B18DA0-BBC4-4CA0-AC27-26A85A70495B}">
      <dgm:prSet/>
      <dgm:spPr/>
      <dgm:t>
        <a:bodyPr/>
        <a:lstStyle/>
        <a:p>
          <a:r>
            <a:rPr lang="en-GB" dirty="0">
              <a:latin typeface="Amasis MT Pro Medium" panose="02040604050005020304" pitchFamily="18" charset="0"/>
            </a:rPr>
            <a:t>Limited verbal communication.</a:t>
          </a:r>
          <a:endParaRPr lang="en-US" dirty="0">
            <a:latin typeface="Amasis MT Pro Medium" panose="02040604050005020304" pitchFamily="18" charset="0"/>
          </a:endParaRPr>
        </a:p>
      </dgm:t>
    </dgm:pt>
    <dgm:pt modelId="{EEE9DF42-43EE-4806-874B-FC0A917E243C}" type="parTrans" cxnId="{2A455247-B53B-41C9-ABD8-62D47BB24820}">
      <dgm:prSet/>
      <dgm:spPr/>
      <dgm:t>
        <a:bodyPr/>
        <a:lstStyle/>
        <a:p>
          <a:endParaRPr lang="en-US"/>
        </a:p>
      </dgm:t>
    </dgm:pt>
    <dgm:pt modelId="{A6A2507E-1B4D-4D87-95B9-0A78B60F538E}" type="sibTrans" cxnId="{2A455247-B53B-41C9-ABD8-62D47BB24820}">
      <dgm:prSet/>
      <dgm:spPr/>
      <dgm:t>
        <a:bodyPr/>
        <a:lstStyle/>
        <a:p>
          <a:endParaRPr lang="en-US"/>
        </a:p>
      </dgm:t>
    </dgm:pt>
    <dgm:pt modelId="{EA440E95-4079-4460-B546-6D155435EE17}">
      <dgm:prSet/>
      <dgm:spPr/>
      <dgm:t>
        <a:bodyPr/>
        <a:lstStyle/>
        <a:p>
          <a:r>
            <a:rPr lang="en-GB" dirty="0">
              <a:latin typeface="Amasis MT Pro Medium" panose="02040604050005020304" pitchFamily="18" charset="0"/>
            </a:rPr>
            <a:t>Difficulty engaging in group play.</a:t>
          </a:r>
          <a:endParaRPr lang="en-US" dirty="0">
            <a:latin typeface="Amasis MT Pro Medium" panose="02040604050005020304" pitchFamily="18" charset="0"/>
          </a:endParaRPr>
        </a:p>
      </dgm:t>
    </dgm:pt>
    <dgm:pt modelId="{6B2B26DC-ACB5-4EE5-AF7C-D89A8A3E96B8}" type="parTrans" cxnId="{9DBB232B-B4C1-4666-AA7B-26811DE6A453}">
      <dgm:prSet/>
      <dgm:spPr/>
      <dgm:t>
        <a:bodyPr/>
        <a:lstStyle/>
        <a:p>
          <a:endParaRPr lang="en-US"/>
        </a:p>
      </dgm:t>
    </dgm:pt>
    <dgm:pt modelId="{C6C33776-05F9-4B03-A331-0AF526C56751}" type="sibTrans" cxnId="{9DBB232B-B4C1-4666-AA7B-26811DE6A453}">
      <dgm:prSet/>
      <dgm:spPr/>
      <dgm:t>
        <a:bodyPr/>
        <a:lstStyle/>
        <a:p>
          <a:endParaRPr lang="en-US"/>
        </a:p>
      </dgm:t>
    </dgm:pt>
    <dgm:pt modelId="{81797F43-FC08-43D6-A5F3-2E4CD9B9679A}" type="pres">
      <dgm:prSet presAssocID="{06EAFF0F-0B2C-42C0-BC99-93843E5034B2}" presName="diagram" presStyleCnt="0">
        <dgm:presLayoutVars>
          <dgm:dir/>
          <dgm:resizeHandles val="exact"/>
        </dgm:presLayoutVars>
      </dgm:prSet>
      <dgm:spPr/>
    </dgm:pt>
    <dgm:pt modelId="{397692DE-D3B9-4CC7-9673-5794264E4931}" type="pres">
      <dgm:prSet presAssocID="{84244862-E082-46E0-A48A-CE496521EACD}" presName="node" presStyleLbl="node1" presStyleIdx="0" presStyleCnt="4">
        <dgm:presLayoutVars>
          <dgm:bulletEnabled val="1"/>
        </dgm:presLayoutVars>
      </dgm:prSet>
      <dgm:spPr/>
    </dgm:pt>
    <dgm:pt modelId="{1D4B4AE5-BC0E-4A8C-8BA5-AA97A57406E7}" type="pres">
      <dgm:prSet presAssocID="{E23E8C14-7624-4FF4-B366-76C28747D897}" presName="sibTrans" presStyleCnt="0"/>
      <dgm:spPr/>
    </dgm:pt>
    <dgm:pt modelId="{02CFAC7D-C880-4FC8-9878-3E92857C8D04}" type="pres">
      <dgm:prSet presAssocID="{43DB829C-6A3F-4730-BE15-53517090EFD9}" presName="node" presStyleLbl="node1" presStyleIdx="1" presStyleCnt="4">
        <dgm:presLayoutVars>
          <dgm:bulletEnabled val="1"/>
        </dgm:presLayoutVars>
      </dgm:prSet>
      <dgm:spPr/>
    </dgm:pt>
    <dgm:pt modelId="{A2B176E6-CC53-4B5A-9451-89A0A22BD915}" type="pres">
      <dgm:prSet presAssocID="{A2890C1C-66BD-40A3-8A31-43D2EA5D7616}" presName="sibTrans" presStyleCnt="0"/>
      <dgm:spPr/>
    </dgm:pt>
    <dgm:pt modelId="{6A65BB3B-73D5-4DFE-A377-63FEB726D23E}" type="pres">
      <dgm:prSet presAssocID="{04B18DA0-BBC4-4CA0-AC27-26A85A70495B}" presName="node" presStyleLbl="node1" presStyleIdx="2" presStyleCnt="4">
        <dgm:presLayoutVars>
          <dgm:bulletEnabled val="1"/>
        </dgm:presLayoutVars>
      </dgm:prSet>
      <dgm:spPr/>
    </dgm:pt>
    <dgm:pt modelId="{911D77F2-22D0-4506-B9EF-C6F3C9004B6F}" type="pres">
      <dgm:prSet presAssocID="{A6A2507E-1B4D-4D87-95B9-0A78B60F538E}" presName="sibTrans" presStyleCnt="0"/>
      <dgm:spPr/>
    </dgm:pt>
    <dgm:pt modelId="{3A6BC0E4-1BAC-472A-A4D2-DD2B9FBAC21B}" type="pres">
      <dgm:prSet presAssocID="{EA440E95-4079-4460-B546-6D155435EE17}" presName="node" presStyleLbl="node1" presStyleIdx="3" presStyleCnt="4">
        <dgm:presLayoutVars>
          <dgm:bulletEnabled val="1"/>
        </dgm:presLayoutVars>
      </dgm:prSet>
      <dgm:spPr/>
    </dgm:pt>
  </dgm:ptLst>
  <dgm:cxnLst>
    <dgm:cxn modelId="{0A51821B-25AD-481A-BAAA-06F02CDE7119}" type="presOf" srcId="{43DB829C-6A3F-4730-BE15-53517090EFD9}" destId="{02CFAC7D-C880-4FC8-9878-3E92857C8D04}" srcOrd="0" destOrd="0" presId="urn:microsoft.com/office/officeart/2005/8/layout/default"/>
    <dgm:cxn modelId="{9DBB232B-B4C1-4666-AA7B-26811DE6A453}" srcId="{06EAFF0F-0B2C-42C0-BC99-93843E5034B2}" destId="{EA440E95-4079-4460-B546-6D155435EE17}" srcOrd="3" destOrd="0" parTransId="{6B2B26DC-ACB5-4EE5-AF7C-D89A8A3E96B8}" sibTransId="{C6C33776-05F9-4B03-A331-0AF526C56751}"/>
    <dgm:cxn modelId="{93120E67-5266-47BE-8079-ECB1AFCB47DA}" type="presOf" srcId="{06EAFF0F-0B2C-42C0-BC99-93843E5034B2}" destId="{81797F43-FC08-43D6-A5F3-2E4CD9B9679A}" srcOrd="0" destOrd="0" presId="urn:microsoft.com/office/officeart/2005/8/layout/default"/>
    <dgm:cxn modelId="{2A455247-B53B-41C9-ABD8-62D47BB24820}" srcId="{06EAFF0F-0B2C-42C0-BC99-93843E5034B2}" destId="{04B18DA0-BBC4-4CA0-AC27-26A85A70495B}" srcOrd="2" destOrd="0" parTransId="{EEE9DF42-43EE-4806-874B-FC0A917E243C}" sibTransId="{A6A2507E-1B4D-4D87-95B9-0A78B60F538E}"/>
    <dgm:cxn modelId="{C95E6F89-6267-4707-A859-61C6C4CD6CBB}" type="presOf" srcId="{84244862-E082-46E0-A48A-CE496521EACD}" destId="{397692DE-D3B9-4CC7-9673-5794264E4931}" srcOrd="0" destOrd="0" presId="urn:microsoft.com/office/officeart/2005/8/layout/default"/>
    <dgm:cxn modelId="{3830828D-1675-45C6-93C8-22B0736F8E21}" type="presOf" srcId="{EA440E95-4079-4460-B546-6D155435EE17}" destId="{3A6BC0E4-1BAC-472A-A4D2-DD2B9FBAC21B}" srcOrd="0" destOrd="0" presId="urn:microsoft.com/office/officeart/2005/8/layout/default"/>
    <dgm:cxn modelId="{455132A7-6BFB-4BFB-A2CE-692702D58C26}" srcId="{06EAFF0F-0B2C-42C0-BC99-93843E5034B2}" destId="{84244862-E082-46E0-A48A-CE496521EACD}" srcOrd="0" destOrd="0" parTransId="{AF13E16C-67AE-4D8F-8E25-67269007899C}" sibTransId="{E23E8C14-7624-4FF4-B366-76C28747D897}"/>
    <dgm:cxn modelId="{627B44AA-D597-498C-8DEA-732634789FAE}" type="presOf" srcId="{04B18DA0-BBC4-4CA0-AC27-26A85A70495B}" destId="{6A65BB3B-73D5-4DFE-A377-63FEB726D23E}" srcOrd="0" destOrd="0" presId="urn:microsoft.com/office/officeart/2005/8/layout/default"/>
    <dgm:cxn modelId="{AB26E8FD-34B4-4EBC-A868-CE49EF4922A1}" srcId="{06EAFF0F-0B2C-42C0-BC99-93843E5034B2}" destId="{43DB829C-6A3F-4730-BE15-53517090EFD9}" srcOrd="1" destOrd="0" parTransId="{9F1156E8-CBD2-4593-90D9-5ABBAF74E295}" sibTransId="{A2890C1C-66BD-40A3-8A31-43D2EA5D7616}"/>
    <dgm:cxn modelId="{868C6BF4-855E-4CB7-B3C0-BF33A7719608}" type="presParOf" srcId="{81797F43-FC08-43D6-A5F3-2E4CD9B9679A}" destId="{397692DE-D3B9-4CC7-9673-5794264E4931}" srcOrd="0" destOrd="0" presId="urn:microsoft.com/office/officeart/2005/8/layout/default"/>
    <dgm:cxn modelId="{E1B1A355-970C-456D-83C3-58E56B504D66}" type="presParOf" srcId="{81797F43-FC08-43D6-A5F3-2E4CD9B9679A}" destId="{1D4B4AE5-BC0E-4A8C-8BA5-AA97A57406E7}" srcOrd="1" destOrd="0" presId="urn:microsoft.com/office/officeart/2005/8/layout/default"/>
    <dgm:cxn modelId="{E0D5CAE4-4A02-4EF7-A239-966270B5F30C}" type="presParOf" srcId="{81797F43-FC08-43D6-A5F3-2E4CD9B9679A}" destId="{02CFAC7D-C880-4FC8-9878-3E92857C8D04}" srcOrd="2" destOrd="0" presId="urn:microsoft.com/office/officeart/2005/8/layout/default"/>
    <dgm:cxn modelId="{89D809C0-A1B9-46C0-AB63-D1F8DD2DB74C}" type="presParOf" srcId="{81797F43-FC08-43D6-A5F3-2E4CD9B9679A}" destId="{A2B176E6-CC53-4B5A-9451-89A0A22BD915}" srcOrd="3" destOrd="0" presId="urn:microsoft.com/office/officeart/2005/8/layout/default"/>
    <dgm:cxn modelId="{81496A99-DE59-43F1-95CA-79B7B8DE2DA2}" type="presParOf" srcId="{81797F43-FC08-43D6-A5F3-2E4CD9B9679A}" destId="{6A65BB3B-73D5-4DFE-A377-63FEB726D23E}" srcOrd="4" destOrd="0" presId="urn:microsoft.com/office/officeart/2005/8/layout/default"/>
    <dgm:cxn modelId="{2C4CEF9C-42C1-4DFE-8071-432B81E3E2F3}" type="presParOf" srcId="{81797F43-FC08-43D6-A5F3-2E4CD9B9679A}" destId="{911D77F2-22D0-4506-B9EF-C6F3C9004B6F}" srcOrd="5" destOrd="0" presId="urn:microsoft.com/office/officeart/2005/8/layout/default"/>
    <dgm:cxn modelId="{FA69BD65-DEC7-4793-9220-31038ADFBDAB}" type="presParOf" srcId="{81797F43-FC08-43D6-A5F3-2E4CD9B9679A}" destId="{3A6BC0E4-1BAC-472A-A4D2-DD2B9FBAC21B}"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053E00-E17D-4CCD-9817-3A9BE5A8D92A}" type="doc">
      <dgm:prSet loTypeId="urn:microsoft.com/office/officeart/2024/layout/VerticalActionList" loCatId="list" qsTypeId="urn:microsoft.com/office/officeart/2005/8/quickstyle/simple1" qsCatId="simple" csTypeId="urn:microsoft.com/office/officeart/2005/8/colors/accent1_2" csCatId="accent1" phldr="1"/>
      <dgm:spPr/>
      <dgm:t>
        <a:bodyPr/>
        <a:lstStyle/>
        <a:p>
          <a:endParaRPr lang="en-GB"/>
        </a:p>
      </dgm:t>
    </dgm:pt>
    <dgm:pt modelId="{407FD4E0-524B-4B8E-B80D-B47A8DB5707E}">
      <dgm:prSet phldrT="[Texto]" phldr="0" custT="1"/>
      <dgm:spPr/>
      <dgm:t>
        <a:bodyPr/>
        <a:lstStyle/>
        <a:p>
          <a:r>
            <a:rPr lang="en-GB" sz="1800" b="1" dirty="0">
              <a:latin typeface="Amasis MT Pro Medium" panose="02040604050005020304" pitchFamily="18" charset="0"/>
            </a:rPr>
            <a:t>Attachment:</a:t>
          </a:r>
        </a:p>
      </dgm:t>
    </dgm:pt>
    <dgm:pt modelId="{6A540040-8B75-40AB-998C-0CCD9E3AF9C4}" type="parTrans" cxnId="{93217B53-54F0-4CD9-989F-11CB1222649C}">
      <dgm:prSet/>
      <dgm:spPr/>
      <dgm:t>
        <a:bodyPr/>
        <a:lstStyle/>
        <a:p>
          <a:endParaRPr lang="en-GB"/>
        </a:p>
      </dgm:t>
    </dgm:pt>
    <dgm:pt modelId="{60A1B5FF-B9EF-4FE0-BD22-28F691554FD8}" type="sibTrans" cxnId="{93217B53-54F0-4CD9-989F-11CB1222649C}">
      <dgm:prSet/>
      <dgm:spPr/>
      <dgm:t>
        <a:bodyPr/>
        <a:lstStyle/>
        <a:p>
          <a:endParaRPr lang="en-GB"/>
        </a:p>
      </dgm:t>
    </dgm:pt>
    <dgm:pt modelId="{781939DC-6914-4E51-B025-419925E823A6}">
      <dgm:prSet phldrT="[Texto]" phldr="0" custT="1"/>
      <dgm:spPr/>
      <dgm:t>
        <a:bodyPr/>
        <a:lstStyle/>
        <a:p>
          <a:r>
            <a:rPr lang="en-GB" sz="1800" dirty="0">
              <a:latin typeface="Amasis MT Pro Medium" panose="02040604050005020304" pitchFamily="18" charset="0"/>
            </a:rPr>
            <a:t>An emotional bond through which comfort and protection are sought from a familiar caregiver (McLeod,2026).</a:t>
          </a:r>
        </a:p>
      </dgm:t>
    </dgm:pt>
    <dgm:pt modelId="{8B7A611B-EBA9-4A8F-BB0E-F23D01EBD353}" type="parTrans" cxnId="{559401F2-AEFA-4771-AADB-37D0D22AB6B1}">
      <dgm:prSet/>
      <dgm:spPr/>
      <dgm:t>
        <a:bodyPr/>
        <a:lstStyle/>
        <a:p>
          <a:endParaRPr lang="en-GB"/>
        </a:p>
      </dgm:t>
    </dgm:pt>
    <dgm:pt modelId="{DDC9A27C-B083-41EE-B673-2A86E560B75B}" type="sibTrans" cxnId="{559401F2-AEFA-4771-AADB-37D0D22AB6B1}">
      <dgm:prSet/>
      <dgm:spPr/>
      <dgm:t>
        <a:bodyPr/>
        <a:lstStyle/>
        <a:p>
          <a:endParaRPr lang="en-GB"/>
        </a:p>
      </dgm:t>
    </dgm:pt>
    <dgm:pt modelId="{4ADC8467-15DB-4821-A885-EF2C587B95E1}">
      <dgm:prSet phldrT="[Texto]" phldr="0" custT="1"/>
      <dgm:spPr/>
      <dgm:t>
        <a:bodyPr/>
        <a:lstStyle/>
        <a:p>
          <a:r>
            <a:rPr lang="en-GB" sz="1800" b="1" dirty="0">
              <a:latin typeface="Amasis MT Pro Medium" panose="02040604050005020304" pitchFamily="18" charset="0"/>
            </a:rPr>
            <a:t>Secure base:</a:t>
          </a:r>
        </a:p>
      </dgm:t>
    </dgm:pt>
    <dgm:pt modelId="{78B5CBCD-F72E-40E3-85A4-121AB414B75A}" type="parTrans" cxnId="{1A08F244-5CD6-4B41-AA02-F470D630989A}">
      <dgm:prSet/>
      <dgm:spPr/>
      <dgm:t>
        <a:bodyPr/>
        <a:lstStyle/>
        <a:p>
          <a:endParaRPr lang="en-GB"/>
        </a:p>
      </dgm:t>
    </dgm:pt>
    <dgm:pt modelId="{E3B19E07-D845-44AF-A8A8-4498206E5EE0}" type="sibTrans" cxnId="{1A08F244-5CD6-4B41-AA02-F470D630989A}">
      <dgm:prSet/>
      <dgm:spPr/>
      <dgm:t>
        <a:bodyPr/>
        <a:lstStyle/>
        <a:p>
          <a:endParaRPr lang="en-GB"/>
        </a:p>
      </dgm:t>
    </dgm:pt>
    <dgm:pt modelId="{B7515729-FC11-4827-9587-6F2827463667}">
      <dgm:prSet phldrT="[Texto]" phldr="0" custT="1"/>
      <dgm:spPr/>
      <dgm:t>
        <a:bodyPr/>
        <a:lstStyle/>
        <a:p>
          <a:r>
            <a:rPr lang="en-GB" sz="1800" dirty="0">
              <a:latin typeface="Amasis MT Pro Medium" panose="02040604050005020304" pitchFamily="18" charset="0"/>
            </a:rPr>
            <a:t>Exploration is supported by an available and responsive caregiver.</a:t>
          </a:r>
        </a:p>
      </dgm:t>
    </dgm:pt>
    <dgm:pt modelId="{942057D1-21A9-4F6E-A390-9056C068F3A9}" type="parTrans" cxnId="{B4F2B65F-61E5-4AA2-920B-4C0DDD18D5FF}">
      <dgm:prSet/>
      <dgm:spPr/>
      <dgm:t>
        <a:bodyPr/>
        <a:lstStyle/>
        <a:p>
          <a:endParaRPr lang="en-GB"/>
        </a:p>
      </dgm:t>
    </dgm:pt>
    <dgm:pt modelId="{AA75009B-5C1B-491B-8059-DC3AA02BBF3C}" type="sibTrans" cxnId="{B4F2B65F-61E5-4AA2-920B-4C0DDD18D5FF}">
      <dgm:prSet/>
      <dgm:spPr/>
      <dgm:t>
        <a:bodyPr/>
        <a:lstStyle/>
        <a:p>
          <a:endParaRPr lang="en-GB"/>
        </a:p>
      </dgm:t>
    </dgm:pt>
    <dgm:pt modelId="{980DC25A-390A-421A-B382-B951666556AD}">
      <dgm:prSet phldrT="[Texto]" phldr="0" custT="1"/>
      <dgm:spPr/>
      <dgm:t>
        <a:bodyPr/>
        <a:lstStyle/>
        <a:p>
          <a:r>
            <a:rPr lang="en-GB" sz="1800" b="1" dirty="0">
              <a:latin typeface="Amasis MT Pro Medium" panose="02040604050005020304" pitchFamily="18" charset="0"/>
            </a:rPr>
            <a:t>Internal working models:</a:t>
          </a:r>
        </a:p>
      </dgm:t>
    </dgm:pt>
    <dgm:pt modelId="{969A35D4-49D8-45E6-9A5F-D9961B0591AA}" type="parTrans" cxnId="{C3536C14-A3ED-4FFF-AE9C-63EEF3557483}">
      <dgm:prSet/>
      <dgm:spPr/>
      <dgm:t>
        <a:bodyPr/>
        <a:lstStyle/>
        <a:p>
          <a:endParaRPr lang="en-GB"/>
        </a:p>
      </dgm:t>
    </dgm:pt>
    <dgm:pt modelId="{23FC9922-501D-4221-AD15-0A3820C7E7B0}" type="sibTrans" cxnId="{C3536C14-A3ED-4FFF-AE9C-63EEF3557483}">
      <dgm:prSet/>
      <dgm:spPr/>
      <dgm:t>
        <a:bodyPr/>
        <a:lstStyle/>
        <a:p>
          <a:endParaRPr lang="en-GB"/>
        </a:p>
      </dgm:t>
    </dgm:pt>
    <dgm:pt modelId="{A1CBE08D-12AE-4A0C-B7AE-AB623C3A7D0F}">
      <dgm:prSet phldrT="[Texto]" phldr="0" custT="1"/>
      <dgm:spPr/>
      <dgm:t>
        <a:bodyPr/>
        <a:lstStyle/>
        <a:p>
          <a:r>
            <a:rPr lang="en-GB" sz="1800" dirty="0">
              <a:latin typeface="Amasis MT Pro Medium" panose="02040604050005020304" pitchFamily="18" charset="0"/>
            </a:rPr>
            <a:t>Expectations about the self and caregivers are formed through repeated interactions.</a:t>
          </a:r>
        </a:p>
      </dgm:t>
    </dgm:pt>
    <dgm:pt modelId="{F2DEAC7B-F024-4544-B37B-F9FAE362DE6A}" type="parTrans" cxnId="{34512A1C-5483-4A7E-B734-74EC9540C1EB}">
      <dgm:prSet/>
      <dgm:spPr/>
      <dgm:t>
        <a:bodyPr/>
        <a:lstStyle/>
        <a:p>
          <a:endParaRPr lang="en-GB"/>
        </a:p>
      </dgm:t>
    </dgm:pt>
    <dgm:pt modelId="{0A9730ED-712D-4B2B-8E25-5D52892994AB}" type="sibTrans" cxnId="{34512A1C-5483-4A7E-B734-74EC9540C1EB}">
      <dgm:prSet/>
      <dgm:spPr/>
      <dgm:t>
        <a:bodyPr/>
        <a:lstStyle/>
        <a:p>
          <a:endParaRPr lang="en-GB"/>
        </a:p>
      </dgm:t>
    </dgm:pt>
    <dgm:pt modelId="{AA5C7B57-D883-48A0-9D92-5F8C1B2A79A6}" type="pres">
      <dgm:prSet presAssocID="{D8053E00-E17D-4CCD-9817-3A9BE5A8D92A}" presName="Name0" presStyleCnt="0">
        <dgm:presLayoutVars>
          <dgm:dir/>
          <dgm:animLvl val="lvl"/>
          <dgm:resizeHandles val="exact"/>
        </dgm:presLayoutVars>
      </dgm:prSet>
      <dgm:spPr/>
    </dgm:pt>
    <dgm:pt modelId="{450714E8-E81A-4D77-B867-DEDE99BD6D6C}" type="pres">
      <dgm:prSet presAssocID="{407FD4E0-524B-4B8E-B80D-B47A8DB5707E}" presName="linNode" presStyleCnt="0"/>
      <dgm:spPr/>
    </dgm:pt>
    <dgm:pt modelId="{28CD61F1-D2DD-4F69-B906-C66EB9E3B7D7}" type="pres">
      <dgm:prSet presAssocID="{407FD4E0-524B-4B8E-B80D-B47A8DB5707E}" presName="bgOutline" presStyleLbl="fgAcc1" presStyleIdx="0" presStyleCnt="3"/>
      <dgm:spPr/>
    </dgm:pt>
    <dgm:pt modelId="{BD9114D1-7A17-4AEB-8E76-FB5F162C6202}" type="pres">
      <dgm:prSet presAssocID="{407FD4E0-524B-4B8E-B80D-B47A8DB5707E}" presName="parentText" presStyleLbl="alignNode1" presStyleIdx="0" presStyleCnt="3" custLinFactNeighborX="-488" custLinFactNeighborY="2516">
        <dgm:presLayoutVars>
          <dgm:chMax val="1"/>
          <dgm:bulletEnabled/>
        </dgm:presLayoutVars>
      </dgm:prSet>
      <dgm:spPr/>
    </dgm:pt>
    <dgm:pt modelId="{9A1819CE-2C99-47A8-85B2-567DB5340677}" type="pres">
      <dgm:prSet presAssocID="{407FD4E0-524B-4B8E-B80D-B47A8DB5707E}" presName="descendantText" presStyleLbl="revTx" presStyleIdx="0" presStyleCnt="0">
        <dgm:presLayoutVars>
          <dgm:bulletEnabled/>
        </dgm:presLayoutVars>
      </dgm:prSet>
      <dgm:spPr/>
    </dgm:pt>
    <dgm:pt modelId="{96E480E8-1C51-4F76-A2CE-B0AC5E0E46B1}" type="pres">
      <dgm:prSet presAssocID="{60A1B5FF-B9EF-4FE0-BD22-28F691554FD8}" presName="sp" presStyleCnt="0"/>
      <dgm:spPr/>
    </dgm:pt>
    <dgm:pt modelId="{9973F278-29F7-4141-B836-C5DC828E6569}" type="pres">
      <dgm:prSet presAssocID="{4ADC8467-15DB-4821-A885-EF2C587B95E1}" presName="linNode" presStyleCnt="0"/>
      <dgm:spPr/>
    </dgm:pt>
    <dgm:pt modelId="{3CB28979-F90F-439A-8C04-9F37744406C9}" type="pres">
      <dgm:prSet presAssocID="{4ADC8467-15DB-4821-A885-EF2C587B95E1}" presName="bgOutline" presStyleLbl="fgAcc1" presStyleIdx="1" presStyleCnt="3"/>
      <dgm:spPr/>
    </dgm:pt>
    <dgm:pt modelId="{B40596DE-5770-44D0-8D49-DAD4BB377E05}" type="pres">
      <dgm:prSet presAssocID="{4ADC8467-15DB-4821-A885-EF2C587B95E1}" presName="parentText" presStyleLbl="alignNode1" presStyleIdx="1" presStyleCnt="3">
        <dgm:presLayoutVars>
          <dgm:chMax val="1"/>
          <dgm:bulletEnabled/>
        </dgm:presLayoutVars>
      </dgm:prSet>
      <dgm:spPr/>
    </dgm:pt>
    <dgm:pt modelId="{5CCC2D81-BC77-45FD-8204-9404E7640522}" type="pres">
      <dgm:prSet presAssocID="{4ADC8467-15DB-4821-A885-EF2C587B95E1}" presName="descendantText" presStyleLbl="revTx" presStyleIdx="0" presStyleCnt="0">
        <dgm:presLayoutVars>
          <dgm:bulletEnabled/>
        </dgm:presLayoutVars>
      </dgm:prSet>
      <dgm:spPr/>
    </dgm:pt>
    <dgm:pt modelId="{5CD64965-0672-48B8-95EA-D4419A8DFC37}" type="pres">
      <dgm:prSet presAssocID="{E3B19E07-D845-44AF-A8A8-4498206E5EE0}" presName="sp" presStyleCnt="0"/>
      <dgm:spPr/>
    </dgm:pt>
    <dgm:pt modelId="{125071CC-B532-414B-A37B-3738B11AE0F2}" type="pres">
      <dgm:prSet presAssocID="{980DC25A-390A-421A-B382-B951666556AD}" presName="linNode" presStyleCnt="0"/>
      <dgm:spPr/>
    </dgm:pt>
    <dgm:pt modelId="{B2CBC153-AF4A-46B0-B95B-F8BA76CA7046}" type="pres">
      <dgm:prSet presAssocID="{980DC25A-390A-421A-B382-B951666556AD}" presName="bgOutline" presStyleLbl="fgAcc1" presStyleIdx="2" presStyleCnt="3" custLinFactNeighborY="13939"/>
      <dgm:spPr/>
    </dgm:pt>
    <dgm:pt modelId="{C6210ADB-BB8E-4A14-A4FF-4706E07B5BBA}" type="pres">
      <dgm:prSet presAssocID="{980DC25A-390A-421A-B382-B951666556AD}" presName="parentText" presStyleLbl="alignNode1" presStyleIdx="2" presStyleCnt="3" custLinFactNeighborY="4898">
        <dgm:presLayoutVars>
          <dgm:chMax val="1"/>
          <dgm:bulletEnabled/>
        </dgm:presLayoutVars>
      </dgm:prSet>
      <dgm:spPr/>
    </dgm:pt>
    <dgm:pt modelId="{CB22EC87-ECE0-45B1-A308-9F340D3A1A5F}" type="pres">
      <dgm:prSet presAssocID="{980DC25A-390A-421A-B382-B951666556AD}" presName="descendantText" presStyleLbl="revTx" presStyleIdx="0" presStyleCnt="0">
        <dgm:presLayoutVars>
          <dgm:bulletEnabled/>
        </dgm:presLayoutVars>
      </dgm:prSet>
      <dgm:spPr/>
    </dgm:pt>
  </dgm:ptLst>
  <dgm:cxnLst>
    <dgm:cxn modelId="{F0F53900-750A-49FD-A743-2A8BBC34FCE2}" type="presOf" srcId="{980DC25A-390A-421A-B382-B951666556AD}" destId="{C6210ADB-BB8E-4A14-A4FF-4706E07B5BBA}" srcOrd="1" destOrd="0" presId="urn:microsoft.com/office/officeart/2024/layout/VerticalActionList"/>
    <dgm:cxn modelId="{C3536C14-A3ED-4FFF-AE9C-63EEF3557483}" srcId="{D8053E00-E17D-4CCD-9817-3A9BE5A8D92A}" destId="{980DC25A-390A-421A-B382-B951666556AD}" srcOrd="2" destOrd="0" parTransId="{969A35D4-49D8-45E6-9A5F-D9961B0591AA}" sibTransId="{23FC9922-501D-4221-AD15-0A3820C7E7B0}"/>
    <dgm:cxn modelId="{34512A1C-5483-4A7E-B734-74EC9540C1EB}" srcId="{980DC25A-390A-421A-B382-B951666556AD}" destId="{A1CBE08D-12AE-4A0C-B7AE-AB623C3A7D0F}" srcOrd="0" destOrd="0" parTransId="{F2DEAC7B-F024-4544-B37B-F9FAE362DE6A}" sibTransId="{0A9730ED-712D-4B2B-8E25-5D52892994AB}"/>
    <dgm:cxn modelId="{737E3624-1B0A-4927-89FA-A725423966B8}" type="presOf" srcId="{407FD4E0-524B-4B8E-B80D-B47A8DB5707E}" destId="{28CD61F1-D2DD-4F69-B906-C66EB9E3B7D7}" srcOrd="0" destOrd="0" presId="urn:microsoft.com/office/officeart/2024/layout/VerticalActionList"/>
    <dgm:cxn modelId="{B4F2B65F-61E5-4AA2-920B-4C0DDD18D5FF}" srcId="{4ADC8467-15DB-4821-A885-EF2C587B95E1}" destId="{B7515729-FC11-4827-9587-6F2827463667}" srcOrd="0" destOrd="0" parTransId="{942057D1-21A9-4F6E-A390-9056C068F3A9}" sibTransId="{AA75009B-5C1B-491B-8059-DC3AA02BBF3C}"/>
    <dgm:cxn modelId="{E4F85364-B569-46E3-9541-1DFDFB0350A2}" type="presOf" srcId="{4ADC8467-15DB-4821-A885-EF2C587B95E1}" destId="{3CB28979-F90F-439A-8C04-9F37744406C9}" srcOrd="0" destOrd="0" presId="urn:microsoft.com/office/officeart/2024/layout/VerticalActionList"/>
    <dgm:cxn modelId="{1A08F244-5CD6-4B41-AA02-F470D630989A}" srcId="{D8053E00-E17D-4CCD-9817-3A9BE5A8D92A}" destId="{4ADC8467-15DB-4821-A885-EF2C587B95E1}" srcOrd="1" destOrd="0" parTransId="{78B5CBCD-F72E-40E3-85A4-121AB414B75A}" sibTransId="{E3B19E07-D845-44AF-A8A8-4498206E5EE0}"/>
    <dgm:cxn modelId="{93217B53-54F0-4CD9-989F-11CB1222649C}" srcId="{D8053E00-E17D-4CCD-9817-3A9BE5A8D92A}" destId="{407FD4E0-524B-4B8E-B80D-B47A8DB5707E}" srcOrd="0" destOrd="0" parTransId="{6A540040-8B75-40AB-998C-0CCD9E3AF9C4}" sibTransId="{60A1B5FF-B9EF-4FE0-BD22-28F691554FD8}"/>
    <dgm:cxn modelId="{5DFEAE7D-2616-4182-A91F-3334AF2F66C6}" type="presOf" srcId="{407FD4E0-524B-4B8E-B80D-B47A8DB5707E}" destId="{BD9114D1-7A17-4AEB-8E76-FB5F162C6202}" srcOrd="1" destOrd="0" presId="urn:microsoft.com/office/officeart/2024/layout/VerticalActionList"/>
    <dgm:cxn modelId="{1936E97E-405C-4A4D-9D0F-B59B34E0A158}" type="presOf" srcId="{781939DC-6914-4E51-B025-419925E823A6}" destId="{9A1819CE-2C99-47A8-85B2-567DB5340677}" srcOrd="0" destOrd="0" presId="urn:microsoft.com/office/officeart/2024/layout/VerticalActionList"/>
    <dgm:cxn modelId="{D3A64789-C4AE-417B-9A3B-423A82FF8A3F}" type="presOf" srcId="{A1CBE08D-12AE-4A0C-B7AE-AB623C3A7D0F}" destId="{CB22EC87-ECE0-45B1-A308-9F340D3A1A5F}" srcOrd="0" destOrd="0" presId="urn:microsoft.com/office/officeart/2024/layout/VerticalActionList"/>
    <dgm:cxn modelId="{CDD4A195-80BE-45A6-9834-DB9C1AF4D97B}" type="presOf" srcId="{980DC25A-390A-421A-B382-B951666556AD}" destId="{B2CBC153-AF4A-46B0-B95B-F8BA76CA7046}" srcOrd="0" destOrd="0" presId="urn:microsoft.com/office/officeart/2024/layout/VerticalActionList"/>
    <dgm:cxn modelId="{30832CE4-812D-4E6A-B9A3-EBB13DD53F1A}" type="presOf" srcId="{D8053E00-E17D-4CCD-9817-3A9BE5A8D92A}" destId="{AA5C7B57-D883-48A0-9D92-5F8C1B2A79A6}" srcOrd="0" destOrd="0" presId="urn:microsoft.com/office/officeart/2024/layout/VerticalActionList"/>
    <dgm:cxn modelId="{559401F2-AEFA-4771-AADB-37D0D22AB6B1}" srcId="{407FD4E0-524B-4B8E-B80D-B47A8DB5707E}" destId="{781939DC-6914-4E51-B025-419925E823A6}" srcOrd="0" destOrd="0" parTransId="{8B7A611B-EBA9-4A8F-BB0E-F23D01EBD353}" sibTransId="{DDC9A27C-B083-41EE-B673-2A86E560B75B}"/>
    <dgm:cxn modelId="{F49771F6-C78F-47FA-BF01-5D6C5BF2BFAE}" type="presOf" srcId="{B7515729-FC11-4827-9587-6F2827463667}" destId="{5CCC2D81-BC77-45FD-8204-9404E7640522}" srcOrd="0" destOrd="0" presId="urn:microsoft.com/office/officeart/2024/layout/VerticalActionList"/>
    <dgm:cxn modelId="{34E4CAFE-FD5B-422E-80E9-EBE2DF3FE2DC}" type="presOf" srcId="{4ADC8467-15DB-4821-A885-EF2C587B95E1}" destId="{B40596DE-5770-44D0-8D49-DAD4BB377E05}" srcOrd="1" destOrd="0" presId="urn:microsoft.com/office/officeart/2024/layout/VerticalActionList"/>
    <dgm:cxn modelId="{9FE4E12B-9CBD-4ED2-98FF-4AFCEF3271EC}" type="presParOf" srcId="{AA5C7B57-D883-48A0-9D92-5F8C1B2A79A6}" destId="{450714E8-E81A-4D77-B867-DEDE99BD6D6C}" srcOrd="0" destOrd="0" presId="urn:microsoft.com/office/officeart/2024/layout/VerticalActionList"/>
    <dgm:cxn modelId="{E93F7FBD-81C5-4C55-BD25-549CCA9BA6BA}" type="presParOf" srcId="{450714E8-E81A-4D77-B867-DEDE99BD6D6C}" destId="{28CD61F1-D2DD-4F69-B906-C66EB9E3B7D7}" srcOrd="0" destOrd="0" presId="urn:microsoft.com/office/officeart/2024/layout/VerticalActionList"/>
    <dgm:cxn modelId="{9670CC2C-B165-4CB4-A262-38DD6793E59D}" type="presParOf" srcId="{450714E8-E81A-4D77-B867-DEDE99BD6D6C}" destId="{BD9114D1-7A17-4AEB-8E76-FB5F162C6202}" srcOrd="1" destOrd="0" presId="urn:microsoft.com/office/officeart/2024/layout/VerticalActionList"/>
    <dgm:cxn modelId="{14436F4A-0349-4EDD-9300-878EAF5A701F}" type="presParOf" srcId="{450714E8-E81A-4D77-B867-DEDE99BD6D6C}" destId="{9A1819CE-2C99-47A8-85B2-567DB5340677}" srcOrd="2" destOrd="0" presId="urn:microsoft.com/office/officeart/2024/layout/VerticalActionList"/>
    <dgm:cxn modelId="{42CA34AB-1FC9-4A5C-9DC3-E683387FFBB9}" type="presParOf" srcId="{AA5C7B57-D883-48A0-9D92-5F8C1B2A79A6}" destId="{96E480E8-1C51-4F76-A2CE-B0AC5E0E46B1}" srcOrd="1" destOrd="0" presId="urn:microsoft.com/office/officeart/2024/layout/VerticalActionList"/>
    <dgm:cxn modelId="{441983DA-D5CD-4062-AA2C-07BFB08321F2}" type="presParOf" srcId="{AA5C7B57-D883-48A0-9D92-5F8C1B2A79A6}" destId="{9973F278-29F7-4141-B836-C5DC828E6569}" srcOrd="2" destOrd="0" presId="urn:microsoft.com/office/officeart/2024/layout/VerticalActionList"/>
    <dgm:cxn modelId="{9128516C-B1D6-4B17-B53A-FD1F60EF56F7}" type="presParOf" srcId="{9973F278-29F7-4141-B836-C5DC828E6569}" destId="{3CB28979-F90F-439A-8C04-9F37744406C9}" srcOrd="0" destOrd="0" presId="urn:microsoft.com/office/officeart/2024/layout/VerticalActionList"/>
    <dgm:cxn modelId="{3962022D-5D7B-4094-A6B4-C380EED52B4E}" type="presParOf" srcId="{9973F278-29F7-4141-B836-C5DC828E6569}" destId="{B40596DE-5770-44D0-8D49-DAD4BB377E05}" srcOrd="1" destOrd="0" presId="urn:microsoft.com/office/officeart/2024/layout/VerticalActionList"/>
    <dgm:cxn modelId="{4FF7B825-EEF9-49C7-85EC-56CA5F5BCEDC}" type="presParOf" srcId="{9973F278-29F7-4141-B836-C5DC828E6569}" destId="{5CCC2D81-BC77-45FD-8204-9404E7640522}" srcOrd="2" destOrd="0" presId="urn:microsoft.com/office/officeart/2024/layout/VerticalActionList"/>
    <dgm:cxn modelId="{7869165B-683E-49A2-8069-061396622A0A}" type="presParOf" srcId="{AA5C7B57-D883-48A0-9D92-5F8C1B2A79A6}" destId="{5CD64965-0672-48B8-95EA-D4419A8DFC37}" srcOrd="3" destOrd="0" presId="urn:microsoft.com/office/officeart/2024/layout/VerticalActionList"/>
    <dgm:cxn modelId="{B653FCAA-17CA-41A3-9BA8-B62140E5774D}" type="presParOf" srcId="{AA5C7B57-D883-48A0-9D92-5F8C1B2A79A6}" destId="{125071CC-B532-414B-A37B-3738B11AE0F2}" srcOrd="4" destOrd="0" presId="urn:microsoft.com/office/officeart/2024/layout/VerticalActionList"/>
    <dgm:cxn modelId="{3747F1F2-3DE1-409F-85C3-44607E537E8D}" type="presParOf" srcId="{125071CC-B532-414B-A37B-3738B11AE0F2}" destId="{B2CBC153-AF4A-46B0-B95B-F8BA76CA7046}" srcOrd="0" destOrd="0" presId="urn:microsoft.com/office/officeart/2024/layout/VerticalActionList"/>
    <dgm:cxn modelId="{0CA00BD6-1ED8-4731-A6DE-40E8CE67AEB7}" type="presParOf" srcId="{125071CC-B532-414B-A37B-3738B11AE0F2}" destId="{C6210ADB-BB8E-4A14-A4FF-4706E07B5BBA}" srcOrd="1" destOrd="0" presId="urn:microsoft.com/office/officeart/2024/layout/VerticalActionList"/>
    <dgm:cxn modelId="{C78827DB-1974-4CA8-A136-D3C7A0B35096}" type="presParOf" srcId="{125071CC-B532-414B-A37B-3738B11AE0F2}" destId="{CB22EC87-ECE0-45B1-A308-9F340D3A1A5F}" srcOrd="2" destOrd="0" presId="urn:microsoft.com/office/officeart/2024/layout/Vertical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CDC71C-0E28-4180-A080-DACBC8E80AA8}" type="doc">
      <dgm:prSet loTypeId="urn:microsoft.com/office/officeart/2024/layout/VerticalActionList" loCatId="list" qsTypeId="urn:microsoft.com/office/officeart/2005/8/quickstyle/simple1" qsCatId="simple" csTypeId="urn:microsoft.com/office/officeart/2005/8/colors/accent1_2" csCatId="accent1" phldr="1"/>
      <dgm:spPr/>
      <dgm:t>
        <a:bodyPr/>
        <a:lstStyle/>
        <a:p>
          <a:endParaRPr lang="en-GB"/>
        </a:p>
      </dgm:t>
    </dgm:pt>
    <dgm:pt modelId="{41C44E0F-9A4C-4192-A4A7-FDA65592E666}">
      <dgm:prSet phldrT="[Texto]" phldr="0" custT="1"/>
      <dgm:spPr/>
      <dgm:t>
        <a:bodyPr/>
        <a:lstStyle/>
        <a:p>
          <a:r>
            <a:rPr lang="en-GB" sz="1800" b="1" dirty="0">
              <a:latin typeface="Amasis MT Pro Medium" panose="02040604050005020304" pitchFamily="18" charset="0"/>
            </a:rPr>
            <a:t>Goal-corrected partnership:</a:t>
          </a:r>
        </a:p>
      </dgm:t>
    </dgm:pt>
    <dgm:pt modelId="{EF05CAEE-0319-4245-90B7-866CAFA585A7}" type="parTrans" cxnId="{89AAA0E9-5065-4D31-8CC4-B48AB52B6917}">
      <dgm:prSet/>
      <dgm:spPr/>
      <dgm:t>
        <a:bodyPr/>
        <a:lstStyle/>
        <a:p>
          <a:endParaRPr lang="en-GB"/>
        </a:p>
      </dgm:t>
    </dgm:pt>
    <dgm:pt modelId="{1961DDA7-73E9-444D-98D5-FE0AE3EAFB81}" type="sibTrans" cxnId="{89AAA0E9-5065-4D31-8CC4-B48AB52B6917}">
      <dgm:prSet/>
      <dgm:spPr/>
      <dgm:t>
        <a:bodyPr/>
        <a:lstStyle/>
        <a:p>
          <a:endParaRPr lang="en-GB"/>
        </a:p>
      </dgm:t>
    </dgm:pt>
    <dgm:pt modelId="{F67E5D48-2572-4EE4-AEBC-F7AEB7C4090A}">
      <dgm:prSet phldrT="[Texto]" phldr="0" custT="1"/>
      <dgm:spPr/>
      <dgm:t>
        <a:bodyPr/>
        <a:lstStyle/>
        <a:p>
          <a:r>
            <a:rPr lang="en-GB" sz="1800" dirty="0">
              <a:latin typeface="Amasis MT Pro Medium" panose="02040604050005020304" pitchFamily="18" charset="0"/>
            </a:rPr>
            <a:t>During the preschool years, the caregivers' intentions and plans are increasingly understood. </a:t>
          </a:r>
        </a:p>
      </dgm:t>
    </dgm:pt>
    <dgm:pt modelId="{05431980-21AE-4C9F-9E9B-F4CD5F09ED63}" type="parTrans" cxnId="{FE95641A-1CD3-4AC4-8F13-9AF70226338D}">
      <dgm:prSet/>
      <dgm:spPr/>
      <dgm:t>
        <a:bodyPr/>
        <a:lstStyle/>
        <a:p>
          <a:endParaRPr lang="en-GB"/>
        </a:p>
      </dgm:t>
    </dgm:pt>
    <dgm:pt modelId="{1B96C381-B747-4F64-8B0D-E37F42BA5A9F}" type="sibTrans" cxnId="{FE95641A-1CD3-4AC4-8F13-9AF70226338D}">
      <dgm:prSet/>
      <dgm:spPr/>
      <dgm:t>
        <a:bodyPr/>
        <a:lstStyle/>
        <a:p>
          <a:endParaRPr lang="en-GB"/>
        </a:p>
      </dgm:t>
    </dgm:pt>
    <dgm:pt modelId="{B0D66F48-3A53-4291-82B2-6A0FAD4D620D}" type="pres">
      <dgm:prSet presAssocID="{CECDC71C-0E28-4180-A080-DACBC8E80AA8}" presName="Name0" presStyleCnt="0">
        <dgm:presLayoutVars>
          <dgm:dir/>
          <dgm:animLvl val="lvl"/>
          <dgm:resizeHandles val="exact"/>
        </dgm:presLayoutVars>
      </dgm:prSet>
      <dgm:spPr/>
    </dgm:pt>
    <dgm:pt modelId="{938F6E0C-0E5F-4C57-85D7-9F150D03156E}" type="pres">
      <dgm:prSet presAssocID="{41C44E0F-9A4C-4192-A4A7-FDA65592E666}" presName="linNode" presStyleCnt="0"/>
      <dgm:spPr/>
    </dgm:pt>
    <dgm:pt modelId="{98A64A82-FE30-456F-88CB-7DE6CD8CFE13}" type="pres">
      <dgm:prSet presAssocID="{41C44E0F-9A4C-4192-A4A7-FDA65592E666}" presName="bgOutline" presStyleLbl="fgAcc1" presStyleIdx="0" presStyleCnt="1"/>
      <dgm:spPr/>
    </dgm:pt>
    <dgm:pt modelId="{760F387E-48BF-4C55-B572-ED952F4D7129}" type="pres">
      <dgm:prSet presAssocID="{41C44E0F-9A4C-4192-A4A7-FDA65592E666}" presName="parentText" presStyleLbl="alignNode1" presStyleIdx="0" presStyleCnt="1" custLinFactNeighborX="3927" custLinFactNeighborY="33521">
        <dgm:presLayoutVars>
          <dgm:chMax val="1"/>
          <dgm:bulletEnabled/>
        </dgm:presLayoutVars>
      </dgm:prSet>
      <dgm:spPr/>
    </dgm:pt>
    <dgm:pt modelId="{3D4BE262-9C64-4D1E-9425-CDE8B5573604}" type="pres">
      <dgm:prSet presAssocID="{41C44E0F-9A4C-4192-A4A7-FDA65592E666}" presName="descendantText" presStyleLbl="revTx" presStyleIdx="0" presStyleCnt="0">
        <dgm:presLayoutVars>
          <dgm:bulletEnabled/>
        </dgm:presLayoutVars>
      </dgm:prSet>
      <dgm:spPr/>
    </dgm:pt>
  </dgm:ptLst>
  <dgm:cxnLst>
    <dgm:cxn modelId="{FE95641A-1CD3-4AC4-8F13-9AF70226338D}" srcId="{41C44E0F-9A4C-4192-A4A7-FDA65592E666}" destId="{F67E5D48-2572-4EE4-AEBC-F7AEB7C4090A}" srcOrd="0" destOrd="0" parTransId="{05431980-21AE-4C9F-9E9B-F4CD5F09ED63}" sibTransId="{1B96C381-B747-4F64-8B0D-E37F42BA5A9F}"/>
    <dgm:cxn modelId="{3DF5FA85-2E30-4EE4-9279-4362D5D66961}" type="presOf" srcId="{CECDC71C-0E28-4180-A080-DACBC8E80AA8}" destId="{B0D66F48-3A53-4291-82B2-6A0FAD4D620D}" srcOrd="0" destOrd="0" presId="urn:microsoft.com/office/officeart/2024/layout/VerticalActionList"/>
    <dgm:cxn modelId="{BA33B190-4C1A-4B4F-9A3A-2CC96FAA5DE9}" type="presOf" srcId="{41C44E0F-9A4C-4192-A4A7-FDA65592E666}" destId="{760F387E-48BF-4C55-B572-ED952F4D7129}" srcOrd="1" destOrd="0" presId="urn:microsoft.com/office/officeart/2024/layout/VerticalActionList"/>
    <dgm:cxn modelId="{0CF930D1-0612-4F28-8026-6A0AAEE76BA3}" type="presOf" srcId="{41C44E0F-9A4C-4192-A4A7-FDA65592E666}" destId="{98A64A82-FE30-456F-88CB-7DE6CD8CFE13}" srcOrd="0" destOrd="0" presId="urn:microsoft.com/office/officeart/2024/layout/VerticalActionList"/>
    <dgm:cxn modelId="{B58CE0D4-290C-4048-9526-C151E8664618}" type="presOf" srcId="{F67E5D48-2572-4EE4-AEBC-F7AEB7C4090A}" destId="{3D4BE262-9C64-4D1E-9425-CDE8B5573604}" srcOrd="0" destOrd="0" presId="urn:microsoft.com/office/officeart/2024/layout/VerticalActionList"/>
    <dgm:cxn modelId="{89AAA0E9-5065-4D31-8CC4-B48AB52B6917}" srcId="{CECDC71C-0E28-4180-A080-DACBC8E80AA8}" destId="{41C44E0F-9A4C-4192-A4A7-FDA65592E666}" srcOrd="0" destOrd="0" parTransId="{EF05CAEE-0319-4245-90B7-866CAFA585A7}" sibTransId="{1961DDA7-73E9-444D-98D5-FE0AE3EAFB81}"/>
    <dgm:cxn modelId="{714F2C88-ED1C-4313-B3DF-D5E670BD820A}" type="presParOf" srcId="{B0D66F48-3A53-4291-82B2-6A0FAD4D620D}" destId="{938F6E0C-0E5F-4C57-85D7-9F150D03156E}" srcOrd="0" destOrd="0" presId="urn:microsoft.com/office/officeart/2024/layout/VerticalActionList"/>
    <dgm:cxn modelId="{57E97FF3-7408-4402-AD2B-E53836A8ED80}" type="presParOf" srcId="{938F6E0C-0E5F-4C57-85D7-9F150D03156E}" destId="{98A64A82-FE30-456F-88CB-7DE6CD8CFE13}" srcOrd="0" destOrd="0" presId="urn:microsoft.com/office/officeart/2024/layout/VerticalActionList"/>
    <dgm:cxn modelId="{431E8641-DBA2-4CC2-BC79-B939ED540D7E}" type="presParOf" srcId="{938F6E0C-0E5F-4C57-85D7-9F150D03156E}" destId="{760F387E-48BF-4C55-B572-ED952F4D7129}" srcOrd="1" destOrd="0" presId="urn:microsoft.com/office/officeart/2024/layout/VerticalActionList"/>
    <dgm:cxn modelId="{8A0C13DC-CFC0-4BDE-814E-F7C352EF376D}" type="presParOf" srcId="{938F6E0C-0E5F-4C57-85D7-9F150D03156E}" destId="{3D4BE262-9C64-4D1E-9425-CDE8B5573604}" srcOrd="2" destOrd="0" presId="urn:microsoft.com/office/officeart/2024/layout/VerticalAction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BFF9225-494F-4DA4-B45A-E2D8D7B5B9C3}" type="doc">
      <dgm:prSet loTypeId="urn:microsoft.com/office/officeart/2005/8/layout/hList1" loCatId="list" qsTypeId="urn:microsoft.com/office/officeart/2005/8/quickstyle/simple3" qsCatId="simple" csTypeId="urn:microsoft.com/office/officeart/2005/8/colors/accent1_2" csCatId="accent1" phldr="1"/>
      <dgm:spPr/>
      <dgm:t>
        <a:bodyPr/>
        <a:lstStyle/>
        <a:p>
          <a:endParaRPr lang="en-GB"/>
        </a:p>
      </dgm:t>
    </dgm:pt>
    <dgm:pt modelId="{6F2D6253-FD5A-45C3-9B11-308AA70DD3E0}">
      <dgm:prSet/>
      <dgm:spPr/>
      <dgm:t>
        <a:bodyPr/>
        <a:lstStyle/>
        <a:p>
          <a:r>
            <a:rPr lang="en-GB" dirty="0"/>
            <a:t>Nature:</a:t>
          </a:r>
        </a:p>
      </dgm:t>
    </dgm:pt>
    <dgm:pt modelId="{7A3E1DB2-5471-4F7D-8264-F1AF478E4EE6}" type="parTrans" cxnId="{09D72774-8126-4C25-8211-07B542D947B7}">
      <dgm:prSet/>
      <dgm:spPr/>
      <dgm:t>
        <a:bodyPr/>
        <a:lstStyle/>
        <a:p>
          <a:endParaRPr lang="en-GB"/>
        </a:p>
      </dgm:t>
    </dgm:pt>
    <dgm:pt modelId="{711A8B1F-4454-4E91-9D6B-7A3B9068DA19}" type="sibTrans" cxnId="{09D72774-8126-4C25-8211-07B542D947B7}">
      <dgm:prSet/>
      <dgm:spPr/>
      <dgm:t>
        <a:bodyPr/>
        <a:lstStyle/>
        <a:p>
          <a:endParaRPr lang="en-GB"/>
        </a:p>
      </dgm:t>
    </dgm:pt>
    <dgm:pt modelId="{5C2FB4FC-7CA4-4E80-8127-1C9FDBECFE1C}">
      <dgm:prSet/>
      <dgm:spPr/>
      <dgm:t>
        <a:bodyPr/>
        <a:lstStyle/>
        <a:p>
          <a:r>
            <a:rPr lang="en-GB" dirty="0"/>
            <a:t>Nurture :</a:t>
          </a:r>
        </a:p>
      </dgm:t>
    </dgm:pt>
    <dgm:pt modelId="{EBE80525-47C0-4E74-AA6B-DE370DD720E9}" type="parTrans" cxnId="{A9B75B00-6802-4E66-BA21-BE544BE24F50}">
      <dgm:prSet/>
      <dgm:spPr/>
      <dgm:t>
        <a:bodyPr/>
        <a:lstStyle/>
        <a:p>
          <a:endParaRPr lang="en-GB"/>
        </a:p>
      </dgm:t>
    </dgm:pt>
    <dgm:pt modelId="{06B55A6F-C6C0-4938-A2B3-E0D50C93E06E}" type="sibTrans" cxnId="{A9B75B00-6802-4E66-BA21-BE544BE24F50}">
      <dgm:prSet/>
      <dgm:spPr/>
      <dgm:t>
        <a:bodyPr/>
        <a:lstStyle/>
        <a:p>
          <a:endParaRPr lang="en-GB"/>
        </a:p>
      </dgm:t>
    </dgm:pt>
    <dgm:pt modelId="{3045B311-EC9B-48A1-887E-F4BA1C2397BC}">
      <dgm:prSet/>
      <dgm:spPr/>
      <dgm:t>
        <a:bodyPr/>
        <a:lstStyle/>
        <a:p>
          <a:r>
            <a:rPr lang="en-GB" dirty="0"/>
            <a:t>Interaction:</a:t>
          </a:r>
        </a:p>
      </dgm:t>
    </dgm:pt>
    <dgm:pt modelId="{3D55942E-76CD-4CA7-97C1-322604291EE2}" type="parTrans" cxnId="{CAD58AF0-907A-4D9D-9C1B-BF1B47F2775C}">
      <dgm:prSet/>
      <dgm:spPr/>
      <dgm:t>
        <a:bodyPr/>
        <a:lstStyle/>
        <a:p>
          <a:endParaRPr lang="en-GB"/>
        </a:p>
      </dgm:t>
    </dgm:pt>
    <dgm:pt modelId="{09F60F8C-DC2B-4BEA-B15E-37F01A125A30}" type="sibTrans" cxnId="{CAD58AF0-907A-4D9D-9C1B-BF1B47F2775C}">
      <dgm:prSet/>
      <dgm:spPr/>
      <dgm:t>
        <a:bodyPr/>
        <a:lstStyle/>
        <a:p>
          <a:endParaRPr lang="en-GB"/>
        </a:p>
      </dgm:t>
    </dgm:pt>
    <dgm:pt modelId="{740FD21D-9B21-4178-B7D2-B440A3D79618}">
      <dgm:prSet/>
      <dgm:spPr/>
      <dgm:t>
        <a:bodyPr/>
        <a:lstStyle/>
        <a:p>
          <a:r>
            <a:rPr lang="en-GB" dirty="0"/>
            <a:t>Inherited characteristics and biological development.</a:t>
          </a:r>
        </a:p>
      </dgm:t>
    </dgm:pt>
    <dgm:pt modelId="{49BFA9EB-58CF-42CB-9380-09E7776651EF}" type="parTrans" cxnId="{EB81E57A-7863-4C99-BF11-12CBF187E7DF}">
      <dgm:prSet/>
      <dgm:spPr/>
      <dgm:t>
        <a:bodyPr/>
        <a:lstStyle/>
        <a:p>
          <a:endParaRPr lang="en-GB"/>
        </a:p>
      </dgm:t>
    </dgm:pt>
    <dgm:pt modelId="{9D910206-E599-4972-B87A-C998BF5736D8}" type="sibTrans" cxnId="{EB81E57A-7863-4C99-BF11-12CBF187E7DF}">
      <dgm:prSet/>
      <dgm:spPr/>
      <dgm:t>
        <a:bodyPr/>
        <a:lstStyle/>
        <a:p>
          <a:endParaRPr lang="en-GB"/>
        </a:p>
      </dgm:t>
    </dgm:pt>
    <dgm:pt modelId="{709966DC-07D8-4A97-BB2E-10CF3292A9AA}">
      <dgm:prSet/>
      <dgm:spPr/>
      <dgm:t>
        <a:bodyPr/>
        <a:lstStyle/>
        <a:p>
          <a:r>
            <a:rPr lang="en-GB" dirty="0"/>
            <a:t>Relationship, experiences and the nursery environment.</a:t>
          </a:r>
        </a:p>
      </dgm:t>
    </dgm:pt>
    <dgm:pt modelId="{99FFDFE0-5F20-41CF-869F-A72AA334860C}" type="parTrans" cxnId="{0EF45B6D-431F-4662-AC27-46F8597D1D78}">
      <dgm:prSet/>
      <dgm:spPr/>
      <dgm:t>
        <a:bodyPr/>
        <a:lstStyle/>
        <a:p>
          <a:endParaRPr lang="en-GB"/>
        </a:p>
      </dgm:t>
    </dgm:pt>
    <dgm:pt modelId="{958B2091-F353-46C0-8AAB-2659D61B0E20}" type="sibTrans" cxnId="{0EF45B6D-431F-4662-AC27-46F8597D1D78}">
      <dgm:prSet/>
      <dgm:spPr/>
      <dgm:t>
        <a:bodyPr/>
        <a:lstStyle/>
        <a:p>
          <a:endParaRPr lang="en-GB"/>
        </a:p>
      </dgm:t>
    </dgm:pt>
    <dgm:pt modelId="{736382C5-B218-41DA-9B10-34FA85A8917B}">
      <dgm:prSet/>
      <dgm:spPr/>
      <dgm:t>
        <a:bodyPr/>
        <a:lstStyle/>
        <a:p>
          <a:r>
            <a:rPr lang="en-GB" dirty="0"/>
            <a:t>Development is shaped by both influences.</a:t>
          </a:r>
        </a:p>
      </dgm:t>
    </dgm:pt>
    <dgm:pt modelId="{2758D116-AEFD-4F10-99EC-89422969EFE8}" type="parTrans" cxnId="{8C8E24CD-0E57-4CEB-9726-280FDD4F98AA}">
      <dgm:prSet/>
      <dgm:spPr/>
      <dgm:t>
        <a:bodyPr/>
        <a:lstStyle/>
        <a:p>
          <a:endParaRPr lang="en-GB"/>
        </a:p>
      </dgm:t>
    </dgm:pt>
    <dgm:pt modelId="{A23A169B-9479-40F5-9002-2DE4F8767666}" type="sibTrans" cxnId="{8C8E24CD-0E57-4CEB-9726-280FDD4F98AA}">
      <dgm:prSet/>
      <dgm:spPr/>
      <dgm:t>
        <a:bodyPr/>
        <a:lstStyle/>
        <a:p>
          <a:endParaRPr lang="en-GB"/>
        </a:p>
      </dgm:t>
    </dgm:pt>
    <dgm:pt modelId="{C3060E7B-D743-4D80-8957-5F075FF0E9AF}" type="pres">
      <dgm:prSet presAssocID="{EBFF9225-494F-4DA4-B45A-E2D8D7B5B9C3}" presName="Name0" presStyleCnt="0">
        <dgm:presLayoutVars>
          <dgm:dir/>
          <dgm:animLvl val="lvl"/>
          <dgm:resizeHandles val="exact"/>
        </dgm:presLayoutVars>
      </dgm:prSet>
      <dgm:spPr/>
    </dgm:pt>
    <dgm:pt modelId="{3641E26F-FAD3-49DB-A959-95BFA72E5DA4}" type="pres">
      <dgm:prSet presAssocID="{6F2D6253-FD5A-45C3-9B11-308AA70DD3E0}" presName="composite" presStyleCnt="0"/>
      <dgm:spPr/>
    </dgm:pt>
    <dgm:pt modelId="{52B97EA5-707C-4D4D-83A7-C1E4AFAA6759}" type="pres">
      <dgm:prSet presAssocID="{6F2D6253-FD5A-45C3-9B11-308AA70DD3E0}" presName="parTx" presStyleLbl="alignNode1" presStyleIdx="0" presStyleCnt="3">
        <dgm:presLayoutVars>
          <dgm:chMax val="0"/>
          <dgm:chPref val="0"/>
          <dgm:bulletEnabled val="1"/>
        </dgm:presLayoutVars>
      </dgm:prSet>
      <dgm:spPr/>
    </dgm:pt>
    <dgm:pt modelId="{D58096F0-8774-4AA8-9151-F6E7EF885A72}" type="pres">
      <dgm:prSet presAssocID="{6F2D6253-FD5A-45C3-9B11-308AA70DD3E0}" presName="desTx" presStyleLbl="alignAccFollowNode1" presStyleIdx="0" presStyleCnt="3">
        <dgm:presLayoutVars>
          <dgm:bulletEnabled val="1"/>
        </dgm:presLayoutVars>
      </dgm:prSet>
      <dgm:spPr/>
    </dgm:pt>
    <dgm:pt modelId="{FD5D071F-5ACF-45BC-84EF-277A7BBA0A82}" type="pres">
      <dgm:prSet presAssocID="{711A8B1F-4454-4E91-9D6B-7A3B9068DA19}" presName="space" presStyleCnt="0"/>
      <dgm:spPr/>
    </dgm:pt>
    <dgm:pt modelId="{30E299A7-E40C-4D06-9CA4-9D776C78881D}" type="pres">
      <dgm:prSet presAssocID="{5C2FB4FC-7CA4-4E80-8127-1C9FDBECFE1C}" presName="composite" presStyleCnt="0"/>
      <dgm:spPr/>
    </dgm:pt>
    <dgm:pt modelId="{1B4D82BE-4C4C-452D-B698-464D9C532DE1}" type="pres">
      <dgm:prSet presAssocID="{5C2FB4FC-7CA4-4E80-8127-1C9FDBECFE1C}" presName="parTx" presStyleLbl="alignNode1" presStyleIdx="1" presStyleCnt="3">
        <dgm:presLayoutVars>
          <dgm:chMax val="0"/>
          <dgm:chPref val="0"/>
          <dgm:bulletEnabled val="1"/>
        </dgm:presLayoutVars>
      </dgm:prSet>
      <dgm:spPr/>
    </dgm:pt>
    <dgm:pt modelId="{1FCD101F-D853-4835-990C-AD92F1D09958}" type="pres">
      <dgm:prSet presAssocID="{5C2FB4FC-7CA4-4E80-8127-1C9FDBECFE1C}" presName="desTx" presStyleLbl="alignAccFollowNode1" presStyleIdx="1" presStyleCnt="3" custLinFactNeighborX="-789">
        <dgm:presLayoutVars>
          <dgm:bulletEnabled val="1"/>
        </dgm:presLayoutVars>
      </dgm:prSet>
      <dgm:spPr/>
    </dgm:pt>
    <dgm:pt modelId="{C4A1E616-6D4C-440D-A1DB-5D2DB1DB1F6D}" type="pres">
      <dgm:prSet presAssocID="{06B55A6F-C6C0-4938-A2B3-E0D50C93E06E}" presName="space" presStyleCnt="0"/>
      <dgm:spPr/>
    </dgm:pt>
    <dgm:pt modelId="{B655FCCC-5CE3-4A04-8728-51EC2DAD09E6}" type="pres">
      <dgm:prSet presAssocID="{3045B311-EC9B-48A1-887E-F4BA1C2397BC}" presName="composite" presStyleCnt="0"/>
      <dgm:spPr/>
    </dgm:pt>
    <dgm:pt modelId="{D81C43E3-BE6D-483B-98EF-9BBDA072C7F3}" type="pres">
      <dgm:prSet presAssocID="{3045B311-EC9B-48A1-887E-F4BA1C2397BC}" presName="parTx" presStyleLbl="alignNode1" presStyleIdx="2" presStyleCnt="3">
        <dgm:presLayoutVars>
          <dgm:chMax val="0"/>
          <dgm:chPref val="0"/>
          <dgm:bulletEnabled val="1"/>
        </dgm:presLayoutVars>
      </dgm:prSet>
      <dgm:spPr/>
    </dgm:pt>
    <dgm:pt modelId="{123A93B9-976E-4CD1-AF8C-CC9EE0F2B80E}" type="pres">
      <dgm:prSet presAssocID="{3045B311-EC9B-48A1-887E-F4BA1C2397BC}" presName="desTx" presStyleLbl="alignAccFollowNode1" presStyleIdx="2" presStyleCnt="3">
        <dgm:presLayoutVars>
          <dgm:bulletEnabled val="1"/>
        </dgm:presLayoutVars>
      </dgm:prSet>
      <dgm:spPr/>
    </dgm:pt>
  </dgm:ptLst>
  <dgm:cxnLst>
    <dgm:cxn modelId="{A9B75B00-6802-4E66-BA21-BE544BE24F50}" srcId="{EBFF9225-494F-4DA4-B45A-E2D8D7B5B9C3}" destId="{5C2FB4FC-7CA4-4E80-8127-1C9FDBECFE1C}" srcOrd="1" destOrd="0" parTransId="{EBE80525-47C0-4E74-AA6B-DE370DD720E9}" sibTransId="{06B55A6F-C6C0-4938-A2B3-E0D50C93E06E}"/>
    <dgm:cxn modelId="{7B33671F-7E44-4762-BE87-850D0B38FAFB}" type="presOf" srcId="{5C2FB4FC-7CA4-4E80-8127-1C9FDBECFE1C}" destId="{1B4D82BE-4C4C-452D-B698-464D9C532DE1}" srcOrd="0" destOrd="0" presId="urn:microsoft.com/office/officeart/2005/8/layout/hList1"/>
    <dgm:cxn modelId="{58A6D93A-D728-48A0-A126-B975AADAE8F5}" type="presOf" srcId="{736382C5-B218-41DA-9B10-34FA85A8917B}" destId="{123A93B9-976E-4CD1-AF8C-CC9EE0F2B80E}" srcOrd="0" destOrd="0" presId="urn:microsoft.com/office/officeart/2005/8/layout/hList1"/>
    <dgm:cxn modelId="{99729D64-8D58-4057-9926-9B34989A3DAE}" type="presOf" srcId="{6F2D6253-FD5A-45C3-9B11-308AA70DD3E0}" destId="{52B97EA5-707C-4D4D-83A7-C1E4AFAA6759}" srcOrd="0" destOrd="0" presId="urn:microsoft.com/office/officeart/2005/8/layout/hList1"/>
    <dgm:cxn modelId="{676B2267-BF66-4FF3-BE13-F72E8035EF24}" type="presOf" srcId="{3045B311-EC9B-48A1-887E-F4BA1C2397BC}" destId="{D81C43E3-BE6D-483B-98EF-9BBDA072C7F3}" srcOrd="0" destOrd="0" presId="urn:microsoft.com/office/officeart/2005/8/layout/hList1"/>
    <dgm:cxn modelId="{0EF45B6D-431F-4662-AC27-46F8597D1D78}" srcId="{5C2FB4FC-7CA4-4E80-8127-1C9FDBECFE1C}" destId="{709966DC-07D8-4A97-BB2E-10CF3292A9AA}" srcOrd="0" destOrd="0" parTransId="{99FFDFE0-5F20-41CF-869F-A72AA334860C}" sibTransId="{958B2091-F353-46C0-8AAB-2659D61B0E20}"/>
    <dgm:cxn modelId="{09D72774-8126-4C25-8211-07B542D947B7}" srcId="{EBFF9225-494F-4DA4-B45A-E2D8D7B5B9C3}" destId="{6F2D6253-FD5A-45C3-9B11-308AA70DD3E0}" srcOrd="0" destOrd="0" parTransId="{7A3E1DB2-5471-4F7D-8264-F1AF478E4EE6}" sibTransId="{711A8B1F-4454-4E91-9D6B-7A3B9068DA19}"/>
    <dgm:cxn modelId="{EB81E57A-7863-4C99-BF11-12CBF187E7DF}" srcId="{6F2D6253-FD5A-45C3-9B11-308AA70DD3E0}" destId="{740FD21D-9B21-4178-B7D2-B440A3D79618}" srcOrd="0" destOrd="0" parTransId="{49BFA9EB-58CF-42CB-9380-09E7776651EF}" sibTransId="{9D910206-E599-4972-B87A-C998BF5736D8}"/>
    <dgm:cxn modelId="{8C8E24CD-0E57-4CEB-9726-280FDD4F98AA}" srcId="{3045B311-EC9B-48A1-887E-F4BA1C2397BC}" destId="{736382C5-B218-41DA-9B10-34FA85A8917B}" srcOrd="0" destOrd="0" parTransId="{2758D116-AEFD-4F10-99EC-89422969EFE8}" sibTransId="{A23A169B-9479-40F5-9002-2DE4F8767666}"/>
    <dgm:cxn modelId="{CD50AFD3-668B-4875-8A4B-7F585B400EB4}" type="presOf" srcId="{740FD21D-9B21-4178-B7D2-B440A3D79618}" destId="{D58096F0-8774-4AA8-9151-F6E7EF885A72}" srcOrd="0" destOrd="0" presId="urn:microsoft.com/office/officeart/2005/8/layout/hList1"/>
    <dgm:cxn modelId="{A96EF6E8-BCDA-49F3-B645-3649653A903F}" type="presOf" srcId="{EBFF9225-494F-4DA4-B45A-E2D8D7B5B9C3}" destId="{C3060E7B-D743-4D80-8957-5F075FF0E9AF}" srcOrd="0" destOrd="0" presId="urn:microsoft.com/office/officeart/2005/8/layout/hList1"/>
    <dgm:cxn modelId="{010BD2EE-176D-42AC-8562-BEA5E008FF4E}" type="presOf" srcId="{709966DC-07D8-4A97-BB2E-10CF3292A9AA}" destId="{1FCD101F-D853-4835-990C-AD92F1D09958}" srcOrd="0" destOrd="0" presId="urn:microsoft.com/office/officeart/2005/8/layout/hList1"/>
    <dgm:cxn modelId="{CAD58AF0-907A-4D9D-9C1B-BF1B47F2775C}" srcId="{EBFF9225-494F-4DA4-B45A-E2D8D7B5B9C3}" destId="{3045B311-EC9B-48A1-887E-F4BA1C2397BC}" srcOrd="2" destOrd="0" parTransId="{3D55942E-76CD-4CA7-97C1-322604291EE2}" sibTransId="{09F60F8C-DC2B-4BEA-B15E-37F01A125A30}"/>
    <dgm:cxn modelId="{0FE8E64E-DA2A-4BA8-A79A-F7963F8257AB}" type="presParOf" srcId="{C3060E7B-D743-4D80-8957-5F075FF0E9AF}" destId="{3641E26F-FAD3-49DB-A959-95BFA72E5DA4}" srcOrd="0" destOrd="0" presId="urn:microsoft.com/office/officeart/2005/8/layout/hList1"/>
    <dgm:cxn modelId="{56BAB46A-3170-4BAB-BDDD-3D82829BC671}" type="presParOf" srcId="{3641E26F-FAD3-49DB-A959-95BFA72E5DA4}" destId="{52B97EA5-707C-4D4D-83A7-C1E4AFAA6759}" srcOrd="0" destOrd="0" presId="urn:microsoft.com/office/officeart/2005/8/layout/hList1"/>
    <dgm:cxn modelId="{8841882D-8ED3-42E4-87F0-90055CC29EA8}" type="presParOf" srcId="{3641E26F-FAD3-49DB-A959-95BFA72E5DA4}" destId="{D58096F0-8774-4AA8-9151-F6E7EF885A72}" srcOrd="1" destOrd="0" presId="urn:microsoft.com/office/officeart/2005/8/layout/hList1"/>
    <dgm:cxn modelId="{3E1C4881-A9F1-4346-8B8C-F057F29B01E9}" type="presParOf" srcId="{C3060E7B-D743-4D80-8957-5F075FF0E9AF}" destId="{FD5D071F-5ACF-45BC-84EF-277A7BBA0A82}" srcOrd="1" destOrd="0" presId="urn:microsoft.com/office/officeart/2005/8/layout/hList1"/>
    <dgm:cxn modelId="{8F44999E-4576-4FF8-8DF8-940B04A4B325}" type="presParOf" srcId="{C3060E7B-D743-4D80-8957-5F075FF0E9AF}" destId="{30E299A7-E40C-4D06-9CA4-9D776C78881D}" srcOrd="2" destOrd="0" presId="urn:microsoft.com/office/officeart/2005/8/layout/hList1"/>
    <dgm:cxn modelId="{DD217BE3-472A-463F-AD10-473D0EF8E3E4}" type="presParOf" srcId="{30E299A7-E40C-4D06-9CA4-9D776C78881D}" destId="{1B4D82BE-4C4C-452D-B698-464D9C532DE1}" srcOrd="0" destOrd="0" presId="urn:microsoft.com/office/officeart/2005/8/layout/hList1"/>
    <dgm:cxn modelId="{ED6F2DCC-46DE-4E26-9977-0EE4075CD9E0}" type="presParOf" srcId="{30E299A7-E40C-4D06-9CA4-9D776C78881D}" destId="{1FCD101F-D853-4835-990C-AD92F1D09958}" srcOrd="1" destOrd="0" presId="urn:microsoft.com/office/officeart/2005/8/layout/hList1"/>
    <dgm:cxn modelId="{DC028284-7634-4DA5-B33F-AB404045BBA2}" type="presParOf" srcId="{C3060E7B-D743-4D80-8957-5F075FF0E9AF}" destId="{C4A1E616-6D4C-440D-A1DB-5D2DB1DB1F6D}" srcOrd="3" destOrd="0" presId="urn:microsoft.com/office/officeart/2005/8/layout/hList1"/>
    <dgm:cxn modelId="{28C7A7AC-BEC9-4896-B57F-471FDFCF53E2}" type="presParOf" srcId="{C3060E7B-D743-4D80-8957-5F075FF0E9AF}" destId="{B655FCCC-5CE3-4A04-8728-51EC2DAD09E6}" srcOrd="4" destOrd="0" presId="urn:microsoft.com/office/officeart/2005/8/layout/hList1"/>
    <dgm:cxn modelId="{3FA72FD9-3E2B-4A38-A27C-F3A991ED4CAC}" type="presParOf" srcId="{B655FCCC-5CE3-4A04-8728-51EC2DAD09E6}" destId="{D81C43E3-BE6D-483B-98EF-9BBDA072C7F3}" srcOrd="0" destOrd="0" presId="urn:microsoft.com/office/officeart/2005/8/layout/hList1"/>
    <dgm:cxn modelId="{FEFEF922-C5E2-42F8-AF33-8F4772E84172}" type="presParOf" srcId="{B655FCCC-5CE3-4A04-8728-51EC2DAD09E6}" destId="{123A93B9-976E-4CD1-AF8C-CC9EE0F2B80E}"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7692DE-D3B9-4CC7-9673-5794264E4931}">
      <dsp:nvSpPr>
        <dsp:cNvPr id="0" name=""/>
        <dsp:cNvSpPr/>
      </dsp:nvSpPr>
      <dsp:spPr>
        <a:xfrm>
          <a:off x="470" y="748663"/>
          <a:ext cx="1833419" cy="1100051"/>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masis MT Pro Medium" panose="02040604050005020304" pitchFamily="18" charset="0"/>
            </a:rPr>
            <a:t>Three years old; recently joined the nursery.</a:t>
          </a:r>
          <a:endParaRPr lang="en-US" sz="1800" kern="1200" dirty="0">
            <a:latin typeface="Amasis MT Pro Medium" panose="02040604050005020304" pitchFamily="18" charset="0"/>
          </a:endParaRPr>
        </a:p>
      </dsp:txBody>
      <dsp:txXfrm>
        <a:off x="470" y="748663"/>
        <a:ext cx="1833419" cy="1100051"/>
      </dsp:txXfrm>
    </dsp:sp>
    <dsp:sp modelId="{02CFAC7D-C880-4FC8-9878-3E92857C8D04}">
      <dsp:nvSpPr>
        <dsp:cNvPr id="0" name=""/>
        <dsp:cNvSpPr/>
      </dsp:nvSpPr>
      <dsp:spPr>
        <a:xfrm>
          <a:off x="2017231" y="748663"/>
          <a:ext cx="1833419" cy="1100051"/>
        </a:xfrm>
        <a:prstGeom prst="rect">
          <a:avLst/>
        </a:prstGeom>
        <a:solidFill>
          <a:schemeClr val="accent5">
            <a:hueOff val="-4050717"/>
            <a:satOff val="-275"/>
            <a:lumOff val="65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masis MT Pro Medium" panose="02040604050005020304" pitchFamily="18" charset="0"/>
            </a:rPr>
            <a:t>Anxiety when separated from her carers.</a:t>
          </a:r>
          <a:endParaRPr lang="en-US" sz="1800" kern="1200" dirty="0">
            <a:latin typeface="Amasis MT Pro Medium" panose="02040604050005020304" pitchFamily="18" charset="0"/>
          </a:endParaRPr>
        </a:p>
      </dsp:txBody>
      <dsp:txXfrm>
        <a:off x="2017231" y="748663"/>
        <a:ext cx="1833419" cy="1100051"/>
      </dsp:txXfrm>
    </dsp:sp>
    <dsp:sp modelId="{6A65BB3B-73D5-4DFE-A377-63FEB726D23E}">
      <dsp:nvSpPr>
        <dsp:cNvPr id="0" name=""/>
        <dsp:cNvSpPr/>
      </dsp:nvSpPr>
      <dsp:spPr>
        <a:xfrm>
          <a:off x="470" y="2032057"/>
          <a:ext cx="1833419" cy="1100051"/>
        </a:xfrm>
        <a:prstGeom prst="rect">
          <a:avLst/>
        </a:prstGeom>
        <a:solidFill>
          <a:schemeClr val="accent5">
            <a:hueOff val="-8101434"/>
            <a:satOff val="-551"/>
            <a:lumOff val="130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masis MT Pro Medium" panose="02040604050005020304" pitchFamily="18" charset="0"/>
            </a:rPr>
            <a:t>Limited verbal communication.</a:t>
          </a:r>
          <a:endParaRPr lang="en-US" sz="1800" kern="1200" dirty="0">
            <a:latin typeface="Amasis MT Pro Medium" panose="02040604050005020304" pitchFamily="18" charset="0"/>
          </a:endParaRPr>
        </a:p>
      </dsp:txBody>
      <dsp:txXfrm>
        <a:off x="470" y="2032057"/>
        <a:ext cx="1833419" cy="1100051"/>
      </dsp:txXfrm>
    </dsp:sp>
    <dsp:sp modelId="{3A6BC0E4-1BAC-472A-A4D2-DD2B9FBAC21B}">
      <dsp:nvSpPr>
        <dsp:cNvPr id="0" name=""/>
        <dsp:cNvSpPr/>
      </dsp:nvSpPr>
      <dsp:spPr>
        <a:xfrm>
          <a:off x="2017231" y="2032057"/>
          <a:ext cx="1833419" cy="1100051"/>
        </a:xfrm>
        <a:prstGeom prst="rect">
          <a:avLst/>
        </a:prstGeom>
        <a:solidFill>
          <a:schemeClr val="accent5">
            <a:hueOff val="-12152150"/>
            <a:satOff val="-826"/>
            <a:lumOff val="196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masis MT Pro Medium" panose="02040604050005020304" pitchFamily="18" charset="0"/>
            </a:rPr>
            <a:t>Difficulty engaging in group play.</a:t>
          </a:r>
          <a:endParaRPr lang="en-US" sz="1800" kern="1200" dirty="0">
            <a:latin typeface="Amasis MT Pro Medium" panose="02040604050005020304" pitchFamily="18" charset="0"/>
          </a:endParaRPr>
        </a:p>
      </dsp:txBody>
      <dsp:txXfrm>
        <a:off x="2017231" y="2032057"/>
        <a:ext cx="1833419" cy="11000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CD61F1-D2DD-4F69-B906-C66EB9E3B7D7}">
      <dsp:nvSpPr>
        <dsp:cNvPr id="0" name=""/>
        <dsp:cNvSpPr/>
      </dsp:nvSpPr>
      <dsp:spPr>
        <a:xfrm rot="5400000">
          <a:off x="4770570" y="-3121650"/>
          <a:ext cx="781527" cy="7026353"/>
        </a:xfrm>
        <a:prstGeom prst="round2SameRect">
          <a:avLst>
            <a:gd name="adj1" fmla="val 15000"/>
            <a:gd name="adj2" fmla="val 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805" tIns="77198" rIns="91805" bIns="77198" numCol="1" spcCol="1270" anchor="ctr" anchorCtr="0">
          <a:noAutofit/>
        </a:bodyPr>
        <a:lstStyle/>
        <a:p>
          <a:pPr marL="0" lvl="0" indent="0" algn="l" defTabSz="800100">
            <a:lnSpc>
              <a:spcPct val="90000"/>
            </a:lnSpc>
            <a:spcBef>
              <a:spcPct val="0"/>
            </a:spcBef>
            <a:spcAft>
              <a:spcPct val="35000"/>
            </a:spcAft>
            <a:buNone/>
          </a:pPr>
          <a:r>
            <a:rPr lang="en-GB" sz="1800" b="1" kern="1200" dirty="0">
              <a:latin typeface="Amasis MT Pro Medium" panose="02040604050005020304" pitchFamily="18" charset="0"/>
            </a:rPr>
            <a:t>Attachment:</a:t>
          </a:r>
        </a:p>
      </dsp:txBody>
      <dsp:txXfrm rot="16200000">
        <a:off x="22890" y="43316"/>
        <a:ext cx="1712012" cy="735747"/>
      </dsp:txXfrm>
    </dsp:sp>
    <dsp:sp modelId="{9A1819CE-2C99-47A8-85B2-567DB5340677}">
      <dsp:nvSpPr>
        <dsp:cNvPr id="0" name=""/>
        <dsp:cNvSpPr/>
      </dsp:nvSpPr>
      <dsp:spPr>
        <a:xfrm>
          <a:off x="1734902" y="762"/>
          <a:ext cx="6939608" cy="78152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46888" tIns="77198" rIns="146888" bIns="77198"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masis MT Pro Medium" panose="02040604050005020304" pitchFamily="18" charset="0"/>
            </a:rPr>
            <a:t>An emotional bond through which comfort and protection are sought from a familiar caregiver (McLeod,2026).</a:t>
          </a:r>
        </a:p>
      </dsp:txBody>
      <dsp:txXfrm>
        <a:off x="1734902" y="762"/>
        <a:ext cx="6939608" cy="781527"/>
      </dsp:txXfrm>
    </dsp:sp>
    <dsp:sp modelId="{BD9114D1-7A17-4AEB-8E76-FB5F162C6202}">
      <dsp:nvSpPr>
        <dsp:cNvPr id="0" name=""/>
        <dsp:cNvSpPr/>
      </dsp:nvSpPr>
      <dsp:spPr>
        <a:xfrm rot="16200000">
          <a:off x="476687" y="-456261"/>
          <a:ext cx="781527" cy="1734902"/>
        </a:xfrm>
        <a:prstGeom prst="round2SameRect">
          <a:avLst>
            <a:gd name="adj1" fmla="val 10000"/>
            <a:gd name="adj2" fmla="val 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805" tIns="77198" rIns="91805" bIns="77198" numCol="1" spcCol="1270" anchor="ctr" anchorCtr="0">
          <a:noAutofit/>
        </a:bodyPr>
        <a:lstStyle/>
        <a:p>
          <a:pPr marL="0" lvl="0" indent="0" algn="l" defTabSz="800100">
            <a:lnSpc>
              <a:spcPct val="90000"/>
            </a:lnSpc>
            <a:spcBef>
              <a:spcPct val="0"/>
            </a:spcBef>
            <a:spcAft>
              <a:spcPct val="35000"/>
            </a:spcAft>
            <a:buNone/>
          </a:pPr>
          <a:r>
            <a:rPr lang="en-GB" sz="1800" b="1" kern="1200" dirty="0">
              <a:latin typeface="Amasis MT Pro Medium" panose="02040604050005020304" pitchFamily="18" charset="0"/>
            </a:rPr>
            <a:t>Attachment:</a:t>
          </a:r>
        </a:p>
      </dsp:txBody>
      <dsp:txXfrm rot="5400000">
        <a:off x="22890" y="43316"/>
        <a:ext cx="1712012" cy="735747"/>
      </dsp:txXfrm>
    </dsp:sp>
    <dsp:sp modelId="{3CB28979-F90F-439A-8C04-9F37744406C9}">
      <dsp:nvSpPr>
        <dsp:cNvPr id="0" name=""/>
        <dsp:cNvSpPr/>
      </dsp:nvSpPr>
      <dsp:spPr>
        <a:xfrm rot="5400000">
          <a:off x="4770570" y="-2293231"/>
          <a:ext cx="781527" cy="7026353"/>
        </a:xfrm>
        <a:prstGeom prst="round2SameRect">
          <a:avLst>
            <a:gd name="adj1" fmla="val 15000"/>
            <a:gd name="adj2" fmla="val 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805" tIns="77198" rIns="91805" bIns="77198" numCol="1" spcCol="1270" anchor="ctr" anchorCtr="0">
          <a:noAutofit/>
        </a:bodyPr>
        <a:lstStyle/>
        <a:p>
          <a:pPr marL="0" lvl="0" indent="0" algn="l" defTabSz="800100">
            <a:lnSpc>
              <a:spcPct val="90000"/>
            </a:lnSpc>
            <a:spcBef>
              <a:spcPct val="0"/>
            </a:spcBef>
            <a:spcAft>
              <a:spcPct val="35000"/>
            </a:spcAft>
            <a:buNone/>
          </a:pPr>
          <a:r>
            <a:rPr lang="en-GB" sz="1800" b="1" kern="1200" dirty="0">
              <a:latin typeface="Amasis MT Pro Medium" panose="02040604050005020304" pitchFamily="18" charset="0"/>
            </a:rPr>
            <a:t>Secure base:</a:t>
          </a:r>
        </a:p>
      </dsp:txBody>
      <dsp:txXfrm rot="16200000">
        <a:off x="22890" y="852070"/>
        <a:ext cx="1712012" cy="735747"/>
      </dsp:txXfrm>
    </dsp:sp>
    <dsp:sp modelId="{5CCC2D81-BC77-45FD-8204-9404E7640522}">
      <dsp:nvSpPr>
        <dsp:cNvPr id="0" name=""/>
        <dsp:cNvSpPr/>
      </dsp:nvSpPr>
      <dsp:spPr>
        <a:xfrm>
          <a:off x="1734902" y="829181"/>
          <a:ext cx="6939608" cy="78152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46888" tIns="77198" rIns="146888" bIns="77198"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masis MT Pro Medium" panose="02040604050005020304" pitchFamily="18" charset="0"/>
            </a:rPr>
            <a:t>Exploration is supported by an available and responsive caregiver.</a:t>
          </a:r>
        </a:p>
      </dsp:txBody>
      <dsp:txXfrm>
        <a:off x="1734902" y="829181"/>
        <a:ext cx="6939608" cy="781527"/>
      </dsp:txXfrm>
    </dsp:sp>
    <dsp:sp modelId="{B40596DE-5770-44D0-8D49-DAD4BB377E05}">
      <dsp:nvSpPr>
        <dsp:cNvPr id="0" name=""/>
        <dsp:cNvSpPr/>
      </dsp:nvSpPr>
      <dsp:spPr>
        <a:xfrm rot="16200000">
          <a:off x="476687" y="352493"/>
          <a:ext cx="781527" cy="1734902"/>
        </a:xfrm>
        <a:prstGeom prst="round2SameRect">
          <a:avLst>
            <a:gd name="adj1" fmla="val 10000"/>
            <a:gd name="adj2" fmla="val 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805" tIns="77198" rIns="91805" bIns="77198" numCol="1" spcCol="1270" anchor="ctr" anchorCtr="0">
          <a:noAutofit/>
        </a:bodyPr>
        <a:lstStyle/>
        <a:p>
          <a:pPr marL="0" lvl="0" indent="0" algn="l" defTabSz="800100">
            <a:lnSpc>
              <a:spcPct val="90000"/>
            </a:lnSpc>
            <a:spcBef>
              <a:spcPct val="0"/>
            </a:spcBef>
            <a:spcAft>
              <a:spcPct val="35000"/>
            </a:spcAft>
            <a:buNone/>
          </a:pPr>
          <a:r>
            <a:rPr lang="en-GB" sz="1800" b="1" kern="1200" dirty="0">
              <a:latin typeface="Amasis MT Pro Medium" panose="02040604050005020304" pitchFamily="18" charset="0"/>
            </a:rPr>
            <a:t>Secure base:</a:t>
          </a:r>
        </a:p>
      </dsp:txBody>
      <dsp:txXfrm rot="5400000">
        <a:off x="22890" y="852070"/>
        <a:ext cx="1712012" cy="735747"/>
      </dsp:txXfrm>
    </dsp:sp>
    <dsp:sp modelId="{B2CBC153-AF4A-46B0-B95B-F8BA76CA7046}">
      <dsp:nvSpPr>
        <dsp:cNvPr id="0" name=""/>
        <dsp:cNvSpPr/>
      </dsp:nvSpPr>
      <dsp:spPr>
        <a:xfrm rot="5400000">
          <a:off x="4770570" y="-1464050"/>
          <a:ext cx="781527" cy="7026353"/>
        </a:xfrm>
        <a:prstGeom prst="round2SameRect">
          <a:avLst>
            <a:gd name="adj1" fmla="val 15000"/>
            <a:gd name="adj2" fmla="val 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805" tIns="77198" rIns="91805" bIns="77198" numCol="1" spcCol="1270" anchor="ctr" anchorCtr="0">
          <a:noAutofit/>
        </a:bodyPr>
        <a:lstStyle/>
        <a:p>
          <a:pPr marL="0" lvl="0" indent="0" algn="l" defTabSz="800100">
            <a:lnSpc>
              <a:spcPct val="90000"/>
            </a:lnSpc>
            <a:spcBef>
              <a:spcPct val="0"/>
            </a:spcBef>
            <a:spcAft>
              <a:spcPct val="35000"/>
            </a:spcAft>
            <a:buNone/>
          </a:pPr>
          <a:r>
            <a:rPr lang="en-GB" sz="1800" b="1" kern="1200" dirty="0">
              <a:latin typeface="Amasis MT Pro Medium" panose="02040604050005020304" pitchFamily="18" charset="0"/>
            </a:rPr>
            <a:t>Internal working models:</a:t>
          </a:r>
        </a:p>
      </dsp:txBody>
      <dsp:txXfrm rot="16200000">
        <a:off x="22890" y="1681252"/>
        <a:ext cx="1712012" cy="735747"/>
      </dsp:txXfrm>
    </dsp:sp>
    <dsp:sp modelId="{CB22EC87-ECE0-45B1-A308-9F340D3A1A5F}">
      <dsp:nvSpPr>
        <dsp:cNvPr id="0" name=""/>
        <dsp:cNvSpPr/>
      </dsp:nvSpPr>
      <dsp:spPr>
        <a:xfrm>
          <a:off x="1734902" y="1657600"/>
          <a:ext cx="6939608" cy="78152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46888" tIns="77198" rIns="146888" bIns="77198"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masis MT Pro Medium" panose="02040604050005020304" pitchFamily="18" charset="0"/>
            </a:rPr>
            <a:t>Expectations about the self and caregivers are formed through repeated interactions.</a:t>
          </a:r>
        </a:p>
      </dsp:txBody>
      <dsp:txXfrm>
        <a:off x="1734902" y="1657600"/>
        <a:ext cx="6939608" cy="781527"/>
      </dsp:txXfrm>
    </dsp:sp>
    <dsp:sp modelId="{C6210ADB-BB8E-4A14-A4FF-4706E07B5BBA}">
      <dsp:nvSpPr>
        <dsp:cNvPr id="0" name=""/>
        <dsp:cNvSpPr/>
      </dsp:nvSpPr>
      <dsp:spPr>
        <a:xfrm rot="16200000">
          <a:off x="476687" y="1181675"/>
          <a:ext cx="781527" cy="1734902"/>
        </a:xfrm>
        <a:prstGeom prst="round2SameRect">
          <a:avLst>
            <a:gd name="adj1" fmla="val 10000"/>
            <a:gd name="adj2" fmla="val 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805" tIns="77198" rIns="91805" bIns="77198" numCol="1" spcCol="1270" anchor="ctr" anchorCtr="0">
          <a:noAutofit/>
        </a:bodyPr>
        <a:lstStyle/>
        <a:p>
          <a:pPr marL="0" lvl="0" indent="0" algn="l" defTabSz="800100">
            <a:lnSpc>
              <a:spcPct val="90000"/>
            </a:lnSpc>
            <a:spcBef>
              <a:spcPct val="0"/>
            </a:spcBef>
            <a:spcAft>
              <a:spcPct val="35000"/>
            </a:spcAft>
            <a:buNone/>
          </a:pPr>
          <a:r>
            <a:rPr lang="en-GB" sz="1800" b="1" kern="1200" dirty="0">
              <a:latin typeface="Amasis MT Pro Medium" panose="02040604050005020304" pitchFamily="18" charset="0"/>
            </a:rPr>
            <a:t>Internal working models:</a:t>
          </a:r>
        </a:p>
      </dsp:txBody>
      <dsp:txXfrm rot="5400000">
        <a:off x="22890" y="1681252"/>
        <a:ext cx="1712012" cy="7357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A64A82-FE30-456F-88CB-7DE6CD8CFE13}">
      <dsp:nvSpPr>
        <dsp:cNvPr id="0" name=""/>
        <dsp:cNvSpPr/>
      </dsp:nvSpPr>
      <dsp:spPr>
        <a:xfrm rot="5400000">
          <a:off x="4713843" y="-3065249"/>
          <a:ext cx="894980" cy="7026353"/>
        </a:xfrm>
        <a:prstGeom prst="round2SameRect">
          <a:avLst>
            <a:gd name="adj1" fmla="val 15000"/>
            <a:gd name="adj2" fmla="val 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805" tIns="88404" rIns="91805" bIns="88404" numCol="1" spcCol="1270" anchor="ctr" anchorCtr="0">
          <a:noAutofit/>
        </a:bodyPr>
        <a:lstStyle/>
        <a:p>
          <a:pPr marL="0" lvl="0" indent="0" algn="l" defTabSz="800100">
            <a:lnSpc>
              <a:spcPct val="90000"/>
            </a:lnSpc>
            <a:spcBef>
              <a:spcPct val="0"/>
            </a:spcBef>
            <a:spcAft>
              <a:spcPct val="35000"/>
            </a:spcAft>
            <a:buNone/>
          </a:pPr>
          <a:r>
            <a:rPr lang="en-GB" sz="1800" b="1" kern="1200" dirty="0">
              <a:latin typeface="Amasis MT Pro Medium" panose="02040604050005020304" pitchFamily="18" charset="0"/>
            </a:rPr>
            <a:t>Goal-corrected partnership:</a:t>
          </a:r>
        </a:p>
      </dsp:txBody>
      <dsp:txXfrm rot="16200000">
        <a:off x="94343" y="27087"/>
        <a:ext cx="1708689" cy="842554"/>
      </dsp:txXfrm>
    </dsp:sp>
    <dsp:sp modelId="{3D4BE262-9C64-4D1E-9425-CDE8B5573604}">
      <dsp:nvSpPr>
        <dsp:cNvPr id="0" name=""/>
        <dsp:cNvSpPr/>
      </dsp:nvSpPr>
      <dsp:spPr>
        <a:xfrm>
          <a:off x="1734902" y="437"/>
          <a:ext cx="6939608" cy="89498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46888" tIns="88404" rIns="146888" bIns="88404"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masis MT Pro Medium" panose="02040604050005020304" pitchFamily="18" charset="0"/>
            </a:rPr>
            <a:t>During the preschool years, the caregivers' intentions and plans are increasingly understood. </a:t>
          </a:r>
        </a:p>
      </dsp:txBody>
      <dsp:txXfrm>
        <a:off x="1734902" y="437"/>
        <a:ext cx="6939608" cy="894980"/>
      </dsp:txXfrm>
    </dsp:sp>
    <dsp:sp modelId="{760F387E-48BF-4C55-B572-ED952F4D7129}">
      <dsp:nvSpPr>
        <dsp:cNvPr id="0" name=""/>
        <dsp:cNvSpPr/>
      </dsp:nvSpPr>
      <dsp:spPr>
        <a:xfrm rot="16200000">
          <a:off x="488090" y="-419086"/>
          <a:ext cx="894980" cy="1734902"/>
        </a:xfrm>
        <a:prstGeom prst="round2SameRect">
          <a:avLst>
            <a:gd name="adj1" fmla="val 10000"/>
            <a:gd name="adj2" fmla="val 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805" tIns="88404" rIns="91805" bIns="88404" numCol="1" spcCol="1270" anchor="ctr" anchorCtr="0">
          <a:noAutofit/>
        </a:bodyPr>
        <a:lstStyle/>
        <a:p>
          <a:pPr marL="0" lvl="0" indent="0" algn="l" defTabSz="800100">
            <a:lnSpc>
              <a:spcPct val="90000"/>
            </a:lnSpc>
            <a:spcBef>
              <a:spcPct val="0"/>
            </a:spcBef>
            <a:spcAft>
              <a:spcPct val="35000"/>
            </a:spcAft>
            <a:buNone/>
          </a:pPr>
          <a:r>
            <a:rPr lang="en-GB" sz="1800" b="1" kern="1200" dirty="0">
              <a:latin typeface="Amasis MT Pro Medium" panose="02040604050005020304" pitchFamily="18" charset="0"/>
            </a:rPr>
            <a:t>Goal-corrected partnership:</a:t>
          </a:r>
        </a:p>
      </dsp:txBody>
      <dsp:txXfrm rot="5400000">
        <a:off x="94343" y="27087"/>
        <a:ext cx="1708689" cy="8425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B97EA5-707C-4D4D-83A7-C1E4AFAA6759}">
      <dsp:nvSpPr>
        <dsp:cNvPr id="0" name=""/>
        <dsp:cNvSpPr/>
      </dsp:nvSpPr>
      <dsp:spPr>
        <a:xfrm>
          <a:off x="3437" y="174652"/>
          <a:ext cx="3351323" cy="864000"/>
        </a:xfrm>
        <a:prstGeom prst="rect">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213360" tIns="121920" rIns="213360" bIns="121920" numCol="1" spcCol="1270" anchor="ctr" anchorCtr="0">
          <a:noAutofit/>
        </a:bodyPr>
        <a:lstStyle/>
        <a:p>
          <a:pPr marL="0" lvl="0" indent="0" algn="ctr" defTabSz="1333500">
            <a:lnSpc>
              <a:spcPct val="90000"/>
            </a:lnSpc>
            <a:spcBef>
              <a:spcPct val="0"/>
            </a:spcBef>
            <a:spcAft>
              <a:spcPct val="35000"/>
            </a:spcAft>
            <a:buNone/>
          </a:pPr>
          <a:r>
            <a:rPr lang="en-GB" sz="3000" kern="1200" dirty="0"/>
            <a:t>Nature:</a:t>
          </a:r>
        </a:p>
      </dsp:txBody>
      <dsp:txXfrm>
        <a:off x="3437" y="174652"/>
        <a:ext cx="3351323" cy="864000"/>
      </dsp:txXfrm>
    </dsp:sp>
    <dsp:sp modelId="{D58096F0-8774-4AA8-9151-F6E7EF885A72}">
      <dsp:nvSpPr>
        <dsp:cNvPr id="0" name=""/>
        <dsp:cNvSpPr/>
      </dsp:nvSpPr>
      <dsp:spPr>
        <a:xfrm>
          <a:off x="3437" y="1038652"/>
          <a:ext cx="3351323" cy="2017575"/>
        </a:xfrm>
        <a:prstGeom prst="rect">
          <a:avLst/>
        </a:prstGeom>
        <a:solidFill>
          <a:schemeClr val="accent1">
            <a:alpha val="90000"/>
            <a:tint val="40000"/>
            <a:hueOff val="0"/>
            <a:satOff val="0"/>
            <a:lumOff val="0"/>
            <a:alphaOff val="0"/>
          </a:schemeClr>
        </a:solidFill>
        <a:ln w="12700"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60020" tIns="160020" rIns="213360" bIns="240030" numCol="1" spcCol="1270" anchor="t" anchorCtr="0">
          <a:noAutofit/>
        </a:bodyPr>
        <a:lstStyle/>
        <a:p>
          <a:pPr marL="285750" lvl="1" indent="-285750" algn="l" defTabSz="1333500">
            <a:lnSpc>
              <a:spcPct val="90000"/>
            </a:lnSpc>
            <a:spcBef>
              <a:spcPct val="0"/>
            </a:spcBef>
            <a:spcAft>
              <a:spcPct val="15000"/>
            </a:spcAft>
            <a:buChar char="•"/>
          </a:pPr>
          <a:r>
            <a:rPr lang="en-GB" sz="3000" kern="1200" dirty="0"/>
            <a:t>Inherited characteristics and biological development.</a:t>
          </a:r>
        </a:p>
      </dsp:txBody>
      <dsp:txXfrm>
        <a:off x="3437" y="1038652"/>
        <a:ext cx="3351323" cy="2017575"/>
      </dsp:txXfrm>
    </dsp:sp>
    <dsp:sp modelId="{1B4D82BE-4C4C-452D-B698-464D9C532DE1}">
      <dsp:nvSpPr>
        <dsp:cNvPr id="0" name=""/>
        <dsp:cNvSpPr/>
      </dsp:nvSpPr>
      <dsp:spPr>
        <a:xfrm>
          <a:off x="3823946" y="174652"/>
          <a:ext cx="3351323" cy="864000"/>
        </a:xfrm>
        <a:prstGeom prst="rect">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213360" tIns="121920" rIns="213360" bIns="121920" numCol="1" spcCol="1270" anchor="ctr" anchorCtr="0">
          <a:noAutofit/>
        </a:bodyPr>
        <a:lstStyle/>
        <a:p>
          <a:pPr marL="0" lvl="0" indent="0" algn="ctr" defTabSz="1333500">
            <a:lnSpc>
              <a:spcPct val="90000"/>
            </a:lnSpc>
            <a:spcBef>
              <a:spcPct val="0"/>
            </a:spcBef>
            <a:spcAft>
              <a:spcPct val="35000"/>
            </a:spcAft>
            <a:buNone/>
          </a:pPr>
          <a:r>
            <a:rPr lang="en-GB" sz="3000" kern="1200" dirty="0"/>
            <a:t>Nurture :</a:t>
          </a:r>
        </a:p>
      </dsp:txBody>
      <dsp:txXfrm>
        <a:off x="3823946" y="174652"/>
        <a:ext cx="3351323" cy="864000"/>
      </dsp:txXfrm>
    </dsp:sp>
    <dsp:sp modelId="{1FCD101F-D853-4835-990C-AD92F1D09958}">
      <dsp:nvSpPr>
        <dsp:cNvPr id="0" name=""/>
        <dsp:cNvSpPr/>
      </dsp:nvSpPr>
      <dsp:spPr>
        <a:xfrm>
          <a:off x="3797504" y="1038652"/>
          <a:ext cx="3351323" cy="2017575"/>
        </a:xfrm>
        <a:prstGeom prst="rect">
          <a:avLst/>
        </a:prstGeom>
        <a:solidFill>
          <a:schemeClr val="accent1">
            <a:alpha val="90000"/>
            <a:tint val="40000"/>
            <a:hueOff val="0"/>
            <a:satOff val="0"/>
            <a:lumOff val="0"/>
            <a:alphaOff val="0"/>
          </a:schemeClr>
        </a:solidFill>
        <a:ln w="12700"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60020" tIns="160020" rIns="213360" bIns="240030" numCol="1" spcCol="1270" anchor="t" anchorCtr="0">
          <a:noAutofit/>
        </a:bodyPr>
        <a:lstStyle/>
        <a:p>
          <a:pPr marL="285750" lvl="1" indent="-285750" algn="l" defTabSz="1333500">
            <a:lnSpc>
              <a:spcPct val="90000"/>
            </a:lnSpc>
            <a:spcBef>
              <a:spcPct val="0"/>
            </a:spcBef>
            <a:spcAft>
              <a:spcPct val="15000"/>
            </a:spcAft>
            <a:buChar char="•"/>
          </a:pPr>
          <a:r>
            <a:rPr lang="en-GB" sz="3000" kern="1200" dirty="0"/>
            <a:t>Relationship, experiences and the nursery environment.</a:t>
          </a:r>
        </a:p>
      </dsp:txBody>
      <dsp:txXfrm>
        <a:off x="3797504" y="1038652"/>
        <a:ext cx="3351323" cy="2017575"/>
      </dsp:txXfrm>
    </dsp:sp>
    <dsp:sp modelId="{D81C43E3-BE6D-483B-98EF-9BBDA072C7F3}">
      <dsp:nvSpPr>
        <dsp:cNvPr id="0" name=""/>
        <dsp:cNvSpPr/>
      </dsp:nvSpPr>
      <dsp:spPr>
        <a:xfrm>
          <a:off x="7644455" y="174652"/>
          <a:ext cx="3351323" cy="864000"/>
        </a:xfrm>
        <a:prstGeom prst="rect">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w="12700" cap="rnd" cmpd="sng" algn="ctr">
          <a:solidFill>
            <a:schemeClr val="accent1">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213360" tIns="121920" rIns="213360" bIns="121920" numCol="1" spcCol="1270" anchor="ctr" anchorCtr="0">
          <a:noAutofit/>
        </a:bodyPr>
        <a:lstStyle/>
        <a:p>
          <a:pPr marL="0" lvl="0" indent="0" algn="ctr" defTabSz="1333500">
            <a:lnSpc>
              <a:spcPct val="90000"/>
            </a:lnSpc>
            <a:spcBef>
              <a:spcPct val="0"/>
            </a:spcBef>
            <a:spcAft>
              <a:spcPct val="35000"/>
            </a:spcAft>
            <a:buNone/>
          </a:pPr>
          <a:r>
            <a:rPr lang="en-GB" sz="3000" kern="1200" dirty="0"/>
            <a:t>Interaction:</a:t>
          </a:r>
        </a:p>
      </dsp:txBody>
      <dsp:txXfrm>
        <a:off x="7644455" y="174652"/>
        <a:ext cx="3351323" cy="864000"/>
      </dsp:txXfrm>
    </dsp:sp>
    <dsp:sp modelId="{123A93B9-976E-4CD1-AF8C-CC9EE0F2B80E}">
      <dsp:nvSpPr>
        <dsp:cNvPr id="0" name=""/>
        <dsp:cNvSpPr/>
      </dsp:nvSpPr>
      <dsp:spPr>
        <a:xfrm>
          <a:off x="7644455" y="1038652"/>
          <a:ext cx="3351323" cy="2017575"/>
        </a:xfrm>
        <a:prstGeom prst="rect">
          <a:avLst/>
        </a:prstGeom>
        <a:solidFill>
          <a:schemeClr val="accent1">
            <a:alpha val="90000"/>
            <a:tint val="40000"/>
            <a:hueOff val="0"/>
            <a:satOff val="0"/>
            <a:lumOff val="0"/>
            <a:alphaOff val="0"/>
          </a:schemeClr>
        </a:solidFill>
        <a:ln w="12700"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60020" tIns="160020" rIns="213360" bIns="240030" numCol="1" spcCol="1270" anchor="t" anchorCtr="0">
          <a:noAutofit/>
        </a:bodyPr>
        <a:lstStyle/>
        <a:p>
          <a:pPr marL="285750" lvl="1" indent="-285750" algn="l" defTabSz="1333500">
            <a:lnSpc>
              <a:spcPct val="90000"/>
            </a:lnSpc>
            <a:spcBef>
              <a:spcPct val="0"/>
            </a:spcBef>
            <a:spcAft>
              <a:spcPct val="15000"/>
            </a:spcAft>
            <a:buChar char="•"/>
          </a:pPr>
          <a:r>
            <a:rPr lang="en-GB" sz="3000" kern="1200" dirty="0"/>
            <a:t>Development is shaped by both influences.</a:t>
          </a:r>
        </a:p>
      </dsp:txBody>
      <dsp:txXfrm>
        <a:off x="7644455" y="1038652"/>
        <a:ext cx="3351323" cy="201757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24/layout/VerticalActionList">
  <dgm:title val=""/>
  <dgm:desc val=""/>
  <dgm:catLst>
    <dgm:cat type="list" pri="82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dirChoose">
      <dgm:if name="dirNorm" func="var" arg="dir" op="equ" val="norm">
        <dgm:alg type="lin">
          <dgm:param type="linDir" val="fromT"/>
          <dgm:param type="nodeHorzAlign" val="l"/>
        </dgm:alg>
      </dgm:if>
      <dgm:else name="dirRev">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alg type="composite"/>
        <dgm:shape xmlns:r="http://schemas.openxmlformats.org/officeDocument/2006/relationships" r:blip="">
          <dgm:adjLst/>
        </dgm:shape>
        <dgm:presOf/>
        <dgm:choose name="compositeDir">
          <dgm:if name="compositeNorm" func="var" arg="dir" op="equ" val="norm">
            <dgm:constrLst>
              <dgm:constr type="l" for="ch" forName="bgOutline" refType="w" fact="0.19"/>
              <dgm:constr type="t" for="ch" forName="bgOutline"/>
              <dgm:constr type="w" for="ch" forName="bgOutline" refType="w" fact="0.81"/>
              <dgm:constr type="h" for="ch" forName="bgOutline" refType="h"/>
              <dgm:constr type="l" for="ch" forName="parentText"/>
              <dgm:constr type="t" for="ch" forName="parentText"/>
              <dgm:constr type="w" for="ch" forName="parentText" refType="w" fact="0.2"/>
              <dgm:constr type="h" for="ch" forName="parentText" refType="h"/>
              <dgm:constr type="l" for="ch" forName="descendantText" refType="w" fact="0.2"/>
              <dgm:constr type="t" for="ch" forName="descendantText"/>
              <dgm:constr type="w" for="ch" forName="descendantText" refType="w" fact="0.8"/>
              <dgm:constr type="h" for="ch" forName="descendantText" refType="h"/>
            </dgm:constrLst>
          </dgm:if>
          <dgm:else name="compositeRev">
            <dgm:constrLst>
              <dgm:constr type="l" for="ch" forName="bgOutline"/>
              <dgm:constr type="t" for="ch" forName="bgOutline"/>
              <dgm:constr type="w" for="ch" forName="bgOutline" refType="w" fact="0.81"/>
              <dgm:constr type="h" for="ch" forName="bgOutline" refType="h"/>
              <dgm:constr type="l" for="ch" forName="parentText" refType="w" fact="0.8"/>
              <dgm:constr type="t" for="ch" forName="parentText"/>
              <dgm:constr type="w" for="ch" forName="parentText" refType="w" fact="0.2"/>
              <dgm:constr type="h" for="ch" forName="parentText" refType="h"/>
              <dgm:constr type="l" for="ch" forName="descendantText"/>
              <dgm:constr type="t" for="ch" forName="descendantText"/>
              <dgm:constr type="w" for="ch" forName="descendantText" refType="w" fact="0.8"/>
              <dgm:constr type="h" for="ch" forName="descendantText" refType="h"/>
            </dgm:constrLst>
          </dgm:else>
        </dgm:choose>
        <dgm:ruleLst/>
        <dgm:layoutNode name="bgOutline" styleLbl="fgAcc1">
          <dgm:alg type="sp"/>
          <dgm:choose name="bgOutlineDir">
            <dgm:if name="bgOutlineNorm" func="var" arg="dir" op="equ" val="norm">
              <dgm:shape xmlns:r="http://schemas.openxmlformats.org/officeDocument/2006/relationships" rot="90" type="round2SameRect" r:blip="">
                <dgm:adjLst>
                  <dgm:adj idx="1" val="0.15"/>
                  <dgm:adj idx="2" val="0"/>
                </dgm:adjLst>
              </dgm:shape>
            </dgm:if>
            <dgm:else name="bgOutlineRev">
              <dgm:shape xmlns:r="http://schemas.openxmlformats.org/officeDocument/2006/relationships" rot="-90" type="round2SameRect" r:blip="">
                <dgm:adjLst>
                  <dgm:adj idx="1" val="0.15"/>
                  <dgm:adj idx="2" val="0"/>
                </dgm:adjLst>
              </dgm:shape>
            </dgm:else>
          </dgm:choose>
          <dgm:presOf axis="self"/>
          <dgm:constrLst/>
          <dgm:ruleLst/>
        </dgm:layoutNode>
        <dgm:layoutNode name="parentText" styleLbl="alignNode1">
          <dgm:varLst>
            <dgm:chMax val="1"/>
            <dgm:bulletEnabled/>
          </dgm:varLst>
          <dgm:alg type="tx">
            <dgm:param type="parTxLTRAlign" val="l"/>
            <dgm:param type="parTxRTLAlign" val="r"/>
          </dgm:alg>
          <dgm:choose name="parentShapeDir">
            <dgm:if name="parentShapeNorm" func="var" arg="dir" op="equ" val="norm">
              <dgm:shape xmlns:r="http://schemas.openxmlformats.org/officeDocument/2006/relationships" rot="-90" type="round2SameRect" r:blip="" zOrderOff="3">
                <dgm:adjLst>
                  <dgm:adj idx="1" val="0.1"/>
                </dgm:adjLst>
              </dgm:shape>
            </dgm:if>
            <dgm:else name="parentShapeRev">
              <dgm:shape xmlns:r="http://schemas.openxmlformats.org/officeDocument/2006/relationships" rot="90" type="round2SameRect" r:blip="" zOrderOff="3">
                <dgm:adjLst>
                  <dgm:adj idx="1" val="0.1"/>
                </dgm:adjLst>
              </dgm:shape>
            </dgm:else>
          </dgm:choose>
          <dgm:presOf axis="self" ptType="node"/>
          <dgm:constrLst>
            <dgm:constr type="tMarg" refType="h" fact="0.28"/>
            <dgm:constr type="bMarg" refType="h" fact="0.28"/>
            <dgm:constr type="lMarg" refType="w" fact="0.15"/>
            <dgm:constr type="rMarg" refType="w" fact="0.15"/>
          </dgm:constrLst>
          <dgm:ruleLst>
            <dgm:rule type="primFontSz" val="8" fact="NaN" max="NaN"/>
          </dgm:ruleLst>
        </dgm:layoutNode>
        <dgm:layoutNode name="descendantText" styleLbl="revTx">
          <dgm:varLst>
            <dgm:bulletEnabled/>
          </dgm:varLst>
          <dgm:alg type="tx">
            <dgm:param type="stBulletLvl" val="0"/>
            <dgm:param type="parTxLTRAlign" val="l"/>
            <dgm:param type="shpTxLTRAlignCh" val="l"/>
            <dgm:param type="parTxRTLAlign" val="r"/>
            <dgm:param type="shpTxRTLAlignCh" val="r"/>
          </dgm:alg>
          <dgm:shape xmlns:r="http://schemas.openxmlformats.org/officeDocument/2006/relationships" type="rect" r:blip="" hideGeom="1">
            <dgm:adjLst/>
          </dgm:shape>
          <dgm:presOf axis="des" ptType="node"/>
          <dgm:constrLst>
            <dgm:constr type="primFontSz" val="24"/>
            <dgm:constr type="lMarg" refType="w" fact="0.06"/>
            <dgm:constr type="rMarg" refType="w" fact="0.06"/>
            <dgm:constr type="tMarg" refType="h" fact="0.28"/>
            <dgm:constr type="bMarg" refType="h" fact="0.28"/>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24/layout/VerticalActionList">
  <dgm:title val=""/>
  <dgm:desc val=""/>
  <dgm:catLst>
    <dgm:cat type="list" pri="82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dirChoose">
      <dgm:if name="dirNorm" func="var" arg="dir" op="equ" val="norm">
        <dgm:alg type="lin">
          <dgm:param type="linDir" val="fromT"/>
          <dgm:param type="nodeHorzAlign" val="l"/>
        </dgm:alg>
      </dgm:if>
      <dgm:else name="dirRev">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alg type="composite"/>
        <dgm:shape xmlns:r="http://schemas.openxmlformats.org/officeDocument/2006/relationships" r:blip="">
          <dgm:adjLst/>
        </dgm:shape>
        <dgm:presOf/>
        <dgm:choose name="compositeDir">
          <dgm:if name="compositeNorm" func="var" arg="dir" op="equ" val="norm">
            <dgm:constrLst>
              <dgm:constr type="l" for="ch" forName="bgOutline" refType="w" fact="0.19"/>
              <dgm:constr type="t" for="ch" forName="bgOutline"/>
              <dgm:constr type="w" for="ch" forName="bgOutline" refType="w" fact="0.81"/>
              <dgm:constr type="h" for="ch" forName="bgOutline" refType="h"/>
              <dgm:constr type="l" for="ch" forName="parentText"/>
              <dgm:constr type="t" for="ch" forName="parentText"/>
              <dgm:constr type="w" for="ch" forName="parentText" refType="w" fact="0.2"/>
              <dgm:constr type="h" for="ch" forName="parentText" refType="h"/>
              <dgm:constr type="l" for="ch" forName="descendantText" refType="w" fact="0.2"/>
              <dgm:constr type="t" for="ch" forName="descendantText"/>
              <dgm:constr type="w" for="ch" forName="descendantText" refType="w" fact="0.8"/>
              <dgm:constr type="h" for="ch" forName="descendantText" refType="h"/>
            </dgm:constrLst>
          </dgm:if>
          <dgm:else name="compositeRev">
            <dgm:constrLst>
              <dgm:constr type="l" for="ch" forName="bgOutline"/>
              <dgm:constr type="t" for="ch" forName="bgOutline"/>
              <dgm:constr type="w" for="ch" forName="bgOutline" refType="w" fact="0.81"/>
              <dgm:constr type="h" for="ch" forName="bgOutline" refType="h"/>
              <dgm:constr type="l" for="ch" forName="parentText" refType="w" fact="0.8"/>
              <dgm:constr type="t" for="ch" forName="parentText"/>
              <dgm:constr type="w" for="ch" forName="parentText" refType="w" fact="0.2"/>
              <dgm:constr type="h" for="ch" forName="parentText" refType="h"/>
              <dgm:constr type="l" for="ch" forName="descendantText"/>
              <dgm:constr type="t" for="ch" forName="descendantText"/>
              <dgm:constr type="w" for="ch" forName="descendantText" refType="w" fact="0.8"/>
              <dgm:constr type="h" for="ch" forName="descendantText" refType="h"/>
            </dgm:constrLst>
          </dgm:else>
        </dgm:choose>
        <dgm:ruleLst/>
        <dgm:layoutNode name="bgOutline" styleLbl="fgAcc1">
          <dgm:alg type="sp"/>
          <dgm:choose name="bgOutlineDir">
            <dgm:if name="bgOutlineNorm" func="var" arg="dir" op="equ" val="norm">
              <dgm:shape xmlns:r="http://schemas.openxmlformats.org/officeDocument/2006/relationships" rot="90" type="round2SameRect" r:blip="">
                <dgm:adjLst>
                  <dgm:adj idx="1" val="0.15"/>
                  <dgm:adj idx="2" val="0"/>
                </dgm:adjLst>
              </dgm:shape>
            </dgm:if>
            <dgm:else name="bgOutlineRev">
              <dgm:shape xmlns:r="http://schemas.openxmlformats.org/officeDocument/2006/relationships" rot="-90" type="round2SameRect" r:blip="">
                <dgm:adjLst>
                  <dgm:adj idx="1" val="0.15"/>
                  <dgm:adj idx="2" val="0"/>
                </dgm:adjLst>
              </dgm:shape>
            </dgm:else>
          </dgm:choose>
          <dgm:presOf axis="self"/>
          <dgm:constrLst/>
          <dgm:ruleLst/>
        </dgm:layoutNode>
        <dgm:layoutNode name="parentText" styleLbl="alignNode1">
          <dgm:varLst>
            <dgm:chMax val="1"/>
            <dgm:bulletEnabled/>
          </dgm:varLst>
          <dgm:alg type="tx">
            <dgm:param type="parTxLTRAlign" val="l"/>
            <dgm:param type="parTxRTLAlign" val="r"/>
          </dgm:alg>
          <dgm:choose name="parentShapeDir">
            <dgm:if name="parentShapeNorm" func="var" arg="dir" op="equ" val="norm">
              <dgm:shape xmlns:r="http://schemas.openxmlformats.org/officeDocument/2006/relationships" rot="-90" type="round2SameRect" r:blip="" zOrderOff="3">
                <dgm:adjLst>
                  <dgm:adj idx="1" val="0.1"/>
                </dgm:adjLst>
              </dgm:shape>
            </dgm:if>
            <dgm:else name="parentShapeRev">
              <dgm:shape xmlns:r="http://schemas.openxmlformats.org/officeDocument/2006/relationships" rot="90" type="round2SameRect" r:blip="" zOrderOff="3">
                <dgm:adjLst>
                  <dgm:adj idx="1" val="0.1"/>
                </dgm:adjLst>
              </dgm:shape>
            </dgm:else>
          </dgm:choose>
          <dgm:presOf axis="self" ptType="node"/>
          <dgm:constrLst>
            <dgm:constr type="tMarg" refType="h" fact="0.28"/>
            <dgm:constr type="bMarg" refType="h" fact="0.28"/>
            <dgm:constr type="lMarg" refType="w" fact="0.15"/>
            <dgm:constr type="rMarg" refType="w" fact="0.15"/>
          </dgm:constrLst>
          <dgm:ruleLst>
            <dgm:rule type="primFontSz" val="8" fact="NaN" max="NaN"/>
          </dgm:ruleLst>
        </dgm:layoutNode>
        <dgm:layoutNode name="descendantText" styleLbl="revTx">
          <dgm:varLst>
            <dgm:bulletEnabled/>
          </dgm:varLst>
          <dgm:alg type="tx">
            <dgm:param type="stBulletLvl" val="0"/>
            <dgm:param type="parTxLTRAlign" val="l"/>
            <dgm:param type="shpTxLTRAlignCh" val="l"/>
            <dgm:param type="parTxRTLAlign" val="r"/>
            <dgm:param type="shpTxRTLAlignCh" val="r"/>
          </dgm:alg>
          <dgm:shape xmlns:r="http://schemas.openxmlformats.org/officeDocument/2006/relationships" type="rect" r:blip="" hideGeom="1">
            <dgm:adjLst/>
          </dgm:shape>
          <dgm:presOf axis="des" ptType="node"/>
          <dgm:constrLst>
            <dgm:constr type="primFontSz" val="24"/>
            <dgm:constr type="lMarg" refType="w" fact="0.06"/>
            <dgm:constr type="rMarg" refType="w" fact="0.06"/>
            <dgm:constr type="tMarg" refType="h" fact="0.28"/>
            <dgm:constr type="bMarg" refType="h" fact="0.28"/>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Marcador de fech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E4C099-046F-4E84-BF62-FDF254199998}" type="datetimeFigureOut">
              <a:rPr lang="en-GB" smtClean="0"/>
              <a:t>11/10/2026</a:t>
            </a:fld>
            <a:endParaRPr lang="en-GB"/>
          </a:p>
        </p:txBody>
      </p:sp>
      <p:sp>
        <p:nvSpPr>
          <p:cNvPr id="4" name="Marcador de imagen d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Marcador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GB"/>
          </a:p>
        </p:txBody>
      </p:sp>
      <p:sp>
        <p:nvSpPr>
          <p:cNvPr id="6" name="Marcador de pie de pá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Marcador de número de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D5496C-756D-4153-A88C-D2A871154C73}" type="slidenum">
              <a:rPr lang="en-GB" smtClean="0"/>
              <a:t>‹Nº›</a:t>
            </a:fld>
            <a:endParaRPr lang="en-GB"/>
          </a:p>
        </p:txBody>
      </p:sp>
    </p:spTree>
    <p:extLst>
      <p:ext uri="{BB962C8B-B14F-4D97-AF65-F5344CB8AC3E}">
        <p14:creationId xmlns:p14="http://schemas.microsoft.com/office/powerpoint/2010/main" val="13164046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sitiva de título">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s-ES"/>
              <a:t>Haga clic para modificar el estilo de título del patrón</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s-ES"/>
              <a:t>Haga clic para modificar el estilo de subtítulo del patrón</a:t>
            </a:r>
            <a:endParaRPr lang="en-US" dirty="0"/>
          </a:p>
        </p:txBody>
      </p:sp>
      <p:sp>
        <p:nvSpPr>
          <p:cNvPr id="4" name="Date Placeholder 3"/>
          <p:cNvSpPr>
            <a:spLocks noGrp="1"/>
          </p:cNvSpPr>
          <p:nvPr>
            <p:ph type="dt" sz="half" idx="10"/>
          </p:nvPr>
        </p:nvSpPr>
        <p:spPr/>
        <p:txBody>
          <a:bodyPr/>
          <a:lstStyle/>
          <a:p>
            <a:fld id="{58BD0178-E2DC-4BB2-BE41-203E665CC99E}"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4BC3A-5640-4188-AB60-6C680CF1253E}" type="slidenum">
              <a:rPr lang="en-GB" smtClean="0"/>
              <a:t>‹Nº›</a:t>
            </a:fld>
            <a:endParaRPr lang="en-GB"/>
          </a:p>
        </p:txBody>
      </p:sp>
    </p:spTree>
    <p:extLst>
      <p:ext uri="{BB962C8B-B14F-4D97-AF65-F5344CB8AC3E}">
        <p14:creationId xmlns:p14="http://schemas.microsoft.com/office/powerpoint/2010/main" val="6651788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s-ES"/>
              <a:t>Haga clic para modificar el estilo de título del patrón</a:t>
            </a:r>
            <a:endParaRPr lang="en-US" dirty="0"/>
          </a:p>
        </p:txBody>
      </p:sp>
      <p:sp>
        <p:nvSpPr>
          <p:cNvPr id="3" name="Content Placeholder 2"/>
          <p:cNvSpPr>
            <a:spLocks noGrp="1"/>
          </p:cNvSpPr>
          <p:nvPr>
            <p:ph idx="1"/>
          </p:nvPr>
        </p:nvSpPr>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58BD0178-E2DC-4BB2-BE41-203E665CC99E}"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4BC3A-5640-4188-AB60-6C680CF1253E}" type="slidenum">
              <a:rPr lang="en-GB" smtClean="0"/>
              <a:t>‹Nº›</a:t>
            </a:fld>
            <a:endParaRPr lang="en-GB"/>
          </a:p>
        </p:txBody>
      </p:sp>
    </p:spTree>
    <p:extLst>
      <p:ext uri="{BB962C8B-B14F-4D97-AF65-F5344CB8AC3E}">
        <p14:creationId xmlns:p14="http://schemas.microsoft.com/office/powerpoint/2010/main" val="2227669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58BD0178-E2DC-4BB2-BE41-203E665CC99E}"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4BC3A-5640-4188-AB60-6C680CF1253E}" type="slidenum">
              <a:rPr lang="en-GB" smtClean="0"/>
              <a:t>‹Nº›</a:t>
            </a:fld>
            <a:endParaRPr lang="en-GB"/>
          </a:p>
        </p:txBody>
      </p:sp>
    </p:spTree>
    <p:extLst>
      <p:ext uri="{BB962C8B-B14F-4D97-AF65-F5344CB8AC3E}">
        <p14:creationId xmlns:p14="http://schemas.microsoft.com/office/powerpoint/2010/main" val="25590308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Date Placeholder 4"/>
          <p:cNvSpPr>
            <a:spLocks noGrp="1"/>
          </p:cNvSpPr>
          <p:nvPr>
            <p:ph type="dt" sz="half" idx="10"/>
          </p:nvPr>
        </p:nvSpPr>
        <p:spPr/>
        <p:txBody>
          <a:bodyPr/>
          <a:lstStyle/>
          <a:p>
            <a:fld id="{58BD0178-E2DC-4BB2-BE41-203E665CC99E}"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4BC3A-5640-4188-AB60-6C680CF1253E}" type="slidenum">
              <a:rPr lang="en-GB" smtClean="0"/>
              <a:t>‹Nº›</a:t>
            </a:fld>
            <a:endParaRPr lang="en-GB"/>
          </a:p>
        </p:txBody>
      </p:sp>
    </p:spTree>
    <p:extLst>
      <p:ext uri="{BB962C8B-B14F-4D97-AF65-F5344CB8AC3E}">
        <p14:creationId xmlns:p14="http://schemas.microsoft.com/office/powerpoint/2010/main" val="864750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7" name="Date Placeholder 6"/>
          <p:cNvSpPr>
            <a:spLocks noGrp="1"/>
          </p:cNvSpPr>
          <p:nvPr>
            <p:ph type="dt" sz="half" idx="10"/>
          </p:nvPr>
        </p:nvSpPr>
        <p:spPr/>
        <p:txBody>
          <a:bodyPr/>
          <a:lstStyle/>
          <a:p>
            <a:fld id="{58BD0178-E2DC-4BB2-BE41-203E665CC99E}" type="datetimeFigureOut">
              <a:rPr lang="en-GB" smtClean="0"/>
              <a:t>11/10/2026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C4BC3A-5640-4188-AB60-6C680CF1253E}" type="slidenum">
              <a:rPr lang="en-GB" smtClean="0"/>
              <a:t>‹Nº›</a:t>
            </a:fld>
            <a:endParaRPr lang="en-GB"/>
          </a:p>
        </p:txBody>
      </p:sp>
    </p:spTree>
    <p:extLst>
      <p:ext uri="{BB962C8B-B14F-4D97-AF65-F5344CB8AC3E}">
        <p14:creationId xmlns:p14="http://schemas.microsoft.com/office/powerpoint/2010/main" val="2430237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s-ES"/>
              <a:t>Haga clic para modificar el estilo de título del patrón</a:t>
            </a:r>
            <a:endParaRPr lang="en-US" dirty="0"/>
          </a:p>
        </p:txBody>
      </p:sp>
      <p:sp>
        <p:nvSpPr>
          <p:cNvPr id="3" name="Date Placeholder 2"/>
          <p:cNvSpPr>
            <a:spLocks noGrp="1"/>
          </p:cNvSpPr>
          <p:nvPr>
            <p:ph type="dt" sz="half" idx="10"/>
          </p:nvPr>
        </p:nvSpPr>
        <p:spPr/>
        <p:txBody>
          <a:bodyPr/>
          <a:lstStyle/>
          <a:p>
            <a:fld id="{58BD0178-E2DC-4BB2-BE41-203E665CC99E}" type="datetimeFigureOut">
              <a:rPr lang="en-GB" smtClean="0"/>
              <a:t>11/10/2026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3C4BC3A-5640-4188-AB60-6C680CF1253E}" type="slidenum">
              <a:rPr lang="en-GB" smtClean="0"/>
              <a:t>‹Nº›</a:t>
            </a:fld>
            <a:endParaRPr lang="en-GB"/>
          </a:p>
        </p:txBody>
      </p:sp>
    </p:spTree>
    <p:extLst>
      <p:ext uri="{BB962C8B-B14F-4D97-AF65-F5344CB8AC3E}">
        <p14:creationId xmlns:p14="http://schemas.microsoft.com/office/powerpoint/2010/main" val="1782121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BD0178-E2DC-4BB2-BE41-203E665CC99E}" type="datetimeFigureOut">
              <a:rPr lang="en-GB" smtClean="0"/>
              <a:t>11/10/2026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3C4BC3A-5640-4188-AB60-6C680CF1253E}" type="slidenum">
              <a:rPr lang="en-GB" smtClean="0"/>
              <a:t>‹Nº›</a:t>
            </a:fld>
            <a:endParaRPr lang="en-GB"/>
          </a:p>
        </p:txBody>
      </p:sp>
    </p:spTree>
    <p:extLst>
      <p:ext uri="{BB962C8B-B14F-4D97-AF65-F5344CB8AC3E}">
        <p14:creationId xmlns:p14="http://schemas.microsoft.com/office/powerpoint/2010/main" val="3280120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s-ES"/>
              <a:t>Haga clic para modificar el estilo de título del patrón</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s-ES"/>
              <a:t>Haga clic para modificar los estilos de texto del patrón</a:t>
            </a:r>
          </a:p>
        </p:txBody>
      </p:sp>
      <p:sp>
        <p:nvSpPr>
          <p:cNvPr id="5" name="Date Placeholder 4"/>
          <p:cNvSpPr>
            <a:spLocks noGrp="1"/>
          </p:cNvSpPr>
          <p:nvPr>
            <p:ph type="dt" sz="half" idx="10"/>
          </p:nvPr>
        </p:nvSpPr>
        <p:spPr/>
        <p:txBody>
          <a:bodyPr/>
          <a:lstStyle/>
          <a:p>
            <a:fld id="{58BD0178-E2DC-4BB2-BE41-203E665CC99E}"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4BC3A-5640-4188-AB60-6C680CF1253E}" type="slidenum">
              <a:rPr lang="en-GB" smtClean="0"/>
              <a:t>‹Nº›</a:t>
            </a:fld>
            <a:endParaRPr lang="en-GB"/>
          </a:p>
        </p:txBody>
      </p:sp>
    </p:spTree>
    <p:extLst>
      <p:ext uri="{BB962C8B-B14F-4D97-AF65-F5344CB8AC3E}">
        <p14:creationId xmlns:p14="http://schemas.microsoft.com/office/powerpoint/2010/main" val="2615118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s-ES"/>
              <a:t>Haga clic para modificar el estilo de título del patrón</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a:t>Haga clic para modificar los estilos de texto del patrón</a:t>
            </a:r>
          </a:p>
        </p:txBody>
      </p:sp>
      <p:sp>
        <p:nvSpPr>
          <p:cNvPr id="5" name="Date Placeholder 4"/>
          <p:cNvSpPr>
            <a:spLocks noGrp="1"/>
          </p:cNvSpPr>
          <p:nvPr>
            <p:ph type="dt" sz="half" idx="10"/>
          </p:nvPr>
        </p:nvSpPr>
        <p:spPr/>
        <p:txBody>
          <a:bodyPr/>
          <a:lstStyle/>
          <a:p>
            <a:fld id="{58BD0178-E2DC-4BB2-BE41-203E665CC99E}"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4BC3A-5640-4188-AB60-6C680CF1253E}" type="slidenum">
              <a:rPr lang="en-GB" smtClean="0"/>
              <a:t>‹Nº›</a:t>
            </a:fld>
            <a:endParaRPr lang="en-GB"/>
          </a:p>
        </p:txBody>
      </p:sp>
    </p:spTree>
    <p:extLst>
      <p:ext uri="{BB962C8B-B14F-4D97-AF65-F5344CB8AC3E}">
        <p14:creationId xmlns:p14="http://schemas.microsoft.com/office/powerpoint/2010/main" val="3403850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ítulo y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58BD0178-E2DC-4BB2-BE41-203E665CC99E}"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4BC3A-5640-4188-AB60-6C680CF1253E}" type="slidenum">
              <a:rPr lang="en-GB" smtClean="0"/>
              <a:t>‹Nº›</a:t>
            </a:fld>
            <a:endParaRPr lang="en-GB"/>
          </a:p>
        </p:txBody>
      </p:sp>
    </p:spTree>
    <p:extLst>
      <p:ext uri="{BB962C8B-B14F-4D97-AF65-F5344CB8AC3E}">
        <p14:creationId xmlns:p14="http://schemas.microsoft.com/office/powerpoint/2010/main" val="2723051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ita con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s-ES"/>
              <a:t>Haga clic para modificar el estilo de título del patrón</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s-ES"/>
              <a:t>Haga clic para modificar los estilos de texto del patrón</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58BD0178-E2DC-4BB2-BE41-203E665CC99E}"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4BC3A-5640-4188-AB60-6C680CF1253E}" type="slidenum">
              <a:rPr lang="en-GB" smtClean="0"/>
              <a:t>‹Nº›</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1714361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arjeta de nombre">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58BD0178-E2DC-4BB2-BE41-203E665CC99E}"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4BC3A-5640-4188-AB60-6C680CF1253E}" type="slidenum">
              <a:rPr lang="en-GB" smtClean="0"/>
              <a:t>‹Nº›</a:t>
            </a:fld>
            <a:endParaRPr lang="en-GB"/>
          </a:p>
        </p:txBody>
      </p:sp>
    </p:spTree>
    <p:extLst>
      <p:ext uri="{BB962C8B-B14F-4D97-AF65-F5344CB8AC3E}">
        <p14:creationId xmlns:p14="http://schemas.microsoft.com/office/powerpoint/2010/main" val="13590638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itar la tarjeta de nombre">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s-ES"/>
              <a:t>Haga clic para modificar el estilo de título del patrón</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s-ES"/>
              <a:t>Haga clic para modificar los estilos de texto del patrón</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58BD0178-E2DC-4BB2-BE41-203E665CC99E}"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4BC3A-5640-4188-AB60-6C680CF1253E}" type="slidenum">
              <a:rPr lang="en-GB" smtClean="0"/>
              <a:t>‹Nº›</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598057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Verdadero o falso">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s-ES"/>
              <a:t>Haga clic para modificar el estilo de título del patrón</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s-ES"/>
              <a:t>Haga clic para modificar los estilos de texto del patrón</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58BD0178-E2DC-4BB2-BE41-203E665CC99E}"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4BC3A-5640-4188-AB60-6C680CF1253E}" type="slidenum">
              <a:rPr lang="en-GB" smtClean="0"/>
              <a:t>‹Nº›</a:t>
            </a:fld>
            <a:endParaRPr lang="en-GB"/>
          </a:p>
        </p:txBody>
      </p:sp>
    </p:spTree>
    <p:extLst>
      <p:ext uri="{BB962C8B-B14F-4D97-AF65-F5344CB8AC3E}">
        <p14:creationId xmlns:p14="http://schemas.microsoft.com/office/powerpoint/2010/main" val="4621306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Vertical Text Placeholder 2"/>
          <p:cNvSpPr>
            <a:spLocks noGrp="1"/>
          </p:cNvSpPr>
          <p:nvPr>
            <p:ph type="body" orient="vert" idx="1"/>
          </p:nvPr>
        </p:nvSpPr>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58BD0178-E2DC-4BB2-BE41-203E665CC99E}"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4BC3A-5640-4188-AB60-6C680CF1253E}" type="slidenum">
              <a:rPr lang="en-GB" smtClean="0"/>
              <a:t>‹Nº›</a:t>
            </a:fld>
            <a:endParaRPr lang="en-GB"/>
          </a:p>
        </p:txBody>
      </p:sp>
    </p:spTree>
    <p:extLst>
      <p:ext uri="{BB962C8B-B14F-4D97-AF65-F5344CB8AC3E}">
        <p14:creationId xmlns:p14="http://schemas.microsoft.com/office/powerpoint/2010/main" val="23986668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s-ES"/>
              <a:t>Haga clic para modificar el estilo de título del patrón</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58BD0178-E2DC-4BB2-BE41-203E665CC99E}"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4BC3A-5640-4188-AB60-6C680CF1253E}" type="slidenum">
              <a:rPr lang="en-GB" smtClean="0"/>
              <a:t>‹Nº›</a:t>
            </a:fld>
            <a:endParaRPr lang="en-GB"/>
          </a:p>
        </p:txBody>
      </p:sp>
    </p:spTree>
    <p:extLst>
      <p:ext uri="{BB962C8B-B14F-4D97-AF65-F5344CB8AC3E}">
        <p14:creationId xmlns:p14="http://schemas.microsoft.com/office/powerpoint/2010/main" val="4367257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s-ES"/>
              <a:t>Haga clic para modificar el estilo de título del patrón</a:t>
            </a:r>
            <a:endParaRPr lang="en-US"/>
          </a:p>
        </p:txBody>
      </p: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endParaRPr lang="en-GB"/>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s-ES"/>
              <a:t>Haga clic para modificar los estilos de texto del patrón</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58BD0178-E2DC-4BB2-BE41-203E665CC99E}" type="datetimeFigureOut">
              <a:rPr lang="en-GB" smtClean="0"/>
              <a:t>11/10/2026</a:t>
            </a:fld>
            <a:endParaRPr lang="en-GB"/>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73C4BC3A-5640-4188-AB60-6C680CF1253E}" type="slidenum">
              <a:rPr lang="en-GB" smtClean="0"/>
              <a:t>‹Nº›</a:t>
            </a:fld>
            <a:endParaRPr lang="en-GB"/>
          </a:p>
        </p:txBody>
      </p:sp>
    </p:spTree>
    <p:extLst>
      <p:ext uri="{BB962C8B-B14F-4D97-AF65-F5344CB8AC3E}">
        <p14:creationId xmlns:p14="http://schemas.microsoft.com/office/powerpoint/2010/main" val="2609056355"/>
      </p:ext>
    </p:extLst>
  </p:cSld>
  <p:clrMapOvr>
    <a:masterClrMapping/>
  </p:clrMapOvr>
  <p:extLst>
    <p:ext uri="{DCECCB84-F9BA-43D5-87BE-67443E8EF086}">
      <p15:sldGuideLst xmlns:p15="http://schemas.microsoft.com/office/powerpoint/2012/main"/>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1_Content with Picture 2">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5486400" cy="55626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5063318" y="0"/>
            <a:ext cx="4385481" cy="1796124"/>
          </a:xfrm>
        </p:spPr>
        <p:txBody>
          <a:bodyPr lIns="137160"/>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5056" y="1965281"/>
            <a:ext cx="4859992" cy="3732876"/>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58BD0178-E2DC-4BB2-BE41-203E665CC99E}" type="datetimeFigureOut">
              <a:rPr lang="en-GB" smtClean="0"/>
              <a:t>11/10/2026</a:t>
            </a:fld>
            <a:endParaRPr lang="en-GB"/>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73C4BC3A-5640-4188-AB60-6C680CF1253E}" type="slidenum">
              <a:rPr lang="en-GB" smtClean="0"/>
              <a:t>‹Nº›</a:t>
            </a:fld>
            <a:endParaRPr lang="en-GB"/>
          </a:p>
        </p:txBody>
      </p:sp>
    </p:spTree>
    <p:extLst>
      <p:ext uri="{BB962C8B-B14F-4D97-AF65-F5344CB8AC3E}">
        <p14:creationId xmlns:p14="http://schemas.microsoft.com/office/powerpoint/2010/main" val="1931238223"/>
      </p:ext>
    </p:extLst>
  </p:cSld>
  <p:clrMapOvr>
    <a:masterClrMapping/>
  </p:clrMapOvr>
  <p:extLst>
    <p:ext uri="{DCECCB84-F9BA-43D5-87BE-67443E8EF086}">
      <p15:sldGuideLst xmlns:p15="http://schemas.microsoft.com/office/powerpoint/2012/main"/>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cSld name="Contenido">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58BD0178-E2DC-4BB2-BE41-203E665CC99E}" type="datetimeFigureOut">
              <a:rPr lang="en-GB" smtClean="0"/>
              <a:t>11/10/2026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73C4BC3A-5640-4188-AB60-6C680CF1253E}" type="slidenum">
              <a:rPr lang="en-GB" smtClean="0"/>
              <a:t>‹Nº›</a:t>
            </a:fld>
            <a:endParaRPr lang="en-GB"/>
          </a:p>
        </p:txBody>
      </p:sp>
    </p:spTree>
    <p:extLst>
      <p:ext uri="{BB962C8B-B14F-4D97-AF65-F5344CB8AC3E}">
        <p14:creationId xmlns:p14="http://schemas.microsoft.com/office/powerpoint/2010/main" val="35640989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1_Comparació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F27A1-B3E2-4312-9475-76586DB132FF}"/>
              </a:ext>
            </a:extLst>
          </p:cNvPr>
          <p:cNvSpPr>
            <a:spLocks noGrp="1"/>
          </p:cNvSpPr>
          <p:nvPr>
            <p:ph type="title"/>
          </p:nvPr>
        </p:nvSpPr>
        <p:spPr>
          <a:xfrm>
            <a:off x="457199" y="276838"/>
            <a:ext cx="11274552" cy="914400"/>
          </a:xfrm>
        </p:spPr>
        <p:txBody>
          <a:bodyPr vert="horz" lIns="91440" tIns="45720" rIns="91440" bIns="45720" rtlCol="0" anchor="ctr">
            <a:normAutofit/>
          </a:bodyPr>
          <a:lstStyle>
            <a:lvl1pPr>
              <a:defRPr lang="en-US" dirty="0"/>
            </a:lvl1pPr>
          </a:lstStyle>
          <a:p>
            <a:pPr lvl="0"/>
            <a:r>
              <a:rPr lang="es-ES"/>
              <a:t>Haga clic para modificar el estilo de título del patrón</a:t>
            </a:r>
            <a:endParaRPr lang="en-US" dirty="0"/>
          </a:p>
        </p:txBody>
      </p:sp>
      <p:sp>
        <p:nvSpPr>
          <p:cNvPr id="3" name="Text Placeholder 2">
            <a:extLst>
              <a:ext uri="{FF2B5EF4-FFF2-40B4-BE49-F238E27FC236}">
                <a16:creationId xmlns:a16="http://schemas.microsoft.com/office/drawing/2014/main" id="{25FD6984-5D8F-6F35-3DC2-352D46E75874}"/>
              </a:ext>
            </a:extLst>
          </p:cNvPr>
          <p:cNvSpPr>
            <a:spLocks noGrp="1"/>
          </p:cNvSpPr>
          <p:nvPr>
            <p:ph type="body" idx="1"/>
          </p:nvPr>
        </p:nvSpPr>
        <p:spPr>
          <a:xfrm>
            <a:off x="457199" y="1475623"/>
            <a:ext cx="5184648" cy="676690"/>
          </a:xfrm>
        </p:spPr>
        <p:txBody>
          <a:bodyPr anchor="ctr">
            <a:normAutofit/>
          </a:bodyPr>
          <a:lstStyle>
            <a:lvl1pPr marL="0" indent="0">
              <a:buNone/>
              <a:defRPr sz="1800" b="0" cap="all" spc="16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6" name="Content Placeholder 5">
            <a:extLst>
              <a:ext uri="{FF2B5EF4-FFF2-40B4-BE49-F238E27FC236}">
                <a16:creationId xmlns:a16="http://schemas.microsoft.com/office/drawing/2014/main" id="{59CD5136-48A0-D788-8CE2-627309A00EC8}"/>
              </a:ext>
            </a:extLst>
          </p:cNvPr>
          <p:cNvSpPr>
            <a:spLocks noGrp="1"/>
          </p:cNvSpPr>
          <p:nvPr>
            <p:ph sz="quarter" idx="15"/>
          </p:nvPr>
        </p:nvSpPr>
        <p:spPr>
          <a:xfrm>
            <a:off x="457200" y="2522538"/>
            <a:ext cx="5178425" cy="3806825"/>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Text Placeholder 4">
            <a:extLst>
              <a:ext uri="{FF2B5EF4-FFF2-40B4-BE49-F238E27FC236}">
                <a16:creationId xmlns:a16="http://schemas.microsoft.com/office/drawing/2014/main" id="{8807CEA6-7FDB-2A72-485B-D38A79C1826D}"/>
              </a:ext>
            </a:extLst>
          </p:cNvPr>
          <p:cNvSpPr>
            <a:spLocks noGrp="1"/>
          </p:cNvSpPr>
          <p:nvPr>
            <p:ph type="body" sz="quarter" idx="3"/>
          </p:nvPr>
        </p:nvSpPr>
        <p:spPr>
          <a:xfrm>
            <a:off x="6556248" y="1475622"/>
            <a:ext cx="5184648" cy="676690"/>
          </a:xfrm>
        </p:spPr>
        <p:txBody>
          <a:bodyPr anchor="ctr">
            <a:normAutofit/>
          </a:bodyPr>
          <a:lstStyle>
            <a:lvl1pPr marL="0" indent="0">
              <a:buNone/>
              <a:defRPr sz="1800" b="0" cap="all" spc="16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14" name="Content Placeholder 13">
            <a:extLst>
              <a:ext uri="{FF2B5EF4-FFF2-40B4-BE49-F238E27FC236}">
                <a16:creationId xmlns:a16="http://schemas.microsoft.com/office/drawing/2014/main" id="{FC4D723F-4492-3B3B-CE74-0959714EEB14}"/>
              </a:ext>
            </a:extLst>
          </p:cNvPr>
          <p:cNvSpPr>
            <a:spLocks noGrp="1"/>
          </p:cNvSpPr>
          <p:nvPr>
            <p:ph sz="quarter" idx="16"/>
          </p:nvPr>
        </p:nvSpPr>
        <p:spPr>
          <a:xfrm>
            <a:off x="6556375" y="2522538"/>
            <a:ext cx="5175249" cy="3806825"/>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11" name="Footer Placeholder 10">
            <a:extLst>
              <a:ext uri="{FF2B5EF4-FFF2-40B4-BE49-F238E27FC236}">
                <a16:creationId xmlns:a16="http://schemas.microsoft.com/office/drawing/2014/main" id="{3FA108E0-63AE-4B5C-404F-AD0FEC4AB8B8}"/>
              </a:ext>
            </a:extLst>
          </p:cNvPr>
          <p:cNvSpPr>
            <a:spLocks noGrp="1"/>
          </p:cNvSpPr>
          <p:nvPr>
            <p:ph type="ftr" sz="quarter" idx="11"/>
          </p:nvPr>
        </p:nvSpPr>
        <p:spPr/>
        <p:txBody>
          <a:bodyPr/>
          <a:lstStyle/>
          <a:p>
            <a:endParaRPr lang="en-GB"/>
          </a:p>
        </p:txBody>
      </p:sp>
      <p:sp>
        <p:nvSpPr>
          <p:cNvPr id="10" name="Date Placeholder 9">
            <a:extLst>
              <a:ext uri="{FF2B5EF4-FFF2-40B4-BE49-F238E27FC236}">
                <a16:creationId xmlns:a16="http://schemas.microsoft.com/office/drawing/2014/main" id="{42E2EB77-3CF8-CDC9-D0D4-1AC07FC535D4}"/>
              </a:ext>
            </a:extLst>
          </p:cNvPr>
          <p:cNvSpPr>
            <a:spLocks noGrp="1"/>
          </p:cNvSpPr>
          <p:nvPr>
            <p:ph type="dt" sz="half" idx="10"/>
          </p:nvPr>
        </p:nvSpPr>
        <p:spPr/>
        <p:txBody>
          <a:bodyPr/>
          <a:lstStyle/>
          <a:p>
            <a:fld id="{58BD0178-E2DC-4BB2-BE41-203E665CC99E}" type="datetimeFigureOut">
              <a:rPr lang="en-GB" smtClean="0"/>
              <a:t>11/10/2026</a:t>
            </a:fld>
            <a:endParaRPr lang="en-GB"/>
          </a:p>
        </p:txBody>
      </p:sp>
      <p:sp>
        <p:nvSpPr>
          <p:cNvPr id="15" name="Slide Number Placeholder 14">
            <a:extLst>
              <a:ext uri="{FF2B5EF4-FFF2-40B4-BE49-F238E27FC236}">
                <a16:creationId xmlns:a16="http://schemas.microsoft.com/office/drawing/2014/main" id="{6918C09E-FCA3-F1F6-7408-40D98FCEA9FD}"/>
              </a:ext>
            </a:extLst>
          </p:cNvPr>
          <p:cNvSpPr>
            <a:spLocks noGrp="1"/>
          </p:cNvSpPr>
          <p:nvPr>
            <p:ph type="sldNum" sz="quarter" idx="12"/>
          </p:nvPr>
        </p:nvSpPr>
        <p:spPr/>
        <p:txBody>
          <a:bodyPr/>
          <a:lstStyle/>
          <a:p>
            <a:fld id="{73C4BC3A-5640-4188-AB60-6C680CF1253E}" type="slidenum">
              <a:rPr lang="en-GB" smtClean="0"/>
              <a:t>‹Nº›</a:t>
            </a:fld>
            <a:endParaRPr lang="en-GB"/>
          </a:p>
        </p:txBody>
      </p:sp>
    </p:spTree>
    <p:extLst>
      <p:ext uri="{BB962C8B-B14F-4D97-AF65-F5344CB8AC3E}">
        <p14:creationId xmlns:p14="http://schemas.microsoft.com/office/powerpoint/2010/main" val="2180160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s-ES"/>
              <a:t>Haga clic para modificar el estilo de título del patrón</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8BD0178-E2DC-4BB2-BE41-203E665CC99E}" type="datetimeFigureOut">
              <a:rPr lang="en-GB" smtClean="0"/>
              <a:t>11/10/2026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3C4BC3A-5640-4188-AB60-6C680CF1253E}" type="slidenum">
              <a:rPr lang="en-GB" smtClean="0"/>
              <a:t>‹Nº›</a:t>
            </a:fld>
            <a:endParaRPr lang="en-GB"/>
          </a:p>
        </p:txBody>
      </p:sp>
    </p:spTree>
    <p:extLst>
      <p:ext uri="{BB962C8B-B14F-4D97-AF65-F5344CB8AC3E}">
        <p14:creationId xmlns:p14="http://schemas.microsoft.com/office/powerpoint/2010/main" val="1309413062"/>
      </p:ext>
    </p:extLst>
  </p:cSld>
  <p:clrMap bg1="lt1" tx1="dk1" bg2="lt2" tx2="dk2" accent1="accent1" accent2="accent2" accent3="accent3" accent4="accent4" accent5="accent5" accent6="accent6" hlink="hlink" folHlink="folHlink"/>
  <p:sldLayoutIdLst>
    <p:sldLayoutId id="2147483876" r:id="rId1"/>
    <p:sldLayoutId id="2147483877" r:id="rId2"/>
    <p:sldLayoutId id="2147483878" r:id="rId3"/>
    <p:sldLayoutId id="2147483879" r:id="rId4"/>
    <p:sldLayoutId id="2147483880" r:id="rId5"/>
    <p:sldLayoutId id="2147483881" r:id="rId6"/>
    <p:sldLayoutId id="2147483882" r:id="rId7"/>
    <p:sldLayoutId id="2147483883" r:id="rId8"/>
    <p:sldLayoutId id="2147483884" r:id="rId9"/>
    <p:sldLayoutId id="2147483885" r:id="rId10"/>
    <p:sldLayoutId id="2147483886" r:id="rId11"/>
    <p:sldLayoutId id="2147483887" r:id="rId12"/>
    <p:sldLayoutId id="2147483888" r:id="rId13"/>
    <p:sldLayoutId id="2147483889" r:id="rId14"/>
    <p:sldLayoutId id="2147483890" r:id="rId15"/>
    <p:sldLayoutId id="2147483891" r:id="rId16"/>
    <p:sldLayoutId id="2147483892" r:id="rId17"/>
    <p:sldLayoutId id="2147483893" r:id="rId18"/>
    <p:sldLayoutId id="2147483894" r:id="rId19"/>
    <p:sldLayoutId id="2147483895" r:id="rId20"/>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3.xml"/><Relationship Id="rId13" Type="http://schemas.openxmlformats.org/officeDocument/2006/relationships/image" Target="../media/image4.svg"/><Relationship Id="rId3" Type="http://schemas.openxmlformats.org/officeDocument/2006/relationships/diagramLayout" Target="../diagrams/layout2.xml"/><Relationship Id="rId7" Type="http://schemas.openxmlformats.org/officeDocument/2006/relationships/diagramData" Target="../diagrams/data3.xml"/><Relationship Id="rId12" Type="http://schemas.openxmlformats.org/officeDocument/2006/relationships/image" Target="../media/image3.svg"/><Relationship Id="rId2" Type="http://schemas.openxmlformats.org/officeDocument/2006/relationships/diagramData" Target="../diagrams/data2.xml"/><Relationship Id="rId1" Type="http://schemas.openxmlformats.org/officeDocument/2006/relationships/slideLayout" Target="../slideLayouts/slideLayout19.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5" Type="http://schemas.openxmlformats.org/officeDocument/2006/relationships/image" Target="../media/image6.svg"/><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 Id="rId14" Type="http://schemas.openxmlformats.org/officeDocument/2006/relationships/image" Target="../media/image5.sv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9.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1" name="Rectangle 20">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BFBDA536-995E-B4DE-B72C-EA759BE8F990}"/>
              </a:ext>
            </a:extLst>
          </p:cNvPr>
          <p:cNvSpPr>
            <a:spLocks noGrp="1"/>
          </p:cNvSpPr>
          <p:nvPr>
            <p:ph type="title"/>
          </p:nvPr>
        </p:nvSpPr>
        <p:spPr>
          <a:xfrm>
            <a:off x="1507066" y="999460"/>
            <a:ext cx="5698067" cy="4479852"/>
          </a:xfrm>
        </p:spPr>
        <p:txBody>
          <a:bodyPr vert="horz" lIns="91440" tIns="45720" rIns="91440" bIns="45720" rtlCol="0" anchor="ctr">
            <a:normAutofit/>
          </a:bodyPr>
          <a:lstStyle/>
          <a:p>
            <a:pPr algn="r">
              <a:lnSpc>
                <a:spcPct val="90000"/>
              </a:lnSpc>
            </a:pPr>
            <a:br>
              <a:rPr lang="en-US" sz="2200" b="1" dirty="0">
                <a:effectLst>
                  <a:outerShdw blurRad="38100" dist="38100" dir="2700000" algn="tl">
                    <a:srgbClr val="000000">
                      <a:alpha val="43137"/>
                    </a:srgbClr>
                  </a:outerShdw>
                </a:effectLst>
                <a:latin typeface="Amasis MT Pro Medium" panose="02040604050005020304" pitchFamily="18" charset="0"/>
              </a:rPr>
            </a:br>
            <a:br>
              <a:rPr lang="en-US" sz="2200" dirty="0">
                <a:effectLst>
                  <a:outerShdw blurRad="38100" dist="38100" dir="2700000" algn="tl">
                    <a:srgbClr val="000000">
                      <a:alpha val="43137"/>
                    </a:srgbClr>
                  </a:outerShdw>
                </a:effectLst>
                <a:latin typeface="Amasis MT Pro Medium" panose="02040604050005020304" pitchFamily="18" charset="0"/>
              </a:rPr>
            </a:br>
            <a:br>
              <a:rPr lang="en-US" sz="2200" dirty="0">
                <a:effectLst>
                  <a:outerShdw blurRad="38100" dist="38100" dir="2700000" algn="tl">
                    <a:srgbClr val="000000">
                      <a:alpha val="43137"/>
                    </a:srgbClr>
                  </a:outerShdw>
                </a:effectLst>
                <a:latin typeface="Amasis MT Pro Medium" panose="02040604050005020304" pitchFamily="18" charset="0"/>
              </a:rPr>
            </a:br>
            <a:br>
              <a:rPr lang="en-US" sz="2200" dirty="0">
                <a:effectLst>
                  <a:outerShdw blurRad="38100" dist="38100" dir="2700000" algn="tl">
                    <a:srgbClr val="000000">
                      <a:alpha val="43137"/>
                    </a:srgbClr>
                  </a:outerShdw>
                </a:effectLst>
                <a:latin typeface="Amasis MT Pro Medium" panose="02040604050005020304" pitchFamily="18" charset="0"/>
              </a:rPr>
            </a:br>
            <a:r>
              <a:rPr lang="en-US" sz="2200" dirty="0">
                <a:effectLst>
                  <a:outerShdw blurRad="38100" dist="38100" dir="2700000" algn="tl">
                    <a:srgbClr val="000000">
                      <a:alpha val="43137"/>
                    </a:srgbClr>
                  </a:outerShdw>
                </a:effectLst>
                <a:latin typeface="Amasis MT Pro Medium" panose="02040604050005020304" pitchFamily="18" charset="0"/>
              </a:rPr>
              <a:t>Katya De Mendez   -    2433390</a:t>
            </a:r>
            <a:br>
              <a:rPr lang="en-US" sz="2200" dirty="0">
                <a:effectLst>
                  <a:outerShdw blurRad="38100" dist="38100" dir="2700000" algn="tl">
                    <a:srgbClr val="000000">
                      <a:alpha val="43137"/>
                    </a:srgbClr>
                  </a:outerShdw>
                </a:effectLst>
                <a:latin typeface="Amasis MT Pro Medium" panose="02040604050005020304" pitchFamily="18" charset="0"/>
              </a:rPr>
            </a:br>
            <a:br>
              <a:rPr lang="en-US" sz="2200" dirty="0">
                <a:effectLst>
                  <a:outerShdw blurRad="38100" dist="38100" dir="2700000" algn="tl">
                    <a:srgbClr val="000000">
                      <a:alpha val="43137"/>
                    </a:srgbClr>
                  </a:outerShdw>
                </a:effectLst>
                <a:latin typeface="Amasis MT Pro Medium" panose="02040604050005020304" pitchFamily="18" charset="0"/>
              </a:rPr>
            </a:br>
            <a:r>
              <a:rPr lang="en-US" sz="2200" dirty="0">
                <a:effectLst>
                  <a:outerShdw blurRad="38100" dist="38100" dir="2700000" algn="tl">
                    <a:srgbClr val="000000">
                      <a:alpha val="43137"/>
                    </a:srgbClr>
                  </a:outerShdw>
                </a:effectLst>
                <a:latin typeface="Amasis MT Pro Medium" panose="02040604050005020304" pitchFamily="18" charset="0"/>
              </a:rPr>
              <a:t>Psychology in Health and Social Care</a:t>
            </a:r>
            <a:br>
              <a:rPr lang="en-US" sz="2200" dirty="0">
                <a:effectLst>
                  <a:outerShdw blurRad="38100" dist="38100" dir="2700000" algn="tl">
                    <a:srgbClr val="000000">
                      <a:alpha val="43137"/>
                    </a:srgbClr>
                  </a:outerShdw>
                </a:effectLst>
                <a:latin typeface="Amasis MT Pro Medium" panose="02040604050005020304" pitchFamily="18" charset="0"/>
              </a:rPr>
            </a:br>
            <a:r>
              <a:rPr lang="en-US" sz="2200" dirty="0">
                <a:effectLst>
                  <a:outerShdw blurRad="38100" dist="38100" dir="2700000" algn="tl">
                    <a:srgbClr val="000000">
                      <a:alpha val="43137"/>
                    </a:srgbClr>
                  </a:outerShdw>
                </a:effectLst>
                <a:latin typeface="Amasis MT Pro Medium" panose="02040604050005020304" pitchFamily="18" charset="0"/>
              </a:rPr>
              <a:t>LCHS4010</a:t>
            </a:r>
            <a:br>
              <a:rPr lang="en-US" sz="2200" dirty="0">
                <a:effectLst>
                  <a:outerShdw blurRad="38100" dist="38100" dir="2700000" algn="tl">
                    <a:srgbClr val="000000">
                      <a:alpha val="43137"/>
                    </a:srgbClr>
                  </a:outerShdw>
                </a:effectLst>
                <a:latin typeface="Amasis MT Pro Medium" panose="02040604050005020304" pitchFamily="18" charset="0"/>
              </a:rPr>
            </a:br>
            <a:br>
              <a:rPr lang="en-US" sz="2200" dirty="0">
                <a:effectLst>
                  <a:outerShdw blurRad="38100" dist="38100" dir="2700000" algn="tl">
                    <a:srgbClr val="000000">
                      <a:alpha val="43137"/>
                    </a:srgbClr>
                  </a:outerShdw>
                </a:effectLst>
                <a:latin typeface="Amasis MT Pro Medium" panose="02040604050005020304" pitchFamily="18" charset="0"/>
              </a:rPr>
            </a:br>
            <a:r>
              <a:rPr lang="en-US" sz="2200" dirty="0">
                <a:effectLst>
                  <a:outerShdw blurRad="38100" dist="38100" dir="2700000" algn="tl">
                    <a:srgbClr val="000000">
                      <a:alpha val="43137"/>
                    </a:srgbClr>
                  </a:outerShdw>
                </a:effectLst>
                <a:latin typeface="Amasis MT Pro Medium" panose="02040604050005020304" pitchFamily="18" charset="0"/>
              </a:rPr>
              <a:t>Lecture’s Name: </a:t>
            </a:r>
            <a:br>
              <a:rPr lang="en-US" sz="2200" dirty="0">
                <a:effectLst>
                  <a:outerShdw blurRad="38100" dist="38100" dir="2700000" algn="tl">
                    <a:srgbClr val="000000">
                      <a:alpha val="43137"/>
                    </a:srgbClr>
                  </a:outerShdw>
                </a:effectLst>
                <a:latin typeface="Amasis MT Pro Medium" panose="02040604050005020304" pitchFamily="18" charset="0"/>
              </a:rPr>
            </a:br>
            <a:r>
              <a:rPr lang="en-US" sz="2200" dirty="0">
                <a:effectLst>
                  <a:outerShdw blurRad="38100" dist="38100" dir="2700000" algn="tl">
                    <a:srgbClr val="000000">
                      <a:alpha val="43137"/>
                    </a:srgbClr>
                  </a:outerShdw>
                </a:effectLst>
                <a:latin typeface="Amasis MT Pro Medium" panose="02040604050005020304" pitchFamily="18" charset="0"/>
              </a:rPr>
              <a:t>Rizwan Nadim</a:t>
            </a:r>
            <a:br>
              <a:rPr lang="en-US" sz="2200" dirty="0">
                <a:effectLst>
                  <a:outerShdw blurRad="38100" dist="38100" dir="2700000" algn="tl">
                    <a:srgbClr val="000000">
                      <a:alpha val="43137"/>
                    </a:srgbClr>
                  </a:outerShdw>
                </a:effectLst>
                <a:latin typeface="Amasis MT Pro Medium" panose="02040604050005020304" pitchFamily="18" charset="0"/>
              </a:rPr>
            </a:br>
            <a:br>
              <a:rPr lang="en-US" sz="2200" b="1" dirty="0">
                <a:effectLst>
                  <a:outerShdw blurRad="38100" dist="38100" dir="2700000" algn="tl">
                    <a:srgbClr val="000000">
                      <a:alpha val="43137"/>
                    </a:srgbClr>
                  </a:outerShdw>
                </a:effectLst>
                <a:latin typeface="Amasis MT Pro Medium" panose="02040604050005020304" pitchFamily="18" charset="0"/>
              </a:rPr>
            </a:br>
            <a:br>
              <a:rPr lang="en-US" sz="2200" b="1" dirty="0">
                <a:effectLst>
                  <a:outerShdw blurRad="38100" dist="38100" dir="2700000" algn="tl">
                    <a:srgbClr val="000000">
                      <a:alpha val="43137"/>
                    </a:srgbClr>
                  </a:outerShdw>
                </a:effectLst>
                <a:latin typeface="Amasis MT Pro Medium" panose="02040604050005020304" pitchFamily="18" charset="0"/>
              </a:rPr>
            </a:br>
            <a:endParaRPr lang="en-US" sz="2200" dirty="0">
              <a:effectLst>
                <a:outerShdw blurRad="38100" dist="38100" dir="2700000" algn="tl">
                  <a:srgbClr val="000000">
                    <a:alpha val="43137"/>
                  </a:srgbClr>
                </a:outerShdw>
              </a:effectLst>
              <a:latin typeface="Amasis MT Pro Medium" panose="02040604050005020304" pitchFamily="18" charset="0"/>
            </a:endParaRPr>
          </a:p>
        </p:txBody>
      </p:sp>
      <p:sp>
        <p:nvSpPr>
          <p:cNvPr id="4" name="Marcador de texto 3">
            <a:extLst>
              <a:ext uri="{FF2B5EF4-FFF2-40B4-BE49-F238E27FC236}">
                <a16:creationId xmlns:a16="http://schemas.microsoft.com/office/drawing/2014/main" id="{2D3CEC66-9635-F961-5F3C-00EE2CAD9E55}"/>
              </a:ext>
            </a:extLst>
          </p:cNvPr>
          <p:cNvSpPr>
            <a:spLocks noGrp="1"/>
          </p:cNvSpPr>
          <p:nvPr>
            <p:ph type="body" sz="quarter" idx="15"/>
          </p:nvPr>
        </p:nvSpPr>
        <p:spPr>
          <a:xfrm>
            <a:off x="7871971" y="999460"/>
            <a:ext cx="3123620" cy="4479852"/>
          </a:xfrm>
        </p:spPr>
        <p:txBody>
          <a:bodyPr vert="horz" lIns="91440" tIns="45720" rIns="91440" bIns="45720" rtlCol="0" anchor="ctr">
            <a:normAutofit/>
          </a:bodyPr>
          <a:lstStyle/>
          <a:p>
            <a:pPr marL="0" indent="0" algn="l">
              <a:buNone/>
            </a:pPr>
            <a:r>
              <a:rPr lang="en-US" sz="1800" b="1" dirty="0">
                <a:solidFill>
                  <a:schemeClr val="tx1">
                    <a:lumMod val="50000"/>
                    <a:lumOff val="50000"/>
                  </a:schemeClr>
                </a:solidFill>
                <a:latin typeface="Amasis MT Pro Medium" panose="02040604050005020304" pitchFamily="18" charset="0"/>
              </a:rPr>
              <a:t>Assignment 1:</a:t>
            </a:r>
            <a:r>
              <a:rPr lang="en-US" sz="1800" dirty="0">
                <a:solidFill>
                  <a:schemeClr val="tx1">
                    <a:lumMod val="50000"/>
                    <a:lumOff val="50000"/>
                  </a:schemeClr>
                </a:solidFill>
                <a:latin typeface="Amasis MT Pro Medium" panose="02040604050005020304" pitchFamily="18" charset="0"/>
              </a:rPr>
              <a:t> </a:t>
            </a:r>
            <a:r>
              <a:rPr lang="en-US" sz="1800" b="1" dirty="0">
                <a:solidFill>
                  <a:schemeClr val="tx1">
                    <a:lumMod val="50000"/>
                    <a:lumOff val="50000"/>
                  </a:schemeClr>
                </a:solidFill>
                <a:latin typeface="Amasis MT Pro Medium" panose="02040604050005020304" pitchFamily="18" charset="0"/>
              </a:rPr>
              <a:t>Individual Presentation</a:t>
            </a:r>
            <a:endParaRPr lang="en-US" sz="1800" dirty="0">
              <a:solidFill>
                <a:schemeClr val="tx1">
                  <a:lumMod val="50000"/>
                  <a:lumOff val="50000"/>
                </a:schemeClr>
              </a:solidFill>
              <a:latin typeface="Amasis MT Pro Medium" panose="02040604050005020304" pitchFamily="18" charset="0"/>
            </a:endParaRPr>
          </a:p>
        </p:txBody>
      </p:sp>
      <p:sp>
        <p:nvSpPr>
          <p:cNvPr id="23" name="Isosceles Triangle 22">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5" name="Straight Connector 24">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27" name="Isosceles Triangle 26">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884841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8" name="Imagen 7" descr="Niña sentada y pintando">
            <a:extLst>
              <a:ext uri="{FF2B5EF4-FFF2-40B4-BE49-F238E27FC236}">
                <a16:creationId xmlns:a16="http://schemas.microsoft.com/office/drawing/2014/main" id="{6C803176-E3B9-36DB-EA98-03D0051D577B}"/>
              </a:ext>
            </a:extLst>
          </p:cNvPr>
          <p:cNvPicPr>
            <a:picLocks noChangeAspect="1"/>
          </p:cNvPicPr>
          <p:nvPr/>
        </p:nvPicPr>
        <p:blipFill>
          <a:blip r:embed="rId2">
            <a:extLst>
              <a:ext uri="{28A0092B-C50C-407E-A947-70E740481C1C}">
                <a14:useLocalDpi xmlns:a14="http://schemas.microsoft.com/office/drawing/2010/main" val="0"/>
              </a:ext>
            </a:extLst>
          </a:blip>
          <a:srcRect t="4985" b="3723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ítulo 1">
            <a:extLst>
              <a:ext uri="{FF2B5EF4-FFF2-40B4-BE49-F238E27FC236}">
                <a16:creationId xmlns:a16="http://schemas.microsoft.com/office/drawing/2014/main" id="{3BFD0F8C-C968-861B-0B43-C725B071EBE8}"/>
              </a:ext>
            </a:extLst>
          </p:cNvPr>
          <p:cNvSpPr>
            <a:spLocks noGrp="1"/>
          </p:cNvSpPr>
          <p:nvPr>
            <p:ph type="title"/>
          </p:nvPr>
        </p:nvSpPr>
        <p:spPr>
          <a:xfrm>
            <a:off x="677333" y="609600"/>
            <a:ext cx="3851123" cy="1320800"/>
          </a:xfrm>
        </p:spPr>
        <p:txBody>
          <a:bodyPr vert="horz" lIns="91440" tIns="45720" rIns="91440" bIns="45720" rtlCol="0" anchor="t">
            <a:normAutofit/>
          </a:bodyPr>
          <a:lstStyle/>
          <a:p>
            <a:pPr>
              <a:lnSpc>
                <a:spcPct val="90000"/>
              </a:lnSpc>
            </a:pPr>
            <a:r>
              <a:rPr lang="en-US" sz="2800" b="1" dirty="0">
                <a:latin typeface="Amasis MT Pro Medium" panose="02040604050005020304" pitchFamily="18" charset="0"/>
              </a:rPr>
              <a:t>Introduction:</a:t>
            </a:r>
            <a:br>
              <a:rPr lang="en-US" sz="2800" b="1" dirty="0">
                <a:latin typeface="Amasis MT Pro Medium" panose="02040604050005020304" pitchFamily="18" charset="0"/>
              </a:rPr>
            </a:br>
            <a:r>
              <a:rPr lang="en-US" sz="2800" b="1" dirty="0">
                <a:latin typeface="Amasis MT Pro Medium" panose="02040604050005020304" pitchFamily="18" charset="0"/>
              </a:rPr>
              <a:t>Shona the nursery context.</a:t>
            </a:r>
          </a:p>
        </p:txBody>
      </p:sp>
      <p:cxnSp>
        <p:nvCxnSpPr>
          <p:cNvPr id="35" name="Straight Connector 34">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9"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8" name="Marcador de contenido 2">
            <a:extLst>
              <a:ext uri="{FF2B5EF4-FFF2-40B4-BE49-F238E27FC236}">
                <a16:creationId xmlns:a16="http://schemas.microsoft.com/office/drawing/2014/main" id="{DE7E4BE2-DBE0-490C-D705-E4E13C1A850F}"/>
              </a:ext>
            </a:extLst>
          </p:cNvPr>
          <p:cNvGraphicFramePr>
            <a:graphicFrameLocks noGrp="1"/>
          </p:cNvGraphicFramePr>
          <p:nvPr>
            <p:ph idx="1"/>
            <p:extLst>
              <p:ext uri="{D42A27DB-BD31-4B8C-83A1-F6EECF244321}">
                <p14:modId xmlns:p14="http://schemas.microsoft.com/office/powerpoint/2010/main" val="2818072179"/>
              </p:ext>
            </p:extLst>
          </p:nvPr>
        </p:nvGraphicFramePr>
        <p:xfrm>
          <a:off x="548033" y="1484379"/>
          <a:ext cx="3851122"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uadroTexto 3">
            <a:extLst>
              <a:ext uri="{FF2B5EF4-FFF2-40B4-BE49-F238E27FC236}">
                <a16:creationId xmlns:a16="http://schemas.microsoft.com/office/drawing/2014/main" id="{7A217D79-4D38-F153-B5EE-7FF32CEE8391}"/>
              </a:ext>
            </a:extLst>
          </p:cNvPr>
          <p:cNvSpPr txBox="1"/>
          <p:nvPr/>
        </p:nvSpPr>
        <p:spPr>
          <a:xfrm>
            <a:off x="-253519" y="5036907"/>
            <a:ext cx="6101080" cy="646331"/>
          </a:xfrm>
          <a:prstGeom prst="rect">
            <a:avLst/>
          </a:prstGeom>
          <a:noFill/>
        </p:spPr>
        <p:txBody>
          <a:bodyPr wrap="square">
            <a:spAutoFit/>
          </a:bodyPr>
          <a:lstStyle/>
          <a:p>
            <a:pPr lvl="0" algn="ctr"/>
            <a:r>
              <a:rPr lang="en-GB" dirty="0">
                <a:latin typeface="Amasis MT Pro Medium" panose="02040604050005020304" pitchFamily="18" charset="0"/>
              </a:rPr>
              <a:t>Focus: Understanding her needs through Bowlby’s attachment theory.</a:t>
            </a:r>
            <a:endParaRPr lang="en-US" dirty="0">
              <a:latin typeface="Amasis MT Pro Medium" panose="02040604050005020304" pitchFamily="18" charset="0"/>
            </a:endParaRPr>
          </a:p>
        </p:txBody>
      </p:sp>
    </p:spTree>
    <p:extLst>
      <p:ext uri="{BB962C8B-B14F-4D97-AF65-F5344CB8AC3E}">
        <p14:creationId xmlns:p14="http://schemas.microsoft.com/office/powerpoint/2010/main" val="413086192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circle(in)">
                                      <p:cBhvr>
                                        <p:cTn id="12"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 grpId="0">
        <p:bldAsOne/>
      </p:bldGraphic>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2EC1047-DFA3-07E3-D125-F48668774E8F}"/>
              </a:ext>
            </a:extLst>
          </p:cNvPr>
          <p:cNvSpPr>
            <a:spLocks noGrp="1"/>
          </p:cNvSpPr>
          <p:nvPr>
            <p:ph type="title"/>
          </p:nvPr>
        </p:nvSpPr>
        <p:spPr>
          <a:xfrm>
            <a:off x="2307238" y="502702"/>
            <a:ext cx="6849872" cy="1132258"/>
          </a:xfrm>
        </p:spPr>
        <p:style>
          <a:lnRef idx="1">
            <a:schemeClr val="accent1"/>
          </a:lnRef>
          <a:fillRef idx="2">
            <a:schemeClr val="accent1"/>
          </a:fillRef>
          <a:effectRef idx="1">
            <a:schemeClr val="accent1"/>
          </a:effectRef>
          <a:fontRef idx="minor">
            <a:schemeClr val="dk1"/>
          </a:fontRef>
        </p:style>
        <p:txBody>
          <a:bodyPr>
            <a:normAutofit fontScale="90000"/>
          </a:bodyPr>
          <a:lstStyle/>
          <a:p>
            <a:pPr algn="ctr"/>
            <a:r>
              <a:rPr lang="en-GB" dirty="0">
                <a:latin typeface="Amasis MT Pro Medium" panose="02040604050005020304" pitchFamily="18" charset="0"/>
              </a:rPr>
              <a:t>Bowlby’s attachment theory: </a:t>
            </a:r>
            <a:br>
              <a:rPr lang="en-GB" dirty="0">
                <a:latin typeface="Amasis MT Pro Medium" panose="02040604050005020304" pitchFamily="18" charset="0"/>
              </a:rPr>
            </a:br>
            <a:r>
              <a:rPr lang="en-GB" dirty="0">
                <a:latin typeface="Amasis MT Pro Medium" panose="02040604050005020304" pitchFamily="18" charset="0"/>
              </a:rPr>
              <a:t>Key concepts.</a:t>
            </a:r>
          </a:p>
        </p:txBody>
      </p:sp>
      <p:graphicFrame>
        <p:nvGraphicFramePr>
          <p:cNvPr id="6" name="Marcador de contenido 5">
            <a:extLst>
              <a:ext uri="{FF2B5EF4-FFF2-40B4-BE49-F238E27FC236}">
                <a16:creationId xmlns:a16="http://schemas.microsoft.com/office/drawing/2014/main" id="{50B05196-190C-B2AB-0D91-DD7F2007E7AC}"/>
              </a:ext>
            </a:extLst>
          </p:cNvPr>
          <p:cNvGraphicFramePr>
            <a:graphicFrameLocks noGrp="1"/>
          </p:cNvGraphicFramePr>
          <p:nvPr>
            <p:ph idx="1"/>
            <p:extLst>
              <p:ext uri="{D42A27DB-BD31-4B8C-83A1-F6EECF244321}">
                <p14:modId xmlns:p14="http://schemas.microsoft.com/office/powerpoint/2010/main" val="3727024500"/>
              </p:ext>
            </p:extLst>
          </p:nvPr>
        </p:nvGraphicFramePr>
        <p:xfrm>
          <a:off x="685799" y="2004292"/>
          <a:ext cx="8674511" cy="24398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CuadroTexto 6">
            <a:extLst>
              <a:ext uri="{FF2B5EF4-FFF2-40B4-BE49-F238E27FC236}">
                <a16:creationId xmlns:a16="http://schemas.microsoft.com/office/drawing/2014/main" id="{B559A69A-F3D7-730F-77DC-FC705BE92B78}"/>
              </a:ext>
            </a:extLst>
          </p:cNvPr>
          <p:cNvSpPr txBox="1"/>
          <p:nvPr/>
        </p:nvSpPr>
        <p:spPr>
          <a:xfrm>
            <a:off x="634180" y="4452923"/>
            <a:ext cx="3719053" cy="369332"/>
          </a:xfrm>
          <a:prstGeom prst="rect">
            <a:avLst/>
          </a:prstGeom>
          <a:noFill/>
        </p:spPr>
        <p:txBody>
          <a:bodyPr wrap="square" rtlCol="0">
            <a:spAutoFit/>
          </a:bodyPr>
          <a:lstStyle/>
          <a:p>
            <a:r>
              <a:rPr lang="en-GB" b="1" dirty="0"/>
              <a:t>(Bretherton,2013,p.66)</a:t>
            </a:r>
          </a:p>
        </p:txBody>
      </p:sp>
      <p:graphicFrame>
        <p:nvGraphicFramePr>
          <p:cNvPr id="13" name="Diagrama 12">
            <a:extLst>
              <a:ext uri="{FF2B5EF4-FFF2-40B4-BE49-F238E27FC236}">
                <a16:creationId xmlns:a16="http://schemas.microsoft.com/office/drawing/2014/main" id="{D3407F40-41FD-0548-E0AA-526D85E9ED12}"/>
              </a:ext>
            </a:extLst>
          </p:cNvPr>
          <p:cNvGraphicFramePr/>
          <p:nvPr>
            <p:extLst>
              <p:ext uri="{D42A27DB-BD31-4B8C-83A1-F6EECF244321}">
                <p14:modId xmlns:p14="http://schemas.microsoft.com/office/powerpoint/2010/main" val="2125413414"/>
              </p:ext>
            </p:extLst>
          </p:nvPr>
        </p:nvGraphicFramePr>
        <p:xfrm>
          <a:off x="634180" y="5071390"/>
          <a:ext cx="8674511" cy="89585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6" name="CuadroTexto 15">
            <a:extLst>
              <a:ext uri="{FF2B5EF4-FFF2-40B4-BE49-F238E27FC236}">
                <a16:creationId xmlns:a16="http://schemas.microsoft.com/office/drawing/2014/main" id="{B61E68B3-F79C-1656-FB92-B85B3CD889D8}"/>
              </a:ext>
            </a:extLst>
          </p:cNvPr>
          <p:cNvSpPr txBox="1"/>
          <p:nvPr/>
        </p:nvSpPr>
        <p:spPr>
          <a:xfrm>
            <a:off x="598784" y="5967245"/>
            <a:ext cx="3719053" cy="369332"/>
          </a:xfrm>
          <a:prstGeom prst="rect">
            <a:avLst/>
          </a:prstGeom>
          <a:noFill/>
        </p:spPr>
        <p:txBody>
          <a:bodyPr wrap="square" rtlCol="0">
            <a:spAutoFit/>
          </a:bodyPr>
          <a:lstStyle/>
          <a:p>
            <a:r>
              <a:rPr lang="en-GB" b="1" dirty="0"/>
              <a:t>(Bretherton,2013,p.64)</a:t>
            </a:r>
          </a:p>
        </p:txBody>
      </p:sp>
      <p:pic>
        <p:nvPicPr>
          <p:cNvPr id="4" name="Gráfico 3" descr="Nudo de cuerda con relleno sólido">
            <a:extLst>
              <a:ext uri="{FF2B5EF4-FFF2-40B4-BE49-F238E27FC236}">
                <a16:creationId xmlns:a16="http://schemas.microsoft.com/office/drawing/2014/main" id="{70B04241-569F-E2EE-4D3D-D70AC1A1842C}"/>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9510987" y="2062915"/>
            <a:ext cx="772510" cy="772510"/>
          </a:xfrm>
          <a:prstGeom prst="rect">
            <a:avLst/>
          </a:prstGeom>
        </p:spPr>
      </p:pic>
      <p:pic>
        <p:nvPicPr>
          <p:cNvPr id="8" name="Gráfico 7" descr="Trabajadora de oficina contorno">
            <a:extLst>
              <a:ext uri="{FF2B5EF4-FFF2-40B4-BE49-F238E27FC236}">
                <a16:creationId xmlns:a16="http://schemas.microsoft.com/office/drawing/2014/main" id="{65913185-C288-8CA2-1D08-1CDBEFB167B1}"/>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9431255" y="2835425"/>
            <a:ext cx="772510" cy="772510"/>
          </a:xfrm>
          <a:prstGeom prst="rect">
            <a:avLst/>
          </a:prstGeom>
        </p:spPr>
      </p:pic>
      <p:pic>
        <p:nvPicPr>
          <p:cNvPr id="10" name="Gráfico 9" descr="Usuarios con relleno sólido">
            <a:extLst>
              <a:ext uri="{FF2B5EF4-FFF2-40B4-BE49-F238E27FC236}">
                <a16:creationId xmlns:a16="http://schemas.microsoft.com/office/drawing/2014/main" id="{CE236890-6D46-6D64-1EBB-184C727B0A39}"/>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9360310" y="3538523"/>
            <a:ext cx="914400" cy="914400"/>
          </a:xfrm>
          <a:prstGeom prst="rect">
            <a:avLst/>
          </a:prstGeom>
        </p:spPr>
      </p:pic>
      <p:pic>
        <p:nvPicPr>
          <p:cNvPr id="15" name="Gráfico 14" descr="Colegiala contorno">
            <a:extLst>
              <a:ext uri="{FF2B5EF4-FFF2-40B4-BE49-F238E27FC236}">
                <a16:creationId xmlns:a16="http://schemas.microsoft.com/office/drawing/2014/main" id="{E5271139-9725-D3DF-041E-DAB66E973CE5}"/>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9360310" y="4953973"/>
            <a:ext cx="914400" cy="914400"/>
          </a:xfrm>
          <a:prstGeom prst="rect">
            <a:avLst/>
          </a:prstGeom>
        </p:spPr>
      </p:pic>
    </p:spTree>
    <p:extLst>
      <p:ext uri="{BB962C8B-B14F-4D97-AF65-F5344CB8AC3E}">
        <p14:creationId xmlns:p14="http://schemas.microsoft.com/office/powerpoint/2010/main" val="2882661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980270B-8822-84CC-EA77-B6A3AB1E82AD}"/>
              </a:ext>
            </a:extLst>
          </p:cNvPr>
          <p:cNvSpPr>
            <a:spLocks noGrp="1"/>
          </p:cNvSpPr>
          <p:nvPr>
            <p:ph type="title"/>
          </p:nvPr>
        </p:nvSpPr>
        <p:spPr>
          <a:xfrm>
            <a:off x="-278876" y="726802"/>
            <a:ext cx="11274552" cy="914400"/>
          </a:xfrm>
        </p:spPr>
        <p:txBody>
          <a:bodyPr>
            <a:normAutofit/>
          </a:bodyPr>
          <a:lstStyle/>
          <a:p>
            <a:pPr algn="ctr"/>
            <a:r>
              <a:rPr lang="en-GB" b="1" dirty="0">
                <a:latin typeface="Amasis MT Pro Medium" panose="02040604050005020304" pitchFamily="18" charset="0"/>
              </a:rPr>
              <a:t>Applying attachment theory to Shona.</a:t>
            </a:r>
          </a:p>
        </p:txBody>
      </p:sp>
      <p:sp>
        <p:nvSpPr>
          <p:cNvPr id="10" name="CuadroTexto 9">
            <a:extLst>
              <a:ext uri="{FF2B5EF4-FFF2-40B4-BE49-F238E27FC236}">
                <a16:creationId xmlns:a16="http://schemas.microsoft.com/office/drawing/2014/main" id="{2E4FC720-C0B9-67A8-39C5-6BC90940C148}"/>
              </a:ext>
            </a:extLst>
          </p:cNvPr>
          <p:cNvSpPr txBox="1"/>
          <p:nvPr/>
        </p:nvSpPr>
        <p:spPr>
          <a:xfrm>
            <a:off x="1603427" y="4377852"/>
            <a:ext cx="5250426" cy="369332"/>
          </a:xfrm>
          <a:prstGeom prst="rect">
            <a:avLst/>
          </a:prstGeom>
          <a:noFill/>
        </p:spPr>
        <p:txBody>
          <a:bodyPr wrap="square" rtlCol="0">
            <a:spAutoFit/>
          </a:bodyPr>
          <a:lstStyle/>
          <a:p>
            <a:r>
              <a:rPr lang="en-GB" dirty="0"/>
              <a:t>(Bretherton,2013,p.66)</a:t>
            </a:r>
          </a:p>
        </p:txBody>
      </p:sp>
      <p:sp>
        <p:nvSpPr>
          <p:cNvPr id="12" name="CuadroTexto 11">
            <a:extLst>
              <a:ext uri="{FF2B5EF4-FFF2-40B4-BE49-F238E27FC236}">
                <a16:creationId xmlns:a16="http://schemas.microsoft.com/office/drawing/2014/main" id="{E5EF3E3C-77D8-4290-A7A4-AF38DEC4B718}"/>
              </a:ext>
            </a:extLst>
          </p:cNvPr>
          <p:cNvSpPr txBox="1"/>
          <p:nvPr/>
        </p:nvSpPr>
        <p:spPr>
          <a:xfrm>
            <a:off x="738844" y="5291857"/>
            <a:ext cx="9030930" cy="646331"/>
          </a:xfrm>
          <a:prstGeom prst="rect">
            <a:avLst/>
          </a:prstGeom>
          <a:noFill/>
        </p:spPr>
        <p:txBody>
          <a:bodyPr wrap="square" rtlCol="0">
            <a:spAutoFit/>
          </a:bodyPr>
          <a:lstStyle/>
          <a:p>
            <a:pPr algn="ctr"/>
            <a:r>
              <a:rPr lang="en-GB" dirty="0">
                <a:latin typeface="Amasis MT Pro Medium" panose="02040604050005020304" pitchFamily="18" charset="0"/>
              </a:rPr>
              <a:t>Limited verbal communication requires further observation; it cannot be explained by attachment theory alone.</a:t>
            </a:r>
          </a:p>
        </p:txBody>
      </p:sp>
      <p:sp>
        <p:nvSpPr>
          <p:cNvPr id="8" name="CuadroTexto 7">
            <a:extLst>
              <a:ext uri="{FF2B5EF4-FFF2-40B4-BE49-F238E27FC236}">
                <a16:creationId xmlns:a16="http://schemas.microsoft.com/office/drawing/2014/main" id="{DB466BF3-DA3E-B4B9-8B3C-8DB6D00964F7}"/>
              </a:ext>
            </a:extLst>
          </p:cNvPr>
          <p:cNvSpPr txBox="1"/>
          <p:nvPr/>
        </p:nvSpPr>
        <p:spPr>
          <a:xfrm>
            <a:off x="6094475" y="4438473"/>
            <a:ext cx="5250426" cy="369332"/>
          </a:xfrm>
          <a:prstGeom prst="rect">
            <a:avLst/>
          </a:prstGeom>
          <a:noFill/>
        </p:spPr>
        <p:txBody>
          <a:bodyPr wrap="square" rtlCol="0">
            <a:spAutoFit/>
          </a:bodyPr>
          <a:lstStyle/>
          <a:p>
            <a:r>
              <a:rPr lang="en-GB" dirty="0"/>
              <a:t>(Bretherton,2013,p.66)</a:t>
            </a:r>
          </a:p>
        </p:txBody>
      </p:sp>
      <p:graphicFrame>
        <p:nvGraphicFramePr>
          <p:cNvPr id="3" name="Tabla 2">
            <a:extLst>
              <a:ext uri="{FF2B5EF4-FFF2-40B4-BE49-F238E27FC236}">
                <a16:creationId xmlns:a16="http://schemas.microsoft.com/office/drawing/2014/main" id="{4FAFA85E-F360-7759-330A-3AD5837B76B8}"/>
              </a:ext>
            </a:extLst>
          </p:cNvPr>
          <p:cNvGraphicFramePr>
            <a:graphicFrameLocks noGrp="1"/>
          </p:cNvGraphicFramePr>
          <p:nvPr>
            <p:extLst>
              <p:ext uri="{D42A27DB-BD31-4B8C-83A1-F6EECF244321}">
                <p14:modId xmlns:p14="http://schemas.microsoft.com/office/powerpoint/2010/main" val="3893084844"/>
              </p:ext>
            </p:extLst>
          </p:nvPr>
        </p:nvGraphicFramePr>
        <p:xfrm>
          <a:off x="978538" y="1883228"/>
          <a:ext cx="8551542" cy="2468880"/>
        </p:xfrm>
        <a:graphic>
          <a:graphicData uri="http://schemas.openxmlformats.org/drawingml/2006/table">
            <a:tbl>
              <a:tblPr firstRow="1" bandRow="1">
                <a:tableStyleId>{5C22544A-7EE6-4342-B048-85BDC9FD1C3A}</a:tableStyleId>
              </a:tblPr>
              <a:tblGrid>
                <a:gridCol w="4275771">
                  <a:extLst>
                    <a:ext uri="{9D8B030D-6E8A-4147-A177-3AD203B41FA5}">
                      <a16:colId xmlns:a16="http://schemas.microsoft.com/office/drawing/2014/main" val="781195862"/>
                    </a:ext>
                  </a:extLst>
                </a:gridCol>
                <a:gridCol w="4275771">
                  <a:extLst>
                    <a:ext uri="{9D8B030D-6E8A-4147-A177-3AD203B41FA5}">
                      <a16:colId xmlns:a16="http://schemas.microsoft.com/office/drawing/2014/main" val="2914699925"/>
                    </a:ext>
                  </a:extLst>
                </a:gridCol>
              </a:tblGrid>
              <a:tr h="61920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latin typeface="Amasis MT Pro Medium" panose="02040604050005020304" pitchFamily="18" charset="0"/>
                        </a:rPr>
                        <a:t>Behaviour described.</a:t>
                      </a:r>
                    </a:p>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latin typeface="Amasis MT Pro Medium" panose="02040604050005020304" pitchFamily="18" charset="0"/>
                        </a:rPr>
                        <a:t>Possible interpretation.</a:t>
                      </a:r>
                    </a:p>
                    <a:p>
                      <a:endParaRPr lang="en-GB" dirty="0"/>
                    </a:p>
                  </a:txBody>
                  <a:tcPr/>
                </a:tc>
                <a:extLst>
                  <a:ext uri="{0D108BD9-81ED-4DB2-BD59-A6C34878D82A}">
                    <a16:rowId xmlns:a16="http://schemas.microsoft.com/office/drawing/2014/main" val="2262083873"/>
                  </a:ext>
                </a:extLst>
              </a:tr>
              <a:tr h="884579">
                <a:tc>
                  <a:txBody>
                    <a:bodyPr/>
                    <a:lstStyle/>
                    <a:p>
                      <a:pPr marL="285750" marR="0" lvl="0" indent="-285750" algn="l" defTabSz="457200" rtl="0" eaLnBrk="1" fontAlgn="auto" latinLnBrk="0" hangingPunct="1">
                        <a:lnSpc>
                          <a:spcPct val="100000"/>
                        </a:lnSpc>
                        <a:spcBef>
                          <a:spcPts val="0"/>
                        </a:spcBef>
                        <a:spcAft>
                          <a:spcPts val="0"/>
                        </a:spcAft>
                        <a:buClr>
                          <a:schemeClr val="accent1"/>
                        </a:buClr>
                        <a:buSzPct val="80000"/>
                        <a:buFont typeface="Arial" panose="020B0604020202020204" pitchFamily="34" charset="0"/>
                        <a:buChar char="•"/>
                        <a:tabLst/>
                        <a:defRPr/>
                      </a:pPr>
                      <a:r>
                        <a:rPr lang="en-GB" sz="1800" dirty="0">
                          <a:latin typeface="Amasis MT Pro Medium" panose="02040604050005020304" pitchFamily="18" charset="0"/>
                        </a:rPr>
                        <a:t>Anxiety when left by carers.</a:t>
                      </a:r>
                    </a:p>
                    <a:p>
                      <a:endParaRPr lang="en-GB" dirty="0"/>
                    </a:p>
                  </a:txBody>
                  <a:tcPr/>
                </a:tc>
                <a:tc>
                  <a:txBody>
                    <a:bodyPr/>
                    <a:lstStyle/>
                    <a:p>
                      <a:pPr marL="285750" marR="0" lvl="0" indent="-285750" algn="l" defTabSz="457200" rtl="0" eaLnBrk="1" fontAlgn="auto" latinLnBrk="0" hangingPunct="1">
                        <a:lnSpc>
                          <a:spcPct val="100000"/>
                        </a:lnSpc>
                        <a:spcBef>
                          <a:spcPts val="0"/>
                        </a:spcBef>
                        <a:spcAft>
                          <a:spcPts val="0"/>
                        </a:spcAft>
                        <a:buClr>
                          <a:schemeClr val="accent1"/>
                        </a:buClr>
                        <a:buSzPct val="80000"/>
                        <a:buFont typeface="Arial" panose="020B0604020202020204" pitchFamily="34" charset="0"/>
                        <a:buChar char="•"/>
                        <a:tabLst/>
                        <a:defRPr/>
                      </a:pPr>
                      <a:r>
                        <a:rPr lang="en-GB" sz="1800" dirty="0">
                          <a:latin typeface="Amasis MT Pro Medium" panose="02040604050005020304" pitchFamily="18" charset="0"/>
                        </a:rPr>
                        <a:t>Separation may activate her need for closeness and protection.</a:t>
                      </a:r>
                    </a:p>
                    <a:p>
                      <a:endParaRPr lang="en-GB" dirty="0"/>
                    </a:p>
                  </a:txBody>
                  <a:tcPr/>
                </a:tc>
                <a:extLst>
                  <a:ext uri="{0D108BD9-81ED-4DB2-BD59-A6C34878D82A}">
                    <a16:rowId xmlns:a16="http://schemas.microsoft.com/office/drawing/2014/main" val="708138362"/>
                  </a:ext>
                </a:extLst>
              </a:tr>
              <a:tr h="884579">
                <a:tc>
                  <a:txBody>
                    <a:bodyPr/>
                    <a:lstStyle/>
                    <a:p>
                      <a:pPr marL="285750" marR="0" lvl="0" indent="-285750" algn="l" defTabSz="457200" rtl="0" eaLnBrk="1" fontAlgn="auto" latinLnBrk="0" hangingPunct="1">
                        <a:lnSpc>
                          <a:spcPct val="100000"/>
                        </a:lnSpc>
                        <a:spcBef>
                          <a:spcPts val="0"/>
                        </a:spcBef>
                        <a:spcAft>
                          <a:spcPts val="0"/>
                        </a:spcAft>
                        <a:buClr>
                          <a:schemeClr val="accent1"/>
                        </a:buClr>
                        <a:buSzPct val="80000"/>
                        <a:buFont typeface="Arial" panose="020B0604020202020204" pitchFamily="34" charset="0"/>
                        <a:buChar char="•"/>
                        <a:tabLst/>
                        <a:defRPr/>
                      </a:pPr>
                      <a:r>
                        <a:rPr lang="en-GB" sz="1800" dirty="0">
                          <a:latin typeface="Amasis MT Pro Medium" panose="02040604050005020304" pitchFamily="18" charset="0"/>
                        </a:rPr>
                        <a:t>Difficulty joining group play.</a:t>
                      </a:r>
                    </a:p>
                    <a:p>
                      <a:endParaRPr lang="en-GB" dirty="0"/>
                    </a:p>
                  </a:txBody>
                  <a:tcPr/>
                </a:tc>
                <a:tc>
                  <a:txBody>
                    <a:bodyPr/>
                    <a:lstStyle/>
                    <a:p>
                      <a:pPr marL="285750" marR="0" lvl="0" indent="-285750" algn="l" defTabSz="457200" rtl="0" eaLnBrk="1" fontAlgn="auto" latinLnBrk="0" hangingPunct="1">
                        <a:lnSpc>
                          <a:spcPct val="100000"/>
                        </a:lnSpc>
                        <a:spcBef>
                          <a:spcPts val="0"/>
                        </a:spcBef>
                        <a:spcAft>
                          <a:spcPts val="0"/>
                        </a:spcAft>
                        <a:buClr>
                          <a:schemeClr val="accent1"/>
                        </a:buClr>
                        <a:buSzPct val="80000"/>
                        <a:buFont typeface="Arial" panose="020B0604020202020204" pitchFamily="34" charset="0"/>
                        <a:buChar char="•"/>
                        <a:tabLst/>
                        <a:defRPr/>
                      </a:pPr>
                      <a:r>
                        <a:rPr lang="en-GB" sz="1800" dirty="0">
                          <a:latin typeface="Amasis MT Pro Medium" panose="02040604050005020304" pitchFamily="18" charset="0"/>
                        </a:rPr>
                        <a:t>Exploration may be harder while reassurance is being sought.</a:t>
                      </a:r>
                    </a:p>
                    <a:p>
                      <a:endParaRPr lang="en-GB" dirty="0"/>
                    </a:p>
                  </a:txBody>
                  <a:tcPr/>
                </a:tc>
                <a:extLst>
                  <a:ext uri="{0D108BD9-81ED-4DB2-BD59-A6C34878D82A}">
                    <a16:rowId xmlns:a16="http://schemas.microsoft.com/office/drawing/2014/main" val="2179770644"/>
                  </a:ext>
                </a:extLst>
              </a:tr>
            </a:tbl>
          </a:graphicData>
        </a:graphic>
      </p:graphicFrame>
    </p:spTree>
    <p:extLst>
      <p:ext uri="{BB962C8B-B14F-4D97-AF65-F5344CB8AC3E}">
        <p14:creationId xmlns:p14="http://schemas.microsoft.com/office/powerpoint/2010/main" val="1280803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down)">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CE9D665-22CB-590F-E636-B97176F89BCE}"/>
              </a:ext>
            </a:extLst>
          </p:cNvPr>
          <p:cNvSpPr>
            <a:spLocks noGrp="1"/>
          </p:cNvSpPr>
          <p:nvPr>
            <p:ph type="title"/>
          </p:nvPr>
        </p:nvSpPr>
        <p:spPr>
          <a:xfrm>
            <a:off x="598424" y="503502"/>
            <a:ext cx="10741152" cy="1132258"/>
          </a:xfrm>
        </p:spPr>
        <p:txBody>
          <a:bodyPr/>
          <a:lstStyle/>
          <a:p>
            <a:pPr algn="ctr"/>
            <a:r>
              <a:rPr lang="en-GB" b="1" dirty="0">
                <a:latin typeface="Amasis MT Pro Medium" panose="02040604050005020304" pitchFamily="18" charset="0"/>
              </a:rPr>
              <a:t>Nature and Nurture.</a:t>
            </a:r>
          </a:p>
        </p:txBody>
      </p:sp>
      <p:graphicFrame>
        <p:nvGraphicFramePr>
          <p:cNvPr id="4" name="Marcador de contenido 3">
            <a:extLst>
              <a:ext uri="{FF2B5EF4-FFF2-40B4-BE49-F238E27FC236}">
                <a16:creationId xmlns:a16="http://schemas.microsoft.com/office/drawing/2014/main" id="{7FD9D82F-F2F9-C271-71BB-CCF80BAA0A11}"/>
              </a:ext>
            </a:extLst>
          </p:cNvPr>
          <p:cNvGraphicFramePr>
            <a:graphicFrameLocks noGrp="1"/>
          </p:cNvGraphicFramePr>
          <p:nvPr>
            <p:ph idx="1"/>
            <p:extLst>
              <p:ext uri="{D42A27DB-BD31-4B8C-83A1-F6EECF244321}">
                <p14:modId xmlns:p14="http://schemas.microsoft.com/office/powerpoint/2010/main" val="3742188409"/>
              </p:ext>
            </p:extLst>
          </p:nvPr>
        </p:nvGraphicFramePr>
        <p:xfrm>
          <a:off x="731520" y="1635760"/>
          <a:ext cx="10999216" cy="32308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uadroTexto 4">
            <a:extLst>
              <a:ext uri="{FF2B5EF4-FFF2-40B4-BE49-F238E27FC236}">
                <a16:creationId xmlns:a16="http://schemas.microsoft.com/office/drawing/2014/main" id="{8F75ABF1-E3C0-E5B1-A4E4-ACD13FD36FC4}"/>
              </a:ext>
            </a:extLst>
          </p:cNvPr>
          <p:cNvSpPr txBox="1"/>
          <p:nvPr/>
        </p:nvSpPr>
        <p:spPr>
          <a:xfrm>
            <a:off x="4193978" y="1091754"/>
            <a:ext cx="10200640" cy="369332"/>
          </a:xfrm>
          <a:prstGeom prst="rect">
            <a:avLst/>
          </a:prstGeom>
          <a:noFill/>
        </p:spPr>
        <p:txBody>
          <a:bodyPr wrap="square" rtlCol="0">
            <a:spAutoFit/>
          </a:bodyPr>
          <a:lstStyle/>
          <a:p>
            <a:r>
              <a:rPr lang="en-GB" dirty="0"/>
              <a:t>(</a:t>
            </a:r>
            <a:r>
              <a:rPr lang="en-GB" dirty="0" err="1"/>
              <a:t>Paris,Ricardo</a:t>
            </a:r>
            <a:r>
              <a:rPr lang="en-GB" dirty="0"/>
              <a:t> and Rymond,2019)</a:t>
            </a:r>
          </a:p>
        </p:txBody>
      </p:sp>
      <p:sp>
        <p:nvSpPr>
          <p:cNvPr id="7" name="CuadroTexto 6">
            <a:extLst>
              <a:ext uri="{FF2B5EF4-FFF2-40B4-BE49-F238E27FC236}">
                <a16:creationId xmlns:a16="http://schemas.microsoft.com/office/drawing/2014/main" id="{9E5B133E-FE2A-E0C3-87E4-E69EC8324DD9}"/>
              </a:ext>
            </a:extLst>
          </p:cNvPr>
          <p:cNvSpPr txBox="1"/>
          <p:nvPr/>
        </p:nvSpPr>
        <p:spPr>
          <a:xfrm>
            <a:off x="1910080" y="5041314"/>
            <a:ext cx="8117840" cy="646331"/>
          </a:xfrm>
          <a:prstGeom prst="rect">
            <a:avLst/>
          </a:prstGeom>
          <a:noFill/>
        </p:spPr>
        <p:txBody>
          <a:bodyPr wrap="square">
            <a:spAutoFit/>
          </a:bodyPr>
          <a:lstStyle/>
          <a:p>
            <a:pPr lvl="0" algn="ctr"/>
            <a:r>
              <a:rPr lang="en-GB" dirty="0">
                <a:latin typeface="Amasis MT Pro Medium" panose="02040604050005020304" pitchFamily="18" charset="0"/>
              </a:rPr>
              <a:t>Attachment theory also has biological and evolutionary foundations.</a:t>
            </a:r>
          </a:p>
          <a:p>
            <a:pPr lvl="0" algn="ctr"/>
            <a:r>
              <a:rPr lang="en-GB" dirty="0"/>
              <a:t>(Robledo et al.,2022).</a:t>
            </a:r>
          </a:p>
        </p:txBody>
      </p:sp>
    </p:spTree>
    <p:extLst>
      <p:ext uri="{BB962C8B-B14F-4D97-AF65-F5344CB8AC3E}">
        <p14:creationId xmlns:p14="http://schemas.microsoft.com/office/powerpoint/2010/main" val="1651633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Vídeo 4" descr="Manos formando un corazón">
            <a:extLst>
              <a:ext uri="{FF2B5EF4-FFF2-40B4-BE49-F238E27FC236}">
                <a16:creationId xmlns:a16="http://schemas.microsoft.com/office/drawing/2014/main" id="{3CCC16B9-ED6C-6283-8B63-5512A4CE8DFA}"/>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20040" r="24323"/>
          <a:stretch>
            <a:fillRect/>
          </a:stretch>
        </p:blipFill>
        <p:spPr>
          <a:xfrm>
            <a:off x="203871" y="474154"/>
            <a:ext cx="5486380" cy="5562590"/>
          </a:xfrm>
          <a:prstGeom prst="rect">
            <a:avLst/>
          </a:prstGeom>
          <a:noFill/>
        </p:spPr>
      </p:pic>
      <p:sp>
        <p:nvSpPr>
          <p:cNvPr id="2" name="Título 1">
            <a:extLst>
              <a:ext uri="{FF2B5EF4-FFF2-40B4-BE49-F238E27FC236}">
                <a16:creationId xmlns:a16="http://schemas.microsoft.com/office/drawing/2014/main" id="{D00EF9A2-08F5-1E3C-FB48-39B35A4A7CB8}"/>
              </a:ext>
            </a:extLst>
          </p:cNvPr>
          <p:cNvSpPr>
            <a:spLocks noGrp="1"/>
          </p:cNvSpPr>
          <p:nvPr>
            <p:ph type="title"/>
          </p:nvPr>
        </p:nvSpPr>
        <p:spPr>
          <a:xfrm>
            <a:off x="6578274" y="137260"/>
            <a:ext cx="4385481" cy="1796124"/>
          </a:xfrm>
        </p:spPr>
        <p:txBody>
          <a:bodyPr anchor="b">
            <a:normAutofit fontScale="90000"/>
          </a:bodyPr>
          <a:lstStyle/>
          <a:p>
            <a:pPr algn="ctr"/>
            <a:r>
              <a:rPr lang="en-GB" sz="4100" b="1" dirty="0">
                <a:latin typeface="Amasis MT Pro Medium" panose="02040604050005020304" pitchFamily="18" charset="0"/>
              </a:rPr>
              <a:t>Supporting emotional security.</a:t>
            </a:r>
          </a:p>
        </p:txBody>
      </p:sp>
      <p:sp>
        <p:nvSpPr>
          <p:cNvPr id="3" name="Marcador de contenido 2">
            <a:extLst>
              <a:ext uri="{FF2B5EF4-FFF2-40B4-BE49-F238E27FC236}">
                <a16:creationId xmlns:a16="http://schemas.microsoft.com/office/drawing/2014/main" id="{975BD500-AD1C-0928-21FC-5A90ABC35EEE}"/>
              </a:ext>
            </a:extLst>
          </p:cNvPr>
          <p:cNvSpPr>
            <a:spLocks noGrp="1"/>
          </p:cNvSpPr>
          <p:nvPr>
            <p:ph idx="1"/>
          </p:nvPr>
        </p:nvSpPr>
        <p:spPr>
          <a:xfrm>
            <a:off x="6096000" y="3255448"/>
            <a:ext cx="4797725" cy="3366939"/>
          </a:xfrm>
        </p:spPr>
        <p:txBody>
          <a:bodyPr>
            <a:normAutofit/>
          </a:bodyPr>
          <a:lstStyle/>
          <a:p>
            <a:pPr marL="285750" indent="-285750" algn="just">
              <a:buFont typeface="Arial" panose="020B0604020202020204" pitchFamily="34" charset="0"/>
              <a:buChar char="•"/>
            </a:pPr>
            <a:r>
              <a:rPr lang="en-GB" dirty="0">
                <a:latin typeface="Amasis MT Pro Medium" panose="02040604050005020304" pitchFamily="18" charset="0"/>
              </a:rPr>
              <a:t>A  consistent key person will provide comfort and responsive care.</a:t>
            </a:r>
          </a:p>
          <a:p>
            <a:pPr marL="285750" indent="-285750" algn="just">
              <a:buFont typeface="Arial" panose="020B0604020202020204" pitchFamily="34" charset="0"/>
              <a:buChar char="•"/>
            </a:pPr>
            <a:r>
              <a:rPr lang="en-GB" dirty="0">
                <a:latin typeface="Amasis MT Pro Medium" panose="02040604050005020304" pitchFamily="18" charset="0"/>
              </a:rPr>
              <a:t>A gradual setting in plan will be agreed with her carers.</a:t>
            </a:r>
          </a:p>
          <a:p>
            <a:pPr marL="285750" indent="-285750" algn="just">
              <a:buFont typeface="Arial" panose="020B0604020202020204" pitchFamily="34" charset="0"/>
              <a:buChar char="•"/>
            </a:pPr>
            <a:r>
              <a:rPr lang="en-GB" dirty="0">
                <a:latin typeface="Amasis MT Pro Medium" panose="02040604050005020304" pitchFamily="18" charset="0"/>
              </a:rPr>
              <a:t>A familiar comfort object and clear explanations about collection will be offered.</a:t>
            </a:r>
          </a:p>
          <a:p>
            <a:pPr marL="0" indent="0" algn="just">
              <a:buNone/>
            </a:pPr>
            <a:r>
              <a:rPr lang="en-GB" dirty="0">
                <a:latin typeface="Amasis MT Pro Medium" panose="02040604050005020304" pitchFamily="18" charset="0"/>
              </a:rPr>
              <a:t>(Department for education,2026,NHS,2026</a:t>
            </a:r>
            <a:r>
              <a:rPr lang="en-GB" dirty="0"/>
              <a:t>).</a:t>
            </a:r>
          </a:p>
          <a:p>
            <a:endParaRPr lang="en-GB" dirty="0"/>
          </a:p>
        </p:txBody>
      </p:sp>
      <p:sp>
        <p:nvSpPr>
          <p:cNvPr id="4" name="CuadroTexto 3">
            <a:extLst>
              <a:ext uri="{FF2B5EF4-FFF2-40B4-BE49-F238E27FC236}">
                <a16:creationId xmlns:a16="http://schemas.microsoft.com/office/drawing/2014/main" id="{4B9C3F9C-4871-BF93-ED80-FEA9330EB779}"/>
              </a:ext>
            </a:extLst>
          </p:cNvPr>
          <p:cNvSpPr txBox="1"/>
          <p:nvPr/>
        </p:nvSpPr>
        <p:spPr>
          <a:xfrm>
            <a:off x="5980619" y="2132751"/>
            <a:ext cx="6007510" cy="923330"/>
          </a:xfrm>
          <a:prstGeom prst="rect">
            <a:avLst/>
          </a:prstGeom>
          <a:noFill/>
        </p:spPr>
        <p:txBody>
          <a:bodyPr wrap="square" rtlCol="0">
            <a:spAutoFit/>
          </a:bodyPr>
          <a:lstStyle/>
          <a:p>
            <a:r>
              <a:rPr lang="en-GB" dirty="0">
                <a:latin typeface="Amasis MT Pro Medium" panose="02040604050005020304" pitchFamily="18" charset="0"/>
              </a:rPr>
              <a:t>Supportive relationships are important for emotional and social development and learning (Mentally Healthy </a:t>
            </a:r>
            <a:r>
              <a:rPr lang="en-GB" dirty="0" err="1">
                <a:latin typeface="Amasis MT Pro Medium" panose="02040604050005020304" pitchFamily="18" charset="0"/>
              </a:rPr>
              <a:t>Schools,n.d</a:t>
            </a:r>
            <a:r>
              <a:rPr lang="en-GB" dirty="0">
                <a:latin typeface="Amasis MT Pro Medium" panose="02040604050005020304" pitchFamily="18" charset="0"/>
              </a:rPr>
              <a:t>.).</a:t>
            </a:r>
          </a:p>
        </p:txBody>
      </p:sp>
    </p:spTree>
    <p:extLst>
      <p:ext uri="{BB962C8B-B14F-4D97-AF65-F5344CB8AC3E}">
        <p14:creationId xmlns:p14="http://schemas.microsoft.com/office/powerpoint/2010/main" val="2991961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circle(in)">
                                      <p:cBhvr>
                                        <p:cTn id="11" dur="20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circle(in)">
                                      <p:cBhvr>
                                        <p:cTn id="16" dur="20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circle(in)">
                                      <p:cBhvr>
                                        <p:cTn id="21" dur="20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circle(in)">
                                      <p:cBhvr>
                                        <p:cTn id="26"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7" restart="whenNotActive" fill="hold" evtFilter="cancelBubble" nodeType="interactiveSeq">
                <p:stCondLst>
                  <p:cond evt="onClick" delay="0">
                    <p:tgtEl>
                      <p:spTgt spid="5"/>
                    </p:tgtEl>
                  </p:cond>
                </p:stCondLst>
                <p:endSync evt="end" delay="0">
                  <p:rtn val="all"/>
                </p:endSync>
                <p:childTnLst>
                  <p:par>
                    <p:cTn id="28" fill="hold">
                      <p:stCondLst>
                        <p:cond delay="0"/>
                      </p:stCondLst>
                      <p:childTnLst>
                        <p:par>
                          <p:cTn id="29" fill="hold">
                            <p:stCondLst>
                              <p:cond delay="0"/>
                            </p:stCondLst>
                            <p:childTnLst>
                              <p:par>
                                <p:cTn id="30" presetID="2" presetClass="mediacall" presetSubtype="0" fill="hold" nodeType="clickEffect">
                                  <p:stCondLst>
                                    <p:cond delay="0"/>
                                  </p:stCondLst>
                                  <p:childTnLst>
                                    <p:cmd type="call" cmd="togglePause">
                                      <p:cBhvr>
                                        <p:cTn id="31" dur="1" fill="hold"/>
                                        <p:tgtEl>
                                          <p:spTgt spid="5"/>
                                        </p:tgtEl>
                                      </p:cBhvr>
                                    </p:cmd>
                                  </p:childTnLst>
                                </p:cTn>
                              </p:par>
                            </p:childTnLst>
                          </p:cTn>
                        </p:par>
                      </p:childTnLst>
                    </p:cTn>
                  </p:par>
                </p:childTnLst>
              </p:cTn>
              <p:nextCondLst>
                <p:cond evt="onClick" delay="0">
                  <p:tgtEl>
                    <p:spTgt spid="5"/>
                  </p:tgtEl>
                </p:cond>
              </p:nextCondLst>
            </p:seq>
            <p:video>
              <p:cMediaNode vol="100000">
                <p:cTn id="32" repeatCount="indefinite" fill="hold" display="0">
                  <p:stCondLst>
                    <p:cond delay="indefinite"/>
                  </p:stCondLst>
                </p:cTn>
                <p:tgtEl>
                  <p:spTgt spid="5"/>
                </p:tgtEl>
              </p:cMediaNode>
            </p:video>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ítulo 1">
            <a:extLst>
              <a:ext uri="{FF2B5EF4-FFF2-40B4-BE49-F238E27FC236}">
                <a16:creationId xmlns:a16="http://schemas.microsoft.com/office/drawing/2014/main" id="{A2B0237F-F44E-632C-4C0F-6820610444BB}"/>
              </a:ext>
            </a:extLst>
          </p:cNvPr>
          <p:cNvSpPr>
            <a:spLocks noGrp="1"/>
          </p:cNvSpPr>
          <p:nvPr>
            <p:ph type="title"/>
          </p:nvPr>
        </p:nvSpPr>
        <p:spPr>
          <a:xfrm>
            <a:off x="6094855" y="1261331"/>
            <a:ext cx="3497565" cy="3002662"/>
          </a:xfrm>
        </p:spPr>
        <p:txBody>
          <a:bodyPr vert="horz" lIns="91440" tIns="45720" rIns="91440" bIns="45720" rtlCol="0" anchor="b">
            <a:normAutofit/>
          </a:bodyPr>
          <a:lstStyle/>
          <a:p>
            <a:pPr algn="ctr">
              <a:lnSpc>
                <a:spcPct val="90000"/>
              </a:lnSpc>
            </a:pPr>
            <a:r>
              <a:rPr lang="en-US" sz="3700" b="1" kern="1200" dirty="0">
                <a:solidFill>
                  <a:schemeClr val="accent1"/>
                </a:solidFill>
                <a:latin typeface="Amasis MT Pro Medium" panose="02040604050005020304" pitchFamily="18" charset="0"/>
              </a:rPr>
              <a:t>Supporting participation and development.</a:t>
            </a:r>
          </a:p>
        </p:txBody>
      </p:sp>
      <p:sp>
        <p:nvSpPr>
          <p:cNvPr id="5" name="CuadroTexto 4">
            <a:extLst>
              <a:ext uri="{FF2B5EF4-FFF2-40B4-BE49-F238E27FC236}">
                <a16:creationId xmlns:a16="http://schemas.microsoft.com/office/drawing/2014/main" id="{3F3A9E3B-A5EF-75D2-3ACE-E279808BAE98}"/>
              </a:ext>
            </a:extLst>
          </p:cNvPr>
          <p:cNvSpPr txBox="1"/>
          <p:nvPr/>
        </p:nvSpPr>
        <p:spPr>
          <a:xfrm>
            <a:off x="6094374" y="4263992"/>
            <a:ext cx="3498045" cy="1325857"/>
          </a:xfrm>
          <a:prstGeom prst="rect">
            <a:avLst/>
          </a:prstGeom>
        </p:spPr>
        <p:txBody>
          <a:bodyPr vert="horz" lIns="91440" tIns="45720" rIns="91440" bIns="45720" rtlCol="0">
            <a:normAutofit/>
          </a:bodyPr>
          <a:lstStyle/>
          <a:p>
            <a:pPr algn="ctr">
              <a:spcBef>
                <a:spcPts val="1000"/>
              </a:spcBef>
              <a:buClr>
                <a:schemeClr val="accent1"/>
              </a:buClr>
              <a:buSzPct val="80000"/>
            </a:pPr>
            <a:r>
              <a:rPr lang="en-US" dirty="0">
                <a:solidFill>
                  <a:schemeClr val="tx1">
                    <a:lumMod val="50000"/>
                    <a:lumOff val="50000"/>
                  </a:schemeClr>
                </a:solidFill>
              </a:rPr>
              <a:t>Adapted from Department for Education (2026).</a:t>
            </a:r>
          </a:p>
        </p:txBody>
      </p:sp>
      <p:sp>
        <p:nvSpPr>
          <p:cNvPr id="22" name="Isosceles Triangle 21">
            <a:extLst>
              <a:ext uri="{FF2B5EF4-FFF2-40B4-BE49-F238E27FC236}">
                <a16:creationId xmlns:a16="http://schemas.microsoft.com/office/drawing/2014/main" id="{AA330523-F25B-4007-B3E5-ABB5637D1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4" name="Marcador de contenido 3">
            <a:extLst>
              <a:ext uri="{FF2B5EF4-FFF2-40B4-BE49-F238E27FC236}">
                <a16:creationId xmlns:a16="http://schemas.microsoft.com/office/drawing/2014/main" id="{E1D81C18-C34A-638A-F3CE-AC0136F6863D}"/>
              </a:ext>
            </a:extLst>
          </p:cNvPr>
          <p:cNvGraphicFramePr>
            <a:graphicFrameLocks noGrp="1"/>
          </p:cNvGraphicFramePr>
          <p:nvPr>
            <p:ph idx="1"/>
            <p:extLst>
              <p:ext uri="{D42A27DB-BD31-4B8C-83A1-F6EECF244321}">
                <p14:modId xmlns:p14="http://schemas.microsoft.com/office/powerpoint/2010/main" val="1629714540"/>
              </p:ext>
            </p:extLst>
          </p:nvPr>
        </p:nvGraphicFramePr>
        <p:xfrm>
          <a:off x="888603" y="1739475"/>
          <a:ext cx="4887354" cy="3379050"/>
        </p:xfrm>
        <a:graphic>
          <a:graphicData uri="http://schemas.openxmlformats.org/drawingml/2006/table">
            <a:tbl>
              <a:tblPr firstRow="1" bandRow="1">
                <a:tableStyleId>{5C22544A-7EE6-4342-B048-85BDC9FD1C3A}</a:tableStyleId>
              </a:tblPr>
              <a:tblGrid>
                <a:gridCol w="1903390">
                  <a:extLst>
                    <a:ext uri="{9D8B030D-6E8A-4147-A177-3AD203B41FA5}">
                      <a16:colId xmlns:a16="http://schemas.microsoft.com/office/drawing/2014/main" val="1625275216"/>
                    </a:ext>
                  </a:extLst>
                </a:gridCol>
                <a:gridCol w="2983964">
                  <a:extLst>
                    <a:ext uri="{9D8B030D-6E8A-4147-A177-3AD203B41FA5}">
                      <a16:colId xmlns:a16="http://schemas.microsoft.com/office/drawing/2014/main" val="3976682562"/>
                    </a:ext>
                  </a:extLst>
                </a:gridCol>
              </a:tblGrid>
              <a:tr h="385177">
                <a:tc>
                  <a:txBody>
                    <a:bodyPr/>
                    <a:lstStyle/>
                    <a:p>
                      <a:pPr algn="ctr"/>
                      <a:r>
                        <a:rPr lang="en-GB" sz="1700" b="1">
                          <a:latin typeface="Amasis MT Pro Medium" panose="02040604050005020304" pitchFamily="18" charset="0"/>
                        </a:rPr>
                        <a:t>AREA.</a:t>
                      </a:r>
                    </a:p>
                  </a:txBody>
                  <a:tcPr marL="87540" marR="87540" marT="43770" marB="43770"/>
                </a:tc>
                <a:tc>
                  <a:txBody>
                    <a:bodyPr/>
                    <a:lstStyle/>
                    <a:p>
                      <a:pPr algn="ctr"/>
                      <a:r>
                        <a:rPr lang="en-GB" sz="1700">
                          <a:latin typeface="Amasis MT Pro Medium" panose="02040604050005020304" pitchFamily="18" charset="0"/>
                        </a:rPr>
                        <a:t>PROPOSED SUPPORT.</a:t>
                      </a:r>
                    </a:p>
                  </a:txBody>
                  <a:tcPr marL="87540" marR="87540" marT="43770" marB="43770"/>
                </a:tc>
                <a:extLst>
                  <a:ext uri="{0D108BD9-81ED-4DB2-BD59-A6C34878D82A}">
                    <a16:rowId xmlns:a16="http://schemas.microsoft.com/office/drawing/2014/main" val="3721135145"/>
                  </a:ext>
                </a:extLst>
              </a:tr>
              <a:tr h="647797">
                <a:tc>
                  <a:txBody>
                    <a:bodyPr/>
                    <a:lstStyle/>
                    <a:p>
                      <a:r>
                        <a:rPr lang="en-GB" sz="1700">
                          <a:latin typeface="Amasis MT Pro Medium" panose="02040604050005020304" pitchFamily="18" charset="0"/>
                        </a:rPr>
                        <a:t>Social.</a:t>
                      </a:r>
                    </a:p>
                  </a:txBody>
                  <a:tcPr marL="87540" marR="87540" marT="43770" marB="43770"/>
                </a:tc>
                <a:tc>
                  <a:txBody>
                    <a:bodyPr/>
                    <a:lstStyle/>
                    <a:p>
                      <a:r>
                        <a:rPr lang="en-GB" sz="1700" dirty="0">
                          <a:latin typeface="Amasis MT Pro Medium" panose="02040604050005020304" pitchFamily="18" charset="0"/>
                        </a:rPr>
                        <a:t>Play with one peer will be offered before larger groups.</a:t>
                      </a:r>
                    </a:p>
                  </a:txBody>
                  <a:tcPr marL="87540" marR="87540" marT="43770" marB="43770"/>
                </a:tc>
                <a:extLst>
                  <a:ext uri="{0D108BD9-81ED-4DB2-BD59-A6C34878D82A}">
                    <a16:rowId xmlns:a16="http://schemas.microsoft.com/office/drawing/2014/main" val="2315596716"/>
                  </a:ext>
                </a:extLst>
              </a:tr>
              <a:tr h="1173038">
                <a:tc>
                  <a:txBody>
                    <a:bodyPr/>
                    <a:lstStyle/>
                    <a:p>
                      <a:r>
                        <a:rPr lang="en-GB" sz="1700">
                          <a:latin typeface="Amasis MT Pro Medium" panose="02040604050005020304" pitchFamily="18" charset="0"/>
                        </a:rPr>
                        <a:t>Cognitive and communication.</a:t>
                      </a:r>
                    </a:p>
                  </a:txBody>
                  <a:tcPr marL="87540" marR="87540" marT="43770" marB="43770"/>
                </a:tc>
                <a:tc>
                  <a:txBody>
                    <a:bodyPr/>
                    <a:lstStyle/>
                    <a:p>
                      <a:r>
                        <a:rPr lang="en-GB" sz="1700">
                          <a:latin typeface="Amasis MT Pro Medium" panose="02040604050005020304" pitchFamily="18" charset="0"/>
                        </a:rPr>
                        <a:t>Family photographs will be used for dimple conversation; gestures will also be recognised.</a:t>
                      </a:r>
                    </a:p>
                  </a:txBody>
                  <a:tcPr marL="87540" marR="87540" marT="43770" marB="43770"/>
                </a:tc>
                <a:extLst>
                  <a:ext uri="{0D108BD9-81ED-4DB2-BD59-A6C34878D82A}">
                    <a16:rowId xmlns:a16="http://schemas.microsoft.com/office/drawing/2014/main" val="3614987231"/>
                  </a:ext>
                </a:extLst>
              </a:tr>
              <a:tr h="1173038">
                <a:tc>
                  <a:txBody>
                    <a:bodyPr/>
                    <a:lstStyle/>
                    <a:p>
                      <a:r>
                        <a:rPr lang="en-GB" sz="1700">
                          <a:latin typeface="Amasis MT Pro Medium" panose="02040604050005020304" pitchFamily="18" charset="0"/>
                        </a:rPr>
                        <a:t>Physical.</a:t>
                      </a:r>
                    </a:p>
                  </a:txBody>
                  <a:tcPr marL="87540" marR="87540" marT="43770" marB="43770"/>
                </a:tc>
                <a:tc>
                  <a:txBody>
                    <a:bodyPr/>
                    <a:lstStyle/>
                    <a:p>
                      <a:r>
                        <a:rPr lang="en-GB" sz="1700" dirty="0">
                          <a:latin typeface="Amasis MT Pro Medium" panose="02040604050005020304" pitchFamily="18" charset="0"/>
                        </a:rPr>
                        <a:t>Handling photographs and craft materials will provide opportunities to practice fine motor skills.</a:t>
                      </a:r>
                    </a:p>
                  </a:txBody>
                  <a:tcPr marL="87540" marR="87540" marT="43770" marB="43770"/>
                </a:tc>
                <a:extLst>
                  <a:ext uri="{0D108BD9-81ED-4DB2-BD59-A6C34878D82A}">
                    <a16:rowId xmlns:a16="http://schemas.microsoft.com/office/drawing/2014/main" val="3744829978"/>
                  </a:ext>
                </a:extLst>
              </a:tr>
            </a:tbl>
          </a:graphicData>
        </a:graphic>
      </p:graphicFrame>
    </p:spTree>
    <p:extLst>
      <p:ext uri="{BB962C8B-B14F-4D97-AF65-F5344CB8AC3E}">
        <p14:creationId xmlns:p14="http://schemas.microsoft.com/office/powerpoint/2010/main" val="3804022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1" name="Group 9">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62" name="Rectangle 2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23">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4" name="Isosceles Triangle 2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ítulo 1">
            <a:extLst>
              <a:ext uri="{FF2B5EF4-FFF2-40B4-BE49-F238E27FC236}">
                <a16:creationId xmlns:a16="http://schemas.microsoft.com/office/drawing/2014/main" id="{3DA1F0AE-E1BF-64C4-5FE6-F5453B20E923}"/>
              </a:ext>
            </a:extLst>
          </p:cNvPr>
          <p:cNvSpPr>
            <a:spLocks noGrp="1"/>
          </p:cNvSpPr>
          <p:nvPr>
            <p:ph type="title"/>
          </p:nvPr>
        </p:nvSpPr>
        <p:spPr>
          <a:xfrm>
            <a:off x="673754" y="643467"/>
            <a:ext cx="4203045" cy="1375608"/>
          </a:xfrm>
        </p:spPr>
        <p:txBody>
          <a:bodyPr vert="horz" lIns="91440" tIns="45720" rIns="91440" bIns="45720" rtlCol="0" anchor="ctr">
            <a:normAutofit/>
          </a:bodyPr>
          <a:lstStyle/>
          <a:p>
            <a:r>
              <a:rPr lang="en-US" b="1" dirty="0">
                <a:solidFill>
                  <a:schemeClr val="bg1"/>
                </a:solidFill>
                <a:latin typeface="Amasis MT Pro Medium" panose="02040604050005020304" pitchFamily="18" charset="0"/>
              </a:rPr>
              <a:t>Support plan.</a:t>
            </a:r>
          </a:p>
        </p:txBody>
      </p:sp>
      <p:sp>
        <p:nvSpPr>
          <p:cNvPr id="65" name="Marcador de contenido 2">
            <a:extLst>
              <a:ext uri="{FF2B5EF4-FFF2-40B4-BE49-F238E27FC236}">
                <a16:creationId xmlns:a16="http://schemas.microsoft.com/office/drawing/2014/main" id="{8BF65E6D-937A-9BD2-12E4-726074D73FEF}"/>
              </a:ext>
            </a:extLst>
          </p:cNvPr>
          <p:cNvSpPr>
            <a:spLocks noGrp="1"/>
          </p:cNvSpPr>
          <p:nvPr>
            <p:ph idx="1"/>
          </p:nvPr>
        </p:nvSpPr>
        <p:spPr>
          <a:xfrm>
            <a:off x="673754" y="2160590"/>
            <a:ext cx="3973943" cy="3440110"/>
          </a:xfrm>
        </p:spPr>
        <p:txBody>
          <a:bodyPr vert="horz" lIns="91440" tIns="45720" rIns="91440" bIns="45720" rtlCol="0">
            <a:normAutofit/>
          </a:bodyPr>
          <a:lstStyle/>
          <a:p>
            <a:pPr>
              <a:lnSpc>
                <a:spcPct val="90000"/>
              </a:lnSpc>
            </a:pPr>
            <a:r>
              <a:rPr lang="en-US" dirty="0">
                <a:solidFill>
                  <a:schemeClr val="bg1"/>
                </a:solidFill>
              </a:rPr>
              <a:t>Observation will be recorded and discussed with her carers, setting, communication and participation in play will be monitored and strategies will be adapted to her responses.(Department for Education,2026).</a:t>
            </a:r>
          </a:p>
          <a:p>
            <a:pPr>
              <a:lnSpc>
                <a:spcPct val="90000"/>
              </a:lnSpc>
            </a:pPr>
            <a:r>
              <a:rPr lang="en-US" dirty="0">
                <a:solidFill>
                  <a:schemeClr val="bg1"/>
                </a:solidFill>
              </a:rPr>
              <a:t>Advice from a health visitor will be sought if separation distress  is prolonged or persistent.(NHS,2026).</a:t>
            </a:r>
          </a:p>
        </p:txBody>
      </p:sp>
      <p:pic>
        <p:nvPicPr>
          <p:cNvPr id="66" name="Graphic 6" descr="Ojos">
            <a:extLst>
              <a:ext uri="{FF2B5EF4-FFF2-40B4-BE49-F238E27FC236}">
                <a16:creationId xmlns:a16="http://schemas.microsoft.com/office/drawing/2014/main" id="{4B3C31C6-325D-D515-EF83-02CA2B48BC8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217616" y="972608"/>
            <a:ext cx="4900269" cy="4900269"/>
          </a:xfrm>
          <a:prstGeom prst="rect">
            <a:avLst/>
          </a:prstGeom>
        </p:spPr>
      </p:pic>
      <p:sp>
        <p:nvSpPr>
          <p:cNvPr id="67" name="Isosceles Triangle 2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41293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6"/>
                                        </p:tgtEl>
                                        <p:attrNameLst>
                                          <p:attrName>style.visibility</p:attrName>
                                        </p:attrNameLst>
                                      </p:cBhvr>
                                      <p:to>
                                        <p:strVal val="visible"/>
                                      </p:to>
                                    </p:set>
                                    <p:animEffect transition="in" filter="circle(in)">
                                      <p:cBhvr>
                                        <p:cTn id="7" dur="2000"/>
                                        <p:tgtEl>
                                          <p:spTgt spid="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7FDD6F16-A5AD-2A6E-A3B6-014664CEB869}"/>
              </a:ext>
            </a:extLst>
          </p:cNvPr>
          <p:cNvSpPr>
            <a:spLocks noGrp="1"/>
          </p:cNvSpPr>
          <p:nvPr>
            <p:ph type="title"/>
          </p:nvPr>
        </p:nvSpPr>
        <p:spPr>
          <a:xfrm>
            <a:off x="1043950" y="1179151"/>
            <a:ext cx="3300646" cy="4463889"/>
          </a:xfrm>
        </p:spPr>
        <p:txBody>
          <a:bodyPr vert="horz" lIns="91440" tIns="45720" rIns="91440" bIns="45720" rtlCol="0" anchor="ctr">
            <a:normAutofit/>
          </a:bodyPr>
          <a:lstStyle/>
          <a:p>
            <a:r>
              <a:rPr lang="en-US" b="1" dirty="0">
                <a:latin typeface="Amasis MT Pro Medium" panose="02040604050005020304" pitchFamily="18" charset="0"/>
              </a:rPr>
              <a:t>Critical evaluation of attachment theory.</a:t>
            </a:r>
          </a:p>
        </p:txBody>
      </p:sp>
      <p:sp>
        <p:nvSpPr>
          <p:cNvPr id="22" name="Isosceles Triangle 21">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4" name="Straight Connector 23">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Marcador de contenido 2">
            <a:extLst>
              <a:ext uri="{FF2B5EF4-FFF2-40B4-BE49-F238E27FC236}">
                <a16:creationId xmlns:a16="http://schemas.microsoft.com/office/drawing/2014/main" id="{B90F8F44-4327-8F86-3E17-0950E2C64DA5}"/>
              </a:ext>
            </a:extLst>
          </p:cNvPr>
          <p:cNvSpPr>
            <a:spLocks noGrp="1"/>
          </p:cNvSpPr>
          <p:nvPr>
            <p:ph idx="1"/>
          </p:nvPr>
        </p:nvSpPr>
        <p:spPr>
          <a:xfrm>
            <a:off x="4978918" y="1109145"/>
            <a:ext cx="6341016" cy="4603900"/>
          </a:xfrm>
        </p:spPr>
        <p:txBody>
          <a:bodyPr vert="horz" lIns="91440" tIns="45720" rIns="91440" bIns="45720" rtlCol="0" anchor="ctr">
            <a:normAutofit/>
          </a:bodyPr>
          <a:lstStyle/>
          <a:p>
            <a:pPr>
              <a:lnSpc>
                <a:spcPct val="90000"/>
              </a:lnSpc>
            </a:pPr>
            <a:r>
              <a:rPr lang="en-US" b="1" dirty="0">
                <a:solidFill>
                  <a:schemeClr val="tx1">
                    <a:lumMod val="75000"/>
                    <a:lumOff val="25000"/>
                  </a:schemeClr>
                </a:solidFill>
                <a:latin typeface="Amasis MT Pro Medium" panose="02040604050005020304" pitchFamily="18" charset="0"/>
              </a:rPr>
              <a:t>Strength:</a:t>
            </a:r>
          </a:p>
          <a:p>
            <a:pPr marL="0" indent="0">
              <a:lnSpc>
                <a:spcPct val="90000"/>
              </a:lnSpc>
              <a:buNone/>
            </a:pPr>
            <a:r>
              <a:rPr lang="en-US" dirty="0">
                <a:solidFill>
                  <a:schemeClr val="tx1">
                    <a:lumMod val="75000"/>
                    <a:lumOff val="25000"/>
                  </a:schemeClr>
                </a:solidFill>
                <a:latin typeface="Amasis MT Pro Medium" panose="02040604050005020304" pitchFamily="18" charset="0"/>
              </a:rPr>
              <a:t>Emotional security is </a:t>
            </a:r>
            <a:r>
              <a:rPr lang="en-US" dirty="0" err="1">
                <a:solidFill>
                  <a:schemeClr val="tx1">
                    <a:lumMod val="75000"/>
                    <a:lumOff val="25000"/>
                  </a:schemeClr>
                </a:solidFill>
                <a:latin typeface="Amasis MT Pro Medium" panose="02040604050005020304" pitchFamily="18" charset="0"/>
              </a:rPr>
              <a:t>recognised</a:t>
            </a:r>
            <a:r>
              <a:rPr lang="en-US" dirty="0">
                <a:solidFill>
                  <a:schemeClr val="tx1">
                    <a:lumMod val="75000"/>
                    <a:lumOff val="25000"/>
                  </a:schemeClr>
                </a:solidFill>
                <a:latin typeface="Amasis MT Pro Medium" panose="02040604050005020304" pitchFamily="18" charset="0"/>
              </a:rPr>
              <a:t> as important for exploration. This supports the use of a consistent key person who offers comfort.(Bretherton, 2013, p. 66; Ye, Han and Zhong, 2024).</a:t>
            </a:r>
          </a:p>
          <a:p>
            <a:pPr>
              <a:lnSpc>
                <a:spcPct val="90000"/>
              </a:lnSpc>
            </a:pPr>
            <a:r>
              <a:rPr lang="en-US" b="1" dirty="0">
                <a:solidFill>
                  <a:schemeClr val="tx1">
                    <a:lumMod val="75000"/>
                    <a:lumOff val="25000"/>
                  </a:schemeClr>
                </a:solidFill>
                <a:latin typeface="Amasis MT Pro Medium" panose="02040604050005020304" pitchFamily="18" charset="0"/>
              </a:rPr>
              <a:t>Limitation:</a:t>
            </a:r>
          </a:p>
          <a:p>
            <a:pPr marL="0" indent="0">
              <a:lnSpc>
                <a:spcPct val="90000"/>
              </a:lnSpc>
              <a:buNone/>
            </a:pPr>
            <a:r>
              <a:rPr lang="en-US" dirty="0">
                <a:solidFill>
                  <a:schemeClr val="tx1">
                    <a:lumMod val="75000"/>
                    <a:lumOff val="25000"/>
                  </a:schemeClr>
                </a:solidFill>
                <a:latin typeface="Amasis MT Pro Medium" panose="02040604050005020304" pitchFamily="18" charset="0"/>
              </a:rPr>
              <a:t>Shona’s attachment pattern cannot be identified from the case. Her communication and play difficulties require further observation; attachment alone is not a complete explanation.</a:t>
            </a:r>
          </a:p>
          <a:p>
            <a:pPr>
              <a:lnSpc>
                <a:spcPct val="90000"/>
              </a:lnSpc>
            </a:pPr>
            <a:r>
              <a:rPr lang="en-US" b="1" dirty="0">
                <a:solidFill>
                  <a:schemeClr val="tx1">
                    <a:lumMod val="75000"/>
                    <a:lumOff val="25000"/>
                  </a:schemeClr>
                </a:solidFill>
                <a:latin typeface="Amasis MT Pro Medium" panose="02040604050005020304" pitchFamily="18" charset="0"/>
              </a:rPr>
              <a:t>Complement: Vygotsky.</a:t>
            </a:r>
          </a:p>
          <a:p>
            <a:pPr marL="0" indent="0">
              <a:lnSpc>
                <a:spcPct val="90000"/>
              </a:lnSpc>
              <a:buNone/>
            </a:pPr>
            <a:r>
              <a:rPr lang="en-US" dirty="0">
                <a:solidFill>
                  <a:schemeClr val="tx1">
                    <a:lumMod val="75000"/>
                    <a:lumOff val="25000"/>
                  </a:schemeClr>
                </a:solidFill>
                <a:latin typeface="Amasis MT Pro Medium" panose="02040604050005020304" pitchFamily="18" charset="0"/>
              </a:rPr>
              <a:t>Learning is supported through interaction with adults and more skilled peers. Guided play can provide opportunities to </a:t>
            </a:r>
            <a:r>
              <a:rPr lang="en-US" dirty="0" err="1">
                <a:solidFill>
                  <a:schemeClr val="tx1">
                    <a:lumMod val="75000"/>
                    <a:lumOff val="25000"/>
                  </a:schemeClr>
                </a:solidFill>
                <a:latin typeface="Amasis MT Pro Medium" panose="02040604050005020304" pitchFamily="18" charset="0"/>
              </a:rPr>
              <a:t>practise</a:t>
            </a:r>
            <a:r>
              <a:rPr lang="en-US" dirty="0">
                <a:solidFill>
                  <a:schemeClr val="tx1">
                    <a:lumMod val="75000"/>
                    <a:lumOff val="25000"/>
                  </a:schemeClr>
                </a:solidFill>
                <a:latin typeface="Amasis MT Pro Medium" panose="02040604050005020304" pitchFamily="18" charset="0"/>
              </a:rPr>
              <a:t> communication and turn-taking.(Paris, Ricardo and </a:t>
            </a:r>
            <a:r>
              <a:rPr lang="en-US" dirty="0" err="1">
                <a:solidFill>
                  <a:schemeClr val="tx1">
                    <a:lumMod val="75000"/>
                    <a:lumOff val="25000"/>
                  </a:schemeClr>
                </a:solidFill>
                <a:latin typeface="Amasis MT Pro Medium" panose="02040604050005020304" pitchFamily="18" charset="0"/>
              </a:rPr>
              <a:t>Rymond</a:t>
            </a:r>
            <a:r>
              <a:rPr lang="en-US" dirty="0">
                <a:solidFill>
                  <a:schemeClr val="tx1">
                    <a:lumMod val="75000"/>
                    <a:lumOff val="25000"/>
                  </a:schemeClr>
                </a:solidFill>
                <a:latin typeface="Amasis MT Pro Medium" panose="02040604050005020304" pitchFamily="18" charset="0"/>
              </a:rPr>
              <a:t>, 2019)</a:t>
            </a:r>
          </a:p>
        </p:txBody>
      </p:sp>
      <p:sp>
        <p:nvSpPr>
          <p:cNvPr id="26" name="Isosceles Triangle 25">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4076128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2" name="Group 86">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8" name="Straight Connector 87">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9" name="Straight Connector 88">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4"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6"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 name="Isosceles Triangle 91">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4"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6" name="Isosceles Triangle 95">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8" name="Isosceles Triangle 96">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119" name="Rectangle 9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1" name="Rectangle 10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3" name="Straight Connector 10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5" name="Straight Connector 10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0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1" name="Isosceles Triangle 11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5" name="Isosceles Triangle 11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ítulo 1">
            <a:extLst>
              <a:ext uri="{FF2B5EF4-FFF2-40B4-BE49-F238E27FC236}">
                <a16:creationId xmlns:a16="http://schemas.microsoft.com/office/drawing/2014/main" id="{B2A58502-E156-AB0C-7F33-0BD5C5DD0F6A}"/>
              </a:ext>
            </a:extLst>
          </p:cNvPr>
          <p:cNvSpPr>
            <a:spLocks noGrp="1"/>
          </p:cNvSpPr>
          <p:nvPr>
            <p:ph type="title"/>
          </p:nvPr>
        </p:nvSpPr>
        <p:spPr>
          <a:xfrm>
            <a:off x="677334" y="609600"/>
            <a:ext cx="3843375" cy="5175624"/>
          </a:xfrm>
        </p:spPr>
        <p:txBody>
          <a:bodyPr vert="horz" lIns="91440" tIns="45720" rIns="91440" bIns="45720" rtlCol="0" anchor="ctr">
            <a:normAutofit/>
          </a:bodyPr>
          <a:lstStyle/>
          <a:p>
            <a:r>
              <a:rPr lang="en-US" b="1" dirty="0">
                <a:solidFill>
                  <a:schemeClr val="tx1">
                    <a:lumMod val="85000"/>
                    <a:lumOff val="15000"/>
                  </a:schemeClr>
                </a:solidFill>
              </a:rPr>
              <a:t>Conclusion.</a:t>
            </a:r>
          </a:p>
        </p:txBody>
      </p:sp>
      <p:sp>
        <p:nvSpPr>
          <p:cNvPr id="117" name="Freeform: Shape 116">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Marcador de contenido 2">
            <a:extLst>
              <a:ext uri="{FF2B5EF4-FFF2-40B4-BE49-F238E27FC236}">
                <a16:creationId xmlns:a16="http://schemas.microsoft.com/office/drawing/2014/main" id="{67865764-8031-3B00-5A10-A1A21D8CAE0F}"/>
              </a:ext>
            </a:extLst>
          </p:cNvPr>
          <p:cNvSpPr>
            <a:spLocks noGrp="1"/>
          </p:cNvSpPr>
          <p:nvPr>
            <p:ph idx="1"/>
          </p:nvPr>
        </p:nvSpPr>
        <p:spPr>
          <a:xfrm>
            <a:off x="6116084" y="609601"/>
            <a:ext cx="5511296" cy="5175624"/>
          </a:xfrm>
        </p:spPr>
        <p:txBody>
          <a:bodyPr vert="horz" lIns="91440" tIns="45720" rIns="91440" bIns="45720" rtlCol="0" anchor="ctr">
            <a:normAutofit/>
          </a:bodyPr>
          <a:lstStyle/>
          <a:p>
            <a:pPr marL="0" indent="0">
              <a:buNone/>
            </a:pPr>
            <a:r>
              <a:rPr lang="en-US" dirty="0">
                <a:solidFill>
                  <a:srgbClr val="FFFFFF"/>
                </a:solidFill>
              </a:rPr>
              <a:t>Bowlby’s theory helps us understand Shona’s need to feel safe during her move into nursery a consistent key person, gradual settling and supported play have been proposed. Her emotional, social, cognitive and physical wellbeing will be considered together and as recommended by the Department for Education (2026), progress will be discussed with her carers and Support will be reviewed and adapted to her individual needs.</a:t>
            </a:r>
          </a:p>
        </p:txBody>
      </p:sp>
    </p:spTree>
    <p:extLst>
      <p:ext uri="{BB962C8B-B14F-4D97-AF65-F5344CB8AC3E}">
        <p14:creationId xmlns:p14="http://schemas.microsoft.com/office/powerpoint/2010/main" val="116897401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82">
                                            <p:txEl>
                                              <p:pRg st="0" end="0"/>
                                            </p:txEl>
                                          </p:spTgt>
                                        </p:tgtEl>
                                        <p:attrNameLst>
                                          <p:attrName>style.visibility</p:attrName>
                                        </p:attrNameLst>
                                      </p:cBhvr>
                                      <p:to>
                                        <p:strVal val="visible"/>
                                      </p:to>
                                    </p:set>
                                    <p:animEffect transition="in" filter="circle(in)">
                                      <p:cBhvr>
                                        <p:cTn id="7" dur="2000"/>
                                        <p:tgtEl>
                                          <p:spTgt spid="8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E707D9FD-67E1-4E68-94FD-F9E06EA1F44E}"/>
              </a:ext>
            </a:extLst>
          </p:cNvPr>
          <p:cNvSpPr>
            <a:spLocks noGrp="1"/>
          </p:cNvSpPr>
          <p:nvPr>
            <p:ph type="title"/>
          </p:nvPr>
        </p:nvSpPr>
        <p:spPr/>
        <p:txBody>
          <a:bodyPr/>
          <a:lstStyle/>
          <a:p>
            <a:pPr algn="ctr"/>
            <a:r>
              <a:rPr lang="en-GB" dirty="0">
                <a:latin typeface="Amasis MT Pro Medium" panose="02040604050005020304" pitchFamily="18" charset="0"/>
              </a:rPr>
              <a:t>References.</a:t>
            </a:r>
          </a:p>
        </p:txBody>
      </p:sp>
      <p:sp>
        <p:nvSpPr>
          <p:cNvPr id="3" name="Marcador de contenido 2">
            <a:extLst>
              <a:ext uri="{FF2B5EF4-FFF2-40B4-BE49-F238E27FC236}">
                <a16:creationId xmlns:a16="http://schemas.microsoft.com/office/drawing/2014/main" id="{4FD75EEC-0700-CBE7-2202-8F2C4806F5F0}"/>
              </a:ext>
            </a:extLst>
          </p:cNvPr>
          <p:cNvSpPr>
            <a:spLocks noGrp="1"/>
          </p:cNvSpPr>
          <p:nvPr>
            <p:ph idx="1"/>
          </p:nvPr>
        </p:nvSpPr>
        <p:spPr/>
        <p:txBody>
          <a:bodyPr>
            <a:normAutofit fontScale="85000" lnSpcReduction="20000"/>
          </a:bodyPr>
          <a:lstStyle/>
          <a:p>
            <a:pPr marL="285750" indent="-285750">
              <a:buFont typeface="Arial" panose="020B0604020202020204" pitchFamily="34" charset="0"/>
              <a:buChar char="•"/>
            </a:pPr>
            <a:r>
              <a:rPr lang="en-GB" dirty="0"/>
              <a:t>Bretherton, I. (2013) ‘The origins of attachment theory: John Bowlby and Mary Ainsworth’, in Goldberg, S., Muir, R. and Kerr, J. (eds.) Attachment theory: social, developmental, and clinical perspectives. Abingdon: Routledge, pp. 45–84. Available at: https://books.google.com/books?id=x-Oki9MxalQC (Accessed: 2 October 2026).</a:t>
            </a:r>
          </a:p>
          <a:p>
            <a:pPr marL="285750" indent="-285750">
              <a:buFont typeface="Arial" panose="020B0604020202020204" pitchFamily="34" charset="0"/>
              <a:buChar char="•"/>
            </a:pPr>
            <a:r>
              <a:rPr lang="en-GB" dirty="0"/>
              <a:t>Department for Education (2026) Relationships. Available at: https://help-for-early-years-providers.education.gov.uk/areas-of-learning/personal-social-and-emotional-development/relationships (Accessed: 01 October 2026).</a:t>
            </a:r>
          </a:p>
          <a:p>
            <a:pPr marL="285750" indent="-285750">
              <a:buFont typeface="Arial" panose="020B0604020202020204" pitchFamily="34" charset="0"/>
              <a:buChar char="•"/>
            </a:pPr>
            <a:r>
              <a:rPr lang="en-GB" dirty="0"/>
              <a:t>McLeod, S. (2026) John Bowlby’s attachment theory. Simply Psychology. Available at: https://www.simplypsychology.org/bowlby.html (Accessed: 2 October 2026).</a:t>
            </a:r>
          </a:p>
          <a:p>
            <a:pPr marL="285750" indent="-285750">
              <a:buFont typeface="Arial" panose="020B0604020202020204" pitchFamily="34" charset="0"/>
              <a:buChar char="•"/>
            </a:pPr>
            <a:r>
              <a:rPr lang="en-GB" dirty="0"/>
              <a:t>Mentally Healthy Schools (n.d.) Attachment and child development. Available at: https://mentallyhealthyschools.org.uk/factors-that-impact-mental-health/attachment-and-child-development/ (Accessed</a:t>
            </a:r>
            <a:r>
              <a:rPr lang="en-GB"/>
              <a:t>: 2 </a:t>
            </a:r>
            <a:r>
              <a:rPr lang="en-GB" dirty="0"/>
              <a:t>October 2026).</a:t>
            </a:r>
          </a:p>
          <a:p>
            <a:pPr marL="285750" indent="-285750">
              <a:buFont typeface="Arial" panose="020B0604020202020204" pitchFamily="34" charset="0"/>
              <a:buChar char="•"/>
            </a:pPr>
            <a:r>
              <a:rPr lang="en-GB" dirty="0"/>
              <a:t>NHS (2026) Separation anxiety. Available at: https://www.nhs.uk/baby/babys-development/behaviour/separation-anxiety/ (Accessed: 1 October 2026).</a:t>
            </a:r>
          </a:p>
          <a:p>
            <a:pPr marL="285750" indent="-285750">
              <a:buFont typeface="Arial" panose="020B0604020202020204" pitchFamily="34" charset="0"/>
              <a:buChar char="•"/>
            </a:pPr>
            <a:r>
              <a:rPr lang="en-GB" dirty="0"/>
              <a:t>Paris, J., Ricardo, A. and </a:t>
            </a:r>
            <a:r>
              <a:rPr lang="en-GB" dirty="0" err="1"/>
              <a:t>Rymond</a:t>
            </a:r>
            <a:r>
              <a:rPr lang="en-GB" dirty="0"/>
              <a:t>, D. (2019) Child growth and development. Version 1.2. College of the Canyons. Available at: https://pcc.palau.edu/wp-content/uploads/2013/08/ED202-Child-Growth-and-Development.pdf (Accessed: 29 September 2026).</a:t>
            </a:r>
          </a:p>
          <a:p>
            <a:pPr marL="285750" indent="-285750">
              <a:buFont typeface="Arial" panose="020B0604020202020204" pitchFamily="34" charset="0"/>
              <a:buChar char="•"/>
            </a:pPr>
            <a:r>
              <a:rPr lang="en-GB" dirty="0"/>
              <a:t>Robledo, J.-P., Cross, I., Boada-Bayona, L. and </a:t>
            </a:r>
            <a:r>
              <a:rPr lang="en-GB" dirty="0" err="1"/>
              <a:t>Demogeot</a:t>
            </a:r>
            <a:r>
              <a:rPr lang="en-GB" dirty="0"/>
              <a:t>, N. (2022) ‘Back to basics: A re-evaluation of the relevance of imprinting in the genesis of Bowlby’s attachment theory’, Frontiers in Psychology, 13, article 1033746. Available at: https://doi.org/10.3389/fpsyg.2022.1033746.</a:t>
            </a:r>
          </a:p>
          <a:p>
            <a:pPr marL="285750" indent="-285750">
              <a:buFont typeface="Arial" panose="020B0604020202020204" pitchFamily="34" charset="0"/>
              <a:buChar char="•"/>
            </a:pPr>
            <a:r>
              <a:rPr lang="en-GB" dirty="0"/>
              <a:t>Ye, Z.-Y., Han, Z.-Y. and Zhong, B.-L. (2024) ‘Secure base and mental health in children: a narrative review’, Translational </a:t>
            </a:r>
            <a:r>
              <a:rPr lang="en-GB" dirty="0" err="1"/>
              <a:t>Pediatrics</a:t>
            </a:r>
            <a:r>
              <a:rPr lang="en-GB" dirty="0"/>
              <a:t>, 13(9), pp. 1608–1616. Available at: https://doi.org/10.21037/tp-24-191.</a:t>
            </a:r>
          </a:p>
        </p:txBody>
      </p:sp>
    </p:spTree>
    <p:extLst>
      <p:ext uri="{BB962C8B-B14F-4D97-AF65-F5344CB8AC3E}">
        <p14:creationId xmlns:p14="http://schemas.microsoft.com/office/powerpoint/2010/main" val="2786742828"/>
      </p:ext>
    </p:extLst>
  </p:cSld>
  <p:clrMapOvr>
    <a:masterClrMapping/>
  </p:clrMapOvr>
</p:sld>
</file>

<file path=ppt/theme/theme1.xml><?xml version="1.0" encoding="utf-8"?>
<a:theme xmlns:a="http://schemas.openxmlformats.org/drawingml/2006/main" name="Faceta">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Faceta">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a">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Faceta</Template>
  <TotalTime>588</TotalTime>
  <Words>1082</Words>
  <Application>Microsoft Office PowerPoint</Application>
  <PresentationFormat>Panorámica</PresentationFormat>
  <Paragraphs>76</Paragraphs>
  <Slides>11</Slides>
  <Notes>0</Notes>
  <HiddenSlides>0</HiddenSlides>
  <MMClips>1</MMClips>
  <ScaleCrop>false</ScaleCrop>
  <HeadingPairs>
    <vt:vector size="6" baseType="variant">
      <vt:variant>
        <vt:lpstr>Fuentes usadas</vt:lpstr>
      </vt:variant>
      <vt:variant>
        <vt:i4>5</vt:i4>
      </vt:variant>
      <vt:variant>
        <vt:lpstr>Tema</vt:lpstr>
      </vt:variant>
      <vt:variant>
        <vt:i4>1</vt:i4>
      </vt:variant>
      <vt:variant>
        <vt:lpstr>Títulos de diapositiva</vt:lpstr>
      </vt:variant>
      <vt:variant>
        <vt:i4>11</vt:i4>
      </vt:variant>
    </vt:vector>
  </HeadingPairs>
  <TitlesOfParts>
    <vt:vector size="17" baseType="lpstr">
      <vt:lpstr>Amasis MT Pro Medium</vt:lpstr>
      <vt:lpstr>Aptos</vt:lpstr>
      <vt:lpstr>Arial</vt:lpstr>
      <vt:lpstr>Trebuchet MS</vt:lpstr>
      <vt:lpstr>Wingdings 3</vt:lpstr>
      <vt:lpstr>Faceta</vt:lpstr>
      <vt:lpstr>    Katya De Mendez   -    2433390  Psychology in Health and Social Care LCHS4010  Lecture’s Name:  Rizwan Nadim   </vt:lpstr>
      <vt:lpstr>Introduction: Shona the nursery context.</vt:lpstr>
      <vt:lpstr>Bowlby’s attachment theory:  Key concepts.</vt:lpstr>
      <vt:lpstr>Applying attachment theory to Shona.</vt:lpstr>
      <vt:lpstr>Nature and Nurture.</vt:lpstr>
      <vt:lpstr>Supporting emotional security.</vt:lpstr>
      <vt:lpstr>Supporting participation and development.</vt:lpstr>
      <vt:lpstr>Support plan.</vt:lpstr>
      <vt:lpstr>Critical evaluation of attachment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Katya Pleitez</dc:creator>
  <cp:lastModifiedBy>Katya Alexandra Pleitez De Mendez (2433390)</cp:lastModifiedBy>
  <cp:revision>2</cp:revision>
  <dcterms:created xsi:type="dcterms:W3CDTF">2026-10-10T20:29:54Z</dcterms:created>
  <dcterms:modified xsi:type="dcterms:W3CDTF">2026-10-12T00:03:01Z</dcterms:modified>
</cp:coreProperties>
</file>