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6" r:id="rId4"/>
    <p:sldId id="259" r:id="rId5"/>
    <p:sldId id="267" r:id="rId6"/>
    <p:sldId id="260" r:id="rId7"/>
    <p:sldId id="268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C95346-6B49-4F56-947A-0B11B5542F57}" v="10" dt="2021-03-09T18:07:05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04"/>
  </p:normalViewPr>
  <p:slideViewPr>
    <p:cSldViewPr snapToGrid="0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zvandinu912@gmail.com" userId="fc8f56d12858a8d4" providerId="LiveId" clId="{12C95346-6B49-4F56-947A-0B11B5542F57}"/>
    <pc:docChg chg="undo custSel addSld delSld modSld">
      <pc:chgData name="razvandinu912@gmail.com" userId="fc8f56d12858a8d4" providerId="LiveId" clId="{12C95346-6B49-4F56-947A-0B11B5542F57}" dt="2021-03-10T18:35:52.193" v="535" actId="20577"/>
      <pc:docMkLst>
        <pc:docMk/>
      </pc:docMkLst>
      <pc:sldChg chg="addSp delSp modSp new del mod setBg setClrOvrMap">
        <pc:chgData name="razvandinu912@gmail.com" userId="fc8f56d12858a8d4" providerId="LiveId" clId="{12C95346-6B49-4F56-947A-0B11B5542F57}" dt="2021-03-09T18:03:37.784" v="36" actId="2696"/>
        <pc:sldMkLst>
          <pc:docMk/>
          <pc:sldMk cId="418154223" sldId="256"/>
        </pc:sldMkLst>
        <pc:spChg chg="mod">
          <ac:chgData name="razvandinu912@gmail.com" userId="fc8f56d12858a8d4" providerId="LiveId" clId="{12C95346-6B49-4F56-947A-0B11B5542F57}" dt="2021-03-09T18:03:01.124" v="20" actId="26606"/>
          <ac:spMkLst>
            <pc:docMk/>
            <pc:sldMk cId="418154223" sldId="256"/>
            <ac:spMk id="2" creationId="{D852AD82-14A6-4E54-8BF6-8C960673C524}"/>
          </ac:spMkLst>
        </pc:spChg>
        <pc:spChg chg="mod">
          <ac:chgData name="razvandinu912@gmail.com" userId="fc8f56d12858a8d4" providerId="LiveId" clId="{12C95346-6B49-4F56-947A-0B11B5542F57}" dt="2021-03-09T18:03:01.124" v="20" actId="26606"/>
          <ac:spMkLst>
            <pc:docMk/>
            <pc:sldMk cId="418154223" sldId="256"/>
            <ac:spMk id="3" creationId="{29E5C9E9-9996-4093-B220-63C2142A54DA}"/>
          </ac:spMkLst>
        </pc:spChg>
        <pc:spChg chg="add del">
          <ac:chgData name="razvandinu912@gmail.com" userId="fc8f56d12858a8d4" providerId="LiveId" clId="{12C95346-6B49-4F56-947A-0B11B5542F57}" dt="2021-03-09T18:02:59.504" v="17" actId="26606"/>
          <ac:spMkLst>
            <pc:docMk/>
            <pc:sldMk cId="418154223" sldId="256"/>
            <ac:spMk id="12" creationId="{0671A8AE-40A1-4631-A6B8-581AFF065482}"/>
          </ac:spMkLst>
        </pc:spChg>
        <pc:spChg chg="add del">
          <ac:chgData name="razvandinu912@gmail.com" userId="fc8f56d12858a8d4" providerId="LiveId" clId="{12C95346-6B49-4F56-947A-0B11B5542F57}" dt="2021-03-09T18:02:59.504" v="17" actId="26606"/>
          <ac:spMkLst>
            <pc:docMk/>
            <pc:sldMk cId="418154223" sldId="256"/>
            <ac:spMk id="14" creationId="{AB58EF07-17C2-48CF-ABB0-EEF1F17CB8F0}"/>
          </ac:spMkLst>
        </pc:spChg>
        <pc:spChg chg="add del">
          <ac:chgData name="razvandinu912@gmail.com" userId="fc8f56d12858a8d4" providerId="LiveId" clId="{12C95346-6B49-4F56-947A-0B11B5542F57}" dt="2021-03-09T18:02:59.504" v="17" actId="26606"/>
          <ac:spMkLst>
            <pc:docMk/>
            <pc:sldMk cId="418154223" sldId="256"/>
            <ac:spMk id="16" creationId="{AF2F604E-43BE-4DC3-B983-E071523364F8}"/>
          </ac:spMkLst>
        </pc:spChg>
        <pc:spChg chg="add del">
          <ac:chgData name="razvandinu912@gmail.com" userId="fc8f56d12858a8d4" providerId="LiveId" clId="{12C95346-6B49-4F56-947A-0B11B5542F57}" dt="2021-03-09T18:02:59.504" v="17" actId="26606"/>
          <ac:spMkLst>
            <pc:docMk/>
            <pc:sldMk cId="418154223" sldId="256"/>
            <ac:spMk id="18" creationId="{08C9B587-E65E-4B52-B37C-ABEBB6E87928}"/>
          </ac:spMkLst>
        </pc:spChg>
        <pc:spChg chg="add del">
          <ac:chgData name="razvandinu912@gmail.com" userId="fc8f56d12858a8d4" providerId="LiveId" clId="{12C95346-6B49-4F56-947A-0B11B5542F57}" dt="2021-03-09T18:03:01.124" v="19" actId="26606"/>
          <ac:spMkLst>
            <pc:docMk/>
            <pc:sldMk cId="418154223" sldId="256"/>
            <ac:spMk id="20" creationId="{E49CC64F-7275-4E33-961B-0C5CDC439875}"/>
          </ac:spMkLst>
        </pc:spChg>
        <pc:spChg chg="add">
          <ac:chgData name="razvandinu912@gmail.com" userId="fc8f56d12858a8d4" providerId="LiveId" clId="{12C95346-6B49-4F56-947A-0B11B5542F57}" dt="2021-03-09T18:03:01.124" v="20" actId="26606"/>
          <ac:spMkLst>
            <pc:docMk/>
            <pc:sldMk cId="418154223" sldId="256"/>
            <ac:spMk id="22" creationId="{0671A8AE-40A1-4631-A6B8-581AFF065482}"/>
          </ac:spMkLst>
        </pc:spChg>
        <pc:spChg chg="add">
          <ac:chgData name="razvandinu912@gmail.com" userId="fc8f56d12858a8d4" providerId="LiveId" clId="{12C95346-6B49-4F56-947A-0B11B5542F57}" dt="2021-03-09T18:03:01.124" v="20" actId="26606"/>
          <ac:spMkLst>
            <pc:docMk/>
            <pc:sldMk cId="418154223" sldId="256"/>
            <ac:spMk id="23" creationId="{AB58EF07-17C2-48CF-ABB0-EEF1F17CB8F0}"/>
          </ac:spMkLst>
        </pc:spChg>
        <pc:spChg chg="add">
          <ac:chgData name="razvandinu912@gmail.com" userId="fc8f56d12858a8d4" providerId="LiveId" clId="{12C95346-6B49-4F56-947A-0B11B5542F57}" dt="2021-03-09T18:03:01.124" v="20" actId="26606"/>
          <ac:spMkLst>
            <pc:docMk/>
            <pc:sldMk cId="418154223" sldId="256"/>
            <ac:spMk id="24" creationId="{AF2F604E-43BE-4DC3-B983-E071523364F8}"/>
          </ac:spMkLst>
        </pc:spChg>
        <pc:spChg chg="add">
          <ac:chgData name="razvandinu912@gmail.com" userId="fc8f56d12858a8d4" providerId="LiveId" clId="{12C95346-6B49-4F56-947A-0B11B5542F57}" dt="2021-03-09T18:03:01.124" v="20" actId="26606"/>
          <ac:spMkLst>
            <pc:docMk/>
            <pc:sldMk cId="418154223" sldId="256"/>
            <ac:spMk id="25" creationId="{08C9B587-E65E-4B52-B37C-ABEBB6E87928}"/>
          </ac:spMkLst>
        </pc:spChg>
        <pc:picChg chg="add del mod">
          <ac:chgData name="razvandinu912@gmail.com" userId="fc8f56d12858a8d4" providerId="LiveId" clId="{12C95346-6B49-4F56-947A-0B11B5542F57}" dt="2021-03-09T18:01:29.007" v="4" actId="478"/>
          <ac:picMkLst>
            <pc:docMk/>
            <pc:sldMk cId="418154223" sldId="256"/>
            <ac:picMk id="5" creationId="{6EFECAEA-350F-4055-AC76-E67D55B5ECAA}"/>
          </ac:picMkLst>
        </pc:picChg>
        <pc:picChg chg="add del mod ord">
          <ac:chgData name="razvandinu912@gmail.com" userId="fc8f56d12858a8d4" providerId="LiveId" clId="{12C95346-6B49-4F56-947A-0B11B5542F57}" dt="2021-03-09T18:03:30.496" v="34" actId="478"/>
          <ac:picMkLst>
            <pc:docMk/>
            <pc:sldMk cId="418154223" sldId="256"/>
            <ac:picMk id="7" creationId="{E7D27A5C-E20F-4272-9E6A-AA79E35A3E88}"/>
          </ac:picMkLst>
        </pc:picChg>
      </pc:sldChg>
      <pc:sldChg chg="addSp delSp modSp new mod setBg setClrOvrMap">
        <pc:chgData name="razvandinu912@gmail.com" userId="fc8f56d12858a8d4" providerId="LiveId" clId="{12C95346-6B49-4F56-947A-0B11B5542F57}" dt="2021-03-09T18:05:31.362" v="145" actId="113"/>
        <pc:sldMkLst>
          <pc:docMk/>
          <pc:sldMk cId="2536225252" sldId="257"/>
        </pc:sldMkLst>
        <pc:spChg chg="add del mod">
          <ac:chgData name="razvandinu912@gmail.com" userId="fc8f56d12858a8d4" providerId="LiveId" clId="{12C95346-6B49-4F56-947A-0B11B5542F57}" dt="2021-03-09T18:04:11.883" v="45" actId="26606"/>
          <ac:spMkLst>
            <pc:docMk/>
            <pc:sldMk cId="2536225252" sldId="257"/>
            <ac:spMk id="2" creationId="{CD12ED82-A3D7-446A-A0CD-31F29595C944}"/>
          </ac:spMkLst>
        </pc:spChg>
        <pc:spChg chg="del mod">
          <ac:chgData name="razvandinu912@gmail.com" userId="fc8f56d12858a8d4" providerId="LiveId" clId="{12C95346-6B49-4F56-947A-0B11B5542F57}" dt="2021-03-09T18:03:45.035" v="40"/>
          <ac:spMkLst>
            <pc:docMk/>
            <pc:sldMk cId="2536225252" sldId="257"/>
            <ac:spMk id="3" creationId="{423B88A2-2A5A-4DCD-AA04-EF7D6E21D82A}"/>
          </ac:spMkLst>
        </pc:spChg>
        <pc:spChg chg="add del">
          <ac:chgData name="razvandinu912@gmail.com" userId="fc8f56d12858a8d4" providerId="LiveId" clId="{12C95346-6B49-4F56-947A-0B11B5542F57}" dt="2021-03-09T18:04:30.691" v="56" actId="26606"/>
          <ac:spMkLst>
            <pc:docMk/>
            <pc:sldMk cId="2536225252" sldId="257"/>
            <ac:spMk id="9" creationId="{1B582487-6565-463C-87A3-45C204B90224}"/>
          </ac:spMkLst>
        </pc:spChg>
        <pc:spChg chg="add del">
          <ac:chgData name="razvandinu912@gmail.com" userId="fc8f56d12858a8d4" providerId="LiveId" clId="{12C95346-6B49-4F56-947A-0B11B5542F57}" dt="2021-03-09T18:04:11.868" v="44" actId="26606"/>
          <ac:spMkLst>
            <pc:docMk/>
            <pc:sldMk cId="2536225252" sldId="257"/>
            <ac:spMk id="10" creationId="{42A4FC2C-047E-45A5-965D-8E1E3BF09BC6}"/>
          </ac:spMkLst>
        </pc:spChg>
        <pc:spChg chg="add del">
          <ac:chgData name="razvandinu912@gmail.com" userId="fc8f56d12858a8d4" providerId="LiveId" clId="{12C95346-6B49-4F56-947A-0B11B5542F57}" dt="2021-03-09T18:04:30.691" v="56" actId="26606"/>
          <ac:spMkLst>
            <pc:docMk/>
            <pc:sldMk cId="2536225252" sldId="257"/>
            <ac:spMk id="12" creationId="{8F23F8A3-8FD7-4779-8323-FDC26BE99889}"/>
          </ac:spMkLst>
        </pc:spChg>
        <pc:spChg chg="add del">
          <ac:chgData name="razvandinu912@gmail.com" userId="fc8f56d12858a8d4" providerId="LiveId" clId="{12C95346-6B49-4F56-947A-0B11B5542F57}" dt="2021-03-09T18:04:30.691" v="56" actId="26606"/>
          <ac:spMkLst>
            <pc:docMk/>
            <pc:sldMk cId="2536225252" sldId="257"/>
            <ac:spMk id="13" creationId="{CD12ED82-A3D7-446A-A0CD-31F29595C944}"/>
          </ac:spMkLst>
        </pc:spChg>
        <pc:spChg chg="add del">
          <ac:chgData name="razvandinu912@gmail.com" userId="fc8f56d12858a8d4" providerId="LiveId" clId="{12C95346-6B49-4F56-947A-0B11B5542F57}" dt="2021-03-09T18:04:30.691" v="56" actId="26606"/>
          <ac:spMkLst>
            <pc:docMk/>
            <pc:sldMk cId="2536225252" sldId="257"/>
            <ac:spMk id="14" creationId="{F605C4CC-A25C-416F-8333-7CB7DC97D870}"/>
          </ac:spMkLst>
        </pc:spChg>
        <pc:spChg chg="add del">
          <ac:chgData name="razvandinu912@gmail.com" userId="fc8f56d12858a8d4" providerId="LiveId" clId="{12C95346-6B49-4F56-947A-0B11B5542F57}" dt="2021-03-09T18:04:29.532" v="53" actId="26606"/>
          <ac:spMkLst>
            <pc:docMk/>
            <pc:sldMk cId="2536225252" sldId="257"/>
            <ac:spMk id="19" creationId="{42A4FC2C-047E-45A5-965D-8E1E3BF09BC6}"/>
          </ac:spMkLst>
        </pc:spChg>
        <pc:spChg chg="add del">
          <ac:chgData name="razvandinu912@gmail.com" userId="fc8f56d12858a8d4" providerId="LiveId" clId="{12C95346-6B49-4F56-947A-0B11B5542F57}" dt="2021-03-09T18:04:30.675" v="55" actId="26606"/>
          <ac:spMkLst>
            <pc:docMk/>
            <pc:sldMk cId="2536225252" sldId="257"/>
            <ac:spMk id="21" creationId="{DD3981AC-7B61-4947-BCF3-F7AA7FA385B9}"/>
          </ac:spMkLst>
        </pc:spChg>
        <pc:spChg chg="add del">
          <ac:chgData name="razvandinu912@gmail.com" userId="fc8f56d12858a8d4" providerId="LiveId" clId="{12C95346-6B49-4F56-947A-0B11B5542F57}" dt="2021-03-09T18:04:30.675" v="55" actId="26606"/>
          <ac:spMkLst>
            <pc:docMk/>
            <pc:sldMk cId="2536225252" sldId="257"/>
            <ac:spMk id="22" creationId="{9AA72BD9-2C5A-4EDC-931F-5AA08EACA0F3}"/>
          </ac:spMkLst>
        </pc:spChg>
        <pc:spChg chg="add del">
          <ac:chgData name="razvandinu912@gmail.com" userId="fc8f56d12858a8d4" providerId="LiveId" clId="{12C95346-6B49-4F56-947A-0B11B5542F57}" dt="2021-03-09T18:04:30.675" v="55" actId="26606"/>
          <ac:spMkLst>
            <pc:docMk/>
            <pc:sldMk cId="2536225252" sldId="257"/>
            <ac:spMk id="23" creationId="{55D4142C-5077-457F-A6AD-3FECFDB39685}"/>
          </ac:spMkLst>
        </pc:spChg>
        <pc:spChg chg="add del">
          <ac:chgData name="razvandinu912@gmail.com" userId="fc8f56d12858a8d4" providerId="LiveId" clId="{12C95346-6B49-4F56-947A-0B11B5542F57}" dt="2021-03-09T18:04:30.675" v="55" actId="26606"/>
          <ac:spMkLst>
            <pc:docMk/>
            <pc:sldMk cId="2536225252" sldId="257"/>
            <ac:spMk id="24" creationId="{CD12ED82-A3D7-446A-A0CD-31F29595C944}"/>
          </ac:spMkLst>
        </pc:spChg>
        <pc:spChg chg="add del">
          <ac:chgData name="razvandinu912@gmail.com" userId="fc8f56d12858a8d4" providerId="LiveId" clId="{12C95346-6B49-4F56-947A-0B11B5542F57}" dt="2021-03-09T18:04:30.675" v="55" actId="26606"/>
          <ac:spMkLst>
            <pc:docMk/>
            <pc:sldMk cId="2536225252" sldId="257"/>
            <ac:spMk id="25" creationId="{7A5F0580-5EE9-419F-96EE-B6529EF6E7D0}"/>
          </ac:spMkLst>
        </pc:spChg>
        <pc:spChg chg="add del">
          <ac:chgData name="razvandinu912@gmail.com" userId="fc8f56d12858a8d4" providerId="LiveId" clId="{12C95346-6B49-4F56-947A-0B11B5542F57}" dt="2021-03-09T18:04:30.675" v="55" actId="26606"/>
          <ac:spMkLst>
            <pc:docMk/>
            <pc:sldMk cId="2536225252" sldId="257"/>
            <ac:spMk id="26" creationId="{1B582487-6565-463C-87A3-45C204B90224}"/>
          </ac:spMkLst>
        </pc:spChg>
        <pc:spChg chg="add">
          <ac:chgData name="razvandinu912@gmail.com" userId="fc8f56d12858a8d4" providerId="LiveId" clId="{12C95346-6B49-4F56-947A-0B11B5542F57}" dt="2021-03-09T18:04:30.691" v="56" actId="26606"/>
          <ac:spMkLst>
            <pc:docMk/>
            <pc:sldMk cId="2536225252" sldId="257"/>
            <ac:spMk id="28" creationId="{4D4677D2-D5AC-4CF9-9EED-2B89D0A1C212}"/>
          </ac:spMkLst>
        </pc:spChg>
        <pc:spChg chg="add">
          <ac:chgData name="razvandinu912@gmail.com" userId="fc8f56d12858a8d4" providerId="LiveId" clId="{12C95346-6B49-4F56-947A-0B11B5542F57}" dt="2021-03-09T18:04:30.691" v="56" actId="26606"/>
          <ac:spMkLst>
            <pc:docMk/>
            <pc:sldMk cId="2536225252" sldId="257"/>
            <ac:spMk id="29" creationId="{C6D54F7E-825A-4BBA-815F-35CCA8B97786}"/>
          </ac:spMkLst>
        </pc:spChg>
        <pc:spChg chg="add mod">
          <ac:chgData name="razvandinu912@gmail.com" userId="fc8f56d12858a8d4" providerId="LiveId" clId="{12C95346-6B49-4F56-947A-0B11B5542F57}" dt="2021-03-09T18:05:31.362" v="145" actId="113"/>
          <ac:spMkLst>
            <pc:docMk/>
            <pc:sldMk cId="2536225252" sldId="257"/>
            <ac:spMk id="30" creationId="{CD12ED82-A3D7-446A-A0CD-31F29595C944}"/>
          </ac:spMkLst>
        </pc:spChg>
        <pc:picChg chg="add mod">
          <ac:chgData name="razvandinu912@gmail.com" userId="fc8f56d12858a8d4" providerId="LiveId" clId="{12C95346-6B49-4F56-947A-0B11B5542F57}" dt="2021-03-09T18:04:30.691" v="56" actId="26606"/>
          <ac:picMkLst>
            <pc:docMk/>
            <pc:sldMk cId="2536225252" sldId="257"/>
            <ac:picMk id="5" creationId="{156F5678-2E00-4674-BE94-D1F97A43B6E9}"/>
          </ac:picMkLst>
        </pc:picChg>
      </pc:sldChg>
      <pc:sldChg chg="modSp new mod setBg">
        <pc:chgData name="razvandinu912@gmail.com" userId="fc8f56d12858a8d4" providerId="LiveId" clId="{12C95346-6B49-4F56-947A-0B11B5542F57}" dt="2021-03-09T18:16:17.167" v="178" actId="20577"/>
        <pc:sldMkLst>
          <pc:docMk/>
          <pc:sldMk cId="166347206" sldId="258"/>
        </pc:sldMkLst>
        <pc:spChg chg="mod">
          <ac:chgData name="razvandinu912@gmail.com" userId="fc8f56d12858a8d4" providerId="LiveId" clId="{12C95346-6B49-4F56-947A-0B11B5542F57}" dt="2021-03-09T18:07:30.948" v="172" actId="27636"/>
          <ac:spMkLst>
            <pc:docMk/>
            <pc:sldMk cId="166347206" sldId="258"/>
            <ac:spMk id="2" creationId="{9646B12C-85D7-4BCB-A730-8FFD1A1857E3}"/>
          </ac:spMkLst>
        </pc:spChg>
        <pc:spChg chg="mod">
          <ac:chgData name="razvandinu912@gmail.com" userId="fc8f56d12858a8d4" providerId="LiveId" clId="{12C95346-6B49-4F56-947A-0B11B5542F57}" dt="2021-03-09T18:16:17.167" v="178" actId="20577"/>
          <ac:spMkLst>
            <pc:docMk/>
            <pc:sldMk cId="166347206" sldId="258"/>
            <ac:spMk id="3" creationId="{1CCD9B7F-5FE5-4065-9951-640B8E46D56B}"/>
          </ac:spMkLst>
        </pc:spChg>
      </pc:sldChg>
      <pc:sldChg chg="modSp new mod">
        <pc:chgData name="razvandinu912@gmail.com" userId="fc8f56d12858a8d4" providerId="LiveId" clId="{12C95346-6B49-4F56-947A-0B11B5542F57}" dt="2021-03-10T18:05:34.559" v="477" actId="20577"/>
        <pc:sldMkLst>
          <pc:docMk/>
          <pc:sldMk cId="380789368" sldId="259"/>
        </pc:sldMkLst>
        <pc:spChg chg="mod">
          <ac:chgData name="razvandinu912@gmail.com" userId="fc8f56d12858a8d4" providerId="LiveId" clId="{12C95346-6B49-4F56-947A-0B11B5542F57}" dt="2021-03-10T18:05:34.559" v="477" actId="20577"/>
          <ac:spMkLst>
            <pc:docMk/>
            <pc:sldMk cId="380789368" sldId="259"/>
            <ac:spMk id="2" creationId="{0830699E-F954-46AE-AFAD-0F14B46EB82D}"/>
          </ac:spMkLst>
        </pc:spChg>
        <pc:spChg chg="mod">
          <ac:chgData name="razvandinu912@gmail.com" userId="fc8f56d12858a8d4" providerId="LiveId" clId="{12C95346-6B49-4F56-947A-0B11B5542F57}" dt="2021-03-09T18:25:29.179" v="361" actId="113"/>
          <ac:spMkLst>
            <pc:docMk/>
            <pc:sldMk cId="380789368" sldId="259"/>
            <ac:spMk id="3" creationId="{A40A3F38-053D-4C13-9F40-9C00053A1821}"/>
          </ac:spMkLst>
        </pc:spChg>
      </pc:sldChg>
      <pc:sldChg chg="modSp new mod">
        <pc:chgData name="razvandinu912@gmail.com" userId="fc8f56d12858a8d4" providerId="LiveId" clId="{12C95346-6B49-4F56-947A-0B11B5542F57}" dt="2021-03-09T18:33:40.198" v="442" actId="20577"/>
        <pc:sldMkLst>
          <pc:docMk/>
          <pc:sldMk cId="2996650387" sldId="260"/>
        </pc:sldMkLst>
        <pc:spChg chg="mod">
          <ac:chgData name="razvandinu912@gmail.com" userId="fc8f56d12858a8d4" providerId="LiveId" clId="{12C95346-6B49-4F56-947A-0B11B5542F57}" dt="2021-03-09T18:26:00.004" v="370"/>
          <ac:spMkLst>
            <pc:docMk/>
            <pc:sldMk cId="2996650387" sldId="260"/>
            <ac:spMk id="2" creationId="{16D522DC-39C3-40AB-8A0C-2A88105707C5}"/>
          </ac:spMkLst>
        </pc:spChg>
        <pc:spChg chg="mod">
          <ac:chgData name="razvandinu912@gmail.com" userId="fc8f56d12858a8d4" providerId="LiveId" clId="{12C95346-6B49-4F56-947A-0B11B5542F57}" dt="2021-03-09T18:33:40.198" v="442" actId="20577"/>
          <ac:spMkLst>
            <pc:docMk/>
            <pc:sldMk cId="2996650387" sldId="260"/>
            <ac:spMk id="3" creationId="{BDBCF12F-72FD-4B09-A29D-45B1670B6D7C}"/>
          </ac:spMkLst>
        </pc:spChg>
      </pc:sldChg>
      <pc:sldChg chg="modSp new mod">
        <pc:chgData name="razvandinu912@gmail.com" userId="fc8f56d12858a8d4" providerId="LiveId" clId="{12C95346-6B49-4F56-947A-0B11B5542F57}" dt="2021-03-09T18:38:02.683" v="454"/>
        <pc:sldMkLst>
          <pc:docMk/>
          <pc:sldMk cId="1674577125" sldId="261"/>
        </pc:sldMkLst>
        <pc:spChg chg="mod">
          <ac:chgData name="razvandinu912@gmail.com" userId="fc8f56d12858a8d4" providerId="LiveId" clId="{12C95346-6B49-4F56-947A-0B11B5542F57}" dt="2021-03-09T18:33:27.564" v="440"/>
          <ac:spMkLst>
            <pc:docMk/>
            <pc:sldMk cId="1674577125" sldId="261"/>
            <ac:spMk id="2" creationId="{CA4E125B-DA21-4AD0-9A10-AE4295AC44CC}"/>
          </ac:spMkLst>
        </pc:spChg>
        <pc:spChg chg="mod">
          <ac:chgData name="razvandinu912@gmail.com" userId="fc8f56d12858a8d4" providerId="LiveId" clId="{12C95346-6B49-4F56-947A-0B11B5542F57}" dt="2021-03-09T18:38:02.683" v="454"/>
          <ac:spMkLst>
            <pc:docMk/>
            <pc:sldMk cId="1674577125" sldId="261"/>
            <ac:spMk id="3" creationId="{D6A0BFD8-B473-4CCD-9D52-7D1D99E94C66}"/>
          </ac:spMkLst>
        </pc:spChg>
      </pc:sldChg>
      <pc:sldChg chg="modSp new mod">
        <pc:chgData name="razvandinu912@gmail.com" userId="fc8f56d12858a8d4" providerId="LiveId" clId="{12C95346-6B49-4F56-947A-0B11B5542F57}" dt="2021-03-10T18:26:58.459" v="496" actId="27636"/>
        <pc:sldMkLst>
          <pc:docMk/>
          <pc:sldMk cId="3573006871" sldId="262"/>
        </pc:sldMkLst>
        <pc:spChg chg="mod">
          <ac:chgData name="razvandinu912@gmail.com" userId="fc8f56d12858a8d4" providerId="LiveId" clId="{12C95346-6B49-4F56-947A-0B11B5542F57}" dt="2021-03-09T18:39:13.435" v="473" actId="20577"/>
          <ac:spMkLst>
            <pc:docMk/>
            <pc:sldMk cId="3573006871" sldId="262"/>
            <ac:spMk id="2" creationId="{0615D0FA-188C-4851-8647-73120C5C2480}"/>
          </ac:spMkLst>
        </pc:spChg>
        <pc:spChg chg="mod">
          <ac:chgData name="razvandinu912@gmail.com" userId="fc8f56d12858a8d4" providerId="LiveId" clId="{12C95346-6B49-4F56-947A-0B11B5542F57}" dt="2021-03-10T18:26:58.459" v="496" actId="27636"/>
          <ac:spMkLst>
            <pc:docMk/>
            <pc:sldMk cId="3573006871" sldId="262"/>
            <ac:spMk id="3" creationId="{1456798B-F15C-406A-BA96-4B1B90729C9D}"/>
          </ac:spMkLst>
        </pc:spChg>
      </pc:sldChg>
      <pc:sldChg chg="modSp new mod">
        <pc:chgData name="razvandinu912@gmail.com" userId="fc8f56d12858a8d4" providerId="LiveId" clId="{12C95346-6B49-4F56-947A-0B11B5542F57}" dt="2021-03-10T18:28:06.857" v="510" actId="14100"/>
        <pc:sldMkLst>
          <pc:docMk/>
          <pc:sldMk cId="1774408901" sldId="263"/>
        </pc:sldMkLst>
        <pc:spChg chg="mod">
          <ac:chgData name="razvandinu912@gmail.com" userId="fc8f56d12858a8d4" providerId="LiveId" clId="{12C95346-6B49-4F56-947A-0B11B5542F57}" dt="2021-03-10T18:28:00.768" v="508" actId="14100"/>
          <ac:spMkLst>
            <pc:docMk/>
            <pc:sldMk cId="1774408901" sldId="263"/>
            <ac:spMk id="2" creationId="{4DDB2492-2E08-4B6B-AC6E-372661D4D2CD}"/>
          </ac:spMkLst>
        </pc:spChg>
        <pc:spChg chg="mod">
          <ac:chgData name="razvandinu912@gmail.com" userId="fc8f56d12858a8d4" providerId="LiveId" clId="{12C95346-6B49-4F56-947A-0B11B5542F57}" dt="2021-03-10T18:28:06.857" v="510" actId="14100"/>
          <ac:spMkLst>
            <pc:docMk/>
            <pc:sldMk cId="1774408901" sldId="263"/>
            <ac:spMk id="3" creationId="{09C9C5AD-1943-49BA-B6F1-367EFCF53303}"/>
          </ac:spMkLst>
        </pc:spChg>
      </pc:sldChg>
      <pc:sldChg chg="modSp new mod">
        <pc:chgData name="razvandinu912@gmail.com" userId="fc8f56d12858a8d4" providerId="LiveId" clId="{12C95346-6B49-4F56-947A-0B11B5542F57}" dt="2021-03-10T18:30:27.388" v="522" actId="20577"/>
        <pc:sldMkLst>
          <pc:docMk/>
          <pc:sldMk cId="1426460651" sldId="264"/>
        </pc:sldMkLst>
        <pc:spChg chg="mod">
          <ac:chgData name="razvandinu912@gmail.com" userId="fc8f56d12858a8d4" providerId="LiveId" clId="{12C95346-6B49-4F56-947A-0B11B5542F57}" dt="2021-03-10T18:30:27.388" v="522" actId="20577"/>
          <ac:spMkLst>
            <pc:docMk/>
            <pc:sldMk cId="1426460651" sldId="264"/>
            <ac:spMk id="2" creationId="{5B6E2BA4-41F0-4586-A15D-A72E037C37F8}"/>
          </ac:spMkLst>
        </pc:spChg>
      </pc:sldChg>
      <pc:sldChg chg="modSp new mod">
        <pc:chgData name="razvandinu912@gmail.com" userId="fc8f56d12858a8d4" providerId="LiveId" clId="{12C95346-6B49-4F56-947A-0B11B5542F57}" dt="2021-03-10T18:35:52.193" v="535" actId="20577"/>
        <pc:sldMkLst>
          <pc:docMk/>
          <pc:sldMk cId="3383260770" sldId="265"/>
        </pc:sldMkLst>
        <pc:spChg chg="mod">
          <ac:chgData name="razvandinu912@gmail.com" userId="fc8f56d12858a8d4" providerId="LiveId" clId="{12C95346-6B49-4F56-947A-0B11B5542F57}" dt="2021-03-10T18:35:52.193" v="535" actId="20577"/>
          <ac:spMkLst>
            <pc:docMk/>
            <pc:sldMk cId="3383260770" sldId="265"/>
            <ac:spMk id="2" creationId="{7B90A097-0AB7-4FD6-88E5-29ECCA43999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7C5B2-BFD3-43D6-B085-03055ADF5F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238C37-E449-48B6-A1C2-B544BE6617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5D29F-472E-43FC-BB2C-898F621C2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9EBED-B3D0-4F7D-B035-E6D7FA25B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427B6-4914-494E-A00E-6C9D2FEFC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626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4A255-AA09-4117-9ACC-11A9FF3AC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7B2BC-B645-4FE2-BC13-860B7B42E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B2524-9F8D-4891-943E-1B158BABF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EC0BB6-6595-4A85-ADC6-C1C64F521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41A2F-B9A2-46BF-B550-3E8DD5F67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492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973D-7662-4BDD-814E-7D764A985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C23AA-CC53-4C09-9560-0BE4E12D9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6D32F-1412-4B82-A837-9AF037AC4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AA072-CD17-491A-8A45-479C2389A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2B342-F099-4180-B385-77BE4605B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582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FF22A-570F-4377-B95C-4AB68B283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704F9-82AD-4246-BBCC-50AD02039E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5B70C6-8F53-4BC0-BBA6-877B9A250D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EAD500-331E-4F7D-9DD9-FD6DF9254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AF1585-366D-4659-AAEE-C1964BFE3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1D06D8-DD0B-4842-8B51-722471193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269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9C8F2-0B80-49E8-97ED-6A0F3C795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660EB-4C5C-4630-B162-FF8176E495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8496A6-80AC-4A54-8AF0-CAD5D9F845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113782-4DD1-4929-96DA-823C1AAC86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328DF2-D860-4A07-A62B-3F0FFF56DF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65475B-324E-48C5-99AD-E9E6B9824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4A8D25-6566-4C2E-BA6B-CABB08659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0CEC23-97D3-4192-8622-985B6A407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76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0759A-3017-488E-8F47-E5C34F484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1FF36E-7934-41BF-B200-F7791DB8E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3B4976-D259-4F99-BC23-010E459BD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5B89EE-7D48-4032-8DB7-435D0FDAE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30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60B4C7-D8D2-4A73-9EF6-371AA6E7A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CE98F9-B8B5-46E7-8688-8910FB3B1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9B4666-B861-4173-A925-3A2A53278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588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BD84D-9450-4634-8412-6E7A01611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E844A-7F0C-42BE-B033-F4D3634CF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255D16-E4FD-4E97-B1EF-0DC30D1F49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D85DC5-FF90-4683-9113-69D0B04D9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AA3D68-2ADF-4A34-97E8-0F5E57F4E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BFB250-B8C4-454A-A70D-C2802AE69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704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84D63-6F8F-4075-9D85-990B9BEDC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2632CB-A2AB-4016-8340-701A461FD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5B79E6-5FF6-4043-B8B5-D2ADCF90C9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C93386-D624-4A71-A92D-71D171D5F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F5C377-39DD-4DCA-A390-B265150D2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E1645E-7985-48BB-B291-1CD8A8912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835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F4C21-8CCF-4F4B-85C1-128A85326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C12EA8-B034-4CC0-8CCD-17CFEC1074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6A5BC-DB34-432F-9A92-932C424F0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941DB-B23D-4E3C-8902-805BB4BE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104D0-6DB8-439D-8969-EC2DBEBF9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441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3ABDAE-1E98-4A3A-B7AE-8B5481209D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1AE85A-E78E-49A1-919F-C55C923647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65F36-9F89-40F9-8A4A-F07E1E1B6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06C84-4F41-43C1-B70C-85D74A2D7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9A097-EE5F-4321-9462-23C2ED2FC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44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26ABF0-1597-4E57-B96C-BC087B1A6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D22DCE-2D04-4679-8CBE-62A58F44F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6DF80-C44D-4514-8247-1429B1E713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D73C9-99B7-45C7-979B-0FA5FB84E925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10AAC-3409-4E75-9980-CCFB253C0F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954BF-6269-4AD5-A0B6-6B7E1082F1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1DF00-2E48-4B29-A271-0B54A704E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723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CD12ED82-A3D7-446A-A0CD-31F29595C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428000"/>
            <a:ext cx="6143626" cy="1400400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2200" b="1">
                <a:solidFill>
                  <a:schemeClr val="bg1"/>
                </a:solidFill>
              </a:rPr>
              <a:t>Mocanu Andreea-Raluca</a:t>
            </a:r>
            <a:br>
              <a:rPr lang="en-US" sz="2200" b="1">
                <a:solidFill>
                  <a:schemeClr val="bg1"/>
                </a:solidFill>
              </a:rPr>
            </a:br>
            <a:r>
              <a:rPr lang="en-US" sz="2200" b="1">
                <a:solidFill>
                  <a:schemeClr val="bg1"/>
                </a:solidFill>
              </a:rPr>
              <a:t>1919375</a:t>
            </a:r>
            <a:br>
              <a:rPr lang="en-US" sz="2200" b="1">
                <a:solidFill>
                  <a:schemeClr val="bg1"/>
                </a:solidFill>
              </a:rPr>
            </a:br>
            <a:r>
              <a:rPr lang="en-US" sz="2200" b="1">
                <a:solidFill>
                  <a:schemeClr val="bg1"/>
                </a:solidFill>
              </a:rPr>
              <a:t>University of Wales Trinity Saint David</a:t>
            </a:r>
            <a:br>
              <a:rPr lang="en-US" sz="2200">
                <a:solidFill>
                  <a:schemeClr val="bg1"/>
                </a:solidFill>
              </a:rPr>
            </a:br>
            <a:endParaRPr lang="en-US" sz="2200">
              <a:solidFill>
                <a:schemeClr val="bg1"/>
              </a:solidFill>
            </a:endParaRPr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56F5678-2E00-4674-BE94-D1F97A43B6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76" b="23188"/>
          <a:stretch/>
        </p:blipFill>
        <p:spPr>
          <a:xfrm>
            <a:off x="20" y="-1"/>
            <a:ext cx="12191980" cy="3984912"/>
          </a:xfrm>
          <a:custGeom>
            <a:avLst/>
            <a:gdLst/>
            <a:ahLst/>
            <a:cxnLst/>
            <a:rect l="l" t="t" r="r" b="b"/>
            <a:pathLst>
              <a:path w="12192000" h="3984912">
                <a:moveTo>
                  <a:pt x="0" y="0"/>
                </a:moveTo>
                <a:lnTo>
                  <a:pt x="12192000" y="0"/>
                </a:lnTo>
                <a:lnTo>
                  <a:pt x="12192000" y="566059"/>
                </a:lnTo>
                <a:lnTo>
                  <a:pt x="12192000" y="794037"/>
                </a:lnTo>
                <a:lnTo>
                  <a:pt x="12192000" y="2336800"/>
                </a:lnTo>
                <a:lnTo>
                  <a:pt x="12192000" y="2631227"/>
                </a:lnTo>
                <a:lnTo>
                  <a:pt x="12192000" y="3908712"/>
                </a:lnTo>
                <a:lnTo>
                  <a:pt x="9439275" y="3984912"/>
                </a:lnTo>
                <a:lnTo>
                  <a:pt x="5572127" y="3737262"/>
                </a:lnTo>
                <a:lnTo>
                  <a:pt x="0" y="3908712"/>
                </a:lnTo>
                <a:lnTo>
                  <a:pt x="0" y="2631227"/>
                </a:lnTo>
                <a:lnTo>
                  <a:pt x="0" y="2336800"/>
                </a:lnTo>
                <a:lnTo>
                  <a:pt x="0" y="794037"/>
                </a:lnTo>
                <a:lnTo>
                  <a:pt x="0" y="566059"/>
                </a:lnTo>
                <a:close/>
              </a:path>
            </a:pathLst>
          </a:custGeom>
        </p:spPr>
      </p:pic>
      <p:grpSp>
        <p:nvGrpSpPr>
          <p:cNvPr id="43" name="Group 36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: Shape 38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3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36225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46B12C-85D7-4BCB-A730-8FFD1A185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757" y="249761"/>
            <a:ext cx="4394200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Aim /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D9B7F-5FE5-4065-9951-640B8E46D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863" y="1573199"/>
            <a:ext cx="4567093" cy="474187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We offer the best maintenance for your beauty. </a:t>
            </a:r>
          </a:p>
          <a:p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We don't just put nails, we offer a lot of  treatments to your nails, which need regular maintenance, because they are a great accessory. </a:t>
            </a:r>
          </a:p>
          <a:p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We clean the nail with the best products and we make sure that its health is very good. </a:t>
            </a:r>
          </a:p>
        </p:txBody>
      </p:sp>
      <p:pic>
        <p:nvPicPr>
          <p:cNvPr id="5" name="Picture 4" descr="Close-up of a person's teeth&#10;&#10;Description automatically generated with low confidence">
            <a:extLst>
              <a:ext uri="{FF2B5EF4-FFF2-40B4-BE49-F238E27FC236}">
                <a16:creationId xmlns:a16="http://schemas.microsoft.com/office/drawing/2014/main" id="{D4165CDE-7A62-F349-AC68-5E0F5D9286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1" r="3562" b="-1"/>
          <a:stretch/>
        </p:blipFill>
        <p:spPr>
          <a:xfrm>
            <a:off x="5752193" y="-544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6347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0E76F-7B16-404C-8806-1BFC50AB6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004" y="682286"/>
            <a:ext cx="4391024" cy="1323439"/>
          </a:xfrm>
        </p:spPr>
        <p:txBody>
          <a:bodyPr anchor="t">
            <a:normAutofit/>
          </a:bodyPr>
          <a:lstStyle/>
          <a:p>
            <a:endParaRPr lang="en-RO" sz="4000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hand&#10;&#10;Description automatically generated">
            <a:extLst>
              <a:ext uri="{FF2B5EF4-FFF2-40B4-BE49-F238E27FC236}">
                <a16:creationId xmlns:a16="http://schemas.microsoft.com/office/drawing/2014/main" id="{CA51EA97-ACBA-D849-AF04-9C1E01F11F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3" r="5003" b="2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28" name="Group 22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29" name="Freeform: Shape 23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4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FE5BD-125A-C541-8E16-7D70F6604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296" y="485269"/>
            <a:ext cx="5048250" cy="56975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And we make it look good through several activities applied to it.</a:t>
            </a:r>
          </a:p>
          <a:p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Then we offer examples of models but also colours and we discuss with the client to offer the best good services.</a:t>
            </a:r>
          </a:p>
          <a:p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 Then, in a professional manner, we start the necessary activities to offer fast and amazing services at the best prices. </a:t>
            </a:r>
          </a:p>
          <a:p>
            <a:pPr marL="0" indent="0">
              <a:buNone/>
            </a:pPr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br>
              <a:rPr lang="en-GB" sz="2000" dirty="0">
                <a:solidFill>
                  <a:schemeClr val="bg1">
                    <a:alpha val="80000"/>
                  </a:schemeClr>
                </a:solidFill>
              </a:rPr>
            </a:br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                GREAT BEAUTY, GREAT PRICES.</a:t>
            </a:r>
          </a:p>
          <a:p>
            <a:endParaRPr lang="en-RO" sz="17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135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wall, indoor, floor&#10;&#10;Description automatically generated">
            <a:extLst>
              <a:ext uri="{FF2B5EF4-FFF2-40B4-BE49-F238E27FC236}">
                <a16:creationId xmlns:a16="http://schemas.microsoft.com/office/drawing/2014/main" id="{E3B8F63B-55D9-5B49-8E0D-71B3519080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62" b="33177"/>
          <a:stretch/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0699E-F954-46AE-AFAD-0F14B46EB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>
            <a:normAutofit/>
          </a:bodyPr>
          <a:lstStyle/>
          <a:p>
            <a:r>
              <a:rPr lang="en-GB" sz="3600" dirty="0"/>
              <a:t>Brief – Who am I and what do I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A3F38-053D-4C13-9F40-9C00053A1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3" y="4856921"/>
            <a:ext cx="9565028" cy="1249240"/>
          </a:xfrm>
        </p:spPr>
        <p:txBody>
          <a:bodyPr>
            <a:normAutofit/>
          </a:bodyPr>
          <a:lstStyle/>
          <a:p>
            <a:r>
              <a:rPr lang="en-GB" sz="1800"/>
              <a:t>My name is Mocanu Andreea-Raluca, and I am 22 years old and I come from Romania. </a:t>
            </a:r>
          </a:p>
          <a:p>
            <a:r>
              <a:rPr lang="en-GB" sz="1800"/>
              <a:t>I had an idea to order all the accessories I needed to put my nails on and I never thought this would change my life. I never knew how fast I could learn and how much I liked to put nails on from the beginning. </a:t>
            </a:r>
          </a:p>
        </p:txBody>
      </p:sp>
    </p:spTree>
    <p:extLst>
      <p:ext uri="{BB962C8B-B14F-4D97-AF65-F5344CB8AC3E}">
        <p14:creationId xmlns:p14="http://schemas.microsoft.com/office/powerpoint/2010/main" val="380789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46B3DF3-4614-46A9-9E5E-D14431DCC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150DE-3C70-6346-83AB-A73A0899D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2288" y="676686"/>
            <a:ext cx="4460543" cy="1494000"/>
          </a:xfrm>
        </p:spPr>
        <p:txBody>
          <a:bodyPr anchor="t">
            <a:normAutofit/>
          </a:bodyPr>
          <a:lstStyle/>
          <a:p>
            <a:br>
              <a:rPr lang="en-RO" dirty="0"/>
            </a:br>
            <a:endParaRPr lang="en-RO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6AF5BED-1831-4A88-91BC-55D58BF9F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85825" cy="6858000"/>
            <a:chOff x="0" y="0"/>
            <a:chExt cx="885825" cy="6858000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544BD6EE-970C-4DF5-A508-F6127787C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0ECD73E-712E-4743-BE0D-7BDF10DAB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66F31-9748-2146-A745-657505FFA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328613"/>
            <a:ext cx="4475354" cy="58021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Over time I noticed that this job requires a lot of knowledge and I felt it was time to get some skills and certificates in the field. </a:t>
            </a:r>
          </a:p>
          <a:p>
            <a:r>
              <a:rPr lang="en-GB" sz="2400" dirty="0">
                <a:solidFill>
                  <a:schemeClr val="bg2"/>
                </a:solidFill>
              </a:rPr>
              <a:t>I managed to successfully complete 5 chapters in this field and I obtained 5 certificates.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2"/>
                </a:solidFill>
              </a:rPr>
              <a:t>Safe combined manicure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2"/>
                </a:solidFill>
              </a:rPr>
              <a:t>French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2"/>
                </a:solidFill>
              </a:rPr>
              <a:t>Nail extension and dry manicure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2"/>
                </a:solidFill>
              </a:rPr>
              <a:t>Russian classic manicure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2"/>
                </a:solidFill>
              </a:rPr>
              <a:t>Aesthetic pedicure</a:t>
            </a:r>
          </a:p>
          <a:p>
            <a:endParaRPr lang="en-RO" sz="2000" dirty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66C427B2-A614-444B-B24F-3573F54031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54" t="2804" r="-8629" b="3869"/>
          <a:stretch/>
        </p:blipFill>
        <p:spPr>
          <a:xfrm rot="5400000">
            <a:off x="5508655" y="889032"/>
            <a:ext cx="7572376" cy="5794313"/>
          </a:xfrm>
          <a:prstGeom prst="rect">
            <a:avLst/>
          </a:prstGeom>
          <a:effectLst>
            <a:outerShdw dist="50800" dir="1500000" sx="1000" sy="1000" algn="ctr" rotWithShape="0">
              <a:srgbClr val="000000">
                <a:alpha val="72000"/>
              </a:srgbClr>
            </a:outerShdw>
            <a:reflection endPos="65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86216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95000"/>
                <a:lumOff val="5000"/>
              </a:schemeClr>
            </a:gs>
            <a:gs pos="100000">
              <a:schemeClr val="bg2"/>
            </a:gs>
            <a:gs pos="66000">
              <a:schemeClr val="bg2">
                <a:lumMod val="75000"/>
              </a:schemeClr>
            </a:gs>
            <a:gs pos="97000">
              <a:schemeClr val="tx2">
                <a:lumMod val="20000"/>
                <a:lumOff val="80000"/>
              </a:schemeClr>
            </a:gs>
            <a:gs pos="91000">
              <a:schemeClr val="bg2">
                <a:lumMod val="9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7B730BC-B9B7-44AF-9C1F-18798A91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BEA00D-3D81-4954-A11A-1E1A06543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" y="0"/>
            <a:ext cx="12191996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C59F35D-3AEE-407C-8DA7-F495CB9B5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66456" y="591688"/>
            <a:ext cx="2425541" cy="5347085"/>
          </a:xfrm>
          <a:custGeom>
            <a:avLst/>
            <a:gdLst>
              <a:gd name="connsiteX0" fmla="*/ 2425541 w 2425541"/>
              <a:gd name="connsiteY0" fmla="*/ 0 h 5347085"/>
              <a:gd name="connsiteX1" fmla="*/ 2425541 w 2425541"/>
              <a:gd name="connsiteY1" fmla="*/ 5347085 h 5347085"/>
              <a:gd name="connsiteX2" fmla="*/ 2392586 w 2425541"/>
              <a:gd name="connsiteY2" fmla="*/ 5333903 h 5347085"/>
              <a:gd name="connsiteX3" fmla="*/ 2338684 w 2425541"/>
              <a:gd name="connsiteY3" fmla="*/ 5319993 h 5347085"/>
              <a:gd name="connsiteX4" fmla="*/ 2284781 w 2425541"/>
              <a:gd name="connsiteY4" fmla="*/ 5313037 h 5347085"/>
              <a:gd name="connsiteX5" fmla="*/ 2227401 w 2425541"/>
              <a:gd name="connsiteY5" fmla="*/ 5313037 h 5347085"/>
              <a:gd name="connsiteX6" fmla="*/ 2168282 w 2425541"/>
              <a:gd name="connsiteY6" fmla="*/ 5316515 h 5347085"/>
              <a:gd name="connsiteX7" fmla="*/ 2109162 w 2425541"/>
              <a:gd name="connsiteY7" fmla="*/ 5323470 h 5347085"/>
              <a:gd name="connsiteX8" fmla="*/ 2050043 w 2425541"/>
              <a:gd name="connsiteY8" fmla="*/ 5332164 h 5347085"/>
              <a:gd name="connsiteX9" fmla="*/ 1990924 w 2425541"/>
              <a:gd name="connsiteY9" fmla="*/ 5339119 h 5347085"/>
              <a:gd name="connsiteX10" fmla="*/ 1931805 w 2425541"/>
              <a:gd name="connsiteY10" fmla="*/ 5344336 h 5347085"/>
              <a:gd name="connsiteX11" fmla="*/ 1876163 w 2425541"/>
              <a:gd name="connsiteY11" fmla="*/ 5342597 h 5347085"/>
              <a:gd name="connsiteX12" fmla="*/ 1822261 w 2425541"/>
              <a:gd name="connsiteY12" fmla="*/ 5335642 h 5347085"/>
              <a:gd name="connsiteX13" fmla="*/ 1770097 w 2425541"/>
              <a:gd name="connsiteY13" fmla="*/ 5319993 h 5347085"/>
              <a:gd name="connsiteX14" fmla="*/ 1726627 w 2425541"/>
              <a:gd name="connsiteY14" fmla="*/ 5297388 h 5347085"/>
              <a:gd name="connsiteX15" fmla="*/ 1684896 w 2425541"/>
              <a:gd name="connsiteY15" fmla="*/ 5267829 h 5347085"/>
              <a:gd name="connsiteX16" fmla="*/ 1648381 w 2425541"/>
              <a:gd name="connsiteY16" fmla="*/ 5233053 h 5347085"/>
              <a:gd name="connsiteX17" fmla="*/ 1611866 w 2425541"/>
              <a:gd name="connsiteY17" fmla="*/ 5193060 h 5347085"/>
              <a:gd name="connsiteX18" fmla="*/ 1578829 w 2425541"/>
              <a:gd name="connsiteY18" fmla="*/ 5151329 h 5347085"/>
              <a:gd name="connsiteX19" fmla="*/ 1545792 w 2425541"/>
              <a:gd name="connsiteY19" fmla="*/ 5107859 h 5347085"/>
              <a:gd name="connsiteX20" fmla="*/ 1512755 w 2425541"/>
              <a:gd name="connsiteY20" fmla="*/ 5064389 h 5347085"/>
              <a:gd name="connsiteX21" fmla="*/ 1479717 w 2425541"/>
              <a:gd name="connsiteY21" fmla="*/ 5022658 h 5347085"/>
              <a:gd name="connsiteX22" fmla="*/ 1444942 w 2425541"/>
              <a:gd name="connsiteY22" fmla="*/ 4982666 h 5347085"/>
              <a:gd name="connsiteX23" fmla="*/ 1404949 w 2425541"/>
              <a:gd name="connsiteY23" fmla="*/ 4947890 h 5347085"/>
              <a:gd name="connsiteX24" fmla="*/ 1366696 w 2425541"/>
              <a:gd name="connsiteY24" fmla="*/ 4916591 h 5347085"/>
              <a:gd name="connsiteX25" fmla="*/ 1323226 w 2425541"/>
              <a:gd name="connsiteY25" fmla="*/ 4892248 h 5347085"/>
              <a:gd name="connsiteX26" fmla="*/ 1276278 w 2425541"/>
              <a:gd name="connsiteY26" fmla="*/ 4871383 h 5347085"/>
              <a:gd name="connsiteX27" fmla="*/ 1225853 w 2425541"/>
              <a:gd name="connsiteY27" fmla="*/ 4853995 h 5347085"/>
              <a:gd name="connsiteX28" fmla="*/ 1173689 w 2425541"/>
              <a:gd name="connsiteY28" fmla="*/ 4838346 h 5347085"/>
              <a:gd name="connsiteX29" fmla="*/ 1121525 w 2425541"/>
              <a:gd name="connsiteY29" fmla="*/ 4824435 h 5347085"/>
              <a:gd name="connsiteX30" fmla="*/ 1067622 w 2425541"/>
              <a:gd name="connsiteY30" fmla="*/ 4810525 h 5347085"/>
              <a:gd name="connsiteX31" fmla="*/ 1017197 w 2425541"/>
              <a:gd name="connsiteY31" fmla="*/ 4794876 h 5347085"/>
              <a:gd name="connsiteX32" fmla="*/ 966772 w 2425541"/>
              <a:gd name="connsiteY32" fmla="*/ 4777488 h 5347085"/>
              <a:gd name="connsiteX33" fmla="*/ 919824 w 2425541"/>
              <a:gd name="connsiteY33" fmla="*/ 4756622 h 5347085"/>
              <a:gd name="connsiteX34" fmla="*/ 878093 w 2425541"/>
              <a:gd name="connsiteY34" fmla="*/ 4730540 h 5347085"/>
              <a:gd name="connsiteX35" fmla="*/ 839840 w 2425541"/>
              <a:gd name="connsiteY35" fmla="*/ 4699242 h 5347085"/>
              <a:gd name="connsiteX36" fmla="*/ 808541 w 2425541"/>
              <a:gd name="connsiteY36" fmla="*/ 4660988 h 5347085"/>
              <a:gd name="connsiteX37" fmla="*/ 782459 w 2425541"/>
              <a:gd name="connsiteY37" fmla="*/ 4619257 h 5347085"/>
              <a:gd name="connsiteX38" fmla="*/ 761594 w 2425541"/>
              <a:gd name="connsiteY38" fmla="*/ 4572309 h 5347085"/>
              <a:gd name="connsiteX39" fmla="*/ 744206 w 2425541"/>
              <a:gd name="connsiteY39" fmla="*/ 4521884 h 5347085"/>
              <a:gd name="connsiteX40" fmla="*/ 728556 w 2425541"/>
              <a:gd name="connsiteY40" fmla="*/ 4471459 h 5347085"/>
              <a:gd name="connsiteX41" fmla="*/ 714646 w 2425541"/>
              <a:gd name="connsiteY41" fmla="*/ 4417556 h 5347085"/>
              <a:gd name="connsiteX42" fmla="*/ 700736 w 2425541"/>
              <a:gd name="connsiteY42" fmla="*/ 4365393 h 5347085"/>
              <a:gd name="connsiteX43" fmla="*/ 685087 w 2425541"/>
              <a:gd name="connsiteY43" fmla="*/ 4313229 h 5347085"/>
              <a:gd name="connsiteX44" fmla="*/ 667699 w 2425541"/>
              <a:gd name="connsiteY44" fmla="*/ 4262803 h 5347085"/>
              <a:gd name="connsiteX45" fmla="*/ 646833 w 2425541"/>
              <a:gd name="connsiteY45" fmla="*/ 4215856 h 5347085"/>
              <a:gd name="connsiteX46" fmla="*/ 622490 w 2425541"/>
              <a:gd name="connsiteY46" fmla="*/ 4172386 h 5347085"/>
              <a:gd name="connsiteX47" fmla="*/ 591191 w 2425541"/>
              <a:gd name="connsiteY47" fmla="*/ 4134132 h 5347085"/>
              <a:gd name="connsiteX48" fmla="*/ 556416 w 2425541"/>
              <a:gd name="connsiteY48" fmla="*/ 4094140 h 5347085"/>
              <a:gd name="connsiteX49" fmla="*/ 516423 w 2425541"/>
              <a:gd name="connsiteY49" fmla="*/ 4059364 h 5347085"/>
              <a:gd name="connsiteX50" fmla="*/ 472953 w 2425541"/>
              <a:gd name="connsiteY50" fmla="*/ 4026327 h 5347085"/>
              <a:gd name="connsiteX51" fmla="*/ 429483 w 2425541"/>
              <a:gd name="connsiteY51" fmla="*/ 3993290 h 5347085"/>
              <a:gd name="connsiteX52" fmla="*/ 386013 w 2425541"/>
              <a:gd name="connsiteY52" fmla="*/ 3960253 h 5347085"/>
              <a:gd name="connsiteX53" fmla="*/ 344282 w 2425541"/>
              <a:gd name="connsiteY53" fmla="*/ 3927215 h 5347085"/>
              <a:gd name="connsiteX54" fmla="*/ 304290 w 2425541"/>
              <a:gd name="connsiteY54" fmla="*/ 3890701 h 5347085"/>
              <a:gd name="connsiteX55" fmla="*/ 269514 w 2425541"/>
              <a:gd name="connsiteY55" fmla="*/ 3854186 h 5347085"/>
              <a:gd name="connsiteX56" fmla="*/ 239954 w 2425541"/>
              <a:gd name="connsiteY56" fmla="*/ 3812455 h 5347085"/>
              <a:gd name="connsiteX57" fmla="*/ 217350 w 2425541"/>
              <a:gd name="connsiteY57" fmla="*/ 3768985 h 5347085"/>
              <a:gd name="connsiteX58" fmla="*/ 201701 w 2425541"/>
              <a:gd name="connsiteY58" fmla="*/ 3716821 h 5347085"/>
              <a:gd name="connsiteX59" fmla="*/ 194745 w 2425541"/>
              <a:gd name="connsiteY59" fmla="*/ 3662918 h 5347085"/>
              <a:gd name="connsiteX60" fmla="*/ 193007 w 2425541"/>
              <a:gd name="connsiteY60" fmla="*/ 3607277 h 5347085"/>
              <a:gd name="connsiteX61" fmla="*/ 198223 w 2425541"/>
              <a:gd name="connsiteY61" fmla="*/ 3548157 h 5347085"/>
              <a:gd name="connsiteX62" fmla="*/ 205178 w 2425541"/>
              <a:gd name="connsiteY62" fmla="*/ 3489038 h 5347085"/>
              <a:gd name="connsiteX63" fmla="*/ 213872 w 2425541"/>
              <a:gd name="connsiteY63" fmla="*/ 3429919 h 5347085"/>
              <a:gd name="connsiteX64" fmla="*/ 220827 w 2425541"/>
              <a:gd name="connsiteY64" fmla="*/ 3370800 h 5347085"/>
              <a:gd name="connsiteX65" fmla="*/ 224305 w 2425541"/>
              <a:gd name="connsiteY65" fmla="*/ 3311681 h 5347085"/>
              <a:gd name="connsiteX66" fmla="*/ 224305 w 2425541"/>
              <a:gd name="connsiteY66" fmla="*/ 3254301 h 5347085"/>
              <a:gd name="connsiteX67" fmla="*/ 217350 w 2425541"/>
              <a:gd name="connsiteY67" fmla="*/ 3200398 h 5347085"/>
              <a:gd name="connsiteX68" fmla="*/ 203439 w 2425541"/>
              <a:gd name="connsiteY68" fmla="*/ 3146495 h 5347085"/>
              <a:gd name="connsiteX69" fmla="*/ 182574 w 2425541"/>
              <a:gd name="connsiteY69" fmla="*/ 3096070 h 5347085"/>
              <a:gd name="connsiteX70" fmla="*/ 156492 w 2425541"/>
              <a:gd name="connsiteY70" fmla="*/ 3043906 h 5347085"/>
              <a:gd name="connsiteX71" fmla="*/ 126932 w 2425541"/>
              <a:gd name="connsiteY71" fmla="*/ 2991742 h 5347085"/>
              <a:gd name="connsiteX72" fmla="*/ 95634 w 2425541"/>
              <a:gd name="connsiteY72" fmla="*/ 2939578 h 5347085"/>
              <a:gd name="connsiteX73" fmla="*/ 66074 w 2425541"/>
              <a:gd name="connsiteY73" fmla="*/ 2889153 h 5347085"/>
              <a:gd name="connsiteX74" fmla="*/ 39992 w 2425541"/>
              <a:gd name="connsiteY74" fmla="*/ 2835250 h 5347085"/>
              <a:gd name="connsiteX75" fmla="*/ 19127 w 2425541"/>
              <a:gd name="connsiteY75" fmla="*/ 2783086 h 5347085"/>
              <a:gd name="connsiteX76" fmla="*/ 5216 w 2425541"/>
              <a:gd name="connsiteY76" fmla="*/ 2729184 h 5347085"/>
              <a:gd name="connsiteX77" fmla="*/ 0 w 2425541"/>
              <a:gd name="connsiteY77" fmla="*/ 2673542 h 5347085"/>
              <a:gd name="connsiteX78" fmla="*/ 5216 w 2425541"/>
              <a:gd name="connsiteY78" fmla="*/ 2617901 h 5347085"/>
              <a:gd name="connsiteX79" fmla="*/ 19127 w 2425541"/>
              <a:gd name="connsiteY79" fmla="*/ 2563998 h 5347085"/>
              <a:gd name="connsiteX80" fmla="*/ 39992 w 2425541"/>
              <a:gd name="connsiteY80" fmla="*/ 2511834 h 5347085"/>
              <a:gd name="connsiteX81" fmla="*/ 66074 w 2425541"/>
              <a:gd name="connsiteY81" fmla="*/ 2457931 h 5347085"/>
              <a:gd name="connsiteX82" fmla="*/ 95634 w 2425541"/>
              <a:gd name="connsiteY82" fmla="*/ 2407506 h 5347085"/>
              <a:gd name="connsiteX83" fmla="*/ 126932 w 2425541"/>
              <a:gd name="connsiteY83" fmla="*/ 2355342 h 5347085"/>
              <a:gd name="connsiteX84" fmla="*/ 156492 w 2425541"/>
              <a:gd name="connsiteY84" fmla="*/ 2303178 h 5347085"/>
              <a:gd name="connsiteX85" fmla="*/ 182574 w 2425541"/>
              <a:gd name="connsiteY85" fmla="*/ 2251015 h 5347085"/>
              <a:gd name="connsiteX86" fmla="*/ 203439 w 2425541"/>
              <a:gd name="connsiteY86" fmla="*/ 2200589 h 5347085"/>
              <a:gd name="connsiteX87" fmla="*/ 217350 w 2425541"/>
              <a:gd name="connsiteY87" fmla="*/ 2146687 h 5347085"/>
              <a:gd name="connsiteX88" fmla="*/ 224305 w 2425541"/>
              <a:gd name="connsiteY88" fmla="*/ 2092784 h 5347085"/>
              <a:gd name="connsiteX89" fmla="*/ 224305 w 2425541"/>
              <a:gd name="connsiteY89" fmla="*/ 2035403 h 5347085"/>
              <a:gd name="connsiteX90" fmla="*/ 220827 w 2425541"/>
              <a:gd name="connsiteY90" fmla="*/ 1976284 h 5347085"/>
              <a:gd name="connsiteX91" fmla="*/ 213872 w 2425541"/>
              <a:gd name="connsiteY91" fmla="*/ 1917165 h 5347085"/>
              <a:gd name="connsiteX92" fmla="*/ 205178 w 2425541"/>
              <a:gd name="connsiteY92" fmla="*/ 1858046 h 5347085"/>
              <a:gd name="connsiteX93" fmla="*/ 198223 w 2425541"/>
              <a:gd name="connsiteY93" fmla="*/ 1798927 h 5347085"/>
              <a:gd name="connsiteX94" fmla="*/ 193007 w 2425541"/>
              <a:gd name="connsiteY94" fmla="*/ 1739808 h 5347085"/>
              <a:gd name="connsiteX95" fmla="*/ 194745 w 2425541"/>
              <a:gd name="connsiteY95" fmla="*/ 1684166 h 5347085"/>
              <a:gd name="connsiteX96" fmla="*/ 201701 w 2425541"/>
              <a:gd name="connsiteY96" fmla="*/ 1630263 h 5347085"/>
              <a:gd name="connsiteX97" fmla="*/ 217350 w 2425541"/>
              <a:gd name="connsiteY97" fmla="*/ 1578100 h 5347085"/>
              <a:gd name="connsiteX98" fmla="*/ 239954 w 2425541"/>
              <a:gd name="connsiteY98" fmla="*/ 1534630 h 5347085"/>
              <a:gd name="connsiteX99" fmla="*/ 269514 w 2425541"/>
              <a:gd name="connsiteY99" fmla="*/ 1492898 h 5347085"/>
              <a:gd name="connsiteX100" fmla="*/ 304290 w 2425541"/>
              <a:gd name="connsiteY100" fmla="*/ 1456384 h 5347085"/>
              <a:gd name="connsiteX101" fmla="*/ 344282 w 2425541"/>
              <a:gd name="connsiteY101" fmla="*/ 1419869 h 5347085"/>
              <a:gd name="connsiteX102" fmla="*/ 386013 w 2425541"/>
              <a:gd name="connsiteY102" fmla="*/ 1386832 h 5347085"/>
              <a:gd name="connsiteX103" fmla="*/ 429483 w 2425541"/>
              <a:gd name="connsiteY103" fmla="*/ 1353795 h 5347085"/>
              <a:gd name="connsiteX104" fmla="*/ 472953 w 2425541"/>
              <a:gd name="connsiteY104" fmla="*/ 1320757 h 5347085"/>
              <a:gd name="connsiteX105" fmla="*/ 516423 w 2425541"/>
              <a:gd name="connsiteY105" fmla="*/ 1287720 h 5347085"/>
              <a:gd name="connsiteX106" fmla="*/ 556416 w 2425541"/>
              <a:gd name="connsiteY106" fmla="*/ 1252944 h 5347085"/>
              <a:gd name="connsiteX107" fmla="*/ 591191 w 2425541"/>
              <a:gd name="connsiteY107" fmla="*/ 1212952 h 5347085"/>
              <a:gd name="connsiteX108" fmla="*/ 622490 w 2425541"/>
              <a:gd name="connsiteY108" fmla="*/ 1174698 h 5347085"/>
              <a:gd name="connsiteX109" fmla="*/ 646833 w 2425541"/>
              <a:gd name="connsiteY109" fmla="*/ 1131229 h 5347085"/>
              <a:gd name="connsiteX110" fmla="*/ 667699 w 2425541"/>
              <a:gd name="connsiteY110" fmla="*/ 1084281 h 5347085"/>
              <a:gd name="connsiteX111" fmla="*/ 685087 w 2425541"/>
              <a:gd name="connsiteY111" fmla="*/ 1033856 h 5347085"/>
              <a:gd name="connsiteX112" fmla="*/ 700736 w 2425541"/>
              <a:gd name="connsiteY112" fmla="*/ 981692 h 5347085"/>
              <a:gd name="connsiteX113" fmla="*/ 714646 w 2425541"/>
              <a:gd name="connsiteY113" fmla="*/ 929528 h 5347085"/>
              <a:gd name="connsiteX114" fmla="*/ 728556 w 2425541"/>
              <a:gd name="connsiteY114" fmla="*/ 875625 h 5347085"/>
              <a:gd name="connsiteX115" fmla="*/ 744206 w 2425541"/>
              <a:gd name="connsiteY115" fmla="*/ 825200 h 5347085"/>
              <a:gd name="connsiteX116" fmla="*/ 761594 w 2425541"/>
              <a:gd name="connsiteY116" fmla="*/ 774775 h 5347085"/>
              <a:gd name="connsiteX117" fmla="*/ 782459 w 2425541"/>
              <a:gd name="connsiteY117" fmla="*/ 727827 h 5347085"/>
              <a:gd name="connsiteX118" fmla="*/ 808541 w 2425541"/>
              <a:gd name="connsiteY118" fmla="*/ 686096 h 5347085"/>
              <a:gd name="connsiteX119" fmla="*/ 839840 w 2425541"/>
              <a:gd name="connsiteY119" fmla="*/ 647843 h 5347085"/>
              <a:gd name="connsiteX120" fmla="*/ 878093 w 2425541"/>
              <a:gd name="connsiteY120" fmla="*/ 616544 h 5347085"/>
              <a:gd name="connsiteX121" fmla="*/ 919824 w 2425541"/>
              <a:gd name="connsiteY121" fmla="*/ 590462 h 5347085"/>
              <a:gd name="connsiteX122" fmla="*/ 966772 w 2425541"/>
              <a:gd name="connsiteY122" fmla="*/ 569597 h 5347085"/>
              <a:gd name="connsiteX123" fmla="*/ 1017197 w 2425541"/>
              <a:gd name="connsiteY123" fmla="*/ 552209 h 5347085"/>
              <a:gd name="connsiteX124" fmla="*/ 1067622 w 2425541"/>
              <a:gd name="connsiteY124" fmla="*/ 536560 h 5347085"/>
              <a:gd name="connsiteX125" fmla="*/ 1121525 w 2425541"/>
              <a:gd name="connsiteY125" fmla="*/ 522649 h 5347085"/>
              <a:gd name="connsiteX126" fmla="*/ 1173689 w 2425541"/>
              <a:gd name="connsiteY126" fmla="*/ 508739 h 5347085"/>
              <a:gd name="connsiteX127" fmla="*/ 1225853 w 2425541"/>
              <a:gd name="connsiteY127" fmla="*/ 493090 h 5347085"/>
              <a:gd name="connsiteX128" fmla="*/ 1276278 w 2425541"/>
              <a:gd name="connsiteY128" fmla="*/ 475702 h 5347085"/>
              <a:gd name="connsiteX129" fmla="*/ 1323226 w 2425541"/>
              <a:gd name="connsiteY129" fmla="*/ 454836 h 5347085"/>
              <a:gd name="connsiteX130" fmla="*/ 1366696 w 2425541"/>
              <a:gd name="connsiteY130" fmla="*/ 430493 h 5347085"/>
              <a:gd name="connsiteX131" fmla="*/ 1404949 w 2425541"/>
              <a:gd name="connsiteY131" fmla="*/ 399195 h 5347085"/>
              <a:gd name="connsiteX132" fmla="*/ 1444942 w 2425541"/>
              <a:gd name="connsiteY132" fmla="*/ 364419 h 5347085"/>
              <a:gd name="connsiteX133" fmla="*/ 1479717 w 2425541"/>
              <a:gd name="connsiteY133" fmla="*/ 324426 h 5347085"/>
              <a:gd name="connsiteX134" fmla="*/ 1512755 w 2425541"/>
              <a:gd name="connsiteY134" fmla="*/ 282695 h 5347085"/>
              <a:gd name="connsiteX135" fmla="*/ 1545792 w 2425541"/>
              <a:gd name="connsiteY135" fmla="*/ 239225 h 5347085"/>
              <a:gd name="connsiteX136" fmla="*/ 1578829 w 2425541"/>
              <a:gd name="connsiteY136" fmla="*/ 195755 h 5347085"/>
              <a:gd name="connsiteX137" fmla="*/ 1611866 w 2425541"/>
              <a:gd name="connsiteY137" fmla="*/ 154024 h 5347085"/>
              <a:gd name="connsiteX138" fmla="*/ 1648381 w 2425541"/>
              <a:gd name="connsiteY138" fmla="*/ 114032 h 5347085"/>
              <a:gd name="connsiteX139" fmla="*/ 1684896 w 2425541"/>
              <a:gd name="connsiteY139" fmla="*/ 79256 h 5347085"/>
              <a:gd name="connsiteX140" fmla="*/ 1726627 w 2425541"/>
              <a:gd name="connsiteY140" fmla="*/ 49696 h 5347085"/>
              <a:gd name="connsiteX141" fmla="*/ 1770097 w 2425541"/>
              <a:gd name="connsiteY141" fmla="*/ 27092 h 5347085"/>
              <a:gd name="connsiteX142" fmla="*/ 1822261 w 2425541"/>
              <a:gd name="connsiteY142" fmla="*/ 11443 h 5347085"/>
              <a:gd name="connsiteX143" fmla="*/ 1876163 w 2425541"/>
              <a:gd name="connsiteY143" fmla="*/ 4487 h 5347085"/>
              <a:gd name="connsiteX144" fmla="*/ 1931805 w 2425541"/>
              <a:gd name="connsiteY144" fmla="*/ 2749 h 5347085"/>
              <a:gd name="connsiteX145" fmla="*/ 1990924 w 2425541"/>
              <a:gd name="connsiteY145" fmla="*/ 7965 h 5347085"/>
              <a:gd name="connsiteX146" fmla="*/ 2050043 w 2425541"/>
              <a:gd name="connsiteY146" fmla="*/ 14920 h 5347085"/>
              <a:gd name="connsiteX147" fmla="*/ 2109162 w 2425541"/>
              <a:gd name="connsiteY147" fmla="*/ 23614 h 5347085"/>
              <a:gd name="connsiteX148" fmla="*/ 2168282 w 2425541"/>
              <a:gd name="connsiteY148" fmla="*/ 30569 h 5347085"/>
              <a:gd name="connsiteX149" fmla="*/ 2227401 w 2425541"/>
              <a:gd name="connsiteY149" fmla="*/ 34047 h 5347085"/>
              <a:gd name="connsiteX150" fmla="*/ 2284781 w 2425541"/>
              <a:gd name="connsiteY150" fmla="*/ 34047 h 5347085"/>
              <a:gd name="connsiteX151" fmla="*/ 2338684 w 2425541"/>
              <a:gd name="connsiteY151" fmla="*/ 27092 h 5347085"/>
              <a:gd name="connsiteX152" fmla="*/ 2392586 w 2425541"/>
              <a:gd name="connsiteY152" fmla="*/ 13181 h 5347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2425541" h="5347085">
                <a:moveTo>
                  <a:pt x="2425541" y="0"/>
                </a:moveTo>
                <a:lnTo>
                  <a:pt x="2425541" y="5347085"/>
                </a:lnTo>
                <a:lnTo>
                  <a:pt x="2392586" y="5333903"/>
                </a:lnTo>
                <a:lnTo>
                  <a:pt x="2338684" y="5319993"/>
                </a:lnTo>
                <a:lnTo>
                  <a:pt x="2284781" y="5313037"/>
                </a:lnTo>
                <a:lnTo>
                  <a:pt x="2227401" y="5313037"/>
                </a:lnTo>
                <a:lnTo>
                  <a:pt x="2168282" y="5316515"/>
                </a:lnTo>
                <a:lnTo>
                  <a:pt x="2109162" y="5323470"/>
                </a:lnTo>
                <a:lnTo>
                  <a:pt x="2050043" y="5332164"/>
                </a:lnTo>
                <a:lnTo>
                  <a:pt x="1990924" y="5339119"/>
                </a:lnTo>
                <a:lnTo>
                  <a:pt x="1931805" y="5344336"/>
                </a:lnTo>
                <a:lnTo>
                  <a:pt x="1876163" y="5342597"/>
                </a:lnTo>
                <a:lnTo>
                  <a:pt x="1822261" y="5335642"/>
                </a:lnTo>
                <a:lnTo>
                  <a:pt x="1770097" y="5319993"/>
                </a:lnTo>
                <a:lnTo>
                  <a:pt x="1726627" y="5297388"/>
                </a:lnTo>
                <a:lnTo>
                  <a:pt x="1684896" y="5267829"/>
                </a:lnTo>
                <a:lnTo>
                  <a:pt x="1648381" y="5233053"/>
                </a:lnTo>
                <a:lnTo>
                  <a:pt x="1611866" y="5193060"/>
                </a:lnTo>
                <a:lnTo>
                  <a:pt x="1578829" y="5151329"/>
                </a:lnTo>
                <a:lnTo>
                  <a:pt x="1545792" y="5107859"/>
                </a:lnTo>
                <a:lnTo>
                  <a:pt x="1512755" y="5064389"/>
                </a:lnTo>
                <a:lnTo>
                  <a:pt x="1479717" y="5022658"/>
                </a:lnTo>
                <a:lnTo>
                  <a:pt x="1444942" y="4982666"/>
                </a:lnTo>
                <a:lnTo>
                  <a:pt x="1404949" y="4947890"/>
                </a:lnTo>
                <a:lnTo>
                  <a:pt x="1366696" y="4916591"/>
                </a:lnTo>
                <a:lnTo>
                  <a:pt x="1323226" y="4892248"/>
                </a:lnTo>
                <a:lnTo>
                  <a:pt x="1276278" y="4871383"/>
                </a:lnTo>
                <a:lnTo>
                  <a:pt x="1225853" y="4853995"/>
                </a:lnTo>
                <a:lnTo>
                  <a:pt x="1173689" y="4838346"/>
                </a:lnTo>
                <a:lnTo>
                  <a:pt x="1121525" y="4824435"/>
                </a:lnTo>
                <a:lnTo>
                  <a:pt x="1067622" y="4810525"/>
                </a:lnTo>
                <a:lnTo>
                  <a:pt x="1017197" y="4794876"/>
                </a:lnTo>
                <a:lnTo>
                  <a:pt x="966772" y="4777488"/>
                </a:lnTo>
                <a:lnTo>
                  <a:pt x="919824" y="4756622"/>
                </a:lnTo>
                <a:lnTo>
                  <a:pt x="878093" y="4730540"/>
                </a:lnTo>
                <a:lnTo>
                  <a:pt x="839840" y="4699242"/>
                </a:lnTo>
                <a:lnTo>
                  <a:pt x="808541" y="4660988"/>
                </a:lnTo>
                <a:lnTo>
                  <a:pt x="782459" y="4619257"/>
                </a:lnTo>
                <a:lnTo>
                  <a:pt x="761594" y="4572309"/>
                </a:lnTo>
                <a:lnTo>
                  <a:pt x="744206" y="4521884"/>
                </a:lnTo>
                <a:lnTo>
                  <a:pt x="728556" y="4471459"/>
                </a:lnTo>
                <a:lnTo>
                  <a:pt x="714646" y="4417556"/>
                </a:lnTo>
                <a:lnTo>
                  <a:pt x="700736" y="4365393"/>
                </a:lnTo>
                <a:lnTo>
                  <a:pt x="685087" y="4313229"/>
                </a:lnTo>
                <a:lnTo>
                  <a:pt x="667699" y="4262803"/>
                </a:lnTo>
                <a:lnTo>
                  <a:pt x="646833" y="4215856"/>
                </a:lnTo>
                <a:lnTo>
                  <a:pt x="622490" y="4172386"/>
                </a:lnTo>
                <a:lnTo>
                  <a:pt x="591191" y="4134132"/>
                </a:lnTo>
                <a:lnTo>
                  <a:pt x="556416" y="4094140"/>
                </a:lnTo>
                <a:lnTo>
                  <a:pt x="516423" y="4059364"/>
                </a:lnTo>
                <a:lnTo>
                  <a:pt x="472953" y="4026327"/>
                </a:lnTo>
                <a:lnTo>
                  <a:pt x="429483" y="3993290"/>
                </a:lnTo>
                <a:lnTo>
                  <a:pt x="386013" y="3960253"/>
                </a:lnTo>
                <a:lnTo>
                  <a:pt x="344282" y="3927215"/>
                </a:lnTo>
                <a:lnTo>
                  <a:pt x="304290" y="3890701"/>
                </a:lnTo>
                <a:lnTo>
                  <a:pt x="269514" y="3854186"/>
                </a:lnTo>
                <a:lnTo>
                  <a:pt x="239954" y="3812455"/>
                </a:lnTo>
                <a:lnTo>
                  <a:pt x="217350" y="3768985"/>
                </a:lnTo>
                <a:lnTo>
                  <a:pt x="201701" y="3716821"/>
                </a:lnTo>
                <a:lnTo>
                  <a:pt x="194745" y="3662918"/>
                </a:lnTo>
                <a:lnTo>
                  <a:pt x="193007" y="3607277"/>
                </a:lnTo>
                <a:lnTo>
                  <a:pt x="198223" y="3548157"/>
                </a:lnTo>
                <a:lnTo>
                  <a:pt x="205178" y="3489038"/>
                </a:lnTo>
                <a:lnTo>
                  <a:pt x="213872" y="3429919"/>
                </a:lnTo>
                <a:lnTo>
                  <a:pt x="220827" y="3370800"/>
                </a:lnTo>
                <a:lnTo>
                  <a:pt x="224305" y="3311681"/>
                </a:lnTo>
                <a:lnTo>
                  <a:pt x="224305" y="3254301"/>
                </a:lnTo>
                <a:lnTo>
                  <a:pt x="217350" y="3200398"/>
                </a:lnTo>
                <a:lnTo>
                  <a:pt x="203439" y="3146495"/>
                </a:lnTo>
                <a:lnTo>
                  <a:pt x="182574" y="3096070"/>
                </a:lnTo>
                <a:lnTo>
                  <a:pt x="156492" y="3043906"/>
                </a:lnTo>
                <a:lnTo>
                  <a:pt x="126932" y="2991742"/>
                </a:lnTo>
                <a:lnTo>
                  <a:pt x="95634" y="2939578"/>
                </a:lnTo>
                <a:lnTo>
                  <a:pt x="66074" y="2889153"/>
                </a:lnTo>
                <a:lnTo>
                  <a:pt x="39992" y="2835250"/>
                </a:lnTo>
                <a:lnTo>
                  <a:pt x="19127" y="2783086"/>
                </a:lnTo>
                <a:lnTo>
                  <a:pt x="5216" y="2729184"/>
                </a:lnTo>
                <a:lnTo>
                  <a:pt x="0" y="2673542"/>
                </a:lnTo>
                <a:lnTo>
                  <a:pt x="5216" y="2617901"/>
                </a:lnTo>
                <a:lnTo>
                  <a:pt x="19127" y="2563998"/>
                </a:lnTo>
                <a:lnTo>
                  <a:pt x="39992" y="2511834"/>
                </a:lnTo>
                <a:lnTo>
                  <a:pt x="66074" y="2457931"/>
                </a:lnTo>
                <a:lnTo>
                  <a:pt x="95634" y="2407506"/>
                </a:lnTo>
                <a:lnTo>
                  <a:pt x="126932" y="2355342"/>
                </a:lnTo>
                <a:lnTo>
                  <a:pt x="156492" y="2303178"/>
                </a:lnTo>
                <a:lnTo>
                  <a:pt x="182574" y="2251015"/>
                </a:lnTo>
                <a:lnTo>
                  <a:pt x="203439" y="2200589"/>
                </a:lnTo>
                <a:lnTo>
                  <a:pt x="217350" y="2146687"/>
                </a:lnTo>
                <a:lnTo>
                  <a:pt x="224305" y="2092784"/>
                </a:lnTo>
                <a:lnTo>
                  <a:pt x="224305" y="2035403"/>
                </a:lnTo>
                <a:lnTo>
                  <a:pt x="220827" y="1976284"/>
                </a:lnTo>
                <a:lnTo>
                  <a:pt x="213872" y="1917165"/>
                </a:lnTo>
                <a:lnTo>
                  <a:pt x="205178" y="1858046"/>
                </a:lnTo>
                <a:lnTo>
                  <a:pt x="198223" y="1798927"/>
                </a:lnTo>
                <a:lnTo>
                  <a:pt x="193007" y="1739808"/>
                </a:lnTo>
                <a:lnTo>
                  <a:pt x="194745" y="1684166"/>
                </a:lnTo>
                <a:lnTo>
                  <a:pt x="201701" y="1630263"/>
                </a:lnTo>
                <a:lnTo>
                  <a:pt x="217350" y="1578100"/>
                </a:lnTo>
                <a:lnTo>
                  <a:pt x="239954" y="1534630"/>
                </a:lnTo>
                <a:lnTo>
                  <a:pt x="269514" y="1492898"/>
                </a:lnTo>
                <a:lnTo>
                  <a:pt x="304290" y="1456384"/>
                </a:lnTo>
                <a:lnTo>
                  <a:pt x="344282" y="1419869"/>
                </a:lnTo>
                <a:lnTo>
                  <a:pt x="386013" y="1386832"/>
                </a:lnTo>
                <a:lnTo>
                  <a:pt x="429483" y="1353795"/>
                </a:lnTo>
                <a:lnTo>
                  <a:pt x="472953" y="1320757"/>
                </a:lnTo>
                <a:lnTo>
                  <a:pt x="516423" y="1287720"/>
                </a:lnTo>
                <a:lnTo>
                  <a:pt x="556416" y="1252944"/>
                </a:lnTo>
                <a:lnTo>
                  <a:pt x="591191" y="1212952"/>
                </a:lnTo>
                <a:lnTo>
                  <a:pt x="622490" y="1174698"/>
                </a:lnTo>
                <a:lnTo>
                  <a:pt x="646833" y="1131229"/>
                </a:lnTo>
                <a:lnTo>
                  <a:pt x="667699" y="1084281"/>
                </a:lnTo>
                <a:lnTo>
                  <a:pt x="685087" y="1033856"/>
                </a:lnTo>
                <a:lnTo>
                  <a:pt x="700736" y="981692"/>
                </a:lnTo>
                <a:lnTo>
                  <a:pt x="714646" y="929528"/>
                </a:lnTo>
                <a:lnTo>
                  <a:pt x="728556" y="875625"/>
                </a:lnTo>
                <a:lnTo>
                  <a:pt x="744206" y="825200"/>
                </a:lnTo>
                <a:lnTo>
                  <a:pt x="761594" y="774775"/>
                </a:lnTo>
                <a:lnTo>
                  <a:pt x="782459" y="727827"/>
                </a:lnTo>
                <a:lnTo>
                  <a:pt x="808541" y="686096"/>
                </a:lnTo>
                <a:lnTo>
                  <a:pt x="839840" y="647843"/>
                </a:lnTo>
                <a:lnTo>
                  <a:pt x="878093" y="616544"/>
                </a:lnTo>
                <a:lnTo>
                  <a:pt x="919824" y="590462"/>
                </a:lnTo>
                <a:lnTo>
                  <a:pt x="966772" y="569597"/>
                </a:lnTo>
                <a:lnTo>
                  <a:pt x="1017197" y="552209"/>
                </a:lnTo>
                <a:lnTo>
                  <a:pt x="1067622" y="536560"/>
                </a:lnTo>
                <a:lnTo>
                  <a:pt x="1121525" y="522649"/>
                </a:lnTo>
                <a:lnTo>
                  <a:pt x="1173689" y="508739"/>
                </a:lnTo>
                <a:lnTo>
                  <a:pt x="1225853" y="493090"/>
                </a:lnTo>
                <a:lnTo>
                  <a:pt x="1276278" y="475702"/>
                </a:lnTo>
                <a:lnTo>
                  <a:pt x="1323226" y="454836"/>
                </a:lnTo>
                <a:lnTo>
                  <a:pt x="1366696" y="430493"/>
                </a:lnTo>
                <a:lnTo>
                  <a:pt x="1404949" y="399195"/>
                </a:lnTo>
                <a:lnTo>
                  <a:pt x="1444942" y="364419"/>
                </a:lnTo>
                <a:lnTo>
                  <a:pt x="1479717" y="324426"/>
                </a:lnTo>
                <a:lnTo>
                  <a:pt x="1512755" y="282695"/>
                </a:lnTo>
                <a:lnTo>
                  <a:pt x="1545792" y="239225"/>
                </a:lnTo>
                <a:lnTo>
                  <a:pt x="1578829" y="195755"/>
                </a:lnTo>
                <a:lnTo>
                  <a:pt x="1611866" y="154024"/>
                </a:lnTo>
                <a:lnTo>
                  <a:pt x="1648381" y="114032"/>
                </a:lnTo>
                <a:lnTo>
                  <a:pt x="1684896" y="79256"/>
                </a:lnTo>
                <a:lnTo>
                  <a:pt x="1726627" y="49696"/>
                </a:lnTo>
                <a:lnTo>
                  <a:pt x="1770097" y="27092"/>
                </a:lnTo>
                <a:lnTo>
                  <a:pt x="1822261" y="11443"/>
                </a:lnTo>
                <a:lnTo>
                  <a:pt x="1876163" y="4487"/>
                </a:lnTo>
                <a:lnTo>
                  <a:pt x="1931805" y="2749"/>
                </a:lnTo>
                <a:lnTo>
                  <a:pt x="1990924" y="7965"/>
                </a:lnTo>
                <a:lnTo>
                  <a:pt x="2050043" y="14920"/>
                </a:lnTo>
                <a:lnTo>
                  <a:pt x="2109162" y="23614"/>
                </a:lnTo>
                <a:lnTo>
                  <a:pt x="2168282" y="30569"/>
                </a:lnTo>
                <a:lnTo>
                  <a:pt x="2227401" y="34047"/>
                </a:lnTo>
                <a:lnTo>
                  <a:pt x="2284781" y="34047"/>
                </a:lnTo>
                <a:lnTo>
                  <a:pt x="2338684" y="27092"/>
                </a:lnTo>
                <a:lnTo>
                  <a:pt x="2392586" y="13181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2C3FE3A-8087-4BDC-BF2B-462E8D8F6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66456" y="591688"/>
            <a:ext cx="2425541" cy="5347085"/>
          </a:xfrm>
          <a:custGeom>
            <a:avLst/>
            <a:gdLst>
              <a:gd name="connsiteX0" fmla="*/ 2425541 w 2425541"/>
              <a:gd name="connsiteY0" fmla="*/ 0 h 5347085"/>
              <a:gd name="connsiteX1" fmla="*/ 2425541 w 2425541"/>
              <a:gd name="connsiteY1" fmla="*/ 5347085 h 5347085"/>
              <a:gd name="connsiteX2" fmla="*/ 2392586 w 2425541"/>
              <a:gd name="connsiteY2" fmla="*/ 5333903 h 5347085"/>
              <a:gd name="connsiteX3" fmla="*/ 2338684 w 2425541"/>
              <a:gd name="connsiteY3" fmla="*/ 5319993 h 5347085"/>
              <a:gd name="connsiteX4" fmla="*/ 2284781 w 2425541"/>
              <a:gd name="connsiteY4" fmla="*/ 5313037 h 5347085"/>
              <a:gd name="connsiteX5" fmla="*/ 2227401 w 2425541"/>
              <a:gd name="connsiteY5" fmla="*/ 5313037 h 5347085"/>
              <a:gd name="connsiteX6" fmla="*/ 2168282 w 2425541"/>
              <a:gd name="connsiteY6" fmla="*/ 5316515 h 5347085"/>
              <a:gd name="connsiteX7" fmla="*/ 2109162 w 2425541"/>
              <a:gd name="connsiteY7" fmla="*/ 5323470 h 5347085"/>
              <a:gd name="connsiteX8" fmla="*/ 2050043 w 2425541"/>
              <a:gd name="connsiteY8" fmla="*/ 5332164 h 5347085"/>
              <a:gd name="connsiteX9" fmla="*/ 1990924 w 2425541"/>
              <a:gd name="connsiteY9" fmla="*/ 5339119 h 5347085"/>
              <a:gd name="connsiteX10" fmla="*/ 1931805 w 2425541"/>
              <a:gd name="connsiteY10" fmla="*/ 5344336 h 5347085"/>
              <a:gd name="connsiteX11" fmla="*/ 1876163 w 2425541"/>
              <a:gd name="connsiteY11" fmla="*/ 5342597 h 5347085"/>
              <a:gd name="connsiteX12" fmla="*/ 1822261 w 2425541"/>
              <a:gd name="connsiteY12" fmla="*/ 5335642 h 5347085"/>
              <a:gd name="connsiteX13" fmla="*/ 1770097 w 2425541"/>
              <a:gd name="connsiteY13" fmla="*/ 5319993 h 5347085"/>
              <a:gd name="connsiteX14" fmla="*/ 1726627 w 2425541"/>
              <a:gd name="connsiteY14" fmla="*/ 5297388 h 5347085"/>
              <a:gd name="connsiteX15" fmla="*/ 1684896 w 2425541"/>
              <a:gd name="connsiteY15" fmla="*/ 5267829 h 5347085"/>
              <a:gd name="connsiteX16" fmla="*/ 1648381 w 2425541"/>
              <a:gd name="connsiteY16" fmla="*/ 5233053 h 5347085"/>
              <a:gd name="connsiteX17" fmla="*/ 1611866 w 2425541"/>
              <a:gd name="connsiteY17" fmla="*/ 5193060 h 5347085"/>
              <a:gd name="connsiteX18" fmla="*/ 1578829 w 2425541"/>
              <a:gd name="connsiteY18" fmla="*/ 5151329 h 5347085"/>
              <a:gd name="connsiteX19" fmla="*/ 1545792 w 2425541"/>
              <a:gd name="connsiteY19" fmla="*/ 5107859 h 5347085"/>
              <a:gd name="connsiteX20" fmla="*/ 1512755 w 2425541"/>
              <a:gd name="connsiteY20" fmla="*/ 5064389 h 5347085"/>
              <a:gd name="connsiteX21" fmla="*/ 1479717 w 2425541"/>
              <a:gd name="connsiteY21" fmla="*/ 5022658 h 5347085"/>
              <a:gd name="connsiteX22" fmla="*/ 1444942 w 2425541"/>
              <a:gd name="connsiteY22" fmla="*/ 4982666 h 5347085"/>
              <a:gd name="connsiteX23" fmla="*/ 1404949 w 2425541"/>
              <a:gd name="connsiteY23" fmla="*/ 4947890 h 5347085"/>
              <a:gd name="connsiteX24" fmla="*/ 1366696 w 2425541"/>
              <a:gd name="connsiteY24" fmla="*/ 4916591 h 5347085"/>
              <a:gd name="connsiteX25" fmla="*/ 1323226 w 2425541"/>
              <a:gd name="connsiteY25" fmla="*/ 4892248 h 5347085"/>
              <a:gd name="connsiteX26" fmla="*/ 1276278 w 2425541"/>
              <a:gd name="connsiteY26" fmla="*/ 4871383 h 5347085"/>
              <a:gd name="connsiteX27" fmla="*/ 1225853 w 2425541"/>
              <a:gd name="connsiteY27" fmla="*/ 4853995 h 5347085"/>
              <a:gd name="connsiteX28" fmla="*/ 1173689 w 2425541"/>
              <a:gd name="connsiteY28" fmla="*/ 4838346 h 5347085"/>
              <a:gd name="connsiteX29" fmla="*/ 1121525 w 2425541"/>
              <a:gd name="connsiteY29" fmla="*/ 4824435 h 5347085"/>
              <a:gd name="connsiteX30" fmla="*/ 1067622 w 2425541"/>
              <a:gd name="connsiteY30" fmla="*/ 4810525 h 5347085"/>
              <a:gd name="connsiteX31" fmla="*/ 1017197 w 2425541"/>
              <a:gd name="connsiteY31" fmla="*/ 4794876 h 5347085"/>
              <a:gd name="connsiteX32" fmla="*/ 966772 w 2425541"/>
              <a:gd name="connsiteY32" fmla="*/ 4777488 h 5347085"/>
              <a:gd name="connsiteX33" fmla="*/ 919824 w 2425541"/>
              <a:gd name="connsiteY33" fmla="*/ 4756622 h 5347085"/>
              <a:gd name="connsiteX34" fmla="*/ 878093 w 2425541"/>
              <a:gd name="connsiteY34" fmla="*/ 4730540 h 5347085"/>
              <a:gd name="connsiteX35" fmla="*/ 839840 w 2425541"/>
              <a:gd name="connsiteY35" fmla="*/ 4699242 h 5347085"/>
              <a:gd name="connsiteX36" fmla="*/ 808541 w 2425541"/>
              <a:gd name="connsiteY36" fmla="*/ 4660988 h 5347085"/>
              <a:gd name="connsiteX37" fmla="*/ 782459 w 2425541"/>
              <a:gd name="connsiteY37" fmla="*/ 4619257 h 5347085"/>
              <a:gd name="connsiteX38" fmla="*/ 761594 w 2425541"/>
              <a:gd name="connsiteY38" fmla="*/ 4572309 h 5347085"/>
              <a:gd name="connsiteX39" fmla="*/ 744206 w 2425541"/>
              <a:gd name="connsiteY39" fmla="*/ 4521884 h 5347085"/>
              <a:gd name="connsiteX40" fmla="*/ 728556 w 2425541"/>
              <a:gd name="connsiteY40" fmla="*/ 4471459 h 5347085"/>
              <a:gd name="connsiteX41" fmla="*/ 714646 w 2425541"/>
              <a:gd name="connsiteY41" fmla="*/ 4417556 h 5347085"/>
              <a:gd name="connsiteX42" fmla="*/ 700736 w 2425541"/>
              <a:gd name="connsiteY42" fmla="*/ 4365393 h 5347085"/>
              <a:gd name="connsiteX43" fmla="*/ 685087 w 2425541"/>
              <a:gd name="connsiteY43" fmla="*/ 4313229 h 5347085"/>
              <a:gd name="connsiteX44" fmla="*/ 667699 w 2425541"/>
              <a:gd name="connsiteY44" fmla="*/ 4262803 h 5347085"/>
              <a:gd name="connsiteX45" fmla="*/ 646833 w 2425541"/>
              <a:gd name="connsiteY45" fmla="*/ 4215856 h 5347085"/>
              <a:gd name="connsiteX46" fmla="*/ 622490 w 2425541"/>
              <a:gd name="connsiteY46" fmla="*/ 4172386 h 5347085"/>
              <a:gd name="connsiteX47" fmla="*/ 591191 w 2425541"/>
              <a:gd name="connsiteY47" fmla="*/ 4134132 h 5347085"/>
              <a:gd name="connsiteX48" fmla="*/ 556416 w 2425541"/>
              <a:gd name="connsiteY48" fmla="*/ 4094140 h 5347085"/>
              <a:gd name="connsiteX49" fmla="*/ 516423 w 2425541"/>
              <a:gd name="connsiteY49" fmla="*/ 4059364 h 5347085"/>
              <a:gd name="connsiteX50" fmla="*/ 472953 w 2425541"/>
              <a:gd name="connsiteY50" fmla="*/ 4026327 h 5347085"/>
              <a:gd name="connsiteX51" fmla="*/ 429483 w 2425541"/>
              <a:gd name="connsiteY51" fmla="*/ 3993290 h 5347085"/>
              <a:gd name="connsiteX52" fmla="*/ 386013 w 2425541"/>
              <a:gd name="connsiteY52" fmla="*/ 3960253 h 5347085"/>
              <a:gd name="connsiteX53" fmla="*/ 344282 w 2425541"/>
              <a:gd name="connsiteY53" fmla="*/ 3927215 h 5347085"/>
              <a:gd name="connsiteX54" fmla="*/ 304290 w 2425541"/>
              <a:gd name="connsiteY54" fmla="*/ 3890701 h 5347085"/>
              <a:gd name="connsiteX55" fmla="*/ 269514 w 2425541"/>
              <a:gd name="connsiteY55" fmla="*/ 3854186 h 5347085"/>
              <a:gd name="connsiteX56" fmla="*/ 239954 w 2425541"/>
              <a:gd name="connsiteY56" fmla="*/ 3812455 h 5347085"/>
              <a:gd name="connsiteX57" fmla="*/ 217350 w 2425541"/>
              <a:gd name="connsiteY57" fmla="*/ 3768985 h 5347085"/>
              <a:gd name="connsiteX58" fmla="*/ 201701 w 2425541"/>
              <a:gd name="connsiteY58" fmla="*/ 3716821 h 5347085"/>
              <a:gd name="connsiteX59" fmla="*/ 194745 w 2425541"/>
              <a:gd name="connsiteY59" fmla="*/ 3662918 h 5347085"/>
              <a:gd name="connsiteX60" fmla="*/ 193007 w 2425541"/>
              <a:gd name="connsiteY60" fmla="*/ 3607277 h 5347085"/>
              <a:gd name="connsiteX61" fmla="*/ 198223 w 2425541"/>
              <a:gd name="connsiteY61" fmla="*/ 3548157 h 5347085"/>
              <a:gd name="connsiteX62" fmla="*/ 205178 w 2425541"/>
              <a:gd name="connsiteY62" fmla="*/ 3489038 h 5347085"/>
              <a:gd name="connsiteX63" fmla="*/ 213872 w 2425541"/>
              <a:gd name="connsiteY63" fmla="*/ 3429919 h 5347085"/>
              <a:gd name="connsiteX64" fmla="*/ 220827 w 2425541"/>
              <a:gd name="connsiteY64" fmla="*/ 3370800 h 5347085"/>
              <a:gd name="connsiteX65" fmla="*/ 224305 w 2425541"/>
              <a:gd name="connsiteY65" fmla="*/ 3311681 h 5347085"/>
              <a:gd name="connsiteX66" fmla="*/ 224305 w 2425541"/>
              <a:gd name="connsiteY66" fmla="*/ 3254301 h 5347085"/>
              <a:gd name="connsiteX67" fmla="*/ 217350 w 2425541"/>
              <a:gd name="connsiteY67" fmla="*/ 3200398 h 5347085"/>
              <a:gd name="connsiteX68" fmla="*/ 203439 w 2425541"/>
              <a:gd name="connsiteY68" fmla="*/ 3146495 h 5347085"/>
              <a:gd name="connsiteX69" fmla="*/ 182574 w 2425541"/>
              <a:gd name="connsiteY69" fmla="*/ 3096070 h 5347085"/>
              <a:gd name="connsiteX70" fmla="*/ 156492 w 2425541"/>
              <a:gd name="connsiteY70" fmla="*/ 3043906 h 5347085"/>
              <a:gd name="connsiteX71" fmla="*/ 126932 w 2425541"/>
              <a:gd name="connsiteY71" fmla="*/ 2991742 h 5347085"/>
              <a:gd name="connsiteX72" fmla="*/ 95634 w 2425541"/>
              <a:gd name="connsiteY72" fmla="*/ 2939578 h 5347085"/>
              <a:gd name="connsiteX73" fmla="*/ 66074 w 2425541"/>
              <a:gd name="connsiteY73" fmla="*/ 2889153 h 5347085"/>
              <a:gd name="connsiteX74" fmla="*/ 39992 w 2425541"/>
              <a:gd name="connsiteY74" fmla="*/ 2835250 h 5347085"/>
              <a:gd name="connsiteX75" fmla="*/ 19127 w 2425541"/>
              <a:gd name="connsiteY75" fmla="*/ 2783086 h 5347085"/>
              <a:gd name="connsiteX76" fmla="*/ 5216 w 2425541"/>
              <a:gd name="connsiteY76" fmla="*/ 2729184 h 5347085"/>
              <a:gd name="connsiteX77" fmla="*/ 0 w 2425541"/>
              <a:gd name="connsiteY77" fmla="*/ 2673542 h 5347085"/>
              <a:gd name="connsiteX78" fmla="*/ 5216 w 2425541"/>
              <a:gd name="connsiteY78" fmla="*/ 2617901 h 5347085"/>
              <a:gd name="connsiteX79" fmla="*/ 19127 w 2425541"/>
              <a:gd name="connsiteY79" fmla="*/ 2563998 h 5347085"/>
              <a:gd name="connsiteX80" fmla="*/ 39992 w 2425541"/>
              <a:gd name="connsiteY80" fmla="*/ 2511834 h 5347085"/>
              <a:gd name="connsiteX81" fmla="*/ 66074 w 2425541"/>
              <a:gd name="connsiteY81" fmla="*/ 2457931 h 5347085"/>
              <a:gd name="connsiteX82" fmla="*/ 95634 w 2425541"/>
              <a:gd name="connsiteY82" fmla="*/ 2407506 h 5347085"/>
              <a:gd name="connsiteX83" fmla="*/ 126932 w 2425541"/>
              <a:gd name="connsiteY83" fmla="*/ 2355342 h 5347085"/>
              <a:gd name="connsiteX84" fmla="*/ 156492 w 2425541"/>
              <a:gd name="connsiteY84" fmla="*/ 2303178 h 5347085"/>
              <a:gd name="connsiteX85" fmla="*/ 182574 w 2425541"/>
              <a:gd name="connsiteY85" fmla="*/ 2251015 h 5347085"/>
              <a:gd name="connsiteX86" fmla="*/ 203439 w 2425541"/>
              <a:gd name="connsiteY86" fmla="*/ 2200589 h 5347085"/>
              <a:gd name="connsiteX87" fmla="*/ 217350 w 2425541"/>
              <a:gd name="connsiteY87" fmla="*/ 2146687 h 5347085"/>
              <a:gd name="connsiteX88" fmla="*/ 224305 w 2425541"/>
              <a:gd name="connsiteY88" fmla="*/ 2092784 h 5347085"/>
              <a:gd name="connsiteX89" fmla="*/ 224305 w 2425541"/>
              <a:gd name="connsiteY89" fmla="*/ 2035403 h 5347085"/>
              <a:gd name="connsiteX90" fmla="*/ 220827 w 2425541"/>
              <a:gd name="connsiteY90" fmla="*/ 1976284 h 5347085"/>
              <a:gd name="connsiteX91" fmla="*/ 213872 w 2425541"/>
              <a:gd name="connsiteY91" fmla="*/ 1917165 h 5347085"/>
              <a:gd name="connsiteX92" fmla="*/ 205178 w 2425541"/>
              <a:gd name="connsiteY92" fmla="*/ 1858046 h 5347085"/>
              <a:gd name="connsiteX93" fmla="*/ 198223 w 2425541"/>
              <a:gd name="connsiteY93" fmla="*/ 1798927 h 5347085"/>
              <a:gd name="connsiteX94" fmla="*/ 193007 w 2425541"/>
              <a:gd name="connsiteY94" fmla="*/ 1739808 h 5347085"/>
              <a:gd name="connsiteX95" fmla="*/ 194745 w 2425541"/>
              <a:gd name="connsiteY95" fmla="*/ 1684166 h 5347085"/>
              <a:gd name="connsiteX96" fmla="*/ 201701 w 2425541"/>
              <a:gd name="connsiteY96" fmla="*/ 1630263 h 5347085"/>
              <a:gd name="connsiteX97" fmla="*/ 217350 w 2425541"/>
              <a:gd name="connsiteY97" fmla="*/ 1578100 h 5347085"/>
              <a:gd name="connsiteX98" fmla="*/ 239954 w 2425541"/>
              <a:gd name="connsiteY98" fmla="*/ 1534630 h 5347085"/>
              <a:gd name="connsiteX99" fmla="*/ 269514 w 2425541"/>
              <a:gd name="connsiteY99" fmla="*/ 1492898 h 5347085"/>
              <a:gd name="connsiteX100" fmla="*/ 304290 w 2425541"/>
              <a:gd name="connsiteY100" fmla="*/ 1456384 h 5347085"/>
              <a:gd name="connsiteX101" fmla="*/ 344282 w 2425541"/>
              <a:gd name="connsiteY101" fmla="*/ 1419869 h 5347085"/>
              <a:gd name="connsiteX102" fmla="*/ 386013 w 2425541"/>
              <a:gd name="connsiteY102" fmla="*/ 1386832 h 5347085"/>
              <a:gd name="connsiteX103" fmla="*/ 429483 w 2425541"/>
              <a:gd name="connsiteY103" fmla="*/ 1353795 h 5347085"/>
              <a:gd name="connsiteX104" fmla="*/ 472953 w 2425541"/>
              <a:gd name="connsiteY104" fmla="*/ 1320757 h 5347085"/>
              <a:gd name="connsiteX105" fmla="*/ 516423 w 2425541"/>
              <a:gd name="connsiteY105" fmla="*/ 1287720 h 5347085"/>
              <a:gd name="connsiteX106" fmla="*/ 556416 w 2425541"/>
              <a:gd name="connsiteY106" fmla="*/ 1252944 h 5347085"/>
              <a:gd name="connsiteX107" fmla="*/ 591191 w 2425541"/>
              <a:gd name="connsiteY107" fmla="*/ 1212952 h 5347085"/>
              <a:gd name="connsiteX108" fmla="*/ 622490 w 2425541"/>
              <a:gd name="connsiteY108" fmla="*/ 1174698 h 5347085"/>
              <a:gd name="connsiteX109" fmla="*/ 646833 w 2425541"/>
              <a:gd name="connsiteY109" fmla="*/ 1131229 h 5347085"/>
              <a:gd name="connsiteX110" fmla="*/ 667699 w 2425541"/>
              <a:gd name="connsiteY110" fmla="*/ 1084281 h 5347085"/>
              <a:gd name="connsiteX111" fmla="*/ 685087 w 2425541"/>
              <a:gd name="connsiteY111" fmla="*/ 1033856 h 5347085"/>
              <a:gd name="connsiteX112" fmla="*/ 700736 w 2425541"/>
              <a:gd name="connsiteY112" fmla="*/ 981692 h 5347085"/>
              <a:gd name="connsiteX113" fmla="*/ 714646 w 2425541"/>
              <a:gd name="connsiteY113" fmla="*/ 929528 h 5347085"/>
              <a:gd name="connsiteX114" fmla="*/ 728556 w 2425541"/>
              <a:gd name="connsiteY114" fmla="*/ 875625 h 5347085"/>
              <a:gd name="connsiteX115" fmla="*/ 744206 w 2425541"/>
              <a:gd name="connsiteY115" fmla="*/ 825200 h 5347085"/>
              <a:gd name="connsiteX116" fmla="*/ 761594 w 2425541"/>
              <a:gd name="connsiteY116" fmla="*/ 774775 h 5347085"/>
              <a:gd name="connsiteX117" fmla="*/ 782459 w 2425541"/>
              <a:gd name="connsiteY117" fmla="*/ 727827 h 5347085"/>
              <a:gd name="connsiteX118" fmla="*/ 808541 w 2425541"/>
              <a:gd name="connsiteY118" fmla="*/ 686096 h 5347085"/>
              <a:gd name="connsiteX119" fmla="*/ 839840 w 2425541"/>
              <a:gd name="connsiteY119" fmla="*/ 647843 h 5347085"/>
              <a:gd name="connsiteX120" fmla="*/ 878093 w 2425541"/>
              <a:gd name="connsiteY120" fmla="*/ 616544 h 5347085"/>
              <a:gd name="connsiteX121" fmla="*/ 919824 w 2425541"/>
              <a:gd name="connsiteY121" fmla="*/ 590462 h 5347085"/>
              <a:gd name="connsiteX122" fmla="*/ 966772 w 2425541"/>
              <a:gd name="connsiteY122" fmla="*/ 569597 h 5347085"/>
              <a:gd name="connsiteX123" fmla="*/ 1017197 w 2425541"/>
              <a:gd name="connsiteY123" fmla="*/ 552209 h 5347085"/>
              <a:gd name="connsiteX124" fmla="*/ 1067622 w 2425541"/>
              <a:gd name="connsiteY124" fmla="*/ 536560 h 5347085"/>
              <a:gd name="connsiteX125" fmla="*/ 1121525 w 2425541"/>
              <a:gd name="connsiteY125" fmla="*/ 522649 h 5347085"/>
              <a:gd name="connsiteX126" fmla="*/ 1173689 w 2425541"/>
              <a:gd name="connsiteY126" fmla="*/ 508739 h 5347085"/>
              <a:gd name="connsiteX127" fmla="*/ 1225853 w 2425541"/>
              <a:gd name="connsiteY127" fmla="*/ 493090 h 5347085"/>
              <a:gd name="connsiteX128" fmla="*/ 1276278 w 2425541"/>
              <a:gd name="connsiteY128" fmla="*/ 475702 h 5347085"/>
              <a:gd name="connsiteX129" fmla="*/ 1323226 w 2425541"/>
              <a:gd name="connsiteY129" fmla="*/ 454836 h 5347085"/>
              <a:gd name="connsiteX130" fmla="*/ 1366696 w 2425541"/>
              <a:gd name="connsiteY130" fmla="*/ 430493 h 5347085"/>
              <a:gd name="connsiteX131" fmla="*/ 1404949 w 2425541"/>
              <a:gd name="connsiteY131" fmla="*/ 399195 h 5347085"/>
              <a:gd name="connsiteX132" fmla="*/ 1444942 w 2425541"/>
              <a:gd name="connsiteY132" fmla="*/ 364419 h 5347085"/>
              <a:gd name="connsiteX133" fmla="*/ 1479717 w 2425541"/>
              <a:gd name="connsiteY133" fmla="*/ 324426 h 5347085"/>
              <a:gd name="connsiteX134" fmla="*/ 1512755 w 2425541"/>
              <a:gd name="connsiteY134" fmla="*/ 282695 h 5347085"/>
              <a:gd name="connsiteX135" fmla="*/ 1545792 w 2425541"/>
              <a:gd name="connsiteY135" fmla="*/ 239225 h 5347085"/>
              <a:gd name="connsiteX136" fmla="*/ 1578829 w 2425541"/>
              <a:gd name="connsiteY136" fmla="*/ 195755 h 5347085"/>
              <a:gd name="connsiteX137" fmla="*/ 1611866 w 2425541"/>
              <a:gd name="connsiteY137" fmla="*/ 154024 h 5347085"/>
              <a:gd name="connsiteX138" fmla="*/ 1648381 w 2425541"/>
              <a:gd name="connsiteY138" fmla="*/ 114032 h 5347085"/>
              <a:gd name="connsiteX139" fmla="*/ 1684896 w 2425541"/>
              <a:gd name="connsiteY139" fmla="*/ 79256 h 5347085"/>
              <a:gd name="connsiteX140" fmla="*/ 1726627 w 2425541"/>
              <a:gd name="connsiteY140" fmla="*/ 49696 h 5347085"/>
              <a:gd name="connsiteX141" fmla="*/ 1770097 w 2425541"/>
              <a:gd name="connsiteY141" fmla="*/ 27092 h 5347085"/>
              <a:gd name="connsiteX142" fmla="*/ 1822261 w 2425541"/>
              <a:gd name="connsiteY142" fmla="*/ 11443 h 5347085"/>
              <a:gd name="connsiteX143" fmla="*/ 1876163 w 2425541"/>
              <a:gd name="connsiteY143" fmla="*/ 4487 h 5347085"/>
              <a:gd name="connsiteX144" fmla="*/ 1931805 w 2425541"/>
              <a:gd name="connsiteY144" fmla="*/ 2749 h 5347085"/>
              <a:gd name="connsiteX145" fmla="*/ 1990924 w 2425541"/>
              <a:gd name="connsiteY145" fmla="*/ 7965 h 5347085"/>
              <a:gd name="connsiteX146" fmla="*/ 2050043 w 2425541"/>
              <a:gd name="connsiteY146" fmla="*/ 14920 h 5347085"/>
              <a:gd name="connsiteX147" fmla="*/ 2109162 w 2425541"/>
              <a:gd name="connsiteY147" fmla="*/ 23614 h 5347085"/>
              <a:gd name="connsiteX148" fmla="*/ 2168282 w 2425541"/>
              <a:gd name="connsiteY148" fmla="*/ 30569 h 5347085"/>
              <a:gd name="connsiteX149" fmla="*/ 2227401 w 2425541"/>
              <a:gd name="connsiteY149" fmla="*/ 34047 h 5347085"/>
              <a:gd name="connsiteX150" fmla="*/ 2284781 w 2425541"/>
              <a:gd name="connsiteY150" fmla="*/ 34047 h 5347085"/>
              <a:gd name="connsiteX151" fmla="*/ 2338684 w 2425541"/>
              <a:gd name="connsiteY151" fmla="*/ 27092 h 5347085"/>
              <a:gd name="connsiteX152" fmla="*/ 2392586 w 2425541"/>
              <a:gd name="connsiteY152" fmla="*/ 13181 h 5347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2425541" h="5347085">
                <a:moveTo>
                  <a:pt x="2425541" y="0"/>
                </a:moveTo>
                <a:lnTo>
                  <a:pt x="2425541" y="5347085"/>
                </a:lnTo>
                <a:lnTo>
                  <a:pt x="2392586" y="5333903"/>
                </a:lnTo>
                <a:lnTo>
                  <a:pt x="2338684" y="5319993"/>
                </a:lnTo>
                <a:lnTo>
                  <a:pt x="2284781" y="5313037"/>
                </a:lnTo>
                <a:lnTo>
                  <a:pt x="2227401" y="5313037"/>
                </a:lnTo>
                <a:lnTo>
                  <a:pt x="2168282" y="5316515"/>
                </a:lnTo>
                <a:lnTo>
                  <a:pt x="2109162" y="5323470"/>
                </a:lnTo>
                <a:lnTo>
                  <a:pt x="2050043" y="5332164"/>
                </a:lnTo>
                <a:lnTo>
                  <a:pt x="1990924" y="5339119"/>
                </a:lnTo>
                <a:lnTo>
                  <a:pt x="1931805" y="5344336"/>
                </a:lnTo>
                <a:lnTo>
                  <a:pt x="1876163" y="5342597"/>
                </a:lnTo>
                <a:lnTo>
                  <a:pt x="1822261" y="5335642"/>
                </a:lnTo>
                <a:lnTo>
                  <a:pt x="1770097" y="5319993"/>
                </a:lnTo>
                <a:lnTo>
                  <a:pt x="1726627" y="5297388"/>
                </a:lnTo>
                <a:lnTo>
                  <a:pt x="1684896" y="5267829"/>
                </a:lnTo>
                <a:lnTo>
                  <a:pt x="1648381" y="5233053"/>
                </a:lnTo>
                <a:lnTo>
                  <a:pt x="1611866" y="5193060"/>
                </a:lnTo>
                <a:lnTo>
                  <a:pt x="1578829" y="5151329"/>
                </a:lnTo>
                <a:lnTo>
                  <a:pt x="1545792" y="5107859"/>
                </a:lnTo>
                <a:lnTo>
                  <a:pt x="1512755" y="5064389"/>
                </a:lnTo>
                <a:lnTo>
                  <a:pt x="1479717" y="5022658"/>
                </a:lnTo>
                <a:lnTo>
                  <a:pt x="1444942" y="4982666"/>
                </a:lnTo>
                <a:lnTo>
                  <a:pt x="1404949" y="4947890"/>
                </a:lnTo>
                <a:lnTo>
                  <a:pt x="1366696" y="4916591"/>
                </a:lnTo>
                <a:lnTo>
                  <a:pt x="1323226" y="4892248"/>
                </a:lnTo>
                <a:lnTo>
                  <a:pt x="1276278" y="4871383"/>
                </a:lnTo>
                <a:lnTo>
                  <a:pt x="1225853" y="4853995"/>
                </a:lnTo>
                <a:lnTo>
                  <a:pt x="1173689" y="4838346"/>
                </a:lnTo>
                <a:lnTo>
                  <a:pt x="1121525" y="4824435"/>
                </a:lnTo>
                <a:lnTo>
                  <a:pt x="1067622" y="4810525"/>
                </a:lnTo>
                <a:lnTo>
                  <a:pt x="1017197" y="4794876"/>
                </a:lnTo>
                <a:lnTo>
                  <a:pt x="966772" y="4777488"/>
                </a:lnTo>
                <a:lnTo>
                  <a:pt x="919824" y="4756622"/>
                </a:lnTo>
                <a:lnTo>
                  <a:pt x="878093" y="4730540"/>
                </a:lnTo>
                <a:lnTo>
                  <a:pt x="839840" y="4699242"/>
                </a:lnTo>
                <a:lnTo>
                  <a:pt x="808541" y="4660988"/>
                </a:lnTo>
                <a:lnTo>
                  <a:pt x="782459" y="4619257"/>
                </a:lnTo>
                <a:lnTo>
                  <a:pt x="761594" y="4572309"/>
                </a:lnTo>
                <a:lnTo>
                  <a:pt x="744206" y="4521884"/>
                </a:lnTo>
                <a:lnTo>
                  <a:pt x="728556" y="4471459"/>
                </a:lnTo>
                <a:lnTo>
                  <a:pt x="714646" y="4417556"/>
                </a:lnTo>
                <a:lnTo>
                  <a:pt x="700736" y="4365393"/>
                </a:lnTo>
                <a:lnTo>
                  <a:pt x="685087" y="4313229"/>
                </a:lnTo>
                <a:lnTo>
                  <a:pt x="667699" y="4262803"/>
                </a:lnTo>
                <a:lnTo>
                  <a:pt x="646833" y="4215856"/>
                </a:lnTo>
                <a:lnTo>
                  <a:pt x="622490" y="4172386"/>
                </a:lnTo>
                <a:lnTo>
                  <a:pt x="591191" y="4134132"/>
                </a:lnTo>
                <a:lnTo>
                  <a:pt x="556416" y="4094140"/>
                </a:lnTo>
                <a:lnTo>
                  <a:pt x="516423" y="4059364"/>
                </a:lnTo>
                <a:lnTo>
                  <a:pt x="472953" y="4026327"/>
                </a:lnTo>
                <a:lnTo>
                  <a:pt x="429483" y="3993290"/>
                </a:lnTo>
                <a:lnTo>
                  <a:pt x="386013" y="3960253"/>
                </a:lnTo>
                <a:lnTo>
                  <a:pt x="344282" y="3927215"/>
                </a:lnTo>
                <a:lnTo>
                  <a:pt x="304290" y="3890701"/>
                </a:lnTo>
                <a:lnTo>
                  <a:pt x="269514" y="3854186"/>
                </a:lnTo>
                <a:lnTo>
                  <a:pt x="239954" y="3812455"/>
                </a:lnTo>
                <a:lnTo>
                  <a:pt x="217350" y="3768985"/>
                </a:lnTo>
                <a:lnTo>
                  <a:pt x="201701" y="3716821"/>
                </a:lnTo>
                <a:lnTo>
                  <a:pt x="194745" y="3662918"/>
                </a:lnTo>
                <a:lnTo>
                  <a:pt x="193007" y="3607277"/>
                </a:lnTo>
                <a:lnTo>
                  <a:pt x="198223" y="3548157"/>
                </a:lnTo>
                <a:lnTo>
                  <a:pt x="205178" y="3489038"/>
                </a:lnTo>
                <a:lnTo>
                  <a:pt x="213872" y="3429919"/>
                </a:lnTo>
                <a:lnTo>
                  <a:pt x="220827" y="3370800"/>
                </a:lnTo>
                <a:lnTo>
                  <a:pt x="224305" y="3311681"/>
                </a:lnTo>
                <a:lnTo>
                  <a:pt x="224305" y="3254301"/>
                </a:lnTo>
                <a:lnTo>
                  <a:pt x="217350" y="3200398"/>
                </a:lnTo>
                <a:lnTo>
                  <a:pt x="203439" y="3146495"/>
                </a:lnTo>
                <a:lnTo>
                  <a:pt x="182574" y="3096070"/>
                </a:lnTo>
                <a:lnTo>
                  <a:pt x="156492" y="3043906"/>
                </a:lnTo>
                <a:lnTo>
                  <a:pt x="126932" y="2991742"/>
                </a:lnTo>
                <a:lnTo>
                  <a:pt x="95634" y="2939578"/>
                </a:lnTo>
                <a:lnTo>
                  <a:pt x="66074" y="2889153"/>
                </a:lnTo>
                <a:lnTo>
                  <a:pt x="39992" y="2835250"/>
                </a:lnTo>
                <a:lnTo>
                  <a:pt x="19127" y="2783086"/>
                </a:lnTo>
                <a:lnTo>
                  <a:pt x="5216" y="2729184"/>
                </a:lnTo>
                <a:lnTo>
                  <a:pt x="0" y="2673542"/>
                </a:lnTo>
                <a:lnTo>
                  <a:pt x="5216" y="2617901"/>
                </a:lnTo>
                <a:lnTo>
                  <a:pt x="19127" y="2563998"/>
                </a:lnTo>
                <a:lnTo>
                  <a:pt x="39992" y="2511834"/>
                </a:lnTo>
                <a:lnTo>
                  <a:pt x="66074" y="2457931"/>
                </a:lnTo>
                <a:lnTo>
                  <a:pt x="95634" y="2407506"/>
                </a:lnTo>
                <a:lnTo>
                  <a:pt x="126932" y="2355342"/>
                </a:lnTo>
                <a:lnTo>
                  <a:pt x="156492" y="2303178"/>
                </a:lnTo>
                <a:lnTo>
                  <a:pt x="182574" y="2251015"/>
                </a:lnTo>
                <a:lnTo>
                  <a:pt x="203439" y="2200589"/>
                </a:lnTo>
                <a:lnTo>
                  <a:pt x="217350" y="2146687"/>
                </a:lnTo>
                <a:lnTo>
                  <a:pt x="224305" y="2092784"/>
                </a:lnTo>
                <a:lnTo>
                  <a:pt x="224305" y="2035403"/>
                </a:lnTo>
                <a:lnTo>
                  <a:pt x="220827" y="1976284"/>
                </a:lnTo>
                <a:lnTo>
                  <a:pt x="213872" y="1917165"/>
                </a:lnTo>
                <a:lnTo>
                  <a:pt x="205178" y="1858046"/>
                </a:lnTo>
                <a:lnTo>
                  <a:pt x="198223" y="1798927"/>
                </a:lnTo>
                <a:lnTo>
                  <a:pt x="193007" y="1739808"/>
                </a:lnTo>
                <a:lnTo>
                  <a:pt x="194745" y="1684166"/>
                </a:lnTo>
                <a:lnTo>
                  <a:pt x="201701" y="1630263"/>
                </a:lnTo>
                <a:lnTo>
                  <a:pt x="217350" y="1578100"/>
                </a:lnTo>
                <a:lnTo>
                  <a:pt x="239954" y="1534630"/>
                </a:lnTo>
                <a:lnTo>
                  <a:pt x="269514" y="1492898"/>
                </a:lnTo>
                <a:lnTo>
                  <a:pt x="304290" y="1456384"/>
                </a:lnTo>
                <a:lnTo>
                  <a:pt x="344282" y="1419869"/>
                </a:lnTo>
                <a:lnTo>
                  <a:pt x="386013" y="1386832"/>
                </a:lnTo>
                <a:lnTo>
                  <a:pt x="429483" y="1353795"/>
                </a:lnTo>
                <a:lnTo>
                  <a:pt x="472953" y="1320757"/>
                </a:lnTo>
                <a:lnTo>
                  <a:pt x="516423" y="1287720"/>
                </a:lnTo>
                <a:lnTo>
                  <a:pt x="556416" y="1252944"/>
                </a:lnTo>
                <a:lnTo>
                  <a:pt x="591191" y="1212952"/>
                </a:lnTo>
                <a:lnTo>
                  <a:pt x="622490" y="1174698"/>
                </a:lnTo>
                <a:lnTo>
                  <a:pt x="646833" y="1131229"/>
                </a:lnTo>
                <a:lnTo>
                  <a:pt x="667699" y="1084281"/>
                </a:lnTo>
                <a:lnTo>
                  <a:pt x="685087" y="1033856"/>
                </a:lnTo>
                <a:lnTo>
                  <a:pt x="700736" y="981692"/>
                </a:lnTo>
                <a:lnTo>
                  <a:pt x="714646" y="929528"/>
                </a:lnTo>
                <a:lnTo>
                  <a:pt x="728556" y="875625"/>
                </a:lnTo>
                <a:lnTo>
                  <a:pt x="744206" y="825200"/>
                </a:lnTo>
                <a:lnTo>
                  <a:pt x="761594" y="774775"/>
                </a:lnTo>
                <a:lnTo>
                  <a:pt x="782459" y="727827"/>
                </a:lnTo>
                <a:lnTo>
                  <a:pt x="808541" y="686096"/>
                </a:lnTo>
                <a:lnTo>
                  <a:pt x="839840" y="647843"/>
                </a:lnTo>
                <a:lnTo>
                  <a:pt x="878093" y="616544"/>
                </a:lnTo>
                <a:lnTo>
                  <a:pt x="919824" y="590462"/>
                </a:lnTo>
                <a:lnTo>
                  <a:pt x="966772" y="569597"/>
                </a:lnTo>
                <a:lnTo>
                  <a:pt x="1017197" y="552209"/>
                </a:lnTo>
                <a:lnTo>
                  <a:pt x="1067622" y="536560"/>
                </a:lnTo>
                <a:lnTo>
                  <a:pt x="1121525" y="522649"/>
                </a:lnTo>
                <a:lnTo>
                  <a:pt x="1173689" y="508739"/>
                </a:lnTo>
                <a:lnTo>
                  <a:pt x="1225853" y="493090"/>
                </a:lnTo>
                <a:lnTo>
                  <a:pt x="1276278" y="475702"/>
                </a:lnTo>
                <a:lnTo>
                  <a:pt x="1323226" y="454836"/>
                </a:lnTo>
                <a:lnTo>
                  <a:pt x="1366696" y="430493"/>
                </a:lnTo>
                <a:lnTo>
                  <a:pt x="1404949" y="399195"/>
                </a:lnTo>
                <a:lnTo>
                  <a:pt x="1444942" y="364419"/>
                </a:lnTo>
                <a:lnTo>
                  <a:pt x="1479717" y="324426"/>
                </a:lnTo>
                <a:lnTo>
                  <a:pt x="1512755" y="282695"/>
                </a:lnTo>
                <a:lnTo>
                  <a:pt x="1545792" y="239225"/>
                </a:lnTo>
                <a:lnTo>
                  <a:pt x="1578829" y="195755"/>
                </a:lnTo>
                <a:lnTo>
                  <a:pt x="1611866" y="154024"/>
                </a:lnTo>
                <a:lnTo>
                  <a:pt x="1648381" y="114032"/>
                </a:lnTo>
                <a:lnTo>
                  <a:pt x="1684896" y="79256"/>
                </a:lnTo>
                <a:lnTo>
                  <a:pt x="1726627" y="49696"/>
                </a:lnTo>
                <a:lnTo>
                  <a:pt x="1770097" y="27092"/>
                </a:lnTo>
                <a:lnTo>
                  <a:pt x="1822261" y="11443"/>
                </a:lnTo>
                <a:lnTo>
                  <a:pt x="1876163" y="4487"/>
                </a:lnTo>
                <a:lnTo>
                  <a:pt x="1931805" y="2749"/>
                </a:lnTo>
                <a:lnTo>
                  <a:pt x="1990924" y="7965"/>
                </a:lnTo>
                <a:lnTo>
                  <a:pt x="2050043" y="14920"/>
                </a:lnTo>
                <a:lnTo>
                  <a:pt x="2109162" y="23614"/>
                </a:lnTo>
                <a:lnTo>
                  <a:pt x="2168282" y="30569"/>
                </a:lnTo>
                <a:lnTo>
                  <a:pt x="2227401" y="34047"/>
                </a:lnTo>
                <a:lnTo>
                  <a:pt x="2284781" y="34047"/>
                </a:lnTo>
                <a:lnTo>
                  <a:pt x="2338684" y="27092"/>
                </a:lnTo>
                <a:lnTo>
                  <a:pt x="2392586" y="13181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522DC-39C3-40AB-8A0C-2A8810570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6" y="662400"/>
            <a:ext cx="9004460" cy="1113295"/>
          </a:xfrm>
        </p:spPr>
        <p:txBody>
          <a:bodyPr anchor="t">
            <a:normAutofit/>
          </a:bodyPr>
          <a:lstStyle/>
          <a:p>
            <a:r>
              <a:rPr lang="en-GB" dirty="0"/>
              <a:t>Strengths /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CF12F-72FD-4B09-A29D-45B1670B6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6" y="2060571"/>
            <a:ext cx="7711200" cy="4585979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Provide services</a:t>
            </a:r>
          </a:p>
          <a:p>
            <a:r>
              <a:rPr lang="en-GB" sz="2400" dirty="0"/>
              <a:t>Relax the customers</a:t>
            </a:r>
          </a:p>
          <a:p>
            <a:r>
              <a:rPr lang="en-GB" sz="2400" dirty="0"/>
              <a:t>I do this with pleasure</a:t>
            </a:r>
          </a:p>
          <a:p>
            <a:r>
              <a:rPr lang="en-GB" sz="2400" dirty="0"/>
              <a:t>Offer durability/resistance</a:t>
            </a:r>
          </a:p>
          <a:p>
            <a:r>
              <a:rPr lang="en-GB" sz="2400" dirty="0"/>
              <a:t>I can expand to more locations</a:t>
            </a:r>
          </a:p>
          <a:p>
            <a:r>
              <a:rPr lang="en-GB" sz="2400" dirty="0"/>
              <a:t>I can offer courses that derive from this activity</a:t>
            </a:r>
          </a:p>
          <a:p>
            <a:r>
              <a:rPr lang="en-GB" sz="2400" dirty="0"/>
              <a:t>Communication made efficient</a:t>
            </a:r>
          </a:p>
          <a:p>
            <a:r>
              <a:rPr lang="en-GB" sz="2400" dirty="0"/>
              <a:t>Create new trends </a:t>
            </a:r>
          </a:p>
          <a:p>
            <a:r>
              <a:rPr lang="en-GB" sz="2400" dirty="0"/>
              <a:t>Open my own brand </a:t>
            </a:r>
          </a:p>
          <a:p>
            <a:r>
              <a:rPr lang="en-GB" sz="2400" dirty="0"/>
              <a:t>Create nail products </a:t>
            </a:r>
          </a:p>
          <a:p>
            <a:r>
              <a:rPr lang="en-GB" sz="2400" dirty="0"/>
              <a:t>I can offer advice online through a vlog / blog / website</a:t>
            </a:r>
          </a:p>
        </p:txBody>
      </p:sp>
    </p:spTree>
    <p:extLst>
      <p:ext uri="{BB962C8B-B14F-4D97-AF65-F5344CB8AC3E}">
        <p14:creationId xmlns:p14="http://schemas.microsoft.com/office/powerpoint/2010/main" val="2996650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95000"/>
                <a:lumOff val="5000"/>
              </a:schemeClr>
            </a:gs>
            <a:gs pos="100000">
              <a:schemeClr val="bg2"/>
            </a:gs>
            <a:gs pos="66000">
              <a:schemeClr val="bg2">
                <a:lumMod val="75000"/>
              </a:schemeClr>
            </a:gs>
            <a:gs pos="97000">
              <a:schemeClr val="tx2">
                <a:lumMod val="20000"/>
                <a:lumOff val="80000"/>
              </a:schemeClr>
            </a:gs>
            <a:gs pos="91000">
              <a:schemeClr val="bg2">
                <a:lumMod val="9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7B730BC-B9B7-44AF-9C1F-18798A91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BEA00D-3D81-4954-A11A-1E1A06543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" y="0"/>
            <a:ext cx="12191996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C59F35D-3AEE-407C-8DA7-F495CB9B5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66456" y="591688"/>
            <a:ext cx="2425541" cy="5347085"/>
          </a:xfrm>
          <a:custGeom>
            <a:avLst/>
            <a:gdLst>
              <a:gd name="connsiteX0" fmla="*/ 2425541 w 2425541"/>
              <a:gd name="connsiteY0" fmla="*/ 0 h 5347085"/>
              <a:gd name="connsiteX1" fmla="*/ 2425541 w 2425541"/>
              <a:gd name="connsiteY1" fmla="*/ 5347085 h 5347085"/>
              <a:gd name="connsiteX2" fmla="*/ 2392586 w 2425541"/>
              <a:gd name="connsiteY2" fmla="*/ 5333903 h 5347085"/>
              <a:gd name="connsiteX3" fmla="*/ 2338684 w 2425541"/>
              <a:gd name="connsiteY3" fmla="*/ 5319993 h 5347085"/>
              <a:gd name="connsiteX4" fmla="*/ 2284781 w 2425541"/>
              <a:gd name="connsiteY4" fmla="*/ 5313037 h 5347085"/>
              <a:gd name="connsiteX5" fmla="*/ 2227401 w 2425541"/>
              <a:gd name="connsiteY5" fmla="*/ 5313037 h 5347085"/>
              <a:gd name="connsiteX6" fmla="*/ 2168282 w 2425541"/>
              <a:gd name="connsiteY6" fmla="*/ 5316515 h 5347085"/>
              <a:gd name="connsiteX7" fmla="*/ 2109162 w 2425541"/>
              <a:gd name="connsiteY7" fmla="*/ 5323470 h 5347085"/>
              <a:gd name="connsiteX8" fmla="*/ 2050043 w 2425541"/>
              <a:gd name="connsiteY8" fmla="*/ 5332164 h 5347085"/>
              <a:gd name="connsiteX9" fmla="*/ 1990924 w 2425541"/>
              <a:gd name="connsiteY9" fmla="*/ 5339119 h 5347085"/>
              <a:gd name="connsiteX10" fmla="*/ 1931805 w 2425541"/>
              <a:gd name="connsiteY10" fmla="*/ 5344336 h 5347085"/>
              <a:gd name="connsiteX11" fmla="*/ 1876163 w 2425541"/>
              <a:gd name="connsiteY11" fmla="*/ 5342597 h 5347085"/>
              <a:gd name="connsiteX12" fmla="*/ 1822261 w 2425541"/>
              <a:gd name="connsiteY12" fmla="*/ 5335642 h 5347085"/>
              <a:gd name="connsiteX13" fmla="*/ 1770097 w 2425541"/>
              <a:gd name="connsiteY13" fmla="*/ 5319993 h 5347085"/>
              <a:gd name="connsiteX14" fmla="*/ 1726627 w 2425541"/>
              <a:gd name="connsiteY14" fmla="*/ 5297388 h 5347085"/>
              <a:gd name="connsiteX15" fmla="*/ 1684896 w 2425541"/>
              <a:gd name="connsiteY15" fmla="*/ 5267829 h 5347085"/>
              <a:gd name="connsiteX16" fmla="*/ 1648381 w 2425541"/>
              <a:gd name="connsiteY16" fmla="*/ 5233053 h 5347085"/>
              <a:gd name="connsiteX17" fmla="*/ 1611866 w 2425541"/>
              <a:gd name="connsiteY17" fmla="*/ 5193060 h 5347085"/>
              <a:gd name="connsiteX18" fmla="*/ 1578829 w 2425541"/>
              <a:gd name="connsiteY18" fmla="*/ 5151329 h 5347085"/>
              <a:gd name="connsiteX19" fmla="*/ 1545792 w 2425541"/>
              <a:gd name="connsiteY19" fmla="*/ 5107859 h 5347085"/>
              <a:gd name="connsiteX20" fmla="*/ 1512755 w 2425541"/>
              <a:gd name="connsiteY20" fmla="*/ 5064389 h 5347085"/>
              <a:gd name="connsiteX21" fmla="*/ 1479717 w 2425541"/>
              <a:gd name="connsiteY21" fmla="*/ 5022658 h 5347085"/>
              <a:gd name="connsiteX22" fmla="*/ 1444942 w 2425541"/>
              <a:gd name="connsiteY22" fmla="*/ 4982666 h 5347085"/>
              <a:gd name="connsiteX23" fmla="*/ 1404949 w 2425541"/>
              <a:gd name="connsiteY23" fmla="*/ 4947890 h 5347085"/>
              <a:gd name="connsiteX24" fmla="*/ 1366696 w 2425541"/>
              <a:gd name="connsiteY24" fmla="*/ 4916591 h 5347085"/>
              <a:gd name="connsiteX25" fmla="*/ 1323226 w 2425541"/>
              <a:gd name="connsiteY25" fmla="*/ 4892248 h 5347085"/>
              <a:gd name="connsiteX26" fmla="*/ 1276278 w 2425541"/>
              <a:gd name="connsiteY26" fmla="*/ 4871383 h 5347085"/>
              <a:gd name="connsiteX27" fmla="*/ 1225853 w 2425541"/>
              <a:gd name="connsiteY27" fmla="*/ 4853995 h 5347085"/>
              <a:gd name="connsiteX28" fmla="*/ 1173689 w 2425541"/>
              <a:gd name="connsiteY28" fmla="*/ 4838346 h 5347085"/>
              <a:gd name="connsiteX29" fmla="*/ 1121525 w 2425541"/>
              <a:gd name="connsiteY29" fmla="*/ 4824435 h 5347085"/>
              <a:gd name="connsiteX30" fmla="*/ 1067622 w 2425541"/>
              <a:gd name="connsiteY30" fmla="*/ 4810525 h 5347085"/>
              <a:gd name="connsiteX31" fmla="*/ 1017197 w 2425541"/>
              <a:gd name="connsiteY31" fmla="*/ 4794876 h 5347085"/>
              <a:gd name="connsiteX32" fmla="*/ 966772 w 2425541"/>
              <a:gd name="connsiteY32" fmla="*/ 4777488 h 5347085"/>
              <a:gd name="connsiteX33" fmla="*/ 919824 w 2425541"/>
              <a:gd name="connsiteY33" fmla="*/ 4756622 h 5347085"/>
              <a:gd name="connsiteX34" fmla="*/ 878093 w 2425541"/>
              <a:gd name="connsiteY34" fmla="*/ 4730540 h 5347085"/>
              <a:gd name="connsiteX35" fmla="*/ 839840 w 2425541"/>
              <a:gd name="connsiteY35" fmla="*/ 4699242 h 5347085"/>
              <a:gd name="connsiteX36" fmla="*/ 808541 w 2425541"/>
              <a:gd name="connsiteY36" fmla="*/ 4660988 h 5347085"/>
              <a:gd name="connsiteX37" fmla="*/ 782459 w 2425541"/>
              <a:gd name="connsiteY37" fmla="*/ 4619257 h 5347085"/>
              <a:gd name="connsiteX38" fmla="*/ 761594 w 2425541"/>
              <a:gd name="connsiteY38" fmla="*/ 4572309 h 5347085"/>
              <a:gd name="connsiteX39" fmla="*/ 744206 w 2425541"/>
              <a:gd name="connsiteY39" fmla="*/ 4521884 h 5347085"/>
              <a:gd name="connsiteX40" fmla="*/ 728556 w 2425541"/>
              <a:gd name="connsiteY40" fmla="*/ 4471459 h 5347085"/>
              <a:gd name="connsiteX41" fmla="*/ 714646 w 2425541"/>
              <a:gd name="connsiteY41" fmla="*/ 4417556 h 5347085"/>
              <a:gd name="connsiteX42" fmla="*/ 700736 w 2425541"/>
              <a:gd name="connsiteY42" fmla="*/ 4365393 h 5347085"/>
              <a:gd name="connsiteX43" fmla="*/ 685087 w 2425541"/>
              <a:gd name="connsiteY43" fmla="*/ 4313229 h 5347085"/>
              <a:gd name="connsiteX44" fmla="*/ 667699 w 2425541"/>
              <a:gd name="connsiteY44" fmla="*/ 4262803 h 5347085"/>
              <a:gd name="connsiteX45" fmla="*/ 646833 w 2425541"/>
              <a:gd name="connsiteY45" fmla="*/ 4215856 h 5347085"/>
              <a:gd name="connsiteX46" fmla="*/ 622490 w 2425541"/>
              <a:gd name="connsiteY46" fmla="*/ 4172386 h 5347085"/>
              <a:gd name="connsiteX47" fmla="*/ 591191 w 2425541"/>
              <a:gd name="connsiteY47" fmla="*/ 4134132 h 5347085"/>
              <a:gd name="connsiteX48" fmla="*/ 556416 w 2425541"/>
              <a:gd name="connsiteY48" fmla="*/ 4094140 h 5347085"/>
              <a:gd name="connsiteX49" fmla="*/ 516423 w 2425541"/>
              <a:gd name="connsiteY49" fmla="*/ 4059364 h 5347085"/>
              <a:gd name="connsiteX50" fmla="*/ 472953 w 2425541"/>
              <a:gd name="connsiteY50" fmla="*/ 4026327 h 5347085"/>
              <a:gd name="connsiteX51" fmla="*/ 429483 w 2425541"/>
              <a:gd name="connsiteY51" fmla="*/ 3993290 h 5347085"/>
              <a:gd name="connsiteX52" fmla="*/ 386013 w 2425541"/>
              <a:gd name="connsiteY52" fmla="*/ 3960253 h 5347085"/>
              <a:gd name="connsiteX53" fmla="*/ 344282 w 2425541"/>
              <a:gd name="connsiteY53" fmla="*/ 3927215 h 5347085"/>
              <a:gd name="connsiteX54" fmla="*/ 304290 w 2425541"/>
              <a:gd name="connsiteY54" fmla="*/ 3890701 h 5347085"/>
              <a:gd name="connsiteX55" fmla="*/ 269514 w 2425541"/>
              <a:gd name="connsiteY55" fmla="*/ 3854186 h 5347085"/>
              <a:gd name="connsiteX56" fmla="*/ 239954 w 2425541"/>
              <a:gd name="connsiteY56" fmla="*/ 3812455 h 5347085"/>
              <a:gd name="connsiteX57" fmla="*/ 217350 w 2425541"/>
              <a:gd name="connsiteY57" fmla="*/ 3768985 h 5347085"/>
              <a:gd name="connsiteX58" fmla="*/ 201701 w 2425541"/>
              <a:gd name="connsiteY58" fmla="*/ 3716821 h 5347085"/>
              <a:gd name="connsiteX59" fmla="*/ 194745 w 2425541"/>
              <a:gd name="connsiteY59" fmla="*/ 3662918 h 5347085"/>
              <a:gd name="connsiteX60" fmla="*/ 193007 w 2425541"/>
              <a:gd name="connsiteY60" fmla="*/ 3607277 h 5347085"/>
              <a:gd name="connsiteX61" fmla="*/ 198223 w 2425541"/>
              <a:gd name="connsiteY61" fmla="*/ 3548157 h 5347085"/>
              <a:gd name="connsiteX62" fmla="*/ 205178 w 2425541"/>
              <a:gd name="connsiteY62" fmla="*/ 3489038 h 5347085"/>
              <a:gd name="connsiteX63" fmla="*/ 213872 w 2425541"/>
              <a:gd name="connsiteY63" fmla="*/ 3429919 h 5347085"/>
              <a:gd name="connsiteX64" fmla="*/ 220827 w 2425541"/>
              <a:gd name="connsiteY64" fmla="*/ 3370800 h 5347085"/>
              <a:gd name="connsiteX65" fmla="*/ 224305 w 2425541"/>
              <a:gd name="connsiteY65" fmla="*/ 3311681 h 5347085"/>
              <a:gd name="connsiteX66" fmla="*/ 224305 w 2425541"/>
              <a:gd name="connsiteY66" fmla="*/ 3254301 h 5347085"/>
              <a:gd name="connsiteX67" fmla="*/ 217350 w 2425541"/>
              <a:gd name="connsiteY67" fmla="*/ 3200398 h 5347085"/>
              <a:gd name="connsiteX68" fmla="*/ 203439 w 2425541"/>
              <a:gd name="connsiteY68" fmla="*/ 3146495 h 5347085"/>
              <a:gd name="connsiteX69" fmla="*/ 182574 w 2425541"/>
              <a:gd name="connsiteY69" fmla="*/ 3096070 h 5347085"/>
              <a:gd name="connsiteX70" fmla="*/ 156492 w 2425541"/>
              <a:gd name="connsiteY70" fmla="*/ 3043906 h 5347085"/>
              <a:gd name="connsiteX71" fmla="*/ 126932 w 2425541"/>
              <a:gd name="connsiteY71" fmla="*/ 2991742 h 5347085"/>
              <a:gd name="connsiteX72" fmla="*/ 95634 w 2425541"/>
              <a:gd name="connsiteY72" fmla="*/ 2939578 h 5347085"/>
              <a:gd name="connsiteX73" fmla="*/ 66074 w 2425541"/>
              <a:gd name="connsiteY73" fmla="*/ 2889153 h 5347085"/>
              <a:gd name="connsiteX74" fmla="*/ 39992 w 2425541"/>
              <a:gd name="connsiteY74" fmla="*/ 2835250 h 5347085"/>
              <a:gd name="connsiteX75" fmla="*/ 19127 w 2425541"/>
              <a:gd name="connsiteY75" fmla="*/ 2783086 h 5347085"/>
              <a:gd name="connsiteX76" fmla="*/ 5216 w 2425541"/>
              <a:gd name="connsiteY76" fmla="*/ 2729184 h 5347085"/>
              <a:gd name="connsiteX77" fmla="*/ 0 w 2425541"/>
              <a:gd name="connsiteY77" fmla="*/ 2673542 h 5347085"/>
              <a:gd name="connsiteX78" fmla="*/ 5216 w 2425541"/>
              <a:gd name="connsiteY78" fmla="*/ 2617901 h 5347085"/>
              <a:gd name="connsiteX79" fmla="*/ 19127 w 2425541"/>
              <a:gd name="connsiteY79" fmla="*/ 2563998 h 5347085"/>
              <a:gd name="connsiteX80" fmla="*/ 39992 w 2425541"/>
              <a:gd name="connsiteY80" fmla="*/ 2511834 h 5347085"/>
              <a:gd name="connsiteX81" fmla="*/ 66074 w 2425541"/>
              <a:gd name="connsiteY81" fmla="*/ 2457931 h 5347085"/>
              <a:gd name="connsiteX82" fmla="*/ 95634 w 2425541"/>
              <a:gd name="connsiteY82" fmla="*/ 2407506 h 5347085"/>
              <a:gd name="connsiteX83" fmla="*/ 126932 w 2425541"/>
              <a:gd name="connsiteY83" fmla="*/ 2355342 h 5347085"/>
              <a:gd name="connsiteX84" fmla="*/ 156492 w 2425541"/>
              <a:gd name="connsiteY84" fmla="*/ 2303178 h 5347085"/>
              <a:gd name="connsiteX85" fmla="*/ 182574 w 2425541"/>
              <a:gd name="connsiteY85" fmla="*/ 2251015 h 5347085"/>
              <a:gd name="connsiteX86" fmla="*/ 203439 w 2425541"/>
              <a:gd name="connsiteY86" fmla="*/ 2200589 h 5347085"/>
              <a:gd name="connsiteX87" fmla="*/ 217350 w 2425541"/>
              <a:gd name="connsiteY87" fmla="*/ 2146687 h 5347085"/>
              <a:gd name="connsiteX88" fmla="*/ 224305 w 2425541"/>
              <a:gd name="connsiteY88" fmla="*/ 2092784 h 5347085"/>
              <a:gd name="connsiteX89" fmla="*/ 224305 w 2425541"/>
              <a:gd name="connsiteY89" fmla="*/ 2035403 h 5347085"/>
              <a:gd name="connsiteX90" fmla="*/ 220827 w 2425541"/>
              <a:gd name="connsiteY90" fmla="*/ 1976284 h 5347085"/>
              <a:gd name="connsiteX91" fmla="*/ 213872 w 2425541"/>
              <a:gd name="connsiteY91" fmla="*/ 1917165 h 5347085"/>
              <a:gd name="connsiteX92" fmla="*/ 205178 w 2425541"/>
              <a:gd name="connsiteY92" fmla="*/ 1858046 h 5347085"/>
              <a:gd name="connsiteX93" fmla="*/ 198223 w 2425541"/>
              <a:gd name="connsiteY93" fmla="*/ 1798927 h 5347085"/>
              <a:gd name="connsiteX94" fmla="*/ 193007 w 2425541"/>
              <a:gd name="connsiteY94" fmla="*/ 1739808 h 5347085"/>
              <a:gd name="connsiteX95" fmla="*/ 194745 w 2425541"/>
              <a:gd name="connsiteY95" fmla="*/ 1684166 h 5347085"/>
              <a:gd name="connsiteX96" fmla="*/ 201701 w 2425541"/>
              <a:gd name="connsiteY96" fmla="*/ 1630263 h 5347085"/>
              <a:gd name="connsiteX97" fmla="*/ 217350 w 2425541"/>
              <a:gd name="connsiteY97" fmla="*/ 1578100 h 5347085"/>
              <a:gd name="connsiteX98" fmla="*/ 239954 w 2425541"/>
              <a:gd name="connsiteY98" fmla="*/ 1534630 h 5347085"/>
              <a:gd name="connsiteX99" fmla="*/ 269514 w 2425541"/>
              <a:gd name="connsiteY99" fmla="*/ 1492898 h 5347085"/>
              <a:gd name="connsiteX100" fmla="*/ 304290 w 2425541"/>
              <a:gd name="connsiteY100" fmla="*/ 1456384 h 5347085"/>
              <a:gd name="connsiteX101" fmla="*/ 344282 w 2425541"/>
              <a:gd name="connsiteY101" fmla="*/ 1419869 h 5347085"/>
              <a:gd name="connsiteX102" fmla="*/ 386013 w 2425541"/>
              <a:gd name="connsiteY102" fmla="*/ 1386832 h 5347085"/>
              <a:gd name="connsiteX103" fmla="*/ 429483 w 2425541"/>
              <a:gd name="connsiteY103" fmla="*/ 1353795 h 5347085"/>
              <a:gd name="connsiteX104" fmla="*/ 472953 w 2425541"/>
              <a:gd name="connsiteY104" fmla="*/ 1320757 h 5347085"/>
              <a:gd name="connsiteX105" fmla="*/ 516423 w 2425541"/>
              <a:gd name="connsiteY105" fmla="*/ 1287720 h 5347085"/>
              <a:gd name="connsiteX106" fmla="*/ 556416 w 2425541"/>
              <a:gd name="connsiteY106" fmla="*/ 1252944 h 5347085"/>
              <a:gd name="connsiteX107" fmla="*/ 591191 w 2425541"/>
              <a:gd name="connsiteY107" fmla="*/ 1212952 h 5347085"/>
              <a:gd name="connsiteX108" fmla="*/ 622490 w 2425541"/>
              <a:gd name="connsiteY108" fmla="*/ 1174698 h 5347085"/>
              <a:gd name="connsiteX109" fmla="*/ 646833 w 2425541"/>
              <a:gd name="connsiteY109" fmla="*/ 1131229 h 5347085"/>
              <a:gd name="connsiteX110" fmla="*/ 667699 w 2425541"/>
              <a:gd name="connsiteY110" fmla="*/ 1084281 h 5347085"/>
              <a:gd name="connsiteX111" fmla="*/ 685087 w 2425541"/>
              <a:gd name="connsiteY111" fmla="*/ 1033856 h 5347085"/>
              <a:gd name="connsiteX112" fmla="*/ 700736 w 2425541"/>
              <a:gd name="connsiteY112" fmla="*/ 981692 h 5347085"/>
              <a:gd name="connsiteX113" fmla="*/ 714646 w 2425541"/>
              <a:gd name="connsiteY113" fmla="*/ 929528 h 5347085"/>
              <a:gd name="connsiteX114" fmla="*/ 728556 w 2425541"/>
              <a:gd name="connsiteY114" fmla="*/ 875625 h 5347085"/>
              <a:gd name="connsiteX115" fmla="*/ 744206 w 2425541"/>
              <a:gd name="connsiteY115" fmla="*/ 825200 h 5347085"/>
              <a:gd name="connsiteX116" fmla="*/ 761594 w 2425541"/>
              <a:gd name="connsiteY116" fmla="*/ 774775 h 5347085"/>
              <a:gd name="connsiteX117" fmla="*/ 782459 w 2425541"/>
              <a:gd name="connsiteY117" fmla="*/ 727827 h 5347085"/>
              <a:gd name="connsiteX118" fmla="*/ 808541 w 2425541"/>
              <a:gd name="connsiteY118" fmla="*/ 686096 h 5347085"/>
              <a:gd name="connsiteX119" fmla="*/ 839840 w 2425541"/>
              <a:gd name="connsiteY119" fmla="*/ 647843 h 5347085"/>
              <a:gd name="connsiteX120" fmla="*/ 878093 w 2425541"/>
              <a:gd name="connsiteY120" fmla="*/ 616544 h 5347085"/>
              <a:gd name="connsiteX121" fmla="*/ 919824 w 2425541"/>
              <a:gd name="connsiteY121" fmla="*/ 590462 h 5347085"/>
              <a:gd name="connsiteX122" fmla="*/ 966772 w 2425541"/>
              <a:gd name="connsiteY122" fmla="*/ 569597 h 5347085"/>
              <a:gd name="connsiteX123" fmla="*/ 1017197 w 2425541"/>
              <a:gd name="connsiteY123" fmla="*/ 552209 h 5347085"/>
              <a:gd name="connsiteX124" fmla="*/ 1067622 w 2425541"/>
              <a:gd name="connsiteY124" fmla="*/ 536560 h 5347085"/>
              <a:gd name="connsiteX125" fmla="*/ 1121525 w 2425541"/>
              <a:gd name="connsiteY125" fmla="*/ 522649 h 5347085"/>
              <a:gd name="connsiteX126" fmla="*/ 1173689 w 2425541"/>
              <a:gd name="connsiteY126" fmla="*/ 508739 h 5347085"/>
              <a:gd name="connsiteX127" fmla="*/ 1225853 w 2425541"/>
              <a:gd name="connsiteY127" fmla="*/ 493090 h 5347085"/>
              <a:gd name="connsiteX128" fmla="*/ 1276278 w 2425541"/>
              <a:gd name="connsiteY128" fmla="*/ 475702 h 5347085"/>
              <a:gd name="connsiteX129" fmla="*/ 1323226 w 2425541"/>
              <a:gd name="connsiteY129" fmla="*/ 454836 h 5347085"/>
              <a:gd name="connsiteX130" fmla="*/ 1366696 w 2425541"/>
              <a:gd name="connsiteY130" fmla="*/ 430493 h 5347085"/>
              <a:gd name="connsiteX131" fmla="*/ 1404949 w 2425541"/>
              <a:gd name="connsiteY131" fmla="*/ 399195 h 5347085"/>
              <a:gd name="connsiteX132" fmla="*/ 1444942 w 2425541"/>
              <a:gd name="connsiteY132" fmla="*/ 364419 h 5347085"/>
              <a:gd name="connsiteX133" fmla="*/ 1479717 w 2425541"/>
              <a:gd name="connsiteY133" fmla="*/ 324426 h 5347085"/>
              <a:gd name="connsiteX134" fmla="*/ 1512755 w 2425541"/>
              <a:gd name="connsiteY134" fmla="*/ 282695 h 5347085"/>
              <a:gd name="connsiteX135" fmla="*/ 1545792 w 2425541"/>
              <a:gd name="connsiteY135" fmla="*/ 239225 h 5347085"/>
              <a:gd name="connsiteX136" fmla="*/ 1578829 w 2425541"/>
              <a:gd name="connsiteY136" fmla="*/ 195755 h 5347085"/>
              <a:gd name="connsiteX137" fmla="*/ 1611866 w 2425541"/>
              <a:gd name="connsiteY137" fmla="*/ 154024 h 5347085"/>
              <a:gd name="connsiteX138" fmla="*/ 1648381 w 2425541"/>
              <a:gd name="connsiteY138" fmla="*/ 114032 h 5347085"/>
              <a:gd name="connsiteX139" fmla="*/ 1684896 w 2425541"/>
              <a:gd name="connsiteY139" fmla="*/ 79256 h 5347085"/>
              <a:gd name="connsiteX140" fmla="*/ 1726627 w 2425541"/>
              <a:gd name="connsiteY140" fmla="*/ 49696 h 5347085"/>
              <a:gd name="connsiteX141" fmla="*/ 1770097 w 2425541"/>
              <a:gd name="connsiteY141" fmla="*/ 27092 h 5347085"/>
              <a:gd name="connsiteX142" fmla="*/ 1822261 w 2425541"/>
              <a:gd name="connsiteY142" fmla="*/ 11443 h 5347085"/>
              <a:gd name="connsiteX143" fmla="*/ 1876163 w 2425541"/>
              <a:gd name="connsiteY143" fmla="*/ 4487 h 5347085"/>
              <a:gd name="connsiteX144" fmla="*/ 1931805 w 2425541"/>
              <a:gd name="connsiteY144" fmla="*/ 2749 h 5347085"/>
              <a:gd name="connsiteX145" fmla="*/ 1990924 w 2425541"/>
              <a:gd name="connsiteY145" fmla="*/ 7965 h 5347085"/>
              <a:gd name="connsiteX146" fmla="*/ 2050043 w 2425541"/>
              <a:gd name="connsiteY146" fmla="*/ 14920 h 5347085"/>
              <a:gd name="connsiteX147" fmla="*/ 2109162 w 2425541"/>
              <a:gd name="connsiteY147" fmla="*/ 23614 h 5347085"/>
              <a:gd name="connsiteX148" fmla="*/ 2168282 w 2425541"/>
              <a:gd name="connsiteY148" fmla="*/ 30569 h 5347085"/>
              <a:gd name="connsiteX149" fmla="*/ 2227401 w 2425541"/>
              <a:gd name="connsiteY149" fmla="*/ 34047 h 5347085"/>
              <a:gd name="connsiteX150" fmla="*/ 2284781 w 2425541"/>
              <a:gd name="connsiteY150" fmla="*/ 34047 h 5347085"/>
              <a:gd name="connsiteX151" fmla="*/ 2338684 w 2425541"/>
              <a:gd name="connsiteY151" fmla="*/ 27092 h 5347085"/>
              <a:gd name="connsiteX152" fmla="*/ 2392586 w 2425541"/>
              <a:gd name="connsiteY152" fmla="*/ 13181 h 5347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2425541" h="5347085">
                <a:moveTo>
                  <a:pt x="2425541" y="0"/>
                </a:moveTo>
                <a:lnTo>
                  <a:pt x="2425541" y="5347085"/>
                </a:lnTo>
                <a:lnTo>
                  <a:pt x="2392586" y="5333903"/>
                </a:lnTo>
                <a:lnTo>
                  <a:pt x="2338684" y="5319993"/>
                </a:lnTo>
                <a:lnTo>
                  <a:pt x="2284781" y="5313037"/>
                </a:lnTo>
                <a:lnTo>
                  <a:pt x="2227401" y="5313037"/>
                </a:lnTo>
                <a:lnTo>
                  <a:pt x="2168282" y="5316515"/>
                </a:lnTo>
                <a:lnTo>
                  <a:pt x="2109162" y="5323470"/>
                </a:lnTo>
                <a:lnTo>
                  <a:pt x="2050043" y="5332164"/>
                </a:lnTo>
                <a:lnTo>
                  <a:pt x="1990924" y="5339119"/>
                </a:lnTo>
                <a:lnTo>
                  <a:pt x="1931805" y="5344336"/>
                </a:lnTo>
                <a:lnTo>
                  <a:pt x="1876163" y="5342597"/>
                </a:lnTo>
                <a:lnTo>
                  <a:pt x="1822261" y="5335642"/>
                </a:lnTo>
                <a:lnTo>
                  <a:pt x="1770097" y="5319993"/>
                </a:lnTo>
                <a:lnTo>
                  <a:pt x="1726627" y="5297388"/>
                </a:lnTo>
                <a:lnTo>
                  <a:pt x="1684896" y="5267829"/>
                </a:lnTo>
                <a:lnTo>
                  <a:pt x="1648381" y="5233053"/>
                </a:lnTo>
                <a:lnTo>
                  <a:pt x="1611866" y="5193060"/>
                </a:lnTo>
                <a:lnTo>
                  <a:pt x="1578829" y="5151329"/>
                </a:lnTo>
                <a:lnTo>
                  <a:pt x="1545792" y="5107859"/>
                </a:lnTo>
                <a:lnTo>
                  <a:pt x="1512755" y="5064389"/>
                </a:lnTo>
                <a:lnTo>
                  <a:pt x="1479717" y="5022658"/>
                </a:lnTo>
                <a:lnTo>
                  <a:pt x="1444942" y="4982666"/>
                </a:lnTo>
                <a:lnTo>
                  <a:pt x="1404949" y="4947890"/>
                </a:lnTo>
                <a:lnTo>
                  <a:pt x="1366696" y="4916591"/>
                </a:lnTo>
                <a:lnTo>
                  <a:pt x="1323226" y="4892248"/>
                </a:lnTo>
                <a:lnTo>
                  <a:pt x="1276278" y="4871383"/>
                </a:lnTo>
                <a:lnTo>
                  <a:pt x="1225853" y="4853995"/>
                </a:lnTo>
                <a:lnTo>
                  <a:pt x="1173689" y="4838346"/>
                </a:lnTo>
                <a:lnTo>
                  <a:pt x="1121525" y="4824435"/>
                </a:lnTo>
                <a:lnTo>
                  <a:pt x="1067622" y="4810525"/>
                </a:lnTo>
                <a:lnTo>
                  <a:pt x="1017197" y="4794876"/>
                </a:lnTo>
                <a:lnTo>
                  <a:pt x="966772" y="4777488"/>
                </a:lnTo>
                <a:lnTo>
                  <a:pt x="919824" y="4756622"/>
                </a:lnTo>
                <a:lnTo>
                  <a:pt x="878093" y="4730540"/>
                </a:lnTo>
                <a:lnTo>
                  <a:pt x="839840" y="4699242"/>
                </a:lnTo>
                <a:lnTo>
                  <a:pt x="808541" y="4660988"/>
                </a:lnTo>
                <a:lnTo>
                  <a:pt x="782459" y="4619257"/>
                </a:lnTo>
                <a:lnTo>
                  <a:pt x="761594" y="4572309"/>
                </a:lnTo>
                <a:lnTo>
                  <a:pt x="744206" y="4521884"/>
                </a:lnTo>
                <a:lnTo>
                  <a:pt x="728556" y="4471459"/>
                </a:lnTo>
                <a:lnTo>
                  <a:pt x="714646" y="4417556"/>
                </a:lnTo>
                <a:lnTo>
                  <a:pt x="700736" y="4365393"/>
                </a:lnTo>
                <a:lnTo>
                  <a:pt x="685087" y="4313229"/>
                </a:lnTo>
                <a:lnTo>
                  <a:pt x="667699" y="4262803"/>
                </a:lnTo>
                <a:lnTo>
                  <a:pt x="646833" y="4215856"/>
                </a:lnTo>
                <a:lnTo>
                  <a:pt x="622490" y="4172386"/>
                </a:lnTo>
                <a:lnTo>
                  <a:pt x="591191" y="4134132"/>
                </a:lnTo>
                <a:lnTo>
                  <a:pt x="556416" y="4094140"/>
                </a:lnTo>
                <a:lnTo>
                  <a:pt x="516423" y="4059364"/>
                </a:lnTo>
                <a:lnTo>
                  <a:pt x="472953" y="4026327"/>
                </a:lnTo>
                <a:lnTo>
                  <a:pt x="429483" y="3993290"/>
                </a:lnTo>
                <a:lnTo>
                  <a:pt x="386013" y="3960253"/>
                </a:lnTo>
                <a:lnTo>
                  <a:pt x="344282" y="3927215"/>
                </a:lnTo>
                <a:lnTo>
                  <a:pt x="304290" y="3890701"/>
                </a:lnTo>
                <a:lnTo>
                  <a:pt x="269514" y="3854186"/>
                </a:lnTo>
                <a:lnTo>
                  <a:pt x="239954" y="3812455"/>
                </a:lnTo>
                <a:lnTo>
                  <a:pt x="217350" y="3768985"/>
                </a:lnTo>
                <a:lnTo>
                  <a:pt x="201701" y="3716821"/>
                </a:lnTo>
                <a:lnTo>
                  <a:pt x="194745" y="3662918"/>
                </a:lnTo>
                <a:lnTo>
                  <a:pt x="193007" y="3607277"/>
                </a:lnTo>
                <a:lnTo>
                  <a:pt x="198223" y="3548157"/>
                </a:lnTo>
                <a:lnTo>
                  <a:pt x="205178" y="3489038"/>
                </a:lnTo>
                <a:lnTo>
                  <a:pt x="213872" y="3429919"/>
                </a:lnTo>
                <a:lnTo>
                  <a:pt x="220827" y="3370800"/>
                </a:lnTo>
                <a:lnTo>
                  <a:pt x="224305" y="3311681"/>
                </a:lnTo>
                <a:lnTo>
                  <a:pt x="224305" y="3254301"/>
                </a:lnTo>
                <a:lnTo>
                  <a:pt x="217350" y="3200398"/>
                </a:lnTo>
                <a:lnTo>
                  <a:pt x="203439" y="3146495"/>
                </a:lnTo>
                <a:lnTo>
                  <a:pt x="182574" y="3096070"/>
                </a:lnTo>
                <a:lnTo>
                  <a:pt x="156492" y="3043906"/>
                </a:lnTo>
                <a:lnTo>
                  <a:pt x="126932" y="2991742"/>
                </a:lnTo>
                <a:lnTo>
                  <a:pt x="95634" y="2939578"/>
                </a:lnTo>
                <a:lnTo>
                  <a:pt x="66074" y="2889153"/>
                </a:lnTo>
                <a:lnTo>
                  <a:pt x="39992" y="2835250"/>
                </a:lnTo>
                <a:lnTo>
                  <a:pt x="19127" y="2783086"/>
                </a:lnTo>
                <a:lnTo>
                  <a:pt x="5216" y="2729184"/>
                </a:lnTo>
                <a:lnTo>
                  <a:pt x="0" y="2673542"/>
                </a:lnTo>
                <a:lnTo>
                  <a:pt x="5216" y="2617901"/>
                </a:lnTo>
                <a:lnTo>
                  <a:pt x="19127" y="2563998"/>
                </a:lnTo>
                <a:lnTo>
                  <a:pt x="39992" y="2511834"/>
                </a:lnTo>
                <a:lnTo>
                  <a:pt x="66074" y="2457931"/>
                </a:lnTo>
                <a:lnTo>
                  <a:pt x="95634" y="2407506"/>
                </a:lnTo>
                <a:lnTo>
                  <a:pt x="126932" y="2355342"/>
                </a:lnTo>
                <a:lnTo>
                  <a:pt x="156492" y="2303178"/>
                </a:lnTo>
                <a:lnTo>
                  <a:pt x="182574" y="2251015"/>
                </a:lnTo>
                <a:lnTo>
                  <a:pt x="203439" y="2200589"/>
                </a:lnTo>
                <a:lnTo>
                  <a:pt x="217350" y="2146687"/>
                </a:lnTo>
                <a:lnTo>
                  <a:pt x="224305" y="2092784"/>
                </a:lnTo>
                <a:lnTo>
                  <a:pt x="224305" y="2035403"/>
                </a:lnTo>
                <a:lnTo>
                  <a:pt x="220827" y="1976284"/>
                </a:lnTo>
                <a:lnTo>
                  <a:pt x="213872" y="1917165"/>
                </a:lnTo>
                <a:lnTo>
                  <a:pt x="205178" y="1858046"/>
                </a:lnTo>
                <a:lnTo>
                  <a:pt x="198223" y="1798927"/>
                </a:lnTo>
                <a:lnTo>
                  <a:pt x="193007" y="1739808"/>
                </a:lnTo>
                <a:lnTo>
                  <a:pt x="194745" y="1684166"/>
                </a:lnTo>
                <a:lnTo>
                  <a:pt x="201701" y="1630263"/>
                </a:lnTo>
                <a:lnTo>
                  <a:pt x="217350" y="1578100"/>
                </a:lnTo>
                <a:lnTo>
                  <a:pt x="239954" y="1534630"/>
                </a:lnTo>
                <a:lnTo>
                  <a:pt x="269514" y="1492898"/>
                </a:lnTo>
                <a:lnTo>
                  <a:pt x="304290" y="1456384"/>
                </a:lnTo>
                <a:lnTo>
                  <a:pt x="344282" y="1419869"/>
                </a:lnTo>
                <a:lnTo>
                  <a:pt x="386013" y="1386832"/>
                </a:lnTo>
                <a:lnTo>
                  <a:pt x="429483" y="1353795"/>
                </a:lnTo>
                <a:lnTo>
                  <a:pt x="472953" y="1320757"/>
                </a:lnTo>
                <a:lnTo>
                  <a:pt x="516423" y="1287720"/>
                </a:lnTo>
                <a:lnTo>
                  <a:pt x="556416" y="1252944"/>
                </a:lnTo>
                <a:lnTo>
                  <a:pt x="591191" y="1212952"/>
                </a:lnTo>
                <a:lnTo>
                  <a:pt x="622490" y="1174698"/>
                </a:lnTo>
                <a:lnTo>
                  <a:pt x="646833" y="1131229"/>
                </a:lnTo>
                <a:lnTo>
                  <a:pt x="667699" y="1084281"/>
                </a:lnTo>
                <a:lnTo>
                  <a:pt x="685087" y="1033856"/>
                </a:lnTo>
                <a:lnTo>
                  <a:pt x="700736" y="981692"/>
                </a:lnTo>
                <a:lnTo>
                  <a:pt x="714646" y="929528"/>
                </a:lnTo>
                <a:lnTo>
                  <a:pt x="728556" y="875625"/>
                </a:lnTo>
                <a:lnTo>
                  <a:pt x="744206" y="825200"/>
                </a:lnTo>
                <a:lnTo>
                  <a:pt x="761594" y="774775"/>
                </a:lnTo>
                <a:lnTo>
                  <a:pt x="782459" y="727827"/>
                </a:lnTo>
                <a:lnTo>
                  <a:pt x="808541" y="686096"/>
                </a:lnTo>
                <a:lnTo>
                  <a:pt x="839840" y="647843"/>
                </a:lnTo>
                <a:lnTo>
                  <a:pt x="878093" y="616544"/>
                </a:lnTo>
                <a:lnTo>
                  <a:pt x="919824" y="590462"/>
                </a:lnTo>
                <a:lnTo>
                  <a:pt x="966772" y="569597"/>
                </a:lnTo>
                <a:lnTo>
                  <a:pt x="1017197" y="552209"/>
                </a:lnTo>
                <a:lnTo>
                  <a:pt x="1067622" y="536560"/>
                </a:lnTo>
                <a:lnTo>
                  <a:pt x="1121525" y="522649"/>
                </a:lnTo>
                <a:lnTo>
                  <a:pt x="1173689" y="508739"/>
                </a:lnTo>
                <a:lnTo>
                  <a:pt x="1225853" y="493090"/>
                </a:lnTo>
                <a:lnTo>
                  <a:pt x="1276278" y="475702"/>
                </a:lnTo>
                <a:lnTo>
                  <a:pt x="1323226" y="454836"/>
                </a:lnTo>
                <a:lnTo>
                  <a:pt x="1366696" y="430493"/>
                </a:lnTo>
                <a:lnTo>
                  <a:pt x="1404949" y="399195"/>
                </a:lnTo>
                <a:lnTo>
                  <a:pt x="1444942" y="364419"/>
                </a:lnTo>
                <a:lnTo>
                  <a:pt x="1479717" y="324426"/>
                </a:lnTo>
                <a:lnTo>
                  <a:pt x="1512755" y="282695"/>
                </a:lnTo>
                <a:lnTo>
                  <a:pt x="1545792" y="239225"/>
                </a:lnTo>
                <a:lnTo>
                  <a:pt x="1578829" y="195755"/>
                </a:lnTo>
                <a:lnTo>
                  <a:pt x="1611866" y="154024"/>
                </a:lnTo>
                <a:lnTo>
                  <a:pt x="1648381" y="114032"/>
                </a:lnTo>
                <a:lnTo>
                  <a:pt x="1684896" y="79256"/>
                </a:lnTo>
                <a:lnTo>
                  <a:pt x="1726627" y="49696"/>
                </a:lnTo>
                <a:lnTo>
                  <a:pt x="1770097" y="27092"/>
                </a:lnTo>
                <a:lnTo>
                  <a:pt x="1822261" y="11443"/>
                </a:lnTo>
                <a:lnTo>
                  <a:pt x="1876163" y="4487"/>
                </a:lnTo>
                <a:lnTo>
                  <a:pt x="1931805" y="2749"/>
                </a:lnTo>
                <a:lnTo>
                  <a:pt x="1990924" y="7965"/>
                </a:lnTo>
                <a:lnTo>
                  <a:pt x="2050043" y="14920"/>
                </a:lnTo>
                <a:lnTo>
                  <a:pt x="2109162" y="23614"/>
                </a:lnTo>
                <a:lnTo>
                  <a:pt x="2168282" y="30569"/>
                </a:lnTo>
                <a:lnTo>
                  <a:pt x="2227401" y="34047"/>
                </a:lnTo>
                <a:lnTo>
                  <a:pt x="2284781" y="34047"/>
                </a:lnTo>
                <a:lnTo>
                  <a:pt x="2338684" y="27092"/>
                </a:lnTo>
                <a:lnTo>
                  <a:pt x="2392586" y="13181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2C3FE3A-8087-4BDC-BF2B-462E8D8F6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66456" y="591688"/>
            <a:ext cx="2425541" cy="5347085"/>
          </a:xfrm>
          <a:custGeom>
            <a:avLst/>
            <a:gdLst>
              <a:gd name="connsiteX0" fmla="*/ 2425541 w 2425541"/>
              <a:gd name="connsiteY0" fmla="*/ 0 h 5347085"/>
              <a:gd name="connsiteX1" fmla="*/ 2425541 w 2425541"/>
              <a:gd name="connsiteY1" fmla="*/ 5347085 h 5347085"/>
              <a:gd name="connsiteX2" fmla="*/ 2392586 w 2425541"/>
              <a:gd name="connsiteY2" fmla="*/ 5333903 h 5347085"/>
              <a:gd name="connsiteX3" fmla="*/ 2338684 w 2425541"/>
              <a:gd name="connsiteY3" fmla="*/ 5319993 h 5347085"/>
              <a:gd name="connsiteX4" fmla="*/ 2284781 w 2425541"/>
              <a:gd name="connsiteY4" fmla="*/ 5313037 h 5347085"/>
              <a:gd name="connsiteX5" fmla="*/ 2227401 w 2425541"/>
              <a:gd name="connsiteY5" fmla="*/ 5313037 h 5347085"/>
              <a:gd name="connsiteX6" fmla="*/ 2168282 w 2425541"/>
              <a:gd name="connsiteY6" fmla="*/ 5316515 h 5347085"/>
              <a:gd name="connsiteX7" fmla="*/ 2109162 w 2425541"/>
              <a:gd name="connsiteY7" fmla="*/ 5323470 h 5347085"/>
              <a:gd name="connsiteX8" fmla="*/ 2050043 w 2425541"/>
              <a:gd name="connsiteY8" fmla="*/ 5332164 h 5347085"/>
              <a:gd name="connsiteX9" fmla="*/ 1990924 w 2425541"/>
              <a:gd name="connsiteY9" fmla="*/ 5339119 h 5347085"/>
              <a:gd name="connsiteX10" fmla="*/ 1931805 w 2425541"/>
              <a:gd name="connsiteY10" fmla="*/ 5344336 h 5347085"/>
              <a:gd name="connsiteX11" fmla="*/ 1876163 w 2425541"/>
              <a:gd name="connsiteY11" fmla="*/ 5342597 h 5347085"/>
              <a:gd name="connsiteX12" fmla="*/ 1822261 w 2425541"/>
              <a:gd name="connsiteY12" fmla="*/ 5335642 h 5347085"/>
              <a:gd name="connsiteX13" fmla="*/ 1770097 w 2425541"/>
              <a:gd name="connsiteY13" fmla="*/ 5319993 h 5347085"/>
              <a:gd name="connsiteX14" fmla="*/ 1726627 w 2425541"/>
              <a:gd name="connsiteY14" fmla="*/ 5297388 h 5347085"/>
              <a:gd name="connsiteX15" fmla="*/ 1684896 w 2425541"/>
              <a:gd name="connsiteY15" fmla="*/ 5267829 h 5347085"/>
              <a:gd name="connsiteX16" fmla="*/ 1648381 w 2425541"/>
              <a:gd name="connsiteY16" fmla="*/ 5233053 h 5347085"/>
              <a:gd name="connsiteX17" fmla="*/ 1611866 w 2425541"/>
              <a:gd name="connsiteY17" fmla="*/ 5193060 h 5347085"/>
              <a:gd name="connsiteX18" fmla="*/ 1578829 w 2425541"/>
              <a:gd name="connsiteY18" fmla="*/ 5151329 h 5347085"/>
              <a:gd name="connsiteX19" fmla="*/ 1545792 w 2425541"/>
              <a:gd name="connsiteY19" fmla="*/ 5107859 h 5347085"/>
              <a:gd name="connsiteX20" fmla="*/ 1512755 w 2425541"/>
              <a:gd name="connsiteY20" fmla="*/ 5064389 h 5347085"/>
              <a:gd name="connsiteX21" fmla="*/ 1479717 w 2425541"/>
              <a:gd name="connsiteY21" fmla="*/ 5022658 h 5347085"/>
              <a:gd name="connsiteX22" fmla="*/ 1444942 w 2425541"/>
              <a:gd name="connsiteY22" fmla="*/ 4982666 h 5347085"/>
              <a:gd name="connsiteX23" fmla="*/ 1404949 w 2425541"/>
              <a:gd name="connsiteY23" fmla="*/ 4947890 h 5347085"/>
              <a:gd name="connsiteX24" fmla="*/ 1366696 w 2425541"/>
              <a:gd name="connsiteY24" fmla="*/ 4916591 h 5347085"/>
              <a:gd name="connsiteX25" fmla="*/ 1323226 w 2425541"/>
              <a:gd name="connsiteY25" fmla="*/ 4892248 h 5347085"/>
              <a:gd name="connsiteX26" fmla="*/ 1276278 w 2425541"/>
              <a:gd name="connsiteY26" fmla="*/ 4871383 h 5347085"/>
              <a:gd name="connsiteX27" fmla="*/ 1225853 w 2425541"/>
              <a:gd name="connsiteY27" fmla="*/ 4853995 h 5347085"/>
              <a:gd name="connsiteX28" fmla="*/ 1173689 w 2425541"/>
              <a:gd name="connsiteY28" fmla="*/ 4838346 h 5347085"/>
              <a:gd name="connsiteX29" fmla="*/ 1121525 w 2425541"/>
              <a:gd name="connsiteY29" fmla="*/ 4824435 h 5347085"/>
              <a:gd name="connsiteX30" fmla="*/ 1067622 w 2425541"/>
              <a:gd name="connsiteY30" fmla="*/ 4810525 h 5347085"/>
              <a:gd name="connsiteX31" fmla="*/ 1017197 w 2425541"/>
              <a:gd name="connsiteY31" fmla="*/ 4794876 h 5347085"/>
              <a:gd name="connsiteX32" fmla="*/ 966772 w 2425541"/>
              <a:gd name="connsiteY32" fmla="*/ 4777488 h 5347085"/>
              <a:gd name="connsiteX33" fmla="*/ 919824 w 2425541"/>
              <a:gd name="connsiteY33" fmla="*/ 4756622 h 5347085"/>
              <a:gd name="connsiteX34" fmla="*/ 878093 w 2425541"/>
              <a:gd name="connsiteY34" fmla="*/ 4730540 h 5347085"/>
              <a:gd name="connsiteX35" fmla="*/ 839840 w 2425541"/>
              <a:gd name="connsiteY35" fmla="*/ 4699242 h 5347085"/>
              <a:gd name="connsiteX36" fmla="*/ 808541 w 2425541"/>
              <a:gd name="connsiteY36" fmla="*/ 4660988 h 5347085"/>
              <a:gd name="connsiteX37" fmla="*/ 782459 w 2425541"/>
              <a:gd name="connsiteY37" fmla="*/ 4619257 h 5347085"/>
              <a:gd name="connsiteX38" fmla="*/ 761594 w 2425541"/>
              <a:gd name="connsiteY38" fmla="*/ 4572309 h 5347085"/>
              <a:gd name="connsiteX39" fmla="*/ 744206 w 2425541"/>
              <a:gd name="connsiteY39" fmla="*/ 4521884 h 5347085"/>
              <a:gd name="connsiteX40" fmla="*/ 728556 w 2425541"/>
              <a:gd name="connsiteY40" fmla="*/ 4471459 h 5347085"/>
              <a:gd name="connsiteX41" fmla="*/ 714646 w 2425541"/>
              <a:gd name="connsiteY41" fmla="*/ 4417556 h 5347085"/>
              <a:gd name="connsiteX42" fmla="*/ 700736 w 2425541"/>
              <a:gd name="connsiteY42" fmla="*/ 4365393 h 5347085"/>
              <a:gd name="connsiteX43" fmla="*/ 685087 w 2425541"/>
              <a:gd name="connsiteY43" fmla="*/ 4313229 h 5347085"/>
              <a:gd name="connsiteX44" fmla="*/ 667699 w 2425541"/>
              <a:gd name="connsiteY44" fmla="*/ 4262803 h 5347085"/>
              <a:gd name="connsiteX45" fmla="*/ 646833 w 2425541"/>
              <a:gd name="connsiteY45" fmla="*/ 4215856 h 5347085"/>
              <a:gd name="connsiteX46" fmla="*/ 622490 w 2425541"/>
              <a:gd name="connsiteY46" fmla="*/ 4172386 h 5347085"/>
              <a:gd name="connsiteX47" fmla="*/ 591191 w 2425541"/>
              <a:gd name="connsiteY47" fmla="*/ 4134132 h 5347085"/>
              <a:gd name="connsiteX48" fmla="*/ 556416 w 2425541"/>
              <a:gd name="connsiteY48" fmla="*/ 4094140 h 5347085"/>
              <a:gd name="connsiteX49" fmla="*/ 516423 w 2425541"/>
              <a:gd name="connsiteY49" fmla="*/ 4059364 h 5347085"/>
              <a:gd name="connsiteX50" fmla="*/ 472953 w 2425541"/>
              <a:gd name="connsiteY50" fmla="*/ 4026327 h 5347085"/>
              <a:gd name="connsiteX51" fmla="*/ 429483 w 2425541"/>
              <a:gd name="connsiteY51" fmla="*/ 3993290 h 5347085"/>
              <a:gd name="connsiteX52" fmla="*/ 386013 w 2425541"/>
              <a:gd name="connsiteY52" fmla="*/ 3960253 h 5347085"/>
              <a:gd name="connsiteX53" fmla="*/ 344282 w 2425541"/>
              <a:gd name="connsiteY53" fmla="*/ 3927215 h 5347085"/>
              <a:gd name="connsiteX54" fmla="*/ 304290 w 2425541"/>
              <a:gd name="connsiteY54" fmla="*/ 3890701 h 5347085"/>
              <a:gd name="connsiteX55" fmla="*/ 269514 w 2425541"/>
              <a:gd name="connsiteY55" fmla="*/ 3854186 h 5347085"/>
              <a:gd name="connsiteX56" fmla="*/ 239954 w 2425541"/>
              <a:gd name="connsiteY56" fmla="*/ 3812455 h 5347085"/>
              <a:gd name="connsiteX57" fmla="*/ 217350 w 2425541"/>
              <a:gd name="connsiteY57" fmla="*/ 3768985 h 5347085"/>
              <a:gd name="connsiteX58" fmla="*/ 201701 w 2425541"/>
              <a:gd name="connsiteY58" fmla="*/ 3716821 h 5347085"/>
              <a:gd name="connsiteX59" fmla="*/ 194745 w 2425541"/>
              <a:gd name="connsiteY59" fmla="*/ 3662918 h 5347085"/>
              <a:gd name="connsiteX60" fmla="*/ 193007 w 2425541"/>
              <a:gd name="connsiteY60" fmla="*/ 3607277 h 5347085"/>
              <a:gd name="connsiteX61" fmla="*/ 198223 w 2425541"/>
              <a:gd name="connsiteY61" fmla="*/ 3548157 h 5347085"/>
              <a:gd name="connsiteX62" fmla="*/ 205178 w 2425541"/>
              <a:gd name="connsiteY62" fmla="*/ 3489038 h 5347085"/>
              <a:gd name="connsiteX63" fmla="*/ 213872 w 2425541"/>
              <a:gd name="connsiteY63" fmla="*/ 3429919 h 5347085"/>
              <a:gd name="connsiteX64" fmla="*/ 220827 w 2425541"/>
              <a:gd name="connsiteY64" fmla="*/ 3370800 h 5347085"/>
              <a:gd name="connsiteX65" fmla="*/ 224305 w 2425541"/>
              <a:gd name="connsiteY65" fmla="*/ 3311681 h 5347085"/>
              <a:gd name="connsiteX66" fmla="*/ 224305 w 2425541"/>
              <a:gd name="connsiteY66" fmla="*/ 3254301 h 5347085"/>
              <a:gd name="connsiteX67" fmla="*/ 217350 w 2425541"/>
              <a:gd name="connsiteY67" fmla="*/ 3200398 h 5347085"/>
              <a:gd name="connsiteX68" fmla="*/ 203439 w 2425541"/>
              <a:gd name="connsiteY68" fmla="*/ 3146495 h 5347085"/>
              <a:gd name="connsiteX69" fmla="*/ 182574 w 2425541"/>
              <a:gd name="connsiteY69" fmla="*/ 3096070 h 5347085"/>
              <a:gd name="connsiteX70" fmla="*/ 156492 w 2425541"/>
              <a:gd name="connsiteY70" fmla="*/ 3043906 h 5347085"/>
              <a:gd name="connsiteX71" fmla="*/ 126932 w 2425541"/>
              <a:gd name="connsiteY71" fmla="*/ 2991742 h 5347085"/>
              <a:gd name="connsiteX72" fmla="*/ 95634 w 2425541"/>
              <a:gd name="connsiteY72" fmla="*/ 2939578 h 5347085"/>
              <a:gd name="connsiteX73" fmla="*/ 66074 w 2425541"/>
              <a:gd name="connsiteY73" fmla="*/ 2889153 h 5347085"/>
              <a:gd name="connsiteX74" fmla="*/ 39992 w 2425541"/>
              <a:gd name="connsiteY74" fmla="*/ 2835250 h 5347085"/>
              <a:gd name="connsiteX75" fmla="*/ 19127 w 2425541"/>
              <a:gd name="connsiteY75" fmla="*/ 2783086 h 5347085"/>
              <a:gd name="connsiteX76" fmla="*/ 5216 w 2425541"/>
              <a:gd name="connsiteY76" fmla="*/ 2729184 h 5347085"/>
              <a:gd name="connsiteX77" fmla="*/ 0 w 2425541"/>
              <a:gd name="connsiteY77" fmla="*/ 2673542 h 5347085"/>
              <a:gd name="connsiteX78" fmla="*/ 5216 w 2425541"/>
              <a:gd name="connsiteY78" fmla="*/ 2617901 h 5347085"/>
              <a:gd name="connsiteX79" fmla="*/ 19127 w 2425541"/>
              <a:gd name="connsiteY79" fmla="*/ 2563998 h 5347085"/>
              <a:gd name="connsiteX80" fmla="*/ 39992 w 2425541"/>
              <a:gd name="connsiteY80" fmla="*/ 2511834 h 5347085"/>
              <a:gd name="connsiteX81" fmla="*/ 66074 w 2425541"/>
              <a:gd name="connsiteY81" fmla="*/ 2457931 h 5347085"/>
              <a:gd name="connsiteX82" fmla="*/ 95634 w 2425541"/>
              <a:gd name="connsiteY82" fmla="*/ 2407506 h 5347085"/>
              <a:gd name="connsiteX83" fmla="*/ 126932 w 2425541"/>
              <a:gd name="connsiteY83" fmla="*/ 2355342 h 5347085"/>
              <a:gd name="connsiteX84" fmla="*/ 156492 w 2425541"/>
              <a:gd name="connsiteY84" fmla="*/ 2303178 h 5347085"/>
              <a:gd name="connsiteX85" fmla="*/ 182574 w 2425541"/>
              <a:gd name="connsiteY85" fmla="*/ 2251015 h 5347085"/>
              <a:gd name="connsiteX86" fmla="*/ 203439 w 2425541"/>
              <a:gd name="connsiteY86" fmla="*/ 2200589 h 5347085"/>
              <a:gd name="connsiteX87" fmla="*/ 217350 w 2425541"/>
              <a:gd name="connsiteY87" fmla="*/ 2146687 h 5347085"/>
              <a:gd name="connsiteX88" fmla="*/ 224305 w 2425541"/>
              <a:gd name="connsiteY88" fmla="*/ 2092784 h 5347085"/>
              <a:gd name="connsiteX89" fmla="*/ 224305 w 2425541"/>
              <a:gd name="connsiteY89" fmla="*/ 2035403 h 5347085"/>
              <a:gd name="connsiteX90" fmla="*/ 220827 w 2425541"/>
              <a:gd name="connsiteY90" fmla="*/ 1976284 h 5347085"/>
              <a:gd name="connsiteX91" fmla="*/ 213872 w 2425541"/>
              <a:gd name="connsiteY91" fmla="*/ 1917165 h 5347085"/>
              <a:gd name="connsiteX92" fmla="*/ 205178 w 2425541"/>
              <a:gd name="connsiteY92" fmla="*/ 1858046 h 5347085"/>
              <a:gd name="connsiteX93" fmla="*/ 198223 w 2425541"/>
              <a:gd name="connsiteY93" fmla="*/ 1798927 h 5347085"/>
              <a:gd name="connsiteX94" fmla="*/ 193007 w 2425541"/>
              <a:gd name="connsiteY94" fmla="*/ 1739808 h 5347085"/>
              <a:gd name="connsiteX95" fmla="*/ 194745 w 2425541"/>
              <a:gd name="connsiteY95" fmla="*/ 1684166 h 5347085"/>
              <a:gd name="connsiteX96" fmla="*/ 201701 w 2425541"/>
              <a:gd name="connsiteY96" fmla="*/ 1630263 h 5347085"/>
              <a:gd name="connsiteX97" fmla="*/ 217350 w 2425541"/>
              <a:gd name="connsiteY97" fmla="*/ 1578100 h 5347085"/>
              <a:gd name="connsiteX98" fmla="*/ 239954 w 2425541"/>
              <a:gd name="connsiteY98" fmla="*/ 1534630 h 5347085"/>
              <a:gd name="connsiteX99" fmla="*/ 269514 w 2425541"/>
              <a:gd name="connsiteY99" fmla="*/ 1492898 h 5347085"/>
              <a:gd name="connsiteX100" fmla="*/ 304290 w 2425541"/>
              <a:gd name="connsiteY100" fmla="*/ 1456384 h 5347085"/>
              <a:gd name="connsiteX101" fmla="*/ 344282 w 2425541"/>
              <a:gd name="connsiteY101" fmla="*/ 1419869 h 5347085"/>
              <a:gd name="connsiteX102" fmla="*/ 386013 w 2425541"/>
              <a:gd name="connsiteY102" fmla="*/ 1386832 h 5347085"/>
              <a:gd name="connsiteX103" fmla="*/ 429483 w 2425541"/>
              <a:gd name="connsiteY103" fmla="*/ 1353795 h 5347085"/>
              <a:gd name="connsiteX104" fmla="*/ 472953 w 2425541"/>
              <a:gd name="connsiteY104" fmla="*/ 1320757 h 5347085"/>
              <a:gd name="connsiteX105" fmla="*/ 516423 w 2425541"/>
              <a:gd name="connsiteY105" fmla="*/ 1287720 h 5347085"/>
              <a:gd name="connsiteX106" fmla="*/ 556416 w 2425541"/>
              <a:gd name="connsiteY106" fmla="*/ 1252944 h 5347085"/>
              <a:gd name="connsiteX107" fmla="*/ 591191 w 2425541"/>
              <a:gd name="connsiteY107" fmla="*/ 1212952 h 5347085"/>
              <a:gd name="connsiteX108" fmla="*/ 622490 w 2425541"/>
              <a:gd name="connsiteY108" fmla="*/ 1174698 h 5347085"/>
              <a:gd name="connsiteX109" fmla="*/ 646833 w 2425541"/>
              <a:gd name="connsiteY109" fmla="*/ 1131229 h 5347085"/>
              <a:gd name="connsiteX110" fmla="*/ 667699 w 2425541"/>
              <a:gd name="connsiteY110" fmla="*/ 1084281 h 5347085"/>
              <a:gd name="connsiteX111" fmla="*/ 685087 w 2425541"/>
              <a:gd name="connsiteY111" fmla="*/ 1033856 h 5347085"/>
              <a:gd name="connsiteX112" fmla="*/ 700736 w 2425541"/>
              <a:gd name="connsiteY112" fmla="*/ 981692 h 5347085"/>
              <a:gd name="connsiteX113" fmla="*/ 714646 w 2425541"/>
              <a:gd name="connsiteY113" fmla="*/ 929528 h 5347085"/>
              <a:gd name="connsiteX114" fmla="*/ 728556 w 2425541"/>
              <a:gd name="connsiteY114" fmla="*/ 875625 h 5347085"/>
              <a:gd name="connsiteX115" fmla="*/ 744206 w 2425541"/>
              <a:gd name="connsiteY115" fmla="*/ 825200 h 5347085"/>
              <a:gd name="connsiteX116" fmla="*/ 761594 w 2425541"/>
              <a:gd name="connsiteY116" fmla="*/ 774775 h 5347085"/>
              <a:gd name="connsiteX117" fmla="*/ 782459 w 2425541"/>
              <a:gd name="connsiteY117" fmla="*/ 727827 h 5347085"/>
              <a:gd name="connsiteX118" fmla="*/ 808541 w 2425541"/>
              <a:gd name="connsiteY118" fmla="*/ 686096 h 5347085"/>
              <a:gd name="connsiteX119" fmla="*/ 839840 w 2425541"/>
              <a:gd name="connsiteY119" fmla="*/ 647843 h 5347085"/>
              <a:gd name="connsiteX120" fmla="*/ 878093 w 2425541"/>
              <a:gd name="connsiteY120" fmla="*/ 616544 h 5347085"/>
              <a:gd name="connsiteX121" fmla="*/ 919824 w 2425541"/>
              <a:gd name="connsiteY121" fmla="*/ 590462 h 5347085"/>
              <a:gd name="connsiteX122" fmla="*/ 966772 w 2425541"/>
              <a:gd name="connsiteY122" fmla="*/ 569597 h 5347085"/>
              <a:gd name="connsiteX123" fmla="*/ 1017197 w 2425541"/>
              <a:gd name="connsiteY123" fmla="*/ 552209 h 5347085"/>
              <a:gd name="connsiteX124" fmla="*/ 1067622 w 2425541"/>
              <a:gd name="connsiteY124" fmla="*/ 536560 h 5347085"/>
              <a:gd name="connsiteX125" fmla="*/ 1121525 w 2425541"/>
              <a:gd name="connsiteY125" fmla="*/ 522649 h 5347085"/>
              <a:gd name="connsiteX126" fmla="*/ 1173689 w 2425541"/>
              <a:gd name="connsiteY126" fmla="*/ 508739 h 5347085"/>
              <a:gd name="connsiteX127" fmla="*/ 1225853 w 2425541"/>
              <a:gd name="connsiteY127" fmla="*/ 493090 h 5347085"/>
              <a:gd name="connsiteX128" fmla="*/ 1276278 w 2425541"/>
              <a:gd name="connsiteY128" fmla="*/ 475702 h 5347085"/>
              <a:gd name="connsiteX129" fmla="*/ 1323226 w 2425541"/>
              <a:gd name="connsiteY129" fmla="*/ 454836 h 5347085"/>
              <a:gd name="connsiteX130" fmla="*/ 1366696 w 2425541"/>
              <a:gd name="connsiteY130" fmla="*/ 430493 h 5347085"/>
              <a:gd name="connsiteX131" fmla="*/ 1404949 w 2425541"/>
              <a:gd name="connsiteY131" fmla="*/ 399195 h 5347085"/>
              <a:gd name="connsiteX132" fmla="*/ 1444942 w 2425541"/>
              <a:gd name="connsiteY132" fmla="*/ 364419 h 5347085"/>
              <a:gd name="connsiteX133" fmla="*/ 1479717 w 2425541"/>
              <a:gd name="connsiteY133" fmla="*/ 324426 h 5347085"/>
              <a:gd name="connsiteX134" fmla="*/ 1512755 w 2425541"/>
              <a:gd name="connsiteY134" fmla="*/ 282695 h 5347085"/>
              <a:gd name="connsiteX135" fmla="*/ 1545792 w 2425541"/>
              <a:gd name="connsiteY135" fmla="*/ 239225 h 5347085"/>
              <a:gd name="connsiteX136" fmla="*/ 1578829 w 2425541"/>
              <a:gd name="connsiteY136" fmla="*/ 195755 h 5347085"/>
              <a:gd name="connsiteX137" fmla="*/ 1611866 w 2425541"/>
              <a:gd name="connsiteY137" fmla="*/ 154024 h 5347085"/>
              <a:gd name="connsiteX138" fmla="*/ 1648381 w 2425541"/>
              <a:gd name="connsiteY138" fmla="*/ 114032 h 5347085"/>
              <a:gd name="connsiteX139" fmla="*/ 1684896 w 2425541"/>
              <a:gd name="connsiteY139" fmla="*/ 79256 h 5347085"/>
              <a:gd name="connsiteX140" fmla="*/ 1726627 w 2425541"/>
              <a:gd name="connsiteY140" fmla="*/ 49696 h 5347085"/>
              <a:gd name="connsiteX141" fmla="*/ 1770097 w 2425541"/>
              <a:gd name="connsiteY141" fmla="*/ 27092 h 5347085"/>
              <a:gd name="connsiteX142" fmla="*/ 1822261 w 2425541"/>
              <a:gd name="connsiteY142" fmla="*/ 11443 h 5347085"/>
              <a:gd name="connsiteX143" fmla="*/ 1876163 w 2425541"/>
              <a:gd name="connsiteY143" fmla="*/ 4487 h 5347085"/>
              <a:gd name="connsiteX144" fmla="*/ 1931805 w 2425541"/>
              <a:gd name="connsiteY144" fmla="*/ 2749 h 5347085"/>
              <a:gd name="connsiteX145" fmla="*/ 1990924 w 2425541"/>
              <a:gd name="connsiteY145" fmla="*/ 7965 h 5347085"/>
              <a:gd name="connsiteX146" fmla="*/ 2050043 w 2425541"/>
              <a:gd name="connsiteY146" fmla="*/ 14920 h 5347085"/>
              <a:gd name="connsiteX147" fmla="*/ 2109162 w 2425541"/>
              <a:gd name="connsiteY147" fmla="*/ 23614 h 5347085"/>
              <a:gd name="connsiteX148" fmla="*/ 2168282 w 2425541"/>
              <a:gd name="connsiteY148" fmla="*/ 30569 h 5347085"/>
              <a:gd name="connsiteX149" fmla="*/ 2227401 w 2425541"/>
              <a:gd name="connsiteY149" fmla="*/ 34047 h 5347085"/>
              <a:gd name="connsiteX150" fmla="*/ 2284781 w 2425541"/>
              <a:gd name="connsiteY150" fmla="*/ 34047 h 5347085"/>
              <a:gd name="connsiteX151" fmla="*/ 2338684 w 2425541"/>
              <a:gd name="connsiteY151" fmla="*/ 27092 h 5347085"/>
              <a:gd name="connsiteX152" fmla="*/ 2392586 w 2425541"/>
              <a:gd name="connsiteY152" fmla="*/ 13181 h 5347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2425541" h="5347085">
                <a:moveTo>
                  <a:pt x="2425541" y="0"/>
                </a:moveTo>
                <a:lnTo>
                  <a:pt x="2425541" y="5347085"/>
                </a:lnTo>
                <a:lnTo>
                  <a:pt x="2392586" y="5333903"/>
                </a:lnTo>
                <a:lnTo>
                  <a:pt x="2338684" y="5319993"/>
                </a:lnTo>
                <a:lnTo>
                  <a:pt x="2284781" y="5313037"/>
                </a:lnTo>
                <a:lnTo>
                  <a:pt x="2227401" y="5313037"/>
                </a:lnTo>
                <a:lnTo>
                  <a:pt x="2168282" y="5316515"/>
                </a:lnTo>
                <a:lnTo>
                  <a:pt x="2109162" y="5323470"/>
                </a:lnTo>
                <a:lnTo>
                  <a:pt x="2050043" y="5332164"/>
                </a:lnTo>
                <a:lnTo>
                  <a:pt x="1990924" y="5339119"/>
                </a:lnTo>
                <a:lnTo>
                  <a:pt x="1931805" y="5344336"/>
                </a:lnTo>
                <a:lnTo>
                  <a:pt x="1876163" y="5342597"/>
                </a:lnTo>
                <a:lnTo>
                  <a:pt x="1822261" y="5335642"/>
                </a:lnTo>
                <a:lnTo>
                  <a:pt x="1770097" y="5319993"/>
                </a:lnTo>
                <a:lnTo>
                  <a:pt x="1726627" y="5297388"/>
                </a:lnTo>
                <a:lnTo>
                  <a:pt x="1684896" y="5267829"/>
                </a:lnTo>
                <a:lnTo>
                  <a:pt x="1648381" y="5233053"/>
                </a:lnTo>
                <a:lnTo>
                  <a:pt x="1611866" y="5193060"/>
                </a:lnTo>
                <a:lnTo>
                  <a:pt x="1578829" y="5151329"/>
                </a:lnTo>
                <a:lnTo>
                  <a:pt x="1545792" y="5107859"/>
                </a:lnTo>
                <a:lnTo>
                  <a:pt x="1512755" y="5064389"/>
                </a:lnTo>
                <a:lnTo>
                  <a:pt x="1479717" y="5022658"/>
                </a:lnTo>
                <a:lnTo>
                  <a:pt x="1444942" y="4982666"/>
                </a:lnTo>
                <a:lnTo>
                  <a:pt x="1404949" y="4947890"/>
                </a:lnTo>
                <a:lnTo>
                  <a:pt x="1366696" y="4916591"/>
                </a:lnTo>
                <a:lnTo>
                  <a:pt x="1323226" y="4892248"/>
                </a:lnTo>
                <a:lnTo>
                  <a:pt x="1276278" y="4871383"/>
                </a:lnTo>
                <a:lnTo>
                  <a:pt x="1225853" y="4853995"/>
                </a:lnTo>
                <a:lnTo>
                  <a:pt x="1173689" y="4838346"/>
                </a:lnTo>
                <a:lnTo>
                  <a:pt x="1121525" y="4824435"/>
                </a:lnTo>
                <a:lnTo>
                  <a:pt x="1067622" y="4810525"/>
                </a:lnTo>
                <a:lnTo>
                  <a:pt x="1017197" y="4794876"/>
                </a:lnTo>
                <a:lnTo>
                  <a:pt x="966772" y="4777488"/>
                </a:lnTo>
                <a:lnTo>
                  <a:pt x="919824" y="4756622"/>
                </a:lnTo>
                <a:lnTo>
                  <a:pt x="878093" y="4730540"/>
                </a:lnTo>
                <a:lnTo>
                  <a:pt x="839840" y="4699242"/>
                </a:lnTo>
                <a:lnTo>
                  <a:pt x="808541" y="4660988"/>
                </a:lnTo>
                <a:lnTo>
                  <a:pt x="782459" y="4619257"/>
                </a:lnTo>
                <a:lnTo>
                  <a:pt x="761594" y="4572309"/>
                </a:lnTo>
                <a:lnTo>
                  <a:pt x="744206" y="4521884"/>
                </a:lnTo>
                <a:lnTo>
                  <a:pt x="728556" y="4471459"/>
                </a:lnTo>
                <a:lnTo>
                  <a:pt x="714646" y="4417556"/>
                </a:lnTo>
                <a:lnTo>
                  <a:pt x="700736" y="4365393"/>
                </a:lnTo>
                <a:lnTo>
                  <a:pt x="685087" y="4313229"/>
                </a:lnTo>
                <a:lnTo>
                  <a:pt x="667699" y="4262803"/>
                </a:lnTo>
                <a:lnTo>
                  <a:pt x="646833" y="4215856"/>
                </a:lnTo>
                <a:lnTo>
                  <a:pt x="622490" y="4172386"/>
                </a:lnTo>
                <a:lnTo>
                  <a:pt x="591191" y="4134132"/>
                </a:lnTo>
                <a:lnTo>
                  <a:pt x="556416" y="4094140"/>
                </a:lnTo>
                <a:lnTo>
                  <a:pt x="516423" y="4059364"/>
                </a:lnTo>
                <a:lnTo>
                  <a:pt x="472953" y="4026327"/>
                </a:lnTo>
                <a:lnTo>
                  <a:pt x="429483" y="3993290"/>
                </a:lnTo>
                <a:lnTo>
                  <a:pt x="386013" y="3960253"/>
                </a:lnTo>
                <a:lnTo>
                  <a:pt x="344282" y="3927215"/>
                </a:lnTo>
                <a:lnTo>
                  <a:pt x="304290" y="3890701"/>
                </a:lnTo>
                <a:lnTo>
                  <a:pt x="269514" y="3854186"/>
                </a:lnTo>
                <a:lnTo>
                  <a:pt x="239954" y="3812455"/>
                </a:lnTo>
                <a:lnTo>
                  <a:pt x="217350" y="3768985"/>
                </a:lnTo>
                <a:lnTo>
                  <a:pt x="201701" y="3716821"/>
                </a:lnTo>
                <a:lnTo>
                  <a:pt x="194745" y="3662918"/>
                </a:lnTo>
                <a:lnTo>
                  <a:pt x="193007" y="3607277"/>
                </a:lnTo>
                <a:lnTo>
                  <a:pt x="198223" y="3548157"/>
                </a:lnTo>
                <a:lnTo>
                  <a:pt x="205178" y="3489038"/>
                </a:lnTo>
                <a:lnTo>
                  <a:pt x="213872" y="3429919"/>
                </a:lnTo>
                <a:lnTo>
                  <a:pt x="220827" y="3370800"/>
                </a:lnTo>
                <a:lnTo>
                  <a:pt x="224305" y="3311681"/>
                </a:lnTo>
                <a:lnTo>
                  <a:pt x="224305" y="3254301"/>
                </a:lnTo>
                <a:lnTo>
                  <a:pt x="217350" y="3200398"/>
                </a:lnTo>
                <a:lnTo>
                  <a:pt x="203439" y="3146495"/>
                </a:lnTo>
                <a:lnTo>
                  <a:pt x="182574" y="3096070"/>
                </a:lnTo>
                <a:lnTo>
                  <a:pt x="156492" y="3043906"/>
                </a:lnTo>
                <a:lnTo>
                  <a:pt x="126932" y="2991742"/>
                </a:lnTo>
                <a:lnTo>
                  <a:pt x="95634" y="2939578"/>
                </a:lnTo>
                <a:lnTo>
                  <a:pt x="66074" y="2889153"/>
                </a:lnTo>
                <a:lnTo>
                  <a:pt x="39992" y="2835250"/>
                </a:lnTo>
                <a:lnTo>
                  <a:pt x="19127" y="2783086"/>
                </a:lnTo>
                <a:lnTo>
                  <a:pt x="5216" y="2729184"/>
                </a:lnTo>
                <a:lnTo>
                  <a:pt x="0" y="2673542"/>
                </a:lnTo>
                <a:lnTo>
                  <a:pt x="5216" y="2617901"/>
                </a:lnTo>
                <a:lnTo>
                  <a:pt x="19127" y="2563998"/>
                </a:lnTo>
                <a:lnTo>
                  <a:pt x="39992" y="2511834"/>
                </a:lnTo>
                <a:lnTo>
                  <a:pt x="66074" y="2457931"/>
                </a:lnTo>
                <a:lnTo>
                  <a:pt x="95634" y="2407506"/>
                </a:lnTo>
                <a:lnTo>
                  <a:pt x="126932" y="2355342"/>
                </a:lnTo>
                <a:lnTo>
                  <a:pt x="156492" y="2303178"/>
                </a:lnTo>
                <a:lnTo>
                  <a:pt x="182574" y="2251015"/>
                </a:lnTo>
                <a:lnTo>
                  <a:pt x="203439" y="2200589"/>
                </a:lnTo>
                <a:lnTo>
                  <a:pt x="217350" y="2146687"/>
                </a:lnTo>
                <a:lnTo>
                  <a:pt x="224305" y="2092784"/>
                </a:lnTo>
                <a:lnTo>
                  <a:pt x="224305" y="2035403"/>
                </a:lnTo>
                <a:lnTo>
                  <a:pt x="220827" y="1976284"/>
                </a:lnTo>
                <a:lnTo>
                  <a:pt x="213872" y="1917165"/>
                </a:lnTo>
                <a:lnTo>
                  <a:pt x="205178" y="1858046"/>
                </a:lnTo>
                <a:lnTo>
                  <a:pt x="198223" y="1798927"/>
                </a:lnTo>
                <a:lnTo>
                  <a:pt x="193007" y="1739808"/>
                </a:lnTo>
                <a:lnTo>
                  <a:pt x="194745" y="1684166"/>
                </a:lnTo>
                <a:lnTo>
                  <a:pt x="201701" y="1630263"/>
                </a:lnTo>
                <a:lnTo>
                  <a:pt x="217350" y="1578100"/>
                </a:lnTo>
                <a:lnTo>
                  <a:pt x="239954" y="1534630"/>
                </a:lnTo>
                <a:lnTo>
                  <a:pt x="269514" y="1492898"/>
                </a:lnTo>
                <a:lnTo>
                  <a:pt x="304290" y="1456384"/>
                </a:lnTo>
                <a:lnTo>
                  <a:pt x="344282" y="1419869"/>
                </a:lnTo>
                <a:lnTo>
                  <a:pt x="386013" y="1386832"/>
                </a:lnTo>
                <a:lnTo>
                  <a:pt x="429483" y="1353795"/>
                </a:lnTo>
                <a:lnTo>
                  <a:pt x="472953" y="1320757"/>
                </a:lnTo>
                <a:lnTo>
                  <a:pt x="516423" y="1287720"/>
                </a:lnTo>
                <a:lnTo>
                  <a:pt x="556416" y="1252944"/>
                </a:lnTo>
                <a:lnTo>
                  <a:pt x="591191" y="1212952"/>
                </a:lnTo>
                <a:lnTo>
                  <a:pt x="622490" y="1174698"/>
                </a:lnTo>
                <a:lnTo>
                  <a:pt x="646833" y="1131229"/>
                </a:lnTo>
                <a:lnTo>
                  <a:pt x="667699" y="1084281"/>
                </a:lnTo>
                <a:lnTo>
                  <a:pt x="685087" y="1033856"/>
                </a:lnTo>
                <a:lnTo>
                  <a:pt x="700736" y="981692"/>
                </a:lnTo>
                <a:lnTo>
                  <a:pt x="714646" y="929528"/>
                </a:lnTo>
                <a:lnTo>
                  <a:pt x="728556" y="875625"/>
                </a:lnTo>
                <a:lnTo>
                  <a:pt x="744206" y="825200"/>
                </a:lnTo>
                <a:lnTo>
                  <a:pt x="761594" y="774775"/>
                </a:lnTo>
                <a:lnTo>
                  <a:pt x="782459" y="727827"/>
                </a:lnTo>
                <a:lnTo>
                  <a:pt x="808541" y="686096"/>
                </a:lnTo>
                <a:lnTo>
                  <a:pt x="839840" y="647843"/>
                </a:lnTo>
                <a:lnTo>
                  <a:pt x="878093" y="616544"/>
                </a:lnTo>
                <a:lnTo>
                  <a:pt x="919824" y="590462"/>
                </a:lnTo>
                <a:lnTo>
                  <a:pt x="966772" y="569597"/>
                </a:lnTo>
                <a:lnTo>
                  <a:pt x="1017197" y="552209"/>
                </a:lnTo>
                <a:lnTo>
                  <a:pt x="1067622" y="536560"/>
                </a:lnTo>
                <a:lnTo>
                  <a:pt x="1121525" y="522649"/>
                </a:lnTo>
                <a:lnTo>
                  <a:pt x="1173689" y="508739"/>
                </a:lnTo>
                <a:lnTo>
                  <a:pt x="1225853" y="493090"/>
                </a:lnTo>
                <a:lnTo>
                  <a:pt x="1276278" y="475702"/>
                </a:lnTo>
                <a:lnTo>
                  <a:pt x="1323226" y="454836"/>
                </a:lnTo>
                <a:lnTo>
                  <a:pt x="1366696" y="430493"/>
                </a:lnTo>
                <a:lnTo>
                  <a:pt x="1404949" y="399195"/>
                </a:lnTo>
                <a:lnTo>
                  <a:pt x="1444942" y="364419"/>
                </a:lnTo>
                <a:lnTo>
                  <a:pt x="1479717" y="324426"/>
                </a:lnTo>
                <a:lnTo>
                  <a:pt x="1512755" y="282695"/>
                </a:lnTo>
                <a:lnTo>
                  <a:pt x="1545792" y="239225"/>
                </a:lnTo>
                <a:lnTo>
                  <a:pt x="1578829" y="195755"/>
                </a:lnTo>
                <a:lnTo>
                  <a:pt x="1611866" y="154024"/>
                </a:lnTo>
                <a:lnTo>
                  <a:pt x="1648381" y="114032"/>
                </a:lnTo>
                <a:lnTo>
                  <a:pt x="1684896" y="79256"/>
                </a:lnTo>
                <a:lnTo>
                  <a:pt x="1726627" y="49696"/>
                </a:lnTo>
                <a:lnTo>
                  <a:pt x="1770097" y="27092"/>
                </a:lnTo>
                <a:lnTo>
                  <a:pt x="1822261" y="11443"/>
                </a:lnTo>
                <a:lnTo>
                  <a:pt x="1876163" y="4487"/>
                </a:lnTo>
                <a:lnTo>
                  <a:pt x="1931805" y="2749"/>
                </a:lnTo>
                <a:lnTo>
                  <a:pt x="1990924" y="7965"/>
                </a:lnTo>
                <a:lnTo>
                  <a:pt x="2050043" y="14920"/>
                </a:lnTo>
                <a:lnTo>
                  <a:pt x="2109162" y="23614"/>
                </a:lnTo>
                <a:lnTo>
                  <a:pt x="2168282" y="30569"/>
                </a:lnTo>
                <a:lnTo>
                  <a:pt x="2227401" y="34047"/>
                </a:lnTo>
                <a:lnTo>
                  <a:pt x="2284781" y="34047"/>
                </a:lnTo>
                <a:lnTo>
                  <a:pt x="2338684" y="27092"/>
                </a:lnTo>
                <a:lnTo>
                  <a:pt x="2392586" y="13181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522DC-39C3-40AB-8A0C-2A8810570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6" y="662400"/>
            <a:ext cx="9004460" cy="1113295"/>
          </a:xfrm>
        </p:spPr>
        <p:txBody>
          <a:bodyPr anchor="t">
            <a:normAutofit/>
          </a:bodyPr>
          <a:lstStyle/>
          <a:p>
            <a:r>
              <a:rPr lang="en-GB" dirty="0"/>
              <a:t>Weaknesses / 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CF12F-72FD-4B09-A29D-45B1670B6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98" y="1609621"/>
            <a:ext cx="7711200" cy="4585979"/>
          </a:xfrm>
        </p:spPr>
        <p:txBody>
          <a:bodyPr>
            <a:normAutofit/>
          </a:bodyPr>
          <a:lstStyle/>
          <a:p>
            <a:r>
              <a:rPr lang="en-GB" sz="2400" dirty="0"/>
              <a:t>The location may not be the most suitable</a:t>
            </a:r>
          </a:p>
          <a:p>
            <a:r>
              <a:rPr lang="en-GB" sz="2400" dirty="0"/>
              <a:t>There is a lot of competition</a:t>
            </a:r>
          </a:p>
          <a:p>
            <a:r>
              <a:rPr lang="en-GB" sz="2400" dirty="0"/>
              <a:t>It's hard for me to make a name for myself because I </a:t>
            </a:r>
          </a:p>
          <a:p>
            <a:r>
              <a:rPr lang="en-GB" sz="2400" dirty="0"/>
              <a:t>Haven't been to Romania for a long time</a:t>
            </a:r>
          </a:p>
          <a:p>
            <a:r>
              <a:rPr lang="en-GB" sz="2400" dirty="0"/>
              <a:t>It takes a long time to start</a:t>
            </a:r>
          </a:p>
          <a:p>
            <a:r>
              <a:rPr lang="en-GB" sz="2400" dirty="0"/>
              <a:t>Limited services</a:t>
            </a:r>
          </a:p>
          <a:p>
            <a:r>
              <a:rPr lang="en-GB" sz="2400" dirty="0"/>
              <a:t>I have no experience in other beauty fields such as eyelashes, eyebrows or hair so I can offer other services</a:t>
            </a:r>
            <a:br>
              <a:rPr lang="en-GB" sz="2400" dirty="0"/>
            </a:br>
            <a:r>
              <a:rPr lang="en-GB" sz="2400" dirty="0"/>
              <a:t>The weather can affect a lot</a:t>
            </a:r>
          </a:p>
          <a:p>
            <a:r>
              <a:rPr lang="en-GB" sz="2400" dirty="0"/>
              <a:t>Products may be delayed if I do not have a good supplier</a:t>
            </a:r>
          </a:p>
        </p:txBody>
      </p:sp>
    </p:spTree>
    <p:extLst>
      <p:ext uri="{BB962C8B-B14F-4D97-AF65-F5344CB8AC3E}">
        <p14:creationId xmlns:p14="http://schemas.microsoft.com/office/powerpoint/2010/main" val="2902943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5D0FA-188C-4851-8647-73120C5C2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Royal Nails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6798B-F15C-406A-BA96-4B1B90729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I believe that doing this with pleasure will give me all the strength to do my job properly.</a:t>
            </a:r>
            <a:br>
              <a:rPr lang="en-GB" sz="1700">
                <a:solidFill>
                  <a:srgbClr val="FFFFFF"/>
                </a:solidFill>
              </a:rPr>
            </a:b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We offer the best services, and we listen carefully to customer requests.</a:t>
            </a:r>
            <a:br>
              <a:rPr lang="en-GB" sz="1700">
                <a:solidFill>
                  <a:srgbClr val="FFFFFF"/>
                </a:solidFill>
              </a:rPr>
            </a:b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I have a lot of experience in the field and yet I am at the beginning of the road.</a:t>
            </a:r>
            <a:br>
              <a:rPr lang="en-GB" sz="1700">
                <a:solidFill>
                  <a:srgbClr val="FFFFFF"/>
                </a:solidFill>
              </a:rPr>
            </a:b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Mistakes will appear over time, but I have a strong character, and I will not be demoralized by them.</a:t>
            </a:r>
            <a:br>
              <a:rPr lang="en-GB" sz="1700">
                <a:solidFill>
                  <a:srgbClr val="FFFFFF"/>
                </a:solidFill>
              </a:rPr>
            </a:b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I will start with more than affordable prices, until I create a name for myself, which will help me grow.</a:t>
            </a:r>
            <a:br>
              <a:rPr lang="en-GB" sz="1700">
                <a:solidFill>
                  <a:srgbClr val="FFFFFF"/>
                </a:solidFill>
              </a:rPr>
            </a:b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And at the same time, I am sure that I am able to manage my business so as not to go bankrupt.</a:t>
            </a:r>
            <a:br>
              <a:rPr lang="en-GB" sz="1700">
                <a:solidFill>
                  <a:srgbClr val="FFFFFF"/>
                </a:solidFill>
              </a:rPr>
            </a:b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Once again, we offer Great Beauty, Great Prices.</a:t>
            </a:r>
          </a:p>
        </p:txBody>
      </p:sp>
    </p:spTree>
    <p:extLst>
      <p:ext uri="{BB962C8B-B14F-4D97-AF65-F5344CB8AC3E}">
        <p14:creationId xmlns:p14="http://schemas.microsoft.com/office/powerpoint/2010/main" val="3573006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B2492-2E08-4B6B-AC6E-372661D4D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921823"/>
            <a:ext cx="4937937" cy="11471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    Artwork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close-up of a flag&#10;&#10;Description automatically generated with low confidence">
            <a:extLst>
              <a:ext uri="{FF2B5EF4-FFF2-40B4-BE49-F238E27FC236}">
                <a16:creationId xmlns:a16="http://schemas.microsoft.com/office/drawing/2014/main" id="{86D442FC-3E2B-8E4A-9C4C-BF9FD78A1D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93" r="-1" b="13253"/>
          <a:stretch/>
        </p:blipFill>
        <p:spPr>
          <a:xfrm>
            <a:off x="1246572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 descr="A hand with a ring on it&#10;&#10;Description automatically generated with low confidence">
            <a:extLst>
              <a:ext uri="{FF2B5EF4-FFF2-40B4-BE49-F238E27FC236}">
                <a16:creationId xmlns:a16="http://schemas.microsoft.com/office/drawing/2014/main" id="{BF799A3B-7A5C-5747-B764-4F9BB3C3E4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804" b="-1"/>
          <a:stretch/>
        </p:blipFill>
        <p:spPr>
          <a:xfrm>
            <a:off x="-1" y="2288330"/>
            <a:ext cx="356463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46" name="Oval 34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07" y="303879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Oval 36">
            <a:extLst>
              <a:ext uri="{FF2B5EF4-FFF2-40B4-BE49-F238E27FC236}">
                <a16:creationId xmlns:a16="http://schemas.microsoft.com/office/drawing/2014/main" id="{C20267F5-D4E6-477A-A590-81F2ABD1B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5109" y="2382976"/>
            <a:ext cx="1920240" cy="1920240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picture containing person, hand&#10;&#10;Description automatically generated">
            <a:extLst>
              <a:ext uri="{FF2B5EF4-FFF2-40B4-BE49-F238E27FC236}">
                <a16:creationId xmlns:a16="http://schemas.microsoft.com/office/drawing/2014/main" id="{7F0D60D3-BEA0-734F-B3F5-124995555A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98" r="9" b="9"/>
          <a:stretch/>
        </p:blipFill>
        <p:spPr>
          <a:xfrm>
            <a:off x="3749701" y="2547568"/>
            <a:ext cx="1591056" cy="1591056"/>
          </a:xfrm>
          <a:custGeom>
            <a:avLst/>
            <a:gdLst/>
            <a:ahLst/>
            <a:cxnLst/>
            <a:rect l="l" t="t" r="r" b="b"/>
            <a:pathLst>
              <a:path w="1591056" h="1591056">
                <a:moveTo>
                  <a:pt x="795528" y="0"/>
                </a:moveTo>
                <a:cubicBezTo>
                  <a:pt x="1234886" y="0"/>
                  <a:pt x="1591056" y="356170"/>
                  <a:pt x="1591056" y="795528"/>
                </a:cubicBezTo>
                <a:cubicBezTo>
                  <a:pt x="1591056" y="1234886"/>
                  <a:pt x="1234886" y="1591056"/>
                  <a:pt x="795528" y="1591056"/>
                </a:cubicBezTo>
                <a:cubicBezTo>
                  <a:pt x="356170" y="1591056"/>
                  <a:pt x="0" y="1234886"/>
                  <a:pt x="0" y="795528"/>
                </a:cubicBezTo>
                <a:cubicBezTo>
                  <a:pt x="0" y="356170"/>
                  <a:pt x="356170" y="0"/>
                  <a:pt x="795528" y="0"/>
                </a:cubicBezTo>
                <a:close/>
              </a:path>
            </a:pathLst>
          </a:custGeom>
        </p:spPr>
      </p:pic>
      <p:pic>
        <p:nvPicPr>
          <p:cNvPr id="21" name="Picture 20" descr="A hand with a ring on it&#10;&#10;Description automatically generated with low confidence">
            <a:extLst>
              <a:ext uri="{FF2B5EF4-FFF2-40B4-BE49-F238E27FC236}">
                <a16:creationId xmlns:a16="http://schemas.microsoft.com/office/drawing/2014/main" id="{97309049-633A-FC4E-AACB-77D1086CC70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02" r="3" b="6000"/>
          <a:stretch/>
        </p:blipFill>
        <p:spPr>
          <a:xfrm>
            <a:off x="5593799" y="468471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48" name="Freeform: Shape 38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indoor, hand&#10;&#10;Description automatically generated">
            <a:extLst>
              <a:ext uri="{FF2B5EF4-FFF2-40B4-BE49-F238E27FC236}">
                <a16:creationId xmlns:a16="http://schemas.microsoft.com/office/drawing/2014/main" id="{A4A2D79C-B6A3-DC44-A4F4-93FEBC314A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64" r="2" b="2"/>
          <a:stretch/>
        </p:blipFill>
        <p:spPr>
          <a:xfrm>
            <a:off x="8918761" y="-4330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49" name="Freeform: Shape 40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6" descr="A picture containing indoor, person, cosmetic&#10;&#10;Description automatically generated">
            <a:extLst>
              <a:ext uri="{FF2B5EF4-FFF2-40B4-BE49-F238E27FC236}">
                <a16:creationId xmlns:a16="http://schemas.microsoft.com/office/drawing/2014/main" id="{2C97145E-13EF-9E41-AFB3-5196A2FA271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9" r="5389" b="1"/>
          <a:stretch/>
        </p:blipFill>
        <p:spPr>
          <a:xfrm>
            <a:off x="9363238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744089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rgbClr val="B4B1B1"/>
            </a:gs>
            <a:gs pos="0">
              <a:schemeClr val="tx1">
                <a:lumMod val="95000"/>
                <a:lumOff val="5000"/>
              </a:schemeClr>
            </a:gs>
            <a:gs pos="100000">
              <a:schemeClr val="bg2"/>
            </a:gs>
            <a:gs pos="34000">
              <a:schemeClr val="bg2">
                <a:lumMod val="75000"/>
              </a:schemeClr>
            </a:gs>
            <a:gs pos="97000">
              <a:schemeClr val="tx2">
                <a:lumMod val="20000"/>
                <a:lumOff val="80000"/>
              </a:schemeClr>
            </a:gs>
            <a:gs pos="52000">
              <a:schemeClr val="bg2">
                <a:lumMod val="9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5CD93-8D2A-4939-84B0-551527128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EA17DF-8D42-4599-A066-12036B429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7D8DB204-7B58-4A19-827A-914E5542B6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B88DBA6-392D-4BB3-9B59-8EBA44B24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90A097-0AB7-4FD6-88E5-29ECCA439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116" y="427871"/>
            <a:ext cx="3896660" cy="8226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0483D03-B230-4400-8301-33F341282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85825" cy="6858000"/>
            <a:chOff x="0" y="0"/>
            <a:chExt cx="885825" cy="6858000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ECADAA64-BE10-4EAD-A7DA-F601862B9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7A478424-EC38-4BA6-B5A6-C2EF42F5E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40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1B7D1D9-F8A3-F541-912D-EDBDD9F30C1B}"/>
              </a:ext>
            </a:extLst>
          </p:cNvPr>
          <p:cNvSpPr txBox="1"/>
          <p:nvPr/>
        </p:nvSpPr>
        <p:spPr>
          <a:xfrm>
            <a:off x="987552" y="1475232"/>
            <a:ext cx="1109472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Chang, R.M., Hare, A.Q. and Rich, P., 2007. Treating cosmetically induced nail problems. </a:t>
            </a:r>
            <a:r>
              <a:rPr lang="en-US" sz="1600" i="1" dirty="0"/>
              <a:t>Dermatologic therapy</a:t>
            </a:r>
            <a:r>
              <a:rPr lang="en-US" sz="1600" dirty="0"/>
              <a:t>, </a:t>
            </a:r>
            <a:r>
              <a:rPr lang="en-US" sz="1600" i="1" dirty="0"/>
              <a:t>20</a:t>
            </a:r>
            <a:r>
              <a:rPr lang="en-US" sz="1600" dirty="0"/>
              <a:t>(1), pp.54-59.</a:t>
            </a:r>
          </a:p>
          <a:p>
            <a:endParaRPr lang="en-US" sz="1600" dirty="0"/>
          </a:p>
          <a:p>
            <a:r>
              <a:rPr lang="en-US" sz="1600" dirty="0"/>
              <a:t>Chhetri, N., Dash, P. and </a:t>
            </a:r>
            <a:r>
              <a:rPr lang="en-US" sz="1600" dirty="0" err="1"/>
              <a:t>Pottenger</a:t>
            </a:r>
            <a:r>
              <a:rPr lang="en-US" sz="1600" dirty="0"/>
              <a:t>, K., 2018, January. Justice on the Job for Nail Salon Workers. In </a:t>
            </a:r>
            <a:r>
              <a:rPr lang="en-US" sz="1600" i="1" dirty="0"/>
              <a:t>New Labor Forum</a:t>
            </a:r>
            <a:r>
              <a:rPr lang="en-US" sz="1600" dirty="0"/>
              <a:t> (Vol. 27, No. 1, pp. 80-84). Sage CA: Los Angeles, CA: SAGE Publications.</a:t>
            </a:r>
          </a:p>
          <a:p>
            <a:endParaRPr lang="en-RO" sz="1600" dirty="0"/>
          </a:p>
          <a:p>
            <a:r>
              <a:rPr lang="en-US" sz="1600" dirty="0" err="1"/>
              <a:t>Cvitanović</a:t>
            </a:r>
            <a:r>
              <a:rPr lang="en-US" sz="1600" dirty="0"/>
              <a:t>, P.L., 2018, September. New technologies in marketing as competitive advantage. In </a:t>
            </a:r>
            <a:r>
              <a:rPr lang="en-US" sz="1600" i="1" dirty="0"/>
              <a:t>2018 ENTRENOVA Conference Proceedings</a:t>
            </a:r>
            <a:r>
              <a:rPr lang="en-RO" sz="1600" dirty="0"/>
              <a:t> </a:t>
            </a:r>
          </a:p>
          <a:p>
            <a:endParaRPr lang="en-RO" sz="1600" dirty="0"/>
          </a:p>
          <a:p>
            <a:r>
              <a:rPr lang="en-US" sz="1600" dirty="0"/>
              <a:t>Hare, A.Q. and Rich, P., 2018. Nail cosmetics: benefits and pitfalls. In </a:t>
            </a:r>
            <a:r>
              <a:rPr lang="en-US" sz="1600" i="1" dirty="0" err="1"/>
              <a:t>Scher</a:t>
            </a:r>
            <a:r>
              <a:rPr lang="en-US" sz="1600" i="1" dirty="0"/>
              <a:t> and Daniel’s Nails</a:t>
            </a:r>
            <a:r>
              <a:rPr lang="en-US" sz="1600" dirty="0"/>
              <a:t> (pp. 233-241). Springer, Cham.</a:t>
            </a:r>
          </a:p>
          <a:p>
            <a:endParaRPr lang="en-RO" sz="1600" dirty="0"/>
          </a:p>
          <a:p>
            <a:r>
              <a:rPr lang="en-US" sz="1600" dirty="0"/>
              <a:t>Jefferson, J. and Rich, P., 2012. Update on nail cosmetics. </a:t>
            </a:r>
            <a:r>
              <a:rPr lang="en-US" sz="1600" i="1" dirty="0"/>
              <a:t>Dermatologic therapy</a:t>
            </a:r>
            <a:r>
              <a:rPr lang="en-US" sz="1600" dirty="0"/>
              <a:t>, </a:t>
            </a:r>
            <a:r>
              <a:rPr lang="en-US" sz="1600" i="1" dirty="0"/>
              <a:t>25</a:t>
            </a:r>
            <a:r>
              <a:rPr lang="en-US" sz="1600" dirty="0"/>
              <a:t>(6), pp.481-490.</a:t>
            </a:r>
          </a:p>
          <a:p>
            <a:endParaRPr lang="en-RO" sz="1600" dirty="0"/>
          </a:p>
          <a:p>
            <a:r>
              <a:rPr lang="en-US" sz="1600" dirty="0"/>
              <a:t>Kaur, K. and Kumar, P., 2020. Social media usage in Indian beauty and wellness industry: a qualitative study. </a:t>
            </a:r>
            <a:r>
              <a:rPr lang="en-US" sz="1600" i="1" dirty="0"/>
              <a:t>The TQM Journal</a:t>
            </a:r>
            <a:r>
              <a:rPr lang="en-US" sz="1600" dirty="0"/>
              <a:t>.</a:t>
            </a:r>
            <a:endParaRPr lang="en-RO" sz="1600" dirty="0"/>
          </a:p>
          <a:p>
            <a:endParaRPr lang="en-RO" sz="1600" dirty="0"/>
          </a:p>
          <a:p>
            <a:r>
              <a:rPr lang="en-US" sz="1600" dirty="0" err="1"/>
              <a:t>Njagi</a:t>
            </a:r>
            <a:r>
              <a:rPr lang="en-US" sz="1600" dirty="0"/>
              <a:t>, T., 2017. </a:t>
            </a:r>
            <a:r>
              <a:rPr lang="en-US" sz="1600" i="1" dirty="0"/>
              <a:t>Relationship Marketing Strategies and Customer Loyalty of Selected Large Beauty Salons in Nairobi County Kenya</a:t>
            </a:r>
            <a:r>
              <a:rPr lang="en-US" sz="1600" dirty="0"/>
              <a:t> (Doctoral dissertation, University of Nairobi).</a:t>
            </a:r>
            <a:endParaRPr lang="en-RO" sz="1600" dirty="0"/>
          </a:p>
          <a:p>
            <a:endParaRPr lang="en-RO" sz="1600" dirty="0"/>
          </a:p>
          <a:p>
            <a:r>
              <a:rPr lang="en-US" sz="1600" dirty="0" err="1"/>
              <a:t>Urbaníková</a:t>
            </a:r>
            <a:r>
              <a:rPr lang="en-US" sz="1600" dirty="0"/>
              <a:t>, G., 2019. Design of Marketing Communication for Beauty Salon.</a:t>
            </a:r>
            <a:endParaRPr lang="en-RO" sz="1600" dirty="0"/>
          </a:p>
          <a:p>
            <a:endParaRPr lang="en-RO" sz="1600" dirty="0"/>
          </a:p>
          <a:p>
            <a:r>
              <a:rPr lang="en-US" sz="1600" dirty="0"/>
              <a:t>Wu, C.W. and </a:t>
            </a:r>
            <a:r>
              <a:rPr lang="en-US" sz="1600" dirty="0" err="1"/>
              <a:t>Huarng</a:t>
            </a:r>
            <a:r>
              <a:rPr lang="en-US" sz="1600" dirty="0"/>
              <a:t>, K.H., 2015. Global entrepreneurship and innovation in management.</a:t>
            </a:r>
            <a:endParaRPr lang="en-RO" sz="1600" dirty="0"/>
          </a:p>
          <a:p>
            <a:endParaRPr lang="en-RO" sz="1200" dirty="0"/>
          </a:p>
        </p:txBody>
      </p:sp>
    </p:spTree>
    <p:extLst>
      <p:ext uri="{BB962C8B-B14F-4D97-AF65-F5344CB8AC3E}">
        <p14:creationId xmlns:p14="http://schemas.microsoft.com/office/powerpoint/2010/main" val="3383260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827</Words>
  <Application>Microsoft Macintosh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Mocanu Andreea-Raluca 1919375 University of Wales Trinity Saint David </vt:lpstr>
      <vt:lpstr>Aim / Objectives </vt:lpstr>
      <vt:lpstr>PowerPoint Presentation</vt:lpstr>
      <vt:lpstr>Brief – Who am I and what do I do?</vt:lpstr>
      <vt:lpstr> </vt:lpstr>
      <vt:lpstr>Strengths / Opportunities</vt:lpstr>
      <vt:lpstr>Weaknesses / Threats </vt:lpstr>
      <vt:lpstr>Why Royal Nails ?</vt:lpstr>
      <vt:lpstr>     Artwork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razvandinu912@gmail.com</dc:creator>
  <cp:lastModifiedBy>Andreea Raluca Mocanu (1919375)</cp:lastModifiedBy>
  <cp:revision>8</cp:revision>
  <dcterms:created xsi:type="dcterms:W3CDTF">2021-03-09T17:59:51Z</dcterms:created>
  <dcterms:modified xsi:type="dcterms:W3CDTF">2021-03-14T21:57:37Z</dcterms:modified>
</cp:coreProperties>
</file>