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9" r:id="rId4"/>
  </p:sldMasterIdLst>
  <p:notesMasterIdLst>
    <p:notesMasterId r:id="rId20"/>
  </p:notesMasterIdLst>
  <p:sldIdLst>
    <p:sldId id="256" r:id="rId5"/>
    <p:sldId id="257" r:id="rId6"/>
    <p:sldId id="259" r:id="rId7"/>
    <p:sldId id="258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FEDFBFB-175A-4249-B3E8-D93445B557CC}" v="3" dt="2022-11-05T05:57:29.0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 varScale="1">
        <p:scale>
          <a:sx n="100" d="100"/>
          <a:sy n="100" d="100"/>
        </p:scale>
        <p:origin x="0" y="0"/>
      </p:cViewPr>
      <p:guideLst>
        <p:guide orient="horz" pos="162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y Hudson (1902806)" userId="S::1902806@student.uwtsd.ac.uk::319eabb7-4496-4c08-82f1-519fa243dd7e" providerId="AD" clId="Web-{AFEDFBFB-175A-4249-B3E8-D93445B557CC}"/>
    <pc:docChg chg="modSld sldOrd">
      <pc:chgData name="Ty Hudson (1902806)" userId="S::1902806@student.uwtsd.ac.uk::319eabb7-4496-4c08-82f1-519fa243dd7e" providerId="AD" clId="Web-{AFEDFBFB-175A-4249-B3E8-D93445B557CC}" dt="2022-11-05T05:57:29.056" v="2" actId="14100"/>
      <pc:docMkLst>
        <pc:docMk/>
      </pc:docMkLst>
      <pc:sldChg chg="ord">
        <pc:chgData name="Ty Hudson (1902806)" userId="S::1902806@student.uwtsd.ac.uk::319eabb7-4496-4c08-82f1-519fa243dd7e" providerId="AD" clId="Web-{AFEDFBFB-175A-4249-B3E8-D93445B557CC}" dt="2022-11-05T05:57:00.821" v="0"/>
        <pc:sldMkLst>
          <pc:docMk/>
          <pc:sldMk cId="0" sldId="259"/>
        </pc:sldMkLst>
      </pc:sldChg>
      <pc:sldChg chg="modSp">
        <pc:chgData name="Ty Hudson (1902806)" userId="S::1902806@student.uwtsd.ac.uk::319eabb7-4496-4c08-82f1-519fa243dd7e" providerId="AD" clId="Web-{AFEDFBFB-175A-4249-B3E8-D93445B557CC}" dt="2022-11-05T05:57:29.056" v="2" actId="14100"/>
        <pc:sldMkLst>
          <pc:docMk/>
          <pc:sldMk cId="0" sldId="262"/>
        </pc:sldMkLst>
        <pc:spChg chg="mod">
          <ac:chgData name="Ty Hudson (1902806)" userId="S::1902806@student.uwtsd.ac.uk::319eabb7-4496-4c08-82f1-519fa243dd7e" providerId="AD" clId="Web-{AFEDFBFB-175A-4249-B3E8-D93445B557CC}" dt="2022-11-05T05:57:29.056" v="1" actId="14100"/>
          <ac:spMkLst>
            <pc:docMk/>
            <pc:sldMk cId="0" sldId="262"/>
            <ac:spMk id="126" creationId="{00000000-0000-0000-0000-000000000000}"/>
          </ac:spMkLst>
        </pc:spChg>
        <pc:spChg chg="mod">
          <ac:chgData name="Ty Hudson (1902806)" userId="S::1902806@student.uwtsd.ac.uk::319eabb7-4496-4c08-82f1-519fa243dd7e" providerId="AD" clId="Web-{AFEDFBFB-175A-4249-B3E8-D93445B557CC}" dt="2022-11-05T05:57:29.056" v="2" actId="14100"/>
          <ac:spMkLst>
            <pc:docMk/>
            <pc:sldMk cId="0" sldId="262"/>
            <ac:spMk id="127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g14e609669a5_0_2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g14e609669a5_0_2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g14e609669a5_0_3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" name="Google Shape;59;g14e609669a5_0_3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g14ee5167387_0_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4" name="Google Shape;84;g14ee5167387_0_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g14e609669a5_0_3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" name="Google Shape;72;g14e609669a5_0_30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14e609669a5_0_3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14e609669a5_0_33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g14e609669a5_0_3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1" name="Google Shape;111;g14e609669a5_0_3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g14e609669a5_0_27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2" name="Google Shape;122;g14e609669a5_0_27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g14e609669a5_0_5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2" name="Google Shape;132;g14e609669a5_0_5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g14e609669a5_0_8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0" name="Google Shape;150;g14e609669a5_0_8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g14e609669a5_0_1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3" name="Google Shape;163;g14e609669a5_0_1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g14e609669a5_0_1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5" name="Google Shape;175;g14e609669a5_0_1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g14bdb740a1b_0_8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8" name="Google Shape;188;g14bdb740a1b_0_8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g14bdb740a1b_0_10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3" name="Google Shape;203;g14bdb740a1b_0_10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209;g14bdb740a1b_0_7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0" name="Google Shape;210;g14bdb740a1b_0_7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Google Shape;215;g14bdb740a1b_0_8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6" name="Google Shape;216;g14bdb740a1b_0_8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25"/>
            <a:ext cx="4572000" cy="51435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>
                <a:solidFill>
                  <a:schemeClr val="dk1"/>
                </a:solidFill>
              </a:defRPr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dark-2">
    <p:bg>
      <p:bgPr>
        <a:blipFill>
          <a:blip r:embed="rId13">
            <a:alphaModFix/>
          </a:blip>
          <a:stretch>
            <a:fillRect/>
          </a:stretch>
        </a:blip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Char char="●"/>
              <a:defRPr sz="1800">
                <a:solidFill>
                  <a:schemeClr val="lt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●"/>
              <a:defRPr>
                <a:solidFill>
                  <a:schemeClr val="lt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●"/>
              <a:defRPr>
                <a:solidFill>
                  <a:schemeClr val="lt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lt2"/>
                </a:solidFill>
              </a:defRPr>
            </a:lvl1pPr>
            <a:lvl2pPr lvl="1" algn="r">
              <a:buNone/>
              <a:defRPr sz="1000">
                <a:solidFill>
                  <a:schemeClr val="lt2"/>
                </a:solidFill>
              </a:defRPr>
            </a:lvl2pPr>
            <a:lvl3pPr lvl="2" algn="r">
              <a:buNone/>
              <a:defRPr sz="1000">
                <a:solidFill>
                  <a:schemeClr val="lt2"/>
                </a:solidFill>
              </a:defRPr>
            </a:lvl3pPr>
            <a:lvl4pPr lvl="3" algn="r">
              <a:buNone/>
              <a:defRPr sz="1000">
                <a:solidFill>
                  <a:schemeClr val="lt2"/>
                </a:solidFill>
              </a:defRPr>
            </a:lvl4pPr>
            <a:lvl5pPr lvl="4" algn="r">
              <a:buNone/>
              <a:defRPr sz="1000">
                <a:solidFill>
                  <a:schemeClr val="lt2"/>
                </a:solidFill>
              </a:defRPr>
            </a:lvl5pPr>
            <a:lvl6pPr lvl="5" algn="r">
              <a:buNone/>
              <a:defRPr sz="1000">
                <a:solidFill>
                  <a:schemeClr val="lt2"/>
                </a:solidFill>
              </a:defRPr>
            </a:lvl6pPr>
            <a:lvl7pPr lvl="6" algn="r">
              <a:buNone/>
              <a:defRPr sz="1000">
                <a:solidFill>
                  <a:schemeClr val="lt2"/>
                </a:solidFill>
              </a:defRPr>
            </a:lvl7pPr>
            <a:lvl8pPr lvl="7" algn="r">
              <a:buNone/>
              <a:defRPr sz="1000">
                <a:solidFill>
                  <a:schemeClr val="lt2"/>
                </a:solidFill>
              </a:defRPr>
            </a:lvl8pPr>
            <a:lvl9pPr lvl="8" algn="r">
              <a:buNone/>
              <a:defRPr sz="1000">
                <a:solidFill>
                  <a:schemeClr val="lt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mc:AlternateContent xmlns:mc="http://schemas.openxmlformats.org/markup-compatibility/2006" xmlns:p14="http://schemas.microsoft.com/office/powerpoint/2010/main">
    <mc:Choice Requires="p14">
      <p:transition spd="slow" p14:dur="2500">
        <p:fade thruBlk="1"/>
      </p:transition>
    </mc:Choice>
    <mc:Fallback xmlns:ahyp="http://schemas.microsoft.com/office/drawing/2018/hyperlinkcolor" xmlns:p15="http://schemas.microsoft.com/office/powerpoint/2012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="">
      <p:transition spd="slow">
        <p:fade/>
      </p:transition>
    </mc:Fallback>
  </mc:AlternateConten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g"/><Relationship Id="rId3" Type="http://schemas.openxmlformats.org/officeDocument/2006/relationships/image" Target="../media/image2.jpg"/><Relationship Id="rId7" Type="http://schemas.openxmlformats.org/officeDocument/2006/relationships/image" Target="../media/image6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jpg"/><Relationship Id="rId7" Type="http://schemas.openxmlformats.org/officeDocument/2006/relationships/image" Target="../media/image1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1.jpg"/><Relationship Id="rId5" Type="http://schemas.openxmlformats.org/officeDocument/2006/relationships/image" Target="../media/image10.jpg"/><Relationship Id="rId4" Type="http://schemas.openxmlformats.org/officeDocument/2006/relationships/image" Target="../media/image9.jpg"/><Relationship Id="rId9" Type="http://schemas.openxmlformats.org/officeDocument/2006/relationships/image" Target="../media/image14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7" Type="http://schemas.openxmlformats.org/officeDocument/2006/relationships/image" Target="../media/image19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8.jpg"/><Relationship Id="rId5" Type="http://schemas.openxmlformats.org/officeDocument/2006/relationships/image" Target="../media/image17.jpg"/><Relationship Id="rId4" Type="http://schemas.openxmlformats.org/officeDocument/2006/relationships/image" Target="../media/image16.jp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g"/><Relationship Id="rId3" Type="http://schemas.openxmlformats.org/officeDocument/2006/relationships/image" Target="../media/image20.jpg"/><Relationship Id="rId7" Type="http://schemas.openxmlformats.org/officeDocument/2006/relationships/image" Target="../media/image2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3.jpg"/><Relationship Id="rId5" Type="http://schemas.openxmlformats.org/officeDocument/2006/relationships/image" Target="../media/image22.jpg"/><Relationship Id="rId4" Type="http://schemas.openxmlformats.org/officeDocument/2006/relationships/image" Target="../media/image21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9.jpg"/><Relationship Id="rId5" Type="http://schemas.openxmlformats.org/officeDocument/2006/relationships/image" Target="../media/image28.jpg"/><Relationship Id="rId4" Type="http://schemas.openxmlformats.org/officeDocument/2006/relationships/image" Target="../media/image2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jpg"/><Relationship Id="rId13" Type="http://schemas.openxmlformats.org/officeDocument/2006/relationships/image" Target="../media/image42.jpg"/><Relationship Id="rId3" Type="http://schemas.openxmlformats.org/officeDocument/2006/relationships/image" Target="../media/image32.jpg"/><Relationship Id="rId7" Type="http://schemas.openxmlformats.org/officeDocument/2006/relationships/image" Target="../media/image36.jpg"/><Relationship Id="rId12" Type="http://schemas.openxmlformats.org/officeDocument/2006/relationships/image" Target="../media/image41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5.jpg"/><Relationship Id="rId11" Type="http://schemas.openxmlformats.org/officeDocument/2006/relationships/image" Target="../media/image40.jpg"/><Relationship Id="rId5" Type="http://schemas.openxmlformats.org/officeDocument/2006/relationships/image" Target="../media/image34.jpg"/><Relationship Id="rId10" Type="http://schemas.openxmlformats.org/officeDocument/2006/relationships/image" Target="../media/image39.jpg"/><Relationship Id="rId4" Type="http://schemas.openxmlformats.org/officeDocument/2006/relationships/image" Target="../media/image33.jpg"/><Relationship Id="rId9" Type="http://schemas.openxmlformats.org/officeDocument/2006/relationships/image" Target="../media/image38.jp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3" Type="http://schemas.openxmlformats.org/officeDocument/2006/relationships/image" Target="../media/image43.jpg"/><Relationship Id="rId7" Type="http://schemas.openxmlformats.org/officeDocument/2006/relationships/image" Target="../media/image47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6.png"/><Relationship Id="rId5" Type="http://schemas.openxmlformats.org/officeDocument/2006/relationships/image" Target="../media/image45.jpg"/><Relationship Id="rId4" Type="http://schemas.openxmlformats.org/officeDocument/2006/relationships/image" Target="../media/image4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52.jpg"/><Relationship Id="rId5" Type="http://schemas.openxmlformats.org/officeDocument/2006/relationships/image" Target="../media/image51.jpg"/><Relationship Id="rId4" Type="http://schemas.openxmlformats.org/officeDocument/2006/relationships/image" Target="../media/image50.jp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jpg"/><Relationship Id="rId3" Type="http://schemas.openxmlformats.org/officeDocument/2006/relationships/image" Target="../media/image53.jpg"/><Relationship Id="rId7" Type="http://schemas.openxmlformats.org/officeDocument/2006/relationships/image" Target="../media/image5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56.png"/><Relationship Id="rId5" Type="http://schemas.openxmlformats.org/officeDocument/2006/relationships/image" Target="../media/image55.jpg"/><Relationship Id="rId4" Type="http://schemas.openxmlformats.org/officeDocument/2006/relationships/image" Target="../media/image54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62.jpg"/><Relationship Id="rId5" Type="http://schemas.openxmlformats.org/officeDocument/2006/relationships/image" Target="../media/image61.jpg"/><Relationship Id="rId4" Type="http://schemas.openxmlformats.org/officeDocument/2006/relationships/image" Target="../media/image60.jp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VXOLEYXY2rM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64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/>
          <p:nvPr/>
        </p:nvSpPr>
        <p:spPr>
          <a:xfrm>
            <a:off x="0" y="4343100"/>
            <a:ext cx="1801800" cy="800400"/>
          </a:xfrm>
          <a:prstGeom prst="rect">
            <a:avLst/>
          </a:prstGeom>
          <a:solidFill>
            <a:srgbClr val="8B4C2F">
              <a:alpha val="36900"/>
            </a:srgbClr>
          </a:solidFill>
          <a:ln w="9525" cap="flat" cmpd="sng">
            <a:solidFill>
              <a:srgbClr val="FFF6ED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Tyrone Hudson</a:t>
            </a:r>
            <a:endParaRPr sz="10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1902806</a:t>
            </a:r>
            <a:endParaRPr sz="10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BA Computer Animation, L6</a:t>
            </a:r>
            <a:endParaRPr sz="10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Philip Organ</a:t>
            </a:r>
            <a:endParaRPr sz="10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5" name="Google Shape;55;p13"/>
          <p:cNvSpPr txBox="1"/>
          <p:nvPr/>
        </p:nvSpPr>
        <p:spPr>
          <a:xfrm>
            <a:off x="0" y="0"/>
            <a:ext cx="1801800" cy="1431600"/>
          </a:xfrm>
          <a:prstGeom prst="rect">
            <a:avLst/>
          </a:prstGeom>
          <a:solidFill>
            <a:srgbClr val="8B4C2F">
              <a:alpha val="36900"/>
            </a:srgbClr>
          </a:solidFill>
          <a:ln w="9525" cap="flat" cmpd="sng">
            <a:solidFill>
              <a:srgbClr val="FFF6ED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SFDM Major Project Stage 1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Pre-production and Research Analysis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for Independent Project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6" name="Google Shape;56;p13"/>
          <p:cNvSpPr txBox="1"/>
          <p:nvPr/>
        </p:nvSpPr>
        <p:spPr>
          <a:xfrm>
            <a:off x="3016800" y="4173825"/>
            <a:ext cx="3110400" cy="661800"/>
          </a:xfrm>
          <a:prstGeom prst="rect">
            <a:avLst/>
          </a:prstGeom>
          <a:noFill/>
          <a:ln>
            <a:noFill/>
          </a:ln>
          <a:effectLst>
            <a:outerShdw blurRad="28575" dist="19050" dir="5400000" algn="bl" rotWithShape="0">
              <a:srgbClr val="000000">
                <a:alpha val="47000"/>
              </a:srgbClr>
            </a:outerShdw>
          </a:effectLst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50" i="1">
                <a:solidFill>
                  <a:srgbClr val="CCB7AB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Blossoms of Betrayal:</a:t>
            </a:r>
            <a:endParaRPr sz="1550" i="1">
              <a:solidFill>
                <a:srgbClr val="CCB7AB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50" i="1">
                <a:solidFill>
                  <a:srgbClr val="CCB7AB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Song of the Swan</a:t>
            </a:r>
            <a:endParaRPr sz="2400" i="1">
              <a:solidFill>
                <a:srgbClr val="CCB7AB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14"/>
          <p:cNvSpPr/>
          <p:nvPr/>
        </p:nvSpPr>
        <p:spPr>
          <a:xfrm>
            <a:off x="0" y="1168500"/>
            <a:ext cx="8838600" cy="3975000"/>
          </a:xfrm>
          <a:prstGeom prst="rect">
            <a:avLst/>
          </a:prstGeom>
          <a:gradFill>
            <a:gsLst>
              <a:gs pos="0">
                <a:srgbClr val="FFF6ED"/>
              </a:gs>
              <a:gs pos="0">
                <a:srgbClr val="917F6D"/>
              </a:gs>
              <a:gs pos="100000">
                <a:srgbClr val="8B4C2F">
                  <a:alpha val="36862"/>
                </a:srgbClr>
              </a:gs>
            </a:gsLst>
            <a:lin ang="5400012" scaled="0"/>
          </a:gradFill>
          <a:ln w="9525" cap="flat" cmpd="sng">
            <a:solidFill>
              <a:srgbClr val="FFF6ED"/>
            </a:solidFill>
            <a:prstDash val="solid"/>
            <a:round/>
            <a:headEnd type="none" w="sm" len="sm"/>
            <a:tailEnd type="none" w="sm" len="sm"/>
          </a:ln>
          <a:effectLst>
            <a:outerShdw blurRad="428625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2" name="Google Shape;62;p14"/>
          <p:cNvSpPr txBox="1"/>
          <p:nvPr/>
        </p:nvSpPr>
        <p:spPr>
          <a:xfrm>
            <a:off x="0" y="0"/>
            <a:ext cx="1536000" cy="554100"/>
          </a:xfrm>
          <a:prstGeom prst="rect">
            <a:avLst/>
          </a:prstGeom>
          <a:solidFill>
            <a:srgbClr val="8B4C2F">
              <a:alpha val="36900"/>
            </a:srgbClr>
          </a:solidFill>
          <a:ln w="9525" cap="flat" cmpd="sng">
            <a:solidFill>
              <a:srgbClr val="FFF6ED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Chapter 1: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History &amp; Mythology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63" name="Google Shape;63;p14"/>
          <p:cNvSpPr txBox="1"/>
          <p:nvPr/>
        </p:nvSpPr>
        <p:spPr>
          <a:xfrm>
            <a:off x="1" y="554100"/>
            <a:ext cx="1536000" cy="369300"/>
          </a:xfrm>
          <a:prstGeom prst="rect">
            <a:avLst/>
          </a:prstGeom>
          <a:solidFill>
            <a:srgbClr val="8B4C2F">
              <a:alpha val="36900"/>
            </a:srgbClr>
          </a:solidFill>
          <a:ln w="9525" cap="flat" cmpd="sng">
            <a:solidFill>
              <a:srgbClr val="FFF6ED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Shadow Puppetry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64" name="Google Shape;64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6642" y="1231975"/>
            <a:ext cx="3228774" cy="18999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5" name="Google Shape;65;p1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341725" y="1231975"/>
            <a:ext cx="2861295" cy="18999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6" name="Google Shape;66;p14"/>
          <p:cNvPicPr preferRelativeResize="0"/>
          <p:nvPr/>
        </p:nvPicPr>
        <p:blipFill rotWithShape="1">
          <a:blip r:embed="rId5">
            <a:alphaModFix/>
          </a:blip>
          <a:srcRect l="5069"/>
          <a:stretch/>
        </p:blipFill>
        <p:spPr>
          <a:xfrm>
            <a:off x="6259325" y="1231975"/>
            <a:ext cx="2525024" cy="18999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7" name="Google Shape;67;p14"/>
          <p:cNvPicPr preferRelativeResize="0"/>
          <p:nvPr/>
        </p:nvPicPr>
        <p:blipFill rotWithShape="1">
          <a:blip r:embed="rId6">
            <a:alphaModFix/>
          </a:blip>
          <a:srcRect r="15590"/>
          <a:stretch/>
        </p:blipFill>
        <p:spPr>
          <a:xfrm>
            <a:off x="78025" y="3179475"/>
            <a:ext cx="3207400" cy="18999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8" name="Google Shape;68;p14"/>
          <p:cNvPicPr preferRelativeResize="0"/>
          <p:nvPr/>
        </p:nvPicPr>
        <p:blipFill rotWithShape="1">
          <a:blip r:embed="rId7">
            <a:alphaModFix/>
          </a:blip>
          <a:srcRect b="3269"/>
          <a:stretch/>
        </p:blipFill>
        <p:spPr>
          <a:xfrm>
            <a:off x="3341725" y="3179475"/>
            <a:ext cx="2861300" cy="18999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9" name="Google Shape;69;p14"/>
          <p:cNvPicPr preferRelativeResize="0"/>
          <p:nvPr/>
        </p:nvPicPr>
        <p:blipFill rotWithShape="1">
          <a:blip r:embed="rId8">
            <a:alphaModFix/>
          </a:blip>
          <a:srcRect r="27682" b="3269"/>
          <a:stretch/>
        </p:blipFill>
        <p:spPr>
          <a:xfrm>
            <a:off x="6259325" y="3179475"/>
            <a:ext cx="2525024" cy="1899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16"/>
          <p:cNvSpPr/>
          <p:nvPr/>
        </p:nvSpPr>
        <p:spPr>
          <a:xfrm>
            <a:off x="0" y="1172975"/>
            <a:ext cx="8669100" cy="3975000"/>
          </a:xfrm>
          <a:prstGeom prst="rect">
            <a:avLst/>
          </a:prstGeom>
          <a:gradFill>
            <a:gsLst>
              <a:gs pos="0">
                <a:srgbClr val="FFF6ED"/>
              </a:gs>
              <a:gs pos="0">
                <a:srgbClr val="917F6D"/>
              </a:gs>
              <a:gs pos="100000">
                <a:srgbClr val="8B4C2F">
                  <a:alpha val="36862"/>
                </a:srgbClr>
              </a:gs>
            </a:gsLst>
            <a:lin ang="5400012" scaled="0"/>
          </a:gradFill>
          <a:ln w="9525" cap="flat" cmpd="sng">
            <a:solidFill>
              <a:srgbClr val="FFF6ED"/>
            </a:solidFill>
            <a:prstDash val="solid"/>
            <a:round/>
            <a:headEnd type="none" w="sm" len="sm"/>
            <a:tailEnd type="none" w="sm" len="sm"/>
          </a:ln>
          <a:effectLst>
            <a:outerShdw blurRad="428625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7" name="Google Shape;87;p16"/>
          <p:cNvSpPr txBox="1"/>
          <p:nvPr/>
        </p:nvSpPr>
        <p:spPr>
          <a:xfrm>
            <a:off x="1" y="0"/>
            <a:ext cx="1536000" cy="554100"/>
          </a:xfrm>
          <a:prstGeom prst="rect">
            <a:avLst/>
          </a:prstGeom>
          <a:solidFill>
            <a:srgbClr val="8B4C2F">
              <a:alpha val="36900"/>
            </a:srgbClr>
          </a:solidFill>
          <a:ln w="9525" cap="flat" cmpd="sng">
            <a:solidFill>
              <a:srgbClr val="E8EAED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Chapter 1: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History &amp; Mythology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88" name="Google Shape;88;p16"/>
          <p:cNvSpPr txBox="1"/>
          <p:nvPr/>
        </p:nvSpPr>
        <p:spPr>
          <a:xfrm>
            <a:off x="0" y="554100"/>
            <a:ext cx="1536000" cy="369300"/>
          </a:xfrm>
          <a:prstGeom prst="rect">
            <a:avLst/>
          </a:prstGeom>
          <a:solidFill>
            <a:srgbClr val="8B4C2F">
              <a:alpha val="36900"/>
            </a:srgbClr>
          </a:solidFill>
          <a:ln w="9525" cap="flat" cmpd="sng">
            <a:solidFill>
              <a:srgbClr val="FFF6ED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Influence of Chenwei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89" name="Google Shape;89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3575" y="1223725"/>
            <a:ext cx="2550475" cy="3868225"/>
          </a:xfrm>
          <a:prstGeom prst="rect">
            <a:avLst/>
          </a:prstGeom>
          <a:noFill/>
          <a:ln>
            <a:noFill/>
          </a:ln>
        </p:spPr>
      </p:pic>
      <p:pic>
        <p:nvPicPr>
          <p:cNvPr id="90" name="Google Shape;90;p1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594050" y="1223725"/>
            <a:ext cx="1714500" cy="2609850"/>
          </a:xfrm>
          <a:prstGeom prst="rect">
            <a:avLst/>
          </a:prstGeom>
          <a:noFill/>
          <a:ln>
            <a:noFill/>
          </a:ln>
        </p:spPr>
      </p:pic>
      <p:pic>
        <p:nvPicPr>
          <p:cNvPr id="91" name="Google Shape;91;p16"/>
          <p:cNvPicPr preferRelativeResize="0"/>
          <p:nvPr/>
        </p:nvPicPr>
        <p:blipFill rotWithShape="1">
          <a:blip r:embed="rId5">
            <a:alphaModFix/>
          </a:blip>
          <a:srcRect b="5695"/>
          <a:stretch/>
        </p:blipFill>
        <p:spPr>
          <a:xfrm>
            <a:off x="2594050" y="3833575"/>
            <a:ext cx="1714500" cy="1258375"/>
          </a:xfrm>
          <a:prstGeom prst="rect">
            <a:avLst/>
          </a:prstGeom>
          <a:noFill/>
          <a:ln>
            <a:noFill/>
          </a:ln>
        </p:spPr>
      </p:pic>
      <p:pic>
        <p:nvPicPr>
          <p:cNvPr id="92" name="Google Shape;92;p16"/>
          <p:cNvPicPr preferRelativeResize="0"/>
          <p:nvPr/>
        </p:nvPicPr>
        <p:blipFill rotWithShape="1">
          <a:blip r:embed="rId6">
            <a:alphaModFix/>
          </a:blip>
          <a:srcRect r="37729"/>
          <a:stretch/>
        </p:blipFill>
        <p:spPr>
          <a:xfrm>
            <a:off x="4308548" y="3064150"/>
            <a:ext cx="2071424" cy="2027799"/>
          </a:xfrm>
          <a:prstGeom prst="rect">
            <a:avLst/>
          </a:prstGeom>
          <a:noFill/>
          <a:ln>
            <a:noFill/>
          </a:ln>
        </p:spPr>
      </p:pic>
      <p:pic>
        <p:nvPicPr>
          <p:cNvPr id="93" name="Google Shape;93;p16"/>
          <p:cNvPicPr preferRelativeResize="0"/>
          <p:nvPr/>
        </p:nvPicPr>
        <p:blipFill rotWithShape="1">
          <a:blip r:embed="rId7">
            <a:alphaModFix/>
          </a:blip>
          <a:srcRect r="36688"/>
          <a:stretch/>
        </p:blipFill>
        <p:spPr>
          <a:xfrm>
            <a:off x="4308552" y="1223725"/>
            <a:ext cx="2071424" cy="1840425"/>
          </a:xfrm>
          <a:prstGeom prst="rect">
            <a:avLst/>
          </a:prstGeom>
          <a:noFill/>
          <a:ln>
            <a:noFill/>
          </a:ln>
        </p:spPr>
      </p:pic>
      <p:pic>
        <p:nvPicPr>
          <p:cNvPr id="94" name="Google Shape;94;p16"/>
          <p:cNvPicPr preferRelativeResize="0"/>
          <p:nvPr/>
        </p:nvPicPr>
        <p:blipFill rotWithShape="1">
          <a:blip r:embed="rId8">
            <a:alphaModFix/>
          </a:blip>
          <a:srcRect r="21562"/>
          <a:stretch/>
        </p:blipFill>
        <p:spPr>
          <a:xfrm>
            <a:off x="6379975" y="1223725"/>
            <a:ext cx="2243525" cy="1840425"/>
          </a:xfrm>
          <a:prstGeom prst="rect">
            <a:avLst/>
          </a:prstGeom>
          <a:noFill/>
          <a:ln>
            <a:noFill/>
          </a:ln>
        </p:spPr>
      </p:pic>
      <p:pic>
        <p:nvPicPr>
          <p:cNvPr id="95" name="Google Shape;95;p16"/>
          <p:cNvPicPr preferRelativeResize="0"/>
          <p:nvPr/>
        </p:nvPicPr>
        <p:blipFill rotWithShape="1">
          <a:blip r:embed="rId9">
            <a:alphaModFix/>
          </a:blip>
          <a:srcRect t="9940" b="26092"/>
          <a:stretch/>
        </p:blipFill>
        <p:spPr>
          <a:xfrm>
            <a:off x="6379975" y="3064150"/>
            <a:ext cx="2243525" cy="20278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15"/>
          <p:cNvSpPr/>
          <p:nvPr/>
        </p:nvSpPr>
        <p:spPr>
          <a:xfrm>
            <a:off x="0" y="1172975"/>
            <a:ext cx="8669100" cy="3975000"/>
          </a:xfrm>
          <a:prstGeom prst="rect">
            <a:avLst/>
          </a:prstGeom>
          <a:gradFill>
            <a:gsLst>
              <a:gs pos="0">
                <a:srgbClr val="FFF6ED"/>
              </a:gs>
              <a:gs pos="0">
                <a:srgbClr val="917F6D"/>
              </a:gs>
              <a:gs pos="100000">
                <a:srgbClr val="8B4C2F">
                  <a:alpha val="36862"/>
                </a:srgbClr>
              </a:gs>
            </a:gsLst>
            <a:lin ang="5400012" scaled="0"/>
          </a:gradFill>
          <a:ln w="9525" cap="flat" cmpd="sng">
            <a:solidFill>
              <a:srgbClr val="FFF6ED"/>
            </a:solidFill>
            <a:prstDash val="solid"/>
            <a:round/>
            <a:headEnd type="none" w="sm" len="sm"/>
            <a:tailEnd type="none" w="sm" len="sm"/>
          </a:ln>
          <a:effectLst>
            <a:outerShdw blurRad="428625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5" name="Google Shape;75;p15"/>
          <p:cNvSpPr txBox="1"/>
          <p:nvPr/>
        </p:nvSpPr>
        <p:spPr>
          <a:xfrm>
            <a:off x="1" y="0"/>
            <a:ext cx="1536000" cy="554100"/>
          </a:xfrm>
          <a:prstGeom prst="rect">
            <a:avLst/>
          </a:prstGeom>
          <a:solidFill>
            <a:srgbClr val="8B4C2F">
              <a:alpha val="36900"/>
            </a:srgbClr>
          </a:solidFill>
          <a:ln w="9525" cap="flat" cmpd="sng">
            <a:solidFill>
              <a:srgbClr val="E8EAED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Chapter 1: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History &amp; Mythology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76" name="Google Shape;76;p15"/>
          <p:cNvSpPr txBox="1"/>
          <p:nvPr/>
        </p:nvSpPr>
        <p:spPr>
          <a:xfrm>
            <a:off x="0" y="554100"/>
            <a:ext cx="1536000" cy="369300"/>
          </a:xfrm>
          <a:prstGeom prst="rect">
            <a:avLst/>
          </a:prstGeom>
          <a:solidFill>
            <a:srgbClr val="8B4C2F">
              <a:alpha val="36900"/>
            </a:srgbClr>
          </a:solidFill>
          <a:ln w="9525" cap="flat" cmpd="sng">
            <a:solidFill>
              <a:srgbClr val="FFF6ED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Four Symbols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77" name="Google Shape;77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2275" y="1222500"/>
            <a:ext cx="2821550" cy="2147850"/>
          </a:xfrm>
          <a:prstGeom prst="rect">
            <a:avLst/>
          </a:prstGeom>
          <a:noFill/>
          <a:ln>
            <a:noFill/>
          </a:ln>
        </p:spPr>
      </p:pic>
      <p:pic>
        <p:nvPicPr>
          <p:cNvPr id="78" name="Google Shape;78;p15"/>
          <p:cNvPicPr preferRelativeResize="0"/>
          <p:nvPr/>
        </p:nvPicPr>
        <p:blipFill rotWithShape="1">
          <a:blip r:embed="rId4">
            <a:alphaModFix/>
          </a:blip>
          <a:srcRect l="1244"/>
          <a:stretch/>
        </p:blipFill>
        <p:spPr>
          <a:xfrm>
            <a:off x="6125200" y="1228125"/>
            <a:ext cx="2496476" cy="3864699"/>
          </a:xfrm>
          <a:prstGeom prst="rect">
            <a:avLst/>
          </a:prstGeom>
          <a:noFill/>
          <a:ln>
            <a:noFill/>
          </a:ln>
        </p:spPr>
      </p:pic>
      <p:pic>
        <p:nvPicPr>
          <p:cNvPr id="79" name="Google Shape;79;p1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2275" y="3409100"/>
            <a:ext cx="3356225" cy="1678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80" name="Google Shape;80;p15"/>
          <p:cNvPicPr preferRelativeResize="0"/>
          <p:nvPr/>
        </p:nvPicPr>
        <p:blipFill rotWithShape="1">
          <a:blip r:embed="rId6">
            <a:alphaModFix/>
          </a:blip>
          <a:srcRect r="5838"/>
          <a:stretch/>
        </p:blipFill>
        <p:spPr>
          <a:xfrm>
            <a:off x="3430175" y="3409100"/>
            <a:ext cx="2663352" cy="1678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81" name="Google Shape;81;p15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2899706" y="1222500"/>
            <a:ext cx="3193818" cy="214784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17"/>
          <p:cNvSpPr/>
          <p:nvPr/>
        </p:nvSpPr>
        <p:spPr>
          <a:xfrm>
            <a:off x="0" y="1179125"/>
            <a:ext cx="8738100" cy="3964500"/>
          </a:xfrm>
          <a:prstGeom prst="rect">
            <a:avLst/>
          </a:prstGeom>
          <a:gradFill>
            <a:gsLst>
              <a:gs pos="0">
                <a:srgbClr val="FFF6ED"/>
              </a:gs>
              <a:gs pos="0">
                <a:srgbClr val="917F6D"/>
              </a:gs>
              <a:gs pos="100000">
                <a:srgbClr val="8B4C2F">
                  <a:alpha val="36862"/>
                </a:srgbClr>
              </a:gs>
            </a:gsLst>
            <a:lin ang="5400012" scaled="0"/>
          </a:gradFill>
          <a:ln w="9525" cap="flat" cmpd="sng">
            <a:solidFill>
              <a:srgbClr val="FFF6ED"/>
            </a:solidFill>
            <a:prstDash val="solid"/>
            <a:round/>
            <a:headEnd type="none" w="sm" len="sm"/>
            <a:tailEnd type="none" w="sm" len="sm"/>
          </a:ln>
          <a:effectLst>
            <a:outerShdw blurRad="428625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1" name="Google Shape;101;p17"/>
          <p:cNvSpPr txBox="1"/>
          <p:nvPr/>
        </p:nvSpPr>
        <p:spPr>
          <a:xfrm>
            <a:off x="2" y="0"/>
            <a:ext cx="1523400" cy="554100"/>
          </a:xfrm>
          <a:prstGeom prst="rect">
            <a:avLst/>
          </a:prstGeom>
          <a:solidFill>
            <a:srgbClr val="8B4C2F">
              <a:alpha val="36900"/>
            </a:srgbClr>
          </a:solidFill>
          <a:ln w="9525" cap="flat" cmpd="sng">
            <a:solidFill>
              <a:srgbClr val="FFF6ED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Chapter 1:</a:t>
            </a:r>
            <a:endParaRPr sz="1200" i="1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History &amp; Mythology</a:t>
            </a:r>
            <a:endParaRPr sz="1200" i="1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02" name="Google Shape;102;p17"/>
          <p:cNvSpPr txBox="1"/>
          <p:nvPr/>
        </p:nvSpPr>
        <p:spPr>
          <a:xfrm>
            <a:off x="0" y="554100"/>
            <a:ext cx="1523400" cy="369300"/>
          </a:xfrm>
          <a:prstGeom prst="rect">
            <a:avLst/>
          </a:prstGeom>
          <a:solidFill>
            <a:srgbClr val="8B4C2F">
              <a:alpha val="36900"/>
            </a:srgbClr>
          </a:solidFill>
          <a:ln w="9525" cap="flat" cmpd="sng">
            <a:solidFill>
              <a:srgbClr val="FFF6ED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Art of War</a:t>
            </a:r>
            <a:endParaRPr sz="1200" i="1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03" name="Google Shape;103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8375" y="1231502"/>
            <a:ext cx="4000450" cy="19605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4" name="Google Shape;104;p1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028825" y="1231500"/>
            <a:ext cx="3265929" cy="19605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5" name="Google Shape;105;p17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28375" y="3192075"/>
            <a:ext cx="3377175" cy="19137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6" name="Google Shape;106;p17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3405551" y="3192076"/>
            <a:ext cx="2824038" cy="19137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7" name="Google Shape;107;p17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7294750" y="1231500"/>
            <a:ext cx="1387500" cy="1973331"/>
          </a:xfrm>
          <a:prstGeom prst="rect">
            <a:avLst/>
          </a:prstGeom>
          <a:noFill/>
          <a:ln>
            <a:noFill/>
          </a:ln>
        </p:spPr>
      </p:pic>
      <p:pic>
        <p:nvPicPr>
          <p:cNvPr id="108" name="Google Shape;108;p17"/>
          <p:cNvPicPr preferRelativeResize="0"/>
          <p:nvPr/>
        </p:nvPicPr>
        <p:blipFill rotWithShape="1">
          <a:blip r:embed="rId8">
            <a:alphaModFix/>
          </a:blip>
          <a:srcRect r="24362"/>
          <a:stretch/>
        </p:blipFill>
        <p:spPr>
          <a:xfrm>
            <a:off x="6229599" y="3204825"/>
            <a:ext cx="2452650" cy="19137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18"/>
          <p:cNvSpPr/>
          <p:nvPr/>
        </p:nvSpPr>
        <p:spPr>
          <a:xfrm>
            <a:off x="0" y="1168500"/>
            <a:ext cx="8838600" cy="3975000"/>
          </a:xfrm>
          <a:prstGeom prst="rect">
            <a:avLst/>
          </a:prstGeom>
          <a:gradFill>
            <a:gsLst>
              <a:gs pos="0">
                <a:srgbClr val="FFF6ED"/>
              </a:gs>
              <a:gs pos="0">
                <a:srgbClr val="917F6D"/>
              </a:gs>
              <a:gs pos="100000">
                <a:srgbClr val="8B4C2F">
                  <a:alpha val="36862"/>
                </a:srgbClr>
              </a:gs>
            </a:gsLst>
            <a:lin ang="5400012" scaled="0"/>
          </a:gradFill>
          <a:ln w="9525" cap="flat" cmpd="sng">
            <a:solidFill>
              <a:srgbClr val="FFF6ED"/>
            </a:solidFill>
            <a:prstDash val="solid"/>
            <a:round/>
            <a:headEnd type="none" w="sm" len="sm"/>
            <a:tailEnd type="none" w="sm" len="sm"/>
          </a:ln>
          <a:effectLst>
            <a:outerShdw blurRad="428625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4" name="Google Shape;114;p18"/>
          <p:cNvSpPr txBox="1"/>
          <p:nvPr/>
        </p:nvSpPr>
        <p:spPr>
          <a:xfrm>
            <a:off x="0" y="0"/>
            <a:ext cx="1884000" cy="554100"/>
          </a:xfrm>
          <a:prstGeom prst="rect">
            <a:avLst/>
          </a:prstGeom>
          <a:solidFill>
            <a:srgbClr val="8B4C2F">
              <a:alpha val="36900"/>
            </a:srgbClr>
          </a:solidFill>
          <a:ln w="9525" cap="flat" cmpd="sng">
            <a:solidFill>
              <a:srgbClr val="FFF6ED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Chapter 1: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History &amp; Mythology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15" name="Google Shape;115;p18"/>
          <p:cNvSpPr txBox="1"/>
          <p:nvPr/>
        </p:nvSpPr>
        <p:spPr>
          <a:xfrm>
            <a:off x="-6" y="553288"/>
            <a:ext cx="1884000" cy="369300"/>
          </a:xfrm>
          <a:prstGeom prst="rect">
            <a:avLst/>
          </a:prstGeom>
          <a:solidFill>
            <a:srgbClr val="8B4C2F">
              <a:alpha val="36900"/>
            </a:srgbClr>
          </a:solidFill>
          <a:ln w="9525" cap="flat" cmpd="sng">
            <a:solidFill>
              <a:srgbClr val="FFF6ED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Monkey King, Sun Wukong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16" name="Google Shape;116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9450" y="3167200"/>
            <a:ext cx="2917776" cy="1945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7" name="Google Shape;117;p1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652305" y="1203875"/>
            <a:ext cx="3152750" cy="39093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18" name="Google Shape;118;p18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2987225" y="1203025"/>
            <a:ext cx="2639798" cy="3909374"/>
          </a:xfrm>
          <a:prstGeom prst="rect">
            <a:avLst/>
          </a:prstGeom>
          <a:noFill/>
          <a:ln>
            <a:noFill/>
          </a:ln>
        </p:spPr>
      </p:pic>
      <p:pic>
        <p:nvPicPr>
          <p:cNvPr id="119" name="Google Shape;119;p18"/>
          <p:cNvPicPr preferRelativeResize="0"/>
          <p:nvPr/>
        </p:nvPicPr>
        <p:blipFill rotWithShape="1">
          <a:blip r:embed="rId6">
            <a:alphaModFix/>
          </a:blip>
          <a:srcRect b="34589"/>
          <a:stretch/>
        </p:blipFill>
        <p:spPr>
          <a:xfrm>
            <a:off x="44175" y="1203025"/>
            <a:ext cx="2917775" cy="1908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19"/>
          <p:cNvSpPr/>
          <p:nvPr/>
        </p:nvSpPr>
        <p:spPr>
          <a:xfrm>
            <a:off x="150" y="1168500"/>
            <a:ext cx="8838600" cy="3975000"/>
          </a:xfrm>
          <a:prstGeom prst="rect">
            <a:avLst/>
          </a:prstGeom>
          <a:gradFill>
            <a:gsLst>
              <a:gs pos="0">
                <a:srgbClr val="FFF6ED"/>
              </a:gs>
              <a:gs pos="0">
                <a:srgbClr val="917F6D"/>
              </a:gs>
              <a:gs pos="100000">
                <a:srgbClr val="8B4C2F">
                  <a:alpha val="36862"/>
                </a:srgbClr>
              </a:gs>
            </a:gsLst>
            <a:lin ang="5400012" scaled="0"/>
          </a:gradFill>
          <a:ln w="9525" cap="flat" cmpd="sng">
            <a:solidFill>
              <a:srgbClr val="FFF6ED"/>
            </a:solidFill>
            <a:prstDash val="solid"/>
            <a:round/>
            <a:headEnd type="none" w="sm" len="sm"/>
            <a:tailEnd type="none" w="sm" len="sm"/>
          </a:ln>
          <a:effectLst>
            <a:outerShdw blurRad="428625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5" name="Google Shape;125;p19"/>
          <p:cNvSpPr/>
          <p:nvPr/>
        </p:nvSpPr>
        <p:spPr>
          <a:xfrm>
            <a:off x="0" y="758700"/>
            <a:ext cx="1459500" cy="289200"/>
          </a:xfrm>
          <a:prstGeom prst="rect">
            <a:avLst/>
          </a:prstGeom>
          <a:noFill/>
          <a:ln>
            <a:noFill/>
          </a:ln>
          <a:effectLst>
            <a:outerShdw blurRad="1071563" dist="19050" dir="5400000" algn="bl" rotWithShape="0">
              <a:srgbClr val="000000"/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i="1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26" name="Google Shape;126;p19"/>
          <p:cNvSpPr txBox="1"/>
          <p:nvPr/>
        </p:nvSpPr>
        <p:spPr>
          <a:xfrm>
            <a:off x="5" y="533850"/>
            <a:ext cx="1530134" cy="375721"/>
          </a:xfrm>
          <a:prstGeom prst="rect">
            <a:avLst/>
          </a:prstGeom>
          <a:solidFill>
            <a:srgbClr val="8B4C2F">
              <a:alpha val="36900"/>
            </a:srgbClr>
          </a:solidFill>
          <a:ln w="9525" cap="flat" cmpd="sng">
            <a:solidFill>
              <a:srgbClr val="FFF6ED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Three Kingdoms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27" name="Google Shape;127;p19"/>
          <p:cNvSpPr txBox="1"/>
          <p:nvPr/>
        </p:nvSpPr>
        <p:spPr>
          <a:xfrm>
            <a:off x="0" y="-20250"/>
            <a:ext cx="1530134" cy="560521"/>
          </a:xfrm>
          <a:prstGeom prst="rect">
            <a:avLst/>
          </a:prstGeom>
          <a:solidFill>
            <a:srgbClr val="8B4C2F">
              <a:alpha val="36900"/>
            </a:srgbClr>
          </a:solidFill>
          <a:ln w="9525" cap="flat" cmpd="sng">
            <a:solidFill>
              <a:srgbClr val="FFF6ED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Chapter 2: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Influence &amp; Impacts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28" name="Google Shape;128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5600" y="1217975"/>
            <a:ext cx="3928275" cy="3881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29" name="Google Shape;129;p19"/>
          <p:cNvPicPr preferRelativeResize="0"/>
          <p:nvPr/>
        </p:nvPicPr>
        <p:blipFill rotWithShape="1">
          <a:blip r:embed="rId4">
            <a:alphaModFix/>
          </a:blip>
          <a:srcRect r="15775"/>
          <a:stretch/>
        </p:blipFill>
        <p:spPr>
          <a:xfrm>
            <a:off x="3992800" y="1217975"/>
            <a:ext cx="4810751" cy="38811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20"/>
          <p:cNvSpPr/>
          <p:nvPr/>
        </p:nvSpPr>
        <p:spPr>
          <a:xfrm>
            <a:off x="0" y="1168500"/>
            <a:ext cx="9114300" cy="3975000"/>
          </a:xfrm>
          <a:prstGeom prst="rect">
            <a:avLst/>
          </a:prstGeom>
          <a:gradFill>
            <a:gsLst>
              <a:gs pos="0">
                <a:srgbClr val="FFF6ED"/>
              </a:gs>
              <a:gs pos="0">
                <a:srgbClr val="917F6D"/>
              </a:gs>
              <a:gs pos="100000">
                <a:srgbClr val="8B4C2F">
                  <a:alpha val="36862"/>
                </a:srgbClr>
              </a:gs>
            </a:gsLst>
            <a:lin ang="5400012" scaled="0"/>
          </a:gradFill>
          <a:ln w="9525" cap="flat" cmpd="sng">
            <a:solidFill>
              <a:srgbClr val="FFF6ED"/>
            </a:solidFill>
            <a:prstDash val="solid"/>
            <a:round/>
            <a:headEnd type="none" w="sm" len="sm"/>
            <a:tailEnd type="none" w="sm" len="sm"/>
          </a:ln>
          <a:effectLst>
            <a:outerShdw blurRad="428625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5" name="Google Shape;135;p20"/>
          <p:cNvSpPr txBox="1"/>
          <p:nvPr/>
        </p:nvSpPr>
        <p:spPr>
          <a:xfrm>
            <a:off x="-3" y="554100"/>
            <a:ext cx="1516800" cy="369300"/>
          </a:xfrm>
          <a:prstGeom prst="rect">
            <a:avLst/>
          </a:prstGeom>
          <a:solidFill>
            <a:srgbClr val="8B4C2F">
              <a:alpha val="36900"/>
            </a:srgbClr>
          </a:solidFill>
          <a:ln w="9525" cap="flat" cmpd="sng">
            <a:solidFill>
              <a:srgbClr val="FFF6ED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Dynasty Warriors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36" name="Google Shape;136;p20"/>
          <p:cNvSpPr txBox="1"/>
          <p:nvPr/>
        </p:nvSpPr>
        <p:spPr>
          <a:xfrm>
            <a:off x="0" y="0"/>
            <a:ext cx="1516800" cy="554100"/>
          </a:xfrm>
          <a:prstGeom prst="rect">
            <a:avLst/>
          </a:prstGeom>
          <a:solidFill>
            <a:srgbClr val="8B4C2F">
              <a:alpha val="36900"/>
            </a:srgbClr>
          </a:solidFill>
          <a:ln w="9525" cap="flat" cmpd="sng">
            <a:solidFill>
              <a:srgbClr val="FFF6ED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Chapter 2: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Influences &amp; Impacts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37" name="Google Shape;137;p20"/>
          <p:cNvPicPr preferRelativeResize="0"/>
          <p:nvPr/>
        </p:nvPicPr>
        <p:blipFill rotWithShape="1">
          <a:blip r:embed="rId3">
            <a:alphaModFix/>
          </a:blip>
          <a:srcRect l="18996" r="28628"/>
          <a:stretch/>
        </p:blipFill>
        <p:spPr>
          <a:xfrm>
            <a:off x="1540300" y="1209575"/>
            <a:ext cx="1640126" cy="1764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8" name="Google Shape;138;p2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180425" y="1209575"/>
            <a:ext cx="1764100" cy="1764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9" name="Google Shape;139;p20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8875" y="2973675"/>
            <a:ext cx="1640125" cy="21272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0" name="Google Shape;140;p20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1689000" y="2973672"/>
            <a:ext cx="2031524" cy="21272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1" name="Google Shape;141;p20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3720524" y="2973674"/>
            <a:ext cx="2127250" cy="21272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2" name="Google Shape;142;p20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4944527" y="1209574"/>
            <a:ext cx="1473017" cy="1764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3" name="Google Shape;143;p20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5847775" y="2973675"/>
            <a:ext cx="1866099" cy="2127251"/>
          </a:xfrm>
          <a:prstGeom prst="rect">
            <a:avLst/>
          </a:prstGeom>
          <a:noFill/>
          <a:ln>
            <a:noFill/>
          </a:ln>
        </p:spPr>
      </p:pic>
      <p:pic>
        <p:nvPicPr>
          <p:cNvPr id="144" name="Google Shape;144;p20"/>
          <p:cNvPicPr preferRelativeResize="0"/>
          <p:nvPr/>
        </p:nvPicPr>
        <p:blipFill rotWithShape="1">
          <a:blip r:embed="rId10">
            <a:alphaModFix/>
          </a:blip>
          <a:srcRect r="9616"/>
          <a:stretch/>
        </p:blipFill>
        <p:spPr>
          <a:xfrm>
            <a:off x="6417550" y="1209575"/>
            <a:ext cx="1296324" cy="1764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5" name="Google Shape;145;p20"/>
          <p:cNvPicPr preferRelativeResize="0"/>
          <p:nvPr/>
        </p:nvPicPr>
        <p:blipFill rotWithShape="1">
          <a:blip r:embed="rId11">
            <a:alphaModFix/>
          </a:blip>
          <a:srcRect l="22964"/>
          <a:stretch/>
        </p:blipFill>
        <p:spPr>
          <a:xfrm>
            <a:off x="7713875" y="1209575"/>
            <a:ext cx="1358950" cy="1764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6" name="Google Shape;146;p20"/>
          <p:cNvPicPr preferRelativeResize="0"/>
          <p:nvPr/>
        </p:nvPicPr>
        <p:blipFill rotWithShape="1">
          <a:blip r:embed="rId12">
            <a:alphaModFix/>
          </a:blip>
          <a:srcRect l="36118"/>
          <a:stretch/>
        </p:blipFill>
        <p:spPr>
          <a:xfrm>
            <a:off x="7713874" y="2973675"/>
            <a:ext cx="1358952" cy="2127248"/>
          </a:xfrm>
          <a:prstGeom prst="rect">
            <a:avLst/>
          </a:prstGeom>
          <a:noFill/>
          <a:ln>
            <a:noFill/>
          </a:ln>
        </p:spPr>
      </p:pic>
      <p:pic>
        <p:nvPicPr>
          <p:cNvPr id="147" name="Google Shape;147;p20"/>
          <p:cNvPicPr preferRelativeResize="0"/>
          <p:nvPr/>
        </p:nvPicPr>
        <p:blipFill rotWithShape="1">
          <a:blip r:embed="rId13">
            <a:alphaModFix/>
          </a:blip>
          <a:srcRect l="33016" r="16684"/>
          <a:stretch/>
        </p:blipFill>
        <p:spPr>
          <a:xfrm>
            <a:off x="69925" y="1209575"/>
            <a:ext cx="1473025" cy="17641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21"/>
          <p:cNvSpPr/>
          <p:nvPr/>
        </p:nvSpPr>
        <p:spPr>
          <a:xfrm>
            <a:off x="0" y="1168500"/>
            <a:ext cx="8845800" cy="3975000"/>
          </a:xfrm>
          <a:prstGeom prst="rect">
            <a:avLst/>
          </a:prstGeom>
          <a:gradFill>
            <a:gsLst>
              <a:gs pos="0">
                <a:srgbClr val="FFF6ED"/>
              </a:gs>
              <a:gs pos="0">
                <a:srgbClr val="917F6D"/>
              </a:gs>
              <a:gs pos="100000">
                <a:srgbClr val="8B4C2F">
                  <a:alpha val="36862"/>
                </a:srgbClr>
              </a:gs>
            </a:gsLst>
            <a:lin ang="5400012" scaled="0"/>
          </a:gradFill>
          <a:ln w="9525" cap="flat" cmpd="sng">
            <a:solidFill>
              <a:srgbClr val="FFF6ED"/>
            </a:solidFill>
            <a:prstDash val="solid"/>
            <a:round/>
            <a:headEnd type="none" w="sm" len="sm"/>
            <a:tailEnd type="none" w="sm" len="sm"/>
          </a:ln>
          <a:effectLst>
            <a:outerShdw blurRad="428625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3" name="Google Shape;153;p21"/>
          <p:cNvSpPr txBox="1"/>
          <p:nvPr/>
        </p:nvSpPr>
        <p:spPr>
          <a:xfrm>
            <a:off x="0" y="554100"/>
            <a:ext cx="1604700" cy="369300"/>
          </a:xfrm>
          <a:prstGeom prst="rect">
            <a:avLst/>
          </a:prstGeom>
          <a:solidFill>
            <a:srgbClr val="8B4C2F">
              <a:alpha val="36900"/>
            </a:srgbClr>
          </a:solidFill>
          <a:ln w="9525" cap="flat" cmpd="sng">
            <a:solidFill>
              <a:srgbClr val="FFF6ED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Hayao Miyazaki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54" name="Google Shape;154;p21"/>
          <p:cNvSpPr txBox="1"/>
          <p:nvPr/>
        </p:nvSpPr>
        <p:spPr>
          <a:xfrm>
            <a:off x="0" y="0"/>
            <a:ext cx="1604700" cy="554100"/>
          </a:xfrm>
          <a:prstGeom prst="rect">
            <a:avLst/>
          </a:prstGeom>
          <a:solidFill>
            <a:srgbClr val="8B4C2F">
              <a:alpha val="36900"/>
            </a:srgbClr>
          </a:solidFill>
          <a:ln w="9525" cap="flat" cmpd="sng">
            <a:solidFill>
              <a:srgbClr val="FFF6ED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Chapter 2: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Influences &amp; Impacts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55" name="Google Shape;155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0626" y="1222575"/>
            <a:ext cx="3028373" cy="19242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56" name="Google Shape;156;p2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108825" y="1222575"/>
            <a:ext cx="3028376" cy="1932303"/>
          </a:xfrm>
          <a:prstGeom prst="rect">
            <a:avLst/>
          </a:prstGeom>
          <a:noFill/>
          <a:ln>
            <a:noFill/>
          </a:ln>
        </p:spPr>
      </p:pic>
      <p:pic>
        <p:nvPicPr>
          <p:cNvPr id="157" name="Google Shape;157;p21"/>
          <p:cNvPicPr preferRelativeResize="0"/>
          <p:nvPr/>
        </p:nvPicPr>
        <p:blipFill rotWithShape="1">
          <a:blip r:embed="rId5">
            <a:alphaModFix/>
          </a:blip>
          <a:srcRect b="36812"/>
          <a:stretch/>
        </p:blipFill>
        <p:spPr>
          <a:xfrm>
            <a:off x="6167025" y="1222575"/>
            <a:ext cx="2608125" cy="19242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58" name="Google Shape;158;p21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50625" y="3199924"/>
            <a:ext cx="3850858" cy="1932299"/>
          </a:xfrm>
          <a:prstGeom prst="rect">
            <a:avLst/>
          </a:prstGeom>
          <a:noFill/>
          <a:ln>
            <a:noFill/>
          </a:ln>
        </p:spPr>
      </p:pic>
      <p:pic>
        <p:nvPicPr>
          <p:cNvPr id="159" name="Google Shape;159;p21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3939350" y="3199925"/>
            <a:ext cx="3207124" cy="19242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60" name="Google Shape;160;p21"/>
          <p:cNvPicPr preferRelativeResize="0"/>
          <p:nvPr/>
        </p:nvPicPr>
        <p:blipFill rotWithShape="1">
          <a:blip r:embed="rId8">
            <a:alphaModFix/>
          </a:blip>
          <a:srcRect b="9616"/>
          <a:stretch/>
        </p:blipFill>
        <p:spPr>
          <a:xfrm>
            <a:off x="7184350" y="3199925"/>
            <a:ext cx="1556400" cy="193230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22"/>
          <p:cNvSpPr/>
          <p:nvPr/>
        </p:nvSpPr>
        <p:spPr>
          <a:xfrm>
            <a:off x="0" y="1186800"/>
            <a:ext cx="9015300" cy="3956700"/>
          </a:xfrm>
          <a:prstGeom prst="rect">
            <a:avLst/>
          </a:prstGeom>
          <a:gradFill>
            <a:gsLst>
              <a:gs pos="0">
                <a:srgbClr val="FFF6ED"/>
              </a:gs>
              <a:gs pos="0">
                <a:srgbClr val="917F6D"/>
              </a:gs>
              <a:gs pos="100000">
                <a:srgbClr val="8B4C2F">
                  <a:alpha val="36862"/>
                </a:srgbClr>
              </a:gs>
            </a:gsLst>
            <a:lin ang="5400012" scaled="0"/>
          </a:gradFill>
          <a:ln w="9525" cap="flat" cmpd="sng">
            <a:solidFill>
              <a:srgbClr val="FFF6ED"/>
            </a:solidFill>
            <a:prstDash val="solid"/>
            <a:round/>
            <a:headEnd type="none" w="sm" len="sm"/>
            <a:tailEnd type="none" w="sm" len="sm"/>
          </a:ln>
          <a:effectLst>
            <a:outerShdw blurRad="428625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6" name="Google Shape;166;p22"/>
          <p:cNvSpPr/>
          <p:nvPr/>
        </p:nvSpPr>
        <p:spPr>
          <a:xfrm>
            <a:off x="536950" y="721975"/>
            <a:ext cx="996300" cy="289200"/>
          </a:xfrm>
          <a:prstGeom prst="rect">
            <a:avLst/>
          </a:prstGeom>
          <a:noFill/>
          <a:ln>
            <a:noFill/>
          </a:ln>
          <a:effectLst>
            <a:outerShdw blurRad="1071563" dist="19050" dir="5400000" algn="bl" rotWithShape="0">
              <a:srgbClr val="000000"/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i="1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67" name="Google Shape;167;p22"/>
          <p:cNvSpPr txBox="1"/>
          <p:nvPr/>
        </p:nvSpPr>
        <p:spPr>
          <a:xfrm>
            <a:off x="0" y="721975"/>
            <a:ext cx="1714200" cy="369300"/>
          </a:xfrm>
          <a:prstGeom prst="rect">
            <a:avLst/>
          </a:prstGeom>
          <a:solidFill>
            <a:srgbClr val="8B4C2F">
              <a:alpha val="36900"/>
            </a:srgbClr>
          </a:solidFill>
          <a:ln w="9525" cap="flat" cmpd="sng">
            <a:solidFill>
              <a:srgbClr val="FFF6ED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Traditional Chinese Art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68" name="Google Shape;168;p22"/>
          <p:cNvSpPr txBox="1"/>
          <p:nvPr/>
        </p:nvSpPr>
        <p:spPr>
          <a:xfrm>
            <a:off x="0" y="-6175"/>
            <a:ext cx="1714200" cy="554100"/>
          </a:xfrm>
          <a:prstGeom prst="rect">
            <a:avLst/>
          </a:prstGeom>
          <a:solidFill>
            <a:srgbClr val="8B4C2F">
              <a:alpha val="36900"/>
            </a:srgbClr>
          </a:solidFill>
          <a:ln w="9525" cap="flat" cmpd="sng">
            <a:solidFill>
              <a:srgbClr val="FFF6ED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Chapter 3: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Character research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69" name="Google Shape;169;p22"/>
          <p:cNvPicPr preferRelativeResize="0"/>
          <p:nvPr/>
        </p:nvPicPr>
        <p:blipFill rotWithShape="1">
          <a:blip r:embed="rId3">
            <a:alphaModFix/>
          </a:blip>
          <a:srcRect l="16107"/>
          <a:stretch/>
        </p:blipFill>
        <p:spPr>
          <a:xfrm>
            <a:off x="41600" y="1257600"/>
            <a:ext cx="2174250" cy="3864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0" name="Google Shape;170;p22"/>
          <p:cNvPicPr preferRelativeResize="0"/>
          <p:nvPr/>
        </p:nvPicPr>
        <p:blipFill rotWithShape="1">
          <a:blip r:embed="rId4">
            <a:alphaModFix/>
          </a:blip>
          <a:srcRect l="9565" r="5781"/>
          <a:stretch/>
        </p:blipFill>
        <p:spPr>
          <a:xfrm>
            <a:off x="2239700" y="1268225"/>
            <a:ext cx="2267950" cy="3864673"/>
          </a:xfrm>
          <a:prstGeom prst="rect">
            <a:avLst/>
          </a:prstGeom>
          <a:noFill/>
          <a:ln>
            <a:noFill/>
          </a:ln>
        </p:spPr>
      </p:pic>
      <p:pic>
        <p:nvPicPr>
          <p:cNvPr id="171" name="Google Shape;171;p22"/>
          <p:cNvPicPr preferRelativeResize="0"/>
          <p:nvPr/>
        </p:nvPicPr>
        <p:blipFill rotWithShape="1">
          <a:blip r:embed="rId5">
            <a:alphaModFix/>
          </a:blip>
          <a:srcRect l="17958" r="25515"/>
          <a:stretch/>
        </p:blipFill>
        <p:spPr>
          <a:xfrm>
            <a:off x="4531500" y="1270675"/>
            <a:ext cx="2710170" cy="3864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2" name="Google Shape;172;p22"/>
          <p:cNvPicPr preferRelativeResize="0"/>
          <p:nvPr/>
        </p:nvPicPr>
        <p:blipFill rotWithShape="1">
          <a:blip r:embed="rId6">
            <a:alphaModFix/>
          </a:blip>
          <a:srcRect l="17956" r="17032"/>
          <a:stretch/>
        </p:blipFill>
        <p:spPr>
          <a:xfrm>
            <a:off x="7265525" y="1257600"/>
            <a:ext cx="1714275" cy="38646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p23"/>
          <p:cNvSpPr/>
          <p:nvPr/>
        </p:nvSpPr>
        <p:spPr>
          <a:xfrm>
            <a:off x="0" y="1168500"/>
            <a:ext cx="8838600" cy="3975000"/>
          </a:xfrm>
          <a:prstGeom prst="rect">
            <a:avLst/>
          </a:prstGeom>
          <a:gradFill>
            <a:gsLst>
              <a:gs pos="0">
                <a:srgbClr val="FFF6ED"/>
              </a:gs>
              <a:gs pos="0">
                <a:srgbClr val="917F6D"/>
              </a:gs>
              <a:gs pos="100000">
                <a:srgbClr val="8B4C2F">
                  <a:alpha val="36862"/>
                </a:srgbClr>
              </a:gs>
            </a:gsLst>
            <a:lin ang="5400012" scaled="0"/>
          </a:gradFill>
          <a:ln w="9525" cap="flat" cmpd="sng">
            <a:solidFill>
              <a:srgbClr val="FFF6ED"/>
            </a:solidFill>
            <a:prstDash val="solid"/>
            <a:round/>
            <a:headEnd type="none" w="sm" len="sm"/>
            <a:tailEnd type="none" w="sm" len="sm"/>
          </a:ln>
          <a:effectLst>
            <a:outerShdw blurRad="428625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8" name="Google Shape;178;p23"/>
          <p:cNvSpPr txBox="1"/>
          <p:nvPr/>
        </p:nvSpPr>
        <p:spPr>
          <a:xfrm>
            <a:off x="3" y="729750"/>
            <a:ext cx="1504200" cy="369300"/>
          </a:xfrm>
          <a:prstGeom prst="rect">
            <a:avLst/>
          </a:prstGeom>
          <a:solidFill>
            <a:srgbClr val="8B4C2F">
              <a:alpha val="36900"/>
            </a:srgbClr>
          </a:solidFill>
          <a:ln w="9525" cap="flat" cmpd="sng">
            <a:solidFill>
              <a:srgbClr val="FFF6ED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Chinese Architecture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79" name="Google Shape;179;p23"/>
          <p:cNvSpPr txBox="1"/>
          <p:nvPr/>
        </p:nvSpPr>
        <p:spPr>
          <a:xfrm>
            <a:off x="0" y="-9150"/>
            <a:ext cx="1504200" cy="738900"/>
          </a:xfrm>
          <a:prstGeom prst="rect">
            <a:avLst/>
          </a:prstGeom>
          <a:solidFill>
            <a:srgbClr val="8B4C2F">
              <a:alpha val="36900"/>
            </a:srgbClr>
          </a:solidFill>
          <a:ln w="9525" cap="flat" cmpd="sng">
            <a:solidFill>
              <a:srgbClr val="FFF6ED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Chapter 3: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Environment research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80" name="Google Shape;180;p2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7750" y="1200825"/>
            <a:ext cx="3124650" cy="17576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81" name="Google Shape;181;p2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223424" y="1200825"/>
            <a:ext cx="2542096" cy="17576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82" name="Google Shape;182;p23"/>
          <p:cNvPicPr preferRelativeResize="0"/>
          <p:nvPr/>
        </p:nvPicPr>
        <p:blipFill rotWithShape="1">
          <a:blip r:embed="rId5">
            <a:alphaModFix/>
          </a:blip>
          <a:srcRect r="33831"/>
          <a:stretch/>
        </p:blipFill>
        <p:spPr>
          <a:xfrm>
            <a:off x="5816550" y="1200825"/>
            <a:ext cx="2965650" cy="17576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83" name="Google Shape;183;p23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47750" y="2993803"/>
            <a:ext cx="3124649" cy="2081636"/>
          </a:xfrm>
          <a:prstGeom prst="rect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  <a:effectLst>
            <a:outerShdw blurRad="428625" dist="19050" dir="5400000" algn="bl" rotWithShape="0">
              <a:srgbClr val="000000">
                <a:alpha val="50000"/>
              </a:srgbClr>
            </a:outerShdw>
          </a:effectLst>
        </p:spPr>
      </p:pic>
      <p:pic>
        <p:nvPicPr>
          <p:cNvPr id="184" name="Google Shape;184;p23"/>
          <p:cNvPicPr preferRelativeResize="0"/>
          <p:nvPr/>
        </p:nvPicPr>
        <p:blipFill rotWithShape="1">
          <a:blip r:embed="rId7">
            <a:alphaModFix/>
          </a:blip>
          <a:srcRect r="14280"/>
          <a:stretch/>
        </p:blipFill>
        <p:spPr>
          <a:xfrm>
            <a:off x="3223425" y="2993800"/>
            <a:ext cx="2542101" cy="2065450"/>
          </a:xfrm>
          <a:prstGeom prst="rect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  <a:effectLst>
            <a:outerShdw blurRad="428625" dist="19050" dir="5400000" algn="bl" rotWithShape="0">
              <a:srgbClr val="000000">
                <a:alpha val="50000"/>
              </a:srgbClr>
            </a:outerShdw>
          </a:effectLst>
        </p:spPr>
      </p:pic>
      <p:pic>
        <p:nvPicPr>
          <p:cNvPr id="185" name="Google Shape;185;p23"/>
          <p:cNvPicPr preferRelativeResize="0"/>
          <p:nvPr/>
        </p:nvPicPr>
        <p:blipFill rotWithShape="1">
          <a:blip r:embed="rId8">
            <a:alphaModFix/>
          </a:blip>
          <a:srcRect r="10257"/>
          <a:stretch/>
        </p:blipFill>
        <p:spPr>
          <a:xfrm>
            <a:off x="5816550" y="2993800"/>
            <a:ext cx="2965651" cy="20654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p24"/>
          <p:cNvSpPr/>
          <p:nvPr/>
        </p:nvSpPr>
        <p:spPr>
          <a:xfrm>
            <a:off x="6076888" y="656500"/>
            <a:ext cx="2998500" cy="4428300"/>
          </a:xfrm>
          <a:prstGeom prst="rect">
            <a:avLst/>
          </a:prstGeom>
          <a:gradFill>
            <a:gsLst>
              <a:gs pos="0">
                <a:srgbClr val="FFF6ED"/>
              </a:gs>
              <a:gs pos="0">
                <a:srgbClr val="917F6D"/>
              </a:gs>
              <a:gs pos="100000">
                <a:srgbClr val="8B4C2F">
                  <a:alpha val="36862"/>
                </a:srgbClr>
              </a:gs>
            </a:gsLst>
            <a:lin ang="5400012" scaled="0"/>
          </a:gradFill>
          <a:ln w="9525" cap="flat" cmpd="sng">
            <a:solidFill>
              <a:srgbClr val="FFF6ED"/>
            </a:solidFill>
            <a:prstDash val="solid"/>
            <a:round/>
            <a:headEnd type="none" w="sm" len="sm"/>
            <a:tailEnd type="none" w="sm" len="sm"/>
          </a:ln>
          <a:effectLst>
            <a:outerShdw blurRad="428625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i="1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91" name="Google Shape;191;p24"/>
          <p:cNvSpPr/>
          <p:nvPr/>
        </p:nvSpPr>
        <p:spPr>
          <a:xfrm>
            <a:off x="70438" y="656500"/>
            <a:ext cx="2998500" cy="4428300"/>
          </a:xfrm>
          <a:prstGeom prst="rect">
            <a:avLst/>
          </a:prstGeom>
          <a:gradFill>
            <a:gsLst>
              <a:gs pos="0">
                <a:srgbClr val="FFF6ED"/>
              </a:gs>
              <a:gs pos="0">
                <a:srgbClr val="917F6D"/>
              </a:gs>
              <a:gs pos="100000">
                <a:srgbClr val="8B4C2F">
                  <a:alpha val="36862"/>
                </a:srgbClr>
              </a:gs>
            </a:gsLst>
            <a:lin ang="5400012" scaled="0"/>
          </a:gradFill>
          <a:ln w="9525" cap="flat" cmpd="sng">
            <a:solidFill>
              <a:srgbClr val="FFF6ED"/>
            </a:solidFill>
            <a:prstDash val="solid"/>
            <a:round/>
            <a:headEnd type="none" w="sm" len="sm"/>
            <a:tailEnd type="none" w="sm" len="sm"/>
          </a:ln>
          <a:effectLst>
            <a:outerShdw blurRad="428625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i="1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92" name="Google Shape;192;p24"/>
          <p:cNvSpPr txBox="1"/>
          <p:nvPr/>
        </p:nvSpPr>
        <p:spPr>
          <a:xfrm>
            <a:off x="222088" y="836800"/>
            <a:ext cx="2695200" cy="1847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Cao Cao - Wei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rgbClr val="FFF6ED"/>
              </a:buClr>
              <a:buSzPts val="1200"/>
              <a:buFont typeface="Times New Roman"/>
              <a:buChar char="●"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Cruel and Merciless Tyrant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rgbClr val="FFF6ED"/>
              </a:buClr>
              <a:buSzPts val="1200"/>
              <a:buFont typeface="Times New Roman"/>
              <a:buChar char="●"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Conquest of Northern China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rgbClr val="FFF6ED"/>
              </a:buClr>
              <a:buSzPts val="1200"/>
              <a:buFont typeface="Times New Roman"/>
              <a:buChar char="●"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Yellow Turban Rebellion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rgbClr val="FFF6ED"/>
              </a:buClr>
              <a:buSzPts val="1200"/>
              <a:buFont typeface="Times New Roman"/>
              <a:buChar char="●"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Conquest of Xu and Yu Province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rgbClr val="FFF6ED"/>
              </a:buClr>
              <a:buSzPts val="1200"/>
              <a:buFont typeface="Times New Roman"/>
              <a:buChar char="●"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War with Yuan Clan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rgbClr val="FFF6ED"/>
              </a:buClr>
              <a:buSzPts val="1200"/>
              <a:buFont typeface="Times New Roman"/>
              <a:buChar char="●"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Liu Bei betrayal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rgbClr val="FFF6ED"/>
              </a:buClr>
              <a:buSzPts val="1200"/>
              <a:buFont typeface="Times New Roman"/>
              <a:buChar char="●"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Battle of Red Cliffs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93" name="Google Shape;193;p24"/>
          <p:cNvSpPr txBox="1"/>
          <p:nvPr/>
        </p:nvSpPr>
        <p:spPr>
          <a:xfrm>
            <a:off x="6228538" y="865075"/>
            <a:ext cx="2695200" cy="1847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Sun Quan - Wu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rgbClr val="FFF6ED"/>
              </a:buClr>
              <a:buSzPts val="1200"/>
              <a:buFont typeface="Times New Roman"/>
              <a:buChar char="●"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Succeeding Sun Ce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rgbClr val="FFF6ED"/>
              </a:buClr>
              <a:buSzPts val="1200"/>
              <a:buFont typeface="Times New Roman"/>
              <a:buChar char="●"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Battle of Red Cliffs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rgbClr val="FFF6ED"/>
              </a:buClr>
              <a:buSzPts val="1200"/>
              <a:buFont typeface="Times New Roman"/>
              <a:buChar char="●"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Uneasy Alliance with Liu Bei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rgbClr val="FFF6ED"/>
              </a:buClr>
              <a:buSzPts val="1200"/>
              <a:buFont typeface="Times New Roman"/>
              <a:buChar char="●"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Broken Alliance with Liu Bei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rgbClr val="FFF6ED"/>
              </a:buClr>
              <a:buSzPts val="1200"/>
              <a:buFont typeface="Times New Roman"/>
              <a:buChar char="●"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Forced to exile his son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rgbClr val="FFF6ED"/>
              </a:buClr>
              <a:buSzPts val="1200"/>
              <a:buFont typeface="Times New Roman"/>
              <a:buChar char="●"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Recorded In the Book of Liang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rgbClr val="FFF6ED"/>
              </a:buClr>
              <a:buSzPts val="1200"/>
              <a:buFont typeface="Times New Roman"/>
              <a:buChar char="●"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Longest running leader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94" name="Google Shape;194;p24"/>
          <p:cNvSpPr txBox="1"/>
          <p:nvPr/>
        </p:nvSpPr>
        <p:spPr>
          <a:xfrm>
            <a:off x="222088" y="2960800"/>
            <a:ext cx="2695200" cy="1847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Liu Bei - Shu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rgbClr val="FFF6ED"/>
              </a:buClr>
              <a:buSzPts val="1200"/>
              <a:buFont typeface="Times New Roman"/>
              <a:buChar char="●"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Warlord State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rgbClr val="FFF6ED"/>
              </a:buClr>
              <a:buSzPts val="1200"/>
              <a:buFont typeface="Times New Roman"/>
              <a:buChar char="●"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Succeeding Tao Qian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rgbClr val="FFF6ED"/>
              </a:buClr>
              <a:buSzPts val="1200"/>
              <a:buFont typeface="Times New Roman"/>
              <a:buChar char="●"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Conflict with Lú Bu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rgbClr val="FFF6ED"/>
              </a:buClr>
              <a:buSzPts val="1200"/>
              <a:buFont typeface="Times New Roman"/>
              <a:buChar char="●"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Cao-Yuan conflict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rgbClr val="FFF6ED"/>
              </a:buClr>
              <a:buSzPts val="1200"/>
              <a:buFont typeface="Times New Roman"/>
              <a:buChar char="●"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Refuge under Liu Biao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rgbClr val="FFF6ED"/>
              </a:buClr>
              <a:buSzPts val="1200"/>
              <a:buFont typeface="Times New Roman"/>
              <a:buChar char="●"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Battle of Red Cliffs and Jiangling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rgbClr val="FFF6ED"/>
              </a:buClr>
              <a:buSzPts val="1200"/>
              <a:buFont typeface="Times New Roman"/>
              <a:buChar char="●"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Conquered Yi Province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95" name="Google Shape;195;p24"/>
          <p:cNvSpPr txBox="1"/>
          <p:nvPr/>
        </p:nvSpPr>
        <p:spPr>
          <a:xfrm>
            <a:off x="6228538" y="2989075"/>
            <a:ext cx="2695200" cy="2031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Lú Bu - Unaligned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rgbClr val="FFF6ED"/>
              </a:buClr>
              <a:buSzPts val="1200"/>
              <a:buFont typeface="Times New Roman"/>
              <a:buChar char="●"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Served under Dong Zhuo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rgbClr val="FFF6ED"/>
              </a:buClr>
              <a:buSzPts val="1200"/>
              <a:buFont typeface="Times New Roman"/>
              <a:buChar char="●"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Expulsion from Chang’an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rgbClr val="FFF6ED"/>
              </a:buClr>
              <a:buSzPts val="1200"/>
              <a:buFont typeface="Times New Roman"/>
              <a:buChar char="●"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Refuge under Yuan Shu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rgbClr val="FFF6ED"/>
              </a:buClr>
              <a:buSzPts val="1200"/>
              <a:buFont typeface="Times New Roman"/>
              <a:buChar char="●"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Joined Yuan Shao &amp; Zhang Yang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rgbClr val="FFF6ED"/>
              </a:buClr>
              <a:buSzPts val="1200"/>
              <a:buFont typeface="Times New Roman"/>
              <a:buChar char="●"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Battle of Yan province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rgbClr val="FFF6ED"/>
              </a:buClr>
              <a:buSzPts val="1200"/>
              <a:buFont typeface="Times New Roman"/>
              <a:buChar char="●"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Seized Xu province from Liu Bei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rgbClr val="FFF6ED"/>
              </a:buClr>
              <a:buSzPts val="1200"/>
              <a:buFont typeface="Times New Roman"/>
              <a:buChar char="●"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Allied with Cao Cao against Yuan Shu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96" name="Google Shape;196;p24"/>
          <p:cNvPicPr preferRelativeResize="0"/>
          <p:nvPr/>
        </p:nvPicPr>
        <p:blipFill rotWithShape="1">
          <a:blip r:embed="rId3">
            <a:alphaModFix/>
          </a:blip>
          <a:srcRect r="-826" b="3605"/>
          <a:stretch/>
        </p:blipFill>
        <p:spPr>
          <a:xfrm>
            <a:off x="3072500" y="656500"/>
            <a:ext cx="1503050" cy="1443550"/>
          </a:xfrm>
          <a:prstGeom prst="rect">
            <a:avLst/>
          </a:prstGeom>
          <a:noFill/>
          <a:ln w="9525" cap="flat" cmpd="sng">
            <a:solidFill>
              <a:srgbClr val="FFF6ED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197" name="Google Shape;197;p24"/>
          <p:cNvPicPr preferRelativeResize="0"/>
          <p:nvPr/>
        </p:nvPicPr>
        <p:blipFill rotWithShape="1">
          <a:blip r:embed="rId4">
            <a:alphaModFix/>
          </a:blip>
          <a:srcRect l="2372"/>
          <a:stretch/>
        </p:blipFill>
        <p:spPr>
          <a:xfrm>
            <a:off x="3076075" y="3500650"/>
            <a:ext cx="1503050" cy="1584150"/>
          </a:xfrm>
          <a:prstGeom prst="rect">
            <a:avLst/>
          </a:prstGeom>
          <a:noFill/>
          <a:ln w="9525" cap="flat" cmpd="sng">
            <a:solidFill>
              <a:srgbClr val="FFF6ED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198" name="Google Shape;198;p24"/>
          <p:cNvPicPr preferRelativeResize="0"/>
          <p:nvPr/>
        </p:nvPicPr>
        <p:blipFill rotWithShape="1">
          <a:blip r:embed="rId5">
            <a:alphaModFix/>
          </a:blip>
          <a:srcRect r="5526"/>
          <a:stretch/>
        </p:blipFill>
        <p:spPr>
          <a:xfrm>
            <a:off x="4572925" y="3500650"/>
            <a:ext cx="1490675" cy="1584150"/>
          </a:xfrm>
          <a:prstGeom prst="rect">
            <a:avLst/>
          </a:prstGeom>
          <a:noFill/>
          <a:ln w="9525" cap="flat" cmpd="sng">
            <a:solidFill>
              <a:srgbClr val="FFF6ED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199" name="Google Shape;199;p24"/>
          <p:cNvPicPr preferRelativeResize="0"/>
          <p:nvPr/>
        </p:nvPicPr>
        <p:blipFill rotWithShape="1">
          <a:blip r:embed="rId6">
            <a:alphaModFix/>
          </a:blip>
          <a:srcRect l="823"/>
          <a:stretch/>
        </p:blipFill>
        <p:spPr>
          <a:xfrm>
            <a:off x="4572925" y="663575"/>
            <a:ext cx="1490675" cy="1429400"/>
          </a:xfrm>
          <a:prstGeom prst="rect">
            <a:avLst/>
          </a:prstGeom>
          <a:noFill/>
          <a:ln w="9525" cap="flat" cmpd="sng">
            <a:solidFill>
              <a:srgbClr val="FFF6ED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200" name="Google Shape;200;p24"/>
          <p:cNvSpPr txBox="1"/>
          <p:nvPr/>
        </p:nvSpPr>
        <p:spPr>
          <a:xfrm>
            <a:off x="0" y="0"/>
            <a:ext cx="1593300" cy="369300"/>
          </a:xfrm>
          <a:prstGeom prst="rect">
            <a:avLst/>
          </a:prstGeom>
          <a:solidFill>
            <a:srgbClr val="8B4C2F">
              <a:alpha val="36900"/>
            </a:srgbClr>
          </a:solidFill>
          <a:ln w="9525" cap="flat" cmpd="sng">
            <a:solidFill>
              <a:srgbClr val="FFF6ED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Han Dynasty leaders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p25"/>
          <p:cNvSpPr/>
          <p:nvPr/>
        </p:nvSpPr>
        <p:spPr>
          <a:xfrm>
            <a:off x="124050" y="1082475"/>
            <a:ext cx="8895900" cy="3975000"/>
          </a:xfrm>
          <a:prstGeom prst="rect">
            <a:avLst/>
          </a:prstGeom>
          <a:gradFill>
            <a:gsLst>
              <a:gs pos="0">
                <a:srgbClr val="FFF6ED"/>
              </a:gs>
              <a:gs pos="0">
                <a:srgbClr val="917F6D"/>
              </a:gs>
              <a:gs pos="100000">
                <a:srgbClr val="8B4C2F">
                  <a:alpha val="36862"/>
                </a:srgbClr>
              </a:gs>
            </a:gsLst>
            <a:lin ang="5400012" scaled="0"/>
          </a:gradFill>
          <a:ln w="9525" cap="flat" cmpd="sng">
            <a:solidFill>
              <a:srgbClr val="FFF6ED"/>
            </a:solidFill>
            <a:prstDash val="solid"/>
            <a:round/>
            <a:headEnd type="none" w="sm" len="sm"/>
            <a:tailEnd type="none" w="sm" len="sm"/>
          </a:ln>
          <a:effectLst>
            <a:outerShdw blurRad="428625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6" name="Google Shape;206;p25"/>
          <p:cNvSpPr txBox="1"/>
          <p:nvPr/>
        </p:nvSpPr>
        <p:spPr>
          <a:xfrm>
            <a:off x="0" y="0"/>
            <a:ext cx="1669800" cy="369300"/>
          </a:xfrm>
          <a:prstGeom prst="rect">
            <a:avLst/>
          </a:prstGeom>
          <a:solidFill>
            <a:srgbClr val="8B4C2F">
              <a:alpha val="36900"/>
            </a:srgbClr>
          </a:solidFill>
          <a:ln w="9525" cap="flat" cmpd="sng">
            <a:solidFill>
              <a:srgbClr val="FFF6ED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i="1">
                <a:solidFill>
                  <a:srgbClr val="FF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Script Reel &amp; Dialogue</a:t>
            </a:r>
            <a:endParaRPr sz="1200" i="1">
              <a:solidFill>
                <a:srgbClr val="FF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07" name="Google Shape;207;p25"/>
          <p:cNvSpPr txBox="1"/>
          <p:nvPr/>
        </p:nvSpPr>
        <p:spPr>
          <a:xfrm>
            <a:off x="177450" y="1082475"/>
            <a:ext cx="8789100" cy="402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950" i="1">
                <a:solidFill>
                  <a:srgbClr val="FFF6ED"/>
                </a:solidFill>
                <a:latin typeface="Courier New"/>
                <a:ea typeface="Courier New"/>
                <a:cs typeface="Courier New"/>
                <a:sym typeface="Courier New"/>
              </a:rPr>
              <a:t>Blossoms of Betrayal: Song of the Swan</a:t>
            </a:r>
            <a:endParaRPr sz="950" i="1">
              <a:solidFill>
                <a:srgbClr val="FFF6ED"/>
              </a:solidFill>
              <a:latin typeface="Courier New"/>
              <a:ea typeface="Courier New"/>
              <a:cs typeface="Courier New"/>
              <a:sym typeface="Courier New"/>
            </a:endParaRPr>
          </a:p>
          <a:p>
            <a:pPr marL="0" marR="38100" lvl="0" indent="0" algn="l" rtl="0">
              <a:lnSpc>
                <a:spcPct val="114285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950" i="1">
              <a:solidFill>
                <a:srgbClr val="FFF6ED"/>
              </a:solidFill>
            </a:endParaRPr>
          </a:p>
          <a:p>
            <a:pPr marL="0" marR="38100" lvl="0" indent="0" algn="ctr" rtl="0">
              <a:lnSpc>
                <a:spcPct val="11428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950">
                <a:solidFill>
                  <a:srgbClr val="FFF6ED"/>
                </a:solidFill>
              </a:rPr>
              <a:t>背叛之花：天鹅之歌</a:t>
            </a:r>
            <a:endParaRPr sz="950" i="1">
              <a:solidFill>
                <a:srgbClr val="FFF6ED"/>
              </a:solidFill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950" i="1">
              <a:solidFill>
                <a:srgbClr val="FFF6ED"/>
              </a:solidFill>
              <a:latin typeface="Courier New"/>
              <a:ea typeface="Courier New"/>
              <a:cs typeface="Courier New"/>
              <a:sym typeface="Courier New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950" i="1">
                <a:solidFill>
                  <a:srgbClr val="FFF6ED"/>
                </a:solidFill>
                <a:latin typeface="Courier New"/>
                <a:ea typeface="Courier New"/>
                <a:cs typeface="Courier New"/>
                <a:sym typeface="Courier New"/>
              </a:rPr>
              <a:t>“The wind whistles at the sound of my flute”-Tagline</a:t>
            </a:r>
            <a:endParaRPr sz="950" i="1">
              <a:solidFill>
                <a:srgbClr val="FFF6ED"/>
              </a:solidFill>
              <a:latin typeface="Courier New"/>
              <a:ea typeface="Courier New"/>
              <a:cs typeface="Courier New"/>
              <a:sym typeface="Courier New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950" i="1">
              <a:solidFill>
                <a:srgbClr val="FFF6ED"/>
              </a:solidFill>
              <a:latin typeface="Courier New"/>
              <a:ea typeface="Courier New"/>
              <a:cs typeface="Courier New"/>
              <a:sym typeface="Courier New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950" i="1">
                <a:solidFill>
                  <a:srgbClr val="FFF6ED"/>
                </a:solidFill>
                <a:latin typeface="Courier New"/>
                <a:ea typeface="Courier New"/>
                <a:cs typeface="Courier New"/>
                <a:sym typeface="Courier New"/>
              </a:rPr>
              <a:t>Hiori-</a:t>
            </a:r>
            <a:endParaRPr sz="950" i="1">
              <a:solidFill>
                <a:srgbClr val="FFF6ED"/>
              </a:solidFill>
              <a:latin typeface="Courier New"/>
              <a:ea typeface="Courier New"/>
              <a:cs typeface="Courier New"/>
              <a:sym typeface="Courier New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950" i="1">
              <a:solidFill>
                <a:srgbClr val="FFF6ED"/>
              </a:solidFill>
              <a:latin typeface="Courier New"/>
              <a:ea typeface="Courier New"/>
              <a:cs typeface="Courier New"/>
              <a:sym typeface="Courier New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950" i="1">
                <a:solidFill>
                  <a:srgbClr val="FFF6ED"/>
                </a:solidFill>
                <a:latin typeface="Courier New"/>
                <a:ea typeface="Courier New"/>
                <a:cs typeface="Courier New"/>
                <a:sym typeface="Courier New"/>
              </a:rPr>
              <a:t>“Come, rest your weary head”</a:t>
            </a:r>
            <a:endParaRPr sz="950" i="1">
              <a:solidFill>
                <a:srgbClr val="FFF6ED"/>
              </a:solidFill>
              <a:latin typeface="Courier New"/>
              <a:ea typeface="Courier New"/>
              <a:cs typeface="Courier New"/>
              <a:sym typeface="Courier New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950" i="1">
              <a:solidFill>
                <a:srgbClr val="FFF6ED"/>
              </a:solidFill>
              <a:latin typeface="Courier New"/>
              <a:ea typeface="Courier New"/>
              <a:cs typeface="Courier New"/>
              <a:sym typeface="Courier New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950" i="1">
                <a:solidFill>
                  <a:srgbClr val="FFF6ED"/>
                </a:solidFill>
                <a:latin typeface="Courier New"/>
                <a:ea typeface="Courier New"/>
                <a:cs typeface="Courier New"/>
                <a:sym typeface="Courier New"/>
              </a:rPr>
              <a:t>Kioshi-</a:t>
            </a:r>
            <a:endParaRPr sz="950" i="1">
              <a:solidFill>
                <a:srgbClr val="FFF6ED"/>
              </a:solidFill>
              <a:latin typeface="Courier New"/>
              <a:ea typeface="Courier New"/>
              <a:cs typeface="Courier New"/>
              <a:sym typeface="Courier New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950" i="1">
              <a:solidFill>
                <a:srgbClr val="FFF6ED"/>
              </a:solidFill>
              <a:latin typeface="Courier New"/>
              <a:ea typeface="Courier New"/>
              <a:cs typeface="Courier New"/>
              <a:sym typeface="Courier New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950" i="1">
                <a:solidFill>
                  <a:srgbClr val="FFF6ED"/>
                </a:solidFill>
                <a:latin typeface="Courier New"/>
                <a:ea typeface="Courier New"/>
                <a:cs typeface="Courier New"/>
                <a:sym typeface="Courier New"/>
              </a:rPr>
              <a:t>“May our love last for eternity in heaven”</a:t>
            </a:r>
            <a:endParaRPr sz="950" i="1">
              <a:solidFill>
                <a:srgbClr val="FFF6ED"/>
              </a:solidFill>
              <a:latin typeface="Courier New"/>
              <a:ea typeface="Courier New"/>
              <a:cs typeface="Courier New"/>
              <a:sym typeface="Courier New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950" i="1">
              <a:solidFill>
                <a:srgbClr val="FFF6ED"/>
              </a:solidFill>
              <a:latin typeface="Courier New"/>
              <a:ea typeface="Courier New"/>
              <a:cs typeface="Courier New"/>
              <a:sym typeface="Courier New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950" i="1">
                <a:solidFill>
                  <a:srgbClr val="FFF6ED"/>
                </a:solidFill>
                <a:latin typeface="Courier New"/>
                <a:ea typeface="Courier New"/>
                <a:cs typeface="Courier New"/>
                <a:sym typeface="Courier New"/>
              </a:rPr>
              <a:t>Hiori-</a:t>
            </a:r>
            <a:endParaRPr sz="950" i="1">
              <a:solidFill>
                <a:srgbClr val="FFF6ED"/>
              </a:solidFill>
              <a:latin typeface="Courier New"/>
              <a:ea typeface="Courier New"/>
              <a:cs typeface="Courier New"/>
              <a:sym typeface="Courier New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950" i="1">
              <a:solidFill>
                <a:srgbClr val="FFF6ED"/>
              </a:solidFill>
              <a:latin typeface="Courier New"/>
              <a:ea typeface="Courier New"/>
              <a:cs typeface="Courier New"/>
              <a:sym typeface="Courier New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950" i="1">
                <a:solidFill>
                  <a:srgbClr val="FFF6ED"/>
                </a:solidFill>
                <a:latin typeface="Courier New"/>
                <a:ea typeface="Courier New"/>
                <a:cs typeface="Courier New"/>
                <a:sym typeface="Courier New"/>
              </a:rPr>
              <a:t>“The darkness has come to take me, this will be my last lullaby”</a:t>
            </a:r>
            <a:endParaRPr sz="950" i="1">
              <a:solidFill>
                <a:srgbClr val="FFF6ED"/>
              </a:solidFill>
              <a:latin typeface="Courier New"/>
              <a:ea typeface="Courier New"/>
              <a:cs typeface="Courier New"/>
              <a:sym typeface="Courier New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950" i="1">
              <a:solidFill>
                <a:srgbClr val="FFF6ED"/>
              </a:solidFill>
              <a:latin typeface="Courier New"/>
              <a:ea typeface="Courier New"/>
              <a:cs typeface="Courier New"/>
              <a:sym typeface="Courier New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950" i="1">
                <a:solidFill>
                  <a:srgbClr val="FFF6ED"/>
                </a:solidFill>
                <a:latin typeface="Courier New"/>
                <a:ea typeface="Courier New"/>
                <a:cs typeface="Courier New"/>
                <a:sym typeface="Courier New"/>
              </a:rPr>
              <a:t>Kioshi-</a:t>
            </a:r>
            <a:endParaRPr sz="950" i="1">
              <a:solidFill>
                <a:srgbClr val="FFF6ED"/>
              </a:solidFill>
              <a:latin typeface="Courier New"/>
              <a:ea typeface="Courier New"/>
              <a:cs typeface="Courier New"/>
              <a:sym typeface="Courier New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950" i="1">
              <a:solidFill>
                <a:srgbClr val="FFF6ED"/>
              </a:solidFill>
              <a:latin typeface="Courier New"/>
              <a:ea typeface="Courier New"/>
              <a:cs typeface="Courier New"/>
              <a:sym typeface="Courier New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950" i="1">
                <a:solidFill>
                  <a:srgbClr val="FFF6ED"/>
                </a:solidFill>
                <a:latin typeface="Courier New"/>
                <a:ea typeface="Courier New"/>
                <a:cs typeface="Courier New"/>
                <a:sym typeface="Courier New"/>
              </a:rPr>
              <a:t>“Take me with you, I dare not live the rest of my days in loss”</a:t>
            </a:r>
            <a:endParaRPr sz="950" i="1">
              <a:solidFill>
                <a:srgbClr val="FFF6ED"/>
              </a:solidFill>
              <a:latin typeface="Courier New"/>
              <a:ea typeface="Courier New"/>
              <a:cs typeface="Courier New"/>
              <a:sym typeface="Courier New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950" i="1">
              <a:solidFill>
                <a:srgbClr val="FFF6ED"/>
              </a:solidFill>
              <a:latin typeface="Courier New"/>
              <a:ea typeface="Courier New"/>
              <a:cs typeface="Courier New"/>
              <a:sym typeface="Courier New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950" i="1">
                <a:solidFill>
                  <a:srgbClr val="FFF6ED"/>
                </a:solidFill>
                <a:latin typeface="Courier New"/>
                <a:ea typeface="Courier New"/>
                <a:cs typeface="Courier New"/>
                <a:sym typeface="Courier New"/>
              </a:rPr>
              <a:t>Narrator-</a:t>
            </a:r>
            <a:endParaRPr sz="950" i="1">
              <a:solidFill>
                <a:srgbClr val="FFF6ED"/>
              </a:solidFill>
              <a:latin typeface="Courier New"/>
              <a:ea typeface="Courier New"/>
              <a:cs typeface="Courier New"/>
              <a:sym typeface="Courier New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950" i="1">
              <a:solidFill>
                <a:srgbClr val="FFF6ED"/>
              </a:solidFill>
              <a:latin typeface="Courier New"/>
              <a:ea typeface="Courier New"/>
              <a:cs typeface="Courier New"/>
              <a:sym typeface="Courier New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950" i="1">
                <a:solidFill>
                  <a:srgbClr val="FFF6ED"/>
                </a:solidFill>
                <a:latin typeface="Courier New"/>
                <a:ea typeface="Courier New"/>
                <a:cs typeface="Courier New"/>
                <a:sym typeface="Courier New"/>
              </a:rPr>
              <a:t>“The two starborn lovers became consumed by their passion for each other, as the sun fades away so shall their passion”</a:t>
            </a:r>
            <a:endParaRPr sz="950" i="1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Google Shape;212;p26"/>
          <p:cNvSpPr txBox="1"/>
          <p:nvPr/>
        </p:nvSpPr>
        <p:spPr>
          <a:xfrm>
            <a:off x="0" y="0"/>
            <a:ext cx="1040100" cy="369300"/>
          </a:xfrm>
          <a:prstGeom prst="rect">
            <a:avLst/>
          </a:prstGeom>
          <a:solidFill>
            <a:srgbClr val="8B4C2F">
              <a:alpha val="36900"/>
            </a:srgbClr>
          </a:solidFill>
          <a:ln w="9525" cap="flat" cmpd="sng">
            <a:solidFill>
              <a:srgbClr val="FFF6ED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Storyboard</a:t>
            </a:r>
            <a:endParaRPr sz="1200" i="1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213" name="Google Shape;213;p2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45788" y="437450"/>
            <a:ext cx="8252426" cy="46420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p27"/>
          <p:cNvSpPr txBox="1"/>
          <p:nvPr/>
        </p:nvSpPr>
        <p:spPr>
          <a:xfrm>
            <a:off x="0" y="0"/>
            <a:ext cx="857400" cy="369300"/>
          </a:xfrm>
          <a:prstGeom prst="rect">
            <a:avLst/>
          </a:prstGeom>
          <a:solidFill>
            <a:srgbClr val="8B4C2F">
              <a:alpha val="36900"/>
            </a:srgbClr>
          </a:solidFill>
          <a:ln w="9525" cap="flat" cmpd="sng">
            <a:solidFill>
              <a:srgbClr val="FFF6ED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Animatic</a:t>
            </a:r>
            <a:endParaRPr sz="1200" i="1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219" name="Google Shape;219;p27" title="Animatic: Blossoms of Betrayal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509900" y="275175"/>
            <a:ext cx="6124200" cy="45931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Simple Dark">
  <a:themeElements>
    <a:clrScheme name="Simple Dark">
      <a:dk1>
        <a:srgbClr val="FFFFFF"/>
      </a:dk1>
      <a:lt1>
        <a:srgbClr val="212121"/>
      </a:lt1>
      <a:dk2>
        <a:srgbClr val="303030"/>
      </a:dk2>
      <a:lt2>
        <a:srgbClr val="ADADAD"/>
      </a:lt2>
      <a:accent1>
        <a:srgbClr val="009688"/>
      </a:accent1>
      <a:accent2>
        <a:srgbClr val="EEEEEE"/>
      </a:accent2>
      <a:accent3>
        <a:srgbClr val="78909C"/>
      </a:accent3>
      <a:accent4>
        <a:srgbClr val="FFAB40"/>
      </a:accent4>
      <a:accent5>
        <a:srgbClr val="4DD0E1"/>
      </a:accent5>
      <a:accent6>
        <a:srgbClr val="EEFF41"/>
      </a:accent6>
      <a:hlink>
        <a:srgbClr val="4DD0E1"/>
      </a:hlink>
      <a:folHlink>
        <a:srgbClr val="4DD0E1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FDE4A95027A1143B2785C074D850841" ma:contentTypeVersion="12" ma:contentTypeDescription="Create a new document." ma:contentTypeScope="" ma:versionID="5bf011281f54629b2d4b11b08958f38c">
  <xsd:schema xmlns:xsd="http://www.w3.org/2001/XMLSchema" xmlns:xs="http://www.w3.org/2001/XMLSchema" xmlns:p="http://schemas.microsoft.com/office/2006/metadata/properties" xmlns:ns2="124aec4c-f557-4449-874b-c8e427c32989" xmlns:ns3="54880abc-2d15-448d-80f0-341d280be7c9" targetNamespace="http://schemas.microsoft.com/office/2006/metadata/properties" ma:root="true" ma:fieldsID="9fdadb9a78a0b970b71923f457ffb357" ns2:_="" ns3:_="">
    <xsd:import namespace="124aec4c-f557-4449-874b-c8e427c32989"/>
    <xsd:import namespace="54880abc-2d15-448d-80f0-341d280be7c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LengthInSeconds" minOccurs="0"/>
                <xsd:element ref="ns2:MediaServiceOCR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24aec4c-f557-4449-874b-c8e427c3298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9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4880abc-2d15-448d-80f0-341d280be7c9" elementFormDefault="qualified">
    <xsd:import namespace="http://schemas.microsoft.com/office/2006/documentManagement/types"/>
    <xsd:import namespace="http://schemas.microsoft.com/office/infopath/2007/PartnerControls"/>
    <xsd:element name="TaxCatchAll" ma:index="13" nillable="true" ma:displayName="Taxonomy Catch All Column" ma:hidden="true" ma:list="{30ebcb42-e3ed-45cb-9063-ad6d8cdc0823}" ma:internalName="TaxCatchAll" ma:showField="CatchAllData" ma:web="54880abc-2d15-448d-80f0-341d280be7c9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124aec4c-f557-4449-874b-c8e427c32989">
      <Terms xmlns="http://schemas.microsoft.com/office/infopath/2007/PartnerControls"/>
    </lcf76f155ced4ddcb4097134ff3c332f>
    <TaxCatchAll xmlns="54880abc-2d15-448d-80f0-341d280be7c9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4C9481F-2AAA-43E5-964C-FD5E89F4DB3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24aec4c-f557-4449-874b-c8e427c32989"/>
    <ds:schemaRef ds:uri="54880abc-2d15-448d-80f0-341d280be7c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24D210B-109B-45AD-A591-03231968B943}">
  <ds:schemaRefs>
    <ds:schemaRef ds:uri="http://schemas.microsoft.com/office/2006/metadata/properties"/>
    <ds:schemaRef ds:uri="http://schemas.microsoft.com/office/infopath/2007/PartnerControls"/>
    <ds:schemaRef ds:uri="124aec4c-f557-4449-874b-c8e427c32989"/>
    <ds:schemaRef ds:uri="54880abc-2d15-448d-80f0-341d280be7c9"/>
  </ds:schemaRefs>
</ds:datastoreItem>
</file>

<file path=customXml/itemProps3.xml><?xml version="1.0" encoding="utf-8"?>
<ds:datastoreItem xmlns:ds="http://schemas.openxmlformats.org/officeDocument/2006/customXml" ds:itemID="{8DE04DFA-D2D8-403A-81C1-5D38148DACA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On-screen Show (16:9)</PresentationFormat>
  <Slides>15</Slides>
  <Notes>15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Simple Dark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revision>2</cp:revision>
  <dcterms:modified xsi:type="dcterms:W3CDTF">2022-11-05T05:57:29Z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0x010100FFDE4A95027A1143B2785C074D850841</vt:lpwstr>
  </property>
  <property fmtid="{D5CDD505-2E9C-101B-9397-08002B2CF9AE}" pid="3" name="MediaServiceImageTags">
    <vt:lpwstr/>
  </property>
</Properties>
</file>