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4" r:id="rId4"/>
    <p:sldId id="260" r:id="rId5"/>
    <p:sldId id="265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omi Oddie" initials="NO" lastIdx="1" clrIdx="0">
    <p:extLst>
      <p:ext uri="{19B8F6BF-5375-455C-9EA6-DF929625EA0E}">
        <p15:presenceInfo xmlns:p15="http://schemas.microsoft.com/office/powerpoint/2012/main" userId="Naomi Oddi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3E3008-F800-407F-B2D7-579FDE773829}" v="727" dt="2021-03-14T16:42:12.2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Oddie" userId="3afb3b68-8cdd-46a4-96de-926eec81e451" providerId="ADAL" clId="{D23E3008-F800-407F-B2D7-579FDE773829}"/>
    <pc:docChg chg="undo redo custSel addSld delSld modSld sldOrd modMainMaster">
      <pc:chgData name="Naomi Oddie" userId="3afb3b68-8cdd-46a4-96de-926eec81e451" providerId="ADAL" clId="{D23E3008-F800-407F-B2D7-579FDE773829}" dt="2021-03-14T17:32:00.930" v="9040" actId="20577"/>
      <pc:docMkLst>
        <pc:docMk/>
      </pc:docMkLst>
      <pc:sldChg chg="addSp delSp modSp del mod ord setBg delDesignElem chgLayout">
        <pc:chgData name="Naomi Oddie" userId="3afb3b68-8cdd-46a4-96de-926eec81e451" providerId="ADAL" clId="{D23E3008-F800-407F-B2D7-579FDE773829}" dt="2021-03-14T12:34:14.638" v="4365" actId="47"/>
        <pc:sldMkLst>
          <pc:docMk/>
          <pc:sldMk cId="2155896632" sldId="256"/>
        </pc:sldMkLst>
        <pc:spChg chg="add del mod">
          <ac:chgData name="Naomi Oddie" userId="3afb3b68-8cdd-46a4-96de-926eec81e451" providerId="ADAL" clId="{D23E3008-F800-407F-B2D7-579FDE773829}" dt="2021-03-05T15:35:22.283" v="1769"/>
          <ac:spMkLst>
            <pc:docMk/>
            <pc:sldMk cId="2155896632" sldId="256"/>
            <ac:spMk id="2" creationId="{9FDDFB63-2B81-4A6F-9DA6-272ABF9748BC}"/>
          </ac:spMkLst>
        </pc:spChg>
        <pc:spChg chg="mod">
          <ac:chgData name="Naomi Oddie" userId="3afb3b68-8cdd-46a4-96de-926eec81e451" providerId="ADAL" clId="{D23E3008-F800-407F-B2D7-579FDE773829}" dt="2021-03-07T14:25:30.406" v="3216" actId="1076"/>
          <ac:spMkLst>
            <pc:docMk/>
            <pc:sldMk cId="2155896632" sldId="256"/>
            <ac:spMk id="4" creationId="{0DA7EED1-337E-484B-ADB5-5A229F0646EF}"/>
          </ac:spMkLst>
        </pc:spChg>
        <pc:spChg chg="del mod">
          <ac:chgData name="Naomi Oddie" userId="3afb3b68-8cdd-46a4-96de-926eec81e451" providerId="ADAL" clId="{D23E3008-F800-407F-B2D7-579FDE773829}" dt="2021-02-23T14:59:30.508" v="488" actId="21"/>
          <ac:spMkLst>
            <pc:docMk/>
            <pc:sldMk cId="2155896632" sldId="256"/>
            <ac:spMk id="5" creationId="{3D203187-F1E5-45ED-9AC3-173BEEA0C20C}"/>
          </ac:spMkLst>
        </pc:spChg>
        <pc:spChg chg="add del mod">
          <ac:chgData name="Naomi Oddie" userId="3afb3b68-8cdd-46a4-96de-926eec81e451" providerId="ADAL" clId="{D23E3008-F800-407F-B2D7-579FDE773829}" dt="2021-03-05T15:33:37.252" v="1705" actId="21"/>
          <ac:spMkLst>
            <pc:docMk/>
            <pc:sldMk cId="2155896632" sldId="256"/>
            <ac:spMk id="6" creationId="{05DC5A23-5B62-4D43-94FF-7AD958F97E84}"/>
          </ac:spMkLst>
        </pc:spChg>
        <pc:spChg chg="add mod">
          <ac:chgData name="Naomi Oddie" userId="3afb3b68-8cdd-46a4-96de-926eec81e451" providerId="ADAL" clId="{D23E3008-F800-407F-B2D7-579FDE773829}" dt="2021-03-07T14:26:01.933" v="3220" actId="2711"/>
          <ac:spMkLst>
            <pc:docMk/>
            <pc:sldMk cId="2155896632" sldId="256"/>
            <ac:spMk id="7" creationId="{7E419304-69DE-441E-9044-55F9D099922F}"/>
          </ac:spMkLst>
        </pc:spChg>
        <pc:spChg chg="del mod ord">
          <ac:chgData name="Naomi Oddie" userId="3afb3b68-8cdd-46a4-96de-926eec81e451" providerId="ADAL" clId="{D23E3008-F800-407F-B2D7-579FDE773829}" dt="2021-02-23T14:59:11.796" v="483"/>
          <ac:spMkLst>
            <pc:docMk/>
            <pc:sldMk cId="2155896632" sldId="256"/>
            <ac:spMk id="8" creationId="{2A206DDB-C06E-42E1-A2E5-B861AB668ACB}"/>
          </ac:spMkLst>
        </pc:spChg>
        <pc:spChg chg="add mod ord">
          <ac:chgData name="Naomi Oddie" userId="3afb3b68-8cdd-46a4-96de-926eec81e451" providerId="ADAL" clId="{D23E3008-F800-407F-B2D7-579FDE773829}" dt="2021-03-07T14:26:08.366" v="3221" actId="1076"/>
          <ac:spMkLst>
            <pc:docMk/>
            <pc:sldMk cId="2155896632" sldId="256"/>
            <ac:spMk id="9" creationId="{3FAC0819-CF85-4403-A4EA-982A0C8AB764}"/>
          </ac:spMkLst>
        </pc:spChg>
        <pc:spChg chg="add del">
          <ac:chgData name="Naomi Oddie" userId="3afb3b68-8cdd-46a4-96de-926eec81e451" providerId="ADAL" clId="{D23E3008-F800-407F-B2D7-579FDE773829}" dt="2021-02-22T17:28:38.560" v="66" actId="26606"/>
          <ac:spMkLst>
            <pc:docMk/>
            <pc:sldMk cId="2155896632" sldId="256"/>
            <ac:spMk id="13" creationId="{93130B17-5595-4EF4-8F47-2D703EFC6490}"/>
          </ac:spMkLst>
        </pc:spChg>
        <pc:spChg chg="add del mod ord">
          <ac:chgData name="Naomi Oddie" userId="3afb3b68-8cdd-46a4-96de-926eec81e451" providerId="ADAL" clId="{D23E3008-F800-407F-B2D7-579FDE773829}" dt="2021-03-07T14:17:02.559" v="3163" actId="21"/>
          <ac:spMkLst>
            <pc:docMk/>
            <pc:sldMk cId="2155896632" sldId="256"/>
            <ac:spMk id="14" creationId="{4C3CB1A1-062E-4CA5-8DE3-647C6ED2A490}"/>
          </ac:spMkLst>
        </pc:spChg>
        <pc:spChg chg="add del">
          <ac:chgData name="Naomi Oddie" userId="3afb3b68-8cdd-46a4-96de-926eec81e451" providerId="ADAL" clId="{D23E3008-F800-407F-B2D7-579FDE773829}" dt="2021-02-22T17:28:38.560" v="66" actId="26606"/>
          <ac:spMkLst>
            <pc:docMk/>
            <pc:sldMk cId="2155896632" sldId="256"/>
            <ac:spMk id="15" creationId="{19007322-666B-4734-B15B-4069E3D8B57B}"/>
          </ac:spMkLst>
        </pc:spChg>
        <pc:spChg chg="add del mod ord">
          <ac:chgData name="Naomi Oddie" userId="3afb3b68-8cdd-46a4-96de-926eec81e451" providerId="ADAL" clId="{D23E3008-F800-407F-B2D7-579FDE773829}" dt="2021-03-07T14:17:06.289" v="3164" actId="21"/>
          <ac:spMkLst>
            <pc:docMk/>
            <pc:sldMk cId="2155896632" sldId="256"/>
            <ac:spMk id="15" creationId="{766C3313-97E6-4D77-92E9-E6690127D2FB}"/>
          </ac:spMkLst>
        </pc:spChg>
        <pc:spChg chg="add del">
          <ac:chgData name="Naomi Oddie" userId="3afb3b68-8cdd-46a4-96de-926eec81e451" providerId="ADAL" clId="{D23E3008-F800-407F-B2D7-579FDE773829}" dt="2021-03-07T14:16:46.948" v="3162" actId="6264"/>
          <ac:spMkLst>
            <pc:docMk/>
            <pc:sldMk cId="2155896632" sldId="256"/>
            <ac:spMk id="18" creationId="{799A8B4F-0FED-46C0-9186-5A8E116D8744}"/>
          </ac:spMkLst>
        </pc:spChg>
        <pc:spChg chg="add del">
          <ac:chgData name="Naomi Oddie" userId="3afb3b68-8cdd-46a4-96de-926eec81e451" providerId="ADAL" clId="{D23E3008-F800-407F-B2D7-579FDE773829}" dt="2021-03-07T14:16:46.948" v="3162" actId="6264"/>
          <ac:spMkLst>
            <pc:docMk/>
            <pc:sldMk cId="2155896632" sldId="256"/>
            <ac:spMk id="22" creationId="{38A69B74-22E3-47CC-823F-18BE7930C814}"/>
          </ac:spMkLst>
        </pc:spChg>
        <pc:spChg chg="add del">
          <ac:chgData name="Naomi Oddie" userId="3afb3b68-8cdd-46a4-96de-926eec81e451" providerId="ADAL" clId="{D23E3008-F800-407F-B2D7-579FDE773829}" dt="2021-03-07T14:16:46.948" v="3162" actId="6264"/>
          <ac:spMkLst>
            <pc:docMk/>
            <pc:sldMk cId="2155896632" sldId="256"/>
            <ac:spMk id="24" creationId="{1778637B-5DB8-4A75-B2E6-FC2B1BB9A7DB}"/>
          </ac:spMkLst>
        </pc:spChg>
        <pc:spChg chg="add del">
          <ac:chgData name="Naomi Oddie" userId="3afb3b68-8cdd-46a4-96de-926eec81e451" providerId="ADAL" clId="{D23E3008-F800-407F-B2D7-579FDE773829}" dt="2021-03-07T14:16:46.948" v="3162" actId="6264"/>
          <ac:spMkLst>
            <pc:docMk/>
            <pc:sldMk cId="2155896632" sldId="256"/>
            <ac:spMk id="26" creationId="{0035A30C-45F3-4EFB-B2E8-6E2A11843D39}"/>
          </ac:spMkLst>
        </pc:spChg>
        <pc:graphicFrameChg chg="add del">
          <ac:chgData name="Naomi Oddie" userId="3afb3b68-8cdd-46a4-96de-926eec81e451" providerId="ADAL" clId="{D23E3008-F800-407F-B2D7-579FDE773829}" dt="2021-02-22T17:29:17.896" v="68" actId="26606"/>
          <ac:graphicFrameMkLst>
            <pc:docMk/>
            <pc:sldMk cId="2155896632" sldId="256"/>
            <ac:graphicFrameMk id="10" creationId="{FAADB08F-86F2-42A9-A442-D5A759E53AD3}"/>
          </ac:graphicFrameMkLst>
        </pc:graphicFrameChg>
        <pc:graphicFrameChg chg="add del">
          <ac:chgData name="Naomi Oddie" userId="3afb3b68-8cdd-46a4-96de-926eec81e451" providerId="ADAL" clId="{D23E3008-F800-407F-B2D7-579FDE773829}" dt="2021-02-23T14:34:49.140" v="72" actId="26606"/>
          <ac:graphicFrameMkLst>
            <pc:docMk/>
            <pc:sldMk cId="2155896632" sldId="256"/>
            <ac:graphicFrameMk id="11" creationId="{8B0596FD-AEBA-44D3-AE5C-8B760BEDB26B}"/>
          </ac:graphicFrameMkLst>
        </pc:graphicFrameChg>
        <pc:picChg chg="add mod ord">
          <ac:chgData name="Naomi Oddie" userId="3afb3b68-8cdd-46a4-96de-926eec81e451" providerId="ADAL" clId="{D23E3008-F800-407F-B2D7-579FDE773829}" dt="2021-03-07T15:02:30.211" v="3270" actId="1440"/>
          <ac:picMkLst>
            <pc:docMk/>
            <pc:sldMk cId="2155896632" sldId="256"/>
            <ac:picMk id="10" creationId="{16D72BBD-7695-408A-A6A4-BE59C6A05E12}"/>
          </ac:picMkLst>
        </pc:picChg>
        <pc:picChg chg="add mod ord">
          <ac:chgData name="Naomi Oddie" userId="3afb3b68-8cdd-46a4-96de-926eec81e451" providerId="ADAL" clId="{D23E3008-F800-407F-B2D7-579FDE773829}" dt="2021-03-07T15:02:50.010" v="3271" actId="1440"/>
          <ac:picMkLst>
            <pc:docMk/>
            <pc:sldMk cId="2155896632" sldId="256"/>
            <ac:picMk id="12" creationId="{0CE3E1FA-C1EF-423B-B1A9-8FFFA732C61D}"/>
          </ac:picMkLst>
        </pc:picChg>
        <pc:picChg chg="add mod">
          <ac:chgData name="Naomi Oddie" userId="3afb3b68-8cdd-46a4-96de-926eec81e451" providerId="ADAL" clId="{D23E3008-F800-407F-B2D7-579FDE773829}" dt="2021-03-07T15:02:12.472" v="3269" actId="1440"/>
          <ac:picMkLst>
            <pc:docMk/>
            <pc:sldMk cId="2155896632" sldId="256"/>
            <ac:picMk id="13" creationId="{2A62C05E-7BAC-49B3-BB84-8F0AEA36ED90}"/>
          </ac:picMkLst>
        </pc:picChg>
        <pc:picChg chg="add del">
          <ac:chgData name="Naomi Oddie" userId="3afb3b68-8cdd-46a4-96de-926eec81e451" providerId="ADAL" clId="{D23E3008-F800-407F-B2D7-579FDE773829}" dt="2021-03-07T14:16:46.948" v="3162" actId="6264"/>
          <ac:picMkLst>
            <pc:docMk/>
            <pc:sldMk cId="2155896632" sldId="256"/>
            <ac:picMk id="20" creationId="{DA6861EE-7660-46C9-80BD-173B8F7454B8}"/>
          </ac:picMkLst>
        </pc:picChg>
      </pc:sldChg>
      <pc:sldChg chg="addSp delSp modSp mod setBg delDesignElem">
        <pc:chgData name="Naomi Oddie" userId="3afb3b68-8cdd-46a4-96de-926eec81e451" providerId="ADAL" clId="{D23E3008-F800-407F-B2D7-579FDE773829}" dt="2021-03-14T16:53:31.874" v="8560" actId="20577"/>
        <pc:sldMkLst>
          <pc:docMk/>
          <pc:sldMk cId="902389592" sldId="257"/>
        </pc:sldMkLst>
        <pc:spChg chg="add mod">
          <ac:chgData name="Naomi Oddie" userId="3afb3b68-8cdd-46a4-96de-926eec81e451" providerId="ADAL" clId="{D23E3008-F800-407F-B2D7-579FDE773829}" dt="2021-03-07T14:20:29.758" v="3188" actId="20577"/>
          <ac:spMkLst>
            <pc:docMk/>
            <pc:sldMk cId="902389592" sldId="257"/>
            <ac:spMk id="2" creationId="{1956A71B-5408-44AD-BA7B-0B2C8B5CF3C5}"/>
          </ac:spMkLst>
        </pc:spChg>
        <pc:spChg chg="add mod">
          <ac:chgData name="Naomi Oddie" userId="3afb3b68-8cdd-46a4-96de-926eec81e451" providerId="ADAL" clId="{D23E3008-F800-407F-B2D7-579FDE773829}" dt="2021-03-14T16:46:30.317" v="8520" actId="20577"/>
          <ac:spMkLst>
            <pc:docMk/>
            <pc:sldMk cId="902389592" sldId="257"/>
            <ac:spMk id="3" creationId="{2068A212-8897-4FD6-A7E6-B0AF0A12DECC}"/>
          </ac:spMkLst>
        </pc:spChg>
        <pc:spChg chg="add del mod ord">
          <ac:chgData name="Naomi Oddie" userId="3afb3b68-8cdd-46a4-96de-926eec81e451" providerId="ADAL" clId="{D23E3008-F800-407F-B2D7-579FDE773829}" dt="2021-02-23T14:41:11.351" v="360" actId="478"/>
          <ac:spMkLst>
            <pc:docMk/>
            <pc:sldMk cId="902389592" sldId="257"/>
            <ac:spMk id="4" creationId="{55C81047-2DA9-49BA-9F71-7CAE10CC7A1E}"/>
          </ac:spMkLst>
        </pc:spChg>
        <pc:spChg chg="add mod">
          <ac:chgData name="Naomi Oddie" userId="3afb3b68-8cdd-46a4-96de-926eec81e451" providerId="ADAL" clId="{D23E3008-F800-407F-B2D7-579FDE773829}" dt="2021-03-14T15:34:19.128" v="7807" actId="1076"/>
          <ac:spMkLst>
            <pc:docMk/>
            <pc:sldMk cId="902389592" sldId="257"/>
            <ac:spMk id="4" creationId="{580A5E67-09CD-4598-98E0-B0E8804F5515}"/>
          </ac:spMkLst>
        </pc:spChg>
        <pc:spChg chg="add del ord">
          <ac:chgData name="Naomi Oddie" userId="3afb3b68-8cdd-46a4-96de-926eec81e451" providerId="ADAL" clId="{D23E3008-F800-407F-B2D7-579FDE773829}" dt="2021-03-07T14:55:44.013" v="3254" actId="478"/>
          <ac:spMkLst>
            <pc:docMk/>
            <pc:sldMk cId="902389592" sldId="257"/>
            <ac:spMk id="4" creationId="{D8D169F8-6BCD-4786-A38A-E8E83FFF8989}"/>
          </ac:spMkLst>
        </pc:spChg>
        <pc:spChg chg="add mod">
          <ac:chgData name="Naomi Oddie" userId="3afb3b68-8cdd-46a4-96de-926eec81e451" providerId="ADAL" clId="{D23E3008-F800-407F-B2D7-579FDE773829}" dt="2021-03-14T16:46:40.350" v="8522" actId="20577"/>
          <ac:spMkLst>
            <pc:docMk/>
            <pc:sldMk cId="902389592" sldId="257"/>
            <ac:spMk id="5" creationId="{2D573E47-BACD-48B2-AC41-309071C372C5}"/>
          </ac:spMkLst>
        </pc:spChg>
        <pc:spChg chg="add mod">
          <ac:chgData name="Naomi Oddie" userId="3afb3b68-8cdd-46a4-96de-926eec81e451" providerId="ADAL" clId="{D23E3008-F800-407F-B2D7-579FDE773829}" dt="2021-03-14T16:53:31.874" v="8560" actId="20577"/>
          <ac:spMkLst>
            <pc:docMk/>
            <pc:sldMk cId="902389592" sldId="257"/>
            <ac:spMk id="6" creationId="{5ACAB7FD-7C1B-4D66-9469-BC0FA5778BAB}"/>
          </ac:spMkLst>
        </pc:spChg>
        <pc:spChg chg="add del">
          <ac:chgData name="Naomi Oddie" userId="3afb3b68-8cdd-46a4-96de-926eec81e451" providerId="ADAL" clId="{D23E3008-F800-407F-B2D7-579FDE773829}" dt="2021-02-23T14:36:27.394" v="146"/>
          <ac:spMkLst>
            <pc:docMk/>
            <pc:sldMk cId="902389592" sldId="257"/>
            <ac:spMk id="7" creationId="{23962611-DFD5-4092-AAFD-559E3DFCE2C9}"/>
          </ac:spMkLst>
        </pc:spChg>
        <pc:spChg chg="add mod">
          <ac:chgData name="Naomi Oddie" userId="3afb3b68-8cdd-46a4-96de-926eec81e451" providerId="ADAL" clId="{D23E3008-F800-407F-B2D7-579FDE773829}" dt="2021-03-14T12:55:42.625" v="4431" actId="1076"/>
          <ac:spMkLst>
            <pc:docMk/>
            <pc:sldMk cId="902389592" sldId="257"/>
            <ac:spMk id="7" creationId="{92AA3072-9943-4435-A765-8A907FCA2A8F}"/>
          </ac:spMkLst>
        </pc:spChg>
        <pc:spChg chg="add mod">
          <ac:chgData name="Naomi Oddie" userId="3afb3b68-8cdd-46a4-96de-926eec81e451" providerId="ADAL" clId="{D23E3008-F800-407F-B2D7-579FDE773829}" dt="2021-03-14T12:56:23.142" v="4435" actId="255"/>
          <ac:spMkLst>
            <pc:docMk/>
            <pc:sldMk cId="902389592" sldId="257"/>
            <ac:spMk id="16" creationId="{6679235A-A9FF-4075-BCFE-C021D443D32D}"/>
          </ac:spMkLst>
        </pc:spChg>
        <pc:spChg chg="add mod">
          <ac:chgData name="Naomi Oddie" userId="3afb3b68-8cdd-46a4-96de-926eec81e451" providerId="ADAL" clId="{D23E3008-F800-407F-B2D7-579FDE773829}" dt="2021-03-14T13:08:02.343" v="4776" actId="1076"/>
          <ac:spMkLst>
            <pc:docMk/>
            <pc:sldMk cId="902389592" sldId="257"/>
            <ac:spMk id="20" creationId="{43E4C5F0-DFDD-4993-86FE-1C444E776508}"/>
          </ac:spMkLst>
        </pc:spChg>
        <pc:spChg chg="add mod">
          <ac:chgData name="Naomi Oddie" userId="3afb3b68-8cdd-46a4-96de-926eec81e451" providerId="ADAL" clId="{D23E3008-F800-407F-B2D7-579FDE773829}" dt="2021-03-14T13:12:47.508" v="4926" actId="255"/>
          <ac:spMkLst>
            <pc:docMk/>
            <pc:sldMk cId="902389592" sldId="257"/>
            <ac:spMk id="22" creationId="{AF182FB2-F86C-4668-A089-957519D7002D}"/>
          </ac:spMkLst>
        </pc:spChg>
        <pc:spChg chg="add mod">
          <ac:chgData name="Naomi Oddie" userId="3afb3b68-8cdd-46a4-96de-926eec81e451" providerId="ADAL" clId="{D23E3008-F800-407F-B2D7-579FDE773829}" dt="2021-03-14T13:20:06.363" v="5072" actId="1076"/>
          <ac:spMkLst>
            <pc:docMk/>
            <pc:sldMk cId="902389592" sldId="257"/>
            <ac:spMk id="24" creationId="{7D4D9756-9062-4698-909B-F734A83510AD}"/>
          </ac:spMkLst>
        </pc:spChg>
        <pc:spChg chg="add mod">
          <ac:chgData name="Naomi Oddie" userId="3afb3b68-8cdd-46a4-96de-926eec81e451" providerId="ADAL" clId="{D23E3008-F800-407F-B2D7-579FDE773829}" dt="2021-03-14T13:36:03.985" v="5191" actId="1076"/>
          <ac:spMkLst>
            <pc:docMk/>
            <pc:sldMk cId="902389592" sldId="257"/>
            <ac:spMk id="26" creationId="{863007ED-FDB1-4C0B-87CC-D09235E07F01}"/>
          </ac:spMkLst>
        </pc:spChg>
        <pc:spChg chg="add mod">
          <ac:chgData name="Naomi Oddie" userId="3afb3b68-8cdd-46a4-96de-926eec81e451" providerId="ADAL" clId="{D23E3008-F800-407F-B2D7-579FDE773829}" dt="2021-03-14T15:34:02.360" v="7805" actId="255"/>
          <ac:spMkLst>
            <pc:docMk/>
            <pc:sldMk cId="902389592" sldId="257"/>
            <ac:spMk id="28" creationId="{27BE56AD-A1A8-4990-BD8E-011DF1548C7D}"/>
          </ac:spMkLst>
        </pc:spChg>
        <pc:picChg chg="add mod ord">
          <ac:chgData name="Naomi Oddie" userId="3afb3b68-8cdd-46a4-96de-926eec81e451" providerId="ADAL" clId="{D23E3008-F800-407F-B2D7-579FDE773829}" dt="2021-03-14T12:49:15.036" v="4394" actId="1076"/>
          <ac:picMkLst>
            <pc:docMk/>
            <pc:sldMk cId="902389592" sldId="257"/>
            <ac:picMk id="8" creationId="{CA52DB1D-FEC1-46B6-993E-D7859395FD7B}"/>
          </ac:picMkLst>
        </pc:picChg>
        <pc:picChg chg="add del">
          <ac:chgData name="Naomi Oddie" userId="3afb3b68-8cdd-46a4-96de-926eec81e451" providerId="ADAL" clId="{D23E3008-F800-407F-B2D7-579FDE773829}" dt="2021-02-23T14:36:27.394" v="146"/>
          <ac:picMkLst>
            <pc:docMk/>
            <pc:sldMk cId="902389592" sldId="257"/>
            <ac:picMk id="9" creationId="{2270F1FA-0425-408F-9861-80BF5AFB276D}"/>
          </ac:picMkLst>
        </pc:picChg>
        <pc:picChg chg="add mod ord">
          <ac:chgData name="Naomi Oddie" userId="3afb3b68-8cdd-46a4-96de-926eec81e451" providerId="ADAL" clId="{D23E3008-F800-407F-B2D7-579FDE773829}" dt="2021-03-14T16:52:34.567" v="8534" actId="14100"/>
          <ac:picMkLst>
            <pc:docMk/>
            <pc:sldMk cId="902389592" sldId="257"/>
            <ac:picMk id="11" creationId="{1C83CAE7-E885-46CF-A7F6-881BB6F892AD}"/>
          </ac:picMkLst>
        </pc:picChg>
        <pc:picChg chg="add mod">
          <ac:chgData name="Naomi Oddie" userId="3afb3b68-8cdd-46a4-96de-926eec81e451" providerId="ADAL" clId="{D23E3008-F800-407F-B2D7-579FDE773829}" dt="2021-03-14T13:01:32.115" v="4468" actId="1076"/>
          <ac:picMkLst>
            <pc:docMk/>
            <pc:sldMk cId="902389592" sldId="257"/>
            <ac:picMk id="12" creationId="{1A79B12B-12EE-4C7E-AF33-894A92F783A3}"/>
          </ac:picMkLst>
        </pc:picChg>
        <pc:picChg chg="add mod">
          <ac:chgData name="Naomi Oddie" userId="3afb3b68-8cdd-46a4-96de-926eec81e451" providerId="ADAL" clId="{D23E3008-F800-407F-B2D7-579FDE773829}" dt="2021-03-07T15:01:07.162" v="3264" actId="1440"/>
          <ac:picMkLst>
            <pc:docMk/>
            <pc:sldMk cId="902389592" sldId="257"/>
            <ac:picMk id="13" creationId="{71E133B4-2F5D-4CD4-AE81-DFE8B13B69A6}"/>
          </ac:picMkLst>
        </pc:picChg>
        <pc:picChg chg="add del mod ord">
          <ac:chgData name="Naomi Oddie" userId="3afb3b68-8cdd-46a4-96de-926eec81e451" providerId="ADAL" clId="{D23E3008-F800-407F-B2D7-579FDE773829}" dt="2021-03-14T13:01:27.437" v="4466" actId="478"/>
          <ac:picMkLst>
            <pc:docMk/>
            <pc:sldMk cId="902389592" sldId="257"/>
            <ac:picMk id="15" creationId="{5DB68E74-6A58-4F5A-B4FF-0AE2604726D4}"/>
          </ac:picMkLst>
        </pc:picChg>
        <pc:picChg chg="add del mod">
          <ac:chgData name="Naomi Oddie" userId="3afb3b68-8cdd-46a4-96de-926eec81e451" providerId="ADAL" clId="{D23E3008-F800-407F-B2D7-579FDE773829}" dt="2021-03-14T12:48:00.381" v="4368" actId="21"/>
          <ac:picMkLst>
            <pc:docMk/>
            <pc:sldMk cId="902389592" sldId="257"/>
            <ac:picMk id="17" creationId="{4FFCE695-FA74-4B0C-A6AF-42D628F68602}"/>
          </ac:picMkLst>
        </pc:picChg>
        <pc:picChg chg="add mod ord">
          <ac:chgData name="Naomi Oddie" userId="3afb3b68-8cdd-46a4-96de-926eec81e451" providerId="ADAL" clId="{D23E3008-F800-407F-B2D7-579FDE773829}" dt="2021-03-14T15:34:12.434" v="7806" actId="1076"/>
          <ac:picMkLst>
            <pc:docMk/>
            <pc:sldMk cId="902389592" sldId="257"/>
            <ac:picMk id="19" creationId="{4D099762-6355-4CCE-8DD5-A91756375CFC}"/>
          </ac:picMkLst>
        </pc:picChg>
        <pc:picChg chg="add mod">
          <ac:chgData name="Naomi Oddie" userId="3afb3b68-8cdd-46a4-96de-926eec81e451" providerId="ADAL" clId="{D23E3008-F800-407F-B2D7-579FDE773829}" dt="2021-03-14T16:41:44.713" v="8497" actId="1076"/>
          <ac:picMkLst>
            <pc:docMk/>
            <pc:sldMk cId="902389592" sldId="257"/>
            <ac:picMk id="21" creationId="{5D3FE941-7FD2-4825-BC6C-0949896F688B}"/>
          </ac:picMkLst>
        </pc:picChg>
      </pc:sldChg>
      <pc:sldChg chg="addSp delSp modSp del mod setBg addCm delCm">
        <pc:chgData name="Naomi Oddie" userId="3afb3b68-8cdd-46a4-96de-926eec81e451" providerId="ADAL" clId="{D23E3008-F800-407F-B2D7-579FDE773829}" dt="2021-03-14T12:24:25.992" v="4110" actId="47"/>
        <pc:sldMkLst>
          <pc:docMk/>
          <pc:sldMk cId="2803633509" sldId="258"/>
        </pc:sldMkLst>
        <pc:spChg chg="add mod ord">
          <ac:chgData name="Naomi Oddie" userId="3afb3b68-8cdd-46a4-96de-926eec81e451" providerId="ADAL" clId="{D23E3008-F800-407F-B2D7-579FDE773829}" dt="2021-03-11T16:50:51.872" v="3752" actId="1076"/>
          <ac:spMkLst>
            <pc:docMk/>
            <pc:sldMk cId="2803633509" sldId="258"/>
            <ac:spMk id="2" creationId="{81495283-69D1-49A5-A0FD-EDEDEAF4F9B9}"/>
          </ac:spMkLst>
        </pc:spChg>
        <pc:spChg chg="add mod">
          <ac:chgData name="Naomi Oddie" userId="3afb3b68-8cdd-46a4-96de-926eec81e451" providerId="ADAL" clId="{D23E3008-F800-407F-B2D7-579FDE773829}" dt="2021-03-11T16:51:09.622" v="3757" actId="1076"/>
          <ac:spMkLst>
            <pc:docMk/>
            <pc:sldMk cId="2803633509" sldId="258"/>
            <ac:spMk id="5" creationId="{5EEDDECE-6842-49E9-B95C-FDE457A9E8B2}"/>
          </ac:spMkLst>
        </pc:spChg>
        <pc:spChg chg="add mod">
          <ac:chgData name="Naomi Oddie" userId="3afb3b68-8cdd-46a4-96de-926eec81e451" providerId="ADAL" clId="{D23E3008-F800-407F-B2D7-579FDE773829}" dt="2021-03-07T15:45:07.631" v="3278" actId="1076"/>
          <ac:spMkLst>
            <pc:docMk/>
            <pc:sldMk cId="2803633509" sldId="258"/>
            <ac:spMk id="6" creationId="{E1FA0681-D3F0-487C-8BFA-3FCA11CF50DC}"/>
          </ac:spMkLst>
        </pc:spChg>
        <pc:spChg chg="add del">
          <ac:chgData name="Naomi Oddie" userId="3afb3b68-8cdd-46a4-96de-926eec81e451" providerId="ADAL" clId="{D23E3008-F800-407F-B2D7-579FDE773829}" dt="2021-02-22T17:29:45.737" v="70" actId="26606"/>
          <ac:spMkLst>
            <pc:docMk/>
            <pc:sldMk cId="2803633509" sldId="258"/>
            <ac:spMk id="7" creationId="{23962611-DFD5-4092-AAFD-559E3DFCE2C9}"/>
          </ac:spMkLst>
        </pc:spChg>
        <pc:spChg chg="add mod">
          <ac:chgData name="Naomi Oddie" userId="3afb3b68-8cdd-46a4-96de-926eec81e451" providerId="ADAL" clId="{D23E3008-F800-407F-B2D7-579FDE773829}" dt="2021-03-07T15:45:13.559" v="3279" actId="1076"/>
          <ac:spMkLst>
            <pc:docMk/>
            <pc:sldMk cId="2803633509" sldId="258"/>
            <ac:spMk id="8" creationId="{B5D8CD28-1732-493C-A96B-C96E60CB0558}"/>
          </ac:spMkLst>
        </pc:spChg>
        <pc:spChg chg="add mod">
          <ac:chgData name="Naomi Oddie" userId="3afb3b68-8cdd-46a4-96de-926eec81e451" providerId="ADAL" clId="{D23E3008-F800-407F-B2D7-579FDE773829}" dt="2021-03-14T12:23:34.529" v="4104" actId="20577"/>
          <ac:spMkLst>
            <pc:docMk/>
            <pc:sldMk cId="2803633509" sldId="258"/>
            <ac:spMk id="10" creationId="{42274DCF-2320-4A26-B94B-868EBB810483}"/>
          </ac:spMkLst>
        </pc:spChg>
        <pc:picChg chg="add mod">
          <ac:chgData name="Naomi Oddie" userId="3afb3b68-8cdd-46a4-96de-926eec81e451" providerId="ADAL" clId="{D23E3008-F800-407F-B2D7-579FDE773829}" dt="2021-03-11T17:00:38.384" v="3762" actId="14100"/>
          <ac:picMkLst>
            <pc:docMk/>
            <pc:sldMk cId="2803633509" sldId="258"/>
            <ac:picMk id="4" creationId="{3E17DB63-7DAA-4F2F-A48F-1CB1875304B0}"/>
          </ac:picMkLst>
        </pc:picChg>
        <pc:picChg chg="add mod">
          <ac:chgData name="Naomi Oddie" userId="3afb3b68-8cdd-46a4-96de-926eec81e451" providerId="ADAL" clId="{D23E3008-F800-407F-B2D7-579FDE773829}" dt="2021-03-07T14:28:32.451" v="3237" actId="1076"/>
          <ac:picMkLst>
            <pc:docMk/>
            <pc:sldMk cId="2803633509" sldId="258"/>
            <ac:picMk id="7" creationId="{C7975EBB-BA71-4EAF-944F-85A320013732}"/>
          </ac:picMkLst>
        </pc:picChg>
        <pc:picChg chg="add del">
          <ac:chgData name="Naomi Oddie" userId="3afb3b68-8cdd-46a4-96de-926eec81e451" providerId="ADAL" clId="{D23E3008-F800-407F-B2D7-579FDE773829}" dt="2021-02-22T17:29:45.737" v="70" actId="26606"/>
          <ac:picMkLst>
            <pc:docMk/>
            <pc:sldMk cId="2803633509" sldId="258"/>
            <ac:picMk id="9" creationId="{2270F1FA-0425-408F-9861-80BF5AFB276D}"/>
          </ac:picMkLst>
        </pc:picChg>
      </pc:sldChg>
      <pc:sldChg chg="addSp delSp modSp add del mod setBg">
        <pc:chgData name="Naomi Oddie" userId="3afb3b68-8cdd-46a4-96de-926eec81e451" providerId="ADAL" clId="{D23E3008-F800-407F-B2D7-579FDE773829}" dt="2021-03-14T12:34:09.352" v="4364" actId="47"/>
        <pc:sldMkLst>
          <pc:docMk/>
          <pc:sldMk cId="629130673" sldId="259"/>
        </pc:sldMkLst>
        <pc:spChg chg="add mod">
          <ac:chgData name="Naomi Oddie" userId="3afb3b68-8cdd-46a4-96de-926eec81e451" providerId="ADAL" clId="{D23E3008-F800-407F-B2D7-579FDE773829}" dt="2021-03-07T14:26:20.542" v="3223" actId="255"/>
          <ac:spMkLst>
            <pc:docMk/>
            <pc:sldMk cId="629130673" sldId="259"/>
            <ac:spMk id="2" creationId="{5F19280C-7D4B-4BCE-A6C8-72C6C83F003C}"/>
          </ac:spMkLst>
        </pc:spChg>
        <pc:spChg chg="add mod">
          <ac:chgData name="Naomi Oddie" userId="3afb3b68-8cdd-46a4-96de-926eec81e451" providerId="ADAL" clId="{D23E3008-F800-407F-B2D7-579FDE773829}" dt="2021-03-07T15:54:40.357" v="3487" actId="1076"/>
          <ac:spMkLst>
            <pc:docMk/>
            <pc:sldMk cId="629130673" sldId="259"/>
            <ac:spMk id="4" creationId="{6FCD5DA1-4AA8-4C16-83EC-6F242A8B5EB0}"/>
          </ac:spMkLst>
        </pc:spChg>
        <pc:spChg chg="add mod">
          <ac:chgData name="Naomi Oddie" userId="3afb3b68-8cdd-46a4-96de-926eec81e451" providerId="ADAL" clId="{D23E3008-F800-407F-B2D7-579FDE773829}" dt="2021-03-07T15:54:34.814" v="3486" actId="1076"/>
          <ac:spMkLst>
            <pc:docMk/>
            <pc:sldMk cId="629130673" sldId="259"/>
            <ac:spMk id="10" creationId="{5C06BF44-7D43-493E-8100-8AB4BC33E0AD}"/>
          </ac:spMkLst>
        </pc:spChg>
        <pc:picChg chg="add mod">
          <ac:chgData name="Naomi Oddie" userId="3afb3b68-8cdd-46a4-96de-926eec81e451" providerId="ADAL" clId="{D23E3008-F800-407F-B2D7-579FDE773829}" dt="2021-03-09T16:11:55.600" v="3540" actId="1440"/>
          <ac:picMkLst>
            <pc:docMk/>
            <pc:sldMk cId="629130673" sldId="259"/>
            <ac:picMk id="5" creationId="{9DCCB620-859B-4ECE-B9B3-2437E8D19FF2}"/>
          </ac:picMkLst>
        </pc:picChg>
        <pc:picChg chg="add mod">
          <ac:chgData name="Naomi Oddie" userId="3afb3b68-8cdd-46a4-96de-926eec81e451" providerId="ADAL" clId="{D23E3008-F800-407F-B2D7-579FDE773829}" dt="2021-03-07T15:03:38.035" v="3275" actId="14100"/>
          <ac:picMkLst>
            <pc:docMk/>
            <pc:sldMk cId="629130673" sldId="259"/>
            <ac:picMk id="7" creationId="{C9C591E8-57A3-4002-A11B-BC9C50C147A0}"/>
          </ac:picMkLst>
        </pc:picChg>
        <pc:picChg chg="del mod">
          <ac:chgData name="Naomi Oddie" userId="3afb3b68-8cdd-46a4-96de-926eec81e451" providerId="ADAL" clId="{D23E3008-F800-407F-B2D7-579FDE773829}" dt="2021-03-07T14:33:48.083" v="3247" actId="478"/>
          <ac:picMkLst>
            <pc:docMk/>
            <pc:sldMk cId="629130673" sldId="259"/>
            <ac:picMk id="1026" creationId="{D3EB1793-FCBD-4FCB-AA1B-24623E916B9B}"/>
          </ac:picMkLst>
        </pc:picChg>
      </pc:sldChg>
      <pc:sldChg chg="addSp">
        <pc:chgData name="Naomi Oddie" userId="3afb3b68-8cdd-46a4-96de-926eec81e451" providerId="ADAL" clId="{D23E3008-F800-407F-B2D7-579FDE773829}" dt="2021-03-07T14:31:39.669" v="3241"/>
        <pc:sldMkLst>
          <pc:docMk/>
          <pc:sldMk cId="1443132087" sldId="259"/>
        </pc:sldMkLst>
        <pc:picChg chg="add">
          <ac:chgData name="Naomi Oddie" userId="3afb3b68-8cdd-46a4-96de-926eec81e451" providerId="ADAL" clId="{D23E3008-F800-407F-B2D7-579FDE773829}" dt="2021-03-07T14:31:39.669" v="3241"/>
          <ac:picMkLst>
            <pc:docMk/>
            <pc:sldMk cId="1443132087" sldId="259"/>
            <ac:picMk id="1026" creationId="{D3EB1793-FCBD-4FCB-AA1B-24623E916B9B}"/>
          </ac:picMkLst>
        </pc:picChg>
      </pc:sldChg>
      <pc:sldChg chg="addSp delSp modSp new mod setBg">
        <pc:chgData name="Naomi Oddie" userId="3afb3b68-8cdd-46a4-96de-926eec81e451" providerId="ADAL" clId="{D23E3008-F800-407F-B2D7-579FDE773829}" dt="2021-03-14T16:56:55.192" v="8575" actId="14100"/>
        <pc:sldMkLst>
          <pc:docMk/>
          <pc:sldMk cId="694674566" sldId="260"/>
        </pc:sldMkLst>
        <pc:spChg chg="add mod">
          <ac:chgData name="Naomi Oddie" userId="3afb3b68-8cdd-46a4-96de-926eec81e451" providerId="ADAL" clId="{D23E3008-F800-407F-B2D7-579FDE773829}" dt="2021-03-14T16:55:47.329" v="8568" actId="1076"/>
          <ac:spMkLst>
            <pc:docMk/>
            <pc:sldMk cId="694674566" sldId="260"/>
            <ac:spMk id="2" creationId="{663B3EF6-AF22-4FD5-995B-CC9DA703D806}"/>
          </ac:spMkLst>
        </pc:spChg>
        <pc:spChg chg="add del mod">
          <ac:chgData name="Naomi Oddie" userId="3afb3b68-8cdd-46a4-96de-926eec81e451" providerId="ADAL" clId="{D23E3008-F800-407F-B2D7-579FDE773829}" dt="2021-03-14T15:23:14.814" v="7580" actId="478"/>
          <ac:spMkLst>
            <pc:docMk/>
            <pc:sldMk cId="694674566" sldId="260"/>
            <ac:spMk id="3" creationId="{0DBE37A1-CF9C-49EC-806A-1C4F41469C6F}"/>
          </ac:spMkLst>
        </pc:spChg>
        <pc:spChg chg="add mod">
          <ac:chgData name="Naomi Oddie" userId="3afb3b68-8cdd-46a4-96de-926eec81e451" providerId="ADAL" clId="{D23E3008-F800-407F-B2D7-579FDE773829}" dt="2021-03-14T16:55:30.355" v="8564" actId="14100"/>
          <ac:spMkLst>
            <pc:docMk/>
            <pc:sldMk cId="694674566" sldId="260"/>
            <ac:spMk id="5" creationId="{882B4325-1D9C-4C78-ACD4-4AFE73E3AFE1}"/>
          </ac:spMkLst>
        </pc:spChg>
        <pc:spChg chg="add mod">
          <ac:chgData name="Naomi Oddie" userId="3afb3b68-8cdd-46a4-96de-926eec81e451" providerId="ADAL" clId="{D23E3008-F800-407F-B2D7-579FDE773829}" dt="2021-03-14T16:55:18.325" v="8563" actId="1076"/>
          <ac:spMkLst>
            <pc:docMk/>
            <pc:sldMk cId="694674566" sldId="260"/>
            <ac:spMk id="6" creationId="{C71D5E4A-9C3E-4AEA-89DD-5B4F98D9E279}"/>
          </ac:spMkLst>
        </pc:spChg>
        <pc:spChg chg="add del mod">
          <ac:chgData name="Naomi Oddie" userId="3afb3b68-8cdd-46a4-96de-926eec81e451" providerId="ADAL" clId="{D23E3008-F800-407F-B2D7-579FDE773829}" dt="2021-03-05T15:50:36.070" v="2081" actId="21"/>
          <ac:spMkLst>
            <pc:docMk/>
            <pc:sldMk cId="694674566" sldId="260"/>
            <ac:spMk id="7" creationId="{78CD1719-F7AC-4781-91AC-8C99D161D6B6}"/>
          </ac:spMkLst>
        </pc:spChg>
        <pc:spChg chg="add del mod">
          <ac:chgData name="Naomi Oddie" userId="3afb3b68-8cdd-46a4-96de-926eec81e451" providerId="ADAL" clId="{D23E3008-F800-407F-B2D7-579FDE773829}" dt="2021-03-14T14:34:17.999" v="5978" actId="478"/>
          <ac:spMkLst>
            <pc:docMk/>
            <pc:sldMk cId="694674566" sldId="260"/>
            <ac:spMk id="7" creationId="{921943AA-F96F-4AC4-96AD-1458CDA89549}"/>
          </ac:spMkLst>
        </pc:spChg>
        <pc:spChg chg="add del mod">
          <ac:chgData name="Naomi Oddie" userId="3afb3b68-8cdd-46a4-96de-926eec81e451" providerId="ADAL" clId="{D23E3008-F800-407F-B2D7-579FDE773829}" dt="2021-03-14T13:07:13.103" v="4770" actId="478"/>
          <ac:spMkLst>
            <pc:docMk/>
            <pc:sldMk cId="694674566" sldId="260"/>
            <ac:spMk id="8" creationId="{38C644FE-FD7D-4693-BA39-0A69474F6A4B}"/>
          </ac:spMkLst>
        </pc:spChg>
        <pc:spChg chg="add del mod">
          <ac:chgData name="Naomi Oddie" userId="3afb3b68-8cdd-46a4-96de-926eec81e451" providerId="ADAL" clId="{D23E3008-F800-407F-B2D7-579FDE773829}" dt="2021-03-14T15:18:41.141" v="7448" actId="478"/>
          <ac:spMkLst>
            <pc:docMk/>
            <pc:sldMk cId="694674566" sldId="260"/>
            <ac:spMk id="9" creationId="{C02691A3-51AD-4681-86A0-3F686BC3FD03}"/>
          </ac:spMkLst>
        </pc:spChg>
        <pc:spChg chg="add mod">
          <ac:chgData name="Naomi Oddie" userId="3afb3b68-8cdd-46a4-96de-926eec81e451" providerId="ADAL" clId="{D23E3008-F800-407F-B2D7-579FDE773829}" dt="2021-03-14T16:56:31.817" v="8572" actId="14100"/>
          <ac:spMkLst>
            <pc:docMk/>
            <pc:sldMk cId="694674566" sldId="260"/>
            <ac:spMk id="11" creationId="{C2DCBE49-5E93-4418-9277-9F8085E18099}"/>
          </ac:spMkLst>
        </pc:spChg>
        <pc:spChg chg="add mod">
          <ac:chgData name="Naomi Oddie" userId="3afb3b68-8cdd-46a4-96de-926eec81e451" providerId="ADAL" clId="{D23E3008-F800-407F-B2D7-579FDE773829}" dt="2021-03-14T16:55:53.544" v="8569" actId="1076"/>
          <ac:spMkLst>
            <pc:docMk/>
            <pc:sldMk cId="694674566" sldId="260"/>
            <ac:spMk id="13" creationId="{1EEC9D18-327B-438B-A704-ECDFD399F54C}"/>
          </ac:spMkLst>
        </pc:spChg>
        <pc:spChg chg="add del mod">
          <ac:chgData name="Naomi Oddie" userId="3afb3b68-8cdd-46a4-96de-926eec81e451" providerId="ADAL" clId="{D23E3008-F800-407F-B2D7-579FDE773829}" dt="2021-03-14T13:32:48.360" v="5075" actId="21"/>
          <ac:spMkLst>
            <pc:docMk/>
            <pc:sldMk cId="694674566" sldId="260"/>
            <ac:spMk id="15" creationId="{17326CB7-42F1-474A-A099-05C83C434651}"/>
          </ac:spMkLst>
        </pc:spChg>
        <pc:spChg chg="add mod">
          <ac:chgData name="Naomi Oddie" userId="3afb3b68-8cdd-46a4-96de-926eec81e451" providerId="ADAL" clId="{D23E3008-F800-407F-B2D7-579FDE773829}" dt="2021-03-14T16:55:43.953" v="8567" actId="1076"/>
          <ac:spMkLst>
            <pc:docMk/>
            <pc:sldMk cId="694674566" sldId="260"/>
            <ac:spMk id="18" creationId="{090D1431-19D8-4A6A-B38E-9B0AC1A72EDA}"/>
          </ac:spMkLst>
        </pc:spChg>
        <pc:spChg chg="add del mod">
          <ac:chgData name="Naomi Oddie" userId="3afb3b68-8cdd-46a4-96de-926eec81e451" providerId="ADAL" clId="{D23E3008-F800-407F-B2D7-579FDE773829}" dt="2021-03-14T14:33:57.042" v="5974" actId="478"/>
          <ac:spMkLst>
            <pc:docMk/>
            <pc:sldMk cId="694674566" sldId="260"/>
            <ac:spMk id="20" creationId="{7DEF5B02-4ACD-4B3B-9051-52CD9D275E4E}"/>
          </ac:spMkLst>
        </pc:spChg>
        <pc:spChg chg="add mod">
          <ac:chgData name="Naomi Oddie" userId="3afb3b68-8cdd-46a4-96de-926eec81e451" providerId="ADAL" clId="{D23E3008-F800-407F-B2D7-579FDE773829}" dt="2021-03-14T16:55:40.430" v="8566" actId="1076"/>
          <ac:spMkLst>
            <pc:docMk/>
            <pc:sldMk cId="694674566" sldId="260"/>
            <ac:spMk id="22" creationId="{56922FCC-14C6-496E-B268-94C4FA328935}"/>
          </ac:spMkLst>
        </pc:spChg>
        <pc:spChg chg="add mod">
          <ac:chgData name="Naomi Oddie" userId="3afb3b68-8cdd-46a4-96de-926eec81e451" providerId="ADAL" clId="{D23E3008-F800-407F-B2D7-579FDE773829}" dt="2021-03-14T16:55:36.952" v="8565" actId="1076"/>
          <ac:spMkLst>
            <pc:docMk/>
            <pc:sldMk cId="694674566" sldId="260"/>
            <ac:spMk id="25" creationId="{7612E191-38FC-4295-BF76-C580F901B5BF}"/>
          </ac:spMkLst>
        </pc:spChg>
        <pc:spChg chg="add mod">
          <ac:chgData name="Naomi Oddie" userId="3afb3b68-8cdd-46a4-96de-926eec81e451" providerId="ADAL" clId="{D23E3008-F800-407F-B2D7-579FDE773829}" dt="2021-03-14T16:56:55.192" v="8575" actId="14100"/>
          <ac:spMkLst>
            <pc:docMk/>
            <pc:sldMk cId="694674566" sldId="260"/>
            <ac:spMk id="27" creationId="{83119726-56A1-44B8-83A7-84BB9CDA2F7B}"/>
          </ac:spMkLst>
        </pc:spChg>
        <pc:spChg chg="add mod">
          <ac:chgData name="Naomi Oddie" userId="3afb3b68-8cdd-46a4-96de-926eec81e451" providerId="ADAL" clId="{D23E3008-F800-407F-B2D7-579FDE773829}" dt="2021-03-14T16:56:07.950" v="8571" actId="1076"/>
          <ac:spMkLst>
            <pc:docMk/>
            <pc:sldMk cId="694674566" sldId="260"/>
            <ac:spMk id="29" creationId="{CF9FA3CB-E5CE-4870-BE22-A32ABDA281DC}"/>
          </ac:spMkLst>
        </pc:spChg>
        <pc:spChg chg="add mod">
          <ac:chgData name="Naomi Oddie" userId="3afb3b68-8cdd-46a4-96de-926eec81e451" providerId="ADAL" clId="{D23E3008-F800-407F-B2D7-579FDE773829}" dt="2021-03-14T16:55:58.817" v="8570" actId="1076"/>
          <ac:spMkLst>
            <pc:docMk/>
            <pc:sldMk cId="694674566" sldId="260"/>
            <ac:spMk id="32" creationId="{2D045B79-A939-4BC0-94C8-1659AD437301}"/>
          </ac:spMkLst>
        </pc:spChg>
        <pc:picChg chg="add del mod">
          <ac:chgData name="Naomi Oddie" userId="3afb3b68-8cdd-46a4-96de-926eec81e451" providerId="ADAL" clId="{D23E3008-F800-407F-B2D7-579FDE773829}" dt="2021-03-14T13:33:04.522" v="5079" actId="21"/>
          <ac:picMkLst>
            <pc:docMk/>
            <pc:sldMk cId="694674566" sldId="260"/>
            <ac:picMk id="16" creationId="{81B7AE0D-3CCD-4689-9C7A-079E94A37379}"/>
          </ac:picMkLst>
        </pc:picChg>
        <pc:picChg chg="add del mod">
          <ac:chgData name="Naomi Oddie" userId="3afb3b68-8cdd-46a4-96de-926eec81e451" providerId="ADAL" clId="{D23E3008-F800-407F-B2D7-579FDE773829}" dt="2021-03-14T14:34:48.594" v="5985" actId="478"/>
          <ac:picMkLst>
            <pc:docMk/>
            <pc:sldMk cId="694674566" sldId="260"/>
            <ac:picMk id="23" creationId="{1600BB02-60CA-4149-8BEC-D726E4C1D5CE}"/>
          </ac:picMkLst>
        </pc:picChg>
        <pc:picChg chg="add del">
          <ac:chgData name="Naomi Oddie" userId="3afb3b68-8cdd-46a4-96de-926eec81e451" providerId="ADAL" clId="{D23E3008-F800-407F-B2D7-579FDE773829}" dt="2021-03-14T15:19:16.221" v="7455"/>
          <ac:picMkLst>
            <pc:docMk/>
            <pc:sldMk cId="694674566" sldId="260"/>
            <ac:picMk id="30" creationId="{6E845010-10FD-4CD2-A0A2-49C5EFB3095A}"/>
          </ac:picMkLst>
        </pc:picChg>
      </pc:sldChg>
      <pc:sldChg chg="addSp delSp modSp new del mod setBg">
        <pc:chgData name="Naomi Oddie" userId="3afb3b68-8cdd-46a4-96de-926eec81e451" providerId="ADAL" clId="{D23E3008-F800-407F-B2D7-579FDE773829}" dt="2021-03-14T12:15:16.197" v="4042" actId="2696"/>
        <pc:sldMkLst>
          <pc:docMk/>
          <pc:sldMk cId="1274713870" sldId="261"/>
        </pc:sldMkLst>
        <pc:spChg chg="add mod">
          <ac:chgData name="Naomi Oddie" userId="3afb3b68-8cdd-46a4-96de-926eec81e451" providerId="ADAL" clId="{D23E3008-F800-407F-B2D7-579FDE773829}" dt="2021-03-12T15:49:22.251" v="3883" actId="20577"/>
          <ac:spMkLst>
            <pc:docMk/>
            <pc:sldMk cId="1274713870" sldId="261"/>
            <ac:spMk id="4" creationId="{DAC892FB-20A5-44CE-A02F-AE671DB333DC}"/>
          </ac:spMkLst>
        </pc:spChg>
        <pc:spChg chg="add del">
          <ac:chgData name="Naomi Oddie" userId="3afb3b68-8cdd-46a4-96de-926eec81e451" providerId="ADAL" clId="{D23E3008-F800-407F-B2D7-579FDE773829}" dt="2021-03-09T15:58:04.623" v="3496" actId="26606"/>
          <ac:spMkLst>
            <pc:docMk/>
            <pc:sldMk cId="1274713870" sldId="261"/>
            <ac:spMk id="8" creationId="{57845966-6EFC-468A-9CC7-BAB4B95854E7}"/>
          </ac:spMkLst>
        </pc:spChg>
        <pc:spChg chg="add del">
          <ac:chgData name="Naomi Oddie" userId="3afb3b68-8cdd-46a4-96de-926eec81e451" providerId="ADAL" clId="{D23E3008-F800-407F-B2D7-579FDE773829}" dt="2021-03-09T15:58:04.623" v="3496" actId="26606"/>
          <ac:spMkLst>
            <pc:docMk/>
            <pc:sldMk cId="1274713870" sldId="261"/>
            <ac:spMk id="12" creationId="{ADAD1991-FFD1-4E94-ABAB-7560D33008E4}"/>
          </ac:spMkLst>
        </pc:spChg>
        <pc:picChg chg="add mod modCrop">
          <ac:chgData name="Naomi Oddie" userId="3afb3b68-8cdd-46a4-96de-926eec81e451" providerId="ADAL" clId="{D23E3008-F800-407F-B2D7-579FDE773829}" dt="2021-03-09T15:58:04.623" v="3496" actId="26606"/>
          <ac:picMkLst>
            <pc:docMk/>
            <pc:sldMk cId="1274713870" sldId="261"/>
            <ac:picMk id="3" creationId="{0F3ECE55-5B6E-414F-A52F-6FC823680CA8}"/>
          </ac:picMkLst>
        </pc:picChg>
        <pc:picChg chg="add del">
          <ac:chgData name="Naomi Oddie" userId="3afb3b68-8cdd-46a4-96de-926eec81e451" providerId="ADAL" clId="{D23E3008-F800-407F-B2D7-579FDE773829}" dt="2021-03-09T15:58:04.623" v="3496" actId="26606"/>
          <ac:picMkLst>
            <pc:docMk/>
            <pc:sldMk cId="1274713870" sldId="261"/>
            <ac:picMk id="10" creationId="{75554383-98AF-4A47-BB65-705FAAA4BE6A}"/>
          </ac:picMkLst>
        </pc:picChg>
      </pc:sldChg>
      <pc:sldChg chg="addSp delSp modSp new del mod setBg">
        <pc:chgData name="Naomi Oddie" userId="3afb3b68-8cdd-46a4-96de-926eec81e451" providerId="ADAL" clId="{D23E3008-F800-407F-B2D7-579FDE773829}" dt="2021-03-14T12:19:45.884" v="4084" actId="2696"/>
        <pc:sldMkLst>
          <pc:docMk/>
          <pc:sldMk cId="103042515" sldId="262"/>
        </pc:sldMkLst>
        <pc:spChg chg="add del mod">
          <ac:chgData name="Naomi Oddie" userId="3afb3b68-8cdd-46a4-96de-926eec81e451" providerId="ADAL" clId="{D23E3008-F800-407F-B2D7-579FDE773829}" dt="2021-03-11T17:02:32.395" v="3825"/>
          <ac:spMkLst>
            <pc:docMk/>
            <pc:sldMk cId="103042515" sldId="262"/>
            <ac:spMk id="2" creationId="{4CE0740F-0956-4B5F-840C-C062D367C24F}"/>
          </ac:spMkLst>
        </pc:spChg>
        <pc:spChg chg="add mod">
          <ac:chgData name="Naomi Oddie" userId="3afb3b68-8cdd-46a4-96de-926eec81e451" providerId="ADAL" clId="{D23E3008-F800-407F-B2D7-579FDE773829}" dt="2021-03-11T17:02:31.595" v="3823" actId="115"/>
          <ac:spMkLst>
            <pc:docMk/>
            <pc:sldMk cId="103042515" sldId="262"/>
            <ac:spMk id="3" creationId="{712AB421-8A10-42BD-A062-D905B0D387C0}"/>
          </ac:spMkLst>
        </pc:spChg>
        <pc:spChg chg="add mod">
          <ac:chgData name="Naomi Oddie" userId="3afb3b68-8cdd-46a4-96de-926eec81e451" providerId="ADAL" clId="{D23E3008-F800-407F-B2D7-579FDE773829}" dt="2021-03-14T12:18:59.611" v="4078" actId="20577"/>
          <ac:spMkLst>
            <pc:docMk/>
            <pc:sldMk cId="103042515" sldId="262"/>
            <ac:spMk id="5" creationId="{F061D19E-4E6F-463E-800E-EDFB17BBA3BD}"/>
          </ac:spMkLst>
        </pc:spChg>
        <pc:picChg chg="add del mod">
          <ac:chgData name="Naomi Oddie" userId="3afb3b68-8cdd-46a4-96de-926eec81e451" providerId="ADAL" clId="{D23E3008-F800-407F-B2D7-579FDE773829}" dt="2021-03-12T15:54:32.719" v="4006" actId="21"/>
          <ac:picMkLst>
            <pc:docMk/>
            <pc:sldMk cId="103042515" sldId="262"/>
            <ac:picMk id="4" creationId="{19ABD0FB-89CA-4F6B-8125-8F9A8FBF9DF7}"/>
          </ac:picMkLst>
        </pc:picChg>
        <pc:picChg chg="add del mod modCrop">
          <ac:chgData name="Naomi Oddie" userId="3afb3b68-8cdd-46a4-96de-926eec81e451" providerId="ADAL" clId="{D23E3008-F800-407F-B2D7-579FDE773829}" dt="2021-03-12T15:58:43.762" v="4027" actId="1076"/>
          <ac:picMkLst>
            <pc:docMk/>
            <pc:sldMk cId="103042515" sldId="262"/>
            <ac:picMk id="7" creationId="{0F504670-F266-4946-B548-D0F838933242}"/>
          </ac:picMkLst>
        </pc:picChg>
      </pc:sldChg>
      <pc:sldChg chg="addSp delSp modSp new mod setBg">
        <pc:chgData name="Naomi Oddie" userId="3afb3b68-8cdd-46a4-96de-926eec81e451" providerId="ADAL" clId="{D23E3008-F800-407F-B2D7-579FDE773829}" dt="2021-03-14T17:32:00.930" v="9040" actId="20577"/>
        <pc:sldMkLst>
          <pc:docMk/>
          <pc:sldMk cId="2284720110" sldId="263"/>
        </pc:sldMkLst>
        <pc:spChg chg="add mod">
          <ac:chgData name="Naomi Oddie" userId="3afb3b68-8cdd-46a4-96de-926eec81e451" providerId="ADAL" clId="{D23E3008-F800-407F-B2D7-579FDE773829}" dt="2021-03-14T17:29:55.188" v="8965" actId="20577"/>
          <ac:spMkLst>
            <pc:docMk/>
            <pc:sldMk cId="2284720110" sldId="263"/>
            <ac:spMk id="5" creationId="{27D29DE0-30CF-4E66-A8AF-4641DDB3A5C1}"/>
          </ac:spMkLst>
        </pc:spChg>
        <pc:spChg chg="add mod">
          <ac:chgData name="Naomi Oddie" userId="3afb3b68-8cdd-46a4-96de-926eec81e451" providerId="ADAL" clId="{D23E3008-F800-407F-B2D7-579FDE773829}" dt="2021-03-14T13:52:33.081" v="5372" actId="1076"/>
          <ac:spMkLst>
            <pc:docMk/>
            <pc:sldMk cId="2284720110" sldId="263"/>
            <ac:spMk id="18" creationId="{8EDC1BE2-FFE8-4594-BFC2-130ADE71B36E}"/>
          </ac:spMkLst>
        </pc:spChg>
        <pc:spChg chg="add mod">
          <ac:chgData name="Naomi Oddie" userId="3afb3b68-8cdd-46a4-96de-926eec81e451" providerId="ADAL" clId="{D23E3008-F800-407F-B2D7-579FDE773829}" dt="2021-03-14T14:06:47.073" v="5552" actId="1076"/>
          <ac:spMkLst>
            <pc:docMk/>
            <pc:sldMk cId="2284720110" sldId="263"/>
            <ac:spMk id="22" creationId="{BBA2EFF1-D155-40B7-85DD-A94606C50BF9}"/>
          </ac:spMkLst>
        </pc:spChg>
        <pc:spChg chg="add del mod">
          <ac:chgData name="Naomi Oddie" userId="3afb3b68-8cdd-46a4-96de-926eec81e451" providerId="ADAL" clId="{D23E3008-F800-407F-B2D7-579FDE773829}" dt="2021-03-14T16:20:02.146" v="8353" actId="1076"/>
          <ac:spMkLst>
            <pc:docMk/>
            <pc:sldMk cId="2284720110" sldId="263"/>
            <ac:spMk id="23" creationId="{E8FB0196-EC6E-44AA-8856-7F21A9A5D4ED}"/>
          </ac:spMkLst>
        </pc:spChg>
        <pc:spChg chg="add mod">
          <ac:chgData name="Naomi Oddie" userId="3afb3b68-8cdd-46a4-96de-926eec81e451" providerId="ADAL" clId="{D23E3008-F800-407F-B2D7-579FDE773829}" dt="2021-03-14T16:19:45.939" v="8350" actId="255"/>
          <ac:spMkLst>
            <pc:docMk/>
            <pc:sldMk cId="2284720110" sldId="263"/>
            <ac:spMk id="24" creationId="{5246E903-F443-420A-AA83-61DF91A010C8}"/>
          </ac:spMkLst>
        </pc:spChg>
        <pc:spChg chg="add mod">
          <ac:chgData name="Naomi Oddie" userId="3afb3b68-8cdd-46a4-96de-926eec81e451" providerId="ADAL" clId="{D23E3008-F800-407F-B2D7-579FDE773829}" dt="2021-03-14T17:32:00.930" v="9040" actId="20577"/>
          <ac:spMkLst>
            <pc:docMk/>
            <pc:sldMk cId="2284720110" sldId="263"/>
            <ac:spMk id="25" creationId="{484CC204-E121-47D6-9DE5-91F0A5DA551D}"/>
          </ac:spMkLst>
        </pc:spChg>
        <pc:spChg chg="add del">
          <ac:chgData name="Naomi Oddie" userId="3afb3b68-8cdd-46a4-96de-926eec81e451" providerId="ADAL" clId="{D23E3008-F800-407F-B2D7-579FDE773829}" dt="2021-03-14T15:43:46.169" v="7830" actId="22"/>
          <ac:spMkLst>
            <pc:docMk/>
            <pc:sldMk cId="2284720110" sldId="263"/>
            <ac:spMk id="27" creationId="{397CF9DC-20A6-4AE8-B2D3-4C685E16BE21}"/>
          </ac:spMkLst>
        </pc:spChg>
        <pc:picChg chg="add mod">
          <ac:chgData name="Naomi Oddie" userId="3afb3b68-8cdd-46a4-96de-926eec81e451" providerId="ADAL" clId="{D23E3008-F800-407F-B2D7-579FDE773829}" dt="2021-03-14T15:45:15.856" v="7841" actId="14100"/>
          <ac:picMkLst>
            <pc:docMk/>
            <pc:sldMk cId="2284720110" sldId="263"/>
            <ac:picMk id="2" creationId="{A019184F-8F34-408E-B37A-DC077565E731}"/>
          </ac:picMkLst>
        </pc:picChg>
        <pc:picChg chg="add del mod">
          <ac:chgData name="Naomi Oddie" userId="3afb3b68-8cdd-46a4-96de-926eec81e451" providerId="ADAL" clId="{D23E3008-F800-407F-B2D7-579FDE773829}" dt="2021-03-14T13:39:25.368" v="5198" actId="21"/>
          <ac:picMkLst>
            <pc:docMk/>
            <pc:sldMk cId="2284720110" sldId="263"/>
            <ac:picMk id="3" creationId="{2ADF2DD4-87FD-4DA9-B1E3-D96368AD25EA}"/>
          </ac:picMkLst>
        </pc:picChg>
        <pc:picChg chg="add del mod">
          <ac:chgData name="Naomi Oddie" userId="3afb3b68-8cdd-46a4-96de-926eec81e451" providerId="ADAL" clId="{D23E3008-F800-407F-B2D7-579FDE773829}" dt="2021-03-14T12:23:52.003" v="4105" actId="21"/>
          <ac:picMkLst>
            <pc:docMk/>
            <pc:sldMk cId="2284720110" sldId="263"/>
            <ac:picMk id="6" creationId="{94A38B51-50FB-4BE3-BB19-CD16720836B3}"/>
          </ac:picMkLst>
        </pc:picChg>
        <pc:picChg chg="add del mod ord">
          <ac:chgData name="Naomi Oddie" userId="3afb3b68-8cdd-46a4-96de-926eec81e451" providerId="ADAL" clId="{D23E3008-F800-407F-B2D7-579FDE773829}" dt="2021-03-14T14:09:05.472" v="5623" actId="478"/>
          <ac:picMkLst>
            <pc:docMk/>
            <pc:sldMk cId="2284720110" sldId="263"/>
            <ac:picMk id="7" creationId="{D225CE77-933E-42B9-9A7B-6F6273BBF2CF}"/>
          </ac:picMkLst>
        </pc:picChg>
        <pc:picChg chg="add del mod">
          <ac:chgData name="Naomi Oddie" userId="3afb3b68-8cdd-46a4-96de-926eec81e451" providerId="ADAL" clId="{D23E3008-F800-407F-B2D7-579FDE773829}" dt="2021-03-14T14:07:41.088" v="5565" actId="478"/>
          <ac:picMkLst>
            <pc:docMk/>
            <pc:sldMk cId="2284720110" sldId="263"/>
            <ac:picMk id="8" creationId="{A5D6E1BC-A892-4E02-B855-ADE1BBAEA102}"/>
          </ac:picMkLst>
        </pc:picChg>
        <pc:picChg chg="add del mod ord">
          <ac:chgData name="Naomi Oddie" userId="3afb3b68-8cdd-46a4-96de-926eec81e451" providerId="ADAL" clId="{D23E3008-F800-407F-B2D7-579FDE773829}" dt="2021-03-14T14:00:25.282" v="5373" actId="478"/>
          <ac:picMkLst>
            <pc:docMk/>
            <pc:sldMk cId="2284720110" sldId="263"/>
            <ac:picMk id="9" creationId="{A87E9C1F-64D4-4641-BE78-9C665D6E0425}"/>
          </ac:picMkLst>
        </pc:picChg>
        <pc:picChg chg="add del mod">
          <ac:chgData name="Naomi Oddie" userId="3afb3b68-8cdd-46a4-96de-926eec81e451" providerId="ADAL" clId="{D23E3008-F800-407F-B2D7-579FDE773829}" dt="2021-03-14T14:32:21.484" v="5960" actId="478"/>
          <ac:picMkLst>
            <pc:docMk/>
            <pc:sldMk cId="2284720110" sldId="263"/>
            <ac:picMk id="10" creationId="{DD1EEB19-0406-4CB1-96FE-A70C307F1DF9}"/>
          </ac:picMkLst>
        </pc:picChg>
        <pc:picChg chg="add del mod">
          <ac:chgData name="Naomi Oddie" userId="3afb3b68-8cdd-46a4-96de-926eec81e451" providerId="ADAL" clId="{D23E3008-F800-407F-B2D7-579FDE773829}" dt="2021-03-14T14:07:35.797" v="5562" actId="478"/>
          <ac:picMkLst>
            <pc:docMk/>
            <pc:sldMk cId="2284720110" sldId="263"/>
            <ac:picMk id="11" creationId="{C593620B-A352-478A-8D82-B95AA147F265}"/>
          </ac:picMkLst>
        </pc:picChg>
        <pc:picChg chg="add del mod">
          <ac:chgData name="Naomi Oddie" userId="3afb3b68-8cdd-46a4-96de-926eec81e451" providerId="ADAL" clId="{D23E3008-F800-407F-B2D7-579FDE773829}" dt="2021-03-14T13:39:30.895" v="5201" actId="478"/>
          <ac:picMkLst>
            <pc:docMk/>
            <pc:sldMk cId="2284720110" sldId="263"/>
            <ac:picMk id="12" creationId="{6DE67A92-E46B-4B3C-9937-4399286AE797}"/>
          </ac:picMkLst>
        </pc:picChg>
        <pc:picChg chg="add del mod">
          <ac:chgData name="Naomi Oddie" userId="3afb3b68-8cdd-46a4-96de-926eec81e451" providerId="ADAL" clId="{D23E3008-F800-407F-B2D7-579FDE773829}" dt="2021-03-14T13:41:03.245" v="5206" actId="478"/>
          <ac:picMkLst>
            <pc:docMk/>
            <pc:sldMk cId="2284720110" sldId="263"/>
            <ac:picMk id="14" creationId="{352D18EB-FF37-4D46-847F-49D819D2E29A}"/>
          </ac:picMkLst>
        </pc:picChg>
        <pc:picChg chg="add mod">
          <ac:chgData name="Naomi Oddie" userId="3afb3b68-8cdd-46a4-96de-926eec81e451" providerId="ADAL" clId="{D23E3008-F800-407F-B2D7-579FDE773829}" dt="2021-03-14T15:44:53.237" v="7837" actId="14100"/>
          <ac:picMkLst>
            <pc:docMk/>
            <pc:sldMk cId="2284720110" sldId="263"/>
            <ac:picMk id="16" creationId="{E3495C1D-BC31-4508-99E0-BEBE3EC20359}"/>
          </ac:picMkLst>
        </pc:picChg>
        <pc:picChg chg="add mod">
          <ac:chgData name="Naomi Oddie" userId="3afb3b68-8cdd-46a4-96de-926eec81e451" providerId="ADAL" clId="{D23E3008-F800-407F-B2D7-579FDE773829}" dt="2021-03-14T15:45:09.206" v="7839" actId="1076"/>
          <ac:picMkLst>
            <pc:docMk/>
            <pc:sldMk cId="2284720110" sldId="263"/>
            <ac:picMk id="20" creationId="{948868B4-E458-4C48-9F63-E340287DC8CA}"/>
          </ac:picMkLst>
        </pc:picChg>
      </pc:sldChg>
      <pc:sldChg chg="addSp delSp modSp new mod setBg">
        <pc:chgData name="Naomi Oddie" userId="3afb3b68-8cdd-46a4-96de-926eec81e451" providerId="ADAL" clId="{D23E3008-F800-407F-B2D7-579FDE773829}" dt="2021-03-14T16:55:02.478" v="8562" actId="1076"/>
        <pc:sldMkLst>
          <pc:docMk/>
          <pc:sldMk cId="2173160559" sldId="264"/>
        </pc:sldMkLst>
        <pc:spChg chg="del">
          <ac:chgData name="Naomi Oddie" userId="3afb3b68-8cdd-46a4-96de-926eec81e451" providerId="ADAL" clId="{D23E3008-F800-407F-B2D7-579FDE773829}" dt="2021-03-14T12:25:22.871" v="4113" actId="478"/>
          <ac:spMkLst>
            <pc:docMk/>
            <pc:sldMk cId="2173160559" sldId="264"/>
            <ac:spMk id="2" creationId="{708F803F-CC34-4E73-A4F8-CD5E53B926B9}"/>
          </ac:spMkLst>
        </pc:spChg>
        <pc:spChg chg="del">
          <ac:chgData name="Naomi Oddie" userId="3afb3b68-8cdd-46a4-96de-926eec81e451" providerId="ADAL" clId="{D23E3008-F800-407F-B2D7-579FDE773829}" dt="2021-03-14T12:25:25.475" v="4114" actId="478"/>
          <ac:spMkLst>
            <pc:docMk/>
            <pc:sldMk cId="2173160559" sldId="264"/>
            <ac:spMk id="3" creationId="{79E19D1C-7A6E-4071-AD79-52E2CA5A7014}"/>
          </ac:spMkLst>
        </pc:spChg>
        <pc:spChg chg="add mod">
          <ac:chgData name="Naomi Oddie" userId="3afb3b68-8cdd-46a4-96de-926eec81e451" providerId="ADAL" clId="{D23E3008-F800-407F-B2D7-579FDE773829}" dt="2021-03-14T15:35:40.390" v="7812" actId="1076"/>
          <ac:spMkLst>
            <pc:docMk/>
            <pc:sldMk cId="2173160559" sldId="264"/>
            <ac:spMk id="10" creationId="{53D1C755-DA07-4260-BE5B-D7BFB2B0BF08}"/>
          </ac:spMkLst>
        </pc:spChg>
        <pc:spChg chg="add del mod">
          <ac:chgData name="Naomi Oddie" userId="3afb3b68-8cdd-46a4-96de-926eec81e451" providerId="ADAL" clId="{D23E3008-F800-407F-B2D7-579FDE773829}" dt="2021-03-14T14:13:20.043" v="5784" actId="478"/>
          <ac:spMkLst>
            <pc:docMk/>
            <pc:sldMk cId="2173160559" sldId="264"/>
            <ac:spMk id="15" creationId="{DEC74C38-4CD9-42F9-86DB-D749E2128DF2}"/>
          </ac:spMkLst>
        </pc:spChg>
        <pc:spChg chg="add mod">
          <ac:chgData name="Naomi Oddie" userId="3afb3b68-8cdd-46a4-96de-926eec81e451" providerId="ADAL" clId="{D23E3008-F800-407F-B2D7-579FDE773829}" dt="2021-03-14T14:53:56.843" v="6449" actId="1076"/>
          <ac:spMkLst>
            <pc:docMk/>
            <pc:sldMk cId="2173160559" sldId="264"/>
            <ac:spMk id="17" creationId="{79DC494B-FE2C-41C3-A95C-A608F7480DE4}"/>
          </ac:spMkLst>
        </pc:spChg>
        <pc:spChg chg="add mod">
          <ac:chgData name="Naomi Oddie" userId="3afb3b68-8cdd-46a4-96de-926eec81e451" providerId="ADAL" clId="{D23E3008-F800-407F-B2D7-579FDE773829}" dt="2021-03-14T14:59:05.991" v="6465" actId="1076"/>
          <ac:spMkLst>
            <pc:docMk/>
            <pc:sldMk cId="2173160559" sldId="264"/>
            <ac:spMk id="19" creationId="{9DBDAE3F-4784-4F0A-9698-19F5FA2BEE76}"/>
          </ac:spMkLst>
        </pc:spChg>
        <pc:spChg chg="add del mod">
          <ac:chgData name="Naomi Oddie" userId="3afb3b68-8cdd-46a4-96de-926eec81e451" providerId="ADAL" clId="{D23E3008-F800-407F-B2D7-579FDE773829}" dt="2021-03-14T15:52:32.542" v="8275" actId="478"/>
          <ac:spMkLst>
            <pc:docMk/>
            <pc:sldMk cId="2173160559" sldId="264"/>
            <ac:spMk id="20" creationId="{AE3D3940-06C7-4AFC-AC3B-B4CD37F3ACCC}"/>
          </ac:spMkLst>
        </pc:spChg>
        <pc:spChg chg="add mod">
          <ac:chgData name="Naomi Oddie" userId="3afb3b68-8cdd-46a4-96de-926eec81e451" providerId="ADAL" clId="{D23E3008-F800-407F-B2D7-579FDE773829}" dt="2021-03-14T16:55:02.478" v="8562" actId="1076"/>
          <ac:spMkLst>
            <pc:docMk/>
            <pc:sldMk cId="2173160559" sldId="264"/>
            <ac:spMk id="22" creationId="{29F7DF99-048D-4802-9CD0-32256416CB32}"/>
          </ac:spMkLst>
        </pc:spChg>
        <pc:spChg chg="add mod">
          <ac:chgData name="Naomi Oddie" userId="3afb3b68-8cdd-46a4-96de-926eec81e451" providerId="ADAL" clId="{D23E3008-F800-407F-B2D7-579FDE773829}" dt="2021-03-14T16:47:12.639" v="8524" actId="20577"/>
          <ac:spMkLst>
            <pc:docMk/>
            <pc:sldMk cId="2173160559" sldId="264"/>
            <ac:spMk id="23" creationId="{80C9BFD8-A9D6-468C-8790-94C6EAFD6838}"/>
          </ac:spMkLst>
        </pc:spChg>
        <pc:spChg chg="add mod">
          <ac:chgData name="Naomi Oddie" userId="3afb3b68-8cdd-46a4-96de-926eec81e451" providerId="ADAL" clId="{D23E3008-F800-407F-B2D7-579FDE773829}" dt="2021-03-14T16:21:48.376" v="8391" actId="313"/>
          <ac:spMkLst>
            <pc:docMk/>
            <pc:sldMk cId="2173160559" sldId="264"/>
            <ac:spMk id="24" creationId="{C52F36BD-4405-4517-982A-AF4F61348E50}"/>
          </ac:spMkLst>
        </pc:spChg>
        <pc:spChg chg="add mod">
          <ac:chgData name="Naomi Oddie" userId="3afb3b68-8cdd-46a4-96de-926eec81e451" providerId="ADAL" clId="{D23E3008-F800-407F-B2D7-579FDE773829}" dt="2021-03-14T16:22:48.184" v="8424" actId="1076"/>
          <ac:spMkLst>
            <pc:docMk/>
            <pc:sldMk cId="2173160559" sldId="264"/>
            <ac:spMk id="25" creationId="{95F5E19E-2B04-4034-BF55-E1C877596E68}"/>
          </ac:spMkLst>
        </pc:spChg>
        <pc:picChg chg="add del mod">
          <ac:chgData name="Naomi Oddie" userId="3afb3b68-8cdd-46a4-96de-926eec81e451" providerId="ADAL" clId="{D23E3008-F800-407F-B2D7-579FDE773829}" dt="2021-03-14T16:20:57.939" v="8357" actId="478"/>
          <ac:picMkLst>
            <pc:docMk/>
            <pc:sldMk cId="2173160559" sldId="264"/>
            <ac:picMk id="4" creationId="{5D2F40B0-35A0-4F2E-9499-8B673FC71A77}"/>
          </ac:picMkLst>
        </pc:picChg>
        <pc:picChg chg="add del mod">
          <ac:chgData name="Naomi Oddie" userId="3afb3b68-8cdd-46a4-96de-926eec81e451" providerId="ADAL" clId="{D23E3008-F800-407F-B2D7-579FDE773829}" dt="2021-03-14T15:04:17.753" v="6468" actId="478"/>
          <ac:picMkLst>
            <pc:docMk/>
            <pc:sldMk cId="2173160559" sldId="264"/>
            <ac:picMk id="5" creationId="{6F81A765-F522-4CBF-93E0-8CB0497346D6}"/>
          </ac:picMkLst>
        </pc:picChg>
        <pc:picChg chg="add mod">
          <ac:chgData name="Naomi Oddie" userId="3afb3b68-8cdd-46a4-96de-926eec81e451" providerId="ADAL" clId="{D23E3008-F800-407F-B2D7-579FDE773829}" dt="2021-03-14T16:03:41.993" v="8349" actId="1036"/>
          <ac:picMkLst>
            <pc:docMk/>
            <pc:sldMk cId="2173160559" sldId="264"/>
            <ac:picMk id="6" creationId="{FE0D6971-9EF6-4DFF-8553-9F5D8F31402A}"/>
          </ac:picMkLst>
        </pc:picChg>
        <pc:picChg chg="add del mod">
          <ac:chgData name="Naomi Oddie" userId="3afb3b68-8cdd-46a4-96de-926eec81e451" providerId="ADAL" clId="{D23E3008-F800-407F-B2D7-579FDE773829}" dt="2021-03-14T15:12:25.238" v="7164" actId="478"/>
          <ac:picMkLst>
            <pc:docMk/>
            <pc:sldMk cId="2173160559" sldId="264"/>
            <ac:picMk id="7" creationId="{6861D8BB-5433-4AC3-8532-05FF7EB3DD85}"/>
          </ac:picMkLst>
        </pc:picChg>
        <pc:picChg chg="add del mod">
          <ac:chgData name="Naomi Oddie" userId="3afb3b68-8cdd-46a4-96de-926eec81e451" providerId="ADAL" clId="{D23E3008-F800-407F-B2D7-579FDE773829}" dt="2021-03-14T16:22:03.981" v="8392" actId="478"/>
          <ac:picMkLst>
            <pc:docMk/>
            <pc:sldMk cId="2173160559" sldId="264"/>
            <ac:picMk id="8" creationId="{E6E019CF-6ECF-4B1E-910F-829BADA3909B}"/>
          </ac:picMkLst>
        </pc:picChg>
        <pc:picChg chg="add del mod">
          <ac:chgData name="Naomi Oddie" userId="3afb3b68-8cdd-46a4-96de-926eec81e451" providerId="ADAL" clId="{D23E3008-F800-407F-B2D7-579FDE773829}" dt="2021-03-14T12:33:18.658" v="4308" actId="21"/>
          <ac:picMkLst>
            <pc:docMk/>
            <pc:sldMk cId="2173160559" sldId="264"/>
            <ac:picMk id="9" creationId="{84230669-03E8-4F36-A135-1DCE74DB646D}"/>
          </ac:picMkLst>
        </pc:picChg>
        <pc:picChg chg="add mod">
          <ac:chgData name="Naomi Oddie" userId="3afb3b68-8cdd-46a4-96de-926eec81e451" providerId="ADAL" clId="{D23E3008-F800-407F-B2D7-579FDE773829}" dt="2021-03-14T16:54:56.752" v="8561" actId="14100"/>
          <ac:picMkLst>
            <pc:docMk/>
            <pc:sldMk cId="2173160559" sldId="264"/>
            <ac:picMk id="11" creationId="{8A1EB758-2412-4BE0-B14E-1510EFAA4817}"/>
          </ac:picMkLst>
        </pc:picChg>
        <pc:picChg chg="add mod">
          <ac:chgData name="Naomi Oddie" userId="3afb3b68-8cdd-46a4-96de-926eec81e451" providerId="ADAL" clId="{D23E3008-F800-407F-B2D7-579FDE773829}" dt="2021-03-14T15:54:03.395" v="8298" actId="1076"/>
          <ac:picMkLst>
            <pc:docMk/>
            <pc:sldMk cId="2173160559" sldId="264"/>
            <ac:picMk id="12" creationId="{42AD5676-FB59-434A-B51C-7026FCF69867}"/>
          </ac:picMkLst>
        </pc:picChg>
        <pc:picChg chg="add mod">
          <ac:chgData name="Naomi Oddie" userId="3afb3b68-8cdd-46a4-96de-926eec81e451" providerId="ADAL" clId="{D23E3008-F800-407F-B2D7-579FDE773829}" dt="2021-03-14T15:35:34.666" v="7811" actId="1076"/>
          <ac:picMkLst>
            <pc:docMk/>
            <pc:sldMk cId="2173160559" sldId="264"/>
            <ac:picMk id="13" creationId="{A1F63CFF-7413-471A-B7B0-629F59161BAC}"/>
          </ac:picMkLst>
        </pc:picChg>
        <pc:picChg chg="add mod ord">
          <ac:chgData name="Naomi Oddie" userId="3afb3b68-8cdd-46a4-96de-926eec81e451" providerId="ADAL" clId="{D23E3008-F800-407F-B2D7-579FDE773829}" dt="2021-03-14T16:01:41.468" v="8345" actId="167"/>
          <ac:picMkLst>
            <pc:docMk/>
            <pc:sldMk cId="2173160559" sldId="264"/>
            <ac:picMk id="14" creationId="{E612684D-12D5-4B37-8FCA-AD9C03958021}"/>
          </ac:picMkLst>
        </pc:picChg>
      </pc:sldChg>
      <pc:sldChg chg="addSp delSp modSp new mod setBg">
        <pc:chgData name="Naomi Oddie" userId="3afb3b68-8cdd-46a4-96de-926eec81e451" providerId="ADAL" clId="{D23E3008-F800-407F-B2D7-579FDE773829}" dt="2021-03-14T15:32:45.077" v="7801" actId="1076"/>
        <pc:sldMkLst>
          <pc:docMk/>
          <pc:sldMk cId="4090515712" sldId="265"/>
        </pc:sldMkLst>
        <pc:spChg chg="add del mod">
          <ac:chgData name="Naomi Oddie" userId="3afb3b68-8cdd-46a4-96de-926eec81e451" providerId="ADAL" clId="{D23E3008-F800-407F-B2D7-579FDE773829}" dt="2021-03-14T15:23:00.536" v="7579" actId="478"/>
          <ac:spMkLst>
            <pc:docMk/>
            <pc:sldMk cId="4090515712" sldId="265"/>
            <ac:spMk id="5" creationId="{809809C1-E2D7-447E-9759-6701F0E1ED0A}"/>
          </ac:spMkLst>
        </pc:spChg>
        <pc:spChg chg="add del mod">
          <ac:chgData name="Naomi Oddie" userId="3afb3b68-8cdd-46a4-96de-926eec81e451" providerId="ADAL" clId="{D23E3008-F800-407F-B2D7-579FDE773829}" dt="2021-03-14T14:58:09.878" v="6457" actId="22"/>
          <ac:spMkLst>
            <pc:docMk/>
            <pc:sldMk cId="4090515712" sldId="265"/>
            <ac:spMk id="7" creationId="{71C06145-FC46-4A1A-9D73-1588277FDC26}"/>
          </ac:spMkLst>
        </pc:spChg>
        <pc:spChg chg="add mod">
          <ac:chgData name="Naomi Oddie" userId="3afb3b68-8cdd-46a4-96de-926eec81e451" providerId="ADAL" clId="{D23E3008-F800-407F-B2D7-579FDE773829}" dt="2021-03-14T15:32:27.336" v="7798" actId="1076"/>
          <ac:spMkLst>
            <pc:docMk/>
            <pc:sldMk cId="4090515712" sldId="265"/>
            <ac:spMk id="11" creationId="{54167CB0-A32B-4D3D-8F2F-E85385BD3829}"/>
          </ac:spMkLst>
        </pc:spChg>
        <pc:spChg chg="add mod">
          <ac:chgData name="Naomi Oddie" userId="3afb3b68-8cdd-46a4-96de-926eec81e451" providerId="ADAL" clId="{D23E3008-F800-407F-B2D7-579FDE773829}" dt="2021-03-14T15:32:11.382" v="7794" actId="1076"/>
          <ac:spMkLst>
            <pc:docMk/>
            <pc:sldMk cId="4090515712" sldId="265"/>
            <ac:spMk id="13" creationId="{52619298-2BE7-463E-A14E-81CBBD9F99F1}"/>
          </ac:spMkLst>
        </pc:spChg>
        <pc:picChg chg="add mod">
          <ac:chgData name="Naomi Oddie" userId="3afb3b68-8cdd-46a4-96de-926eec81e451" providerId="ADAL" clId="{D23E3008-F800-407F-B2D7-579FDE773829}" dt="2021-03-14T15:32:08.607" v="7793" actId="1076"/>
          <ac:picMkLst>
            <pc:docMk/>
            <pc:sldMk cId="4090515712" sldId="265"/>
            <ac:picMk id="2" creationId="{982CA97D-2E7C-4249-AC15-B28DD47BC8D4}"/>
          </ac:picMkLst>
        </pc:picChg>
        <pc:picChg chg="add mod">
          <ac:chgData name="Naomi Oddie" userId="3afb3b68-8cdd-46a4-96de-926eec81e451" providerId="ADAL" clId="{D23E3008-F800-407F-B2D7-579FDE773829}" dt="2021-03-14T15:32:01.024" v="7791" actId="1076"/>
          <ac:picMkLst>
            <pc:docMk/>
            <pc:sldMk cId="4090515712" sldId="265"/>
            <ac:picMk id="3" creationId="{6F8E55CA-1C1F-4607-AECC-14B78467607B}"/>
          </ac:picMkLst>
        </pc:picChg>
        <pc:picChg chg="add mod">
          <ac:chgData name="Naomi Oddie" userId="3afb3b68-8cdd-46a4-96de-926eec81e451" providerId="ADAL" clId="{D23E3008-F800-407F-B2D7-579FDE773829}" dt="2021-03-14T15:32:40.516" v="7800" actId="1076"/>
          <ac:picMkLst>
            <pc:docMk/>
            <pc:sldMk cId="4090515712" sldId="265"/>
            <ac:picMk id="8" creationId="{BC4B2D1F-C717-4242-94F9-2A73564048E6}"/>
          </ac:picMkLst>
        </pc:picChg>
        <pc:picChg chg="add mod">
          <ac:chgData name="Naomi Oddie" userId="3afb3b68-8cdd-46a4-96de-926eec81e451" providerId="ADAL" clId="{D23E3008-F800-407F-B2D7-579FDE773829}" dt="2021-03-14T15:32:23.197" v="7797" actId="1076"/>
          <ac:picMkLst>
            <pc:docMk/>
            <pc:sldMk cId="4090515712" sldId="265"/>
            <ac:picMk id="9" creationId="{128D8020-60FF-45E1-9504-587F87EE9174}"/>
          </ac:picMkLst>
        </pc:picChg>
        <pc:picChg chg="add mod">
          <ac:chgData name="Naomi Oddie" userId="3afb3b68-8cdd-46a4-96de-926eec81e451" providerId="ADAL" clId="{D23E3008-F800-407F-B2D7-579FDE773829}" dt="2021-03-14T15:32:45.077" v="7801" actId="1076"/>
          <ac:picMkLst>
            <pc:docMk/>
            <pc:sldMk cId="4090515712" sldId="265"/>
            <ac:picMk id="14" creationId="{D81E5EA8-DF43-454F-81A9-0709DFAE5ABB}"/>
          </ac:picMkLst>
        </pc:picChg>
      </pc:sldChg>
      <pc:sldMasterChg chg="setBg modSldLayout">
        <pc:chgData name="Naomi Oddie" userId="3afb3b68-8cdd-46a4-96de-926eec81e451" providerId="ADAL" clId="{D23E3008-F800-407F-B2D7-579FDE773829}" dt="2021-03-07T14:13:43.658" v="3011"/>
        <pc:sldMasterMkLst>
          <pc:docMk/>
          <pc:sldMasterMk cId="3768707474" sldId="2147483660"/>
        </pc:sldMasterMkLst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355430775" sldId="2147483661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2991206322" sldId="2147483662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3484256237" sldId="2147483663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4231034651" sldId="2147483664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3055689577" sldId="2147483665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4256680900" sldId="2147483666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293593688" sldId="2147483667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2784058101" sldId="2147483668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3248903791" sldId="2147483669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120845759" sldId="2147483670"/>
          </pc:sldLayoutMkLst>
        </pc:sldLayoutChg>
        <pc:sldLayoutChg chg="setBg">
          <pc:chgData name="Naomi Oddie" userId="3afb3b68-8cdd-46a4-96de-926eec81e451" providerId="ADAL" clId="{D23E3008-F800-407F-B2D7-579FDE773829}" dt="2021-03-07T14:13:43.658" v="3011"/>
          <pc:sldLayoutMkLst>
            <pc:docMk/>
            <pc:sldMasterMk cId="3768707474" sldId="2147483660"/>
            <pc:sldLayoutMk cId="3360282369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30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206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256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034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689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680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9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058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903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45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282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1CBAC-9755-4FDC-85C5-F70D206C3562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7F611-C107-4E57-86BC-0017076C75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707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restorativewales.org.uk/scripts/download-pdf.asp?download_id=11" TargetMode="External"/><Relationship Id="rId3" Type="http://schemas.openxmlformats.org/officeDocument/2006/relationships/hyperlink" Target="https://www.cosmopolitan.com/uk/reports/a11435528/soham-murders-jessica-chapman-holly-wells-ian-huntley/" TargetMode="External"/><Relationship Id="rId7" Type="http://schemas.openxmlformats.org/officeDocument/2006/relationships/hyperlink" Target="https://www.myconcern.co.uk/blog/children-with-disabilities-safeguarding-our-most-vulnerable/" TargetMode="External"/><Relationship Id="rId2" Type="http://schemas.openxmlformats.org/officeDocument/2006/relationships/hyperlink" Target="https://www.capita-sims.co.uk/products-and-services/myconcer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esearchgate.net/figure/Pie-chart-showing-category-of-need-of-looked-after-children-admitted-to-care-from-March_fig2_334372752" TargetMode="External"/><Relationship Id="rId5" Type="http://schemas.openxmlformats.org/officeDocument/2006/relationships/hyperlink" Target="https://api.parliament.uk/historic-hansard/commons/2004/jun/22/bichard-inquiry-report-1" TargetMode="External"/><Relationship Id="rId4" Type="http://schemas.openxmlformats.org/officeDocument/2006/relationships/hyperlink" Target="http://experience.jumpfoundation.org/brofenbrenners-biological-model-of-human-development/" TargetMode="External"/><Relationship Id="rId9" Type="http://schemas.openxmlformats.org/officeDocument/2006/relationships/hyperlink" Target="https://www.europewatchdog.info/en/international-treaties/treaties_and_monitoring/child-abuse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6.png"/><Relationship Id="rId7" Type="http://schemas.openxmlformats.org/officeDocument/2006/relationships/hyperlink" Target="https://joinbubble.com/parent-guides/dbs-checks_2030.html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ocialcare.wales/cms_assets/file-uploads/27-All-Wales-Basic-Safeguarding-Awareness-Training-Disclosure-dos-and-donts.pdf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  <a:alpha val="38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4D099762-6355-4CCE-8DD5-A91756375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7462" y="661975"/>
            <a:ext cx="2540500" cy="255184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83CAE7-E885-46CF-A7F6-881BB6F89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371651">
            <a:off x="316710" y="2875250"/>
            <a:ext cx="2854430" cy="368961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A52DB1D-FEC1-46B6-993E-D7859395FD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4344" y="4336313"/>
            <a:ext cx="1789278" cy="100199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956A71B-5408-44AD-BA7B-0B2C8B5CF3C5}"/>
              </a:ext>
            </a:extLst>
          </p:cNvPr>
          <p:cNvSpPr/>
          <p:nvPr/>
        </p:nvSpPr>
        <p:spPr>
          <a:xfrm>
            <a:off x="3680317" y="237215"/>
            <a:ext cx="6105194" cy="13595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u="sng" kern="1200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68A212-8897-4FD6-A7E6-B0AF0A12DECC}"/>
              </a:ext>
            </a:extLst>
          </p:cNvPr>
          <p:cNvSpPr txBox="1"/>
          <p:nvPr/>
        </p:nvSpPr>
        <p:spPr>
          <a:xfrm>
            <a:off x="2927501" y="2467813"/>
            <a:ext cx="30411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Recommended that information to be shared more efficiently between police and authorities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573E47-BACD-48B2-AC41-309071C372C5}"/>
              </a:ext>
            </a:extLst>
          </p:cNvPr>
          <p:cNvSpPr txBox="1"/>
          <p:nvPr/>
        </p:nvSpPr>
        <p:spPr>
          <a:xfrm>
            <a:off x="3064595" y="3641962"/>
            <a:ext cx="304115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This led to enhanced criminal record bureau checks developed (CRB) this changed to the Disclosure and barring Service (DBS) in 2009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1E133B4-2F5D-4CD4-AE81-DFE8B13B6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360" y="349249"/>
            <a:ext cx="2460141" cy="214312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D3FE941-7FD2-4825-BC6C-0949896F68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0125" y="3451627"/>
            <a:ext cx="3523028" cy="35230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CAB7FD-7C1B-4D66-9469-BC0FA5778BAB}"/>
              </a:ext>
            </a:extLst>
          </p:cNvPr>
          <p:cNvSpPr txBox="1"/>
          <p:nvPr/>
        </p:nvSpPr>
        <p:spPr>
          <a:xfrm>
            <a:off x="3386514" y="5489523"/>
            <a:ext cx="561203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Black" panose="020B0A04020102020204" pitchFamily="34" charset="0"/>
              </a:rPr>
              <a:t>By sharing information to the correct people,  we are  following Bronfenbrenner's theory of Ecological systems , building a microsystem around the child which supports both the child and family and works towards preventing childhood Aces from happening.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AA3072-9943-4435-A765-8A907FCA2A8F}"/>
              </a:ext>
            </a:extLst>
          </p:cNvPr>
          <p:cNvSpPr/>
          <p:nvPr/>
        </p:nvSpPr>
        <p:spPr>
          <a:xfrm>
            <a:off x="2927502" y="216903"/>
            <a:ext cx="669796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u="sng" kern="1200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Bichard 2004 enquiry report recommendations</a:t>
            </a:r>
            <a:endParaRPr lang="en-GB" sz="40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0A5E67-09CD-4598-98E0-B0E8804F5515}"/>
              </a:ext>
            </a:extLst>
          </p:cNvPr>
          <p:cNvSpPr txBox="1"/>
          <p:nvPr/>
        </p:nvSpPr>
        <p:spPr>
          <a:xfrm>
            <a:off x="10988373" y="3085882"/>
            <a:ext cx="218388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The Key support (2015)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79235A-A9FF-4075-BCFE-C021D443D32D}"/>
              </a:ext>
            </a:extLst>
          </p:cNvPr>
          <p:cNvSpPr txBox="1"/>
          <p:nvPr/>
        </p:nvSpPr>
        <p:spPr>
          <a:xfrm>
            <a:off x="608623" y="2536494"/>
            <a:ext cx="679420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Harvey-Jenner, C (2019)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79B12B-12EE-4C7E-AF33-894A92F783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6485" y="2238983"/>
            <a:ext cx="2409825" cy="19050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3E4C5F0-DFDD-4993-86FE-1C444E776508}"/>
              </a:ext>
            </a:extLst>
          </p:cNvPr>
          <p:cNvSpPr txBox="1"/>
          <p:nvPr/>
        </p:nvSpPr>
        <p:spPr>
          <a:xfrm>
            <a:off x="6388409" y="4072052"/>
            <a:ext cx="679420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Well spring consultancy. Com (2021)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F182FB2-F86C-4668-A089-957519D7002D}"/>
              </a:ext>
            </a:extLst>
          </p:cNvPr>
          <p:cNvSpPr txBox="1"/>
          <p:nvPr/>
        </p:nvSpPr>
        <p:spPr>
          <a:xfrm>
            <a:off x="6434926" y="5272639"/>
            <a:ext cx="679420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Aucott, P(2018)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D4D9756-9062-4698-909B-F734A83510AD}"/>
              </a:ext>
            </a:extLst>
          </p:cNvPr>
          <p:cNvSpPr txBox="1"/>
          <p:nvPr/>
        </p:nvSpPr>
        <p:spPr>
          <a:xfrm>
            <a:off x="10265735" y="6665644"/>
            <a:ext cx="679420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Experience Jump foundation.org (2021)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63007ED-FDB1-4C0B-87CC-D09235E07F01}"/>
              </a:ext>
            </a:extLst>
          </p:cNvPr>
          <p:cNvSpPr txBox="1"/>
          <p:nvPr/>
        </p:nvSpPr>
        <p:spPr>
          <a:xfrm>
            <a:off x="3852881" y="4982309"/>
            <a:ext cx="868148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House of commons Debate (2004)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7BE56AD-A1A8-4990-BD8E-011DF1548C7D}"/>
              </a:ext>
            </a:extLst>
          </p:cNvPr>
          <p:cNvSpPr txBox="1"/>
          <p:nvPr/>
        </p:nvSpPr>
        <p:spPr>
          <a:xfrm>
            <a:off x="66039" y="6565341"/>
            <a:ext cx="868172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Join bubble.com (2021) </a:t>
            </a:r>
          </a:p>
        </p:txBody>
      </p:sp>
    </p:spTree>
    <p:extLst>
      <p:ext uri="{BB962C8B-B14F-4D97-AF65-F5344CB8AC3E}">
        <p14:creationId xmlns:p14="http://schemas.microsoft.com/office/powerpoint/2010/main" val="902389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19184F-8F34-408E-B37A-DC077565E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044" y="175775"/>
            <a:ext cx="1914704" cy="22423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D29DE0-30CF-4E66-A8AF-4641DDB3A5C1}"/>
              </a:ext>
            </a:extLst>
          </p:cNvPr>
          <p:cNvSpPr txBox="1"/>
          <p:nvPr/>
        </p:nvSpPr>
        <p:spPr>
          <a:xfrm>
            <a:off x="1870078" y="1308077"/>
            <a:ext cx="6097712" cy="16746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 Black" panose="020B0A04020102020204" pitchFamily="34" charset="0"/>
                <a:cs typeface="Arial" panose="020B0604020202020204" pitchFamily="34" charset="0"/>
              </a:rPr>
              <a:t>Children with special needs are at a higher risk of abuse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 Black" panose="020B0A04020102020204" pitchFamily="34" charset="0"/>
                <a:cs typeface="Arial" panose="020B0604020202020204" pitchFamily="34" charset="0"/>
              </a:rPr>
              <a:t>Studies show that disabled children are almost 4 times more likely to be physically abused or neglected , 3 times more likely to be abused in a sexual manner and 4 times more likely to be abused emotionally  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My concern (2019)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3495C1D-BC31-4508-99E0-BEBE3EC20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6240" y="78694"/>
            <a:ext cx="4451717" cy="23173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EDC1BE2-FFE8-4594-BFC2-130ADE71B36E}"/>
              </a:ext>
            </a:extLst>
          </p:cNvPr>
          <p:cNvSpPr txBox="1"/>
          <p:nvPr/>
        </p:nvSpPr>
        <p:spPr>
          <a:xfrm>
            <a:off x="11049000" y="2643816"/>
            <a:ext cx="228599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HSCP (2017)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48868B4-E458-4C48-9F63-E340287DC8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6240" y="3354791"/>
            <a:ext cx="4515485" cy="338927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BA2EFF1-D155-40B7-85DD-A94606C50BF9}"/>
              </a:ext>
            </a:extLst>
          </p:cNvPr>
          <p:cNvSpPr txBox="1"/>
          <p:nvPr/>
        </p:nvSpPr>
        <p:spPr>
          <a:xfrm>
            <a:off x="10881360" y="6513229"/>
            <a:ext cx="666496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Maginn, C (2018)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8FB0196-EC6E-44AA-8856-7F21A9A5D4ED}"/>
              </a:ext>
            </a:extLst>
          </p:cNvPr>
          <p:cNvSpPr/>
          <p:nvPr/>
        </p:nvSpPr>
        <p:spPr>
          <a:xfrm>
            <a:off x="1412240" y="3191794"/>
            <a:ext cx="603504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  <a:cs typeface="Arial" panose="020B0604020202020204" pitchFamily="34" charset="0"/>
              </a:rPr>
              <a:t>(LAC), Looked After Children</a:t>
            </a:r>
            <a:endParaRPr lang="en-US" sz="4000" b="1" u="sng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002060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46E903-F443-420A-AA83-61DF91A010C8}"/>
              </a:ext>
            </a:extLst>
          </p:cNvPr>
          <p:cNvSpPr/>
          <p:nvPr/>
        </p:nvSpPr>
        <p:spPr>
          <a:xfrm>
            <a:off x="2375986" y="78694"/>
            <a:ext cx="43717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Special Needs </a:t>
            </a:r>
            <a:endParaRPr lang="en-US" sz="4000" b="1" u="sng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002060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84CC204-E121-47D6-9DE5-91F0A5DA551D}"/>
              </a:ext>
            </a:extLst>
          </p:cNvPr>
          <p:cNvSpPr txBox="1"/>
          <p:nvPr/>
        </p:nvSpPr>
        <p:spPr>
          <a:xfrm>
            <a:off x="-94813" y="4724262"/>
            <a:ext cx="7542093" cy="1997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Children who are looked after are among the most vulnerable in society.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Abuse and neglect are the main reasons that children are taken into care.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 Black" panose="020B0A04020102020204" pitchFamily="34" charset="0"/>
              </a:rPr>
              <a:t>Being put into care, can result in children having complex needs as well as mental health issues, which can cause them to be more vulnerable to abuse.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Bazalgette, Rahilly, and Trevelyan, (2015)</a:t>
            </a:r>
          </a:p>
        </p:txBody>
      </p:sp>
    </p:spTree>
    <p:extLst>
      <p:ext uri="{BB962C8B-B14F-4D97-AF65-F5344CB8AC3E}">
        <p14:creationId xmlns:p14="http://schemas.microsoft.com/office/powerpoint/2010/main" val="2284720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  <a:alpha val="38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612684D-12D5-4B37-8FCA-AD9C03958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08144" y="4609717"/>
            <a:ext cx="1774733" cy="20601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0D6971-9EF6-4DFF-8553-9F5D8F314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6278" y="99432"/>
            <a:ext cx="4772647" cy="6484248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53D1C755-DA07-4260-BE5B-D7BFB2B0BF08}"/>
              </a:ext>
            </a:extLst>
          </p:cNvPr>
          <p:cNvSpPr/>
          <p:nvPr/>
        </p:nvSpPr>
        <p:spPr>
          <a:xfrm>
            <a:off x="5940037" y="2374342"/>
            <a:ext cx="1024313" cy="671513"/>
          </a:xfrm>
          <a:prstGeom prst="rightArrow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A1EB758-2412-4BE0-B14E-1510EFAA48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0678" y="4194648"/>
            <a:ext cx="4927466" cy="25639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AD5676-FB59-434A-B51C-7026FCF69867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9000"/>
          </a:blip>
          <a:stretch>
            <a:fillRect/>
          </a:stretch>
        </p:blipFill>
        <p:spPr>
          <a:xfrm>
            <a:off x="102002" y="5039359"/>
            <a:ext cx="1292969" cy="34501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1F63CFF-7413-471A-B7B0-629F59161BA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6000"/>
          </a:blip>
          <a:stretch>
            <a:fillRect/>
          </a:stretch>
        </p:blipFill>
        <p:spPr>
          <a:xfrm>
            <a:off x="4960650" y="64935"/>
            <a:ext cx="2463478" cy="220084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9DC494B-FE2C-41C3-A95C-A608F7480DE4}"/>
              </a:ext>
            </a:extLst>
          </p:cNvPr>
          <p:cNvSpPr txBox="1"/>
          <p:nvPr/>
        </p:nvSpPr>
        <p:spPr>
          <a:xfrm>
            <a:off x="4466847" y="74219"/>
            <a:ext cx="404786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Europe’s Human rights Watchdog (2021)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BDAE3F-4784-4F0A-9698-19F5FA2BEE76}"/>
              </a:ext>
            </a:extLst>
          </p:cNvPr>
          <p:cNvSpPr txBox="1"/>
          <p:nvPr/>
        </p:nvSpPr>
        <p:spPr>
          <a:xfrm>
            <a:off x="10725778" y="3346173"/>
            <a:ext cx="269006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Capita-sims.co.uk (2021)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9F7DF99-048D-4802-9CD0-32256416CB32}"/>
              </a:ext>
            </a:extLst>
          </p:cNvPr>
          <p:cNvSpPr txBox="1"/>
          <p:nvPr/>
        </p:nvSpPr>
        <p:spPr>
          <a:xfrm>
            <a:off x="8361278" y="6468888"/>
            <a:ext cx="67056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Care Wales (2021)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0C9BFD8-A9D6-468C-8790-94C6EAFD6838}"/>
              </a:ext>
            </a:extLst>
          </p:cNvPr>
          <p:cNvSpPr txBox="1"/>
          <p:nvPr/>
        </p:nvSpPr>
        <p:spPr>
          <a:xfrm>
            <a:off x="406990" y="1259403"/>
            <a:ext cx="5094820" cy="393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 Black" panose="020B0A04020102020204" pitchFamily="34" charset="0"/>
              </a:rPr>
              <a:t>My Concern App:-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For anyone who works and has a responsibility for the protection of children.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Secure.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Record all safeguarding and wellbeing concerns as they occur.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Information is sent to the Safeguarding officer. 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Allows early intervention.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Provides safeguarding leads.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Gives piece of mind.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latin typeface="Arial Black" panose="020B0A04020102020204" pitchFamily="34" charset="0"/>
              </a:rPr>
              <a:t>Meets statutory legal and moral obligations for those in our care.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ESS(2021)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52F36BD-4405-4517-982A-AF4F61348E50}"/>
              </a:ext>
            </a:extLst>
          </p:cNvPr>
          <p:cNvSpPr/>
          <p:nvPr/>
        </p:nvSpPr>
        <p:spPr>
          <a:xfrm>
            <a:off x="102002" y="335782"/>
            <a:ext cx="404785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My Concern</a:t>
            </a:r>
            <a:endParaRPr lang="en-US" sz="4000" b="1" u="sng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002060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5F5E19E-2B04-4034-BF55-E1C877596E68}"/>
              </a:ext>
            </a:extLst>
          </p:cNvPr>
          <p:cNvSpPr/>
          <p:nvPr/>
        </p:nvSpPr>
        <p:spPr>
          <a:xfrm>
            <a:off x="5785406" y="3474156"/>
            <a:ext cx="345299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Disclosures</a:t>
            </a:r>
            <a:endParaRPr lang="en-US" sz="4000" b="1" u="sng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002060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16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  <a:alpha val="38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82B4325-1D9C-4C78-ACD4-4AFE73E3AFE1}"/>
              </a:ext>
            </a:extLst>
          </p:cNvPr>
          <p:cNvSpPr txBox="1"/>
          <p:nvPr/>
        </p:nvSpPr>
        <p:spPr>
          <a:xfrm>
            <a:off x="244837" y="1731303"/>
            <a:ext cx="1014884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Capita-sims.co.uk (2021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MyConsern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 Available at: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https://www.capita-sims.co.uk/products-and-services/myconcern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Feb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1D5E4A-9C3E-4AEA-89DD-5B4F98D9E279}"/>
              </a:ext>
            </a:extLst>
          </p:cNvPr>
          <p:cNvSpPr txBox="1"/>
          <p:nvPr/>
        </p:nvSpPr>
        <p:spPr>
          <a:xfrm>
            <a:off x="4445000" y="194882"/>
            <a:ext cx="4338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3B3EF6-AF22-4FD5-995B-CC9DA703D806}"/>
              </a:ext>
            </a:extLst>
          </p:cNvPr>
          <p:cNvSpPr txBox="1"/>
          <p:nvPr/>
        </p:nvSpPr>
        <p:spPr>
          <a:xfrm>
            <a:off x="244836" y="3912807"/>
            <a:ext cx="114064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Harvey-Jenner, C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Holly wells and Jessica chapman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[photo] stored by Getty images Available at: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https://www.cosmopolitan.com/uk/reports/a11435528/soham-murders-jessica-chapman-holly-wells-ian-huntley/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 Feb 2021)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DCBE49-5E93-4418-9277-9F8085E18099}"/>
              </a:ext>
            </a:extLst>
          </p:cNvPr>
          <p:cNvSpPr txBox="1"/>
          <p:nvPr/>
        </p:nvSpPr>
        <p:spPr>
          <a:xfrm>
            <a:off x="244837" y="879647"/>
            <a:ext cx="1158139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Aucott, P(2018)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DBS logo 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 Available at :- http://surreyandhampshirekarate.com/dbs-logo-2/  (Accessed March 2021)</a:t>
            </a:r>
          </a:p>
          <a:p>
            <a:r>
              <a:rPr lang="en-GB" dirty="0"/>
              <a:t>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EC9D18-327B-438B-A704-ECDFD399F54C}"/>
              </a:ext>
            </a:extLst>
          </p:cNvPr>
          <p:cNvSpPr txBox="1"/>
          <p:nvPr/>
        </p:nvSpPr>
        <p:spPr>
          <a:xfrm>
            <a:off x="229094" y="3201693"/>
            <a:ext cx="1176527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Experience Jump foundation.org (2021)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Bronfenbrenner's theory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[image]Available at: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http://experience.jumpfoundation.org/brofenbrenners-biological-model-of-human-development/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March 2021)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90D1431-19D8-4A6A-B38E-9B0AC1A72EDA}"/>
              </a:ext>
            </a:extLst>
          </p:cNvPr>
          <p:cNvSpPr txBox="1"/>
          <p:nvPr/>
        </p:nvSpPr>
        <p:spPr>
          <a:xfrm>
            <a:off x="213356" y="4581296"/>
            <a:ext cx="113153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House of commons Debate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Bichard inquiry report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- </a:t>
            </a:r>
            <a:r>
              <a:rPr lang="en-GB" sz="14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https://api.parliament.uk/historic-hansard/commons/2004/jun/22/bichard-inquiry-report-1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922FCC-14C6-496E-B268-94C4FA328935}"/>
              </a:ext>
            </a:extLst>
          </p:cNvPr>
          <p:cNvSpPr txBox="1"/>
          <p:nvPr/>
        </p:nvSpPr>
        <p:spPr>
          <a:xfrm>
            <a:off x="213356" y="5214438"/>
            <a:ext cx="1161287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Maginn, C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pie chart showing category of need of looked after children admitted to care between 2017-2018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 Available at: -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https://www.researchgate.net/figure/Pie-chart-showing-category-of-need-of-looked-after-children-admitted-to-care-from-March_fig2_334372752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March 2021)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612E191-38FC-4295-BF76-C580F901B5BF}"/>
              </a:ext>
            </a:extLst>
          </p:cNvPr>
          <p:cNvSpPr txBox="1"/>
          <p:nvPr/>
        </p:nvSpPr>
        <p:spPr>
          <a:xfrm>
            <a:off x="213357" y="6007340"/>
            <a:ext cx="116128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My concern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with disabilities:  Safeguarding our most vulnerable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-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https://www.myconcern.co.uk/blog/children-with-disabilities-safeguarding-our-most-vulnerable/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March 2021)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3119726-56A1-44B8-83A7-84BB9CDA2F7B}"/>
              </a:ext>
            </a:extLst>
          </p:cNvPr>
          <p:cNvSpPr txBox="1"/>
          <p:nvPr/>
        </p:nvSpPr>
        <p:spPr>
          <a:xfrm>
            <a:off x="229094" y="1171500"/>
            <a:ext cx="116128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Bazalgette, Rahilly, and Trevelyan, (2015)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Achieving emotional wel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l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being for looked after children [pdf] 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-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8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https://restorativewales.org.uk/scripts/download-pdf.asp?download_id=11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 March 2021)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F9FA3CB-E5CE-4870-BE22-A32ABDA281DC}"/>
              </a:ext>
            </a:extLst>
          </p:cNvPr>
          <p:cNvSpPr txBox="1"/>
          <p:nvPr/>
        </p:nvSpPr>
        <p:spPr>
          <a:xfrm>
            <a:off x="244836" y="2244960"/>
            <a:ext cx="116128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Europe’s Human rights Watchdog (2021) Stop child abuse [image] Available at : -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https://www.europewatchdog.info/en/international-treaties/treaties_and_monitoring/child-abuse/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March 2021)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D045B79-A939-4BC0-94C8-1659AD437301}"/>
              </a:ext>
            </a:extLst>
          </p:cNvPr>
          <p:cNvSpPr txBox="1"/>
          <p:nvPr/>
        </p:nvSpPr>
        <p:spPr>
          <a:xfrm>
            <a:off x="244836" y="2716937"/>
            <a:ext cx="117652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ESS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sims ‘MyConserns App’ Available at: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https://www.capita-sims.co.uk/products-and-services/myconcern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March 2021)</a:t>
            </a:r>
          </a:p>
        </p:txBody>
      </p:sp>
    </p:spTree>
    <p:extLst>
      <p:ext uri="{BB962C8B-B14F-4D97-AF65-F5344CB8AC3E}">
        <p14:creationId xmlns:p14="http://schemas.microsoft.com/office/powerpoint/2010/main" val="694674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  <a:alpha val="38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82CA97D-2E7C-4249-AC15-B28DD47BC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40" y="3561208"/>
            <a:ext cx="11906520" cy="6828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F8E55CA-1C1F-4607-AECC-14B784676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740" y="5041708"/>
            <a:ext cx="10546994" cy="8108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4B2D1F-C717-4242-94F9-2A73564048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740" y="2909947"/>
            <a:ext cx="11632176" cy="5913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28D8020-60FF-45E1-9504-587F87EE91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740" y="2348920"/>
            <a:ext cx="11784589" cy="5913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4167CB0-A32B-4D3D-8F2F-E85385BD3829}"/>
              </a:ext>
            </a:extLst>
          </p:cNvPr>
          <p:cNvSpPr txBox="1"/>
          <p:nvPr/>
        </p:nvSpPr>
        <p:spPr>
          <a:xfrm>
            <a:off x="203706" y="1564550"/>
            <a:ext cx="1178458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Care Wales (2021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Disclosure dos and don’ts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-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https://socialcare.wales/cms_assets/file-uploads/27-All-Wales-Basic-Safeguarding-Awareness-Training-Disclosure-dos-and-donts.pdf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 March 2021)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619298-2BE7-463E-A14E-81CBBD9F99F1}"/>
              </a:ext>
            </a:extLst>
          </p:cNvPr>
          <p:cNvSpPr txBox="1"/>
          <p:nvPr/>
        </p:nvSpPr>
        <p:spPr>
          <a:xfrm>
            <a:off x="142740" y="4329469"/>
            <a:ext cx="114701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Join bubble.com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Example of a DBS Certificate (Enhanced) [Image] Available at: -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https://joinbubble.com/parent-guides/dbs-checks_2030.html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 March 2021)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81E5EA8-DF43-454F-81A9-0709DFAE5A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03150" y="294449"/>
            <a:ext cx="4462659" cy="75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515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5021</TotalTime>
  <Words>808</Words>
  <Application>Microsoft Office PowerPoint</Application>
  <PresentationFormat>Widescreen</PresentationFormat>
  <Paragraphs>56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Black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naomi oddie</dc:creator>
  <cp:lastModifiedBy>naomi oddie</cp:lastModifiedBy>
  <cp:revision>1</cp:revision>
  <dcterms:created xsi:type="dcterms:W3CDTF">2021-02-22T11:45:19Z</dcterms:created>
  <dcterms:modified xsi:type="dcterms:W3CDTF">2021-03-14T17:32:14Z</dcterms:modified>
</cp:coreProperties>
</file>