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5D54294-CB72-9BC1-03B9-C849476325F9}" v="417" dt="2026-01-20T18:56:10.0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athan Lloyd (2404571)" userId="S::2404571@student.uwtsd.ac.uk::b520863b-16c9-430e-903a-1e21ec5cf41f" providerId="AD" clId="Web-{35D54294-CB72-9BC1-03B9-C849476325F9}"/>
    <pc:docChg chg="addSld modSld sldOrd">
      <pc:chgData name="Nathan Lloyd (2404571)" userId="S::2404571@student.uwtsd.ac.uk::b520863b-16c9-430e-903a-1e21ec5cf41f" providerId="AD" clId="Web-{35D54294-CB72-9BC1-03B9-C849476325F9}" dt="2026-01-20T18:56:07.482" v="476" actId="20577"/>
      <pc:docMkLst>
        <pc:docMk/>
      </pc:docMkLst>
      <pc:sldChg chg="addSp modSp mod setBg">
        <pc:chgData name="Nathan Lloyd (2404571)" userId="S::2404571@student.uwtsd.ac.uk::b520863b-16c9-430e-903a-1e21ec5cf41f" providerId="AD" clId="Web-{35D54294-CB72-9BC1-03B9-C849476325F9}" dt="2026-01-20T18:56:07.482" v="476" actId="20577"/>
        <pc:sldMkLst>
          <pc:docMk/>
          <pc:sldMk cId="109857222" sldId="256"/>
        </pc:sldMkLst>
        <pc:spChg chg="mod">
          <ac:chgData name="Nathan Lloyd (2404571)" userId="S::2404571@student.uwtsd.ac.uk::b520863b-16c9-430e-903a-1e21ec5cf41f" providerId="AD" clId="Web-{35D54294-CB72-9BC1-03B9-C849476325F9}" dt="2026-01-20T00:32:15.917" v="455"/>
          <ac:spMkLst>
            <pc:docMk/>
            <pc:sldMk cId="109857222" sldId="256"/>
            <ac:spMk id="2" creationId="{00000000-0000-0000-0000-000000000000}"/>
          </ac:spMkLst>
        </pc:spChg>
        <pc:spChg chg="mod">
          <ac:chgData name="Nathan Lloyd (2404571)" userId="S::2404571@student.uwtsd.ac.uk::b520863b-16c9-430e-903a-1e21ec5cf41f" providerId="AD" clId="Web-{35D54294-CB72-9BC1-03B9-C849476325F9}" dt="2026-01-20T18:56:07.482" v="476" actId="20577"/>
          <ac:spMkLst>
            <pc:docMk/>
            <pc:sldMk cId="109857222" sldId="256"/>
            <ac:spMk id="3" creationId="{00000000-0000-0000-0000-000000000000}"/>
          </ac:spMkLst>
        </pc:spChg>
        <pc:spChg chg="add">
          <ac:chgData name="Nathan Lloyd (2404571)" userId="S::2404571@student.uwtsd.ac.uk::b520863b-16c9-430e-903a-1e21ec5cf41f" providerId="AD" clId="Web-{35D54294-CB72-9BC1-03B9-C849476325F9}" dt="2026-01-20T00:32:15.917" v="455"/>
          <ac:spMkLst>
            <pc:docMk/>
            <pc:sldMk cId="109857222" sldId="256"/>
            <ac:spMk id="8" creationId="{3677BAFB-3BD3-41BB-9107-FAE224AE21C4}"/>
          </ac:spMkLst>
        </pc:spChg>
        <pc:spChg chg="add">
          <ac:chgData name="Nathan Lloyd (2404571)" userId="S::2404571@student.uwtsd.ac.uk::b520863b-16c9-430e-903a-1e21ec5cf41f" providerId="AD" clId="Web-{35D54294-CB72-9BC1-03B9-C849476325F9}" dt="2026-01-20T00:32:15.917" v="455"/>
          <ac:spMkLst>
            <pc:docMk/>
            <pc:sldMk cId="109857222" sldId="256"/>
            <ac:spMk id="10" creationId="{E6823A9B-C188-42D4-847C-3AD928DB145C}"/>
          </ac:spMkLst>
        </pc:spChg>
        <pc:spChg chg="add">
          <ac:chgData name="Nathan Lloyd (2404571)" userId="S::2404571@student.uwtsd.ac.uk::b520863b-16c9-430e-903a-1e21ec5cf41f" providerId="AD" clId="Web-{35D54294-CB72-9BC1-03B9-C849476325F9}" dt="2026-01-20T00:32:15.917" v="455"/>
          <ac:spMkLst>
            <pc:docMk/>
            <pc:sldMk cId="109857222" sldId="256"/>
            <ac:spMk id="12" creationId="{34B557F3-1A0C-4749-A6DB-EAC082DF390B}"/>
          </ac:spMkLst>
        </pc:spChg>
        <pc:spChg chg="add">
          <ac:chgData name="Nathan Lloyd (2404571)" userId="S::2404571@student.uwtsd.ac.uk::b520863b-16c9-430e-903a-1e21ec5cf41f" providerId="AD" clId="Web-{35D54294-CB72-9BC1-03B9-C849476325F9}" dt="2026-01-20T00:32:15.917" v="455"/>
          <ac:spMkLst>
            <pc:docMk/>
            <pc:sldMk cId="109857222" sldId="256"/>
            <ac:spMk id="14" creationId="{55D55AA6-3751-494F-868A-DCEDC5CE82BF}"/>
          </ac:spMkLst>
        </pc:spChg>
        <pc:spChg chg="add">
          <ac:chgData name="Nathan Lloyd (2404571)" userId="S::2404571@student.uwtsd.ac.uk::b520863b-16c9-430e-903a-1e21ec5cf41f" providerId="AD" clId="Web-{35D54294-CB72-9BC1-03B9-C849476325F9}" dt="2026-01-20T00:32:15.917" v="455"/>
          <ac:spMkLst>
            <pc:docMk/>
            <pc:sldMk cId="109857222" sldId="256"/>
            <ac:spMk id="16" creationId="{4D4C00DC-4DC6-4CD2-9E31-F17E6CEBC5A6}"/>
          </ac:spMkLst>
        </pc:spChg>
        <pc:spChg chg="add">
          <ac:chgData name="Nathan Lloyd (2404571)" userId="S::2404571@student.uwtsd.ac.uk::b520863b-16c9-430e-903a-1e21ec5cf41f" providerId="AD" clId="Web-{35D54294-CB72-9BC1-03B9-C849476325F9}" dt="2026-01-20T00:32:15.917" v="455"/>
          <ac:spMkLst>
            <pc:docMk/>
            <pc:sldMk cId="109857222" sldId="256"/>
            <ac:spMk id="18" creationId="{D82AB1B2-7970-42CF-8BF5-567C69E9FFFB}"/>
          </ac:spMkLst>
        </pc:spChg>
        <pc:spChg chg="add">
          <ac:chgData name="Nathan Lloyd (2404571)" userId="S::2404571@student.uwtsd.ac.uk::b520863b-16c9-430e-903a-1e21ec5cf41f" providerId="AD" clId="Web-{35D54294-CB72-9BC1-03B9-C849476325F9}" dt="2026-01-20T00:32:15.917" v="455"/>
          <ac:spMkLst>
            <pc:docMk/>
            <pc:sldMk cId="109857222" sldId="256"/>
            <ac:spMk id="24" creationId="{C10FB9CA-E7FA-462C-B537-F1224ED1ACF4}"/>
          </ac:spMkLst>
        </pc:spChg>
        <pc:spChg chg="add">
          <ac:chgData name="Nathan Lloyd (2404571)" userId="S::2404571@student.uwtsd.ac.uk::b520863b-16c9-430e-903a-1e21ec5cf41f" providerId="AD" clId="Web-{35D54294-CB72-9BC1-03B9-C849476325F9}" dt="2026-01-20T00:32:15.917" v="455"/>
          <ac:spMkLst>
            <pc:docMk/>
            <pc:sldMk cId="109857222" sldId="256"/>
            <ac:spMk id="26" creationId="{D8469AE7-A75B-4F37-850B-EF5974ABED2C}"/>
          </ac:spMkLst>
        </pc:spChg>
      </pc:sldChg>
      <pc:sldChg chg="addSp delSp modSp new mod setBg modNotes">
        <pc:chgData name="Nathan Lloyd (2404571)" userId="S::2404571@student.uwtsd.ac.uk::b520863b-16c9-430e-903a-1e21ec5cf41f" providerId="AD" clId="Web-{35D54294-CB72-9BC1-03B9-C849476325F9}" dt="2026-01-20T00:32:27.792" v="456"/>
        <pc:sldMkLst>
          <pc:docMk/>
          <pc:sldMk cId="1782684601" sldId="257"/>
        </pc:sldMkLst>
        <pc:spChg chg="mod">
          <ac:chgData name="Nathan Lloyd (2404571)" userId="S::2404571@student.uwtsd.ac.uk::b520863b-16c9-430e-903a-1e21ec5cf41f" providerId="AD" clId="Web-{35D54294-CB72-9BC1-03B9-C849476325F9}" dt="2026-01-20T00:32:27.792" v="456"/>
          <ac:spMkLst>
            <pc:docMk/>
            <pc:sldMk cId="1782684601" sldId="257"/>
            <ac:spMk id="2" creationId="{8AFB0D2D-B9B3-48F1-1786-86D483EE9E4B}"/>
          </ac:spMkLst>
        </pc:spChg>
        <pc:spChg chg="del mod">
          <ac:chgData name="Nathan Lloyd (2404571)" userId="S::2404571@student.uwtsd.ac.uk::b520863b-16c9-430e-903a-1e21ec5cf41f" providerId="AD" clId="Web-{35D54294-CB72-9BC1-03B9-C849476325F9}" dt="2026-01-20T00:32:27.792" v="456"/>
          <ac:spMkLst>
            <pc:docMk/>
            <pc:sldMk cId="1782684601" sldId="257"/>
            <ac:spMk id="3" creationId="{22343576-98F7-DB1C-21C8-336EC072114C}"/>
          </ac:spMkLst>
        </pc:spChg>
        <pc:spChg chg="add">
          <ac:chgData name="Nathan Lloyd (2404571)" userId="S::2404571@student.uwtsd.ac.uk::b520863b-16c9-430e-903a-1e21ec5cf41f" providerId="AD" clId="Web-{35D54294-CB72-9BC1-03B9-C849476325F9}" dt="2026-01-20T00:32:27.792" v="456"/>
          <ac:spMkLst>
            <pc:docMk/>
            <pc:sldMk cId="1782684601" sldId="257"/>
            <ac:spMk id="10" creationId="{B50AB553-2A96-4A92-96F2-93548E096954}"/>
          </ac:spMkLst>
        </pc:spChg>
        <pc:graphicFrameChg chg="add">
          <ac:chgData name="Nathan Lloyd (2404571)" userId="S::2404571@student.uwtsd.ac.uk::b520863b-16c9-430e-903a-1e21ec5cf41f" providerId="AD" clId="Web-{35D54294-CB72-9BC1-03B9-C849476325F9}" dt="2026-01-20T00:32:27.792" v="456"/>
          <ac:graphicFrameMkLst>
            <pc:docMk/>
            <pc:sldMk cId="1782684601" sldId="257"/>
            <ac:graphicFrameMk id="5" creationId="{98C4F744-029C-B8B3-C490-7C2A2B032E66}"/>
          </ac:graphicFrameMkLst>
        </pc:graphicFrameChg>
        <pc:picChg chg="add">
          <ac:chgData name="Nathan Lloyd (2404571)" userId="S::2404571@student.uwtsd.ac.uk::b520863b-16c9-430e-903a-1e21ec5cf41f" providerId="AD" clId="Web-{35D54294-CB72-9BC1-03B9-C849476325F9}" dt="2026-01-20T00:32:27.792" v="456"/>
          <ac:picMkLst>
            <pc:docMk/>
            <pc:sldMk cId="1782684601" sldId="257"/>
            <ac:picMk id="6" creationId="{5B25A79D-1111-747A-F509-48B5A314740A}"/>
          </ac:picMkLst>
        </pc:picChg>
      </pc:sldChg>
      <pc:sldChg chg="addSp delSp modSp new mod setBg modNotes">
        <pc:chgData name="Nathan Lloyd (2404571)" userId="S::2404571@student.uwtsd.ac.uk::b520863b-16c9-430e-903a-1e21ec5cf41f" providerId="AD" clId="Web-{35D54294-CB72-9BC1-03B9-C849476325F9}" dt="2026-01-20T00:32:37.451" v="457"/>
        <pc:sldMkLst>
          <pc:docMk/>
          <pc:sldMk cId="3048098719" sldId="258"/>
        </pc:sldMkLst>
        <pc:spChg chg="mod">
          <ac:chgData name="Nathan Lloyd (2404571)" userId="S::2404571@student.uwtsd.ac.uk::b520863b-16c9-430e-903a-1e21ec5cf41f" providerId="AD" clId="Web-{35D54294-CB72-9BC1-03B9-C849476325F9}" dt="2026-01-20T00:32:37.451" v="457"/>
          <ac:spMkLst>
            <pc:docMk/>
            <pc:sldMk cId="3048098719" sldId="258"/>
            <ac:spMk id="2" creationId="{6A94206B-5486-444C-8BC4-F5BA8A8D7533}"/>
          </ac:spMkLst>
        </pc:spChg>
        <pc:spChg chg="del mod">
          <ac:chgData name="Nathan Lloyd (2404571)" userId="S::2404571@student.uwtsd.ac.uk::b520863b-16c9-430e-903a-1e21ec5cf41f" providerId="AD" clId="Web-{35D54294-CB72-9BC1-03B9-C849476325F9}" dt="2026-01-20T00:32:37.451" v="457"/>
          <ac:spMkLst>
            <pc:docMk/>
            <pc:sldMk cId="3048098719" sldId="258"/>
            <ac:spMk id="3" creationId="{983333ED-4E09-8F00-240D-61058467F3D7}"/>
          </ac:spMkLst>
        </pc:spChg>
        <pc:spChg chg="add">
          <ac:chgData name="Nathan Lloyd (2404571)" userId="S::2404571@student.uwtsd.ac.uk::b520863b-16c9-430e-903a-1e21ec5cf41f" providerId="AD" clId="Web-{35D54294-CB72-9BC1-03B9-C849476325F9}" dt="2026-01-20T00:32:37.451" v="457"/>
          <ac:spMkLst>
            <pc:docMk/>
            <pc:sldMk cId="3048098719" sldId="258"/>
            <ac:spMk id="10" creationId="{B50AB553-2A96-4A92-96F2-93548E096954}"/>
          </ac:spMkLst>
        </pc:spChg>
        <pc:graphicFrameChg chg="add">
          <ac:chgData name="Nathan Lloyd (2404571)" userId="S::2404571@student.uwtsd.ac.uk::b520863b-16c9-430e-903a-1e21ec5cf41f" providerId="AD" clId="Web-{35D54294-CB72-9BC1-03B9-C849476325F9}" dt="2026-01-20T00:32:37.451" v="457"/>
          <ac:graphicFrameMkLst>
            <pc:docMk/>
            <pc:sldMk cId="3048098719" sldId="258"/>
            <ac:graphicFrameMk id="5" creationId="{FA4FF4A6-9940-80FB-F390-84DC2294E263}"/>
          </ac:graphicFrameMkLst>
        </pc:graphicFrameChg>
        <pc:picChg chg="add">
          <ac:chgData name="Nathan Lloyd (2404571)" userId="S::2404571@student.uwtsd.ac.uk::b520863b-16c9-430e-903a-1e21ec5cf41f" providerId="AD" clId="Web-{35D54294-CB72-9BC1-03B9-C849476325F9}" dt="2026-01-20T00:32:37.451" v="457"/>
          <ac:picMkLst>
            <pc:docMk/>
            <pc:sldMk cId="3048098719" sldId="258"/>
            <ac:picMk id="6" creationId="{C1DEF0DC-06AD-05A6-0A6B-98058EC3A38D}"/>
          </ac:picMkLst>
        </pc:picChg>
      </pc:sldChg>
      <pc:sldChg chg="addSp delSp modSp new mod setBg modNotes">
        <pc:chgData name="Nathan Lloyd (2404571)" userId="S::2404571@student.uwtsd.ac.uk::b520863b-16c9-430e-903a-1e21ec5cf41f" providerId="AD" clId="Web-{35D54294-CB72-9BC1-03B9-C849476325F9}" dt="2026-01-20T00:32:55.795" v="458"/>
        <pc:sldMkLst>
          <pc:docMk/>
          <pc:sldMk cId="553228695" sldId="259"/>
        </pc:sldMkLst>
        <pc:spChg chg="mod">
          <ac:chgData name="Nathan Lloyd (2404571)" userId="S::2404571@student.uwtsd.ac.uk::b520863b-16c9-430e-903a-1e21ec5cf41f" providerId="AD" clId="Web-{35D54294-CB72-9BC1-03B9-C849476325F9}" dt="2026-01-20T00:32:55.795" v="458"/>
          <ac:spMkLst>
            <pc:docMk/>
            <pc:sldMk cId="553228695" sldId="259"/>
            <ac:spMk id="2" creationId="{DD9A4E79-B6E2-8B9A-1C30-D46F2DB84B59}"/>
          </ac:spMkLst>
        </pc:spChg>
        <pc:spChg chg="del mod">
          <ac:chgData name="Nathan Lloyd (2404571)" userId="S::2404571@student.uwtsd.ac.uk::b520863b-16c9-430e-903a-1e21ec5cf41f" providerId="AD" clId="Web-{35D54294-CB72-9BC1-03B9-C849476325F9}" dt="2026-01-20T00:32:55.795" v="458"/>
          <ac:spMkLst>
            <pc:docMk/>
            <pc:sldMk cId="553228695" sldId="259"/>
            <ac:spMk id="3" creationId="{4835B8C5-9B9E-45A2-79CF-5521DD9F9CFA}"/>
          </ac:spMkLst>
        </pc:spChg>
        <pc:spChg chg="add">
          <ac:chgData name="Nathan Lloyd (2404571)" userId="S::2404571@student.uwtsd.ac.uk::b520863b-16c9-430e-903a-1e21ec5cf41f" providerId="AD" clId="Web-{35D54294-CB72-9BC1-03B9-C849476325F9}" dt="2026-01-20T00:32:55.795" v="458"/>
          <ac:spMkLst>
            <pc:docMk/>
            <pc:sldMk cId="553228695" sldId="259"/>
            <ac:spMk id="10" creationId="{B50AB553-2A96-4A92-96F2-93548E096954}"/>
          </ac:spMkLst>
        </pc:spChg>
        <pc:graphicFrameChg chg="add">
          <ac:chgData name="Nathan Lloyd (2404571)" userId="S::2404571@student.uwtsd.ac.uk::b520863b-16c9-430e-903a-1e21ec5cf41f" providerId="AD" clId="Web-{35D54294-CB72-9BC1-03B9-C849476325F9}" dt="2026-01-20T00:32:55.795" v="458"/>
          <ac:graphicFrameMkLst>
            <pc:docMk/>
            <pc:sldMk cId="553228695" sldId="259"/>
            <ac:graphicFrameMk id="5" creationId="{4497B491-3046-5ABF-04C4-5C3F39A4E413}"/>
          </ac:graphicFrameMkLst>
        </pc:graphicFrameChg>
        <pc:picChg chg="add">
          <ac:chgData name="Nathan Lloyd (2404571)" userId="S::2404571@student.uwtsd.ac.uk::b520863b-16c9-430e-903a-1e21ec5cf41f" providerId="AD" clId="Web-{35D54294-CB72-9BC1-03B9-C849476325F9}" dt="2026-01-20T00:32:55.795" v="458"/>
          <ac:picMkLst>
            <pc:docMk/>
            <pc:sldMk cId="553228695" sldId="259"/>
            <ac:picMk id="6" creationId="{6A593693-FDA3-C413-78B8-82B4A3E28136}"/>
          </ac:picMkLst>
        </pc:picChg>
      </pc:sldChg>
      <pc:sldChg chg="addSp delSp modSp new mod ord setBg modNotes">
        <pc:chgData name="Nathan Lloyd (2404571)" userId="S::2404571@student.uwtsd.ac.uk::b520863b-16c9-430e-903a-1e21ec5cf41f" providerId="AD" clId="Web-{35D54294-CB72-9BC1-03B9-C849476325F9}" dt="2026-01-20T00:33:03.780" v="459"/>
        <pc:sldMkLst>
          <pc:docMk/>
          <pc:sldMk cId="1258730202" sldId="260"/>
        </pc:sldMkLst>
        <pc:spChg chg="mod">
          <ac:chgData name="Nathan Lloyd (2404571)" userId="S::2404571@student.uwtsd.ac.uk::b520863b-16c9-430e-903a-1e21ec5cf41f" providerId="AD" clId="Web-{35D54294-CB72-9BC1-03B9-C849476325F9}" dt="2026-01-20T00:33:03.780" v="459"/>
          <ac:spMkLst>
            <pc:docMk/>
            <pc:sldMk cId="1258730202" sldId="260"/>
            <ac:spMk id="2" creationId="{7C3D18E5-C38D-C312-5AE2-4041FC5F5290}"/>
          </ac:spMkLst>
        </pc:spChg>
        <pc:spChg chg="del mod">
          <ac:chgData name="Nathan Lloyd (2404571)" userId="S::2404571@student.uwtsd.ac.uk::b520863b-16c9-430e-903a-1e21ec5cf41f" providerId="AD" clId="Web-{35D54294-CB72-9BC1-03B9-C849476325F9}" dt="2026-01-20T00:33:03.780" v="459"/>
          <ac:spMkLst>
            <pc:docMk/>
            <pc:sldMk cId="1258730202" sldId="260"/>
            <ac:spMk id="3" creationId="{11C25976-EAE8-8F9F-D4F1-FD088CDC1CED}"/>
          </ac:spMkLst>
        </pc:spChg>
        <pc:spChg chg="add">
          <ac:chgData name="Nathan Lloyd (2404571)" userId="S::2404571@student.uwtsd.ac.uk::b520863b-16c9-430e-903a-1e21ec5cf41f" providerId="AD" clId="Web-{35D54294-CB72-9BC1-03B9-C849476325F9}" dt="2026-01-20T00:33:03.780" v="459"/>
          <ac:spMkLst>
            <pc:docMk/>
            <pc:sldMk cId="1258730202" sldId="260"/>
            <ac:spMk id="10" creationId="{B50AB553-2A96-4A92-96F2-93548E096954}"/>
          </ac:spMkLst>
        </pc:spChg>
        <pc:graphicFrameChg chg="add">
          <ac:chgData name="Nathan Lloyd (2404571)" userId="S::2404571@student.uwtsd.ac.uk::b520863b-16c9-430e-903a-1e21ec5cf41f" providerId="AD" clId="Web-{35D54294-CB72-9BC1-03B9-C849476325F9}" dt="2026-01-20T00:33:03.780" v="459"/>
          <ac:graphicFrameMkLst>
            <pc:docMk/>
            <pc:sldMk cId="1258730202" sldId="260"/>
            <ac:graphicFrameMk id="5" creationId="{4B79012C-9F60-7CC7-1B73-AEC2EE977738}"/>
          </ac:graphicFrameMkLst>
        </pc:graphicFrameChg>
        <pc:picChg chg="add">
          <ac:chgData name="Nathan Lloyd (2404571)" userId="S::2404571@student.uwtsd.ac.uk::b520863b-16c9-430e-903a-1e21ec5cf41f" providerId="AD" clId="Web-{35D54294-CB72-9BC1-03B9-C849476325F9}" dt="2026-01-20T00:33:03.780" v="459"/>
          <ac:picMkLst>
            <pc:docMk/>
            <pc:sldMk cId="1258730202" sldId="260"/>
            <ac:picMk id="6" creationId="{98938250-3C0F-55D0-AEBE-F2D22703077F}"/>
          </ac:picMkLst>
        </pc:picChg>
      </pc:sldChg>
      <pc:sldChg chg="addSp delSp modSp new mod setBg modNotes">
        <pc:chgData name="Nathan Lloyd (2404571)" userId="S::2404571@student.uwtsd.ac.uk::b520863b-16c9-430e-903a-1e21ec5cf41f" providerId="AD" clId="Web-{35D54294-CB72-9BC1-03B9-C849476325F9}" dt="2026-01-20T00:33:23.421" v="462"/>
        <pc:sldMkLst>
          <pc:docMk/>
          <pc:sldMk cId="2145732695" sldId="261"/>
        </pc:sldMkLst>
        <pc:spChg chg="mod">
          <ac:chgData name="Nathan Lloyd (2404571)" userId="S::2404571@student.uwtsd.ac.uk::b520863b-16c9-430e-903a-1e21ec5cf41f" providerId="AD" clId="Web-{35D54294-CB72-9BC1-03B9-C849476325F9}" dt="2026-01-20T00:33:23.421" v="462"/>
          <ac:spMkLst>
            <pc:docMk/>
            <pc:sldMk cId="2145732695" sldId="261"/>
            <ac:spMk id="2" creationId="{576E76AA-4F18-1F01-6C91-9947BD3FFA44}"/>
          </ac:spMkLst>
        </pc:spChg>
        <pc:spChg chg="add del mod">
          <ac:chgData name="Nathan Lloyd (2404571)" userId="S::2404571@student.uwtsd.ac.uk::b520863b-16c9-430e-903a-1e21ec5cf41f" providerId="AD" clId="Web-{35D54294-CB72-9BC1-03B9-C849476325F9}" dt="2026-01-20T00:33:23.421" v="462"/>
          <ac:spMkLst>
            <pc:docMk/>
            <pc:sldMk cId="2145732695" sldId="261"/>
            <ac:spMk id="3" creationId="{30F7B854-D3E0-CE74-6C71-132C1C0ED254}"/>
          </ac:spMkLst>
        </pc:spChg>
        <pc:spChg chg="add">
          <ac:chgData name="Nathan Lloyd (2404571)" userId="S::2404571@student.uwtsd.ac.uk::b520863b-16c9-430e-903a-1e21ec5cf41f" providerId="AD" clId="Web-{35D54294-CB72-9BC1-03B9-C849476325F9}" dt="2026-01-20T00:33:23.421" v="462"/>
          <ac:spMkLst>
            <pc:docMk/>
            <pc:sldMk cId="2145732695" sldId="261"/>
            <ac:spMk id="8" creationId="{A2679492-7988-4050-9056-542444452411}"/>
          </ac:spMkLst>
        </pc:spChg>
        <pc:spChg chg="add del">
          <ac:chgData name="Nathan Lloyd (2404571)" userId="S::2404571@student.uwtsd.ac.uk::b520863b-16c9-430e-903a-1e21ec5cf41f" providerId="AD" clId="Web-{35D54294-CB72-9BC1-03B9-C849476325F9}" dt="2026-01-20T00:33:23.405" v="461"/>
          <ac:spMkLst>
            <pc:docMk/>
            <pc:sldMk cId="2145732695" sldId="261"/>
            <ac:spMk id="10" creationId="{B50AB553-2A96-4A92-96F2-93548E096954}"/>
          </ac:spMkLst>
        </pc:spChg>
        <pc:spChg chg="add">
          <ac:chgData name="Nathan Lloyd (2404571)" userId="S::2404571@student.uwtsd.ac.uk::b520863b-16c9-430e-903a-1e21ec5cf41f" providerId="AD" clId="Web-{35D54294-CB72-9BC1-03B9-C849476325F9}" dt="2026-01-20T00:33:23.421" v="462"/>
          <ac:spMkLst>
            <pc:docMk/>
            <pc:sldMk cId="2145732695" sldId="261"/>
            <ac:spMk id="16" creationId="{B091B163-7D61-4891-ABCF-5C13D9C418D0}"/>
          </ac:spMkLst>
        </pc:spChg>
        <pc:spChg chg="add">
          <ac:chgData name="Nathan Lloyd (2404571)" userId="S::2404571@student.uwtsd.ac.uk::b520863b-16c9-430e-903a-1e21ec5cf41f" providerId="AD" clId="Web-{35D54294-CB72-9BC1-03B9-C849476325F9}" dt="2026-01-20T00:33:23.421" v="462"/>
          <ac:spMkLst>
            <pc:docMk/>
            <pc:sldMk cId="2145732695" sldId="261"/>
            <ac:spMk id="18" creationId="{30F7B854-D3E0-CE74-6C71-132C1C0ED254}"/>
          </ac:spMkLst>
        </pc:spChg>
        <pc:grpChg chg="add">
          <ac:chgData name="Nathan Lloyd (2404571)" userId="S::2404571@student.uwtsd.ac.uk::b520863b-16c9-430e-903a-1e21ec5cf41f" providerId="AD" clId="Web-{35D54294-CB72-9BC1-03B9-C849476325F9}" dt="2026-01-20T00:33:23.421" v="462"/>
          <ac:grpSpMkLst>
            <pc:docMk/>
            <pc:sldMk cId="2145732695" sldId="261"/>
            <ac:grpSpMk id="12" creationId="{0474DF76-993E-44DE-AFB0-C416182ACECF}"/>
          </ac:grpSpMkLst>
        </pc:grpChg>
        <pc:graphicFrameChg chg="add del">
          <ac:chgData name="Nathan Lloyd (2404571)" userId="S::2404571@student.uwtsd.ac.uk::b520863b-16c9-430e-903a-1e21ec5cf41f" providerId="AD" clId="Web-{35D54294-CB72-9BC1-03B9-C849476325F9}" dt="2026-01-20T00:33:23.405" v="461"/>
          <ac:graphicFrameMkLst>
            <pc:docMk/>
            <pc:sldMk cId="2145732695" sldId="261"/>
            <ac:graphicFrameMk id="5" creationId="{E5DB7761-85CD-EF68-445C-71EB2DB0EB14}"/>
          </ac:graphicFrameMkLst>
        </pc:graphicFrameChg>
        <pc:picChg chg="add del">
          <ac:chgData name="Nathan Lloyd (2404571)" userId="S::2404571@student.uwtsd.ac.uk::b520863b-16c9-430e-903a-1e21ec5cf41f" providerId="AD" clId="Web-{35D54294-CB72-9BC1-03B9-C849476325F9}" dt="2026-01-20T00:33:23.405" v="461"/>
          <ac:picMkLst>
            <pc:docMk/>
            <pc:sldMk cId="2145732695" sldId="261"/>
            <ac:picMk id="6" creationId="{28141C89-AB08-A52A-CA15-1CB8A98952B6}"/>
          </ac:picMkLst>
        </pc:picChg>
        <pc:cxnChg chg="add">
          <ac:chgData name="Nathan Lloyd (2404571)" userId="S::2404571@student.uwtsd.ac.uk::b520863b-16c9-430e-903a-1e21ec5cf41f" providerId="AD" clId="Web-{35D54294-CB72-9BC1-03B9-C849476325F9}" dt="2026-01-20T00:33:23.421" v="462"/>
          <ac:cxnSpMkLst>
            <pc:docMk/>
            <pc:sldMk cId="2145732695" sldId="261"/>
            <ac:cxnSpMk id="17" creationId="{C49DA8F6-BCC1-4447-B54C-57856834B94B}"/>
          </ac:cxnSpMkLst>
        </pc:cxn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FF554EC-FA45-4D4E-9ECF-EFD0028A798F}" type="doc">
      <dgm:prSet loTypeId="urn:microsoft.com/office/officeart/2005/8/layout/matrix2" loCatId="matrix" qsTypeId="urn:microsoft.com/office/officeart/2005/8/quickstyle/simple1" qsCatId="simple" csTypeId="urn:microsoft.com/office/officeart/2005/8/colors/colorful1" csCatId="colorful"/>
      <dgm:spPr/>
      <dgm:t>
        <a:bodyPr/>
        <a:lstStyle/>
        <a:p>
          <a:endParaRPr lang="en-US"/>
        </a:p>
      </dgm:t>
    </dgm:pt>
    <dgm:pt modelId="{088594D5-ECF9-4AF6-835D-3A0B0C714AD5}">
      <dgm:prSet/>
      <dgm:spPr/>
      <dgm:t>
        <a:bodyPr/>
        <a:lstStyle/>
        <a:p>
          <a:r>
            <a:rPr lang="en-GB"/>
            <a:t>Acquire Combination </a:t>
          </a:r>
          <a:endParaRPr lang="en-US"/>
        </a:p>
      </dgm:t>
    </dgm:pt>
    <dgm:pt modelId="{7A18D92C-23BA-47BE-B60C-08711EF402EF}" type="parTrans" cxnId="{0F7C5C5B-7644-4D9F-A8F8-7046BD6BC14D}">
      <dgm:prSet/>
      <dgm:spPr/>
      <dgm:t>
        <a:bodyPr/>
        <a:lstStyle/>
        <a:p>
          <a:endParaRPr lang="en-US"/>
        </a:p>
      </dgm:t>
    </dgm:pt>
    <dgm:pt modelId="{2854BC31-11E0-49CB-A39F-154285432291}" type="sibTrans" cxnId="{0F7C5C5B-7644-4D9F-A8F8-7046BD6BC14D}">
      <dgm:prSet/>
      <dgm:spPr/>
      <dgm:t>
        <a:bodyPr/>
        <a:lstStyle/>
        <a:p>
          <a:endParaRPr lang="en-US"/>
        </a:p>
      </dgm:t>
    </dgm:pt>
    <dgm:pt modelId="{58B45E05-6C1D-4473-AA0A-05B5FFAD4F97}">
      <dgm:prSet/>
      <dgm:spPr/>
      <dgm:t>
        <a:bodyPr/>
        <a:lstStyle/>
        <a:p>
          <a:r>
            <a:rPr lang="en-GB"/>
            <a:t>Six core competencies </a:t>
          </a:r>
          <a:endParaRPr lang="en-US"/>
        </a:p>
      </dgm:t>
    </dgm:pt>
    <dgm:pt modelId="{9EA2EB3E-F0B6-47EA-B503-5C0D5010EB82}" type="parTrans" cxnId="{67FA6FE1-5F54-4336-83BD-3B1851B171FE}">
      <dgm:prSet/>
      <dgm:spPr/>
      <dgm:t>
        <a:bodyPr/>
        <a:lstStyle/>
        <a:p>
          <a:endParaRPr lang="en-US"/>
        </a:p>
      </dgm:t>
    </dgm:pt>
    <dgm:pt modelId="{0582142D-2E48-4EB8-AAB5-A1A17350FFFE}" type="sibTrans" cxnId="{67FA6FE1-5F54-4336-83BD-3B1851B171FE}">
      <dgm:prSet/>
      <dgm:spPr/>
      <dgm:t>
        <a:bodyPr/>
        <a:lstStyle/>
        <a:p>
          <a:endParaRPr lang="en-US"/>
        </a:p>
      </dgm:t>
    </dgm:pt>
    <dgm:pt modelId="{355A39BC-B620-4EA9-9994-073FEA41CA70}">
      <dgm:prSet/>
      <dgm:spPr/>
      <dgm:t>
        <a:bodyPr/>
        <a:lstStyle/>
        <a:p>
          <a:r>
            <a:rPr lang="en-GB"/>
            <a:t>Three core values </a:t>
          </a:r>
          <a:endParaRPr lang="en-US"/>
        </a:p>
      </dgm:t>
    </dgm:pt>
    <dgm:pt modelId="{BE504097-D61D-491D-A94E-0FE77B5644C4}" type="parTrans" cxnId="{1624DBE9-A97E-43FB-9364-C5FB22A428DF}">
      <dgm:prSet/>
      <dgm:spPr/>
      <dgm:t>
        <a:bodyPr/>
        <a:lstStyle/>
        <a:p>
          <a:endParaRPr lang="en-US"/>
        </a:p>
      </dgm:t>
    </dgm:pt>
    <dgm:pt modelId="{546E444A-F6A2-4750-A27D-A421CAD6936B}" type="sibTrans" cxnId="{1624DBE9-A97E-43FB-9364-C5FB22A428DF}">
      <dgm:prSet/>
      <dgm:spPr/>
      <dgm:t>
        <a:bodyPr/>
        <a:lstStyle/>
        <a:p>
          <a:endParaRPr lang="en-US"/>
        </a:p>
      </dgm:t>
    </dgm:pt>
    <dgm:pt modelId="{BB3B61CB-C4C6-4616-A50C-733DD0918D1B}">
      <dgm:prSet/>
      <dgm:spPr/>
      <dgm:t>
        <a:bodyPr/>
        <a:lstStyle/>
        <a:p>
          <a:r>
            <a:rPr lang="en-GB"/>
            <a:t>(College of policing, 2023a)</a:t>
          </a:r>
          <a:endParaRPr lang="en-US"/>
        </a:p>
      </dgm:t>
    </dgm:pt>
    <dgm:pt modelId="{9ED22F58-1329-4790-914F-960FED8A44F1}" type="parTrans" cxnId="{6B49BDD4-AC0F-4E36-AEF7-24E7261A88AC}">
      <dgm:prSet/>
      <dgm:spPr/>
      <dgm:t>
        <a:bodyPr/>
        <a:lstStyle/>
        <a:p>
          <a:endParaRPr lang="en-US"/>
        </a:p>
      </dgm:t>
    </dgm:pt>
    <dgm:pt modelId="{CD3F8A51-0331-41C6-8893-229C9F42946F}" type="sibTrans" cxnId="{6B49BDD4-AC0F-4E36-AEF7-24E7261A88AC}">
      <dgm:prSet/>
      <dgm:spPr/>
      <dgm:t>
        <a:bodyPr/>
        <a:lstStyle/>
        <a:p>
          <a:endParaRPr lang="en-US"/>
        </a:p>
      </dgm:t>
    </dgm:pt>
    <dgm:pt modelId="{F7B27CDC-8BA8-4855-BAF1-11828BA089E9}" type="pres">
      <dgm:prSet presAssocID="{AFF554EC-FA45-4D4E-9ECF-EFD0028A798F}" presName="matrix" presStyleCnt="0">
        <dgm:presLayoutVars>
          <dgm:chMax val="1"/>
          <dgm:dir/>
          <dgm:resizeHandles val="exact"/>
        </dgm:presLayoutVars>
      </dgm:prSet>
      <dgm:spPr/>
    </dgm:pt>
    <dgm:pt modelId="{A0CB2583-B6E2-4BA2-80CB-F935629874B2}" type="pres">
      <dgm:prSet presAssocID="{AFF554EC-FA45-4D4E-9ECF-EFD0028A798F}" presName="axisShape" presStyleLbl="bgShp" presStyleIdx="0" presStyleCnt="1"/>
      <dgm:spPr/>
    </dgm:pt>
    <dgm:pt modelId="{942355E0-45C5-45A2-9A6A-9DFCDABA27D4}" type="pres">
      <dgm:prSet presAssocID="{AFF554EC-FA45-4D4E-9ECF-EFD0028A798F}" presName="rect1" presStyleLbl="node1" presStyleIdx="0" presStyleCnt="4">
        <dgm:presLayoutVars>
          <dgm:chMax val="0"/>
          <dgm:chPref val="0"/>
          <dgm:bulletEnabled val="1"/>
        </dgm:presLayoutVars>
      </dgm:prSet>
      <dgm:spPr/>
    </dgm:pt>
    <dgm:pt modelId="{D5771581-D6AE-46B9-9283-B4122DA3ABDF}" type="pres">
      <dgm:prSet presAssocID="{AFF554EC-FA45-4D4E-9ECF-EFD0028A798F}" presName="rect2" presStyleLbl="node1" presStyleIdx="1" presStyleCnt="4">
        <dgm:presLayoutVars>
          <dgm:chMax val="0"/>
          <dgm:chPref val="0"/>
          <dgm:bulletEnabled val="1"/>
        </dgm:presLayoutVars>
      </dgm:prSet>
      <dgm:spPr/>
    </dgm:pt>
    <dgm:pt modelId="{F29F4502-5A87-473D-9A4F-F6C18782C5C4}" type="pres">
      <dgm:prSet presAssocID="{AFF554EC-FA45-4D4E-9ECF-EFD0028A798F}" presName="rect3" presStyleLbl="node1" presStyleIdx="2" presStyleCnt="4">
        <dgm:presLayoutVars>
          <dgm:chMax val="0"/>
          <dgm:chPref val="0"/>
          <dgm:bulletEnabled val="1"/>
        </dgm:presLayoutVars>
      </dgm:prSet>
      <dgm:spPr/>
    </dgm:pt>
    <dgm:pt modelId="{3FC38E43-F3D2-43FD-9089-571F4F5AB79D}" type="pres">
      <dgm:prSet presAssocID="{AFF554EC-FA45-4D4E-9ECF-EFD0028A798F}" presName="rect4" presStyleLbl="node1" presStyleIdx="3" presStyleCnt="4">
        <dgm:presLayoutVars>
          <dgm:chMax val="0"/>
          <dgm:chPref val="0"/>
          <dgm:bulletEnabled val="1"/>
        </dgm:presLayoutVars>
      </dgm:prSet>
      <dgm:spPr/>
    </dgm:pt>
  </dgm:ptLst>
  <dgm:cxnLst>
    <dgm:cxn modelId="{0F7C5C5B-7644-4D9F-A8F8-7046BD6BC14D}" srcId="{AFF554EC-FA45-4D4E-9ECF-EFD0028A798F}" destId="{088594D5-ECF9-4AF6-835D-3A0B0C714AD5}" srcOrd="0" destOrd="0" parTransId="{7A18D92C-23BA-47BE-B60C-08711EF402EF}" sibTransId="{2854BC31-11E0-49CB-A39F-154285432291}"/>
    <dgm:cxn modelId="{C6B1914B-DE17-4B1D-A0D8-A15068E16ACD}" type="presOf" srcId="{AFF554EC-FA45-4D4E-9ECF-EFD0028A798F}" destId="{F7B27CDC-8BA8-4855-BAF1-11828BA089E9}" srcOrd="0" destOrd="0" presId="urn:microsoft.com/office/officeart/2005/8/layout/matrix2"/>
    <dgm:cxn modelId="{7107BA71-7AB3-4DAD-95A5-506762C1D145}" type="presOf" srcId="{BB3B61CB-C4C6-4616-A50C-733DD0918D1B}" destId="{3FC38E43-F3D2-43FD-9089-571F4F5AB79D}" srcOrd="0" destOrd="0" presId="urn:microsoft.com/office/officeart/2005/8/layout/matrix2"/>
    <dgm:cxn modelId="{A9B75756-4D2F-48BD-9E70-16481E59DCF4}" type="presOf" srcId="{088594D5-ECF9-4AF6-835D-3A0B0C714AD5}" destId="{942355E0-45C5-45A2-9A6A-9DFCDABA27D4}" srcOrd="0" destOrd="0" presId="urn:microsoft.com/office/officeart/2005/8/layout/matrix2"/>
    <dgm:cxn modelId="{062D4A99-1A50-487B-9B03-1A2B875AB7F9}" type="presOf" srcId="{58B45E05-6C1D-4473-AA0A-05B5FFAD4F97}" destId="{D5771581-D6AE-46B9-9283-B4122DA3ABDF}" srcOrd="0" destOrd="0" presId="urn:microsoft.com/office/officeart/2005/8/layout/matrix2"/>
    <dgm:cxn modelId="{6B49BDD4-AC0F-4E36-AEF7-24E7261A88AC}" srcId="{AFF554EC-FA45-4D4E-9ECF-EFD0028A798F}" destId="{BB3B61CB-C4C6-4616-A50C-733DD0918D1B}" srcOrd="3" destOrd="0" parTransId="{9ED22F58-1329-4790-914F-960FED8A44F1}" sibTransId="{CD3F8A51-0331-41C6-8893-229C9F42946F}"/>
    <dgm:cxn modelId="{67FA6FE1-5F54-4336-83BD-3B1851B171FE}" srcId="{AFF554EC-FA45-4D4E-9ECF-EFD0028A798F}" destId="{58B45E05-6C1D-4473-AA0A-05B5FFAD4F97}" srcOrd="1" destOrd="0" parTransId="{9EA2EB3E-F0B6-47EA-B503-5C0D5010EB82}" sibTransId="{0582142D-2E48-4EB8-AAB5-A1A17350FFFE}"/>
    <dgm:cxn modelId="{1624DBE9-A97E-43FB-9364-C5FB22A428DF}" srcId="{AFF554EC-FA45-4D4E-9ECF-EFD0028A798F}" destId="{355A39BC-B620-4EA9-9994-073FEA41CA70}" srcOrd="2" destOrd="0" parTransId="{BE504097-D61D-491D-A94E-0FE77B5644C4}" sibTransId="{546E444A-F6A2-4750-A27D-A421CAD6936B}"/>
    <dgm:cxn modelId="{5C3FE6FA-DC3D-4034-BC96-1237EFC19CE6}" type="presOf" srcId="{355A39BC-B620-4EA9-9994-073FEA41CA70}" destId="{F29F4502-5A87-473D-9A4F-F6C18782C5C4}" srcOrd="0" destOrd="0" presId="urn:microsoft.com/office/officeart/2005/8/layout/matrix2"/>
    <dgm:cxn modelId="{5A0CA26C-9FB0-400C-A59F-451DDB4CF642}" type="presParOf" srcId="{F7B27CDC-8BA8-4855-BAF1-11828BA089E9}" destId="{A0CB2583-B6E2-4BA2-80CB-F935629874B2}" srcOrd="0" destOrd="0" presId="urn:microsoft.com/office/officeart/2005/8/layout/matrix2"/>
    <dgm:cxn modelId="{022EE1D2-BE3C-46BE-B90E-4317096215D8}" type="presParOf" srcId="{F7B27CDC-8BA8-4855-BAF1-11828BA089E9}" destId="{942355E0-45C5-45A2-9A6A-9DFCDABA27D4}" srcOrd="1" destOrd="0" presId="urn:microsoft.com/office/officeart/2005/8/layout/matrix2"/>
    <dgm:cxn modelId="{F0853150-69BB-42F7-92FB-6FBA82EF7D28}" type="presParOf" srcId="{F7B27CDC-8BA8-4855-BAF1-11828BA089E9}" destId="{D5771581-D6AE-46B9-9283-B4122DA3ABDF}" srcOrd="2" destOrd="0" presId="urn:microsoft.com/office/officeart/2005/8/layout/matrix2"/>
    <dgm:cxn modelId="{0C6EF7B7-E43C-4849-9948-FA4120BBEA35}" type="presParOf" srcId="{F7B27CDC-8BA8-4855-BAF1-11828BA089E9}" destId="{F29F4502-5A87-473D-9A4F-F6C18782C5C4}" srcOrd="3" destOrd="0" presId="urn:microsoft.com/office/officeart/2005/8/layout/matrix2"/>
    <dgm:cxn modelId="{29861F1E-21A8-4FC0-8E7B-7748D7DCDEBC}" type="presParOf" srcId="{F7B27CDC-8BA8-4855-BAF1-11828BA089E9}" destId="{3FC38E43-F3D2-43FD-9089-571F4F5AB79D}" srcOrd="4" destOrd="0" presId="urn:microsoft.com/office/officeart/2005/8/layout/matrix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2D7D90E-385F-495A-A1C1-5F2DCF929FB7}" type="doc">
      <dgm:prSet loTypeId="urn:microsoft.com/office/officeart/2005/8/layout/matrix2" loCatId="matrix" qsTypeId="urn:microsoft.com/office/officeart/2005/8/quickstyle/simple1" qsCatId="simple" csTypeId="urn:microsoft.com/office/officeart/2005/8/colors/colorful1" csCatId="colorful"/>
      <dgm:spPr/>
      <dgm:t>
        <a:bodyPr/>
        <a:lstStyle/>
        <a:p>
          <a:endParaRPr lang="en-US"/>
        </a:p>
      </dgm:t>
    </dgm:pt>
    <dgm:pt modelId="{5B80FA40-D8B5-4F2C-B6EF-C5E3AA87EA04}">
      <dgm:prSet/>
      <dgm:spPr/>
      <dgm:t>
        <a:bodyPr/>
        <a:lstStyle/>
        <a:p>
          <a:r>
            <a:rPr lang="en-GB"/>
            <a:t>Legal knowledge </a:t>
          </a:r>
          <a:endParaRPr lang="en-US"/>
        </a:p>
      </dgm:t>
    </dgm:pt>
    <dgm:pt modelId="{E036AB78-A78E-4A87-A097-A8797A4A1808}" type="parTrans" cxnId="{896D185C-4F86-4897-AD32-4AA1F4F14BC3}">
      <dgm:prSet/>
      <dgm:spPr/>
      <dgm:t>
        <a:bodyPr/>
        <a:lstStyle/>
        <a:p>
          <a:endParaRPr lang="en-US"/>
        </a:p>
      </dgm:t>
    </dgm:pt>
    <dgm:pt modelId="{53929483-6BE7-4CD4-90E5-CDCFD1B69829}" type="sibTrans" cxnId="{896D185C-4F86-4897-AD32-4AA1F4F14BC3}">
      <dgm:prSet/>
      <dgm:spPr/>
      <dgm:t>
        <a:bodyPr/>
        <a:lstStyle/>
        <a:p>
          <a:endParaRPr lang="en-US"/>
        </a:p>
      </dgm:t>
    </dgm:pt>
    <dgm:pt modelId="{561901F2-D21C-4A4B-A1E4-F93EE7B2229F}">
      <dgm:prSet/>
      <dgm:spPr/>
      <dgm:t>
        <a:bodyPr/>
        <a:lstStyle/>
        <a:p>
          <a:r>
            <a:rPr lang="en-GB"/>
            <a:t>Professional Policing Programmes </a:t>
          </a:r>
          <a:endParaRPr lang="en-US"/>
        </a:p>
      </dgm:t>
    </dgm:pt>
    <dgm:pt modelId="{9D1E89EB-F2FF-40D5-88DA-B666C8D013D3}" type="parTrans" cxnId="{851CC33A-53BE-4635-93C5-539263FC246A}">
      <dgm:prSet/>
      <dgm:spPr/>
      <dgm:t>
        <a:bodyPr/>
        <a:lstStyle/>
        <a:p>
          <a:endParaRPr lang="en-US"/>
        </a:p>
      </dgm:t>
    </dgm:pt>
    <dgm:pt modelId="{14E93AFA-9DF7-4D92-9536-A927506B865A}" type="sibTrans" cxnId="{851CC33A-53BE-4635-93C5-539263FC246A}">
      <dgm:prSet/>
      <dgm:spPr/>
      <dgm:t>
        <a:bodyPr/>
        <a:lstStyle/>
        <a:p>
          <a:endParaRPr lang="en-US"/>
        </a:p>
      </dgm:t>
    </dgm:pt>
    <dgm:pt modelId="{54300C81-7703-4B39-920D-C481674A5CC0}">
      <dgm:prSet/>
      <dgm:spPr/>
      <dgm:t>
        <a:bodyPr/>
        <a:lstStyle/>
        <a:p>
          <a:r>
            <a:rPr lang="en-GB"/>
            <a:t>Situational thinking </a:t>
          </a:r>
          <a:endParaRPr lang="en-US"/>
        </a:p>
      </dgm:t>
    </dgm:pt>
    <dgm:pt modelId="{AF7F9237-1682-4E18-9B99-86568775479A}" type="parTrans" cxnId="{815DDB74-9262-4E15-B04D-215AB683F3D1}">
      <dgm:prSet/>
      <dgm:spPr/>
      <dgm:t>
        <a:bodyPr/>
        <a:lstStyle/>
        <a:p>
          <a:endParaRPr lang="en-US"/>
        </a:p>
      </dgm:t>
    </dgm:pt>
    <dgm:pt modelId="{EBA1650E-778F-4808-A61D-035890D0BB10}" type="sibTrans" cxnId="{815DDB74-9262-4E15-B04D-215AB683F3D1}">
      <dgm:prSet/>
      <dgm:spPr/>
      <dgm:t>
        <a:bodyPr/>
        <a:lstStyle/>
        <a:p>
          <a:endParaRPr lang="en-US"/>
        </a:p>
      </dgm:t>
    </dgm:pt>
    <dgm:pt modelId="{26F8951D-E7BF-42F3-A3BC-ECAC6F17DB3E}">
      <dgm:prSet/>
      <dgm:spPr/>
      <dgm:t>
        <a:bodyPr/>
        <a:lstStyle/>
        <a:p>
          <a:r>
            <a:rPr lang="en-GB"/>
            <a:t>(College of Policing, 2023b; Prospects,2024; Skills England, 2023)</a:t>
          </a:r>
          <a:endParaRPr lang="en-US"/>
        </a:p>
      </dgm:t>
    </dgm:pt>
    <dgm:pt modelId="{B3021DE4-F847-426A-B21E-1BBAB1CBFCDB}" type="parTrans" cxnId="{AC44E788-7433-4029-8695-E72B24A05228}">
      <dgm:prSet/>
      <dgm:spPr/>
      <dgm:t>
        <a:bodyPr/>
        <a:lstStyle/>
        <a:p>
          <a:endParaRPr lang="en-US"/>
        </a:p>
      </dgm:t>
    </dgm:pt>
    <dgm:pt modelId="{C1E8117D-2124-43A0-8A29-177619A27071}" type="sibTrans" cxnId="{AC44E788-7433-4029-8695-E72B24A05228}">
      <dgm:prSet/>
      <dgm:spPr/>
      <dgm:t>
        <a:bodyPr/>
        <a:lstStyle/>
        <a:p>
          <a:endParaRPr lang="en-US"/>
        </a:p>
      </dgm:t>
    </dgm:pt>
    <dgm:pt modelId="{CA3D78D2-C064-4E19-A64E-BC2C88773CD9}" type="pres">
      <dgm:prSet presAssocID="{E2D7D90E-385F-495A-A1C1-5F2DCF929FB7}" presName="matrix" presStyleCnt="0">
        <dgm:presLayoutVars>
          <dgm:chMax val="1"/>
          <dgm:dir/>
          <dgm:resizeHandles val="exact"/>
        </dgm:presLayoutVars>
      </dgm:prSet>
      <dgm:spPr/>
    </dgm:pt>
    <dgm:pt modelId="{8046EE49-1669-447C-B4D7-C8D84DA71079}" type="pres">
      <dgm:prSet presAssocID="{E2D7D90E-385F-495A-A1C1-5F2DCF929FB7}" presName="axisShape" presStyleLbl="bgShp" presStyleIdx="0" presStyleCnt="1"/>
      <dgm:spPr/>
    </dgm:pt>
    <dgm:pt modelId="{F16F4673-8270-4A83-A0DA-7C16743F1AC1}" type="pres">
      <dgm:prSet presAssocID="{E2D7D90E-385F-495A-A1C1-5F2DCF929FB7}" presName="rect1" presStyleLbl="node1" presStyleIdx="0" presStyleCnt="4">
        <dgm:presLayoutVars>
          <dgm:chMax val="0"/>
          <dgm:chPref val="0"/>
          <dgm:bulletEnabled val="1"/>
        </dgm:presLayoutVars>
      </dgm:prSet>
      <dgm:spPr/>
    </dgm:pt>
    <dgm:pt modelId="{D8937DB1-8D16-453A-B667-D1559918A965}" type="pres">
      <dgm:prSet presAssocID="{E2D7D90E-385F-495A-A1C1-5F2DCF929FB7}" presName="rect2" presStyleLbl="node1" presStyleIdx="1" presStyleCnt="4">
        <dgm:presLayoutVars>
          <dgm:chMax val="0"/>
          <dgm:chPref val="0"/>
          <dgm:bulletEnabled val="1"/>
        </dgm:presLayoutVars>
      </dgm:prSet>
      <dgm:spPr/>
    </dgm:pt>
    <dgm:pt modelId="{BE693212-F38B-46CC-B378-3D2D65179FDD}" type="pres">
      <dgm:prSet presAssocID="{E2D7D90E-385F-495A-A1C1-5F2DCF929FB7}" presName="rect3" presStyleLbl="node1" presStyleIdx="2" presStyleCnt="4">
        <dgm:presLayoutVars>
          <dgm:chMax val="0"/>
          <dgm:chPref val="0"/>
          <dgm:bulletEnabled val="1"/>
        </dgm:presLayoutVars>
      </dgm:prSet>
      <dgm:spPr/>
    </dgm:pt>
    <dgm:pt modelId="{5A4AAE0F-A2AD-44CC-9C72-A2CA5173D2C0}" type="pres">
      <dgm:prSet presAssocID="{E2D7D90E-385F-495A-A1C1-5F2DCF929FB7}" presName="rect4" presStyleLbl="node1" presStyleIdx="3" presStyleCnt="4">
        <dgm:presLayoutVars>
          <dgm:chMax val="0"/>
          <dgm:chPref val="0"/>
          <dgm:bulletEnabled val="1"/>
        </dgm:presLayoutVars>
      </dgm:prSet>
      <dgm:spPr/>
    </dgm:pt>
  </dgm:ptLst>
  <dgm:cxnLst>
    <dgm:cxn modelId="{0384AF14-7F5C-495B-8B70-69E521822479}" type="presOf" srcId="{E2D7D90E-385F-495A-A1C1-5F2DCF929FB7}" destId="{CA3D78D2-C064-4E19-A64E-BC2C88773CD9}" srcOrd="0" destOrd="0" presId="urn:microsoft.com/office/officeart/2005/8/layout/matrix2"/>
    <dgm:cxn modelId="{8729581F-BBF6-4827-AC5C-E58954AA5BA9}" type="presOf" srcId="{561901F2-D21C-4A4B-A1E4-F93EE7B2229F}" destId="{D8937DB1-8D16-453A-B667-D1559918A965}" srcOrd="0" destOrd="0" presId="urn:microsoft.com/office/officeart/2005/8/layout/matrix2"/>
    <dgm:cxn modelId="{851CC33A-53BE-4635-93C5-539263FC246A}" srcId="{E2D7D90E-385F-495A-A1C1-5F2DCF929FB7}" destId="{561901F2-D21C-4A4B-A1E4-F93EE7B2229F}" srcOrd="1" destOrd="0" parTransId="{9D1E89EB-F2FF-40D5-88DA-B666C8D013D3}" sibTransId="{14E93AFA-9DF7-4D92-9536-A927506B865A}"/>
    <dgm:cxn modelId="{896D185C-4F86-4897-AD32-4AA1F4F14BC3}" srcId="{E2D7D90E-385F-495A-A1C1-5F2DCF929FB7}" destId="{5B80FA40-D8B5-4F2C-B6EF-C5E3AA87EA04}" srcOrd="0" destOrd="0" parTransId="{E036AB78-A78E-4A87-A097-A8797A4A1808}" sibTransId="{53929483-6BE7-4CD4-90E5-CDCFD1B69829}"/>
    <dgm:cxn modelId="{815DDB74-9262-4E15-B04D-215AB683F3D1}" srcId="{E2D7D90E-385F-495A-A1C1-5F2DCF929FB7}" destId="{54300C81-7703-4B39-920D-C481674A5CC0}" srcOrd="2" destOrd="0" parTransId="{AF7F9237-1682-4E18-9B99-86568775479A}" sibTransId="{EBA1650E-778F-4808-A61D-035890D0BB10}"/>
    <dgm:cxn modelId="{EF146684-05B4-443F-9E8A-1FBC743BCE3F}" type="presOf" srcId="{5B80FA40-D8B5-4F2C-B6EF-C5E3AA87EA04}" destId="{F16F4673-8270-4A83-A0DA-7C16743F1AC1}" srcOrd="0" destOrd="0" presId="urn:microsoft.com/office/officeart/2005/8/layout/matrix2"/>
    <dgm:cxn modelId="{AC44E788-7433-4029-8695-E72B24A05228}" srcId="{E2D7D90E-385F-495A-A1C1-5F2DCF929FB7}" destId="{26F8951D-E7BF-42F3-A3BC-ECAC6F17DB3E}" srcOrd="3" destOrd="0" parTransId="{B3021DE4-F847-426A-B21E-1BBAB1CBFCDB}" sibTransId="{C1E8117D-2124-43A0-8A29-177619A27071}"/>
    <dgm:cxn modelId="{9296A5B2-EC57-4794-9013-007AFE7223A8}" type="presOf" srcId="{26F8951D-E7BF-42F3-A3BC-ECAC6F17DB3E}" destId="{5A4AAE0F-A2AD-44CC-9C72-A2CA5173D2C0}" srcOrd="0" destOrd="0" presId="urn:microsoft.com/office/officeart/2005/8/layout/matrix2"/>
    <dgm:cxn modelId="{EECC7FC7-F6B1-4C1F-96B0-F08825F566BC}" type="presOf" srcId="{54300C81-7703-4B39-920D-C481674A5CC0}" destId="{BE693212-F38B-46CC-B378-3D2D65179FDD}" srcOrd="0" destOrd="0" presId="urn:microsoft.com/office/officeart/2005/8/layout/matrix2"/>
    <dgm:cxn modelId="{F55CFCD5-57D5-41CF-96F7-52584C76719D}" type="presParOf" srcId="{CA3D78D2-C064-4E19-A64E-BC2C88773CD9}" destId="{8046EE49-1669-447C-B4D7-C8D84DA71079}" srcOrd="0" destOrd="0" presId="urn:microsoft.com/office/officeart/2005/8/layout/matrix2"/>
    <dgm:cxn modelId="{8FA341A3-1355-48BC-A8C4-384ABCD9B256}" type="presParOf" srcId="{CA3D78D2-C064-4E19-A64E-BC2C88773CD9}" destId="{F16F4673-8270-4A83-A0DA-7C16743F1AC1}" srcOrd="1" destOrd="0" presId="urn:microsoft.com/office/officeart/2005/8/layout/matrix2"/>
    <dgm:cxn modelId="{96EAB056-FC4A-4701-B46D-35D8E24101CD}" type="presParOf" srcId="{CA3D78D2-C064-4E19-A64E-BC2C88773CD9}" destId="{D8937DB1-8D16-453A-B667-D1559918A965}" srcOrd="2" destOrd="0" presId="urn:microsoft.com/office/officeart/2005/8/layout/matrix2"/>
    <dgm:cxn modelId="{14995B35-43C9-4B46-9107-29C5C665B5BF}" type="presParOf" srcId="{CA3D78D2-C064-4E19-A64E-BC2C88773CD9}" destId="{BE693212-F38B-46CC-B378-3D2D65179FDD}" srcOrd="3" destOrd="0" presId="urn:microsoft.com/office/officeart/2005/8/layout/matrix2"/>
    <dgm:cxn modelId="{99EB1338-D818-4B54-905E-9B23F5058E61}" type="presParOf" srcId="{CA3D78D2-C064-4E19-A64E-BC2C88773CD9}" destId="{5A4AAE0F-A2AD-44CC-9C72-A2CA5173D2C0}" srcOrd="4" destOrd="0" presId="urn:microsoft.com/office/officeart/2005/8/layout/matrix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866068A-5938-4383-BD63-CACC1B6142BA}" type="doc">
      <dgm:prSet loTypeId="urn:microsoft.com/office/officeart/2005/8/layout/arrow5" loCatId="relationship" qsTypeId="urn:microsoft.com/office/officeart/2005/8/quickstyle/simple4" qsCatId="simple" csTypeId="urn:microsoft.com/office/officeart/2005/8/colors/accent1_2" csCatId="accent1"/>
      <dgm:spPr/>
      <dgm:t>
        <a:bodyPr/>
        <a:lstStyle/>
        <a:p>
          <a:endParaRPr lang="en-US"/>
        </a:p>
      </dgm:t>
    </dgm:pt>
    <dgm:pt modelId="{3D1E2C9E-386E-4F49-8427-C4D307770D33}">
      <dgm:prSet/>
      <dgm:spPr/>
      <dgm:t>
        <a:bodyPr/>
        <a:lstStyle/>
        <a:p>
          <a:r>
            <a:rPr lang="en-GB"/>
            <a:t>There are 235,753 full-time equivalent Police officers in England and Wales as of March 2025</a:t>
          </a:r>
          <a:endParaRPr lang="en-US"/>
        </a:p>
      </dgm:t>
    </dgm:pt>
    <dgm:pt modelId="{7D747FD3-255C-466A-B4BE-FD9694CAB590}" type="parTrans" cxnId="{3A516D7F-4AA7-4000-A2D6-1AF82D1704EC}">
      <dgm:prSet/>
      <dgm:spPr/>
      <dgm:t>
        <a:bodyPr/>
        <a:lstStyle/>
        <a:p>
          <a:endParaRPr lang="en-US"/>
        </a:p>
      </dgm:t>
    </dgm:pt>
    <dgm:pt modelId="{66F569F3-92F4-4B93-8112-BA0070A9B460}" type="sibTrans" cxnId="{3A516D7F-4AA7-4000-A2D6-1AF82D1704EC}">
      <dgm:prSet/>
      <dgm:spPr/>
      <dgm:t>
        <a:bodyPr/>
        <a:lstStyle/>
        <a:p>
          <a:endParaRPr lang="en-US"/>
        </a:p>
      </dgm:t>
    </dgm:pt>
    <dgm:pt modelId="{EA98181D-5AD8-4951-9003-5A70237A5B7D}">
      <dgm:prSet/>
      <dgm:spPr/>
      <dgm:t>
        <a:bodyPr/>
        <a:lstStyle/>
        <a:p>
          <a:r>
            <a:rPr lang="en-GB"/>
            <a:t>School Facilities </a:t>
          </a:r>
          <a:endParaRPr lang="en-US"/>
        </a:p>
      </dgm:t>
    </dgm:pt>
    <dgm:pt modelId="{F035C4FF-000B-430A-AE98-8BF99CF3A0BC}" type="parTrans" cxnId="{5B515B0A-B63C-4C1A-97E2-DC47AB53E2A5}">
      <dgm:prSet/>
      <dgm:spPr/>
      <dgm:t>
        <a:bodyPr/>
        <a:lstStyle/>
        <a:p>
          <a:endParaRPr lang="en-US"/>
        </a:p>
      </dgm:t>
    </dgm:pt>
    <dgm:pt modelId="{0968CBF6-13F7-4B3A-99C3-1BDD0FE001DF}" type="sibTrans" cxnId="{5B515B0A-B63C-4C1A-97E2-DC47AB53E2A5}">
      <dgm:prSet/>
      <dgm:spPr/>
      <dgm:t>
        <a:bodyPr/>
        <a:lstStyle/>
        <a:p>
          <a:endParaRPr lang="en-US"/>
        </a:p>
      </dgm:t>
    </dgm:pt>
    <dgm:pt modelId="{FD386742-36E9-4BA7-B768-518215F07EF9}">
      <dgm:prSet/>
      <dgm:spPr/>
      <dgm:t>
        <a:bodyPr/>
        <a:lstStyle/>
        <a:p>
          <a:r>
            <a:rPr lang="en-GB"/>
            <a:t>(Home Office, 2025)</a:t>
          </a:r>
          <a:endParaRPr lang="en-US"/>
        </a:p>
      </dgm:t>
    </dgm:pt>
    <dgm:pt modelId="{4A3D962D-8DD4-432E-B0BA-5AFBA7AE9778}" type="parTrans" cxnId="{38BF9F9D-28EF-4FFA-8295-D8C690F76A0E}">
      <dgm:prSet/>
      <dgm:spPr/>
      <dgm:t>
        <a:bodyPr/>
        <a:lstStyle/>
        <a:p>
          <a:endParaRPr lang="en-US"/>
        </a:p>
      </dgm:t>
    </dgm:pt>
    <dgm:pt modelId="{04E74E09-9E73-4D70-AFA2-4471361F068A}" type="sibTrans" cxnId="{38BF9F9D-28EF-4FFA-8295-D8C690F76A0E}">
      <dgm:prSet/>
      <dgm:spPr/>
      <dgm:t>
        <a:bodyPr/>
        <a:lstStyle/>
        <a:p>
          <a:endParaRPr lang="en-US"/>
        </a:p>
      </dgm:t>
    </dgm:pt>
    <dgm:pt modelId="{29E3FACC-EFD5-4C39-9F5F-B13AD2A5AC3A}" type="pres">
      <dgm:prSet presAssocID="{4866068A-5938-4383-BD63-CACC1B6142BA}" presName="diagram" presStyleCnt="0">
        <dgm:presLayoutVars>
          <dgm:dir/>
          <dgm:resizeHandles val="exact"/>
        </dgm:presLayoutVars>
      </dgm:prSet>
      <dgm:spPr/>
    </dgm:pt>
    <dgm:pt modelId="{B48DC8B6-AD07-42FE-B950-C83878489BB3}" type="pres">
      <dgm:prSet presAssocID="{3D1E2C9E-386E-4F49-8427-C4D307770D33}" presName="arrow" presStyleLbl="node1" presStyleIdx="0" presStyleCnt="3">
        <dgm:presLayoutVars>
          <dgm:bulletEnabled val="1"/>
        </dgm:presLayoutVars>
      </dgm:prSet>
      <dgm:spPr/>
    </dgm:pt>
    <dgm:pt modelId="{6616812B-434D-4E27-BBC0-6E5CFE069969}" type="pres">
      <dgm:prSet presAssocID="{EA98181D-5AD8-4951-9003-5A70237A5B7D}" presName="arrow" presStyleLbl="node1" presStyleIdx="1" presStyleCnt="3">
        <dgm:presLayoutVars>
          <dgm:bulletEnabled val="1"/>
        </dgm:presLayoutVars>
      </dgm:prSet>
      <dgm:spPr/>
    </dgm:pt>
    <dgm:pt modelId="{F2C60DEF-4C8F-4587-84D7-246EEA01139A}" type="pres">
      <dgm:prSet presAssocID="{FD386742-36E9-4BA7-B768-518215F07EF9}" presName="arrow" presStyleLbl="node1" presStyleIdx="2" presStyleCnt="3">
        <dgm:presLayoutVars>
          <dgm:bulletEnabled val="1"/>
        </dgm:presLayoutVars>
      </dgm:prSet>
      <dgm:spPr/>
    </dgm:pt>
  </dgm:ptLst>
  <dgm:cxnLst>
    <dgm:cxn modelId="{5B515B0A-B63C-4C1A-97E2-DC47AB53E2A5}" srcId="{4866068A-5938-4383-BD63-CACC1B6142BA}" destId="{EA98181D-5AD8-4951-9003-5A70237A5B7D}" srcOrd="1" destOrd="0" parTransId="{F035C4FF-000B-430A-AE98-8BF99CF3A0BC}" sibTransId="{0968CBF6-13F7-4B3A-99C3-1BDD0FE001DF}"/>
    <dgm:cxn modelId="{E9A7D514-D8C3-456D-87AF-C953BF10334F}" type="presOf" srcId="{FD386742-36E9-4BA7-B768-518215F07EF9}" destId="{F2C60DEF-4C8F-4587-84D7-246EEA01139A}" srcOrd="0" destOrd="0" presId="urn:microsoft.com/office/officeart/2005/8/layout/arrow5"/>
    <dgm:cxn modelId="{3A516D7F-4AA7-4000-A2D6-1AF82D1704EC}" srcId="{4866068A-5938-4383-BD63-CACC1B6142BA}" destId="{3D1E2C9E-386E-4F49-8427-C4D307770D33}" srcOrd="0" destOrd="0" parTransId="{7D747FD3-255C-466A-B4BE-FD9694CAB590}" sibTransId="{66F569F3-92F4-4B93-8112-BA0070A9B460}"/>
    <dgm:cxn modelId="{38BF9F9D-28EF-4FFA-8295-D8C690F76A0E}" srcId="{4866068A-5938-4383-BD63-CACC1B6142BA}" destId="{FD386742-36E9-4BA7-B768-518215F07EF9}" srcOrd="2" destOrd="0" parTransId="{4A3D962D-8DD4-432E-B0BA-5AFBA7AE9778}" sibTransId="{04E74E09-9E73-4D70-AFA2-4471361F068A}"/>
    <dgm:cxn modelId="{0584B3AF-377E-4631-ADDE-A9AAF2CCAC77}" type="presOf" srcId="{4866068A-5938-4383-BD63-CACC1B6142BA}" destId="{29E3FACC-EFD5-4C39-9F5F-B13AD2A5AC3A}" srcOrd="0" destOrd="0" presId="urn:microsoft.com/office/officeart/2005/8/layout/arrow5"/>
    <dgm:cxn modelId="{8A55D7D8-6437-48F8-931D-1182123D07AF}" type="presOf" srcId="{EA98181D-5AD8-4951-9003-5A70237A5B7D}" destId="{6616812B-434D-4E27-BBC0-6E5CFE069969}" srcOrd="0" destOrd="0" presId="urn:microsoft.com/office/officeart/2005/8/layout/arrow5"/>
    <dgm:cxn modelId="{AE5032ED-F46A-478C-9E5C-7343C65BC6E7}" type="presOf" srcId="{3D1E2C9E-386E-4F49-8427-C4D307770D33}" destId="{B48DC8B6-AD07-42FE-B950-C83878489BB3}" srcOrd="0" destOrd="0" presId="urn:microsoft.com/office/officeart/2005/8/layout/arrow5"/>
    <dgm:cxn modelId="{CF68496E-095A-45AD-84B1-BC08CC9043B1}" type="presParOf" srcId="{29E3FACC-EFD5-4C39-9F5F-B13AD2A5AC3A}" destId="{B48DC8B6-AD07-42FE-B950-C83878489BB3}" srcOrd="0" destOrd="0" presId="urn:microsoft.com/office/officeart/2005/8/layout/arrow5"/>
    <dgm:cxn modelId="{EE0E4CFD-D469-4519-AA58-D24A8E50F004}" type="presParOf" srcId="{29E3FACC-EFD5-4C39-9F5F-B13AD2A5AC3A}" destId="{6616812B-434D-4E27-BBC0-6E5CFE069969}" srcOrd="1" destOrd="0" presId="urn:microsoft.com/office/officeart/2005/8/layout/arrow5"/>
    <dgm:cxn modelId="{98CCA609-8F59-4B13-B007-2F6557CFB824}" type="presParOf" srcId="{29E3FACC-EFD5-4C39-9F5F-B13AD2A5AC3A}" destId="{F2C60DEF-4C8F-4587-84D7-246EEA01139A}" srcOrd="2" destOrd="0" presId="urn:microsoft.com/office/officeart/2005/8/layout/arrow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09134CC-0038-4D0E-9AF9-D3DD77EA76C0}" type="doc">
      <dgm:prSet loTypeId="urn:microsoft.com/office/officeart/2005/8/layout/arrow5" loCatId="relationship" qsTypeId="urn:microsoft.com/office/officeart/2005/8/quickstyle/simple5" qsCatId="simple" csTypeId="urn:microsoft.com/office/officeart/2005/8/colors/accent2_2" csCatId="accent2"/>
      <dgm:spPr/>
      <dgm:t>
        <a:bodyPr/>
        <a:lstStyle/>
        <a:p>
          <a:endParaRPr lang="en-US"/>
        </a:p>
      </dgm:t>
    </dgm:pt>
    <dgm:pt modelId="{85E6A540-6BD6-4E37-A617-8481AA341321}">
      <dgm:prSet/>
      <dgm:spPr/>
      <dgm:t>
        <a:bodyPr/>
        <a:lstStyle/>
        <a:p>
          <a:r>
            <a:rPr lang="en-GB"/>
            <a:t>I volunteer as a Victim Support Officer for South Wales. </a:t>
          </a:r>
          <a:endParaRPr lang="en-US"/>
        </a:p>
      </dgm:t>
    </dgm:pt>
    <dgm:pt modelId="{7FCFF9FB-592C-4014-AA98-ADD9AF898431}" type="parTrans" cxnId="{7ABBAD3A-2790-48BA-B259-0C6FB02E9187}">
      <dgm:prSet/>
      <dgm:spPr/>
      <dgm:t>
        <a:bodyPr/>
        <a:lstStyle/>
        <a:p>
          <a:endParaRPr lang="en-US"/>
        </a:p>
      </dgm:t>
    </dgm:pt>
    <dgm:pt modelId="{88AF8AEB-4210-46F7-80FE-600B3DBF4B7E}" type="sibTrans" cxnId="{7ABBAD3A-2790-48BA-B259-0C6FB02E9187}">
      <dgm:prSet/>
      <dgm:spPr/>
      <dgm:t>
        <a:bodyPr/>
        <a:lstStyle/>
        <a:p>
          <a:endParaRPr lang="en-US"/>
        </a:p>
      </dgm:t>
    </dgm:pt>
    <dgm:pt modelId="{BA8D085C-454D-4152-9394-B19C9160D221}">
      <dgm:prSet/>
      <dgm:spPr/>
      <dgm:t>
        <a:bodyPr/>
        <a:lstStyle/>
        <a:p>
          <a:r>
            <a:rPr lang="en-GB"/>
            <a:t>(Victim Support, 2023a; Victim Support, 2023b; College of Policing, 2022; Home Office, 2020)</a:t>
          </a:r>
          <a:endParaRPr lang="en-US"/>
        </a:p>
      </dgm:t>
    </dgm:pt>
    <dgm:pt modelId="{A4DDB51D-B837-4DC6-9C56-1CF2D608DD8D}" type="parTrans" cxnId="{F5EA241C-112A-47BE-8FAE-2D4D668A2A76}">
      <dgm:prSet/>
      <dgm:spPr/>
      <dgm:t>
        <a:bodyPr/>
        <a:lstStyle/>
        <a:p>
          <a:endParaRPr lang="en-US"/>
        </a:p>
      </dgm:t>
    </dgm:pt>
    <dgm:pt modelId="{BB4911CB-7FC8-41AA-8FBD-7BDAC405E98A}" type="sibTrans" cxnId="{F5EA241C-112A-47BE-8FAE-2D4D668A2A76}">
      <dgm:prSet/>
      <dgm:spPr/>
      <dgm:t>
        <a:bodyPr/>
        <a:lstStyle/>
        <a:p>
          <a:endParaRPr lang="en-US"/>
        </a:p>
      </dgm:t>
    </dgm:pt>
    <dgm:pt modelId="{ED036DC2-8418-416B-9C19-859BDDC32931}" type="pres">
      <dgm:prSet presAssocID="{B09134CC-0038-4D0E-9AF9-D3DD77EA76C0}" presName="diagram" presStyleCnt="0">
        <dgm:presLayoutVars>
          <dgm:dir/>
          <dgm:resizeHandles val="exact"/>
        </dgm:presLayoutVars>
      </dgm:prSet>
      <dgm:spPr/>
    </dgm:pt>
    <dgm:pt modelId="{C575B668-741A-4D68-810C-CB7C9262401E}" type="pres">
      <dgm:prSet presAssocID="{85E6A540-6BD6-4E37-A617-8481AA341321}" presName="arrow" presStyleLbl="node1" presStyleIdx="0" presStyleCnt="2">
        <dgm:presLayoutVars>
          <dgm:bulletEnabled val="1"/>
        </dgm:presLayoutVars>
      </dgm:prSet>
      <dgm:spPr/>
    </dgm:pt>
    <dgm:pt modelId="{AFA6AE11-F063-4FFB-BE75-D021CDFF3CC2}" type="pres">
      <dgm:prSet presAssocID="{BA8D085C-454D-4152-9394-B19C9160D221}" presName="arrow" presStyleLbl="node1" presStyleIdx="1" presStyleCnt="2">
        <dgm:presLayoutVars>
          <dgm:bulletEnabled val="1"/>
        </dgm:presLayoutVars>
      </dgm:prSet>
      <dgm:spPr/>
    </dgm:pt>
  </dgm:ptLst>
  <dgm:cxnLst>
    <dgm:cxn modelId="{57FC4A13-7187-4203-A4B9-5D3D41BE93BB}" type="presOf" srcId="{B09134CC-0038-4D0E-9AF9-D3DD77EA76C0}" destId="{ED036DC2-8418-416B-9C19-859BDDC32931}" srcOrd="0" destOrd="0" presId="urn:microsoft.com/office/officeart/2005/8/layout/arrow5"/>
    <dgm:cxn modelId="{BAAB4014-1C88-47F1-9ED2-0915511D7EEC}" type="presOf" srcId="{BA8D085C-454D-4152-9394-B19C9160D221}" destId="{AFA6AE11-F063-4FFB-BE75-D021CDFF3CC2}" srcOrd="0" destOrd="0" presId="urn:microsoft.com/office/officeart/2005/8/layout/arrow5"/>
    <dgm:cxn modelId="{F5EA241C-112A-47BE-8FAE-2D4D668A2A76}" srcId="{B09134CC-0038-4D0E-9AF9-D3DD77EA76C0}" destId="{BA8D085C-454D-4152-9394-B19C9160D221}" srcOrd="1" destOrd="0" parTransId="{A4DDB51D-B837-4DC6-9C56-1CF2D608DD8D}" sibTransId="{BB4911CB-7FC8-41AA-8FBD-7BDAC405E98A}"/>
    <dgm:cxn modelId="{7ABBAD3A-2790-48BA-B259-0C6FB02E9187}" srcId="{B09134CC-0038-4D0E-9AF9-D3DD77EA76C0}" destId="{85E6A540-6BD6-4E37-A617-8481AA341321}" srcOrd="0" destOrd="0" parTransId="{7FCFF9FB-592C-4014-AA98-ADD9AF898431}" sibTransId="{88AF8AEB-4210-46F7-80FE-600B3DBF4B7E}"/>
    <dgm:cxn modelId="{19A0F741-571B-4038-A027-4441A50D5E5B}" type="presOf" srcId="{85E6A540-6BD6-4E37-A617-8481AA341321}" destId="{C575B668-741A-4D68-810C-CB7C9262401E}" srcOrd="0" destOrd="0" presId="urn:microsoft.com/office/officeart/2005/8/layout/arrow5"/>
    <dgm:cxn modelId="{653B6AE7-1F85-47E9-BAA1-805A775FD22B}" type="presParOf" srcId="{ED036DC2-8418-416B-9C19-859BDDC32931}" destId="{C575B668-741A-4D68-810C-CB7C9262401E}" srcOrd="0" destOrd="0" presId="urn:microsoft.com/office/officeart/2005/8/layout/arrow5"/>
    <dgm:cxn modelId="{3D105814-2823-4348-AEEF-09E76B606300}" type="presParOf" srcId="{ED036DC2-8418-416B-9C19-859BDDC32931}" destId="{AFA6AE11-F063-4FFB-BE75-D021CDFF3CC2}" srcOrd="1" destOrd="0" presId="urn:microsoft.com/office/officeart/2005/8/layout/arrow5"/>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CB2583-B6E2-4BA2-80CB-F935629874B2}">
      <dsp:nvSpPr>
        <dsp:cNvPr id="0" name=""/>
        <dsp:cNvSpPr/>
      </dsp:nvSpPr>
      <dsp:spPr>
        <a:xfrm>
          <a:off x="3082131" y="0"/>
          <a:ext cx="4351338" cy="4351338"/>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2355E0-45C5-45A2-9A6A-9DFCDABA27D4}">
      <dsp:nvSpPr>
        <dsp:cNvPr id="0" name=""/>
        <dsp:cNvSpPr/>
      </dsp:nvSpPr>
      <dsp:spPr>
        <a:xfrm>
          <a:off x="3364967" y="282836"/>
          <a:ext cx="1740535" cy="1740535"/>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Acquire Combination </a:t>
          </a:r>
          <a:endParaRPr lang="en-US" sz="1700" kern="1200"/>
        </a:p>
      </dsp:txBody>
      <dsp:txXfrm>
        <a:off x="3449933" y="367802"/>
        <a:ext cx="1570603" cy="1570603"/>
      </dsp:txXfrm>
    </dsp:sp>
    <dsp:sp modelId="{D5771581-D6AE-46B9-9283-B4122DA3ABDF}">
      <dsp:nvSpPr>
        <dsp:cNvPr id="0" name=""/>
        <dsp:cNvSpPr/>
      </dsp:nvSpPr>
      <dsp:spPr>
        <a:xfrm>
          <a:off x="5410096" y="282836"/>
          <a:ext cx="1740535" cy="1740535"/>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Six core competencies </a:t>
          </a:r>
          <a:endParaRPr lang="en-US" sz="1700" kern="1200"/>
        </a:p>
      </dsp:txBody>
      <dsp:txXfrm>
        <a:off x="5495062" y="367802"/>
        <a:ext cx="1570603" cy="1570603"/>
      </dsp:txXfrm>
    </dsp:sp>
    <dsp:sp modelId="{F29F4502-5A87-473D-9A4F-F6C18782C5C4}">
      <dsp:nvSpPr>
        <dsp:cNvPr id="0" name=""/>
        <dsp:cNvSpPr/>
      </dsp:nvSpPr>
      <dsp:spPr>
        <a:xfrm>
          <a:off x="3364967" y="2327965"/>
          <a:ext cx="1740535" cy="1740535"/>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Three core values </a:t>
          </a:r>
          <a:endParaRPr lang="en-US" sz="1700" kern="1200"/>
        </a:p>
      </dsp:txBody>
      <dsp:txXfrm>
        <a:off x="3449933" y="2412931"/>
        <a:ext cx="1570603" cy="1570603"/>
      </dsp:txXfrm>
    </dsp:sp>
    <dsp:sp modelId="{3FC38E43-F3D2-43FD-9089-571F4F5AB79D}">
      <dsp:nvSpPr>
        <dsp:cNvPr id="0" name=""/>
        <dsp:cNvSpPr/>
      </dsp:nvSpPr>
      <dsp:spPr>
        <a:xfrm>
          <a:off x="5410096" y="2327965"/>
          <a:ext cx="1740535" cy="1740535"/>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GB" sz="1700" kern="1200"/>
            <a:t>(College of policing, 2023a)</a:t>
          </a:r>
          <a:endParaRPr lang="en-US" sz="1700" kern="1200"/>
        </a:p>
      </dsp:txBody>
      <dsp:txXfrm>
        <a:off x="5495062" y="2412931"/>
        <a:ext cx="1570603" cy="157060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46EE49-1669-447C-B4D7-C8D84DA71079}">
      <dsp:nvSpPr>
        <dsp:cNvPr id="0" name=""/>
        <dsp:cNvSpPr/>
      </dsp:nvSpPr>
      <dsp:spPr>
        <a:xfrm>
          <a:off x="3082131" y="0"/>
          <a:ext cx="4351338" cy="4351338"/>
        </a:xfrm>
        <a:prstGeom prst="quadArrow">
          <a:avLst>
            <a:gd name="adj1" fmla="val 2000"/>
            <a:gd name="adj2" fmla="val 4000"/>
            <a:gd name="adj3" fmla="val 5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16F4673-8270-4A83-A0DA-7C16743F1AC1}">
      <dsp:nvSpPr>
        <dsp:cNvPr id="0" name=""/>
        <dsp:cNvSpPr/>
      </dsp:nvSpPr>
      <dsp:spPr>
        <a:xfrm>
          <a:off x="3364967" y="282836"/>
          <a:ext cx="1740535" cy="1740535"/>
        </a:xfrm>
        <a:prstGeom prst="round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Legal knowledge </a:t>
          </a:r>
          <a:endParaRPr lang="en-US" sz="1600" kern="1200"/>
        </a:p>
      </dsp:txBody>
      <dsp:txXfrm>
        <a:off x="3449933" y="367802"/>
        <a:ext cx="1570603" cy="1570603"/>
      </dsp:txXfrm>
    </dsp:sp>
    <dsp:sp modelId="{D8937DB1-8D16-453A-B667-D1559918A965}">
      <dsp:nvSpPr>
        <dsp:cNvPr id="0" name=""/>
        <dsp:cNvSpPr/>
      </dsp:nvSpPr>
      <dsp:spPr>
        <a:xfrm>
          <a:off x="5410096" y="282836"/>
          <a:ext cx="1740535" cy="1740535"/>
        </a:xfrm>
        <a:prstGeom prst="round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Professional Policing Programmes </a:t>
          </a:r>
          <a:endParaRPr lang="en-US" sz="1600" kern="1200"/>
        </a:p>
      </dsp:txBody>
      <dsp:txXfrm>
        <a:off x="5495062" y="367802"/>
        <a:ext cx="1570603" cy="1570603"/>
      </dsp:txXfrm>
    </dsp:sp>
    <dsp:sp modelId="{BE693212-F38B-46CC-B378-3D2D65179FDD}">
      <dsp:nvSpPr>
        <dsp:cNvPr id="0" name=""/>
        <dsp:cNvSpPr/>
      </dsp:nvSpPr>
      <dsp:spPr>
        <a:xfrm>
          <a:off x="3364967" y="2327965"/>
          <a:ext cx="1740535" cy="1740535"/>
        </a:xfrm>
        <a:prstGeom prst="round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Situational thinking </a:t>
          </a:r>
          <a:endParaRPr lang="en-US" sz="1600" kern="1200"/>
        </a:p>
      </dsp:txBody>
      <dsp:txXfrm>
        <a:off x="3449933" y="2412931"/>
        <a:ext cx="1570603" cy="1570603"/>
      </dsp:txXfrm>
    </dsp:sp>
    <dsp:sp modelId="{5A4AAE0F-A2AD-44CC-9C72-A2CA5173D2C0}">
      <dsp:nvSpPr>
        <dsp:cNvPr id="0" name=""/>
        <dsp:cNvSpPr/>
      </dsp:nvSpPr>
      <dsp:spPr>
        <a:xfrm>
          <a:off x="5410096" y="2327965"/>
          <a:ext cx="1740535" cy="1740535"/>
        </a:xfrm>
        <a:prstGeom prst="round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a:t>(College of Policing, 2023b; Prospects,2024; Skills England, 2023)</a:t>
          </a:r>
          <a:endParaRPr lang="en-US" sz="1600" kern="1200"/>
        </a:p>
      </dsp:txBody>
      <dsp:txXfrm>
        <a:off x="5495062" y="2412931"/>
        <a:ext cx="1570603" cy="15706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8DC8B6-AD07-42FE-B950-C83878489BB3}">
      <dsp:nvSpPr>
        <dsp:cNvPr id="0" name=""/>
        <dsp:cNvSpPr/>
      </dsp:nvSpPr>
      <dsp:spPr>
        <a:xfrm>
          <a:off x="4170554" y="642"/>
          <a:ext cx="2174490" cy="2174490"/>
        </a:xfrm>
        <a:prstGeom prst="downArrow">
          <a:avLst>
            <a:gd name="adj1" fmla="val 50000"/>
            <a:gd name="adj2" fmla="val 35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a:t>There are 235,753 full-time equivalent Police officers in England and Wales as of March 2025</a:t>
          </a:r>
          <a:endParaRPr lang="en-US" sz="1200" kern="1200"/>
        </a:p>
      </dsp:txBody>
      <dsp:txXfrm>
        <a:off x="4714177" y="642"/>
        <a:ext cx="1087245" cy="1793954"/>
      </dsp:txXfrm>
    </dsp:sp>
    <dsp:sp modelId="{6616812B-434D-4E27-BBC0-6E5CFE069969}">
      <dsp:nvSpPr>
        <dsp:cNvPr id="0" name=""/>
        <dsp:cNvSpPr/>
      </dsp:nvSpPr>
      <dsp:spPr>
        <a:xfrm rot="7200000">
          <a:off x="5426615" y="2176204"/>
          <a:ext cx="2174490" cy="2174490"/>
        </a:xfrm>
        <a:prstGeom prst="downArrow">
          <a:avLst>
            <a:gd name="adj1" fmla="val 50000"/>
            <a:gd name="adj2" fmla="val 35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a:t>School Facilities </a:t>
          </a:r>
          <a:endParaRPr lang="en-US" sz="1200" kern="1200"/>
        </a:p>
      </dsp:txBody>
      <dsp:txXfrm rot="-5400000">
        <a:off x="5781660" y="2814960"/>
        <a:ext cx="1793954" cy="1087245"/>
      </dsp:txXfrm>
    </dsp:sp>
    <dsp:sp modelId="{F2C60DEF-4C8F-4587-84D7-246EEA01139A}">
      <dsp:nvSpPr>
        <dsp:cNvPr id="0" name=""/>
        <dsp:cNvSpPr/>
      </dsp:nvSpPr>
      <dsp:spPr>
        <a:xfrm rot="14400000">
          <a:off x="2914493" y="2176204"/>
          <a:ext cx="2174490" cy="2174490"/>
        </a:xfrm>
        <a:prstGeom prst="downArrow">
          <a:avLst>
            <a:gd name="adj1" fmla="val 50000"/>
            <a:gd name="adj2" fmla="val 35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5344" tIns="85344" rIns="85344" bIns="85344" numCol="1" spcCol="1270" anchor="ctr" anchorCtr="0">
          <a:noAutofit/>
        </a:bodyPr>
        <a:lstStyle/>
        <a:p>
          <a:pPr marL="0" lvl="0" indent="0" algn="ctr" defTabSz="533400">
            <a:lnSpc>
              <a:spcPct val="90000"/>
            </a:lnSpc>
            <a:spcBef>
              <a:spcPct val="0"/>
            </a:spcBef>
            <a:spcAft>
              <a:spcPct val="35000"/>
            </a:spcAft>
            <a:buNone/>
          </a:pPr>
          <a:r>
            <a:rPr lang="en-GB" sz="1200" kern="1200"/>
            <a:t>(Home Office, 2025)</a:t>
          </a:r>
          <a:endParaRPr lang="en-US" sz="1200" kern="1200"/>
        </a:p>
      </dsp:txBody>
      <dsp:txXfrm rot="5400000">
        <a:off x="2939984" y="2814960"/>
        <a:ext cx="1793954" cy="1087245"/>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75B668-741A-4D68-810C-CB7C9262401E}">
      <dsp:nvSpPr>
        <dsp:cNvPr id="0" name=""/>
        <dsp:cNvSpPr/>
      </dsp:nvSpPr>
      <dsp:spPr>
        <a:xfrm rot="16200000">
          <a:off x="2338" y="1178"/>
          <a:ext cx="4348981" cy="4348981"/>
        </a:xfrm>
        <a:prstGeom prst="downArrow">
          <a:avLst>
            <a:gd name="adj1" fmla="val 50000"/>
            <a:gd name="adj2" fmla="val 35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a:t>I volunteer as a Victim Support Officer for South Wales. </a:t>
          </a:r>
          <a:endParaRPr lang="en-US" sz="2500" kern="1200"/>
        </a:p>
      </dsp:txBody>
      <dsp:txXfrm rot="5400000">
        <a:off x="2338" y="1088423"/>
        <a:ext cx="3587909" cy="2174491"/>
      </dsp:txXfrm>
    </dsp:sp>
    <dsp:sp modelId="{AFA6AE11-F063-4FFB-BE75-D021CDFF3CC2}">
      <dsp:nvSpPr>
        <dsp:cNvPr id="0" name=""/>
        <dsp:cNvSpPr/>
      </dsp:nvSpPr>
      <dsp:spPr>
        <a:xfrm rot="5400000">
          <a:off x="6164280" y="1178"/>
          <a:ext cx="4348981" cy="4348981"/>
        </a:xfrm>
        <a:prstGeom prst="downArrow">
          <a:avLst>
            <a:gd name="adj1" fmla="val 50000"/>
            <a:gd name="adj2" fmla="val 35000"/>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77800" tIns="177800" rIns="177800" bIns="177800" numCol="1" spcCol="1270" anchor="ctr" anchorCtr="0">
          <a:noAutofit/>
        </a:bodyPr>
        <a:lstStyle/>
        <a:p>
          <a:pPr marL="0" lvl="0" indent="0" algn="ctr" defTabSz="1111250">
            <a:lnSpc>
              <a:spcPct val="90000"/>
            </a:lnSpc>
            <a:spcBef>
              <a:spcPct val="0"/>
            </a:spcBef>
            <a:spcAft>
              <a:spcPct val="35000"/>
            </a:spcAft>
            <a:buNone/>
          </a:pPr>
          <a:r>
            <a:rPr lang="en-GB" sz="2500" kern="1200"/>
            <a:t>(Victim Support, 2023a; Victim Support, 2023b; College of Policing, 2022; Home Office, 2020)</a:t>
          </a:r>
          <a:endParaRPr lang="en-US" sz="2500" kern="1200"/>
        </a:p>
      </dsp:txBody>
      <dsp:txXfrm rot="-5400000">
        <a:off x="6925352" y="1088423"/>
        <a:ext cx="3587909" cy="2174491"/>
      </dsp:txXfrm>
    </dsp:sp>
  </dsp:spTree>
</dsp:drawing>
</file>

<file path=ppt/diagrams/layout1.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matrix2">
  <dgm:title val=""/>
  <dgm:desc val=""/>
  <dgm:catLst>
    <dgm:cat type="matrix" pri="3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l" for="ch" forName="rect1" refType="w" fact="0.065"/>
          <dgm:constr type="t" for="ch" forName="rect1" refType="h" fact="0.065"/>
          <dgm:constr type="w" for="ch" forName="rect2" refType="w" fact="0.4"/>
          <dgm:constr type="h" for="ch" forName="rect2" refType="h" fact="0.4"/>
          <dgm:constr type="r" for="ch" forName="rect2" refType="w" fact="0.935"/>
          <dgm:constr type="t" for="ch" forName="rect2" refType="h" fact="0.065"/>
          <dgm:constr type="w" for="ch" forName="rect3" refType="w" fact="0.4"/>
          <dgm:constr type="h" for="ch" forName="rect3" refType="w" fact="0.4"/>
          <dgm:constr type="l" for="ch" forName="rect3" refType="w" fact="0.065"/>
          <dgm:constr type="b" for="ch" forName="rect3" refType="h" fact="0.935"/>
          <dgm:constr type="w" for="ch" forName="rect4" refType="w" fact="0.4"/>
          <dgm:constr type="h" for="ch" forName="rect4" refType="h" fact="0.4"/>
          <dgm:constr type="r" for="ch" forName="rect4" refType="w" fact="0.935"/>
          <dgm:constr type="b" for="ch" forName="rect4" refType="h" fact="0.935"/>
        </dgm:constrLst>
      </dgm:if>
      <dgm:else name="Name2">
        <dgm:constrLst>
          <dgm:constr type="primFontSz" for="ch" ptType="node" op="equ" val="65"/>
          <dgm:constr type="w" for="ch" forName="axisShape" refType="w"/>
          <dgm:constr type="h" for="ch" forName="axisShape" refType="h"/>
          <dgm:constr type="w" for="ch" forName="rect1" refType="w" fact="0.4"/>
          <dgm:constr type="h" for="ch" forName="rect1" refType="w" fact="0.4"/>
          <dgm:constr type="r" for="ch" forName="rect1" refType="w" fact="0.935"/>
          <dgm:constr type="t" for="ch" forName="rect1" refType="h" fact="0.065"/>
          <dgm:constr type="w" for="ch" forName="rect2" refType="w" fact="0.4"/>
          <dgm:constr type="h" for="ch" forName="rect2" refType="h" fact="0.4"/>
          <dgm:constr type="l" for="ch" forName="rect2" refType="w" fact="0.065"/>
          <dgm:constr type="t" for="ch" forName="rect2" refType="h" fact="0.065"/>
          <dgm:constr type="w" for="ch" forName="rect3" refType="w" fact="0.4"/>
          <dgm:constr type="h" for="ch" forName="rect3" refType="w" fact="0.4"/>
          <dgm:constr type="r" for="ch" forName="rect3" refType="w" fact="0.935"/>
          <dgm:constr type="b" for="ch" forName="rect3" refType="h" fact="0.935"/>
          <dgm:constr type="w" for="ch" forName="rect4" refType="w" fact="0.4"/>
          <dgm:constr type="h" for="ch" forName="rect4" refType="h" fact="0.4"/>
          <dgm:constr type="l" for="ch" forName="rect4" refType="w" fact="0.065"/>
          <dgm:constr type="b" for="ch" forName="rect4" refType="h" fact="0.935"/>
        </dgm:constrLst>
      </dgm:else>
    </dgm:choose>
    <dgm:ruleLst/>
    <dgm:choose name="Name3">
      <dgm:if name="Name4" axis="ch" ptType="node" func="cnt" op="gte" val="1">
        <dgm:layoutNode name="axisShape" styleLbl="bgShp">
          <dgm:alg type="sp"/>
          <dgm:shape xmlns:r="http://schemas.openxmlformats.org/officeDocument/2006/relationships" type="quadArrow" r:blip="">
            <dgm:adjLst>
              <dgm:adj idx="1" val="0.02"/>
              <dgm:adj idx="2" val="0.04"/>
              <dgm:adj idx="3" val="0.05"/>
            </dgm:adjLst>
          </dgm:shape>
          <dgm:presOf/>
          <dgm:constrLst/>
          <dgm:ruleLst/>
        </dgm:layoutNode>
        <dgm:layoutNode name="rect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rect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arrow5">
  <dgm:title val=""/>
  <dgm:desc val=""/>
  <dgm:catLst>
    <dgm:cat type="relationship" pri="6000"/>
    <dgm:cat type="process" pri="31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ch" ptType="node" func="cnt" op="equ" val="2">
        <dgm:choose name="Name2">
          <dgm:if name="Name3" func="var" arg="dir" op="equ" val="norm">
            <dgm:alg type="cycle">
              <dgm:param type="rotPath" val="alongPath"/>
              <dgm:param type="stAng" val="270"/>
            </dgm:alg>
          </dgm:if>
          <dgm:else name="Name4">
            <dgm:alg type="cycle">
              <dgm:param type="rotPath" val="alongPath"/>
              <dgm:param type="stAng" val="90"/>
              <dgm:param type="spanAng" val="-360"/>
            </dgm:alg>
          </dgm:else>
        </dgm:choose>
      </dgm:if>
      <dgm:else name="Name5">
        <dgm:choose name="Name6">
          <dgm:if name="Name7" func="var" arg="dir" op="equ" val="norm">
            <dgm:alg type="cycle">
              <dgm:param type="rotPath" val="alongPath"/>
            </dgm:alg>
          </dgm:if>
          <dgm:else name="Name8">
            <dgm:alg type="cycle">
              <dgm:param type="rotPath" val="alongPath"/>
              <dgm:param type="spanAng" val="-360"/>
            </dgm:alg>
          </dgm:else>
        </dgm:choose>
      </dgm:else>
    </dgm:choose>
    <dgm:shape xmlns:r="http://schemas.openxmlformats.org/officeDocument/2006/relationships" r:blip="">
      <dgm:adjLst/>
    </dgm:shape>
    <dgm:presOf/>
    <dgm:choose name="Name9">
      <dgm:if name="Name10" axis="ch" ptType="node" func="cnt" op="lte" val="2">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 type="diam" refType="w" refFor="ch" refPtType="node" op="equ" fact="1.1"/>
        </dgm:constrLst>
      </dgm:if>
      <dgm:if name="Name11" axis="ch" ptType="node" func="cnt" op="equ" val="5">
        <dgm:constrLst>
          <dgm:constr type="primFontSz" for="ch" ptType="node" op="equ" val="65"/>
          <dgm:constr type="w" for="ch" ptType="node" refType="w"/>
          <dgm:constr type="h" for="ch" ptType="node" refType="w" refFor="ch" refPtType="node" op="equ"/>
          <dgm:constr type="sibSp" refType="w" refFor="ch" refPtType="node" fact="-0.2"/>
          <dgm:constr type="sibSp" refType="h" op="lte" fact="0.1"/>
        </dgm:constrLst>
      </dgm:if>
      <dgm:if name="Name12" axis="ch" ptType="node" func="cnt" op="equ" val="6">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3" axis="ch" ptType="node" func="cnt" op="equ" val="7">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if name="Name14" axis="ch" ptType="node" func="cnt" op="equ" val="8">
        <dgm:constrLst>
          <dgm:constr type="primFontSz" for="ch" ptType="node" op="equ" val="65"/>
          <dgm:constr type="w" for="ch" ptType="node" refType="w"/>
          <dgm:constr type="h" for="ch" ptType="node" refType="w" refFor="ch" refPtType="node" op="equ"/>
          <dgm:constr type="sibSp"/>
          <dgm:constr type="sibSp" refType="h" op="lte" fact="0.1"/>
        </dgm:constrLst>
      </dgm:if>
      <dgm:if name="Name15" axis="ch" ptType="node" func="cnt" op="gte" val="9">
        <dgm:constrLst>
          <dgm:constr type="primFontSz" for="ch" ptType="node" op="equ" val="65"/>
          <dgm:constr type="w" for="ch" ptType="node" refType="w"/>
          <dgm:constr type="h" for="ch" ptType="node" refType="w" refFor="ch" refPtType="node" op="equ"/>
          <dgm:constr type="sibSp" refType="w" refFor="ch" refPtType="node" fact="-0.1"/>
          <dgm:constr type="sibSp" refType="h" op="lte" fact="0.1"/>
        </dgm:constrLst>
      </dgm:if>
      <dgm:else name="Name16">
        <dgm:constrLst>
          <dgm:constr type="primFontSz" for="ch" ptType="node" op="equ" val="65"/>
          <dgm:constr type="w" for="ch" ptType="node" refType="w"/>
          <dgm:constr type="h" for="ch" ptType="node" refType="w" refFor="ch" refPtType="node" op="equ"/>
          <dgm:constr type="sibSp" refType="w" refFor="ch" refPtType="node" fact="-0.35"/>
        </dgm:constrLst>
      </dgm:else>
    </dgm:choose>
    <dgm:ruleLst/>
    <dgm:forEach name="Name17" axis="ch" ptType="node">
      <dgm:layoutNode name="arrow">
        <dgm:varLst>
          <dgm:bulletEnabled val="1"/>
        </dgm:varLst>
        <dgm:alg type="tx"/>
        <dgm:shape xmlns:r="http://schemas.openxmlformats.org/officeDocument/2006/relationships" type="downArrow" r:blip="">
          <dgm:adjLst>
            <dgm:adj idx="2" val="0.35"/>
          </dgm:adjLst>
        </dgm:shape>
        <dgm:presOf axis="desOrSelf" ptType="node"/>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04E8965-0F8F-47DB-9507-6972B5609E35}" type="datetimeFigureOut">
              <a:t>1/20/2026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99B56B4-3FDC-423B-B8A5-8765E831469D}" type="slidenum">
              <a:t>‹#›</a:t>
            </a:fld>
            <a:endParaRPr lang="en-GB"/>
          </a:p>
        </p:txBody>
      </p:sp>
    </p:spTree>
    <p:extLst>
      <p:ext uri="{BB962C8B-B14F-4D97-AF65-F5344CB8AC3E}">
        <p14:creationId xmlns:p14="http://schemas.microsoft.com/office/powerpoint/2010/main" val="34048455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People must acquire a combination of professional ideals, cognitive talents, interpersonal skills, and practical competence in line with national policing frameworks in order to excel in the study of professional policing and pursue a career in law enforcement. Six core competencies—emotional awareness, ownership, collaboration, support and inspiration, critical analysis, and innovation—as well as three core values—courage, respect and empathy, and public service—are outlined in the UK's College of Policing Competency and Values Framework (CVF)(College of Policing, 2023a). Throughout academic training and career advancement in law enforcement, this model offers an accepted professional baseline for success.</a:t>
            </a:r>
            <a:endParaRPr lang="en-US" dirty="0"/>
          </a:p>
        </p:txBody>
      </p:sp>
      <p:sp>
        <p:nvSpPr>
          <p:cNvPr id="4" name="Slide Number Placeholder 3"/>
          <p:cNvSpPr>
            <a:spLocks noGrp="1"/>
          </p:cNvSpPr>
          <p:nvPr>
            <p:ph type="sldNum" sz="quarter" idx="5"/>
          </p:nvPr>
        </p:nvSpPr>
        <p:spPr/>
        <p:txBody>
          <a:bodyPr/>
          <a:lstStyle/>
          <a:p>
            <a:fld id="{899B56B4-3FDC-423B-B8A5-8765E831469D}" type="slidenum">
              <a:t>2</a:t>
            </a:fld>
            <a:endParaRPr lang="en-GB"/>
          </a:p>
        </p:txBody>
      </p:sp>
    </p:spTree>
    <p:extLst>
      <p:ext uri="{BB962C8B-B14F-4D97-AF65-F5344CB8AC3E}">
        <p14:creationId xmlns:p14="http://schemas.microsoft.com/office/powerpoint/2010/main" val="4235043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 academic and practical skills like legal knowledge, ethical decision-making, communication, teamwork, and leadership are developed in professional policing programs in order to reflect real-world policing responsibilities (University of Hull, 2024). In order to facilitate evidence-based decision-making in challenging operational situations, these programs also include a strong emphasis on situational judgement, analytical thinking, and research literacy (College of Policing, 2023b).</a:t>
            </a:r>
          </a:p>
          <a:p>
            <a:endParaRPr lang="en-US"/>
          </a:p>
          <a:p>
            <a:r>
              <a:rPr lang="en-US" dirty="0"/>
              <a:t>While conflict management and negotiating abilities promote the safe and professional resolution of incidents, communication and interpersonal skills are crucial for interacting with victims, witnesses, and communities (Prospects, 2024). The range of skills needed in modern policing roles is further demonstrated by the occupational standards for police officers, which highlight competencies like applying professional practice, </a:t>
            </a:r>
            <a:r>
              <a:rPr lang="en-US" dirty="0" err="1"/>
              <a:t>analysing</a:t>
            </a:r>
            <a:r>
              <a:rPr lang="en-US" dirty="0"/>
              <a:t> information, managing risk, responding to incidents, and upholding ethical conduct (Skills England, 2023).</a:t>
            </a:r>
            <a:endParaRPr lang="en-GB" dirty="0"/>
          </a:p>
        </p:txBody>
      </p:sp>
      <p:sp>
        <p:nvSpPr>
          <p:cNvPr id="4" name="Slide Number Placeholder 3"/>
          <p:cNvSpPr>
            <a:spLocks noGrp="1"/>
          </p:cNvSpPr>
          <p:nvPr>
            <p:ph type="sldNum" sz="quarter" idx="5"/>
          </p:nvPr>
        </p:nvSpPr>
        <p:spPr/>
        <p:txBody>
          <a:bodyPr/>
          <a:lstStyle/>
          <a:p>
            <a:fld id="{899B56B4-3FDC-423B-B8A5-8765E831469D}" type="slidenum">
              <a:t>3</a:t>
            </a:fld>
            <a:endParaRPr lang="en-GB"/>
          </a:p>
        </p:txBody>
      </p:sp>
    </p:spTree>
    <p:extLst>
      <p:ext uri="{BB962C8B-B14F-4D97-AF65-F5344CB8AC3E}">
        <p14:creationId xmlns:p14="http://schemas.microsoft.com/office/powerpoint/2010/main" val="25353577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Given the scope and variety of police prospects, it is especially crucial to develop these abilities. There were 235,753 full-time equivalent police officers in England and Wales as of March 2025, demonstrating the high demand for workers and the variety of career paths available in operational, investigative, and specialised professions (Home Office, 2025). Thus, developing these skills while in school facilitates both entry into law enforcement and long-term career advancement into leadership, supervisory, or specialised roles.</a:t>
            </a:r>
            <a:endParaRPr lang="en-GB">
              <a:ea typeface="Calibri"/>
              <a:cs typeface="Calibri"/>
            </a:endParaRPr>
          </a:p>
        </p:txBody>
      </p:sp>
      <p:sp>
        <p:nvSpPr>
          <p:cNvPr id="4" name="Slide Number Placeholder 3"/>
          <p:cNvSpPr>
            <a:spLocks noGrp="1"/>
          </p:cNvSpPr>
          <p:nvPr>
            <p:ph type="sldNum" sz="quarter" idx="5"/>
          </p:nvPr>
        </p:nvSpPr>
        <p:spPr/>
        <p:txBody>
          <a:bodyPr/>
          <a:lstStyle/>
          <a:p>
            <a:fld id="{899B56B4-3FDC-423B-B8A5-8765E831469D}" type="slidenum">
              <a:t>4</a:t>
            </a:fld>
            <a:endParaRPr lang="en-GB"/>
          </a:p>
        </p:txBody>
      </p:sp>
    </p:spTree>
    <p:extLst>
      <p:ext uri="{BB962C8B-B14F-4D97-AF65-F5344CB8AC3E}">
        <p14:creationId xmlns:p14="http://schemas.microsoft.com/office/powerpoint/2010/main" val="11772575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As a Victim Support Officer, I will actively support the organization's goals and objectives by offering victims and witnesses of crime both practical and emotional support while adhering to the values of respect, empowerment, and confidentiality. Regardless of whether they report to the police, Victim Support's main goal is to make sure that all victims are heard, supported, and able to deal with and recover from crimes or traumatic events (Victim Support, 2023a).</a:t>
            </a:r>
          </a:p>
          <a:p>
            <a:endParaRPr lang="en-US" dirty="0">
              <a:ea typeface="Calibri"/>
              <a:cs typeface="Calibri"/>
            </a:endParaRPr>
          </a:p>
          <a:p>
            <a:r>
              <a:rPr lang="en-US" dirty="0"/>
              <a:t>Providing service consumers with emotional support and assurance is one important way I will help. In order to assist victims of crime feel heard and understood, supportive communication is essential. Victims frequently endure emotional discomfort, worry, and terror. I will directly support Victim Support's goal of fostering emotional recovery and wellbeing by assisting service users in expressing their concerns and lessening feelings of loneliness through active listening, empathy, and nonjudgmental communication (Victim Support, 2023b).</a:t>
            </a:r>
            <a:endParaRPr lang="en-US" dirty="0">
              <a:ea typeface="Calibri"/>
              <a:cs typeface="Calibri"/>
            </a:endParaRPr>
          </a:p>
          <a:p>
            <a:endParaRPr lang="en-US" dirty="0">
              <a:ea typeface="Calibri"/>
              <a:cs typeface="Calibri"/>
            </a:endParaRPr>
          </a:p>
          <a:p>
            <a:r>
              <a:rPr lang="en-US" dirty="0"/>
              <a:t>I will also help by offering information and practical support, such as outlining the criminal justice system, directing people to pertinent resources, and assisting victims in understanding their rights. According to research, victims are more likely to feel empowered and secure in their ability to deal with the effects of crime if they receive timely information and guidance (College of Policing, 2022). I will assist Victim Support in achieving its goal of empowering victims to make educated decisions by accurately disseminating information and, when necessary, directing service users to </a:t>
            </a:r>
            <a:r>
              <a:rPr lang="en-US" err="1"/>
              <a:t>specialised</a:t>
            </a:r>
            <a:r>
              <a:rPr lang="en-US" dirty="0"/>
              <a:t> </a:t>
            </a:r>
            <a:r>
              <a:rPr lang="en-US" err="1"/>
              <a:t>organisations</a:t>
            </a:r>
            <a:r>
              <a:rPr lang="en-US" dirty="0"/>
              <a:t>.</a:t>
            </a:r>
            <a:endParaRPr lang="en-US" dirty="0">
              <a:ea typeface="Calibri" panose="020F0502020204030204"/>
              <a:cs typeface="Calibri" panose="020F0502020204030204"/>
            </a:endParaRPr>
          </a:p>
          <a:p>
            <a:endParaRPr lang="en-US" dirty="0">
              <a:ea typeface="Calibri" panose="020F0502020204030204"/>
              <a:cs typeface="Calibri" panose="020F0502020204030204"/>
            </a:endParaRPr>
          </a:p>
          <a:p>
            <a:r>
              <a:rPr lang="en-US" dirty="0"/>
              <a:t>During my placement, maintaining professionalism and secrecy will also be crucial. When working with vulnerable people, Victim Support highlights the value of trust and protection (Victim Support, 2023a). I will contribute to ensuring a safe and ethical service, which is crucial to preserving public trust in the business, by adhering to </a:t>
            </a:r>
            <a:r>
              <a:rPr lang="en-US" dirty="0" err="1"/>
              <a:t>organisational</a:t>
            </a:r>
            <a:r>
              <a:rPr lang="en-US" dirty="0"/>
              <a:t> policies, data protection protocols, and safeguarding recommendations.</a:t>
            </a:r>
            <a:endParaRPr lang="en-US" dirty="0">
              <a:ea typeface="Calibri"/>
              <a:cs typeface="Calibri"/>
            </a:endParaRPr>
          </a:p>
          <a:p>
            <a:r>
              <a:rPr lang="en-US" dirty="0"/>
              <a:t> </a:t>
            </a:r>
            <a:endParaRPr lang="en-US" dirty="0">
              <a:ea typeface="Calibri"/>
              <a:cs typeface="Calibri"/>
            </a:endParaRPr>
          </a:p>
          <a:p>
            <a:r>
              <a:rPr lang="en-US" dirty="0"/>
              <a:t>Additionally, my work will promote Victim </a:t>
            </a:r>
            <a:r>
              <a:rPr lang="en-US" dirty="0" err="1"/>
              <a:t>promote's</a:t>
            </a:r>
            <a:r>
              <a:rPr lang="en-US" dirty="0"/>
              <a:t> broader goal of cooperating with partner </a:t>
            </a:r>
            <a:r>
              <a:rPr lang="en-US" dirty="0" err="1"/>
              <a:t>organisations</a:t>
            </a:r>
            <a:r>
              <a:rPr lang="en-US" dirty="0"/>
              <a:t> like the police, courts, and support services. In order to guarantee that victims receive continuous and comprehensive care throughout their rehabilitation process, effective collaborative working is necessary (Home Office, 2020). I will encourage teamwork and continuity of care by effectively communicating with coworkers and outside </a:t>
            </a:r>
            <a:r>
              <a:rPr lang="en-US" dirty="0" err="1"/>
              <a:t>organisations</a:t>
            </a:r>
            <a:r>
              <a:rPr lang="en-US" dirty="0"/>
              <a:t>.</a:t>
            </a:r>
            <a:endParaRPr lang="en-US" dirty="0">
              <a:ea typeface="Calibri"/>
              <a:cs typeface="Calibri"/>
            </a:endParaRPr>
          </a:p>
          <a:p>
            <a:endParaRPr lang="en-US" dirty="0">
              <a:ea typeface="Calibri"/>
              <a:cs typeface="Calibri"/>
            </a:endParaRPr>
          </a:p>
          <a:p>
            <a:r>
              <a:rPr lang="en-US" dirty="0"/>
              <a:t>Finally, my placement will support Victim Support’s aim of improving service quality through reflective practice and feedback. By reflecting on my experiences, identifying learning needs and responding positively to supervision, I will contribute to the continuous improvement of victim services while developing my own professional skills for a future career in policing or criminal justice.</a:t>
            </a:r>
            <a:endParaRPr lang="en-US" dirty="0">
              <a:ea typeface="Calibri" panose="020F0502020204030204"/>
              <a:cs typeface="Calibri" panose="020F0502020204030204"/>
            </a:endParaRPr>
          </a:p>
          <a:p>
            <a:endParaRPr lang="en-US">
              <a:ea typeface="Calibri" panose="020F0502020204030204"/>
              <a:cs typeface="Calibri" panose="020F0502020204030204"/>
            </a:endParaRPr>
          </a:p>
        </p:txBody>
      </p:sp>
      <p:sp>
        <p:nvSpPr>
          <p:cNvPr id="4" name="Slide Number Placeholder 3"/>
          <p:cNvSpPr>
            <a:spLocks noGrp="1"/>
          </p:cNvSpPr>
          <p:nvPr>
            <p:ph type="sldNum" sz="quarter" idx="5"/>
          </p:nvPr>
        </p:nvSpPr>
        <p:spPr/>
        <p:txBody>
          <a:bodyPr/>
          <a:lstStyle/>
          <a:p>
            <a:fld id="{899B56B4-3FDC-423B-B8A5-8765E831469D}" type="slidenum">
              <a:t>5</a:t>
            </a:fld>
            <a:endParaRPr lang="en-GB"/>
          </a:p>
        </p:txBody>
      </p:sp>
    </p:spTree>
    <p:extLst>
      <p:ext uri="{BB962C8B-B14F-4D97-AF65-F5344CB8AC3E}">
        <p14:creationId xmlns:p14="http://schemas.microsoft.com/office/powerpoint/2010/main" val="183500210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99B56B4-3FDC-423B-B8A5-8765E831469D}" type="slidenum">
              <a:t>6</a:t>
            </a:fld>
            <a:endParaRPr lang="en-GB"/>
          </a:p>
        </p:txBody>
      </p:sp>
    </p:spTree>
    <p:extLst>
      <p:ext uri="{BB962C8B-B14F-4D97-AF65-F5344CB8AC3E}">
        <p14:creationId xmlns:p14="http://schemas.microsoft.com/office/powerpoint/2010/main" val="29716162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20/01/2026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20/01/2026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20/01/2026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20/01/2026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20/01/2026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20/01/2026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1.jpeg"/><Relationship Id="rId7" Type="http://schemas.openxmlformats.org/officeDocument/2006/relationships/diagramColors" Target="../diagrams/colors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2.jpeg"/><Relationship Id="rId7" Type="http://schemas.openxmlformats.org/officeDocument/2006/relationships/diagramColors" Target="../diagrams/colors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jpeg"/><Relationship Id="rId7" Type="http://schemas.openxmlformats.org/officeDocument/2006/relationships/diagramColors" Target="../diagrams/colors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4.jpeg"/><Relationship Id="rId7" Type="http://schemas.openxmlformats.org/officeDocument/2006/relationships/diagramColors" Target="../diagrams/colors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6.xml.rels><?xml version="1.0" encoding="UTF-8" standalone="yes"?>
<Relationships xmlns="http://schemas.openxmlformats.org/package/2006/relationships"><Relationship Id="rId8" Type="http://schemas.openxmlformats.org/officeDocument/2006/relationships/hyperlink" Target="https://www.hull.ac.uk/study/undergraduate/courses/professional-policing-bsc-hons/what-can-you-do-with-a-degree-in-professional-policing" TargetMode="External"/><Relationship Id="rId3" Type="http://schemas.openxmlformats.org/officeDocument/2006/relationships/hyperlink" Target="https://www.college.police.uk/career-learning/competency-and-values-framework" TargetMode="External"/><Relationship Id="rId7" Type="http://schemas.openxmlformats.org/officeDocument/2006/relationships/hyperlink" Target="https://occupational-maps.skillsengland.education.gov.uk/maps/occupation/OCC0304" TargetMode="External"/><Relationship Id="rId12" Type="http://schemas.openxmlformats.org/officeDocument/2006/relationships/hyperlink" Target="https://www.victimsupport.org.uk/help-and-support/"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www.prospects.ac.uk/job-profiles/police-officer?" TargetMode="External"/><Relationship Id="rId11" Type="http://schemas.openxmlformats.org/officeDocument/2006/relationships/hyperlink" Target="https://www.victimsupport.org.uk/about-us/" TargetMode="External"/><Relationship Id="rId5" Type="http://schemas.openxmlformats.org/officeDocument/2006/relationships/hyperlink" Target="https://www.gov.uk/government/statistics/police-workforce-england-and-wales-31-march-2025" TargetMode="External"/><Relationship Id="rId10" Type="http://schemas.openxmlformats.org/officeDocument/2006/relationships/hyperlink" Target="https://www.gov.uk/government/publications/the-code-of-practice-for-victims-of-crime" TargetMode="External"/><Relationship Id="rId4" Type="http://schemas.openxmlformats.org/officeDocument/2006/relationships/hyperlink" Target="https://www.college.police.uk/career-learning/support-for-career-development/core-skills" TargetMode="External"/><Relationship Id="rId9" Type="http://schemas.openxmlformats.org/officeDocument/2006/relationships/hyperlink" Target="https://www.college.police.uk/app/victims-and-witness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677BAFB-3BD3-41BB-9107-FAE224AE21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Oval 9">
            <a:extLst>
              <a:ext uri="{FF2B5EF4-FFF2-40B4-BE49-F238E27FC236}">
                <a16:creationId xmlns:a16="http://schemas.microsoft.com/office/drawing/2014/main" id="{E6823A9B-C188-42D4-847C-3AD928DB14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42784" y="253140"/>
            <a:ext cx="6184555" cy="6184555"/>
          </a:xfrm>
          <a:prstGeom prst="ellipse">
            <a:avLst/>
          </a:prstGeom>
          <a:solidFill>
            <a:srgbClr val="FFFFFF"/>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Oval 11">
            <a:extLst>
              <a:ext uri="{FF2B5EF4-FFF2-40B4-BE49-F238E27FC236}">
                <a16:creationId xmlns:a16="http://schemas.microsoft.com/office/drawing/2014/main" id="{34B557F3-1A0C-4749-A6DB-EAC082DF3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24848" y="253140"/>
            <a:ext cx="6184555" cy="6184555"/>
          </a:xfrm>
          <a:prstGeom prst="ellipse">
            <a:avLst/>
          </a:prstGeom>
          <a:solidFill>
            <a:schemeClr val="accent6">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3"/>
              </a:solidFill>
            </a:endParaRPr>
          </a:p>
        </p:txBody>
      </p:sp>
      <p:sp>
        <p:nvSpPr>
          <p:cNvPr id="14" name="Oval 13">
            <a:extLst>
              <a:ext uri="{FF2B5EF4-FFF2-40B4-BE49-F238E27FC236}">
                <a16:creationId xmlns:a16="http://schemas.microsoft.com/office/drawing/2014/main" id="{55D55AA6-3751-494F-868A-DCEDC5CE82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03723" y="136525"/>
            <a:ext cx="6184555" cy="6184555"/>
          </a:xfrm>
          <a:prstGeom prst="ellipse">
            <a:avLst/>
          </a:prstGeom>
          <a:solidFill>
            <a:schemeClr val="tx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581400" y="965580"/>
            <a:ext cx="5204489" cy="3160593"/>
          </a:xfrm>
        </p:spPr>
        <p:txBody>
          <a:bodyPr>
            <a:normAutofit/>
          </a:bodyPr>
          <a:lstStyle/>
          <a:p>
            <a:r>
              <a:rPr lang="en-GB" sz="5000">
                <a:solidFill>
                  <a:schemeClr val="bg1"/>
                </a:solidFill>
              </a:rPr>
              <a:t>Why I chose Victim Support to support my future study and work choices </a:t>
            </a:r>
          </a:p>
        </p:txBody>
      </p:sp>
      <p:sp>
        <p:nvSpPr>
          <p:cNvPr id="3" name="Subtitle 2"/>
          <p:cNvSpPr>
            <a:spLocks noGrp="1"/>
          </p:cNvSpPr>
          <p:nvPr>
            <p:ph type="subTitle" idx="1"/>
          </p:nvPr>
        </p:nvSpPr>
        <p:spPr>
          <a:xfrm>
            <a:off x="3820817" y="4409960"/>
            <a:ext cx="4508641" cy="1116414"/>
          </a:xfrm>
        </p:spPr>
        <p:txBody>
          <a:bodyPr vert="horz" lIns="91440" tIns="45720" rIns="91440" bIns="45720" rtlCol="0" anchor="t">
            <a:normAutofit/>
          </a:bodyPr>
          <a:lstStyle/>
          <a:p>
            <a:r>
              <a:rPr lang="en-GB" sz="2000" dirty="0">
                <a:solidFill>
                  <a:schemeClr val="bg1"/>
                </a:solidFill>
              </a:rPr>
              <a:t>By Nathan Lloyd (2404571)</a:t>
            </a:r>
          </a:p>
          <a:p>
            <a:r>
              <a:rPr lang="en-GB" sz="2000" dirty="0">
                <a:solidFill>
                  <a:schemeClr val="bg1"/>
                </a:solidFill>
              </a:rPr>
              <a:t>Melanie Thomas BMPL 5020A</a:t>
            </a:r>
          </a:p>
        </p:txBody>
      </p:sp>
      <p:sp>
        <p:nvSpPr>
          <p:cNvPr id="16" name="Graphic 212">
            <a:extLst>
              <a:ext uri="{FF2B5EF4-FFF2-40B4-BE49-F238E27FC236}">
                <a16:creationId xmlns:a16="http://schemas.microsoft.com/office/drawing/2014/main" id="{4D4C00DC-4DC6-4CD2-9E31-F17E6CEBC5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56275" y="97597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sp>
        <p:nvSpPr>
          <p:cNvPr id="18" name="Graphic 212">
            <a:extLst>
              <a:ext uri="{FF2B5EF4-FFF2-40B4-BE49-F238E27FC236}">
                <a16:creationId xmlns:a16="http://schemas.microsoft.com/office/drawing/2014/main" id="{D82AB1B2-7970-42CF-8BF5-567C69E9FF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56275" y="975977"/>
            <a:ext cx="413564" cy="413564"/>
          </a:xfrm>
          <a:custGeom>
            <a:avLst/>
            <a:gdLst>
              <a:gd name="connsiteX0" fmla="*/ 403574 w 807148"/>
              <a:gd name="connsiteY0" fmla="*/ 0 h 807148"/>
              <a:gd name="connsiteX1" fmla="*/ 0 w 807148"/>
              <a:gd name="connsiteY1" fmla="*/ 403574 h 807148"/>
              <a:gd name="connsiteX2" fmla="*/ 403574 w 807148"/>
              <a:gd name="connsiteY2" fmla="*/ 807149 h 807148"/>
              <a:gd name="connsiteX3" fmla="*/ 807149 w 807148"/>
              <a:gd name="connsiteY3" fmla="*/ 403574 h 807148"/>
              <a:gd name="connsiteX4" fmla="*/ 403574 w 807148"/>
              <a:gd name="connsiteY4" fmla="*/ 0 h 807148"/>
              <a:gd name="connsiteX5" fmla="*/ 403574 w 807148"/>
              <a:gd name="connsiteY5" fmla="*/ 667988 h 807148"/>
              <a:gd name="connsiteX6" fmla="*/ 139160 w 807148"/>
              <a:gd name="connsiteY6" fmla="*/ 403574 h 807148"/>
              <a:gd name="connsiteX7" fmla="*/ 403574 w 807148"/>
              <a:gd name="connsiteY7" fmla="*/ 139160 h 807148"/>
              <a:gd name="connsiteX8" fmla="*/ 667988 w 807148"/>
              <a:gd name="connsiteY8" fmla="*/ 403574 h 807148"/>
              <a:gd name="connsiteX9" fmla="*/ 403574 w 807148"/>
              <a:gd name="connsiteY9" fmla="*/ 667988 h 807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07148" h="807148">
                <a:moveTo>
                  <a:pt x="403574" y="0"/>
                </a:moveTo>
                <a:cubicBezTo>
                  <a:pt x="180689" y="0"/>
                  <a:pt x="0" y="180689"/>
                  <a:pt x="0" y="403574"/>
                </a:cubicBezTo>
                <a:cubicBezTo>
                  <a:pt x="0" y="626459"/>
                  <a:pt x="180689" y="807149"/>
                  <a:pt x="403574" y="807149"/>
                </a:cubicBezTo>
                <a:cubicBezTo>
                  <a:pt x="626459" y="807149"/>
                  <a:pt x="807149" y="626459"/>
                  <a:pt x="807149" y="403574"/>
                </a:cubicBezTo>
                <a:cubicBezTo>
                  <a:pt x="807149" y="180689"/>
                  <a:pt x="626459" y="0"/>
                  <a:pt x="403574" y="0"/>
                </a:cubicBezTo>
                <a:close/>
                <a:moveTo>
                  <a:pt x="403574" y="667988"/>
                </a:moveTo>
                <a:cubicBezTo>
                  <a:pt x="257556" y="667988"/>
                  <a:pt x="139160" y="549593"/>
                  <a:pt x="139160" y="403574"/>
                </a:cubicBezTo>
                <a:cubicBezTo>
                  <a:pt x="139160" y="257556"/>
                  <a:pt x="257556" y="139160"/>
                  <a:pt x="403574" y="139160"/>
                </a:cubicBezTo>
                <a:cubicBezTo>
                  <a:pt x="549593" y="139160"/>
                  <a:pt x="667988" y="257556"/>
                  <a:pt x="667988" y="403574"/>
                </a:cubicBezTo>
                <a:cubicBezTo>
                  <a:pt x="667988" y="549593"/>
                  <a:pt x="549593" y="667988"/>
                  <a:pt x="403574" y="667988"/>
                </a:cubicBezTo>
                <a:close/>
              </a:path>
            </a:pathLst>
          </a:cu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chemeClr val="lt1"/>
              </a:solidFill>
            </a:endParaRPr>
          </a:p>
        </p:txBody>
      </p:sp>
      <p:grpSp>
        <p:nvGrpSpPr>
          <p:cNvPr id="20" name="Graphic 190">
            <a:extLst>
              <a:ext uri="{FF2B5EF4-FFF2-40B4-BE49-F238E27FC236}">
                <a16:creationId xmlns:a16="http://schemas.microsoft.com/office/drawing/2014/main" id="{66FB5A75-BDE2-4F12-A95B-C48788A7685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080947" y="1755501"/>
            <a:ext cx="1598829" cy="531293"/>
            <a:chOff x="2504802" y="1755501"/>
            <a:chExt cx="1598829" cy="531293"/>
          </a:xfrm>
          <a:solidFill>
            <a:schemeClr val="bg1"/>
          </a:solidFill>
        </p:grpSpPr>
        <p:sp>
          <p:nvSpPr>
            <p:cNvPr id="21" name="Freeform: Shape 20">
              <a:extLst>
                <a:ext uri="{FF2B5EF4-FFF2-40B4-BE49-F238E27FC236}">
                  <a16:creationId xmlns:a16="http://schemas.microsoft.com/office/drawing/2014/main" id="{DC86CBC8-A814-4C0C-A287-7C549693D2E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2113855"/>
              <a:ext cx="1598614" cy="172939"/>
            </a:xfrm>
            <a:custGeom>
              <a:avLst/>
              <a:gdLst>
                <a:gd name="connsiteX0" fmla="*/ 1248648 w 1598614"/>
                <a:gd name="connsiteY0" fmla="*/ 172939 h 172939"/>
                <a:gd name="connsiteX1" fmla="*/ 1123031 w 1598614"/>
                <a:gd name="connsiteY1" fmla="*/ 92708 h 172939"/>
                <a:gd name="connsiteX2" fmla="*/ 1024085 w 1598614"/>
                <a:gd name="connsiteY2" fmla="*/ 29469 h 172939"/>
                <a:gd name="connsiteX3" fmla="*/ 925140 w 1598614"/>
                <a:gd name="connsiteY3" fmla="*/ 92708 h 172939"/>
                <a:gd name="connsiteX4" fmla="*/ 799522 w 1598614"/>
                <a:gd name="connsiteY4" fmla="*/ 172939 h 172939"/>
                <a:gd name="connsiteX5" fmla="*/ 799522 w 1598614"/>
                <a:gd name="connsiteY5" fmla="*/ 172939 h 172939"/>
                <a:gd name="connsiteX6" fmla="*/ 673905 w 1598614"/>
                <a:gd name="connsiteY6" fmla="*/ 92708 h 172939"/>
                <a:gd name="connsiteX7" fmla="*/ 574959 w 1598614"/>
                <a:gd name="connsiteY7" fmla="*/ 29469 h 172939"/>
                <a:gd name="connsiteX8" fmla="*/ 476014 w 1598614"/>
                <a:gd name="connsiteY8" fmla="*/ 92708 h 172939"/>
                <a:gd name="connsiteX9" fmla="*/ 350396 w 1598614"/>
                <a:gd name="connsiteY9" fmla="*/ 172939 h 172939"/>
                <a:gd name="connsiteX10" fmla="*/ 224778 w 1598614"/>
                <a:gd name="connsiteY10" fmla="*/ 92708 h 172939"/>
                <a:gd name="connsiteX11" fmla="*/ 125833 w 1598614"/>
                <a:gd name="connsiteY11" fmla="*/ 29469 h 172939"/>
                <a:gd name="connsiteX12" fmla="*/ 26887 w 1598614"/>
                <a:gd name="connsiteY12" fmla="*/ 92708 h 172939"/>
                <a:gd name="connsiteX13" fmla="*/ 0 w 1598614"/>
                <a:gd name="connsiteY13" fmla="*/ 80232 h 172939"/>
                <a:gd name="connsiteX14" fmla="*/ 125618 w 1598614"/>
                <a:gd name="connsiteY14" fmla="*/ 0 h 172939"/>
                <a:gd name="connsiteX15" fmla="*/ 251235 w 1598614"/>
                <a:gd name="connsiteY15" fmla="*/ 80232 h 172939"/>
                <a:gd name="connsiteX16" fmla="*/ 350181 w 1598614"/>
                <a:gd name="connsiteY16" fmla="*/ 143471 h 172939"/>
                <a:gd name="connsiteX17" fmla="*/ 449126 w 1598614"/>
                <a:gd name="connsiteY17" fmla="*/ 80232 h 172939"/>
                <a:gd name="connsiteX18" fmla="*/ 574744 w 1598614"/>
                <a:gd name="connsiteY18" fmla="*/ 0 h 172939"/>
                <a:gd name="connsiteX19" fmla="*/ 700362 w 1598614"/>
                <a:gd name="connsiteY19" fmla="*/ 80232 h 172939"/>
                <a:gd name="connsiteX20" fmla="*/ 799307 w 1598614"/>
                <a:gd name="connsiteY20" fmla="*/ 143471 h 172939"/>
                <a:gd name="connsiteX21" fmla="*/ 799307 w 1598614"/>
                <a:gd name="connsiteY21" fmla="*/ 143471 h 172939"/>
                <a:gd name="connsiteX22" fmla="*/ 898253 w 1598614"/>
                <a:gd name="connsiteY22" fmla="*/ 80232 h 172939"/>
                <a:gd name="connsiteX23" fmla="*/ 1023870 w 1598614"/>
                <a:gd name="connsiteY23" fmla="*/ 0 h 172939"/>
                <a:gd name="connsiteX24" fmla="*/ 1149488 w 1598614"/>
                <a:gd name="connsiteY24" fmla="*/ 80232 h 172939"/>
                <a:gd name="connsiteX25" fmla="*/ 1248433 w 1598614"/>
                <a:gd name="connsiteY25" fmla="*/ 143471 h 172939"/>
                <a:gd name="connsiteX26" fmla="*/ 1347379 w 1598614"/>
                <a:gd name="connsiteY26" fmla="*/ 80232 h 172939"/>
                <a:gd name="connsiteX27" fmla="*/ 1472997 w 1598614"/>
                <a:gd name="connsiteY27" fmla="*/ 0 h 172939"/>
                <a:gd name="connsiteX28" fmla="*/ 1598614 w 1598614"/>
                <a:gd name="connsiteY28" fmla="*/ 80232 h 172939"/>
                <a:gd name="connsiteX29" fmla="*/ 1571942 w 1598614"/>
                <a:gd name="connsiteY29" fmla="*/ 92708 h 172939"/>
                <a:gd name="connsiteX30" fmla="*/ 1472997 w 1598614"/>
                <a:gd name="connsiteY30" fmla="*/ 29469 h 172939"/>
                <a:gd name="connsiteX31" fmla="*/ 1374051 w 1598614"/>
                <a:gd name="connsiteY31" fmla="*/ 92708 h 172939"/>
                <a:gd name="connsiteX32" fmla="*/ 1248648 w 1598614"/>
                <a:gd name="connsiteY32" fmla="*/ 172939 h 1729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614" h="172939">
                  <a:moveTo>
                    <a:pt x="1248648" y="172939"/>
                  </a:moveTo>
                  <a:cubicBezTo>
                    <a:pt x="1194229" y="172939"/>
                    <a:pt x="1146046" y="142180"/>
                    <a:pt x="1123031" y="92708"/>
                  </a:cubicBezTo>
                  <a:cubicBezTo>
                    <a:pt x="1104962" y="53775"/>
                    <a:pt x="1067105" y="29469"/>
                    <a:pt x="1024085" y="29469"/>
                  </a:cubicBezTo>
                  <a:cubicBezTo>
                    <a:pt x="981066" y="29469"/>
                    <a:pt x="943208" y="53775"/>
                    <a:pt x="925140" y="92708"/>
                  </a:cubicBezTo>
                  <a:cubicBezTo>
                    <a:pt x="902124" y="142180"/>
                    <a:pt x="853942" y="172939"/>
                    <a:pt x="799522" y="172939"/>
                  </a:cubicBezTo>
                  <a:cubicBezTo>
                    <a:pt x="799522" y="172939"/>
                    <a:pt x="799522" y="172939"/>
                    <a:pt x="799522" y="172939"/>
                  </a:cubicBezTo>
                  <a:cubicBezTo>
                    <a:pt x="744887" y="172939"/>
                    <a:pt x="696920" y="142180"/>
                    <a:pt x="673905" y="92708"/>
                  </a:cubicBezTo>
                  <a:cubicBezTo>
                    <a:pt x="655836" y="53775"/>
                    <a:pt x="617979" y="29469"/>
                    <a:pt x="574959" y="29469"/>
                  </a:cubicBezTo>
                  <a:cubicBezTo>
                    <a:pt x="531939" y="29469"/>
                    <a:pt x="494082" y="53775"/>
                    <a:pt x="476014" y="92708"/>
                  </a:cubicBezTo>
                  <a:cubicBezTo>
                    <a:pt x="452998" y="142180"/>
                    <a:pt x="405031" y="172939"/>
                    <a:pt x="350396" y="172939"/>
                  </a:cubicBezTo>
                  <a:cubicBezTo>
                    <a:pt x="295976" y="172939"/>
                    <a:pt x="247794" y="142180"/>
                    <a:pt x="224778" y="92708"/>
                  </a:cubicBezTo>
                  <a:cubicBezTo>
                    <a:pt x="206710" y="53775"/>
                    <a:pt x="168853" y="29469"/>
                    <a:pt x="125833" y="29469"/>
                  </a:cubicBezTo>
                  <a:cubicBezTo>
                    <a:pt x="82813" y="29469"/>
                    <a:pt x="44956" y="53775"/>
                    <a:pt x="26887" y="92708"/>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268" y="30759"/>
                    <a:pt x="969235" y="0"/>
                    <a:pt x="1023870" y="0"/>
                  </a:cubicBezTo>
                  <a:cubicBezTo>
                    <a:pt x="1078505" y="0"/>
                    <a:pt x="1126472" y="30759"/>
                    <a:pt x="1149488" y="80232"/>
                  </a:cubicBezTo>
                  <a:cubicBezTo>
                    <a:pt x="1167556" y="119165"/>
                    <a:pt x="1205414" y="143471"/>
                    <a:pt x="1248433" y="143471"/>
                  </a:cubicBezTo>
                  <a:cubicBezTo>
                    <a:pt x="1291453" y="143471"/>
                    <a:pt x="1329311" y="119165"/>
                    <a:pt x="1347379" y="80232"/>
                  </a:cubicBezTo>
                  <a:cubicBezTo>
                    <a:pt x="1370394" y="30759"/>
                    <a:pt x="1418361" y="0"/>
                    <a:pt x="1472997" y="0"/>
                  </a:cubicBezTo>
                  <a:cubicBezTo>
                    <a:pt x="1527632" y="0"/>
                    <a:pt x="1575814" y="30759"/>
                    <a:pt x="1598614" y="80232"/>
                  </a:cubicBezTo>
                  <a:lnTo>
                    <a:pt x="1571942" y="92708"/>
                  </a:lnTo>
                  <a:cubicBezTo>
                    <a:pt x="1553874" y="53775"/>
                    <a:pt x="1515801" y="29469"/>
                    <a:pt x="1472997" y="29469"/>
                  </a:cubicBezTo>
                  <a:cubicBezTo>
                    <a:pt x="1429977" y="29469"/>
                    <a:pt x="1392119" y="53775"/>
                    <a:pt x="1374051" y="92708"/>
                  </a:cubicBezTo>
                  <a:cubicBezTo>
                    <a:pt x="1351251" y="142180"/>
                    <a:pt x="1303069" y="172939"/>
                    <a:pt x="1248648" y="172939"/>
                  </a:cubicBezTo>
                  <a:close/>
                </a:path>
              </a:pathLst>
            </a:custGeom>
            <a:grpFill/>
            <a:ln w="21496" cap="flat">
              <a:noFill/>
              <a:prstDash val="solid"/>
              <a:miter/>
            </a:ln>
          </p:spPr>
          <p:txBody>
            <a:bodyPr rtlCol="0" anchor="ctr"/>
            <a:lstStyle/>
            <a:p>
              <a:endParaRPr lang="en-US" dirty="0"/>
            </a:p>
          </p:txBody>
        </p:sp>
        <p:sp>
          <p:nvSpPr>
            <p:cNvPr id="22" name="Freeform: Shape 21">
              <a:extLst>
                <a:ext uri="{FF2B5EF4-FFF2-40B4-BE49-F238E27FC236}">
                  <a16:creationId xmlns:a16="http://schemas.microsoft.com/office/drawing/2014/main" id="{6AA52F4F-14E6-402F-A196-668B9CA9BC6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2504802" y="1755501"/>
              <a:ext cx="1598829" cy="172724"/>
            </a:xfrm>
            <a:custGeom>
              <a:avLst/>
              <a:gdLst>
                <a:gd name="connsiteX0" fmla="*/ 1248648 w 1598829"/>
                <a:gd name="connsiteY0" fmla="*/ 172724 h 172724"/>
                <a:gd name="connsiteX1" fmla="*/ 1123031 w 1598829"/>
                <a:gd name="connsiteY1" fmla="*/ 92492 h 172724"/>
                <a:gd name="connsiteX2" fmla="*/ 1024085 w 1598829"/>
                <a:gd name="connsiteY2" fmla="*/ 29253 h 172724"/>
                <a:gd name="connsiteX3" fmla="*/ 925140 w 1598829"/>
                <a:gd name="connsiteY3" fmla="*/ 92492 h 172724"/>
                <a:gd name="connsiteX4" fmla="*/ 799522 w 1598829"/>
                <a:gd name="connsiteY4" fmla="*/ 172724 h 172724"/>
                <a:gd name="connsiteX5" fmla="*/ 799522 w 1598829"/>
                <a:gd name="connsiteY5" fmla="*/ 172724 h 172724"/>
                <a:gd name="connsiteX6" fmla="*/ 673905 w 1598829"/>
                <a:gd name="connsiteY6" fmla="*/ 92492 h 172724"/>
                <a:gd name="connsiteX7" fmla="*/ 574959 w 1598829"/>
                <a:gd name="connsiteY7" fmla="*/ 29253 h 172724"/>
                <a:gd name="connsiteX8" fmla="*/ 476014 w 1598829"/>
                <a:gd name="connsiteY8" fmla="*/ 92492 h 172724"/>
                <a:gd name="connsiteX9" fmla="*/ 350396 w 1598829"/>
                <a:gd name="connsiteY9" fmla="*/ 172724 h 172724"/>
                <a:gd name="connsiteX10" fmla="*/ 224778 w 1598829"/>
                <a:gd name="connsiteY10" fmla="*/ 92492 h 172724"/>
                <a:gd name="connsiteX11" fmla="*/ 125833 w 1598829"/>
                <a:gd name="connsiteY11" fmla="*/ 29253 h 172724"/>
                <a:gd name="connsiteX12" fmla="*/ 26887 w 1598829"/>
                <a:gd name="connsiteY12" fmla="*/ 92492 h 172724"/>
                <a:gd name="connsiteX13" fmla="*/ 0 w 1598829"/>
                <a:gd name="connsiteY13" fmla="*/ 80232 h 172724"/>
                <a:gd name="connsiteX14" fmla="*/ 125618 w 1598829"/>
                <a:gd name="connsiteY14" fmla="*/ 0 h 172724"/>
                <a:gd name="connsiteX15" fmla="*/ 251235 w 1598829"/>
                <a:gd name="connsiteY15" fmla="*/ 80232 h 172724"/>
                <a:gd name="connsiteX16" fmla="*/ 350181 w 1598829"/>
                <a:gd name="connsiteY16" fmla="*/ 143471 h 172724"/>
                <a:gd name="connsiteX17" fmla="*/ 449126 w 1598829"/>
                <a:gd name="connsiteY17" fmla="*/ 80232 h 172724"/>
                <a:gd name="connsiteX18" fmla="*/ 574744 w 1598829"/>
                <a:gd name="connsiteY18" fmla="*/ 0 h 172724"/>
                <a:gd name="connsiteX19" fmla="*/ 700362 w 1598829"/>
                <a:gd name="connsiteY19" fmla="*/ 80232 h 172724"/>
                <a:gd name="connsiteX20" fmla="*/ 799307 w 1598829"/>
                <a:gd name="connsiteY20" fmla="*/ 143471 h 172724"/>
                <a:gd name="connsiteX21" fmla="*/ 799307 w 1598829"/>
                <a:gd name="connsiteY21" fmla="*/ 143471 h 172724"/>
                <a:gd name="connsiteX22" fmla="*/ 898253 w 1598829"/>
                <a:gd name="connsiteY22" fmla="*/ 80232 h 172724"/>
                <a:gd name="connsiteX23" fmla="*/ 1024085 w 1598829"/>
                <a:gd name="connsiteY23" fmla="*/ 0 h 172724"/>
                <a:gd name="connsiteX24" fmla="*/ 1149703 w 1598829"/>
                <a:gd name="connsiteY24" fmla="*/ 80232 h 172724"/>
                <a:gd name="connsiteX25" fmla="*/ 1248648 w 1598829"/>
                <a:gd name="connsiteY25" fmla="*/ 143471 h 172724"/>
                <a:gd name="connsiteX26" fmla="*/ 1347594 w 1598829"/>
                <a:gd name="connsiteY26" fmla="*/ 80232 h 172724"/>
                <a:gd name="connsiteX27" fmla="*/ 1473212 w 1598829"/>
                <a:gd name="connsiteY27" fmla="*/ 0 h 172724"/>
                <a:gd name="connsiteX28" fmla="*/ 1598829 w 1598829"/>
                <a:gd name="connsiteY28" fmla="*/ 80232 h 172724"/>
                <a:gd name="connsiteX29" fmla="*/ 1572157 w 1598829"/>
                <a:gd name="connsiteY29" fmla="*/ 92492 h 172724"/>
                <a:gd name="connsiteX30" fmla="*/ 1473212 w 1598829"/>
                <a:gd name="connsiteY30" fmla="*/ 29253 h 172724"/>
                <a:gd name="connsiteX31" fmla="*/ 1374266 w 1598829"/>
                <a:gd name="connsiteY31" fmla="*/ 92492 h 172724"/>
                <a:gd name="connsiteX32" fmla="*/ 1248648 w 1598829"/>
                <a:gd name="connsiteY32" fmla="*/ 172724 h 1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1598829" h="172724">
                  <a:moveTo>
                    <a:pt x="1248648" y="172724"/>
                  </a:moveTo>
                  <a:cubicBezTo>
                    <a:pt x="1194229" y="172724"/>
                    <a:pt x="1146046" y="141965"/>
                    <a:pt x="1123031" y="92492"/>
                  </a:cubicBezTo>
                  <a:cubicBezTo>
                    <a:pt x="1104962" y="53560"/>
                    <a:pt x="1067105" y="29253"/>
                    <a:pt x="1024085" y="29253"/>
                  </a:cubicBezTo>
                  <a:cubicBezTo>
                    <a:pt x="981066" y="29253"/>
                    <a:pt x="943208" y="53560"/>
                    <a:pt x="925140" y="92492"/>
                  </a:cubicBezTo>
                  <a:cubicBezTo>
                    <a:pt x="902124" y="141965"/>
                    <a:pt x="853942" y="172724"/>
                    <a:pt x="799522" y="172724"/>
                  </a:cubicBezTo>
                  <a:cubicBezTo>
                    <a:pt x="799522" y="172724"/>
                    <a:pt x="799522" y="172724"/>
                    <a:pt x="799522" y="172724"/>
                  </a:cubicBezTo>
                  <a:cubicBezTo>
                    <a:pt x="744887" y="172724"/>
                    <a:pt x="696920" y="141965"/>
                    <a:pt x="673905" y="92492"/>
                  </a:cubicBezTo>
                  <a:cubicBezTo>
                    <a:pt x="655836" y="53560"/>
                    <a:pt x="617979" y="29253"/>
                    <a:pt x="574959" y="29253"/>
                  </a:cubicBezTo>
                  <a:cubicBezTo>
                    <a:pt x="531939" y="29253"/>
                    <a:pt x="494082" y="53560"/>
                    <a:pt x="476014" y="92492"/>
                  </a:cubicBezTo>
                  <a:cubicBezTo>
                    <a:pt x="452998" y="141965"/>
                    <a:pt x="405031" y="172724"/>
                    <a:pt x="350396" y="172724"/>
                  </a:cubicBezTo>
                  <a:cubicBezTo>
                    <a:pt x="295976" y="172724"/>
                    <a:pt x="247794" y="141965"/>
                    <a:pt x="224778" y="92492"/>
                  </a:cubicBezTo>
                  <a:cubicBezTo>
                    <a:pt x="206710" y="53560"/>
                    <a:pt x="168853" y="29253"/>
                    <a:pt x="125833" y="29253"/>
                  </a:cubicBezTo>
                  <a:cubicBezTo>
                    <a:pt x="82813" y="29253"/>
                    <a:pt x="44956" y="53560"/>
                    <a:pt x="26887" y="92492"/>
                  </a:cubicBezTo>
                  <a:lnTo>
                    <a:pt x="0" y="80232"/>
                  </a:lnTo>
                  <a:cubicBezTo>
                    <a:pt x="23016" y="30759"/>
                    <a:pt x="70983" y="0"/>
                    <a:pt x="125618" y="0"/>
                  </a:cubicBezTo>
                  <a:cubicBezTo>
                    <a:pt x="180253" y="0"/>
                    <a:pt x="228220" y="30759"/>
                    <a:pt x="251235" y="80232"/>
                  </a:cubicBezTo>
                  <a:cubicBezTo>
                    <a:pt x="269304" y="119165"/>
                    <a:pt x="307376" y="143471"/>
                    <a:pt x="350181" y="143471"/>
                  </a:cubicBezTo>
                  <a:cubicBezTo>
                    <a:pt x="393201" y="143471"/>
                    <a:pt x="431058" y="119165"/>
                    <a:pt x="449126" y="80232"/>
                  </a:cubicBezTo>
                  <a:cubicBezTo>
                    <a:pt x="472142" y="30759"/>
                    <a:pt x="520324" y="0"/>
                    <a:pt x="574744" y="0"/>
                  </a:cubicBezTo>
                  <a:cubicBezTo>
                    <a:pt x="629164" y="0"/>
                    <a:pt x="677346" y="30759"/>
                    <a:pt x="700362" y="80232"/>
                  </a:cubicBezTo>
                  <a:cubicBezTo>
                    <a:pt x="718430" y="119165"/>
                    <a:pt x="756287" y="143471"/>
                    <a:pt x="799307" y="143471"/>
                  </a:cubicBezTo>
                  <a:lnTo>
                    <a:pt x="799307" y="143471"/>
                  </a:lnTo>
                  <a:cubicBezTo>
                    <a:pt x="842327" y="143471"/>
                    <a:pt x="880184" y="119165"/>
                    <a:pt x="898253" y="80232"/>
                  </a:cubicBezTo>
                  <a:cubicBezTo>
                    <a:pt x="921483" y="30759"/>
                    <a:pt x="969450" y="0"/>
                    <a:pt x="1024085" y="0"/>
                  </a:cubicBezTo>
                  <a:cubicBezTo>
                    <a:pt x="1078720" y="0"/>
                    <a:pt x="1126688" y="30759"/>
                    <a:pt x="1149703" y="80232"/>
                  </a:cubicBezTo>
                  <a:cubicBezTo>
                    <a:pt x="1167771" y="119165"/>
                    <a:pt x="1205629" y="143471"/>
                    <a:pt x="1248648" y="143471"/>
                  </a:cubicBezTo>
                  <a:cubicBezTo>
                    <a:pt x="1291668" y="143471"/>
                    <a:pt x="1329526" y="119165"/>
                    <a:pt x="1347594" y="80232"/>
                  </a:cubicBezTo>
                  <a:cubicBezTo>
                    <a:pt x="1370610" y="30759"/>
                    <a:pt x="1418792" y="0"/>
                    <a:pt x="1473212" y="0"/>
                  </a:cubicBezTo>
                  <a:cubicBezTo>
                    <a:pt x="1527847" y="0"/>
                    <a:pt x="1576029" y="30759"/>
                    <a:pt x="1598829" y="80232"/>
                  </a:cubicBezTo>
                  <a:lnTo>
                    <a:pt x="1572157" y="92492"/>
                  </a:lnTo>
                  <a:cubicBezTo>
                    <a:pt x="1554089" y="53560"/>
                    <a:pt x="1516016" y="29253"/>
                    <a:pt x="1473212" y="29253"/>
                  </a:cubicBezTo>
                  <a:cubicBezTo>
                    <a:pt x="1430192" y="29253"/>
                    <a:pt x="1392335" y="53560"/>
                    <a:pt x="1374266" y="92492"/>
                  </a:cubicBezTo>
                  <a:cubicBezTo>
                    <a:pt x="1351251" y="141965"/>
                    <a:pt x="1303069" y="172724"/>
                    <a:pt x="1248648" y="172724"/>
                  </a:cubicBezTo>
                  <a:close/>
                </a:path>
              </a:pathLst>
            </a:custGeom>
            <a:grpFill/>
            <a:ln w="21496" cap="flat">
              <a:noFill/>
              <a:prstDash val="solid"/>
              <a:miter/>
            </a:ln>
          </p:spPr>
          <p:txBody>
            <a:bodyPr rtlCol="0" anchor="ctr"/>
            <a:lstStyle/>
            <a:p>
              <a:endParaRPr lang="en-US" dirty="0"/>
            </a:p>
          </p:txBody>
        </p:sp>
      </p:grpSp>
      <p:sp>
        <p:nvSpPr>
          <p:cNvPr id="24" name="Oval 23">
            <a:extLst>
              <a:ext uri="{FF2B5EF4-FFF2-40B4-BE49-F238E27FC236}">
                <a16:creationId xmlns:a16="http://schemas.microsoft.com/office/drawing/2014/main" id="{C10FB9CA-E7FA-462C-B537-F1224ED1ACF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9820" y="4236107"/>
            <a:ext cx="510988" cy="510988"/>
          </a:xfrm>
          <a:prstGeom prst="ellipse">
            <a:avLst/>
          </a:prstGeom>
          <a:solidFill>
            <a:srgbClr val="FFFFFF"/>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26" name="Oval 25">
            <a:extLst>
              <a:ext uri="{FF2B5EF4-FFF2-40B4-BE49-F238E27FC236}">
                <a16:creationId xmlns:a16="http://schemas.microsoft.com/office/drawing/2014/main" id="{D8469AE7-A75B-4F37-850B-EF5974ABED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719820" y="4236107"/>
            <a:ext cx="510988" cy="510988"/>
          </a:xfrm>
          <a:prstGeom prst="ellipse">
            <a:avLst/>
          </a:prstGeom>
          <a:solidFill>
            <a:schemeClr val="accent2">
              <a:alpha val="3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grpSp>
        <p:nvGrpSpPr>
          <p:cNvPr id="28" name="Graphic 4">
            <a:extLst>
              <a:ext uri="{FF2B5EF4-FFF2-40B4-BE49-F238E27FC236}">
                <a16:creationId xmlns:a16="http://schemas.microsoft.com/office/drawing/2014/main" id="{63301095-70B2-49AA-8DA9-A35629AD621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597506" y="4175798"/>
            <a:ext cx="1861486" cy="1861665"/>
            <a:chOff x="5734053" y="3067000"/>
            <a:chExt cx="724484" cy="724549"/>
          </a:xfrm>
          <a:solidFill>
            <a:schemeClr val="bg1"/>
          </a:solidFill>
        </p:grpSpPr>
        <p:sp>
          <p:nvSpPr>
            <p:cNvPr id="29" name="Freeform: Shape 28">
              <a:extLst>
                <a:ext uri="{FF2B5EF4-FFF2-40B4-BE49-F238E27FC236}">
                  <a16:creationId xmlns:a16="http://schemas.microsoft.com/office/drawing/2014/main" id="{D218E08C-0BEA-45C2-8C09-4141DDDA001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067000"/>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dirty="0"/>
            </a:p>
          </p:txBody>
        </p:sp>
        <p:sp>
          <p:nvSpPr>
            <p:cNvPr id="30" name="Freeform: Shape 29">
              <a:extLst>
                <a:ext uri="{FF2B5EF4-FFF2-40B4-BE49-F238E27FC236}">
                  <a16:creationId xmlns:a16="http://schemas.microsoft.com/office/drawing/2014/main" id="{232F6090-14E0-44C6-B9FC-C91047BCDC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06700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31" name="Freeform: Shape 30">
              <a:extLst>
                <a:ext uri="{FF2B5EF4-FFF2-40B4-BE49-F238E27FC236}">
                  <a16:creationId xmlns:a16="http://schemas.microsoft.com/office/drawing/2014/main" id="{FDB9402B-335C-4892-9E7C-C400E95BE0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32" name="Freeform: Shape 31">
              <a:extLst>
                <a:ext uri="{FF2B5EF4-FFF2-40B4-BE49-F238E27FC236}">
                  <a16:creationId xmlns:a16="http://schemas.microsoft.com/office/drawing/2014/main" id="{E7A4371D-4448-409A-93F3-0C92E3EBDC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33" name="Freeform: Shape 32">
              <a:extLst>
                <a:ext uri="{FF2B5EF4-FFF2-40B4-BE49-F238E27FC236}">
                  <a16:creationId xmlns:a16="http://schemas.microsoft.com/office/drawing/2014/main" id="{780149CB-4B8F-4FD1-AC5E-25670C9EA0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34" name="Freeform: Shape 33">
              <a:extLst>
                <a:ext uri="{FF2B5EF4-FFF2-40B4-BE49-F238E27FC236}">
                  <a16:creationId xmlns:a16="http://schemas.microsoft.com/office/drawing/2014/main" id="{92D49A1A-35B0-4620-9D1E-A782A0E978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2" y="306700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35" name="Freeform: Shape 34">
              <a:extLst>
                <a:ext uri="{FF2B5EF4-FFF2-40B4-BE49-F238E27FC236}">
                  <a16:creationId xmlns:a16="http://schemas.microsoft.com/office/drawing/2014/main" id="{AFF46F08-B1E4-44C1-BD4A-4191D6EAD9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36" name="Freeform: Shape 35">
              <a:extLst>
                <a:ext uri="{FF2B5EF4-FFF2-40B4-BE49-F238E27FC236}">
                  <a16:creationId xmlns:a16="http://schemas.microsoft.com/office/drawing/2014/main" id="{8DB16610-3D81-4E5C-850D-5D1245C0DC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126244"/>
              <a:ext cx="14192" cy="14097"/>
            </a:xfrm>
            <a:custGeom>
              <a:avLst/>
              <a:gdLst>
                <a:gd name="connsiteX0" fmla="*/ 14192 w 14192"/>
                <a:gd name="connsiteY0" fmla="*/ 7049 h 14097"/>
                <a:gd name="connsiteX1" fmla="*/ 7144 w 14192"/>
                <a:gd name="connsiteY1" fmla="*/ 14097 h 14097"/>
                <a:gd name="connsiteX2" fmla="*/ 0 w 14192"/>
                <a:gd name="connsiteY2" fmla="*/ 7049 h 14097"/>
                <a:gd name="connsiteX3" fmla="*/ 7049 w 14192"/>
                <a:gd name="connsiteY3" fmla="*/ 0 h 14097"/>
                <a:gd name="connsiteX4" fmla="*/ 14192 w 14192"/>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9"/>
                  </a:moveTo>
                  <a:cubicBezTo>
                    <a:pt x="14192" y="10954"/>
                    <a:pt x="11049" y="14097"/>
                    <a:pt x="7144" y="14097"/>
                  </a:cubicBezTo>
                  <a:cubicBezTo>
                    <a:pt x="3239" y="14097"/>
                    <a:pt x="0" y="10954"/>
                    <a:pt x="0" y="7049"/>
                  </a:cubicBezTo>
                  <a:cubicBezTo>
                    <a:pt x="0" y="3143"/>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dirty="0"/>
            </a:p>
          </p:txBody>
        </p:sp>
        <p:sp>
          <p:nvSpPr>
            <p:cNvPr id="37" name="Freeform: Shape 36">
              <a:extLst>
                <a:ext uri="{FF2B5EF4-FFF2-40B4-BE49-F238E27FC236}">
                  <a16:creationId xmlns:a16="http://schemas.microsoft.com/office/drawing/2014/main" id="{E05501B2-83AC-4299-BE5A-8CA16B4089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126242"/>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38" name="Freeform: Shape 37">
              <a:extLst>
                <a:ext uri="{FF2B5EF4-FFF2-40B4-BE49-F238E27FC236}">
                  <a16:creationId xmlns:a16="http://schemas.microsoft.com/office/drawing/2014/main" id="{07CF1B90-3B3A-403E-A94F-8B82945D07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12624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39" name="Freeform: Shape 38">
              <a:extLst>
                <a:ext uri="{FF2B5EF4-FFF2-40B4-BE49-F238E27FC236}">
                  <a16:creationId xmlns:a16="http://schemas.microsoft.com/office/drawing/2014/main" id="{56A1CBA9-4AC1-4C42-9429-3FF31DF282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12624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40" name="Freeform: Shape 39">
              <a:extLst>
                <a:ext uri="{FF2B5EF4-FFF2-40B4-BE49-F238E27FC236}">
                  <a16:creationId xmlns:a16="http://schemas.microsoft.com/office/drawing/2014/main" id="{21318D9B-FD39-402A-ADFA-0E6CC789A7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12624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41" name="Freeform: Shape 40">
              <a:extLst>
                <a:ext uri="{FF2B5EF4-FFF2-40B4-BE49-F238E27FC236}">
                  <a16:creationId xmlns:a16="http://schemas.microsoft.com/office/drawing/2014/main" id="{333FB08F-B346-47C0-A7CD-1DE53E6C0D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126244"/>
              <a:ext cx="14097" cy="14097"/>
            </a:xfrm>
            <a:custGeom>
              <a:avLst/>
              <a:gdLst>
                <a:gd name="connsiteX0" fmla="*/ 14097 w 14097"/>
                <a:gd name="connsiteY0" fmla="*/ 7049 h 14097"/>
                <a:gd name="connsiteX1" fmla="*/ 7048 w 14097"/>
                <a:gd name="connsiteY1" fmla="*/ 14097 h 14097"/>
                <a:gd name="connsiteX2" fmla="*/ 0 w 14097"/>
                <a:gd name="connsiteY2" fmla="*/ 7049 h 14097"/>
                <a:gd name="connsiteX3" fmla="*/ 7048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42" name="Freeform: Shape 41">
              <a:extLst>
                <a:ext uri="{FF2B5EF4-FFF2-40B4-BE49-F238E27FC236}">
                  <a16:creationId xmlns:a16="http://schemas.microsoft.com/office/drawing/2014/main" id="{893AD6F2-6408-4A8E-9749-CB7388EF3D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126242"/>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43" name="Freeform: Shape 42">
              <a:extLst>
                <a:ext uri="{FF2B5EF4-FFF2-40B4-BE49-F238E27FC236}">
                  <a16:creationId xmlns:a16="http://schemas.microsoft.com/office/drawing/2014/main" id="{715D9D2F-1568-4BE3-A54A-69F52492B0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185393"/>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44" name="Freeform: Shape 43">
              <a:extLst>
                <a:ext uri="{FF2B5EF4-FFF2-40B4-BE49-F238E27FC236}">
                  <a16:creationId xmlns:a16="http://schemas.microsoft.com/office/drawing/2014/main" id="{9AB547A7-0D80-491F-98B4-C6B7CC4FC4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185393"/>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45" name="Freeform: Shape 44">
              <a:extLst>
                <a:ext uri="{FF2B5EF4-FFF2-40B4-BE49-F238E27FC236}">
                  <a16:creationId xmlns:a16="http://schemas.microsoft.com/office/drawing/2014/main" id="{7E2693CD-DAF5-4B26-9A2F-17673BF318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18539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6" name="Freeform: Shape 45">
              <a:extLst>
                <a:ext uri="{FF2B5EF4-FFF2-40B4-BE49-F238E27FC236}">
                  <a16:creationId xmlns:a16="http://schemas.microsoft.com/office/drawing/2014/main" id="{A96EEE12-952A-4693-B161-D7071D6010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18539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7" name="Freeform: Shape 46">
              <a:extLst>
                <a:ext uri="{FF2B5EF4-FFF2-40B4-BE49-F238E27FC236}">
                  <a16:creationId xmlns:a16="http://schemas.microsoft.com/office/drawing/2014/main" id="{F4228DCC-1611-4BDC-90AA-231F67EB11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18539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48" name="Freeform: Shape 47">
              <a:extLst>
                <a:ext uri="{FF2B5EF4-FFF2-40B4-BE49-F238E27FC236}">
                  <a16:creationId xmlns:a16="http://schemas.microsoft.com/office/drawing/2014/main" id="{DA163C3C-D3DF-461F-B6A8-90C7C227D12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2" y="3185393"/>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49" name="Freeform: Shape 48">
              <a:extLst>
                <a:ext uri="{FF2B5EF4-FFF2-40B4-BE49-F238E27FC236}">
                  <a16:creationId xmlns:a16="http://schemas.microsoft.com/office/drawing/2014/main" id="{4D021D29-2980-41C3-AB83-DA93C105BCE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18539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50" name="Freeform: Shape 49">
              <a:extLst>
                <a:ext uri="{FF2B5EF4-FFF2-40B4-BE49-F238E27FC236}">
                  <a16:creationId xmlns:a16="http://schemas.microsoft.com/office/drawing/2014/main" id="{AC09C1FA-1A9D-49A7-9D73-8B777140A30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244637"/>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51" name="Freeform: Shape 50">
              <a:extLst>
                <a:ext uri="{FF2B5EF4-FFF2-40B4-BE49-F238E27FC236}">
                  <a16:creationId xmlns:a16="http://schemas.microsoft.com/office/drawing/2014/main" id="{0B8D8CD4-7B9B-48A5-BC59-0CB859354F7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244635"/>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2" name="Freeform: Shape 51">
              <a:extLst>
                <a:ext uri="{FF2B5EF4-FFF2-40B4-BE49-F238E27FC236}">
                  <a16:creationId xmlns:a16="http://schemas.microsoft.com/office/drawing/2014/main" id="{224D0A27-A8B0-4020-9399-24127726E6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24463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3" name="Freeform: Shape 52">
              <a:extLst>
                <a:ext uri="{FF2B5EF4-FFF2-40B4-BE49-F238E27FC236}">
                  <a16:creationId xmlns:a16="http://schemas.microsoft.com/office/drawing/2014/main" id="{168E8EBA-9F8C-4650-B9BE-38A0A56BCF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24463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4" name="Freeform: Shape 53">
              <a:extLst>
                <a:ext uri="{FF2B5EF4-FFF2-40B4-BE49-F238E27FC236}">
                  <a16:creationId xmlns:a16="http://schemas.microsoft.com/office/drawing/2014/main" id="{6A460BB3-2605-4AA2-AE1D-B9FB61EBF2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24463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5" name="Freeform: Shape 54">
              <a:extLst>
                <a:ext uri="{FF2B5EF4-FFF2-40B4-BE49-F238E27FC236}">
                  <a16:creationId xmlns:a16="http://schemas.microsoft.com/office/drawing/2014/main" id="{1E2E38EE-DBBE-4CC1-9498-E7193E1B28B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244637"/>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56" name="Freeform: Shape 55">
              <a:extLst>
                <a:ext uri="{FF2B5EF4-FFF2-40B4-BE49-F238E27FC236}">
                  <a16:creationId xmlns:a16="http://schemas.microsoft.com/office/drawing/2014/main" id="{BF191D5C-7D2A-4408-A8F2-389D2360F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24463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57" name="Freeform: Shape 56">
              <a:extLst>
                <a:ext uri="{FF2B5EF4-FFF2-40B4-BE49-F238E27FC236}">
                  <a16:creationId xmlns:a16="http://schemas.microsoft.com/office/drawing/2014/main" id="{08F7193B-B379-4921-9F17-1841D50611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303786"/>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58" name="Freeform: Shape 57">
              <a:extLst>
                <a:ext uri="{FF2B5EF4-FFF2-40B4-BE49-F238E27FC236}">
                  <a16:creationId xmlns:a16="http://schemas.microsoft.com/office/drawing/2014/main" id="{B4C5E53C-6003-4F74-B1CA-C7EA1E49930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30378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59" name="Freeform: Shape 58">
              <a:extLst>
                <a:ext uri="{FF2B5EF4-FFF2-40B4-BE49-F238E27FC236}">
                  <a16:creationId xmlns:a16="http://schemas.microsoft.com/office/drawing/2014/main" id="{CB97B2B1-1CF5-46A5-940D-AB8F57F5909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0" name="Freeform: Shape 59">
              <a:extLst>
                <a:ext uri="{FF2B5EF4-FFF2-40B4-BE49-F238E27FC236}">
                  <a16:creationId xmlns:a16="http://schemas.microsoft.com/office/drawing/2014/main" id="{0783F4F1-D8CE-4453-B79B-AD976E272C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1" name="Freeform: Shape 60">
              <a:extLst>
                <a:ext uri="{FF2B5EF4-FFF2-40B4-BE49-F238E27FC236}">
                  <a16:creationId xmlns:a16="http://schemas.microsoft.com/office/drawing/2014/main" id="{06A7A4C9-F24F-4F00-A2FA-29E788A091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2" name="Freeform: Shape 61">
              <a:extLst>
                <a:ext uri="{FF2B5EF4-FFF2-40B4-BE49-F238E27FC236}">
                  <a16:creationId xmlns:a16="http://schemas.microsoft.com/office/drawing/2014/main" id="{EB694A32-59D6-46E3-8CE4-E4C485C2CB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303786"/>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3" name="Freeform: Shape 62">
              <a:extLst>
                <a:ext uri="{FF2B5EF4-FFF2-40B4-BE49-F238E27FC236}">
                  <a16:creationId xmlns:a16="http://schemas.microsoft.com/office/drawing/2014/main" id="{983EBB4C-28FF-41C6-90D6-5F30FC0868E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64" name="Freeform: Shape 63">
              <a:extLst>
                <a:ext uri="{FF2B5EF4-FFF2-40B4-BE49-F238E27FC236}">
                  <a16:creationId xmlns:a16="http://schemas.microsoft.com/office/drawing/2014/main" id="{0707659D-8AE9-49B5-AB29-ECC099F495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363031"/>
              <a:ext cx="14192" cy="14097"/>
            </a:xfrm>
            <a:custGeom>
              <a:avLst/>
              <a:gdLst>
                <a:gd name="connsiteX0" fmla="*/ 14192 w 14192"/>
                <a:gd name="connsiteY0" fmla="*/ 7048 h 14097"/>
                <a:gd name="connsiteX1" fmla="*/ 7144 w 14192"/>
                <a:gd name="connsiteY1" fmla="*/ 14097 h 14097"/>
                <a:gd name="connsiteX2" fmla="*/ 0 w 14192"/>
                <a:gd name="connsiteY2" fmla="*/ 7048 h 14097"/>
                <a:gd name="connsiteX3" fmla="*/ 7049 w 14192"/>
                <a:gd name="connsiteY3" fmla="*/ 0 h 14097"/>
                <a:gd name="connsiteX4" fmla="*/ 14192 w 14192"/>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7">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65" name="Freeform: Shape 64">
              <a:extLst>
                <a:ext uri="{FF2B5EF4-FFF2-40B4-BE49-F238E27FC236}">
                  <a16:creationId xmlns:a16="http://schemas.microsoft.com/office/drawing/2014/main" id="{5C987ECC-9573-46EA-9C4A-7C3CAE3938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363029"/>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66" name="Freeform: Shape 65">
              <a:extLst>
                <a:ext uri="{FF2B5EF4-FFF2-40B4-BE49-F238E27FC236}">
                  <a16:creationId xmlns:a16="http://schemas.microsoft.com/office/drawing/2014/main" id="{4DAF6708-18C2-4082-B024-6CEA32AE01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3630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67" name="Freeform: Shape 66">
              <a:extLst>
                <a:ext uri="{FF2B5EF4-FFF2-40B4-BE49-F238E27FC236}">
                  <a16:creationId xmlns:a16="http://schemas.microsoft.com/office/drawing/2014/main" id="{72CBB5AE-39E2-4D9B-A834-64D31B00327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3630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68" name="Freeform: Shape 67">
              <a:extLst>
                <a:ext uri="{FF2B5EF4-FFF2-40B4-BE49-F238E27FC236}">
                  <a16:creationId xmlns:a16="http://schemas.microsoft.com/office/drawing/2014/main" id="{4592DE98-77BF-4E8E-AEB4-1934207BAE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3630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5AF5D9A0-BA94-4D2B-8479-26C55355B6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363031"/>
              <a:ext cx="14097" cy="14097"/>
            </a:xfrm>
            <a:custGeom>
              <a:avLst/>
              <a:gdLst>
                <a:gd name="connsiteX0" fmla="*/ 14097 w 14097"/>
                <a:gd name="connsiteY0" fmla="*/ 7048 h 14097"/>
                <a:gd name="connsiteX1" fmla="*/ 7048 w 14097"/>
                <a:gd name="connsiteY1" fmla="*/ 14097 h 14097"/>
                <a:gd name="connsiteX2" fmla="*/ 0 w 14097"/>
                <a:gd name="connsiteY2" fmla="*/ 7048 h 14097"/>
                <a:gd name="connsiteX3" fmla="*/ 7048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CAA6A8E-7ACF-4EF7-AAD6-734A009DCF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363029"/>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3DD3695-F212-4BAD-BBB3-EC1F624740B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422181"/>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B1B3ECB-7594-4C5C-B62B-E686C0A89E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4221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5EE54C3C-D9E5-4782-B8F6-058EB2D63E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EAE78EEE-DC43-44E1-AB47-ACB80F94B1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847D67EF-1141-4582-866E-FE02FB2360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99ECC931-60A1-4628-A34B-4B68DA3CC2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422181"/>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A587D2BE-3417-44AE-BEEF-57F88CECB4D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FCEB2ED3-A08D-4286-B75D-893289F3F3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06700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6953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54"/>
                    <a:pt x="10954" y="14097"/>
                    <a:pt x="7049" y="14097"/>
                  </a:cubicBezTo>
                  <a:cubicBezTo>
                    <a:pt x="3143" y="14097"/>
                    <a:pt x="0" y="10954"/>
                    <a:pt x="0" y="7049"/>
                  </a:cubicBezTo>
                  <a:cubicBezTo>
                    <a:pt x="0" y="3143"/>
                    <a:pt x="3048" y="0"/>
                    <a:pt x="6953"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7C7DB7BB-8173-4377-85B0-032B7BDAB6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93EF69B4-3F48-4509-8BF8-926E23BC1D5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067000"/>
              <a:ext cx="14096" cy="14097"/>
            </a:xfrm>
            <a:custGeom>
              <a:avLst/>
              <a:gdLst>
                <a:gd name="connsiteX0" fmla="*/ 14097 w 14096"/>
                <a:gd name="connsiteY0" fmla="*/ 7049 h 14097"/>
                <a:gd name="connsiteX1" fmla="*/ 7049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9" y="14097"/>
                  </a:cubicBezTo>
                  <a:cubicBezTo>
                    <a:pt x="3143" y="14097"/>
                    <a:pt x="0" y="10954"/>
                    <a:pt x="0" y="7049"/>
                  </a:cubicBezTo>
                  <a:cubicBezTo>
                    <a:pt x="0" y="3143"/>
                    <a:pt x="3048" y="0"/>
                    <a:pt x="6953" y="0"/>
                  </a:cubicBezTo>
                  <a:cubicBezTo>
                    <a:pt x="10859" y="0"/>
                    <a:pt x="14097" y="3143"/>
                    <a:pt x="14097" y="7049"/>
                  </a:cubicBezTo>
                  <a:close/>
                </a:path>
              </a:pathLst>
            </a:custGeom>
            <a:grpFill/>
            <a:ln w="9525" cap="flat">
              <a:no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C1A86650-1EF5-46E3-885D-96985105A8B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47EBBDE2-BD90-481F-A671-34E2186FB0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6953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048" y="0"/>
                    <a:pt x="6953" y="0"/>
                  </a:cubicBezTo>
                  <a:cubicBezTo>
                    <a:pt x="10858" y="0"/>
                    <a:pt x="14097" y="3143"/>
                    <a:pt x="14097" y="7049"/>
                  </a:cubicBezTo>
                  <a:close/>
                </a:path>
              </a:pathLst>
            </a:custGeom>
            <a:grpFill/>
            <a:ln w="9525" cap="flat">
              <a:no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87DAF1CB-838D-4C5C-8FB7-76BF677FEB0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067000"/>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64573DA8-D2F3-4644-AC79-83843615C43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126241"/>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41AB53B8-0D5C-44BD-A2A9-ABBF659E1F9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12624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29B7FA60-B453-4877-8D47-CA1209DF91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126241"/>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7A6D2414-BCCC-40E8-B990-47642EFE96E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126241"/>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B0F37C2B-B7E6-420D-AD39-3AE4A2FBE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12624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F6417E45-D7FC-40B8-AD49-941B28D18C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126242"/>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2A8D1963-0C59-476C-AAFA-A7AF4FF508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18539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6BE777A9-EC29-46FC-AD21-AC7FD89B135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18539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C63BA1CE-93FB-42C7-8381-765E500232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18539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7F30F275-ADC8-4FD1-8B4B-673B37517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18539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DB20529C-F2DD-4607-8DEE-19A9329686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18539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B8029A9A-DFF9-49CE-8CEE-95A6695F396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185391"/>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6822C2EC-B05D-4CE6-9D59-164769D0ED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244634"/>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97" name="Freeform: Shape 96">
              <a:extLst>
                <a:ext uri="{FF2B5EF4-FFF2-40B4-BE49-F238E27FC236}">
                  <a16:creationId xmlns:a16="http://schemas.microsoft.com/office/drawing/2014/main" id="{53A0760F-F576-4A97-94AF-8BBE590844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244634"/>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98" name="Freeform: Shape 97">
              <a:extLst>
                <a:ext uri="{FF2B5EF4-FFF2-40B4-BE49-F238E27FC236}">
                  <a16:creationId xmlns:a16="http://schemas.microsoft.com/office/drawing/2014/main" id="{CA76721C-646A-4910-AD1A-BE6B67767C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244634"/>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99" name="Freeform: Shape 98">
              <a:extLst>
                <a:ext uri="{FF2B5EF4-FFF2-40B4-BE49-F238E27FC236}">
                  <a16:creationId xmlns:a16="http://schemas.microsoft.com/office/drawing/2014/main" id="{065D4766-CAEC-4074-A9E2-6110A12389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244634"/>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00" name="Freeform: Shape 99">
              <a:extLst>
                <a:ext uri="{FF2B5EF4-FFF2-40B4-BE49-F238E27FC236}">
                  <a16:creationId xmlns:a16="http://schemas.microsoft.com/office/drawing/2014/main" id="{4F1A0AC6-319D-49D8-A4FB-17A70E8E89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244634"/>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101" name="Freeform: Shape 100">
              <a:extLst>
                <a:ext uri="{FF2B5EF4-FFF2-40B4-BE49-F238E27FC236}">
                  <a16:creationId xmlns:a16="http://schemas.microsoft.com/office/drawing/2014/main" id="{79502B48-2B92-45BF-B9AC-1102B38078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24463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2" name="Freeform: Shape 101">
              <a:extLst>
                <a:ext uri="{FF2B5EF4-FFF2-40B4-BE49-F238E27FC236}">
                  <a16:creationId xmlns:a16="http://schemas.microsoft.com/office/drawing/2014/main" id="{6363AFA7-321F-431C-B2FD-ADCB4D24BDD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303786"/>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3" name="Freeform: Shape 102">
              <a:extLst>
                <a:ext uri="{FF2B5EF4-FFF2-40B4-BE49-F238E27FC236}">
                  <a16:creationId xmlns:a16="http://schemas.microsoft.com/office/drawing/2014/main" id="{33EDDE1B-7379-4973-8CFD-F3C737104D1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4" name="Freeform: Shape 103">
              <a:extLst>
                <a:ext uri="{FF2B5EF4-FFF2-40B4-BE49-F238E27FC236}">
                  <a16:creationId xmlns:a16="http://schemas.microsoft.com/office/drawing/2014/main" id="{1F20B58A-2DB8-46B2-9E93-9C8C817DCD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303786"/>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05" name="Freeform: Shape 104">
              <a:extLst>
                <a:ext uri="{FF2B5EF4-FFF2-40B4-BE49-F238E27FC236}">
                  <a16:creationId xmlns:a16="http://schemas.microsoft.com/office/drawing/2014/main" id="{A5A3EF12-3DA1-4505-A44B-1B96348873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6" name="Freeform: Shape 105">
              <a:extLst>
                <a:ext uri="{FF2B5EF4-FFF2-40B4-BE49-F238E27FC236}">
                  <a16:creationId xmlns:a16="http://schemas.microsoft.com/office/drawing/2014/main" id="{5B08812B-9264-47E7-8EC8-1233869F6B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3037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07" name="Freeform: Shape 106">
              <a:extLst>
                <a:ext uri="{FF2B5EF4-FFF2-40B4-BE49-F238E27FC236}">
                  <a16:creationId xmlns:a16="http://schemas.microsoft.com/office/drawing/2014/main" id="{2A29F226-A243-410B-BEE4-EBA9DD76F8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30378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08" name="Freeform: Shape 107">
              <a:extLst>
                <a:ext uri="{FF2B5EF4-FFF2-40B4-BE49-F238E27FC236}">
                  <a16:creationId xmlns:a16="http://schemas.microsoft.com/office/drawing/2014/main" id="{9DF57348-F837-475C-A7AA-3C7210041E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363028"/>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09" name="Freeform: Shape 108">
              <a:extLst>
                <a:ext uri="{FF2B5EF4-FFF2-40B4-BE49-F238E27FC236}">
                  <a16:creationId xmlns:a16="http://schemas.microsoft.com/office/drawing/2014/main" id="{1E41B89A-9A45-4947-ADB0-9400400498B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36302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10" name="Freeform: Shape 109">
              <a:extLst>
                <a:ext uri="{FF2B5EF4-FFF2-40B4-BE49-F238E27FC236}">
                  <a16:creationId xmlns:a16="http://schemas.microsoft.com/office/drawing/2014/main" id="{6C1F1525-32BC-46E1-84E6-C2BB88730B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363028"/>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111" name="Freeform: Shape 110">
              <a:extLst>
                <a:ext uri="{FF2B5EF4-FFF2-40B4-BE49-F238E27FC236}">
                  <a16:creationId xmlns:a16="http://schemas.microsoft.com/office/drawing/2014/main" id="{C73A8972-BA44-40C6-B045-83E78C4D4A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363028"/>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12" name="Freeform: Shape 111">
              <a:extLst>
                <a:ext uri="{FF2B5EF4-FFF2-40B4-BE49-F238E27FC236}">
                  <a16:creationId xmlns:a16="http://schemas.microsoft.com/office/drawing/2014/main" id="{C196E956-03D1-4F79-826A-A2F5E3DEF1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363027"/>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113" name="Freeform: Shape 112">
              <a:extLst>
                <a:ext uri="{FF2B5EF4-FFF2-40B4-BE49-F238E27FC236}">
                  <a16:creationId xmlns:a16="http://schemas.microsoft.com/office/drawing/2014/main" id="{ADA7B07B-EAC8-4FA5-B14F-3ABF8BA7A2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363029"/>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4" name="Freeform: Shape 113">
              <a:extLst>
                <a:ext uri="{FF2B5EF4-FFF2-40B4-BE49-F238E27FC236}">
                  <a16:creationId xmlns:a16="http://schemas.microsoft.com/office/drawing/2014/main" id="{93C28672-FF9E-4FE0-AC47-2FDD26CD75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87" y="3422179"/>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5" name="Freeform: Shape 114">
              <a:extLst>
                <a:ext uri="{FF2B5EF4-FFF2-40B4-BE49-F238E27FC236}">
                  <a16:creationId xmlns:a16="http://schemas.microsoft.com/office/drawing/2014/main" id="{E347BAB3-EA9C-4ADD-AE5E-28F2E3C538A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38" y="34221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6" name="Freeform: Shape 115">
              <a:extLst>
                <a:ext uri="{FF2B5EF4-FFF2-40B4-BE49-F238E27FC236}">
                  <a16:creationId xmlns:a16="http://schemas.microsoft.com/office/drawing/2014/main" id="{321920C4-EE31-4F03-A0D5-A280D3F4B10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83" y="3422179"/>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17" name="Freeform: Shape 116">
              <a:extLst>
                <a:ext uri="{FF2B5EF4-FFF2-40B4-BE49-F238E27FC236}">
                  <a16:creationId xmlns:a16="http://schemas.microsoft.com/office/drawing/2014/main" id="{6EBB3D05-4C78-4F10-8D03-8909DBCFB32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33" y="342217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18" name="Freeform: Shape 117">
              <a:extLst>
                <a:ext uri="{FF2B5EF4-FFF2-40B4-BE49-F238E27FC236}">
                  <a16:creationId xmlns:a16="http://schemas.microsoft.com/office/drawing/2014/main" id="{FC65F531-84E4-463F-8791-EB6EDFA63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79" y="342218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19" name="Freeform: Shape 118">
              <a:extLst>
                <a:ext uri="{FF2B5EF4-FFF2-40B4-BE49-F238E27FC236}">
                  <a16:creationId xmlns:a16="http://schemas.microsoft.com/office/drawing/2014/main" id="{A63BB6A3-D482-43F2-9F5F-20E163CC441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9" y="34221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20" name="Freeform: Shape 119">
              <a:extLst>
                <a:ext uri="{FF2B5EF4-FFF2-40B4-BE49-F238E27FC236}">
                  <a16:creationId xmlns:a16="http://schemas.microsoft.com/office/drawing/2014/main" id="{ABDCCD34-EB5D-4194-8A28-1424E98AE45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481330"/>
              <a:ext cx="14192" cy="14096"/>
            </a:xfrm>
            <a:custGeom>
              <a:avLst/>
              <a:gdLst>
                <a:gd name="connsiteX0" fmla="*/ 14192 w 14192"/>
                <a:gd name="connsiteY0" fmla="*/ 7049 h 14096"/>
                <a:gd name="connsiteX1" fmla="*/ 7144 w 14192"/>
                <a:gd name="connsiteY1" fmla="*/ 14097 h 14096"/>
                <a:gd name="connsiteX2" fmla="*/ 0 w 14192"/>
                <a:gd name="connsiteY2" fmla="*/ 7049 h 14096"/>
                <a:gd name="connsiteX3" fmla="*/ 7049 w 14192"/>
                <a:gd name="connsiteY3" fmla="*/ 0 h 14096"/>
                <a:gd name="connsiteX4" fmla="*/ 14192 w 14192"/>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9"/>
                  </a:moveTo>
                  <a:cubicBezTo>
                    <a:pt x="14192" y="10954"/>
                    <a:pt x="11049" y="14097"/>
                    <a:pt x="7144" y="14097"/>
                  </a:cubicBezTo>
                  <a:cubicBezTo>
                    <a:pt x="3239" y="14097"/>
                    <a:pt x="0" y="11049"/>
                    <a:pt x="0" y="7049"/>
                  </a:cubicBezTo>
                  <a:cubicBezTo>
                    <a:pt x="0" y="3048"/>
                    <a:pt x="3143" y="0"/>
                    <a:pt x="7049" y="0"/>
                  </a:cubicBezTo>
                  <a:cubicBezTo>
                    <a:pt x="10954" y="0"/>
                    <a:pt x="14192" y="3143"/>
                    <a:pt x="14192" y="7049"/>
                  </a:cubicBezTo>
                  <a:close/>
                </a:path>
              </a:pathLst>
            </a:custGeom>
            <a:grpFill/>
            <a:ln w="9525" cap="flat">
              <a:noFill/>
              <a:prstDash val="solid"/>
              <a:miter/>
            </a:ln>
          </p:spPr>
          <p:txBody>
            <a:bodyPr rtlCol="0" anchor="ctr"/>
            <a:lstStyle/>
            <a:p>
              <a:endParaRPr lang="en-US" dirty="0"/>
            </a:p>
          </p:txBody>
        </p:sp>
        <p:sp>
          <p:nvSpPr>
            <p:cNvPr id="121" name="Freeform: Shape 120">
              <a:extLst>
                <a:ext uri="{FF2B5EF4-FFF2-40B4-BE49-F238E27FC236}">
                  <a16:creationId xmlns:a16="http://schemas.microsoft.com/office/drawing/2014/main" id="{F058544E-163D-4FFF-9A69-0B3A3F2D66C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48133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22" name="Freeform: Shape 121">
              <a:extLst>
                <a:ext uri="{FF2B5EF4-FFF2-40B4-BE49-F238E27FC236}">
                  <a16:creationId xmlns:a16="http://schemas.microsoft.com/office/drawing/2014/main" id="{11041486-0577-4F0E-8DD5-5E20E26729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23" name="Freeform: Shape 122">
              <a:extLst>
                <a:ext uri="{FF2B5EF4-FFF2-40B4-BE49-F238E27FC236}">
                  <a16:creationId xmlns:a16="http://schemas.microsoft.com/office/drawing/2014/main" id="{71D11099-C84E-43AC-9F20-92460E17084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24" name="Freeform: Shape 123">
              <a:extLst>
                <a:ext uri="{FF2B5EF4-FFF2-40B4-BE49-F238E27FC236}">
                  <a16:creationId xmlns:a16="http://schemas.microsoft.com/office/drawing/2014/main" id="{E598FB87-8AFF-4C56-9E2C-776F4641E9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25" name="Freeform: Shape 124">
              <a:extLst>
                <a:ext uri="{FF2B5EF4-FFF2-40B4-BE49-F238E27FC236}">
                  <a16:creationId xmlns:a16="http://schemas.microsoft.com/office/drawing/2014/main" id="{7701E761-16DE-4350-9718-DD81B37FB9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2" y="3481330"/>
              <a:ext cx="14097" cy="14097"/>
            </a:xfrm>
            <a:custGeom>
              <a:avLst/>
              <a:gdLst>
                <a:gd name="connsiteX0" fmla="*/ 14097 w 14097"/>
                <a:gd name="connsiteY0" fmla="*/ 7049 h 14097"/>
                <a:gd name="connsiteX1" fmla="*/ 7049 w 14097"/>
                <a:gd name="connsiteY1" fmla="*/ 14097 h 14097"/>
                <a:gd name="connsiteX2" fmla="*/ 0 w 14097"/>
                <a:gd name="connsiteY2" fmla="*/ 7049 h 14097"/>
                <a:gd name="connsiteX3" fmla="*/ 7049 w 14097"/>
                <a:gd name="connsiteY3" fmla="*/ 0 h 14097"/>
                <a:gd name="connsiteX4" fmla="*/ 14097 w 14097"/>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9"/>
                  </a:moveTo>
                  <a:cubicBezTo>
                    <a:pt x="14097" y="10941"/>
                    <a:pt x="10941" y="14097"/>
                    <a:pt x="7049" y="14097"/>
                  </a:cubicBezTo>
                  <a:cubicBezTo>
                    <a:pt x="3156" y="14097"/>
                    <a:pt x="0" y="10941"/>
                    <a:pt x="0" y="7049"/>
                  </a:cubicBezTo>
                  <a:cubicBezTo>
                    <a:pt x="0" y="3156"/>
                    <a:pt x="3156" y="0"/>
                    <a:pt x="7049"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26" name="Freeform: Shape 125">
              <a:extLst>
                <a:ext uri="{FF2B5EF4-FFF2-40B4-BE49-F238E27FC236}">
                  <a16:creationId xmlns:a16="http://schemas.microsoft.com/office/drawing/2014/main" id="{552E747F-E415-4348-A11A-4CABCB64B5F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27" name="Freeform: Shape 126">
              <a:extLst>
                <a:ext uri="{FF2B5EF4-FFF2-40B4-BE49-F238E27FC236}">
                  <a16:creationId xmlns:a16="http://schemas.microsoft.com/office/drawing/2014/main" id="{C6472F13-E6DE-4469-9563-F478261B6E6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54057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28" name="Freeform: Shape 127">
              <a:extLst>
                <a:ext uri="{FF2B5EF4-FFF2-40B4-BE49-F238E27FC236}">
                  <a16:creationId xmlns:a16="http://schemas.microsoft.com/office/drawing/2014/main" id="{5C72FE15-910B-4622-A14C-AFA2DFCC028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540575"/>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29" name="Freeform: Shape 128">
              <a:extLst>
                <a:ext uri="{FF2B5EF4-FFF2-40B4-BE49-F238E27FC236}">
                  <a16:creationId xmlns:a16="http://schemas.microsoft.com/office/drawing/2014/main" id="{BAB8F759-DEFA-4D35-B76E-6D3034FB77D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54057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0" name="Freeform: Shape 129">
              <a:extLst>
                <a:ext uri="{FF2B5EF4-FFF2-40B4-BE49-F238E27FC236}">
                  <a16:creationId xmlns:a16="http://schemas.microsoft.com/office/drawing/2014/main" id="{A1BBCEBD-DCE2-4354-B878-49ABEC3679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54057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1" name="Freeform: Shape 130">
              <a:extLst>
                <a:ext uri="{FF2B5EF4-FFF2-40B4-BE49-F238E27FC236}">
                  <a16:creationId xmlns:a16="http://schemas.microsoft.com/office/drawing/2014/main" id="{2CBB3A18-0021-403F-8E24-8805829B42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54057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2" name="Freeform: Shape 131">
              <a:extLst>
                <a:ext uri="{FF2B5EF4-FFF2-40B4-BE49-F238E27FC236}">
                  <a16:creationId xmlns:a16="http://schemas.microsoft.com/office/drawing/2014/main" id="{8FDF7AAC-1EC6-4409-90AB-DBB984883D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2" y="3540575"/>
              <a:ext cx="14097" cy="14097"/>
            </a:xfrm>
            <a:custGeom>
              <a:avLst/>
              <a:gdLst>
                <a:gd name="connsiteX0" fmla="*/ 14097 w 14097"/>
                <a:gd name="connsiteY0" fmla="*/ 7048 h 14097"/>
                <a:gd name="connsiteX1" fmla="*/ 7049 w 14097"/>
                <a:gd name="connsiteY1" fmla="*/ 14097 h 14097"/>
                <a:gd name="connsiteX2" fmla="*/ 0 w 14097"/>
                <a:gd name="connsiteY2" fmla="*/ 7048 h 14097"/>
                <a:gd name="connsiteX3" fmla="*/ 7049 w 14097"/>
                <a:gd name="connsiteY3" fmla="*/ 0 h 14097"/>
                <a:gd name="connsiteX4" fmla="*/ 14097 w 14097"/>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7">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33" name="Freeform: Shape 132">
              <a:extLst>
                <a:ext uri="{FF2B5EF4-FFF2-40B4-BE49-F238E27FC236}">
                  <a16:creationId xmlns:a16="http://schemas.microsoft.com/office/drawing/2014/main" id="{5B9999E8-7D25-4049-8328-685B556DC65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54057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4" name="Freeform: Shape 133">
              <a:extLst>
                <a:ext uri="{FF2B5EF4-FFF2-40B4-BE49-F238E27FC236}">
                  <a16:creationId xmlns:a16="http://schemas.microsoft.com/office/drawing/2014/main" id="{E77FC8A9-DEAE-424D-B460-12E0F3268DC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599725"/>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35" name="Freeform: Shape 134">
              <a:extLst>
                <a:ext uri="{FF2B5EF4-FFF2-40B4-BE49-F238E27FC236}">
                  <a16:creationId xmlns:a16="http://schemas.microsoft.com/office/drawing/2014/main" id="{54F9C69A-0DCF-444A-B970-32B4120483D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599725"/>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6" name="Freeform: Shape 135">
              <a:extLst>
                <a:ext uri="{FF2B5EF4-FFF2-40B4-BE49-F238E27FC236}">
                  <a16:creationId xmlns:a16="http://schemas.microsoft.com/office/drawing/2014/main" id="{8BD94DDA-54FF-48EE-9DAC-C0EA6F91D4A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5997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7" name="Freeform: Shape 136">
              <a:extLst>
                <a:ext uri="{FF2B5EF4-FFF2-40B4-BE49-F238E27FC236}">
                  <a16:creationId xmlns:a16="http://schemas.microsoft.com/office/drawing/2014/main" id="{E18A6989-0132-4CB7-BB68-EEBC4E0806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5997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8" name="Freeform: Shape 137">
              <a:extLst>
                <a:ext uri="{FF2B5EF4-FFF2-40B4-BE49-F238E27FC236}">
                  <a16:creationId xmlns:a16="http://schemas.microsoft.com/office/drawing/2014/main" id="{A1357332-D19F-4C2B-B474-21D5539B908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5997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39" name="Freeform: Shape 138">
              <a:extLst>
                <a:ext uri="{FF2B5EF4-FFF2-40B4-BE49-F238E27FC236}">
                  <a16:creationId xmlns:a16="http://schemas.microsoft.com/office/drawing/2014/main" id="{295C7590-8B80-428C-95A9-638B265425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599725"/>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0" name="Freeform: Shape 139">
              <a:extLst>
                <a:ext uri="{FF2B5EF4-FFF2-40B4-BE49-F238E27FC236}">
                  <a16:creationId xmlns:a16="http://schemas.microsoft.com/office/drawing/2014/main" id="{CA0E8A31-7520-4726-9D96-43BA87407E0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59972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1" name="Freeform: Shape 140">
              <a:extLst>
                <a:ext uri="{FF2B5EF4-FFF2-40B4-BE49-F238E27FC236}">
                  <a16:creationId xmlns:a16="http://schemas.microsoft.com/office/drawing/2014/main" id="{9407EEE0-5D8E-4CCC-A91B-0CB523227C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3" y="3658968"/>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42" name="Freeform: Shape 141">
              <a:extLst>
                <a:ext uri="{FF2B5EF4-FFF2-40B4-BE49-F238E27FC236}">
                  <a16:creationId xmlns:a16="http://schemas.microsoft.com/office/drawing/2014/main" id="{3799DFCC-868B-4257-B530-8E8D616CC5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299" y="3658968"/>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3" name="Freeform: Shape 142">
              <a:extLst>
                <a:ext uri="{FF2B5EF4-FFF2-40B4-BE49-F238E27FC236}">
                  <a16:creationId xmlns:a16="http://schemas.microsoft.com/office/drawing/2014/main" id="{F7F5EEB5-FE82-45A8-97C4-88460ABAFB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49" y="365896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4" name="Freeform: Shape 143">
              <a:extLst>
                <a:ext uri="{FF2B5EF4-FFF2-40B4-BE49-F238E27FC236}">
                  <a16:creationId xmlns:a16="http://schemas.microsoft.com/office/drawing/2014/main" id="{CD76E4C7-EB07-499D-9BC3-FF39C8B613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5" y="365896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5" name="Freeform: Shape 144">
              <a:extLst>
                <a:ext uri="{FF2B5EF4-FFF2-40B4-BE49-F238E27FC236}">
                  <a16:creationId xmlns:a16="http://schemas.microsoft.com/office/drawing/2014/main" id="{86EFDF8D-E5F7-4EB8-B8DA-3CC7E21D88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5" y="365896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6" name="Freeform: Shape 145">
              <a:extLst>
                <a:ext uri="{FF2B5EF4-FFF2-40B4-BE49-F238E27FC236}">
                  <a16:creationId xmlns:a16="http://schemas.microsoft.com/office/drawing/2014/main" id="{2CA6506B-EACA-4FB2-81AB-E028F44786F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0" y="3658968"/>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7" name="Freeform: Shape 146">
              <a:extLst>
                <a:ext uri="{FF2B5EF4-FFF2-40B4-BE49-F238E27FC236}">
                  <a16:creationId xmlns:a16="http://schemas.microsoft.com/office/drawing/2014/main" id="{193E4771-2787-4901-93D8-7E90F3F479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65896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48" name="Freeform: Shape 147">
              <a:extLst>
                <a:ext uri="{FF2B5EF4-FFF2-40B4-BE49-F238E27FC236}">
                  <a16:creationId xmlns:a16="http://schemas.microsoft.com/office/drawing/2014/main" id="{0EA31773-15F1-4605-8787-6891ABB211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5" y="3718118"/>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49" name="Freeform: Shape 148">
              <a:extLst>
                <a:ext uri="{FF2B5EF4-FFF2-40B4-BE49-F238E27FC236}">
                  <a16:creationId xmlns:a16="http://schemas.microsoft.com/office/drawing/2014/main" id="{1302C213-2CD5-4168-9534-111E6E81A8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0" y="3718118"/>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0" name="Freeform: Shape 149">
              <a:extLst>
                <a:ext uri="{FF2B5EF4-FFF2-40B4-BE49-F238E27FC236}">
                  <a16:creationId xmlns:a16="http://schemas.microsoft.com/office/drawing/2014/main" id="{B9B36C24-2336-41FD-BAC4-6CD69DFD551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0" y="371811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1" name="Freeform: Shape 150">
              <a:extLst>
                <a:ext uri="{FF2B5EF4-FFF2-40B4-BE49-F238E27FC236}">
                  <a16:creationId xmlns:a16="http://schemas.microsoft.com/office/drawing/2014/main" id="{CA3AFAFE-D376-4A7B-928B-833531472DD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696" y="371811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2" name="Freeform: Shape 151">
              <a:extLst>
                <a:ext uri="{FF2B5EF4-FFF2-40B4-BE49-F238E27FC236}">
                  <a16:creationId xmlns:a16="http://schemas.microsoft.com/office/drawing/2014/main" id="{7C685A00-A4F7-4250-BAAA-70978DADE4E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46" y="371811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3" name="Freeform: Shape 152">
              <a:extLst>
                <a:ext uri="{FF2B5EF4-FFF2-40B4-BE49-F238E27FC236}">
                  <a16:creationId xmlns:a16="http://schemas.microsoft.com/office/drawing/2014/main" id="{E52682F3-EDD5-4BDC-BB19-A4540873A83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091" y="3718118"/>
              <a:ext cx="14097" cy="14096"/>
            </a:xfrm>
            <a:custGeom>
              <a:avLst/>
              <a:gdLst>
                <a:gd name="connsiteX0" fmla="*/ 14097 w 14097"/>
                <a:gd name="connsiteY0" fmla="*/ 7048 h 14096"/>
                <a:gd name="connsiteX1" fmla="*/ 7048 w 14097"/>
                <a:gd name="connsiteY1" fmla="*/ 14097 h 14096"/>
                <a:gd name="connsiteX2" fmla="*/ 0 w 14097"/>
                <a:gd name="connsiteY2" fmla="*/ 7048 h 14096"/>
                <a:gd name="connsiteX3" fmla="*/ 7048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4" name="Freeform: Shape 153">
              <a:extLst>
                <a:ext uri="{FF2B5EF4-FFF2-40B4-BE49-F238E27FC236}">
                  <a16:creationId xmlns:a16="http://schemas.microsoft.com/office/drawing/2014/main" id="{2C5E1880-CFBA-4547-9C23-6D2C433048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42" y="371811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55" name="Freeform: Shape 154">
              <a:extLst>
                <a:ext uri="{FF2B5EF4-FFF2-40B4-BE49-F238E27FC236}">
                  <a16:creationId xmlns:a16="http://schemas.microsoft.com/office/drawing/2014/main" id="{439AAF4F-2AAD-4A02-A7FA-FE28D52869A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34057" y="3777362"/>
              <a:ext cx="14192" cy="14096"/>
            </a:xfrm>
            <a:custGeom>
              <a:avLst/>
              <a:gdLst>
                <a:gd name="connsiteX0" fmla="*/ 14192 w 14192"/>
                <a:gd name="connsiteY0" fmla="*/ 7048 h 14096"/>
                <a:gd name="connsiteX1" fmla="*/ 7144 w 14192"/>
                <a:gd name="connsiteY1" fmla="*/ 14097 h 14096"/>
                <a:gd name="connsiteX2" fmla="*/ 0 w 14192"/>
                <a:gd name="connsiteY2" fmla="*/ 7048 h 14096"/>
                <a:gd name="connsiteX3" fmla="*/ 7049 w 14192"/>
                <a:gd name="connsiteY3" fmla="*/ 0 h 14096"/>
                <a:gd name="connsiteX4" fmla="*/ 14192 w 14192"/>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192" h="14096">
                  <a:moveTo>
                    <a:pt x="14192" y="7048"/>
                  </a:moveTo>
                  <a:cubicBezTo>
                    <a:pt x="14192" y="10954"/>
                    <a:pt x="11049" y="14097"/>
                    <a:pt x="7144" y="14097"/>
                  </a:cubicBezTo>
                  <a:cubicBezTo>
                    <a:pt x="3239" y="14097"/>
                    <a:pt x="0" y="10954"/>
                    <a:pt x="0" y="7048"/>
                  </a:cubicBezTo>
                  <a:cubicBezTo>
                    <a:pt x="0" y="3143"/>
                    <a:pt x="3143" y="0"/>
                    <a:pt x="7049" y="0"/>
                  </a:cubicBezTo>
                  <a:cubicBezTo>
                    <a:pt x="10954" y="0"/>
                    <a:pt x="14192" y="3143"/>
                    <a:pt x="14192" y="7048"/>
                  </a:cubicBezTo>
                  <a:close/>
                </a:path>
              </a:pathLst>
            </a:custGeom>
            <a:grpFill/>
            <a:ln w="9525" cap="flat">
              <a:noFill/>
              <a:prstDash val="solid"/>
              <a:miter/>
            </a:ln>
          </p:spPr>
          <p:txBody>
            <a:bodyPr rtlCol="0" anchor="ctr"/>
            <a:lstStyle/>
            <a:p>
              <a:endParaRPr lang="en-US" dirty="0"/>
            </a:p>
          </p:txBody>
        </p:sp>
        <p:sp>
          <p:nvSpPr>
            <p:cNvPr id="156" name="Freeform: Shape 155">
              <a:extLst>
                <a:ext uri="{FF2B5EF4-FFF2-40B4-BE49-F238E27FC236}">
                  <a16:creationId xmlns:a16="http://schemas.microsoft.com/office/drawing/2014/main" id="{05614144-9309-41ED-8E05-839A6EEFF8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93301" y="377736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57" name="Freeform: Shape 156">
              <a:extLst>
                <a:ext uri="{FF2B5EF4-FFF2-40B4-BE49-F238E27FC236}">
                  <a16:creationId xmlns:a16="http://schemas.microsoft.com/office/drawing/2014/main" id="{24324D6F-A81D-45F2-BA36-C53F1AB0C67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52453" y="377736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58" name="Freeform: Shape 157">
              <a:extLst>
                <a:ext uri="{FF2B5EF4-FFF2-40B4-BE49-F238E27FC236}">
                  <a16:creationId xmlns:a16="http://schemas.microsoft.com/office/drawing/2014/main" id="{6B00668D-07BC-47CF-9D1E-F94EC7C56F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11701" y="377736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59" name="Freeform: Shape 158">
              <a:extLst>
                <a:ext uri="{FF2B5EF4-FFF2-40B4-BE49-F238E27FC236}">
                  <a16:creationId xmlns:a16="http://schemas.microsoft.com/office/drawing/2014/main" id="{BCF78A89-29F2-4973-8463-DF3C57EFB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970854" y="377736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60" name="Freeform: Shape 159">
              <a:extLst>
                <a:ext uri="{FF2B5EF4-FFF2-40B4-BE49-F238E27FC236}">
                  <a16:creationId xmlns:a16="http://schemas.microsoft.com/office/drawing/2014/main" id="{F5BCB645-FB02-40FC-99A4-06CA3F1B287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30102" y="3777362"/>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41"/>
                    <a:pt x="10941" y="14097"/>
                    <a:pt x="7049" y="14097"/>
                  </a:cubicBezTo>
                  <a:cubicBezTo>
                    <a:pt x="3156" y="14097"/>
                    <a:pt x="0" y="10941"/>
                    <a:pt x="0" y="7048"/>
                  </a:cubicBezTo>
                  <a:cubicBezTo>
                    <a:pt x="0" y="3156"/>
                    <a:pt x="3156" y="0"/>
                    <a:pt x="7049"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61" name="Freeform: Shape 160">
              <a:extLst>
                <a:ext uri="{FF2B5EF4-FFF2-40B4-BE49-F238E27FC236}">
                  <a16:creationId xmlns:a16="http://schemas.microsoft.com/office/drawing/2014/main" id="{F6115A3A-2FBE-4633-A426-37D05BC0712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9250" y="377736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62" name="Freeform: Shape 161">
              <a:extLst>
                <a:ext uri="{FF2B5EF4-FFF2-40B4-BE49-F238E27FC236}">
                  <a16:creationId xmlns:a16="http://schemas.microsoft.com/office/drawing/2014/main" id="{AEFD8D2F-B95A-4C0A-AE85-53171B29F5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481330"/>
              <a:ext cx="14097" cy="14096"/>
            </a:xfrm>
            <a:custGeom>
              <a:avLst/>
              <a:gdLst>
                <a:gd name="connsiteX0" fmla="*/ 14097 w 14097"/>
                <a:gd name="connsiteY0" fmla="*/ 7049 h 14096"/>
                <a:gd name="connsiteX1" fmla="*/ 7049 w 14097"/>
                <a:gd name="connsiteY1" fmla="*/ 14097 h 14096"/>
                <a:gd name="connsiteX2" fmla="*/ 0 w 14097"/>
                <a:gd name="connsiteY2" fmla="*/ 7049 h 14096"/>
                <a:gd name="connsiteX3" fmla="*/ 7049 w 14097"/>
                <a:gd name="connsiteY3" fmla="*/ 0 h 14096"/>
                <a:gd name="connsiteX4" fmla="*/ 14097 w 14097"/>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9"/>
                  </a:moveTo>
                  <a:cubicBezTo>
                    <a:pt x="14097" y="10954"/>
                    <a:pt x="10954" y="14097"/>
                    <a:pt x="7049" y="14097"/>
                  </a:cubicBezTo>
                  <a:cubicBezTo>
                    <a:pt x="3143" y="14097"/>
                    <a:pt x="0" y="10954"/>
                    <a:pt x="0" y="7049"/>
                  </a:cubicBezTo>
                  <a:cubicBezTo>
                    <a:pt x="0" y="3143"/>
                    <a:pt x="3143" y="0"/>
                    <a:pt x="7049"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63" name="Freeform: Shape 162">
              <a:extLst>
                <a:ext uri="{FF2B5EF4-FFF2-40B4-BE49-F238E27FC236}">
                  <a16:creationId xmlns:a16="http://schemas.microsoft.com/office/drawing/2014/main" id="{4DD4F397-1F35-4E06-8EC1-8F58C51912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46"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64" name="Freeform: Shape 163">
              <a:extLst>
                <a:ext uri="{FF2B5EF4-FFF2-40B4-BE49-F238E27FC236}">
                  <a16:creationId xmlns:a16="http://schemas.microsoft.com/office/drawing/2014/main" id="{B031E5E0-C77D-49F7-ADF2-258D23052D9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1" y="3481330"/>
              <a:ext cx="14096" cy="14096"/>
            </a:xfrm>
            <a:custGeom>
              <a:avLst/>
              <a:gdLst>
                <a:gd name="connsiteX0" fmla="*/ 14097 w 14096"/>
                <a:gd name="connsiteY0" fmla="*/ 7049 h 14096"/>
                <a:gd name="connsiteX1" fmla="*/ 7049 w 14096"/>
                <a:gd name="connsiteY1" fmla="*/ 14097 h 14096"/>
                <a:gd name="connsiteX2" fmla="*/ 0 w 14096"/>
                <a:gd name="connsiteY2" fmla="*/ 7049 h 14096"/>
                <a:gd name="connsiteX3" fmla="*/ 7049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9" y="14097"/>
                  </a:cubicBezTo>
                  <a:cubicBezTo>
                    <a:pt x="3143" y="14097"/>
                    <a:pt x="0" y="10954"/>
                    <a:pt x="0" y="7049"/>
                  </a:cubicBezTo>
                  <a:cubicBezTo>
                    <a:pt x="0" y="3143"/>
                    <a:pt x="3143" y="0"/>
                    <a:pt x="7049" y="0"/>
                  </a:cubicBezTo>
                  <a:cubicBezTo>
                    <a:pt x="10859" y="0"/>
                    <a:pt x="14097" y="3143"/>
                    <a:pt x="14097" y="7049"/>
                  </a:cubicBezTo>
                  <a:close/>
                </a:path>
              </a:pathLst>
            </a:custGeom>
            <a:grpFill/>
            <a:ln w="9525" cap="flat">
              <a:noFill/>
              <a:prstDash val="solid"/>
              <a:miter/>
            </a:ln>
          </p:spPr>
          <p:txBody>
            <a:bodyPr rtlCol="0" anchor="ctr"/>
            <a:lstStyle/>
            <a:p>
              <a:endParaRPr lang="en-US" dirty="0"/>
            </a:p>
          </p:txBody>
        </p:sp>
        <p:sp>
          <p:nvSpPr>
            <p:cNvPr id="165" name="Freeform: Shape 164">
              <a:extLst>
                <a:ext uri="{FF2B5EF4-FFF2-40B4-BE49-F238E27FC236}">
                  <a16:creationId xmlns:a16="http://schemas.microsoft.com/office/drawing/2014/main" id="{3F044DE9-FE64-4C30-8191-7E1547880C4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2"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954" y="0"/>
                    <a:pt x="14097" y="3143"/>
                    <a:pt x="14097" y="7049"/>
                  </a:cubicBezTo>
                  <a:close/>
                </a:path>
              </a:pathLst>
            </a:custGeom>
            <a:grpFill/>
            <a:ln w="9525" cap="flat">
              <a:noFill/>
              <a:prstDash val="solid"/>
              <a:miter/>
            </a:ln>
          </p:spPr>
          <p:txBody>
            <a:bodyPr rtlCol="0" anchor="ctr"/>
            <a:lstStyle/>
            <a:p>
              <a:endParaRPr lang="en-US" dirty="0"/>
            </a:p>
          </p:txBody>
        </p:sp>
        <p:sp>
          <p:nvSpPr>
            <p:cNvPr id="166" name="Freeform: Shape 165">
              <a:extLst>
                <a:ext uri="{FF2B5EF4-FFF2-40B4-BE49-F238E27FC236}">
                  <a16:creationId xmlns:a16="http://schemas.microsoft.com/office/drawing/2014/main" id="{9B18BCEB-85ED-4077-ACB7-FEB2F64432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8" y="3481330"/>
              <a:ext cx="14096" cy="14096"/>
            </a:xfrm>
            <a:custGeom>
              <a:avLst/>
              <a:gdLst>
                <a:gd name="connsiteX0" fmla="*/ 14097 w 14096"/>
                <a:gd name="connsiteY0" fmla="*/ 7049 h 14096"/>
                <a:gd name="connsiteX1" fmla="*/ 7048 w 14096"/>
                <a:gd name="connsiteY1" fmla="*/ 14097 h 14096"/>
                <a:gd name="connsiteX2" fmla="*/ 0 w 14096"/>
                <a:gd name="connsiteY2" fmla="*/ 7049 h 14096"/>
                <a:gd name="connsiteX3" fmla="*/ 7048 w 14096"/>
                <a:gd name="connsiteY3" fmla="*/ 0 h 14096"/>
                <a:gd name="connsiteX4" fmla="*/ 14097 w 14096"/>
                <a:gd name="connsiteY4" fmla="*/ 7049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9"/>
                  </a:moveTo>
                  <a:cubicBezTo>
                    <a:pt x="14097" y="10954"/>
                    <a:pt x="10954" y="14097"/>
                    <a:pt x="7048" y="14097"/>
                  </a:cubicBezTo>
                  <a:cubicBezTo>
                    <a:pt x="3143" y="14097"/>
                    <a:pt x="0" y="10954"/>
                    <a:pt x="0" y="7049"/>
                  </a:cubicBezTo>
                  <a:cubicBezTo>
                    <a:pt x="0" y="3143"/>
                    <a:pt x="3143" y="0"/>
                    <a:pt x="7048" y="0"/>
                  </a:cubicBezTo>
                  <a:cubicBezTo>
                    <a:pt x="10858" y="0"/>
                    <a:pt x="14097" y="3143"/>
                    <a:pt x="14097" y="7049"/>
                  </a:cubicBezTo>
                  <a:close/>
                </a:path>
              </a:pathLst>
            </a:custGeom>
            <a:grpFill/>
            <a:ln w="9525" cap="flat">
              <a:noFill/>
              <a:prstDash val="solid"/>
              <a:miter/>
            </a:ln>
          </p:spPr>
          <p:txBody>
            <a:bodyPr rtlCol="0" anchor="ctr"/>
            <a:lstStyle/>
            <a:p>
              <a:endParaRPr lang="en-US" dirty="0"/>
            </a:p>
          </p:txBody>
        </p:sp>
        <p:sp>
          <p:nvSpPr>
            <p:cNvPr id="167" name="Freeform: Shape 166">
              <a:extLst>
                <a:ext uri="{FF2B5EF4-FFF2-40B4-BE49-F238E27FC236}">
                  <a16:creationId xmlns:a16="http://schemas.microsoft.com/office/drawing/2014/main" id="{00C0927E-2CCF-4F8E-8A54-22B8A93C97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37" y="3481329"/>
              <a:ext cx="14096" cy="14097"/>
            </a:xfrm>
            <a:custGeom>
              <a:avLst/>
              <a:gdLst>
                <a:gd name="connsiteX0" fmla="*/ 14097 w 14096"/>
                <a:gd name="connsiteY0" fmla="*/ 7049 h 14097"/>
                <a:gd name="connsiteX1" fmla="*/ 7048 w 14096"/>
                <a:gd name="connsiteY1" fmla="*/ 14097 h 14097"/>
                <a:gd name="connsiteX2" fmla="*/ 0 w 14096"/>
                <a:gd name="connsiteY2" fmla="*/ 7049 h 14097"/>
                <a:gd name="connsiteX3" fmla="*/ 7048 w 14096"/>
                <a:gd name="connsiteY3" fmla="*/ 0 h 14097"/>
                <a:gd name="connsiteX4" fmla="*/ 14097 w 14096"/>
                <a:gd name="connsiteY4" fmla="*/ 7049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9"/>
                  </a:moveTo>
                  <a:cubicBezTo>
                    <a:pt x="14097" y="10941"/>
                    <a:pt x="10941" y="14097"/>
                    <a:pt x="7048" y="14097"/>
                  </a:cubicBezTo>
                  <a:cubicBezTo>
                    <a:pt x="3156" y="14097"/>
                    <a:pt x="0" y="10941"/>
                    <a:pt x="0" y="7049"/>
                  </a:cubicBezTo>
                  <a:cubicBezTo>
                    <a:pt x="0" y="3156"/>
                    <a:pt x="3156" y="0"/>
                    <a:pt x="7048" y="0"/>
                  </a:cubicBezTo>
                  <a:cubicBezTo>
                    <a:pt x="10941" y="0"/>
                    <a:pt x="14097" y="3156"/>
                    <a:pt x="14097" y="7049"/>
                  </a:cubicBezTo>
                  <a:close/>
                </a:path>
              </a:pathLst>
            </a:custGeom>
            <a:grpFill/>
            <a:ln w="9525" cap="flat">
              <a:noFill/>
              <a:prstDash val="solid"/>
              <a:miter/>
            </a:ln>
          </p:spPr>
          <p:txBody>
            <a:bodyPr rtlCol="0" anchor="ctr"/>
            <a:lstStyle/>
            <a:p>
              <a:endParaRPr lang="en-US" dirty="0"/>
            </a:p>
          </p:txBody>
        </p:sp>
        <p:sp>
          <p:nvSpPr>
            <p:cNvPr id="168" name="Freeform: Shape 167">
              <a:extLst>
                <a:ext uri="{FF2B5EF4-FFF2-40B4-BE49-F238E27FC236}">
                  <a16:creationId xmlns:a16="http://schemas.microsoft.com/office/drawing/2014/main" id="{D0C3350E-04F5-4FED-9991-4DD964E099D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540578"/>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69" name="Freeform: Shape 168">
              <a:extLst>
                <a:ext uri="{FF2B5EF4-FFF2-40B4-BE49-F238E27FC236}">
                  <a16:creationId xmlns:a16="http://schemas.microsoft.com/office/drawing/2014/main" id="{F43D0338-A6C9-4866-8D0C-072664518ED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46" y="35405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0" name="Freeform: Shape 169">
              <a:extLst>
                <a:ext uri="{FF2B5EF4-FFF2-40B4-BE49-F238E27FC236}">
                  <a16:creationId xmlns:a16="http://schemas.microsoft.com/office/drawing/2014/main" id="{40EA171B-27E2-4100-9D5F-123CF6E7F9E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1" y="3540584"/>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71" name="Freeform: Shape 170">
              <a:extLst>
                <a:ext uri="{FF2B5EF4-FFF2-40B4-BE49-F238E27FC236}">
                  <a16:creationId xmlns:a16="http://schemas.microsoft.com/office/drawing/2014/main" id="{22FD540C-F3DF-40F5-B2BE-BBD113EF43C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2" y="354058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2" name="Freeform: Shape 171">
              <a:extLst>
                <a:ext uri="{FF2B5EF4-FFF2-40B4-BE49-F238E27FC236}">
                  <a16:creationId xmlns:a16="http://schemas.microsoft.com/office/drawing/2014/main" id="{57768D93-FAD4-4236-969B-B8EE8E88F3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8" y="3540586"/>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73" name="Freeform: Shape 172">
              <a:extLst>
                <a:ext uri="{FF2B5EF4-FFF2-40B4-BE49-F238E27FC236}">
                  <a16:creationId xmlns:a16="http://schemas.microsoft.com/office/drawing/2014/main" id="{0F5E0490-21C2-4EF6-950D-38814F32C2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37" y="3540588"/>
              <a:ext cx="14096" cy="14097"/>
            </a:xfrm>
            <a:custGeom>
              <a:avLst/>
              <a:gdLst>
                <a:gd name="connsiteX0" fmla="*/ 14097 w 14096"/>
                <a:gd name="connsiteY0" fmla="*/ 7048 h 14097"/>
                <a:gd name="connsiteX1" fmla="*/ 7048 w 14096"/>
                <a:gd name="connsiteY1" fmla="*/ 14097 h 14097"/>
                <a:gd name="connsiteX2" fmla="*/ 0 w 14096"/>
                <a:gd name="connsiteY2" fmla="*/ 7048 h 14097"/>
                <a:gd name="connsiteX3" fmla="*/ 7048 w 14096"/>
                <a:gd name="connsiteY3" fmla="*/ 0 h 14097"/>
                <a:gd name="connsiteX4" fmla="*/ 14097 w 14096"/>
                <a:gd name="connsiteY4" fmla="*/ 7048 h 140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7">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sp>
          <p:nvSpPr>
            <p:cNvPr id="174" name="Freeform: Shape 173">
              <a:extLst>
                <a:ext uri="{FF2B5EF4-FFF2-40B4-BE49-F238E27FC236}">
                  <a16:creationId xmlns:a16="http://schemas.microsoft.com/office/drawing/2014/main" id="{8E981C9B-710F-4034-AE82-28B1B07245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599737"/>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5" name="Freeform: Shape 174">
              <a:extLst>
                <a:ext uri="{FF2B5EF4-FFF2-40B4-BE49-F238E27FC236}">
                  <a16:creationId xmlns:a16="http://schemas.microsoft.com/office/drawing/2014/main" id="{CC62C2CC-DBAE-4877-8F55-02FE00AE811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46" y="359973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6" name="Freeform: Shape 175">
              <a:extLst>
                <a:ext uri="{FF2B5EF4-FFF2-40B4-BE49-F238E27FC236}">
                  <a16:creationId xmlns:a16="http://schemas.microsoft.com/office/drawing/2014/main" id="{D8F57D8B-1988-441F-9DAE-A525DA5E9D9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1" y="3599737"/>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77" name="Freeform: Shape 176">
              <a:extLst>
                <a:ext uri="{FF2B5EF4-FFF2-40B4-BE49-F238E27FC236}">
                  <a16:creationId xmlns:a16="http://schemas.microsoft.com/office/drawing/2014/main" id="{6715F028-3A13-4D5F-86C4-74C0AD81D6A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2" y="359973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78" name="Freeform: Shape 177">
              <a:extLst>
                <a:ext uri="{FF2B5EF4-FFF2-40B4-BE49-F238E27FC236}">
                  <a16:creationId xmlns:a16="http://schemas.microsoft.com/office/drawing/2014/main" id="{DC6C9B50-47B3-44E7-B897-43D010A189C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8" y="3599735"/>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79" name="Freeform: Shape 178">
              <a:extLst>
                <a:ext uri="{FF2B5EF4-FFF2-40B4-BE49-F238E27FC236}">
                  <a16:creationId xmlns:a16="http://schemas.microsoft.com/office/drawing/2014/main" id="{F3F602F0-702E-4D5F-A4FC-0E602C02B9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37" y="3599737"/>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0" name="Freeform: Shape 179">
              <a:extLst>
                <a:ext uri="{FF2B5EF4-FFF2-40B4-BE49-F238E27FC236}">
                  <a16:creationId xmlns:a16="http://schemas.microsoft.com/office/drawing/2014/main" id="{9F379870-B34C-4DFC-9F0A-BDAB8C89FE3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658981"/>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1" name="Freeform: Shape 180">
              <a:extLst>
                <a:ext uri="{FF2B5EF4-FFF2-40B4-BE49-F238E27FC236}">
                  <a16:creationId xmlns:a16="http://schemas.microsoft.com/office/drawing/2014/main" id="{641092AC-FED1-4D1D-B57C-0AC883CA95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46" y="36589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2" name="Freeform: Shape 181">
              <a:extLst>
                <a:ext uri="{FF2B5EF4-FFF2-40B4-BE49-F238E27FC236}">
                  <a16:creationId xmlns:a16="http://schemas.microsoft.com/office/drawing/2014/main" id="{EA8A0B5E-5BB1-46AF-AC31-7D3756F354C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1" y="3658981"/>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83" name="Freeform: Shape 182">
              <a:extLst>
                <a:ext uri="{FF2B5EF4-FFF2-40B4-BE49-F238E27FC236}">
                  <a16:creationId xmlns:a16="http://schemas.microsoft.com/office/drawing/2014/main" id="{1C519384-2192-432B-B768-64B4BC2DA98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2" y="36589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4" name="Freeform: Shape 183">
              <a:extLst>
                <a:ext uri="{FF2B5EF4-FFF2-40B4-BE49-F238E27FC236}">
                  <a16:creationId xmlns:a16="http://schemas.microsoft.com/office/drawing/2014/main" id="{13C77A9D-44F0-4289-A611-D8AF813570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88" y="3658981"/>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85" name="Freeform: Shape 184">
              <a:extLst>
                <a:ext uri="{FF2B5EF4-FFF2-40B4-BE49-F238E27FC236}">
                  <a16:creationId xmlns:a16="http://schemas.microsoft.com/office/drawing/2014/main" id="{0A54AEDC-E418-4E02-A713-6CE30C0CDD5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41" y="3658979"/>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6" name="Freeform: Shape 185">
              <a:extLst>
                <a:ext uri="{FF2B5EF4-FFF2-40B4-BE49-F238E27FC236}">
                  <a16:creationId xmlns:a16="http://schemas.microsoft.com/office/drawing/2014/main" id="{24FECFE3-9F31-47B0-B17F-CF2A1CEE85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9" y="3718130"/>
              <a:ext cx="14097" cy="14096"/>
            </a:xfrm>
            <a:custGeom>
              <a:avLst/>
              <a:gdLst>
                <a:gd name="connsiteX0" fmla="*/ 14097 w 14097"/>
                <a:gd name="connsiteY0" fmla="*/ 7048 h 14096"/>
                <a:gd name="connsiteX1" fmla="*/ 7049 w 14097"/>
                <a:gd name="connsiteY1" fmla="*/ 14097 h 14096"/>
                <a:gd name="connsiteX2" fmla="*/ 0 w 14097"/>
                <a:gd name="connsiteY2" fmla="*/ 7048 h 14096"/>
                <a:gd name="connsiteX3" fmla="*/ 7049 w 14097"/>
                <a:gd name="connsiteY3" fmla="*/ 0 h 14096"/>
                <a:gd name="connsiteX4" fmla="*/ 14097 w 14097"/>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6">
                  <a:moveTo>
                    <a:pt x="14097" y="7048"/>
                  </a:moveTo>
                  <a:cubicBezTo>
                    <a:pt x="14097" y="10954"/>
                    <a:pt x="10954" y="14097"/>
                    <a:pt x="7049" y="14097"/>
                  </a:cubicBezTo>
                  <a:cubicBezTo>
                    <a:pt x="3143" y="14097"/>
                    <a:pt x="0" y="10954"/>
                    <a:pt x="0" y="7048"/>
                  </a:cubicBezTo>
                  <a:cubicBezTo>
                    <a:pt x="0" y="3143"/>
                    <a:pt x="3143" y="0"/>
                    <a:pt x="7049"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7" name="Freeform: Shape 186">
              <a:extLst>
                <a:ext uri="{FF2B5EF4-FFF2-40B4-BE49-F238E27FC236}">
                  <a16:creationId xmlns:a16="http://schemas.microsoft.com/office/drawing/2014/main" id="{68167DF4-8B16-419B-B7BA-2FD5FF6CC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50" y="37181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88" name="Freeform: Shape 187">
              <a:extLst>
                <a:ext uri="{FF2B5EF4-FFF2-40B4-BE49-F238E27FC236}">
                  <a16:creationId xmlns:a16="http://schemas.microsoft.com/office/drawing/2014/main" id="{A543D24F-44C0-4DDF-A30E-8C8407548F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5" y="3718130"/>
              <a:ext cx="14096" cy="14096"/>
            </a:xfrm>
            <a:custGeom>
              <a:avLst/>
              <a:gdLst>
                <a:gd name="connsiteX0" fmla="*/ 14097 w 14096"/>
                <a:gd name="connsiteY0" fmla="*/ 7048 h 14096"/>
                <a:gd name="connsiteX1" fmla="*/ 7049 w 14096"/>
                <a:gd name="connsiteY1" fmla="*/ 14097 h 14096"/>
                <a:gd name="connsiteX2" fmla="*/ 0 w 14096"/>
                <a:gd name="connsiteY2" fmla="*/ 7048 h 14096"/>
                <a:gd name="connsiteX3" fmla="*/ 7049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9" y="14097"/>
                  </a:cubicBezTo>
                  <a:cubicBezTo>
                    <a:pt x="3143" y="14097"/>
                    <a:pt x="0" y="10954"/>
                    <a:pt x="0" y="7048"/>
                  </a:cubicBezTo>
                  <a:cubicBezTo>
                    <a:pt x="0" y="3143"/>
                    <a:pt x="3143" y="0"/>
                    <a:pt x="7049" y="0"/>
                  </a:cubicBezTo>
                  <a:cubicBezTo>
                    <a:pt x="10859" y="0"/>
                    <a:pt x="14097" y="3143"/>
                    <a:pt x="14097" y="7048"/>
                  </a:cubicBezTo>
                  <a:close/>
                </a:path>
              </a:pathLst>
            </a:custGeom>
            <a:grpFill/>
            <a:ln w="9525" cap="flat">
              <a:noFill/>
              <a:prstDash val="solid"/>
              <a:miter/>
            </a:ln>
          </p:spPr>
          <p:txBody>
            <a:bodyPr rtlCol="0" anchor="ctr"/>
            <a:lstStyle/>
            <a:p>
              <a:endParaRPr lang="en-US" dirty="0"/>
            </a:p>
          </p:txBody>
        </p:sp>
        <p:sp>
          <p:nvSpPr>
            <p:cNvPr id="189" name="Freeform: Shape 188">
              <a:extLst>
                <a:ext uri="{FF2B5EF4-FFF2-40B4-BE49-F238E27FC236}">
                  <a16:creationId xmlns:a16="http://schemas.microsoft.com/office/drawing/2014/main" id="{63DEAE3C-3931-41EE-B4A1-F9385602BE1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45" y="3718130"/>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90" name="Freeform: Shape 189">
              <a:extLst>
                <a:ext uri="{FF2B5EF4-FFF2-40B4-BE49-F238E27FC236}">
                  <a16:creationId xmlns:a16="http://schemas.microsoft.com/office/drawing/2014/main" id="{B11945CD-32F6-4C09-82AF-5510512312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292" y="3718128"/>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858" y="0"/>
                    <a:pt x="14097" y="3143"/>
                    <a:pt x="14097" y="7048"/>
                  </a:cubicBezTo>
                  <a:close/>
                </a:path>
              </a:pathLst>
            </a:custGeom>
            <a:grpFill/>
            <a:ln w="9525" cap="flat">
              <a:noFill/>
              <a:prstDash val="solid"/>
              <a:miter/>
            </a:ln>
          </p:spPr>
          <p:txBody>
            <a:bodyPr rtlCol="0" anchor="ctr"/>
            <a:lstStyle/>
            <a:p>
              <a:endParaRPr lang="en-US" dirty="0"/>
            </a:p>
          </p:txBody>
        </p:sp>
        <p:sp>
          <p:nvSpPr>
            <p:cNvPr id="191" name="Freeform: Shape 190">
              <a:extLst>
                <a:ext uri="{FF2B5EF4-FFF2-40B4-BE49-F238E27FC236}">
                  <a16:creationId xmlns:a16="http://schemas.microsoft.com/office/drawing/2014/main" id="{9109F44F-512F-4792-AED2-ECA80DDE16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40" y="3718133"/>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54"/>
                    <a:pt x="10954" y="14097"/>
                    <a:pt x="7048" y="14097"/>
                  </a:cubicBezTo>
                  <a:cubicBezTo>
                    <a:pt x="3143" y="14097"/>
                    <a:pt x="0" y="10954"/>
                    <a:pt x="0" y="7048"/>
                  </a:cubicBezTo>
                  <a:cubicBezTo>
                    <a:pt x="0" y="3143"/>
                    <a:pt x="3143" y="0"/>
                    <a:pt x="7048" y="0"/>
                  </a:cubicBezTo>
                  <a:cubicBezTo>
                    <a:pt x="10954" y="0"/>
                    <a:pt x="14097" y="3143"/>
                    <a:pt x="14097" y="7048"/>
                  </a:cubicBezTo>
                  <a:close/>
                </a:path>
              </a:pathLst>
            </a:custGeom>
            <a:grpFill/>
            <a:ln w="9525" cap="flat">
              <a:noFill/>
              <a:prstDash val="solid"/>
              <a:miter/>
            </a:ln>
          </p:spPr>
          <p:txBody>
            <a:bodyPr rtlCol="0" anchor="ctr"/>
            <a:lstStyle/>
            <a:p>
              <a:endParaRPr lang="en-US" dirty="0"/>
            </a:p>
          </p:txBody>
        </p:sp>
        <p:sp>
          <p:nvSpPr>
            <p:cNvPr id="192" name="Freeform: Shape 191">
              <a:extLst>
                <a:ext uri="{FF2B5EF4-FFF2-40B4-BE49-F238E27FC236}">
                  <a16:creationId xmlns:a16="http://schemas.microsoft.com/office/drawing/2014/main" id="{29B9E19B-BC56-46F2-BFFF-1688CEA55A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48495" y="3777375"/>
              <a:ext cx="14097" cy="14099"/>
            </a:xfrm>
            <a:custGeom>
              <a:avLst/>
              <a:gdLst>
                <a:gd name="connsiteX0" fmla="*/ 14097 w 14097"/>
                <a:gd name="connsiteY0" fmla="*/ 7051 h 14099"/>
                <a:gd name="connsiteX1" fmla="*/ 7049 w 14097"/>
                <a:gd name="connsiteY1" fmla="*/ 14099 h 14099"/>
                <a:gd name="connsiteX2" fmla="*/ 0 w 14097"/>
                <a:gd name="connsiteY2" fmla="*/ 7051 h 14099"/>
                <a:gd name="connsiteX3" fmla="*/ 7049 w 14097"/>
                <a:gd name="connsiteY3" fmla="*/ 2 h 14099"/>
                <a:gd name="connsiteX4" fmla="*/ 14097 w 14097"/>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7" h="14099">
                  <a:moveTo>
                    <a:pt x="14097" y="7051"/>
                  </a:moveTo>
                  <a:cubicBezTo>
                    <a:pt x="14097" y="10956"/>
                    <a:pt x="10954" y="14099"/>
                    <a:pt x="7049" y="14099"/>
                  </a:cubicBezTo>
                  <a:cubicBezTo>
                    <a:pt x="3143" y="14099"/>
                    <a:pt x="0" y="10956"/>
                    <a:pt x="0" y="7051"/>
                  </a:cubicBezTo>
                  <a:cubicBezTo>
                    <a:pt x="0" y="3145"/>
                    <a:pt x="3143" y="2"/>
                    <a:pt x="7049"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93" name="Freeform: Shape 192">
              <a:extLst>
                <a:ext uri="{FF2B5EF4-FFF2-40B4-BE49-F238E27FC236}">
                  <a16:creationId xmlns:a16="http://schemas.microsoft.com/office/drawing/2014/main" id="{F573BDDE-4AED-43FB-B8D1-B5F37089313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07650" y="3777375"/>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94" name="Freeform: Shape 193">
              <a:extLst>
                <a:ext uri="{FF2B5EF4-FFF2-40B4-BE49-F238E27FC236}">
                  <a16:creationId xmlns:a16="http://schemas.microsoft.com/office/drawing/2014/main" id="{EFFDA684-6DFF-4629-830E-6F2ACAB8C30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266896" y="3777375"/>
              <a:ext cx="14096" cy="14099"/>
            </a:xfrm>
            <a:custGeom>
              <a:avLst/>
              <a:gdLst>
                <a:gd name="connsiteX0" fmla="*/ 14097 w 14096"/>
                <a:gd name="connsiteY0" fmla="*/ 7051 h 14099"/>
                <a:gd name="connsiteX1" fmla="*/ 7049 w 14096"/>
                <a:gd name="connsiteY1" fmla="*/ 14099 h 14099"/>
                <a:gd name="connsiteX2" fmla="*/ 0 w 14096"/>
                <a:gd name="connsiteY2" fmla="*/ 7051 h 14099"/>
                <a:gd name="connsiteX3" fmla="*/ 7049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9" y="14099"/>
                  </a:cubicBezTo>
                  <a:cubicBezTo>
                    <a:pt x="3143" y="14099"/>
                    <a:pt x="0" y="10956"/>
                    <a:pt x="0" y="7051"/>
                  </a:cubicBezTo>
                  <a:cubicBezTo>
                    <a:pt x="0" y="3145"/>
                    <a:pt x="3143" y="2"/>
                    <a:pt x="7049" y="2"/>
                  </a:cubicBezTo>
                  <a:cubicBezTo>
                    <a:pt x="10859" y="-93"/>
                    <a:pt x="14097" y="3145"/>
                    <a:pt x="14097" y="7051"/>
                  </a:cubicBezTo>
                  <a:close/>
                </a:path>
              </a:pathLst>
            </a:custGeom>
            <a:grpFill/>
            <a:ln w="9525" cap="flat">
              <a:noFill/>
              <a:prstDash val="solid"/>
              <a:miter/>
            </a:ln>
          </p:spPr>
          <p:txBody>
            <a:bodyPr rtlCol="0" anchor="ctr"/>
            <a:lstStyle/>
            <a:p>
              <a:endParaRPr lang="en-US" dirty="0"/>
            </a:p>
          </p:txBody>
        </p:sp>
        <p:sp>
          <p:nvSpPr>
            <p:cNvPr id="195" name="Freeform: Shape 194">
              <a:extLst>
                <a:ext uri="{FF2B5EF4-FFF2-40B4-BE49-F238E27FC236}">
                  <a16:creationId xmlns:a16="http://schemas.microsoft.com/office/drawing/2014/main" id="{92E23250-6349-4726-AF61-08A57B3A2E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26055" y="3777354"/>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954" y="-93"/>
                    <a:pt x="14097" y="3145"/>
                    <a:pt x="14097" y="7051"/>
                  </a:cubicBezTo>
                  <a:close/>
                </a:path>
              </a:pathLst>
            </a:custGeom>
            <a:grpFill/>
            <a:ln w="9525" cap="flat">
              <a:noFill/>
              <a:prstDash val="solid"/>
              <a:miter/>
            </a:ln>
          </p:spPr>
          <p:txBody>
            <a:bodyPr rtlCol="0" anchor="ctr"/>
            <a:lstStyle/>
            <a:p>
              <a:endParaRPr lang="en-US" dirty="0"/>
            </a:p>
          </p:txBody>
        </p:sp>
        <p:sp>
          <p:nvSpPr>
            <p:cNvPr id="196" name="Freeform: Shape 195">
              <a:extLst>
                <a:ext uri="{FF2B5EF4-FFF2-40B4-BE49-F238E27FC236}">
                  <a16:creationId xmlns:a16="http://schemas.microsoft.com/office/drawing/2014/main" id="{8536AAE6-5497-4B0A-9C9F-4EAA1BB322B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85314" y="3777450"/>
              <a:ext cx="14096" cy="14099"/>
            </a:xfrm>
            <a:custGeom>
              <a:avLst/>
              <a:gdLst>
                <a:gd name="connsiteX0" fmla="*/ 14097 w 14096"/>
                <a:gd name="connsiteY0" fmla="*/ 7051 h 14099"/>
                <a:gd name="connsiteX1" fmla="*/ 7048 w 14096"/>
                <a:gd name="connsiteY1" fmla="*/ 14099 h 14099"/>
                <a:gd name="connsiteX2" fmla="*/ 0 w 14096"/>
                <a:gd name="connsiteY2" fmla="*/ 7051 h 14099"/>
                <a:gd name="connsiteX3" fmla="*/ 7048 w 14096"/>
                <a:gd name="connsiteY3" fmla="*/ 2 h 14099"/>
                <a:gd name="connsiteX4" fmla="*/ 14097 w 14096"/>
                <a:gd name="connsiteY4" fmla="*/ 7051 h 140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9">
                  <a:moveTo>
                    <a:pt x="14097" y="7051"/>
                  </a:moveTo>
                  <a:cubicBezTo>
                    <a:pt x="14097" y="10956"/>
                    <a:pt x="10954" y="14099"/>
                    <a:pt x="7048" y="14099"/>
                  </a:cubicBezTo>
                  <a:cubicBezTo>
                    <a:pt x="3143" y="14099"/>
                    <a:pt x="0" y="10956"/>
                    <a:pt x="0" y="7051"/>
                  </a:cubicBezTo>
                  <a:cubicBezTo>
                    <a:pt x="0" y="3145"/>
                    <a:pt x="3143" y="2"/>
                    <a:pt x="7048" y="2"/>
                  </a:cubicBezTo>
                  <a:cubicBezTo>
                    <a:pt x="10858" y="-93"/>
                    <a:pt x="14097" y="3145"/>
                    <a:pt x="14097" y="7051"/>
                  </a:cubicBezTo>
                  <a:close/>
                </a:path>
              </a:pathLst>
            </a:custGeom>
            <a:grpFill/>
            <a:ln w="9525" cap="flat">
              <a:noFill/>
              <a:prstDash val="solid"/>
              <a:miter/>
            </a:ln>
          </p:spPr>
          <p:txBody>
            <a:bodyPr rtlCol="0" anchor="ctr"/>
            <a:lstStyle/>
            <a:p>
              <a:endParaRPr lang="en-US" dirty="0"/>
            </a:p>
          </p:txBody>
        </p:sp>
        <p:sp>
          <p:nvSpPr>
            <p:cNvPr id="197" name="Freeform: Shape 196">
              <a:extLst>
                <a:ext uri="{FF2B5EF4-FFF2-40B4-BE49-F238E27FC236}">
                  <a16:creationId xmlns:a16="http://schemas.microsoft.com/office/drawing/2014/main" id="{52B72898-B9DE-4574-BB20-0C317954D4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444424" y="3777424"/>
              <a:ext cx="14096" cy="14096"/>
            </a:xfrm>
            <a:custGeom>
              <a:avLst/>
              <a:gdLst>
                <a:gd name="connsiteX0" fmla="*/ 14097 w 14096"/>
                <a:gd name="connsiteY0" fmla="*/ 7048 h 14096"/>
                <a:gd name="connsiteX1" fmla="*/ 7048 w 14096"/>
                <a:gd name="connsiteY1" fmla="*/ 14097 h 14096"/>
                <a:gd name="connsiteX2" fmla="*/ 0 w 14096"/>
                <a:gd name="connsiteY2" fmla="*/ 7048 h 14096"/>
                <a:gd name="connsiteX3" fmla="*/ 7048 w 14096"/>
                <a:gd name="connsiteY3" fmla="*/ 0 h 14096"/>
                <a:gd name="connsiteX4" fmla="*/ 14097 w 14096"/>
                <a:gd name="connsiteY4" fmla="*/ 7048 h 140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096" h="14096">
                  <a:moveTo>
                    <a:pt x="14097" y="7048"/>
                  </a:moveTo>
                  <a:cubicBezTo>
                    <a:pt x="14097" y="10941"/>
                    <a:pt x="10941" y="14097"/>
                    <a:pt x="7048" y="14097"/>
                  </a:cubicBezTo>
                  <a:cubicBezTo>
                    <a:pt x="3156" y="14097"/>
                    <a:pt x="0" y="10941"/>
                    <a:pt x="0" y="7048"/>
                  </a:cubicBezTo>
                  <a:cubicBezTo>
                    <a:pt x="0" y="3156"/>
                    <a:pt x="3156" y="0"/>
                    <a:pt x="7048" y="0"/>
                  </a:cubicBezTo>
                  <a:cubicBezTo>
                    <a:pt x="10941" y="0"/>
                    <a:pt x="14097" y="3156"/>
                    <a:pt x="14097" y="7048"/>
                  </a:cubicBezTo>
                  <a:close/>
                </a:path>
              </a:pathLst>
            </a:custGeom>
            <a:grpFill/>
            <a:ln w="9525" cap="flat">
              <a:noFill/>
              <a:prstDash val="solid"/>
              <a:miter/>
            </a:ln>
          </p:spPr>
          <p:txBody>
            <a:bodyPr rtlCol="0" anchor="ctr"/>
            <a:lstStyle/>
            <a:p>
              <a:endParaRPr lang="en-US" dirty="0"/>
            </a:p>
          </p:txBody>
        </p:sp>
      </p:gr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B25A79D-1111-747A-F509-48B5A314740A}"/>
              </a:ext>
            </a:extLst>
          </p:cNvPr>
          <p:cNvPicPr>
            <a:picLocks noChangeAspect="1"/>
          </p:cNvPicPr>
          <p:nvPr/>
        </p:nvPicPr>
        <p:blipFill>
          <a:blip r:embed="rId3">
            <a:duotone>
              <a:schemeClr val="bg2">
                <a:shade val="45000"/>
                <a:satMod val="135000"/>
              </a:schemeClr>
              <a:prstClr val="white"/>
            </a:duotone>
          </a:blip>
          <a:srcRect t="1677" r="2759" b="16256"/>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AFB0D2D-B9B3-48F1-1786-86D483EE9E4B}"/>
              </a:ext>
            </a:extLst>
          </p:cNvPr>
          <p:cNvSpPr>
            <a:spLocks noGrp="1"/>
          </p:cNvSpPr>
          <p:nvPr>
            <p:ph type="title"/>
          </p:nvPr>
        </p:nvSpPr>
        <p:spPr>
          <a:xfrm>
            <a:off x="838200" y="365125"/>
            <a:ext cx="10515600" cy="1325563"/>
          </a:xfrm>
        </p:spPr>
        <p:txBody>
          <a:bodyPr>
            <a:normAutofit/>
          </a:bodyPr>
          <a:lstStyle/>
          <a:p>
            <a:r>
              <a:rPr lang="en-GB" dirty="0">
                <a:ea typeface="+mj-lt"/>
                <a:cs typeface="+mj-lt"/>
              </a:rPr>
              <a:t>Skills and Abilities Required for Professional Policing Study and Career Progression</a:t>
            </a:r>
            <a:endParaRPr lang="en-US" dirty="0"/>
          </a:p>
        </p:txBody>
      </p:sp>
      <p:graphicFrame>
        <p:nvGraphicFramePr>
          <p:cNvPr id="5" name="Content Placeholder 2">
            <a:extLst>
              <a:ext uri="{FF2B5EF4-FFF2-40B4-BE49-F238E27FC236}">
                <a16:creationId xmlns:a16="http://schemas.microsoft.com/office/drawing/2014/main" id="{98C4F744-029C-B8B3-C490-7C2A2B032E66}"/>
              </a:ext>
            </a:extLst>
          </p:cNvPr>
          <p:cNvGraphicFramePr>
            <a:graphicFrameLocks noGrp="1"/>
          </p:cNvGraphicFramePr>
          <p:nvPr>
            <p:ph idx="1"/>
            <p:extLst>
              <p:ext uri="{D42A27DB-BD31-4B8C-83A1-F6EECF244321}">
                <p14:modId xmlns:p14="http://schemas.microsoft.com/office/powerpoint/2010/main" val="140711503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782684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1DEF0DC-06AD-05A6-0A6B-98058EC3A38D}"/>
              </a:ext>
            </a:extLst>
          </p:cNvPr>
          <p:cNvPicPr>
            <a:picLocks noChangeAspect="1"/>
          </p:cNvPicPr>
          <p:nvPr/>
        </p:nvPicPr>
        <p:blipFill>
          <a:blip r:embed="rId3">
            <a:duotone>
              <a:schemeClr val="bg2">
                <a:shade val="45000"/>
                <a:satMod val="135000"/>
              </a:schemeClr>
              <a:prstClr val="white"/>
            </a:duotone>
          </a:blip>
          <a:srcRect t="22079" r="9085" b="-7"/>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94206B-5486-444C-8BC4-F5BA8A8D7533}"/>
              </a:ext>
            </a:extLst>
          </p:cNvPr>
          <p:cNvSpPr>
            <a:spLocks noGrp="1"/>
          </p:cNvSpPr>
          <p:nvPr>
            <p:ph type="title"/>
          </p:nvPr>
        </p:nvSpPr>
        <p:spPr>
          <a:xfrm>
            <a:off x="838200" y="365125"/>
            <a:ext cx="10515600" cy="1325563"/>
          </a:xfrm>
        </p:spPr>
        <p:txBody>
          <a:bodyPr>
            <a:normAutofit/>
          </a:bodyPr>
          <a:lstStyle/>
          <a:p>
            <a:r>
              <a:rPr lang="en-GB" dirty="0"/>
              <a:t>Academic and Practical skills </a:t>
            </a:r>
          </a:p>
        </p:txBody>
      </p:sp>
      <p:graphicFrame>
        <p:nvGraphicFramePr>
          <p:cNvPr id="5" name="Content Placeholder 2">
            <a:extLst>
              <a:ext uri="{FF2B5EF4-FFF2-40B4-BE49-F238E27FC236}">
                <a16:creationId xmlns:a16="http://schemas.microsoft.com/office/drawing/2014/main" id="{FA4FF4A6-9940-80FB-F390-84DC2294E263}"/>
              </a:ext>
            </a:extLst>
          </p:cNvPr>
          <p:cNvGraphicFramePr>
            <a:graphicFrameLocks noGrp="1"/>
          </p:cNvGraphicFramePr>
          <p:nvPr>
            <p:ph idx="1"/>
            <p:extLst>
              <p:ext uri="{D42A27DB-BD31-4B8C-83A1-F6EECF244321}">
                <p14:modId xmlns:p14="http://schemas.microsoft.com/office/powerpoint/2010/main" val="215909810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480987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6A593693-FDA3-C413-78B8-82B4A3E28136}"/>
              </a:ext>
            </a:extLst>
          </p:cNvPr>
          <p:cNvPicPr>
            <a:picLocks noChangeAspect="1"/>
          </p:cNvPicPr>
          <p:nvPr/>
        </p:nvPicPr>
        <p:blipFill>
          <a:blip r:embed="rId3">
            <a:duotone>
              <a:schemeClr val="bg2">
                <a:shade val="45000"/>
                <a:satMod val="135000"/>
              </a:schemeClr>
              <a:prstClr val="white"/>
            </a:duotone>
          </a:blip>
          <a:srcRect t="23390" r="9085" b="-7"/>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D9A4E79-B6E2-8B9A-1C30-D46F2DB84B59}"/>
              </a:ext>
            </a:extLst>
          </p:cNvPr>
          <p:cNvSpPr>
            <a:spLocks noGrp="1"/>
          </p:cNvSpPr>
          <p:nvPr>
            <p:ph type="title"/>
          </p:nvPr>
        </p:nvSpPr>
        <p:spPr>
          <a:xfrm>
            <a:off x="838200" y="365125"/>
            <a:ext cx="10515600" cy="1325563"/>
          </a:xfrm>
        </p:spPr>
        <p:txBody>
          <a:bodyPr>
            <a:normAutofit/>
          </a:bodyPr>
          <a:lstStyle/>
          <a:p>
            <a:r>
              <a:rPr lang="en-GB" dirty="0"/>
              <a:t>Police Prospects </a:t>
            </a:r>
          </a:p>
        </p:txBody>
      </p:sp>
      <p:graphicFrame>
        <p:nvGraphicFramePr>
          <p:cNvPr id="5" name="Content Placeholder 2">
            <a:extLst>
              <a:ext uri="{FF2B5EF4-FFF2-40B4-BE49-F238E27FC236}">
                <a16:creationId xmlns:a16="http://schemas.microsoft.com/office/drawing/2014/main" id="{4497B491-3046-5ABF-04C4-5C3F39A4E413}"/>
              </a:ext>
            </a:extLst>
          </p:cNvPr>
          <p:cNvGraphicFramePr>
            <a:graphicFrameLocks noGrp="1"/>
          </p:cNvGraphicFramePr>
          <p:nvPr>
            <p:ph idx="1"/>
            <p:extLst>
              <p:ext uri="{D42A27DB-BD31-4B8C-83A1-F6EECF244321}">
                <p14:modId xmlns:p14="http://schemas.microsoft.com/office/powerpoint/2010/main" val="390091264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5532286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8938250-3C0F-55D0-AEBE-F2D22703077F}"/>
              </a:ext>
            </a:extLst>
          </p:cNvPr>
          <p:cNvPicPr>
            <a:picLocks noChangeAspect="1"/>
          </p:cNvPicPr>
          <p:nvPr/>
        </p:nvPicPr>
        <p:blipFill>
          <a:blip r:embed="rId3">
            <a:duotone>
              <a:schemeClr val="bg2">
                <a:shade val="45000"/>
                <a:satMod val="135000"/>
              </a:schemeClr>
              <a:prstClr val="white"/>
            </a:duotone>
          </a:blip>
          <a:srcRect t="9021" r="9085" b="14251"/>
          <a:stretch>
            <a:fillRect/>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C3D18E5-C38D-C312-5AE2-4041FC5F5290}"/>
              </a:ext>
            </a:extLst>
          </p:cNvPr>
          <p:cNvSpPr>
            <a:spLocks noGrp="1"/>
          </p:cNvSpPr>
          <p:nvPr>
            <p:ph type="title"/>
          </p:nvPr>
        </p:nvSpPr>
        <p:spPr>
          <a:xfrm>
            <a:off x="838200" y="365125"/>
            <a:ext cx="10515600" cy="1325563"/>
          </a:xfrm>
        </p:spPr>
        <p:txBody>
          <a:bodyPr>
            <a:normAutofit/>
          </a:bodyPr>
          <a:lstStyle/>
          <a:p>
            <a:r>
              <a:rPr lang="en-GB" dirty="0"/>
              <a:t>My Volunteering Service  </a:t>
            </a:r>
          </a:p>
        </p:txBody>
      </p:sp>
      <p:graphicFrame>
        <p:nvGraphicFramePr>
          <p:cNvPr id="5" name="Content Placeholder 2">
            <a:extLst>
              <a:ext uri="{FF2B5EF4-FFF2-40B4-BE49-F238E27FC236}">
                <a16:creationId xmlns:a16="http://schemas.microsoft.com/office/drawing/2014/main" id="{4B79012C-9F60-7CC7-1B73-AEC2EE977738}"/>
              </a:ext>
            </a:extLst>
          </p:cNvPr>
          <p:cNvGraphicFramePr>
            <a:graphicFrameLocks noGrp="1"/>
          </p:cNvGraphicFramePr>
          <p:nvPr>
            <p:ph idx="1"/>
            <p:extLst>
              <p:ext uri="{D42A27DB-BD31-4B8C-83A1-F6EECF244321}">
                <p14:modId xmlns:p14="http://schemas.microsoft.com/office/powerpoint/2010/main" val="399347438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258730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576E76AA-4F18-1F01-6C91-9947BD3FFA44}"/>
              </a:ext>
            </a:extLst>
          </p:cNvPr>
          <p:cNvSpPr>
            <a:spLocks noGrp="1"/>
          </p:cNvSpPr>
          <p:nvPr>
            <p:ph type="title"/>
          </p:nvPr>
        </p:nvSpPr>
        <p:spPr>
          <a:xfrm>
            <a:off x="1188069" y="381935"/>
            <a:ext cx="4008583" cy="5974414"/>
          </a:xfrm>
        </p:spPr>
        <p:txBody>
          <a:bodyPr anchor="ctr">
            <a:normAutofit/>
          </a:bodyPr>
          <a:lstStyle/>
          <a:p>
            <a:r>
              <a:rPr lang="en-GB" sz="6200">
                <a:solidFill>
                  <a:srgbClr val="FFFFFF"/>
                </a:solidFill>
              </a:rPr>
              <a:t>References </a:t>
            </a:r>
          </a:p>
        </p:txBody>
      </p:sp>
      <p:grpSp>
        <p:nvGrpSpPr>
          <p:cNvPr id="12" name="Group 11">
            <a:extLst>
              <a:ext uri="{FF2B5EF4-FFF2-40B4-BE49-F238E27FC236}">
                <a16:creationId xmlns:a16="http://schemas.microsoft.com/office/drawing/2014/main" id="{0474DF76-993E-44DE-AFB0-C416182ACEC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13892" y="554152"/>
            <a:ext cx="574177" cy="1075866"/>
            <a:chOff x="613892" y="554152"/>
            <a:chExt cx="574177" cy="1075866"/>
          </a:xfrm>
          <a:solidFill>
            <a:srgbClr val="FFFFFF"/>
          </a:solidFill>
        </p:grpSpPr>
        <p:sp>
          <p:nvSpPr>
            <p:cNvPr id="13" name="Graphic 11">
              <a:extLst>
                <a:ext uri="{FF2B5EF4-FFF2-40B4-BE49-F238E27FC236}">
                  <a16:creationId xmlns:a16="http://schemas.microsoft.com/office/drawing/2014/main" id="{6CB927A4-E432-4310-9CD5-E89FF50631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33061" y="554152"/>
              <a:ext cx="171515" cy="171515"/>
            </a:xfrm>
            <a:custGeom>
              <a:avLst/>
              <a:gdLst>
                <a:gd name="connsiteX0" fmla="*/ 159874 w 171515"/>
                <a:gd name="connsiteY0" fmla="*/ 74116 h 171515"/>
                <a:gd name="connsiteX1" fmla="*/ 97399 w 171515"/>
                <a:gd name="connsiteY1" fmla="*/ 74116 h 171515"/>
                <a:gd name="connsiteX2" fmla="*/ 97399 w 171515"/>
                <a:gd name="connsiteY2" fmla="*/ 11641 h 171515"/>
                <a:gd name="connsiteX3" fmla="*/ 85758 w 171515"/>
                <a:gd name="connsiteY3" fmla="*/ 0 h 171515"/>
                <a:gd name="connsiteX4" fmla="*/ 74116 w 171515"/>
                <a:gd name="connsiteY4" fmla="*/ 11641 h 171515"/>
                <a:gd name="connsiteX5" fmla="*/ 74116 w 171515"/>
                <a:gd name="connsiteY5" fmla="*/ 74116 h 171515"/>
                <a:gd name="connsiteX6" fmla="*/ 11641 w 171515"/>
                <a:gd name="connsiteY6" fmla="*/ 74116 h 171515"/>
                <a:gd name="connsiteX7" fmla="*/ 0 w 171515"/>
                <a:gd name="connsiteY7" fmla="*/ 85758 h 171515"/>
                <a:gd name="connsiteX8" fmla="*/ 11641 w 171515"/>
                <a:gd name="connsiteY8" fmla="*/ 97399 h 171515"/>
                <a:gd name="connsiteX9" fmla="*/ 74116 w 171515"/>
                <a:gd name="connsiteY9" fmla="*/ 97399 h 171515"/>
                <a:gd name="connsiteX10" fmla="*/ 74116 w 171515"/>
                <a:gd name="connsiteY10" fmla="*/ 159874 h 171515"/>
                <a:gd name="connsiteX11" fmla="*/ 85758 w 171515"/>
                <a:gd name="connsiteY11" fmla="*/ 171515 h 171515"/>
                <a:gd name="connsiteX12" fmla="*/ 97399 w 171515"/>
                <a:gd name="connsiteY12" fmla="*/ 159874 h 171515"/>
                <a:gd name="connsiteX13" fmla="*/ 97399 w 171515"/>
                <a:gd name="connsiteY13" fmla="*/ 97399 h 171515"/>
                <a:gd name="connsiteX14" fmla="*/ 159874 w 171515"/>
                <a:gd name="connsiteY14" fmla="*/ 97399 h 171515"/>
                <a:gd name="connsiteX15" fmla="*/ 171515 w 171515"/>
                <a:gd name="connsiteY15" fmla="*/ 85758 h 171515"/>
                <a:gd name="connsiteX16" fmla="*/ 159874 w 171515"/>
                <a:gd name="connsiteY16" fmla="*/ 74116 h 1715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71515" h="171515">
                  <a:moveTo>
                    <a:pt x="159874" y="74116"/>
                  </a:moveTo>
                  <a:lnTo>
                    <a:pt x="97399" y="74116"/>
                  </a:lnTo>
                  <a:lnTo>
                    <a:pt x="97399" y="11641"/>
                  </a:lnTo>
                  <a:cubicBezTo>
                    <a:pt x="97399" y="5212"/>
                    <a:pt x="92187" y="0"/>
                    <a:pt x="85758" y="0"/>
                  </a:cubicBezTo>
                  <a:cubicBezTo>
                    <a:pt x="79328" y="0"/>
                    <a:pt x="74116" y="5212"/>
                    <a:pt x="74116" y="11641"/>
                  </a:cubicBezTo>
                  <a:lnTo>
                    <a:pt x="74116" y="74116"/>
                  </a:lnTo>
                  <a:lnTo>
                    <a:pt x="11641" y="74116"/>
                  </a:lnTo>
                  <a:cubicBezTo>
                    <a:pt x="5212" y="74116"/>
                    <a:pt x="0" y="79328"/>
                    <a:pt x="0" y="85758"/>
                  </a:cubicBezTo>
                  <a:cubicBezTo>
                    <a:pt x="0" y="92187"/>
                    <a:pt x="5212" y="97399"/>
                    <a:pt x="11641" y="97399"/>
                  </a:cubicBezTo>
                  <a:lnTo>
                    <a:pt x="74116" y="97399"/>
                  </a:lnTo>
                  <a:lnTo>
                    <a:pt x="74116" y="159874"/>
                  </a:lnTo>
                  <a:cubicBezTo>
                    <a:pt x="74116" y="166303"/>
                    <a:pt x="79328" y="171515"/>
                    <a:pt x="85758" y="171515"/>
                  </a:cubicBezTo>
                  <a:cubicBezTo>
                    <a:pt x="92187" y="171515"/>
                    <a:pt x="97399" y="166303"/>
                    <a:pt x="97399" y="159874"/>
                  </a:cubicBezTo>
                  <a:lnTo>
                    <a:pt x="97399" y="97399"/>
                  </a:lnTo>
                  <a:lnTo>
                    <a:pt x="159874" y="97399"/>
                  </a:lnTo>
                  <a:cubicBezTo>
                    <a:pt x="166303" y="97399"/>
                    <a:pt x="171515" y="92187"/>
                    <a:pt x="171515" y="85758"/>
                  </a:cubicBezTo>
                  <a:cubicBezTo>
                    <a:pt x="171515" y="79328"/>
                    <a:pt x="166303" y="74116"/>
                    <a:pt x="159874" y="74116"/>
                  </a:cubicBezTo>
                  <a:close/>
                </a:path>
              </a:pathLst>
            </a:custGeom>
            <a:grpFill/>
            <a:ln w="776" cap="flat">
              <a:noFill/>
              <a:prstDash val="solid"/>
              <a:miter/>
            </a:ln>
          </p:spPr>
          <p:txBody>
            <a:bodyPr rtlCol="0" anchor="ctr"/>
            <a:lstStyle/>
            <a:p>
              <a:endParaRPr lang="en-US"/>
            </a:p>
          </p:txBody>
        </p:sp>
        <p:sp>
          <p:nvSpPr>
            <p:cNvPr id="14" name="Graphic 10">
              <a:extLst>
                <a:ext uri="{FF2B5EF4-FFF2-40B4-BE49-F238E27FC236}">
                  <a16:creationId xmlns:a16="http://schemas.microsoft.com/office/drawing/2014/main" id="{E3020543-B24B-4EC4-8FFC-8DD88EEA91A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075643" y="837005"/>
              <a:ext cx="112426" cy="112426"/>
            </a:xfrm>
            <a:custGeom>
              <a:avLst/>
              <a:gdLst>
                <a:gd name="connsiteX0" fmla="*/ 112426 w 112426"/>
                <a:gd name="connsiteY0" fmla="*/ 56213 h 112426"/>
                <a:gd name="connsiteX1" fmla="*/ 56213 w 112426"/>
                <a:gd name="connsiteY1" fmla="*/ 112426 h 112426"/>
                <a:gd name="connsiteX2" fmla="*/ 0 w 112426"/>
                <a:gd name="connsiteY2" fmla="*/ 56213 h 112426"/>
                <a:gd name="connsiteX3" fmla="*/ 56213 w 112426"/>
                <a:gd name="connsiteY3" fmla="*/ 0 h 112426"/>
                <a:gd name="connsiteX4" fmla="*/ 112426 w 112426"/>
                <a:gd name="connsiteY4" fmla="*/ 56213 h 11242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2426" h="112426">
                  <a:moveTo>
                    <a:pt x="112426" y="56213"/>
                  </a:moveTo>
                  <a:cubicBezTo>
                    <a:pt x="112426" y="87259"/>
                    <a:pt x="87259" y="112426"/>
                    <a:pt x="56213" y="112426"/>
                  </a:cubicBezTo>
                  <a:cubicBezTo>
                    <a:pt x="25167" y="112426"/>
                    <a:pt x="0" y="87259"/>
                    <a:pt x="0" y="56213"/>
                  </a:cubicBezTo>
                  <a:cubicBezTo>
                    <a:pt x="0" y="25167"/>
                    <a:pt x="25167" y="0"/>
                    <a:pt x="56213" y="0"/>
                  </a:cubicBezTo>
                  <a:cubicBezTo>
                    <a:pt x="87259" y="0"/>
                    <a:pt x="112426" y="25167"/>
                    <a:pt x="112426" y="56213"/>
                  </a:cubicBezTo>
                  <a:close/>
                </a:path>
              </a:pathLst>
            </a:custGeom>
            <a:grpFill/>
            <a:ln w="516" cap="flat">
              <a:noFill/>
              <a:prstDash val="solid"/>
              <a:miter/>
            </a:ln>
          </p:spPr>
          <p:txBody>
            <a:bodyPr rtlCol="0" anchor="ctr"/>
            <a:lstStyle/>
            <a:p>
              <a:endParaRPr lang="en-US"/>
            </a:p>
          </p:txBody>
        </p:sp>
        <p:sp>
          <p:nvSpPr>
            <p:cNvPr id="15" name="Graphic 12">
              <a:extLst>
                <a:ext uri="{FF2B5EF4-FFF2-40B4-BE49-F238E27FC236}">
                  <a16:creationId xmlns:a16="http://schemas.microsoft.com/office/drawing/2014/main" id="{1453BF6C-B012-48B7-B4E8-6D7AC7C27D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13892" y="1472473"/>
              <a:ext cx="157545" cy="157545"/>
            </a:xfrm>
            <a:custGeom>
              <a:avLst/>
              <a:gdLst>
                <a:gd name="connsiteX0" fmla="*/ 78773 w 157545"/>
                <a:gd name="connsiteY0" fmla="*/ 23283 h 157545"/>
                <a:gd name="connsiteX1" fmla="*/ 134262 w 157545"/>
                <a:gd name="connsiteY1" fmla="*/ 78773 h 157545"/>
                <a:gd name="connsiteX2" fmla="*/ 78773 w 157545"/>
                <a:gd name="connsiteY2" fmla="*/ 134262 h 157545"/>
                <a:gd name="connsiteX3" fmla="*/ 23283 w 157545"/>
                <a:gd name="connsiteY3" fmla="*/ 78773 h 157545"/>
                <a:gd name="connsiteX4" fmla="*/ 78773 w 157545"/>
                <a:gd name="connsiteY4" fmla="*/ 23283 h 157545"/>
                <a:gd name="connsiteX5" fmla="*/ 78773 w 157545"/>
                <a:gd name="connsiteY5" fmla="*/ 0 h 157545"/>
                <a:gd name="connsiteX6" fmla="*/ 0 w 157545"/>
                <a:gd name="connsiteY6" fmla="*/ 78773 h 157545"/>
                <a:gd name="connsiteX7" fmla="*/ 78773 w 157545"/>
                <a:gd name="connsiteY7" fmla="*/ 157545 h 157545"/>
                <a:gd name="connsiteX8" fmla="*/ 157545 w 157545"/>
                <a:gd name="connsiteY8" fmla="*/ 78773 h 157545"/>
                <a:gd name="connsiteX9" fmla="*/ 78773 w 157545"/>
                <a:gd name="connsiteY9" fmla="*/ 0 h 157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7545" h="157545">
                  <a:moveTo>
                    <a:pt x="78773" y="23283"/>
                  </a:moveTo>
                  <a:cubicBezTo>
                    <a:pt x="109419" y="23283"/>
                    <a:pt x="134262" y="48126"/>
                    <a:pt x="134262" y="78773"/>
                  </a:cubicBezTo>
                  <a:cubicBezTo>
                    <a:pt x="134262" y="109419"/>
                    <a:pt x="109419" y="134262"/>
                    <a:pt x="78773" y="134262"/>
                  </a:cubicBezTo>
                  <a:cubicBezTo>
                    <a:pt x="48126" y="134262"/>
                    <a:pt x="23283" y="109419"/>
                    <a:pt x="23283" y="78773"/>
                  </a:cubicBezTo>
                  <a:cubicBezTo>
                    <a:pt x="23312" y="48139"/>
                    <a:pt x="48139" y="23312"/>
                    <a:pt x="78773" y="23283"/>
                  </a:cubicBezTo>
                  <a:moveTo>
                    <a:pt x="78773" y="0"/>
                  </a:moveTo>
                  <a:cubicBezTo>
                    <a:pt x="35268" y="0"/>
                    <a:pt x="0" y="35268"/>
                    <a:pt x="0" y="78773"/>
                  </a:cubicBezTo>
                  <a:cubicBezTo>
                    <a:pt x="0" y="122277"/>
                    <a:pt x="35268" y="157545"/>
                    <a:pt x="78773" y="157545"/>
                  </a:cubicBezTo>
                  <a:cubicBezTo>
                    <a:pt x="122277" y="157545"/>
                    <a:pt x="157545" y="122277"/>
                    <a:pt x="157545" y="78773"/>
                  </a:cubicBezTo>
                  <a:cubicBezTo>
                    <a:pt x="157545" y="35268"/>
                    <a:pt x="122277" y="0"/>
                    <a:pt x="78773" y="0"/>
                  </a:cubicBezTo>
                  <a:close/>
                </a:path>
              </a:pathLst>
            </a:custGeom>
            <a:grpFill/>
            <a:ln w="751" cap="flat">
              <a:noFill/>
              <a:prstDash val="solid"/>
              <a:miter/>
            </a:ln>
          </p:spPr>
          <p:txBody>
            <a:bodyPr rtlCol="0" anchor="ctr"/>
            <a:lstStyle/>
            <a:p>
              <a:endParaRPr lang="en-US"/>
            </a:p>
          </p:txBody>
        </p:sp>
      </p:grpSp>
      <p:sp>
        <p:nvSpPr>
          <p:cNvPr id="18" name="Content Placeholder 2">
            <a:extLst>
              <a:ext uri="{FF2B5EF4-FFF2-40B4-BE49-F238E27FC236}">
                <a16:creationId xmlns:a16="http://schemas.microsoft.com/office/drawing/2014/main" id="{30F7B854-D3E0-CE74-6C71-132C1C0ED254}"/>
              </a:ext>
            </a:extLst>
          </p:cNvPr>
          <p:cNvSpPr>
            <a:spLocks noGrp="1"/>
          </p:cNvSpPr>
          <p:nvPr>
            <p:ph idx="1"/>
          </p:nvPr>
        </p:nvSpPr>
        <p:spPr>
          <a:xfrm>
            <a:off x="6297233" y="518400"/>
            <a:ext cx="4771607" cy="5837949"/>
          </a:xfrm>
        </p:spPr>
        <p:txBody>
          <a:bodyPr vert="horz" lIns="91440" tIns="45720" rIns="91440" bIns="45720" rtlCol="0" anchor="ctr">
            <a:normAutofit/>
          </a:bodyPr>
          <a:lstStyle/>
          <a:p>
            <a:r>
              <a:rPr lang="en-GB" sz="1100">
                <a:solidFill>
                  <a:schemeClr val="tx1">
                    <a:alpha val="80000"/>
                  </a:schemeClr>
                </a:solidFill>
                <a:ea typeface="+mn-lt"/>
                <a:cs typeface="+mn-lt"/>
              </a:rPr>
              <a:t>College of Policing (2023a) </a:t>
            </a:r>
            <a:r>
              <a:rPr lang="en-GB" sz="1100" i="1">
                <a:solidFill>
                  <a:schemeClr val="tx1">
                    <a:alpha val="80000"/>
                  </a:schemeClr>
                </a:solidFill>
                <a:ea typeface="+mn-lt"/>
                <a:cs typeface="+mn-lt"/>
              </a:rPr>
              <a:t>Competency and Values Framework</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3"/>
              </a:rPr>
              <a:t>Competency and values framework (CVF) | College of Policing</a:t>
            </a:r>
            <a:r>
              <a:rPr lang="en-GB" sz="1100">
                <a:solidFill>
                  <a:schemeClr val="tx1">
                    <a:alpha val="80000"/>
                  </a:schemeClr>
                </a:solidFill>
                <a:ea typeface="+mn-lt"/>
                <a:cs typeface="+mn-lt"/>
              </a:rPr>
              <a:t> (Accessed: 19 January 2026).</a:t>
            </a:r>
          </a:p>
          <a:p>
            <a:r>
              <a:rPr lang="en-GB" sz="1100">
                <a:solidFill>
                  <a:schemeClr val="tx1">
                    <a:alpha val="80000"/>
                  </a:schemeClr>
                </a:solidFill>
                <a:ea typeface="+mn-lt"/>
                <a:cs typeface="+mn-lt"/>
              </a:rPr>
              <a:t>College of Policing (2023b) </a:t>
            </a:r>
            <a:r>
              <a:rPr lang="en-GB" sz="1100" i="1">
                <a:solidFill>
                  <a:schemeClr val="tx1">
                    <a:alpha val="80000"/>
                  </a:schemeClr>
                </a:solidFill>
                <a:ea typeface="+mn-lt"/>
                <a:cs typeface="+mn-lt"/>
              </a:rPr>
              <a:t>Core professional skills for policing</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4"/>
              </a:rPr>
              <a:t>Core skills | College of Policing</a:t>
            </a:r>
            <a:r>
              <a:rPr lang="en-GB" sz="1100">
                <a:solidFill>
                  <a:schemeClr val="tx1">
                    <a:alpha val="80000"/>
                  </a:schemeClr>
                </a:solidFill>
                <a:ea typeface="+mn-lt"/>
                <a:cs typeface="+mn-lt"/>
              </a:rPr>
              <a:t> (Accessed: 19 January 2026).</a:t>
            </a:r>
          </a:p>
          <a:p>
            <a:r>
              <a:rPr lang="en-GB" sz="1100">
                <a:solidFill>
                  <a:schemeClr val="tx1">
                    <a:alpha val="80000"/>
                  </a:schemeClr>
                </a:solidFill>
                <a:ea typeface="+mn-lt"/>
                <a:cs typeface="+mn-lt"/>
              </a:rPr>
              <a:t>Home Office (2025) </a:t>
            </a:r>
            <a:r>
              <a:rPr lang="en-GB" sz="1100" i="1">
                <a:solidFill>
                  <a:schemeClr val="tx1">
                    <a:alpha val="80000"/>
                  </a:schemeClr>
                </a:solidFill>
                <a:ea typeface="+mn-lt"/>
                <a:cs typeface="+mn-lt"/>
              </a:rPr>
              <a:t>Police workforce, England and Wales: 31 March 2025</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5"/>
              </a:rPr>
              <a:t>https://www.gov.uk/government/statistics/police-workforce-england-and-wales-31-march-2025</a:t>
            </a:r>
            <a:r>
              <a:rPr lang="en-GB" sz="1100">
                <a:solidFill>
                  <a:schemeClr val="tx1">
                    <a:alpha val="80000"/>
                  </a:schemeClr>
                </a:solidFill>
                <a:ea typeface="+mn-lt"/>
                <a:cs typeface="+mn-lt"/>
              </a:rPr>
              <a:t> (Accessed: 19 January 2026).</a:t>
            </a:r>
          </a:p>
          <a:p>
            <a:r>
              <a:rPr lang="en-GB" sz="1100">
                <a:solidFill>
                  <a:schemeClr val="tx1">
                    <a:alpha val="80000"/>
                  </a:schemeClr>
                </a:solidFill>
                <a:ea typeface="+mn-lt"/>
                <a:cs typeface="+mn-lt"/>
              </a:rPr>
              <a:t>Prospects (2024) </a:t>
            </a:r>
            <a:r>
              <a:rPr lang="en-GB" sz="1100" i="1">
                <a:solidFill>
                  <a:schemeClr val="tx1">
                    <a:alpha val="80000"/>
                  </a:schemeClr>
                </a:solidFill>
                <a:ea typeface="+mn-lt"/>
                <a:cs typeface="+mn-lt"/>
              </a:rPr>
              <a:t>Police officer job profile</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6"/>
              </a:rPr>
              <a:t>Police officer job profile | Prospects.ac.uk</a:t>
            </a:r>
            <a:r>
              <a:rPr lang="en-GB" sz="1100">
                <a:solidFill>
                  <a:schemeClr val="tx1">
                    <a:alpha val="80000"/>
                  </a:schemeClr>
                </a:solidFill>
                <a:ea typeface="+mn-lt"/>
                <a:cs typeface="+mn-lt"/>
              </a:rPr>
              <a:t> (Accessed: 19 January 2026).</a:t>
            </a:r>
          </a:p>
          <a:p>
            <a:r>
              <a:rPr lang="en-GB" sz="1100">
                <a:solidFill>
                  <a:schemeClr val="tx1">
                    <a:alpha val="80000"/>
                  </a:schemeClr>
                </a:solidFill>
                <a:ea typeface="+mn-lt"/>
                <a:cs typeface="+mn-lt"/>
              </a:rPr>
              <a:t>Skills England (2023) </a:t>
            </a:r>
            <a:r>
              <a:rPr lang="en-GB" sz="1100" i="1">
                <a:solidFill>
                  <a:schemeClr val="tx1">
                    <a:alpha val="80000"/>
                  </a:schemeClr>
                </a:solidFill>
                <a:ea typeface="+mn-lt"/>
                <a:cs typeface="+mn-lt"/>
              </a:rPr>
              <a:t>Occupation map for police officers</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7"/>
              </a:rPr>
              <a:t>Police constable</a:t>
            </a:r>
            <a:r>
              <a:rPr lang="en-GB" sz="1100">
                <a:solidFill>
                  <a:schemeClr val="tx1">
                    <a:alpha val="80000"/>
                  </a:schemeClr>
                </a:solidFill>
                <a:ea typeface="+mn-lt"/>
                <a:cs typeface="+mn-lt"/>
              </a:rPr>
              <a:t> (Accessed: 19 January 2026).</a:t>
            </a:r>
          </a:p>
          <a:p>
            <a:r>
              <a:rPr lang="en-GB" sz="1100">
                <a:solidFill>
                  <a:schemeClr val="tx1">
                    <a:alpha val="80000"/>
                  </a:schemeClr>
                </a:solidFill>
                <a:ea typeface="+mn-lt"/>
                <a:cs typeface="+mn-lt"/>
              </a:rPr>
              <a:t>University of Hull (2024) </a:t>
            </a:r>
            <a:r>
              <a:rPr lang="en-GB" sz="1100" i="1">
                <a:solidFill>
                  <a:schemeClr val="tx1">
                    <a:alpha val="80000"/>
                  </a:schemeClr>
                </a:solidFill>
                <a:ea typeface="+mn-lt"/>
                <a:cs typeface="+mn-lt"/>
              </a:rPr>
              <a:t>Professional Policing BSc (Hons): What can you do with this degree?</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8"/>
              </a:rPr>
              <a:t>What can you do with a degree in Professional Policing | University of Hull</a:t>
            </a:r>
            <a:r>
              <a:rPr lang="en-GB" sz="1100">
                <a:solidFill>
                  <a:schemeClr val="tx1">
                    <a:alpha val="80000"/>
                  </a:schemeClr>
                </a:solidFill>
                <a:ea typeface="+mn-lt"/>
                <a:cs typeface="+mn-lt"/>
              </a:rPr>
              <a:t> (Accessed: 19 January 2026).</a:t>
            </a:r>
          </a:p>
          <a:p>
            <a:r>
              <a:rPr lang="en-GB" sz="1100">
                <a:solidFill>
                  <a:schemeClr val="tx1">
                    <a:alpha val="80000"/>
                  </a:schemeClr>
                </a:solidFill>
                <a:ea typeface="+mn-lt"/>
                <a:cs typeface="+mn-lt"/>
              </a:rPr>
              <a:t>College of Policing (2022) </a:t>
            </a:r>
            <a:r>
              <a:rPr lang="en-GB" sz="1100" i="1">
                <a:solidFill>
                  <a:schemeClr val="tx1">
                    <a:alpha val="80000"/>
                  </a:schemeClr>
                </a:solidFill>
                <a:ea typeface="+mn-lt"/>
                <a:cs typeface="+mn-lt"/>
              </a:rPr>
              <a:t>Victims and witnesses: authorised professional practice</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9"/>
              </a:rPr>
              <a:t>https://www.college.police.uk/app/victims-and-witnesses</a:t>
            </a:r>
            <a:r>
              <a:rPr lang="en-GB" sz="1100">
                <a:solidFill>
                  <a:schemeClr val="tx1">
                    <a:alpha val="80000"/>
                  </a:schemeClr>
                </a:solidFill>
                <a:ea typeface="+mn-lt"/>
                <a:cs typeface="+mn-lt"/>
              </a:rPr>
              <a:t> (Accessed: 19 January 2026).</a:t>
            </a:r>
          </a:p>
          <a:p>
            <a:r>
              <a:rPr lang="en-GB" sz="1100">
                <a:solidFill>
                  <a:schemeClr val="tx1">
                    <a:alpha val="80000"/>
                  </a:schemeClr>
                </a:solidFill>
                <a:ea typeface="+mn-lt"/>
                <a:cs typeface="+mn-lt"/>
              </a:rPr>
              <a:t>Home Office (2020) </a:t>
            </a:r>
            <a:r>
              <a:rPr lang="en-GB" sz="1100" i="1">
                <a:solidFill>
                  <a:schemeClr val="tx1">
                    <a:alpha val="80000"/>
                  </a:schemeClr>
                </a:solidFill>
                <a:ea typeface="+mn-lt"/>
                <a:cs typeface="+mn-lt"/>
              </a:rPr>
              <a:t>The code of practice for victims of crime</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10"/>
              </a:rPr>
              <a:t>https://www.gov.uk/government/publications/the-code-of-practice-for-victims-of-crime</a:t>
            </a:r>
            <a:r>
              <a:rPr lang="en-GB" sz="1100">
                <a:solidFill>
                  <a:schemeClr val="tx1">
                    <a:alpha val="80000"/>
                  </a:schemeClr>
                </a:solidFill>
                <a:ea typeface="+mn-lt"/>
                <a:cs typeface="+mn-lt"/>
              </a:rPr>
              <a:t> (Accessed: 19 January 2026).</a:t>
            </a:r>
          </a:p>
          <a:p>
            <a:r>
              <a:rPr lang="en-GB" sz="1100">
                <a:solidFill>
                  <a:schemeClr val="tx1">
                    <a:alpha val="80000"/>
                  </a:schemeClr>
                </a:solidFill>
                <a:ea typeface="+mn-lt"/>
                <a:cs typeface="+mn-lt"/>
              </a:rPr>
              <a:t>Victim Support (2023a) </a:t>
            </a:r>
            <a:r>
              <a:rPr lang="en-GB" sz="1100" i="1">
                <a:solidFill>
                  <a:schemeClr val="tx1">
                    <a:alpha val="80000"/>
                  </a:schemeClr>
                </a:solidFill>
                <a:ea typeface="+mn-lt"/>
                <a:cs typeface="+mn-lt"/>
              </a:rPr>
              <a:t>About us</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11"/>
              </a:rPr>
              <a:t>https://www.victimsupport.org.uk/about-us/</a:t>
            </a:r>
            <a:r>
              <a:rPr lang="en-GB" sz="1100">
                <a:solidFill>
                  <a:schemeClr val="tx1">
                    <a:alpha val="80000"/>
                  </a:schemeClr>
                </a:solidFill>
                <a:ea typeface="+mn-lt"/>
                <a:cs typeface="+mn-lt"/>
              </a:rPr>
              <a:t>  (Accessed: 19 January 2026).</a:t>
            </a:r>
          </a:p>
          <a:p>
            <a:r>
              <a:rPr lang="en-GB" sz="1100">
                <a:solidFill>
                  <a:schemeClr val="tx1">
                    <a:alpha val="80000"/>
                  </a:schemeClr>
                </a:solidFill>
                <a:ea typeface="+mn-lt"/>
                <a:cs typeface="+mn-lt"/>
              </a:rPr>
              <a:t>Victim Support (2023b) </a:t>
            </a:r>
            <a:r>
              <a:rPr lang="en-GB" sz="1100" i="1">
                <a:solidFill>
                  <a:schemeClr val="tx1">
                    <a:alpha val="80000"/>
                  </a:schemeClr>
                </a:solidFill>
                <a:ea typeface="+mn-lt"/>
                <a:cs typeface="+mn-lt"/>
              </a:rPr>
              <a:t>How we help victims</a:t>
            </a:r>
            <a:r>
              <a:rPr lang="en-GB" sz="1100">
                <a:solidFill>
                  <a:schemeClr val="tx1">
                    <a:alpha val="80000"/>
                  </a:schemeClr>
                </a:solidFill>
                <a:ea typeface="+mn-lt"/>
                <a:cs typeface="+mn-lt"/>
              </a:rPr>
              <a:t>. Available at: </a:t>
            </a:r>
            <a:r>
              <a:rPr lang="en-GB" sz="1100">
                <a:solidFill>
                  <a:schemeClr val="tx1">
                    <a:alpha val="80000"/>
                  </a:schemeClr>
                </a:solidFill>
                <a:ea typeface="+mn-lt"/>
                <a:cs typeface="+mn-lt"/>
                <a:hlinkClick r:id="rId12"/>
              </a:rPr>
              <a:t>https://www.victimsupport.org.uk/help-and-support/</a:t>
            </a:r>
            <a:r>
              <a:rPr lang="en-GB" sz="1100">
                <a:solidFill>
                  <a:schemeClr val="tx1">
                    <a:alpha val="80000"/>
                  </a:schemeClr>
                </a:solidFill>
                <a:ea typeface="+mn-lt"/>
                <a:cs typeface="+mn-lt"/>
              </a:rPr>
              <a:t> (Accessed: 19 January 2026).</a:t>
            </a:r>
          </a:p>
          <a:p>
            <a:endParaRPr lang="en-GB" sz="1100">
              <a:solidFill>
                <a:schemeClr val="tx1">
                  <a:alpha val="80000"/>
                </a:schemeClr>
              </a:solidFill>
              <a:ea typeface="+mn-lt"/>
              <a:cs typeface="+mn-lt"/>
            </a:endParaRPr>
          </a:p>
          <a:p>
            <a:endParaRPr lang="en-GB" sz="1100">
              <a:solidFill>
                <a:schemeClr val="tx1">
                  <a:alpha val="80000"/>
                </a:schemeClr>
              </a:solidFill>
              <a:ea typeface="+mn-lt"/>
              <a:cs typeface="+mn-lt"/>
            </a:endParaRPr>
          </a:p>
        </p:txBody>
      </p:sp>
      <p:cxnSp>
        <p:nvCxnSpPr>
          <p:cNvPr id="17" name="Straight Connector 16">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0394"/>
            <a:ext cx="0" cy="3238728"/>
          </a:xfrm>
          <a:prstGeom prst="line">
            <a:avLst/>
          </a:prstGeom>
          <a:ln w="25400" cap="sq">
            <a:gradFill flip="none" rotWithShape="1">
              <a:gsLst>
                <a:gs pos="0">
                  <a:schemeClr val="accent1"/>
                </a:gs>
                <a:gs pos="100000">
                  <a:schemeClr val="accent2"/>
                </a:gs>
              </a:gsLst>
              <a:lin ang="5400000" scaled="0"/>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4573269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6</Slides>
  <Notes>5</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Why I chose Victim Support to support my future study and work choices </vt:lpstr>
      <vt:lpstr>Skills and Abilities Required for Professional Policing Study and Career Progression</vt:lpstr>
      <vt:lpstr>Academic and Practical skills </vt:lpstr>
      <vt:lpstr>Police Prospects </vt:lpstr>
      <vt:lpstr>My Volunteering Service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171</cp:revision>
  <dcterms:created xsi:type="dcterms:W3CDTF">2026-01-18T23:42:35Z</dcterms:created>
  <dcterms:modified xsi:type="dcterms:W3CDTF">2026-01-20T18:56:16Z</dcterms:modified>
</cp:coreProperties>
</file>