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73" r:id="rId3"/>
    <p:sldId id="271" r:id="rId4"/>
    <p:sldId id="266" r:id="rId5"/>
    <p:sldId id="267" r:id="rId6"/>
    <p:sldId id="268" r:id="rId7"/>
    <p:sldId id="277" r:id="rId8"/>
    <p:sldId id="275" r:id="rId9"/>
    <p:sldId id="269" r:id="rId10"/>
    <p:sldId id="274" r:id="rId11"/>
    <p:sldId id="27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31861D9-D9EA-4B1B-A821-E0F16024305C}" v="220" dt="2026-02-11T11:14:04.0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13" autoAdjust="0"/>
    <p:restoredTop sz="73077" autoAdjust="0"/>
  </p:normalViewPr>
  <p:slideViewPr>
    <p:cSldViewPr snapToGrid="0">
      <p:cViewPr>
        <p:scale>
          <a:sx n="50" d="100"/>
          <a:sy n="50" d="100"/>
        </p:scale>
        <p:origin x="1200"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antha Alozie (Swansea Bay UHB - Adult Mental Health OT)" userId="7f9f0177-d745-4a7c-bd60-655d7a2a8b09" providerId="ADAL" clId="{A8532BC2-D737-4D0C-88E7-36DD826952A6}"/>
    <pc:docChg chg="undo custSel addSld delSld modSld">
      <pc:chgData name="Samantha Alozie (Swansea Bay UHB - Adult Mental Health OT)" userId="7f9f0177-d745-4a7c-bd60-655d7a2a8b09" providerId="ADAL" clId="{A8532BC2-D737-4D0C-88E7-36DD826952A6}" dt="2026-02-11T11:14:04" v="1743" actId="20577"/>
      <pc:docMkLst>
        <pc:docMk/>
      </pc:docMkLst>
      <pc:sldChg chg="addSp modSp mod setBg addAnim">
        <pc:chgData name="Samantha Alozie (Swansea Bay UHB - Adult Mental Health OT)" userId="7f9f0177-d745-4a7c-bd60-655d7a2a8b09" providerId="ADAL" clId="{A8532BC2-D737-4D0C-88E7-36DD826952A6}" dt="2026-02-08T18:28:56.537" v="1136"/>
        <pc:sldMkLst>
          <pc:docMk/>
          <pc:sldMk cId="650549887" sldId="256"/>
        </pc:sldMkLst>
        <pc:spChg chg="mod">
          <ac:chgData name="Samantha Alozie (Swansea Bay UHB - Adult Mental Health OT)" userId="7f9f0177-d745-4a7c-bd60-655d7a2a8b09" providerId="ADAL" clId="{A8532BC2-D737-4D0C-88E7-36DD826952A6}" dt="2026-02-08T18:28:56.526" v="1134" actId="26606"/>
          <ac:spMkLst>
            <pc:docMk/>
            <pc:sldMk cId="650549887" sldId="256"/>
            <ac:spMk id="2" creationId="{7BA173C5-1188-689A-6A79-8A8BD933AD5C}"/>
          </ac:spMkLst>
        </pc:spChg>
        <pc:spChg chg="mod">
          <ac:chgData name="Samantha Alozie (Swansea Bay UHB - Adult Mental Health OT)" userId="7f9f0177-d745-4a7c-bd60-655d7a2a8b09" providerId="ADAL" clId="{A8532BC2-D737-4D0C-88E7-36DD826952A6}" dt="2026-02-08T18:28:56.526" v="1134" actId="26606"/>
          <ac:spMkLst>
            <pc:docMk/>
            <pc:sldMk cId="650549887" sldId="256"/>
            <ac:spMk id="3" creationId="{E1D43604-E05B-2A9E-2C8F-0B1571ED30C0}"/>
          </ac:spMkLst>
        </pc:spChg>
        <pc:spChg chg="add">
          <ac:chgData name="Samantha Alozie (Swansea Bay UHB - Adult Mental Health OT)" userId="7f9f0177-d745-4a7c-bd60-655d7a2a8b09" providerId="ADAL" clId="{A8532BC2-D737-4D0C-88E7-36DD826952A6}" dt="2026-02-08T18:28:56.526" v="1134" actId="26606"/>
          <ac:spMkLst>
            <pc:docMk/>
            <pc:sldMk cId="650549887" sldId="256"/>
            <ac:spMk id="8" creationId="{EB88142C-D3C4-43DC-A844-A7D9ECB0F5CD}"/>
          </ac:spMkLst>
        </pc:spChg>
        <pc:spChg chg="add">
          <ac:chgData name="Samantha Alozie (Swansea Bay UHB - Adult Mental Health OT)" userId="7f9f0177-d745-4a7c-bd60-655d7a2a8b09" providerId="ADAL" clId="{A8532BC2-D737-4D0C-88E7-36DD826952A6}" dt="2026-02-08T18:28:56.526" v="1134" actId="26606"/>
          <ac:spMkLst>
            <pc:docMk/>
            <pc:sldMk cId="650549887" sldId="256"/>
            <ac:spMk id="10" creationId="{416DC9EF-092A-4FEF-8A40-0E509CA79855}"/>
          </ac:spMkLst>
        </pc:spChg>
      </pc:sldChg>
      <pc:sldChg chg="addSp delSp modSp new mod modTransition setBg modAnim setClrOvrMap">
        <pc:chgData name="Samantha Alozie (Swansea Bay UHB - Adult Mental Health OT)" userId="7f9f0177-d745-4a7c-bd60-655d7a2a8b09" providerId="ADAL" clId="{A8532BC2-D737-4D0C-88E7-36DD826952A6}" dt="2026-02-08T18:47:58.708" v="1174"/>
        <pc:sldMkLst>
          <pc:docMk/>
          <pc:sldMk cId="4286711581" sldId="266"/>
        </pc:sldMkLst>
        <pc:spChg chg="add mod">
          <ac:chgData name="Samantha Alozie (Swansea Bay UHB - Adult Mental Health OT)" userId="7f9f0177-d745-4a7c-bd60-655d7a2a8b09" providerId="ADAL" clId="{A8532BC2-D737-4D0C-88E7-36DD826952A6}" dt="2026-02-08T18:30:54.518" v="1146" actId="5793"/>
          <ac:spMkLst>
            <pc:docMk/>
            <pc:sldMk cId="4286711581" sldId="266"/>
            <ac:spMk id="5" creationId="{3EB24BA4-5CEE-D45F-4379-73875C7DF99A}"/>
          </ac:spMkLst>
        </pc:spChg>
        <pc:spChg chg="add">
          <ac:chgData name="Samantha Alozie (Swansea Bay UHB - Adult Mental Health OT)" userId="7f9f0177-d745-4a7c-bd60-655d7a2a8b09" providerId="ADAL" clId="{A8532BC2-D737-4D0C-88E7-36DD826952A6}" dt="2026-02-08T18:28:20.426" v="1130" actId="26606"/>
          <ac:spMkLst>
            <pc:docMk/>
            <pc:sldMk cId="4286711581" sldId="266"/>
            <ac:spMk id="26" creationId="{290FE681-1E05-478A-89DC-5F7AB37CFD77}"/>
          </ac:spMkLst>
        </pc:spChg>
        <pc:grpChg chg="add">
          <ac:chgData name="Samantha Alozie (Swansea Bay UHB - Adult Mental Health OT)" userId="7f9f0177-d745-4a7c-bd60-655d7a2a8b09" providerId="ADAL" clId="{A8532BC2-D737-4D0C-88E7-36DD826952A6}" dt="2026-02-08T18:28:20.426" v="1130" actId="26606"/>
          <ac:grpSpMkLst>
            <pc:docMk/>
            <pc:sldMk cId="4286711581" sldId="266"/>
            <ac:grpSpMk id="25" creationId="{6CC7770B-E4E1-42D6-9437-DAA4A3A9E659}"/>
          </ac:grpSpMkLst>
        </pc:grpChg>
        <pc:picChg chg="add mod">
          <ac:chgData name="Samantha Alozie (Swansea Bay UHB - Adult Mental Health OT)" userId="7f9f0177-d745-4a7c-bd60-655d7a2a8b09" providerId="ADAL" clId="{A8532BC2-D737-4D0C-88E7-36DD826952A6}" dt="2026-02-08T18:35:14.477" v="1151" actId="1076"/>
          <ac:picMkLst>
            <pc:docMk/>
            <pc:sldMk cId="4286711581" sldId="266"/>
            <ac:picMk id="7" creationId="{F78A7DDD-A69C-44BA-70F0-0D7AB5B7148F}"/>
          </ac:picMkLst>
        </pc:picChg>
        <pc:cxnChg chg="add">
          <ac:chgData name="Samantha Alozie (Swansea Bay UHB - Adult Mental Health OT)" userId="7f9f0177-d745-4a7c-bd60-655d7a2a8b09" providerId="ADAL" clId="{A8532BC2-D737-4D0C-88E7-36DD826952A6}" dt="2026-02-08T18:28:20.426" v="1130" actId="26606"/>
          <ac:cxnSpMkLst>
            <pc:docMk/>
            <pc:sldMk cId="4286711581" sldId="266"/>
            <ac:cxnSpMk id="27" creationId="{2E2F21DC-5F0E-42CF-B89C-C1E25E175CB8}"/>
          </ac:cxnSpMkLst>
        </pc:cxnChg>
      </pc:sldChg>
      <pc:sldChg chg="addSp modSp new mod modTransition setBg modAnim">
        <pc:chgData name="Samantha Alozie (Swansea Bay UHB - Adult Mental Health OT)" userId="7f9f0177-d745-4a7c-bd60-655d7a2a8b09" providerId="ADAL" clId="{A8532BC2-D737-4D0C-88E7-36DD826952A6}" dt="2026-02-08T18:48:02.520" v="1175"/>
        <pc:sldMkLst>
          <pc:docMk/>
          <pc:sldMk cId="3116034248" sldId="267"/>
        </pc:sldMkLst>
        <pc:spChg chg="add mod">
          <ac:chgData name="Samantha Alozie (Swansea Bay UHB - Adult Mental Health OT)" userId="7f9f0177-d745-4a7c-bd60-655d7a2a8b09" providerId="ADAL" clId="{A8532BC2-D737-4D0C-88E7-36DD826952A6}" dt="2026-02-08T18:28:26.640" v="1131" actId="26606"/>
          <ac:spMkLst>
            <pc:docMk/>
            <pc:sldMk cId="3116034248" sldId="267"/>
            <ac:spMk id="3" creationId="{F6933E86-61CD-4C3B-3802-3BEBF1FAE57A}"/>
          </ac:spMkLst>
        </pc:spChg>
        <pc:spChg chg="add">
          <ac:chgData name="Samantha Alozie (Swansea Bay UHB - Adult Mental Health OT)" userId="7f9f0177-d745-4a7c-bd60-655d7a2a8b09" providerId="ADAL" clId="{A8532BC2-D737-4D0C-88E7-36DD826952A6}" dt="2026-02-08T18:28:26.640" v="1131" actId="26606"/>
          <ac:spMkLst>
            <pc:docMk/>
            <pc:sldMk cId="3116034248" sldId="267"/>
            <ac:spMk id="15" creationId="{290FE681-1E05-478A-89DC-5F7AB37CFD77}"/>
          </ac:spMkLst>
        </pc:spChg>
        <pc:grpChg chg="add">
          <ac:chgData name="Samantha Alozie (Swansea Bay UHB - Adult Mental Health OT)" userId="7f9f0177-d745-4a7c-bd60-655d7a2a8b09" providerId="ADAL" clId="{A8532BC2-D737-4D0C-88E7-36DD826952A6}" dt="2026-02-08T18:28:26.640" v="1131" actId="26606"/>
          <ac:grpSpMkLst>
            <pc:docMk/>
            <pc:sldMk cId="3116034248" sldId="267"/>
            <ac:grpSpMk id="8" creationId="{6CC7770B-E4E1-42D6-9437-DAA4A3A9E659}"/>
          </ac:grpSpMkLst>
        </pc:grpChg>
        <pc:picChg chg="add mod">
          <ac:chgData name="Samantha Alozie (Swansea Bay UHB - Adult Mental Health OT)" userId="7f9f0177-d745-4a7c-bd60-655d7a2a8b09" providerId="ADAL" clId="{A8532BC2-D737-4D0C-88E7-36DD826952A6}" dt="2026-02-08T18:38:34.149" v="1159" actId="1076"/>
          <ac:picMkLst>
            <pc:docMk/>
            <pc:sldMk cId="3116034248" sldId="267"/>
            <ac:picMk id="5" creationId="{C69931CA-9094-5A7F-33AA-49BEEF479CB7}"/>
          </ac:picMkLst>
        </pc:picChg>
        <pc:cxnChg chg="add">
          <ac:chgData name="Samantha Alozie (Swansea Bay UHB - Adult Mental Health OT)" userId="7f9f0177-d745-4a7c-bd60-655d7a2a8b09" providerId="ADAL" clId="{A8532BC2-D737-4D0C-88E7-36DD826952A6}" dt="2026-02-08T18:28:26.640" v="1131" actId="26606"/>
          <ac:cxnSpMkLst>
            <pc:docMk/>
            <pc:sldMk cId="3116034248" sldId="267"/>
            <ac:cxnSpMk id="17" creationId="{2E2F21DC-5F0E-42CF-B89C-C1E25E175CB8}"/>
          </ac:cxnSpMkLst>
        </pc:cxnChg>
      </pc:sldChg>
      <pc:sldChg chg="addSp modSp new mod modTransition setBg modAnim">
        <pc:chgData name="Samantha Alozie (Swansea Bay UHB - Adult Mental Health OT)" userId="7f9f0177-d745-4a7c-bd60-655d7a2a8b09" providerId="ADAL" clId="{A8532BC2-D737-4D0C-88E7-36DD826952A6}" dt="2026-02-11T10:27:23.765" v="1726" actId="20577"/>
        <pc:sldMkLst>
          <pc:docMk/>
          <pc:sldMk cId="334441032" sldId="268"/>
        </pc:sldMkLst>
        <pc:spChg chg="add mod">
          <ac:chgData name="Samantha Alozie (Swansea Bay UHB - Adult Mental Health OT)" userId="7f9f0177-d745-4a7c-bd60-655d7a2a8b09" providerId="ADAL" clId="{A8532BC2-D737-4D0C-88E7-36DD826952A6}" dt="2026-02-11T10:27:23.765" v="1726" actId="20577"/>
          <ac:spMkLst>
            <pc:docMk/>
            <pc:sldMk cId="334441032" sldId="268"/>
            <ac:spMk id="3" creationId="{04633E34-4B55-2356-744F-839B2D9DED61}"/>
          </ac:spMkLst>
        </pc:spChg>
        <pc:spChg chg="add mod">
          <ac:chgData name="Samantha Alozie (Swansea Bay UHB - Adult Mental Health OT)" userId="7f9f0177-d745-4a7c-bd60-655d7a2a8b09" providerId="ADAL" clId="{A8532BC2-D737-4D0C-88E7-36DD826952A6}" dt="2026-02-08T18:41:37.410" v="1168" actId="14100"/>
          <ac:spMkLst>
            <pc:docMk/>
            <pc:sldMk cId="334441032" sldId="268"/>
            <ac:spMk id="6" creationId="{6F071A50-7370-6A65-9A86-71005057451A}"/>
          </ac:spMkLst>
        </pc:spChg>
        <pc:spChg chg="add">
          <ac:chgData name="Samantha Alozie (Swansea Bay UHB - Adult Mental Health OT)" userId="7f9f0177-d745-4a7c-bd60-655d7a2a8b09" providerId="ADAL" clId="{A8532BC2-D737-4D0C-88E7-36DD826952A6}" dt="2026-02-08T18:28:29.827" v="1132" actId="26606"/>
          <ac:spMkLst>
            <pc:docMk/>
            <pc:sldMk cId="334441032" sldId="268"/>
            <ac:spMk id="15" creationId="{290FE681-1E05-478A-89DC-5F7AB37CFD77}"/>
          </ac:spMkLst>
        </pc:spChg>
        <pc:grpChg chg="add">
          <ac:chgData name="Samantha Alozie (Swansea Bay UHB - Adult Mental Health OT)" userId="7f9f0177-d745-4a7c-bd60-655d7a2a8b09" providerId="ADAL" clId="{A8532BC2-D737-4D0C-88E7-36DD826952A6}" dt="2026-02-08T18:28:29.827" v="1132" actId="26606"/>
          <ac:grpSpMkLst>
            <pc:docMk/>
            <pc:sldMk cId="334441032" sldId="268"/>
            <ac:grpSpMk id="8" creationId="{6CC7770B-E4E1-42D6-9437-DAA4A3A9E659}"/>
          </ac:grpSpMkLst>
        </pc:grpChg>
        <pc:picChg chg="add mod">
          <ac:chgData name="Samantha Alozie (Swansea Bay UHB - Adult Mental Health OT)" userId="7f9f0177-d745-4a7c-bd60-655d7a2a8b09" providerId="ADAL" clId="{A8532BC2-D737-4D0C-88E7-36DD826952A6}" dt="2026-02-08T18:42:29.952" v="1172"/>
          <ac:picMkLst>
            <pc:docMk/>
            <pc:sldMk cId="334441032" sldId="268"/>
            <ac:picMk id="5" creationId="{515405E0-79FF-C28E-70BB-66E95126151A}"/>
          </ac:picMkLst>
        </pc:picChg>
        <pc:cxnChg chg="add">
          <ac:chgData name="Samantha Alozie (Swansea Bay UHB - Adult Mental Health OT)" userId="7f9f0177-d745-4a7c-bd60-655d7a2a8b09" providerId="ADAL" clId="{A8532BC2-D737-4D0C-88E7-36DD826952A6}" dt="2026-02-08T18:28:29.827" v="1132" actId="26606"/>
          <ac:cxnSpMkLst>
            <pc:docMk/>
            <pc:sldMk cId="334441032" sldId="268"/>
            <ac:cxnSpMk id="17" creationId="{2E2F21DC-5F0E-42CF-B89C-C1E25E175CB8}"/>
          </ac:cxnSpMkLst>
        </pc:cxnChg>
      </pc:sldChg>
      <pc:sldChg chg="addSp modSp new mod modTransition setBg modAnim">
        <pc:chgData name="Samantha Alozie (Swansea Bay UHB - Adult Mental Health OT)" userId="7f9f0177-d745-4a7c-bd60-655d7a2a8b09" providerId="ADAL" clId="{A8532BC2-D737-4D0C-88E7-36DD826952A6}" dt="2026-02-08T18:49:31.365" v="1186"/>
        <pc:sldMkLst>
          <pc:docMk/>
          <pc:sldMk cId="3312636472" sldId="269"/>
        </pc:sldMkLst>
        <pc:spChg chg="add mod">
          <ac:chgData name="Samantha Alozie (Swansea Bay UHB - Adult Mental Health OT)" userId="7f9f0177-d745-4a7c-bd60-655d7a2a8b09" providerId="ADAL" clId="{A8532BC2-D737-4D0C-88E7-36DD826952A6}" dt="2026-02-08T18:28:32.859" v="1133" actId="26606"/>
          <ac:spMkLst>
            <pc:docMk/>
            <pc:sldMk cId="3312636472" sldId="269"/>
            <ac:spMk id="3" creationId="{E09DA249-B0FC-EEA6-5AF4-AE89E8F966DD}"/>
          </ac:spMkLst>
        </pc:spChg>
        <pc:spChg chg="add">
          <ac:chgData name="Samantha Alozie (Swansea Bay UHB - Adult Mental Health OT)" userId="7f9f0177-d745-4a7c-bd60-655d7a2a8b09" providerId="ADAL" clId="{A8532BC2-D737-4D0C-88E7-36DD826952A6}" dt="2026-02-08T18:28:32.859" v="1133" actId="26606"/>
          <ac:spMkLst>
            <pc:docMk/>
            <pc:sldMk cId="3312636472" sldId="269"/>
            <ac:spMk id="15" creationId="{290FE681-1E05-478A-89DC-5F7AB37CFD77}"/>
          </ac:spMkLst>
        </pc:spChg>
        <pc:grpChg chg="add">
          <ac:chgData name="Samantha Alozie (Swansea Bay UHB - Adult Mental Health OT)" userId="7f9f0177-d745-4a7c-bd60-655d7a2a8b09" providerId="ADAL" clId="{A8532BC2-D737-4D0C-88E7-36DD826952A6}" dt="2026-02-08T18:28:32.859" v="1133" actId="26606"/>
          <ac:grpSpMkLst>
            <pc:docMk/>
            <pc:sldMk cId="3312636472" sldId="269"/>
            <ac:grpSpMk id="8" creationId="{6CC7770B-E4E1-42D6-9437-DAA4A3A9E659}"/>
          </ac:grpSpMkLst>
        </pc:grpChg>
        <pc:picChg chg="add mod">
          <ac:chgData name="Samantha Alozie (Swansea Bay UHB - Adult Mental Health OT)" userId="7f9f0177-d745-4a7c-bd60-655d7a2a8b09" providerId="ADAL" clId="{A8532BC2-D737-4D0C-88E7-36DD826952A6}" dt="2026-02-08T18:49:25.834" v="1185" actId="1076"/>
          <ac:picMkLst>
            <pc:docMk/>
            <pc:sldMk cId="3312636472" sldId="269"/>
            <ac:picMk id="5" creationId="{F5ED0C59-8F87-F899-DFB6-F67C8475AF78}"/>
          </ac:picMkLst>
        </pc:picChg>
        <pc:cxnChg chg="add">
          <ac:chgData name="Samantha Alozie (Swansea Bay UHB - Adult Mental Health OT)" userId="7f9f0177-d745-4a7c-bd60-655d7a2a8b09" providerId="ADAL" clId="{A8532BC2-D737-4D0C-88E7-36DD826952A6}" dt="2026-02-08T18:28:32.859" v="1133" actId="26606"/>
          <ac:cxnSpMkLst>
            <pc:docMk/>
            <pc:sldMk cId="3312636472" sldId="269"/>
            <ac:cxnSpMk id="17" creationId="{2E2F21DC-5F0E-42CF-B89C-C1E25E175CB8}"/>
          </ac:cxnSpMkLst>
        </pc:cxnChg>
      </pc:sldChg>
      <pc:sldChg chg="addSp delSp modSp new mod modTransition setBg modAnim">
        <pc:chgData name="Samantha Alozie (Swansea Bay UHB - Adult Mental Health OT)" userId="7f9f0177-d745-4a7c-bd60-655d7a2a8b09" providerId="ADAL" clId="{A8532BC2-D737-4D0C-88E7-36DD826952A6}" dt="2026-02-11T09:19:51.446" v="1567" actId="207"/>
        <pc:sldMkLst>
          <pc:docMk/>
          <pc:sldMk cId="4195100559" sldId="271"/>
        </pc:sldMkLst>
        <pc:spChg chg="add mod ord">
          <ac:chgData name="Samantha Alozie (Swansea Bay UHB - Adult Mental Health OT)" userId="7f9f0177-d745-4a7c-bd60-655d7a2a8b09" providerId="ADAL" clId="{A8532BC2-D737-4D0C-88E7-36DD826952A6}" dt="2026-02-11T09:19:51.446" v="1567" actId="207"/>
          <ac:spMkLst>
            <pc:docMk/>
            <pc:sldMk cId="4195100559" sldId="271"/>
            <ac:spMk id="7" creationId="{9657840C-69E4-B78E-854F-BC9C23A845E7}"/>
          </ac:spMkLst>
        </pc:spChg>
        <pc:spChg chg="add">
          <ac:chgData name="Samantha Alozie (Swansea Bay UHB - Adult Mental Health OT)" userId="7f9f0177-d745-4a7c-bd60-655d7a2a8b09" providerId="ADAL" clId="{A8532BC2-D737-4D0C-88E7-36DD826952A6}" dt="2026-02-08T18:29:17.132" v="1137" actId="26606"/>
          <ac:spMkLst>
            <pc:docMk/>
            <pc:sldMk cId="4195100559" sldId="271"/>
            <ac:spMk id="42" creationId="{8735A508-2662-409F-B5A3-AEA22CE92AD9}"/>
          </ac:spMkLst>
        </pc:spChg>
        <pc:spChg chg="add">
          <ac:chgData name="Samantha Alozie (Swansea Bay UHB - Adult Mental Health OT)" userId="7f9f0177-d745-4a7c-bd60-655d7a2a8b09" providerId="ADAL" clId="{A8532BC2-D737-4D0C-88E7-36DD826952A6}" dt="2026-02-08T18:29:17.132" v="1137" actId="26606"/>
          <ac:spMkLst>
            <pc:docMk/>
            <pc:sldMk cId="4195100559" sldId="271"/>
            <ac:spMk id="44" creationId="{CB8B592B-E5AA-4055-8CB3-6AEDB35AD4E5}"/>
          </ac:spMkLst>
        </pc:spChg>
        <pc:grpChg chg="add">
          <ac:chgData name="Samantha Alozie (Swansea Bay UHB - Adult Mental Health OT)" userId="7f9f0177-d745-4a7c-bd60-655d7a2a8b09" providerId="ADAL" clId="{A8532BC2-D737-4D0C-88E7-36DD826952A6}" dt="2026-02-08T18:29:17.132" v="1137" actId="26606"/>
          <ac:grpSpMkLst>
            <pc:docMk/>
            <pc:sldMk cId="4195100559" sldId="271"/>
            <ac:grpSpMk id="35" creationId="{8F1EF17D-1B70-428C-8A8A-A2C5B390E1E9}"/>
          </ac:grpSpMkLst>
        </pc:grpChg>
        <pc:grpChg chg="add">
          <ac:chgData name="Samantha Alozie (Swansea Bay UHB - Adult Mental Health OT)" userId="7f9f0177-d745-4a7c-bd60-655d7a2a8b09" providerId="ADAL" clId="{A8532BC2-D737-4D0C-88E7-36DD826952A6}" dt="2026-02-08T18:29:17.132" v="1137" actId="26606"/>
          <ac:grpSpMkLst>
            <pc:docMk/>
            <pc:sldMk cId="4195100559" sldId="271"/>
            <ac:grpSpMk id="46" creationId="{6E8443E6-406A-4E9D-BBDF-18D82C7E570C}"/>
          </ac:grpSpMkLst>
        </pc:grpChg>
        <pc:picChg chg="add mod">
          <ac:chgData name="Samantha Alozie (Swansea Bay UHB - Adult Mental Health OT)" userId="7f9f0177-d745-4a7c-bd60-655d7a2a8b09" providerId="ADAL" clId="{A8532BC2-D737-4D0C-88E7-36DD826952A6}" dt="2026-02-08T18:29:17.132" v="1137" actId="26606"/>
          <ac:picMkLst>
            <pc:docMk/>
            <pc:sldMk cId="4195100559" sldId="271"/>
            <ac:picMk id="9" creationId="{62120C62-7A65-3688-0D2D-A796102F4329}"/>
          </ac:picMkLst>
        </pc:picChg>
      </pc:sldChg>
      <pc:sldChg chg="addSp delSp modSp new mod setBg addAnim delAnim modAnim">
        <pc:chgData name="Samantha Alozie (Swansea Bay UHB - Adult Mental Health OT)" userId="7f9f0177-d745-4a7c-bd60-655d7a2a8b09" providerId="ADAL" clId="{A8532BC2-D737-4D0C-88E7-36DD826952A6}" dt="2026-02-11T10:06:33.444" v="1715" actId="20577"/>
        <pc:sldMkLst>
          <pc:docMk/>
          <pc:sldMk cId="522498509" sldId="273"/>
        </pc:sldMkLst>
        <pc:spChg chg="add del mod">
          <ac:chgData name="Samantha Alozie (Swansea Bay UHB - Adult Mental Health OT)" userId="7f9f0177-d745-4a7c-bd60-655d7a2a8b09" providerId="ADAL" clId="{A8532BC2-D737-4D0C-88E7-36DD826952A6}" dt="2026-02-10T15:10:55.777" v="1269" actId="478"/>
          <ac:spMkLst>
            <pc:docMk/>
            <pc:sldMk cId="522498509" sldId="273"/>
            <ac:spMk id="3" creationId="{19ED13B0-ED24-83AA-A73F-1D0191E90EC1}"/>
          </ac:spMkLst>
        </pc:spChg>
        <pc:spChg chg="add del">
          <ac:chgData name="Samantha Alozie (Swansea Bay UHB - Adult Mental Health OT)" userId="7f9f0177-d745-4a7c-bd60-655d7a2a8b09" providerId="ADAL" clId="{A8532BC2-D737-4D0C-88E7-36DD826952A6}" dt="2026-02-10T15:11:32.321" v="1275" actId="26606"/>
          <ac:spMkLst>
            <pc:docMk/>
            <pc:sldMk cId="522498509" sldId="273"/>
            <ac:spMk id="45" creationId="{EB88142C-D3C4-43DC-A844-A7D9ECB0F5CD}"/>
          </ac:spMkLst>
        </pc:spChg>
        <pc:spChg chg="add del">
          <ac:chgData name="Samantha Alozie (Swansea Bay UHB - Adult Mental Health OT)" userId="7f9f0177-d745-4a7c-bd60-655d7a2a8b09" providerId="ADAL" clId="{A8532BC2-D737-4D0C-88E7-36DD826952A6}" dt="2026-02-10T15:11:32.321" v="1275" actId="26606"/>
          <ac:spMkLst>
            <pc:docMk/>
            <pc:sldMk cId="522498509" sldId="273"/>
            <ac:spMk id="46" creationId="{416DC9EF-092A-4FEF-8A40-0E509CA79855}"/>
          </ac:spMkLst>
        </pc:spChg>
        <pc:spChg chg="add del mod">
          <ac:chgData name="Samantha Alozie (Swansea Bay UHB - Adult Mental Health OT)" userId="7f9f0177-d745-4a7c-bd60-655d7a2a8b09" providerId="ADAL" clId="{A8532BC2-D737-4D0C-88E7-36DD826952A6}" dt="2026-02-11T10:06:33.444" v="1715" actId="20577"/>
          <ac:spMkLst>
            <pc:docMk/>
            <pc:sldMk cId="522498509" sldId="273"/>
            <ac:spMk id="47" creationId="{9EBBB2F7-B6A6-9980-23B1-A07785AD8AA2}"/>
          </ac:spMkLst>
        </pc:spChg>
        <pc:spChg chg="add del">
          <ac:chgData name="Samantha Alozie (Swansea Bay UHB - Adult Mental Health OT)" userId="7f9f0177-d745-4a7c-bd60-655d7a2a8b09" providerId="ADAL" clId="{A8532BC2-D737-4D0C-88E7-36DD826952A6}" dt="2026-02-10T15:11:32.305" v="1274" actId="26606"/>
          <ac:spMkLst>
            <pc:docMk/>
            <pc:sldMk cId="522498509" sldId="273"/>
            <ac:spMk id="64" creationId="{762362DE-7747-4D8B-99FA-8E36F0B15FF7}"/>
          </ac:spMkLst>
        </pc:spChg>
        <pc:spChg chg="add">
          <ac:chgData name="Samantha Alozie (Swansea Bay UHB - Adult Mental Health OT)" userId="7f9f0177-d745-4a7c-bd60-655d7a2a8b09" providerId="ADAL" clId="{A8532BC2-D737-4D0C-88E7-36DD826952A6}" dt="2026-02-10T15:11:32.321" v="1275" actId="26606"/>
          <ac:spMkLst>
            <pc:docMk/>
            <pc:sldMk cId="522498509" sldId="273"/>
            <ac:spMk id="77" creationId="{EB88142C-D3C4-43DC-A844-A7D9ECB0F5CD}"/>
          </ac:spMkLst>
        </pc:spChg>
        <pc:spChg chg="add">
          <ac:chgData name="Samantha Alozie (Swansea Bay UHB - Adult Mental Health OT)" userId="7f9f0177-d745-4a7c-bd60-655d7a2a8b09" providerId="ADAL" clId="{A8532BC2-D737-4D0C-88E7-36DD826952A6}" dt="2026-02-10T15:11:32.321" v="1275" actId="26606"/>
          <ac:spMkLst>
            <pc:docMk/>
            <pc:sldMk cId="522498509" sldId="273"/>
            <ac:spMk id="78" creationId="{416DC9EF-092A-4FEF-8A40-0E509CA79855}"/>
          </ac:spMkLst>
        </pc:spChg>
        <pc:grpChg chg="add del">
          <ac:chgData name="Samantha Alozie (Swansea Bay UHB - Adult Mental Health OT)" userId="7f9f0177-d745-4a7c-bd60-655d7a2a8b09" providerId="ADAL" clId="{A8532BC2-D737-4D0C-88E7-36DD826952A6}" dt="2026-02-10T15:11:32.305" v="1274" actId="26606"/>
          <ac:grpSpMkLst>
            <pc:docMk/>
            <pc:sldMk cId="522498509" sldId="273"/>
            <ac:grpSpMk id="66" creationId="{25123E6E-F713-4254-A6BF-358CC8EC6C95}"/>
          </ac:grpSpMkLst>
        </pc:grpChg>
        <pc:picChg chg="add del">
          <ac:chgData name="Samantha Alozie (Swansea Bay UHB - Adult Mental Health OT)" userId="7f9f0177-d745-4a7c-bd60-655d7a2a8b09" providerId="ADAL" clId="{A8532BC2-D737-4D0C-88E7-36DD826952A6}" dt="2026-02-10T15:11:32.305" v="1274" actId="26606"/>
          <ac:picMkLst>
            <pc:docMk/>
            <pc:sldMk cId="522498509" sldId="273"/>
            <ac:picMk id="51" creationId="{F197D978-D1C2-905E-1928-E997099D4D1D}"/>
          </ac:picMkLst>
        </pc:picChg>
        <pc:cxnChg chg="add del">
          <ac:chgData name="Samantha Alozie (Swansea Bay UHB - Adult Mental Health OT)" userId="7f9f0177-d745-4a7c-bd60-655d7a2a8b09" providerId="ADAL" clId="{A8532BC2-D737-4D0C-88E7-36DD826952A6}" dt="2026-02-10T15:11:32.321" v="1275" actId="26606"/>
          <ac:cxnSpMkLst>
            <pc:docMk/>
            <pc:sldMk cId="522498509" sldId="273"/>
            <ac:cxnSpMk id="40" creationId="{FEB90296-CFE0-401D-9CA3-32966EC4F01D}"/>
          </ac:cxnSpMkLst>
        </pc:cxnChg>
        <pc:cxnChg chg="add del">
          <ac:chgData name="Samantha Alozie (Swansea Bay UHB - Adult Mental Health OT)" userId="7f9f0177-d745-4a7c-bd60-655d7a2a8b09" providerId="ADAL" clId="{A8532BC2-D737-4D0C-88E7-36DD826952A6}" dt="2026-02-10T15:11:32.321" v="1275" actId="26606"/>
          <ac:cxnSpMkLst>
            <pc:docMk/>
            <pc:sldMk cId="522498509" sldId="273"/>
            <ac:cxnSpMk id="42" creationId="{4A4F266A-F2F7-47CD-8BBC-E3777E982FD2}"/>
          </ac:cxnSpMkLst>
        </pc:cxnChg>
        <pc:cxnChg chg="add del">
          <ac:chgData name="Samantha Alozie (Swansea Bay UHB - Adult Mental Health OT)" userId="7f9f0177-d745-4a7c-bd60-655d7a2a8b09" providerId="ADAL" clId="{A8532BC2-D737-4D0C-88E7-36DD826952A6}" dt="2026-02-10T15:11:32.321" v="1275" actId="26606"/>
          <ac:cxnSpMkLst>
            <pc:docMk/>
            <pc:sldMk cId="522498509" sldId="273"/>
            <ac:cxnSpMk id="44" creationId="{F427B072-CC5B-481B-9719-8CD4C54444BE}"/>
          </ac:cxnSpMkLst>
        </pc:cxnChg>
        <pc:cxnChg chg="add">
          <ac:chgData name="Samantha Alozie (Swansea Bay UHB - Adult Mental Health OT)" userId="7f9f0177-d745-4a7c-bd60-655d7a2a8b09" providerId="ADAL" clId="{A8532BC2-D737-4D0C-88E7-36DD826952A6}" dt="2026-02-10T15:11:32.321" v="1275" actId="26606"/>
          <ac:cxnSpMkLst>
            <pc:docMk/>
            <pc:sldMk cId="522498509" sldId="273"/>
            <ac:cxnSpMk id="52" creationId="{FEB90296-CFE0-401D-9CA3-32966EC4F01D}"/>
          </ac:cxnSpMkLst>
        </pc:cxnChg>
        <pc:cxnChg chg="add del">
          <ac:chgData name="Samantha Alozie (Swansea Bay UHB - Adult Mental Health OT)" userId="7f9f0177-d745-4a7c-bd60-655d7a2a8b09" providerId="ADAL" clId="{A8532BC2-D737-4D0C-88E7-36DD826952A6}" dt="2026-02-10T15:11:32.305" v="1274" actId="26606"/>
          <ac:cxnSpMkLst>
            <pc:docMk/>
            <pc:sldMk cId="522498509" sldId="273"/>
            <ac:cxnSpMk id="62" creationId="{D1DE67A3-B8F6-4CFD-A8E0-D15200F23152}"/>
          </ac:cxnSpMkLst>
        </pc:cxnChg>
        <pc:cxnChg chg="add">
          <ac:chgData name="Samantha Alozie (Swansea Bay UHB - Adult Mental Health OT)" userId="7f9f0177-d745-4a7c-bd60-655d7a2a8b09" providerId="ADAL" clId="{A8532BC2-D737-4D0C-88E7-36DD826952A6}" dt="2026-02-10T15:11:32.321" v="1275" actId="26606"/>
          <ac:cxnSpMkLst>
            <pc:docMk/>
            <pc:sldMk cId="522498509" sldId="273"/>
            <ac:cxnSpMk id="74" creationId="{4A4F266A-F2F7-47CD-8BBC-E3777E982FD2}"/>
          </ac:cxnSpMkLst>
        </pc:cxnChg>
      </pc:sldChg>
      <pc:sldChg chg="addSp delSp modSp new mod setBg modAnim setClrOvrMap">
        <pc:chgData name="Samantha Alozie (Swansea Bay UHB - Adult Mental Health OT)" userId="7f9f0177-d745-4a7c-bd60-655d7a2a8b09" providerId="ADAL" clId="{A8532BC2-D737-4D0C-88E7-36DD826952A6}" dt="2026-02-08T19:11:28.151" v="1257"/>
        <pc:sldMkLst>
          <pc:docMk/>
          <pc:sldMk cId="2076143878" sldId="274"/>
        </pc:sldMkLst>
        <pc:grpChg chg="add">
          <ac:chgData name="Samantha Alozie (Swansea Bay UHB - Adult Mental Health OT)" userId="7f9f0177-d745-4a7c-bd60-655d7a2a8b09" providerId="ADAL" clId="{A8532BC2-D737-4D0C-88E7-36DD826952A6}" dt="2026-02-08T19:11:08.232" v="1255" actId="26606"/>
          <ac:grpSpMkLst>
            <pc:docMk/>
            <pc:sldMk cId="2076143878" sldId="274"/>
            <ac:grpSpMk id="49" creationId="{B455B88A-C127-47B3-B317-724BD4EAAD0E}"/>
          </ac:grpSpMkLst>
        </pc:grpChg>
        <pc:graphicFrameChg chg="add mod modGraphic">
          <ac:chgData name="Samantha Alozie (Swansea Bay UHB - Adult Mental Health OT)" userId="7f9f0177-d745-4a7c-bd60-655d7a2a8b09" providerId="ADAL" clId="{A8532BC2-D737-4D0C-88E7-36DD826952A6}" dt="2026-02-08T19:11:08.232" v="1255" actId="26606"/>
          <ac:graphicFrameMkLst>
            <pc:docMk/>
            <pc:sldMk cId="2076143878" sldId="274"/>
            <ac:graphicFrameMk id="10" creationId="{915E2C97-25BE-D08B-D53D-036B81F1693C}"/>
          </ac:graphicFrameMkLst>
        </pc:graphicFrameChg>
      </pc:sldChg>
      <pc:sldChg chg="addSp delSp modSp new mod modTransition setBg addAnim">
        <pc:chgData name="Samantha Alozie (Swansea Bay UHB - Adult Mental Health OT)" userId="7f9f0177-d745-4a7c-bd60-655d7a2a8b09" providerId="ADAL" clId="{A8532BC2-D737-4D0C-88E7-36DD826952A6}" dt="2026-02-11T11:14:04" v="1743" actId="20577"/>
        <pc:sldMkLst>
          <pc:docMk/>
          <pc:sldMk cId="2013236181" sldId="275"/>
        </pc:sldMkLst>
        <pc:spChg chg="mod">
          <ac:chgData name="Samantha Alozie (Swansea Bay UHB - Adult Mental Health OT)" userId="7f9f0177-d745-4a7c-bd60-655d7a2a8b09" providerId="ADAL" clId="{A8532BC2-D737-4D0C-88E7-36DD826952A6}" dt="2026-02-11T11:14:04" v="1743" actId="20577"/>
          <ac:spMkLst>
            <pc:docMk/>
            <pc:sldMk cId="2013236181" sldId="275"/>
            <ac:spMk id="2" creationId="{0ACD5C48-A241-E0B0-1193-300E14693ED1}"/>
          </ac:spMkLst>
        </pc:spChg>
        <pc:spChg chg="add del">
          <ac:chgData name="Samantha Alozie (Swansea Bay UHB - Adult Mental Health OT)" userId="7f9f0177-d745-4a7c-bd60-655d7a2a8b09" providerId="ADAL" clId="{A8532BC2-D737-4D0C-88E7-36DD826952A6}" dt="2026-02-11T09:29:37.037" v="1586" actId="26606"/>
          <ac:spMkLst>
            <pc:docMk/>
            <pc:sldMk cId="2013236181" sldId="275"/>
            <ac:spMk id="17" creationId="{4609862E-48F9-45AC-8D44-67A0268A7935}"/>
          </ac:spMkLst>
        </pc:spChg>
        <pc:spChg chg="add">
          <ac:chgData name="Samantha Alozie (Swansea Bay UHB - Adult Mental Health OT)" userId="7f9f0177-d745-4a7c-bd60-655d7a2a8b09" providerId="ADAL" clId="{A8532BC2-D737-4D0C-88E7-36DD826952A6}" dt="2026-02-11T09:29:37.037" v="1586" actId="26606"/>
          <ac:spMkLst>
            <pc:docMk/>
            <pc:sldMk cId="2013236181" sldId="275"/>
            <ac:spMk id="36" creationId="{762362DE-7747-4D8B-99FA-8E36F0B15FF7}"/>
          </ac:spMkLst>
        </pc:spChg>
        <pc:grpChg chg="add">
          <ac:chgData name="Samantha Alozie (Swansea Bay UHB - Adult Mental Health OT)" userId="7f9f0177-d745-4a7c-bd60-655d7a2a8b09" providerId="ADAL" clId="{A8532BC2-D737-4D0C-88E7-36DD826952A6}" dt="2026-02-11T09:29:37.037" v="1586" actId="26606"/>
          <ac:grpSpMkLst>
            <pc:docMk/>
            <pc:sldMk cId="2013236181" sldId="275"/>
            <ac:grpSpMk id="38" creationId="{25123E6E-F713-4254-A6BF-358CC8EC6C95}"/>
          </ac:grpSpMkLst>
        </pc:grpChg>
        <pc:picChg chg="add">
          <ac:chgData name="Samantha Alozie (Swansea Bay UHB - Adult Mental Health OT)" userId="7f9f0177-d745-4a7c-bd60-655d7a2a8b09" providerId="ADAL" clId="{A8532BC2-D737-4D0C-88E7-36DD826952A6}" dt="2026-02-11T09:29:37.037" v="1586" actId="26606"/>
          <ac:picMkLst>
            <pc:docMk/>
            <pc:sldMk cId="2013236181" sldId="275"/>
            <ac:picMk id="23" creationId="{721DC5D0-2959-B670-FBA5-4AE27EB03C89}"/>
          </ac:picMkLst>
        </pc:picChg>
        <pc:cxnChg chg="add del">
          <ac:chgData name="Samantha Alozie (Swansea Bay UHB - Adult Mental Health OT)" userId="7f9f0177-d745-4a7c-bd60-655d7a2a8b09" providerId="ADAL" clId="{A8532BC2-D737-4D0C-88E7-36DD826952A6}" dt="2026-02-11T09:29:37.037" v="1586" actId="26606"/>
          <ac:cxnSpMkLst>
            <pc:docMk/>
            <pc:sldMk cId="2013236181" sldId="275"/>
            <ac:cxnSpMk id="9" creationId="{08C9B4EE-7611-4ED9-B356-7BDD377C39B0}"/>
          </ac:cxnSpMkLst>
        </pc:cxnChg>
        <pc:cxnChg chg="add del">
          <ac:chgData name="Samantha Alozie (Swansea Bay UHB - Adult Mental Health OT)" userId="7f9f0177-d745-4a7c-bd60-655d7a2a8b09" providerId="ADAL" clId="{A8532BC2-D737-4D0C-88E7-36DD826952A6}" dt="2026-02-11T09:29:37.037" v="1586" actId="26606"/>
          <ac:cxnSpMkLst>
            <pc:docMk/>
            <pc:sldMk cId="2013236181" sldId="275"/>
            <ac:cxnSpMk id="11" creationId="{4A4F266A-F2F7-47CD-8BBC-E3777E982FD2}"/>
          </ac:cxnSpMkLst>
        </pc:cxnChg>
        <pc:cxnChg chg="add del">
          <ac:chgData name="Samantha Alozie (Swansea Bay UHB - Adult Mental Health OT)" userId="7f9f0177-d745-4a7c-bd60-655d7a2a8b09" providerId="ADAL" clId="{A8532BC2-D737-4D0C-88E7-36DD826952A6}" dt="2026-02-11T09:29:37.037" v="1586" actId="26606"/>
          <ac:cxnSpMkLst>
            <pc:docMk/>
            <pc:sldMk cId="2013236181" sldId="275"/>
            <ac:cxnSpMk id="13" creationId="{20D69C80-8919-4A32-B897-F2A21F940574}"/>
          </ac:cxnSpMkLst>
        </pc:cxnChg>
        <pc:cxnChg chg="add">
          <ac:chgData name="Samantha Alozie (Swansea Bay UHB - Adult Mental Health OT)" userId="7f9f0177-d745-4a7c-bd60-655d7a2a8b09" providerId="ADAL" clId="{A8532BC2-D737-4D0C-88E7-36DD826952A6}" dt="2026-02-11T09:29:37.037" v="1586" actId="26606"/>
          <ac:cxnSpMkLst>
            <pc:docMk/>
            <pc:sldMk cId="2013236181" sldId="275"/>
            <ac:cxnSpMk id="26" creationId="{0512F9CB-A1A0-4043-A103-F6A4B94B695A}"/>
          </ac:cxnSpMkLst>
        </pc:cxnChg>
        <pc:cxnChg chg="add">
          <ac:chgData name="Samantha Alozie (Swansea Bay UHB - Adult Mental Health OT)" userId="7f9f0177-d745-4a7c-bd60-655d7a2a8b09" providerId="ADAL" clId="{A8532BC2-D737-4D0C-88E7-36DD826952A6}" dt="2026-02-11T09:29:37.037" v="1586" actId="26606"/>
          <ac:cxnSpMkLst>
            <pc:docMk/>
            <pc:sldMk cId="2013236181" sldId="275"/>
            <ac:cxnSpMk id="32" creationId="{2BE668D0-D906-4EEE-B32F-8C028624B837}"/>
          </ac:cxnSpMkLst>
        </pc:cxnChg>
      </pc:sldChg>
      <pc:sldChg chg="addSp delSp modSp new mod setBg">
        <pc:chgData name="Samantha Alozie (Swansea Bay UHB - Adult Mental Health OT)" userId="7f9f0177-d745-4a7c-bd60-655d7a2a8b09" providerId="ADAL" clId="{A8532BC2-D737-4D0C-88E7-36DD826952A6}" dt="2026-02-11T09:21:59.204" v="1574" actId="255"/>
        <pc:sldMkLst>
          <pc:docMk/>
          <pc:sldMk cId="2017368291" sldId="276"/>
        </pc:sldMkLst>
        <pc:spChg chg="del">
          <ac:chgData name="Samantha Alozie (Swansea Bay UHB - Adult Mental Health OT)" userId="7f9f0177-d745-4a7c-bd60-655d7a2a8b09" providerId="ADAL" clId="{A8532BC2-D737-4D0C-88E7-36DD826952A6}" dt="2026-02-10T15:12:29.103" v="1278" actId="478"/>
          <ac:spMkLst>
            <pc:docMk/>
            <pc:sldMk cId="2017368291" sldId="276"/>
            <ac:spMk id="2" creationId="{6B93C8EA-1256-C7EF-5BCA-851D544631D8}"/>
          </ac:spMkLst>
        </pc:spChg>
        <pc:spChg chg="del mod">
          <ac:chgData name="Samantha Alozie (Swansea Bay UHB - Adult Mental Health OT)" userId="7f9f0177-d745-4a7c-bd60-655d7a2a8b09" providerId="ADAL" clId="{A8532BC2-D737-4D0C-88E7-36DD826952A6}" dt="2026-02-11T09:14:21.847" v="1347" actId="478"/>
          <ac:spMkLst>
            <pc:docMk/>
            <pc:sldMk cId="2017368291" sldId="276"/>
            <ac:spMk id="3" creationId="{603C0272-5524-E2C7-2D72-79D983A4F115}"/>
          </ac:spMkLst>
        </pc:spChg>
        <pc:spChg chg="add mod">
          <ac:chgData name="Samantha Alozie (Swansea Bay UHB - Adult Mental Health OT)" userId="7f9f0177-d745-4a7c-bd60-655d7a2a8b09" providerId="ADAL" clId="{A8532BC2-D737-4D0C-88E7-36DD826952A6}" dt="2026-02-11T09:14:29.468" v="1348" actId="26606"/>
          <ac:spMkLst>
            <pc:docMk/>
            <pc:sldMk cId="2017368291" sldId="276"/>
            <ac:spMk id="4" creationId="{5C6CBBCC-D27F-5A96-D3F3-9E4AF9721017}"/>
          </ac:spMkLst>
        </pc:spChg>
        <pc:spChg chg="add mod">
          <ac:chgData name="Samantha Alozie (Swansea Bay UHB - Adult Mental Health OT)" userId="7f9f0177-d745-4a7c-bd60-655d7a2a8b09" providerId="ADAL" clId="{A8532BC2-D737-4D0C-88E7-36DD826952A6}" dt="2026-02-11T09:21:59.204" v="1574" actId="255"/>
          <ac:spMkLst>
            <pc:docMk/>
            <pc:sldMk cId="2017368291" sldId="276"/>
            <ac:spMk id="6" creationId="{4FE3DF80-573B-1DCA-4F4C-2BFF111DF3C2}"/>
          </ac:spMkLst>
        </pc:spChg>
        <pc:spChg chg="add">
          <ac:chgData name="Samantha Alozie (Swansea Bay UHB - Adult Mental Health OT)" userId="7f9f0177-d745-4a7c-bd60-655d7a2a8b09" providerId="ADAL" clId="{A8532BC2-D737-4D0C-88E7-36DD826952A6}" dt="2026-02-11T09:14:29.468" v="1348" actId="26606"/>
          <ac:spMkLst>
            <pc:docMk/>
            <pc:sldMk cId="2017368291" sldId="276"/>
            <ac:spMk id="18" creationId="{290FE681-1E05-478A-89DC-5F7AB37CFD77}"/>
          </ac:spMkLst>
        </pc:spChg>
        <pc:grpChg chg="add">
          <ac:chgData name="Samantha Alozie (Swansea Bay UHB - Adult Mental Health OT)" userId="7f9f0177-d745-4a7c-bd60-655d7a2a8b09" providerId="ADAL" clId="{A8532BC2-D737-4D0C-88E7-36DD826952A6}" dt="2026-02-11T09:14:29.468" v="1348" actId="26606"/>
          <ac:grpSpMkLst>
            <pc:docMk/>
            <pc:sldMk cId="2017368291" sldId="276"/>
            <ac:grpSpMk id="11" creationId="{6CC7770B-E4E1-42D6-9437-DAA4A3A9E659}"/>
          </ac:grpSpMkLst>
        </pc:grpChg>
        <pc:cxnChg chg="add">
          <ac:chgData name="Samantha Alozie (Swansea Bay UHB - Adult Mental Health OT)" userId="7f9f0177-d745-4a7c-bd60-655d7a2a8b09" providerId="ADAL" clId="{A8532BC2-D737-4D0C-88E7-36DD826952A6}" dt="2026-02-11T09:14:29.468" v="1348" actId="26606"/>
          <ac:cxnSpMkLst>
            <pc:docMk/>
            <pc:sldMk cId="2017368291" sldId="276"/>
            <ac:cxnSpMk id="20" creationId="{2E2F21DC-5F0E-42CF-B89C-C1E25E175CB8}"/>
          </ac:cxnSpMkLst>
        </pc:cxnChg>
      </pc:sldChg>
      <pc:sldChg chg="addSp delSp modSp new mod modTransition setBg">
        <pc:chgData name="Samantha Alozie (Swansea Bay UHB - Adult Mental Health OT)" userId="7f9f0177-d745-4a7c-bd60-655d7a2a8b09" providerId="ADAL" clId="{A8532BC2-D737-4D0C-88E7-36DD826952A6}" dt="2026-02-11T09:29:01.905" v="1585"/>
        <pc:sldMkLst>
          <pc:docMk/>
          <pc:sldMk cId="3966010921" sldId="277"/>
        </pc:sldMkLst>
        <pc:spChg chg="add del mod ord">
          <ac:chgData name="Samantha Alozie (Swansea Bay UHB - Adult Mental Health OT)" userId="7f9f0177-d745-4a7c-bd60-655d7a2a8b09" providerId="ADAL" clId="{A8532BC2-D737-4D0C-88E7-36DD826952A6}" dt="2026-02-11T09:28:25.494" v="1582"/>
          <ac:spMkLst>
            <pc:docMk/>
            <pc:sldMk cId="3966010921" sldId="277"/>
            <ac:spMk id="2" creationId="{5399D50E-68AB-3EA1-8F1C-9C7AA9C5F6FC}"/>
          </ac:spMkLst>
        </pc:spChg>
        <pc:spChg chg="add">
          <ac:chgData name="Samantha Alozie (Swansea Bay UHB - Adult Mental Health OT)" userId="7f9f0177-d745-4a7c-bd60-655d7a2a8b09" providerId="ADAL" clId="{A8532BC2-D737-4D0C-88E7-36DD826952A6}" dt="2026-02-11T09:28:21.210" v="1580" actId="26606"/>
          <ac:spMkLst>
            <pc:docMk/>
            <pc:sldMk cId="3966010921" sldId="277"/>
            <ac:spMk id="1031" creationId="{B1ECD48A-A6CE-48F3-8E89-3399C99382F1}"/>
          </ac:spMkLst>
        </pc:spChg>
        <pc:spChg chg="add">
          <ac:chgData name="Samantha Alozie (Swansea Bay UHB - Adult Mental Health OT)" userId="7f9f0177-d745-4a7c-bd60-655d7a2a8b09" providerId="ADAL" clId="{A8532BC2-D737-4D0C-88E7-36DD826952A6}" dt="2026-02-11T09:28:21.210" v="1580" actId="26606"/>
          <ac:spMkLst>
            <pc:docMk/>
            <pc:sldMk cId="3966010921" sldId="277"/>
            <ac:spMk id="1033" creationId="{0A3F7A1B-3080-4A65-A240-2E1A6EF84567}"/>
          </ac:spMkLst>
        </pc:spChg>
        <pc:picChg chg="add mod">
          <ac:chgData name="Samantha Alozie (Swansea Bay UHB - Adult Mental Health OT)" userId="7f9f0177-d745-4a7c-bd60-655d7a2a8b09" providerId="ADAL" clId="{A8532BC2-D737-4D0C-88E7-36DD826952A6}" dt="2026-02-11T09:28:25.987" v="1583" actId="27614"/>
          <ac:picMkLst>
            <pc:docMk/>
            <pc:sldMk cId="3966010921" sldId="277"/>
            <ac:picMk id="1026" creationId="{A7751B19-DF5B-2B09-BCE2-65AAB5DBA6DA}"/>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89DD03-8B61-414E-B56D-158E31FDE1B4}" type="doc">
      <dgm:prSet loTypeId="urn:microsoft.com/office/officeart/2005/8/layout/bProcess4" loCatId="process" qsTypeId="urn:microsoft.com/office/officeart/2005/8/quickstyle/simple2" qsCatId="simple" csTypeId="urn:microsoft.com/office/officeart/2005/8/colors/accent1_2" csCatId="accent1" phldr="1"/>
      <dgm:spPr/>
      <dgm:t>
        <a:bodyPr/>
        <a:lstStyle/>
        <a:p>
          <a:endParaRPr lang="en-US"/>
        </a:p>
      </dgm:t>
    </dgm:pt>
    <dgm:pt modelId="{62B8C136-D404-492E-B8A3-C08493D2B07B}">
      <dgm:prSet/>
      <dgm:spPr/>
      <dgm:t>
        <a:bodyPr/>
        <a:lstStyle/>
        <a:p>
          <a:r>
            <a:rPr lang="en-GB" b="1"/>
            <a:t>Service‑Improvement Project Influenced My Leadership Skills</a:t>
          </a:r>
          <a:endParaRPr lang="en-US"/>
        </a:p>
      </dgm:t>
    </dgm:pt>
    <dgm:pt modelId="{F990F3A5-F1BC-41ED-9722-9DD6F7BEC2AA}" type="parTrans" cxnId="{DD959E39-8D56-4104-BAF2-6DC645269A49}">
      <dgm:prSet/>
      <dgm:spPr/>
      <dgm:t>
        <a:bodyPr/>
        <a:lstStyle/>
        <a:p>
          <a:endParaRPr lang="en-US"/>
        </a:p>
      </dgm:t>
    </dgm:pt>
    <dgm:pt modelId="{3D8B9B03-4484-4170-8CF8-D1F51824CB88}" type="sibTrans" cxnId="{DD959E39-8D56-4104-BAF2-6DC645269A49}">
      <dgm:prSet/>
      <dgm:spPr/>
      <dgm:t>
        <a:bodyPr/>
        <a:lstStyle/>
        <a:p>
          <a:endParaRPr lang="en-US"/>
        </a:p>
      </dgm:t>
    </dgm:pt>
    <dgm:pt modelId="{3EDA90D9-EFDA-41CA-A54B-E2E73D9B0EE7}">
      <dgm:prSet/>
      <dgm:spPr/>
      <dgm:t>
        <a:bodyPr/>
        <a:lstStyle/>
        <a:p>
          <a:r>
            <a:rPr lang="en-GB"/>
            <a:t>Working on this service‑improvement project has had a significant impact on my leadership development. Choosing meditation as an intervention required me to step into a more proactive, confident, and collaborative leadership role, especially within a multidisciplinary mental‑health environment</a:t>
          </a:r>
          <a:endParaRPr lang="en-US"/>
        </a:p>
      </dgm:t>
    </dgm:pt>
    <dgm:pt modelId="{55ADC94B-519C-42D6-8E1C-F4F5C593BBBB}" type="parTrans" cxnId="{427AC0DA-E02A-47F3-ADC6-AADA679815B4}">
      <dgm:prSet/>
      <dgm:spPr/>
      <dgm:t>
        <a:bodyPr/>
        <a:lstStyle/>
        <a:p>
          <a:endParaRPr lang="en-US"/>
        </a:p>
      </dgm:t>
    </dgm:pt>
    <dgm:pt modelId="{9B46B446-7535-4BE0-85C8-75D6A5F3483F}" type="sibTrans" cxnId="{427AC0DA-E02A-47F3-ADC6-AADA679815B4}">
      <dgm:prSet/>
      <dgm:spPr/>
      <dgm:t>
        <a:bodyPr/>
        <a:lstStyle/>
        <a:p>
          <a:endParaRPr lang="en-US"/>
        </a:p>
      </dgm:t>
    </dgm:pt>
    <dgm:pt modelId="{694EB44F-2081-43E5-A5A0-303CEE7D5C4A}">
      <dgm:prSet/>
      <dgm:spPr/>
      <dgm:t>
        <a:bodyPr/>
        <a:lstStyle/>
        <a:p>
          <a:r>
            <a:rPr lang="en-GB" b="1"/>
            <a:t>Overall Reflection</a:t>
          </a:r>
          <a:endParaRPr lang="en-US"/>
        </a:p>
      </dgm:t>
    </dgm:pt>
    <dgm:pt modelId="{7C4E361D-2B22-466E-9583-383335468B68}" type="parTrans" cxnId="{2EEF5757-48AE-4620-A622-C65770FEA064}">
      <dgm:prSet/>
      <dgm:spPr/>
      <dgm:t>
        <a:bodyPr/>
        <a:lstStyle/>
        <a:p>
          <a:endParaRPr lang="en-US"/>
        </a:p>
      </dgm:t>
    </dgm:pt>
    <dgm:pt modelId="{548F3E7A-6F65-47E7-B570-120BB623E76C}" type="sibTrans" cxnId="{2EEF5757-48AE-4620-A622-C65770FEA064}">
      <dgm:prSet/>
      <dgm:spPr/>
      <dgm:t>
        <a:bodyPr/>
        <a:lstStyle/>
        <a:p>
          <a:endParaRPr lang="en-US"/>
        </a:p>
      </dgm:t>
    </dgm:pt>
    <dgm:pt modelId="{1E4137D0-E467-4FED-8885-D39A36FC7F31}">
      <dgm:prSet/>
      <dgm:spPr/>
      <dgm:t>
        <a:bodyPr/>
        <a:lstStyle/>
        <a:p>
          <a:r>
            <a:rPr lang="en-GB"/>
            <a:t>This project has been a meaningful step forward in my leadership journey. It has shown me that leadership is not only about guiding others but also about learning, adapting, and growing alongside them. By leading a calm, evidence‑based, and wellbeing‑focused initiative, I have developed stronger communication, collaboration, and decision‑making skills—capabilities that I will continue to build on in my ongoing role within mental‑health services.</a:t>
          </a:r>
          <a:endParaRPr lang="en-US"/>
        </a:p>
      </dgm:t>
    </dgm:pt>
    <dgm:pt modelId="{044E0A7F-070E-44A4-A96D-07FF41B43FA4}" type="parTrans" cxnId="{88D9553A-6F32-4DAF-9F71-4770249804EF}">
      <dgm:prSet/>
      <dgm:spPr/>
      <dgm:t>
        <a:bodyPr/>
        <a:lstStyle/>
        <a:p>
          <a:endParaRPr lang="en-US"/>
        </a:p>
      </dgm:t>
    </dgm:pt>
    <dgm:pt modelId="{4475FFCF-2520-46C6-9966-CBD72830939F}" type="sibTrans" cxnId="{88D9553A-6F32-4DAF-9F71-4770249804EF}">
      <dgm:prSet/>
      <dgm:spPr/>
      <dgm:t>
        <a:bodyPr/>
        <a:lstStyle/>
        <a:p>
          <a:endParaRPr lang="en-US"/>
        </a:p>
      </dgm:t>
    </dgm:pt>
    <dgm:pt modelId="{99F09120-560B-47BB-B667-93261DE5B7EA}" type="pres">
      <dgm:prSet presAssocID="{A489DD03-8B61-414E-B56D-158E31FDE1B4}" presName="Name0" presStyleCnt="0">
        <dgm:presLayoutVars>
          <dgm:dir/>
          <dgm:resizeHandles/>
        </dgm:presLayoutVars>
      </dgm:prSet>
      <dgm:spPr/>
    </dgm:pt>
    <dgm:pt modelId="{35C0D21C-BCEB-4713-AA9D-21DB9AAD6680}" type="pres">
      <dgm:prSet presAssocID="{62B8C136-D404-492E-B8A3-C08493D2B07B}" presName="compNode" presStyleCnt="0"/>
      <dgm:spPr/>
    </dgm:pt>
    <dgm:pt modelId="{8240187F-C2A8-4E11-B968-0D3A57AE969B}" type="pres">
      <dgm:prSet presAssocID="{62B8C136-D404-492E-B8A3-C08493D2B07B}" presName="dummyConnPt" presStyleCnt="0"/>
      <dgm:spPr/>
    </dgm:pt>
    <dgm:pt modelId="{0998084C-5130-4F06-9BE9-A9FEDC5E5513}" type="pres">
      <dgm:prSet presAssocID="{62B8C136-D404-492E-B8A3-C08493D2B07B}" presName="node" presStyleLbl="node1" presStyleIdx="0" presStyleCnt="4">
        <dgm:presLayoutVars>
          <dgm:bulletEnabled val="1"/>
        </dgm:presLayoutVars>
      </dgm:prSet>
      <dgm:spPr/>
    </dgm:pt>
    <dgm:pt modelId="{D3395840-FE9D-49C6-BF55-3570744CDFAD}" type="pres">
      <dgm:prSet presAssocID="{3D8B9B03-4484-4170-8CF8-D1F51824CB88}" presName="sibTrans" presStyleLbl="bgSibTrans2D1" presStyleIdx="0" presStyleCnt="3"/>
      <dgm:spPr/>
    </dgm:pt>
    <dgm:pt modelId="{82C804AC-56E2-45FF-AA24-91022ABDFEF2}" type="pres">
      <dgm:prSet presAssocID="{3EDA90D9-EFDA-41CA-A54B-E2E73D9B0EE7}" presName="compNode" presStyleCnt="0"/>
      <dgm:spPr/>
    </dgm:pt>
    <dgm:pt modelId="{F816F18E-481D-4A08-B0B3-9EA35C6C636C}" type="pres">
      <dgm:prSet presAssocID="{3EDA90D9-EFDA-41CA-A54B-E2E73D9B0EE7}" presName="dummyConnPt" presStyleCnt="0"/>
      <dgm:spPr/>
    </dgm:pt>
    <dgm:pt modelId="{1C566303-C177-4222-8107-82B055DB2B5B}" type="pres">
      <dgm:prSet presAssocID="{3EDA90D9-EFDA-41CA-A54B-E2E73D9B0EE7}" presName="node" presStyleLbl="node1" presStyleIdx="1" presStyleCnt="4">
        <dgm:presLayoutVars>
          <dgm:bulletEnabled val="1"/>
        </dgm:presLayoutVars>
      </dgm:prSet>
      <dgm:spPr/>
    </dgm:pt>
    <dgm:pt modelId="{89B05950-FCC5-4618-B2EC-8FC2E1024BE4}" type="pres">
      <dgm:prSet presAssocID="{9B46B446-7535-4BE0-85C8-75D6A5F3483F}" presName="sibTrans" presStyleLbl="bgSibTrans2D1" presStyleIdx="1" presStyleCnt="3"/>
      <dgm:spPr/>
    </dgm:pt>
    <dgm:pt modelId="{30CEB2C1-AA3B-4AE7-9A53-EE5B2EB465C2}" type="pres">
      <dgm:prSet presAssocID="{694EB44F-2081-43E5-A5A0-303CEE7D5C4A}" presName="compNode" presStyleCnt="0"/>
      <dgm:spPr/>
    </dgm:pt>
    <dgm:pt modelId="{51E282B6-365F-48F9-A20E-A3B6E8F88ADB}" type="pres">
      <dgm:prSet presAssocID="{694EB44F-2081-43E5-A5A0-303CEE7D5C4A}" presName="dummyConnPt" presStyleCnt="0"/>
      <dgm:spPr/>
    </dgm:pt>
    <dgm:pt modelId="{32C51328-D689-4936-BC6B-0488682683AE}" type="pres">
      <dgm:prSet presAssocID="{694EB44F-2081-43E5-A5A0-303CEE7D5C4A}" presName="node" presStyleLbl="node1" presStyleIdx="2" presStyleCnt="4">
        <dgm:presLayoutVars>
          <dgm:bulletEnabled val="1"/>
        </dgm:presLayoutVars>
      </dgm:prSet>
      <dgm:spPr/>
    </dgm:pt>
    <dgm:pt modelId="{19544414-A993-4F24-A038-ED862A47A333}" type="pres">
      <dgm:prSet presAssocID="{548F3E7A-6F65-47E7-B570-120BB623E76C}" presName="sibTrans" presStyleLbl="bgSibTrans2D1" presStyleIdx="2" presStyleCnt="3"/>
      <dgm:spPr/>
    </dgm:pt>
    <dgm:pt modelId="{4117A327-A14E-4AF6-9618-30B141A70816}" type="pres">
      <dgm:prSet presAssocID="{1E4137D0-E467-4FED-8885-D39A36FC7F31}" presName="compNode" presStyleCnt="0"/>
      <dgm:spPr/>
    </dgm:pt>
    <dgm:pt modelId="{03C1C677-532A-463A-9DAB-5F6A76FEBB83}" type="pres">
      <dgm:prSet presAssocID="{1E4137D0-E467-4FED-8885-D39A36FC7F31}" presName="dummyConnPt" presStyleCnt="0"/>
      <dgm:spPr/>
    </dgm:pt>
    <dgm:pt modelId="{4D7C3C6B-5C9F-41C3-A8A5-8BE0E1E7E77D}" type="pres">
      <dgm:prSet presAssocID="{1E4137D0-E467-4FED-8885-D39A36FC7F31}" presName="node" presStyleLbl="node1" presStyleIdx="3" presStyleCnt="4">
        <dgm:presLayoutVars>
          <dgm:bulletEnabled val="1"/>
        </dgm:presLayoutVars>
      </dgm:prSet>
      <dgm:spPr/>
    </dgm:pt>
  </dgm:ptLst>
  <dgm:cxnLst>
    <dgm:cxn modelId="{CBE63424-0EBB-4CF1-8435-DC6B3DB12188}" type="presOf" srcId="{3D8B9B03-4484-4170-8CF8-D1F51824CB88}" destId="{D3395840-FE9D-49C6-BF55-3570744CDFAD}" srcOrd="0" destOrd="0" presId="urn:microsoft.com/office/officeart/2005/8/layout/bProcess4"/>
    <dgm:cxn modelId="{C253C832-366A-4C44-9915-69ADE7EA499A}" type="presOf" srcId="{1E4137D0-E467-4FED-8885-D39A36FC7F31}" destId="{4D7C3C6B-5C9F-41C3-A8A5-8BE0E1E7E77D}" srcOrd="0" destOrd="0" presId="urn:microsoft.com/office/officeart/2005/8/layout/bProcess4"/>
    <dgm:cxn modelId="{DD959E39-8D56-4104-BAF2-6DC645269A49}" srcId="{A489DD03-8B61-414E-B56D-158E31FDE1B4}" destId="{62B8C136-D404-492E-B8A3-C08493D2B07B}" srcOrd="0" destOrd="0" parTransId="{F990F3A5-F1BC-41ED-9722-9DD6F7BEC2AA}" sibTransId="{3D8B9B03-4484-4170-8CF8-D1F51824CB88}"/>
    <dgm:cxn modelId="{88D9553A-6F32-4DAF-9F71-4770249804EF}" srcId="{A489DD03-8B61-414E-B56D-158E31FDE1B4}" destId="{1E4137D0-E467-4FED-8885-D39A36FC7F31}" srcOrd="3" destOrd="0" parTransId="{044E0A7F-070E-44A4-A96D-07FF41B43FA4}" sibTransId="{4475FFCF-2520-46C6-9966-CBD72830939F}"/>
    <dgm:cxn modelId="{965D276E-3341-42CD-8A9A-CEB0C5EB85AD}" type="presOf" srcId="{62B8C136-D404-492E-B8A3-C08493D2B07B}" destId="{0998084C-5130-4F06-9BE9-A9FEDC5E5513}" srcOrd="0" destOrd="0" presId="urn:microsoft.com/office/officeart/2005/8/layout/bProcess4"/>
    <dgm:cxn modelId="{2EEF5757-48AE-4620-A622-C65770FEA064}" srcId="{A489DD03-8B61-414E-B56D-158E31FDE1B4}" destId="{694EB44F-2081-43E5-A5A0-303CEE7D5C4A}" srcOrd="2" destOrd="0" parTransId="{7C4E361D-2B22-466E-9583-383335468B68}" sibTransId="{548F3E7A-6F65-47E7-B570-120BB623E76C}"/>
    <dgm:cxn modelId="{9D32E8A3-E8DE-49FF-BB4C-B80DEA241AA8}" type="presOf" srcId="{548F3E7A-6F65-47E7-B570-120BB623E76C}" destId="{19544414-A993-4F24-A038-ED862A47A333}" srcOrd="0" destOrd="0" presId="urn:microsoft.com/office/officeart/2005/8/layout/bProcess4"/>
    <dgm:cxn modelId="{E549EFC7-E027-4084-8F05-3D67A919D013}" type="presOf" srcId="{A489DD03-8B61-414E-B56D-158E31FDE1B4}" destId="{99F09120-560B-47BB-B667-93261DE5B7EA}" srcOrd="0" destOrd="0" presId="urn:microsoft.com/office/officeart/2005/8/layout/bProcess4"/>
    <dgm:cxn modelId="{C2CE94D5-8974-460F-AFA4-82F45AC4A698}" type="presOf" srcId="{9B46B446-7535-4BE0-85C8-75D6A5F3483F}" destId="{89B05950-FCC5-4618-B2EC-8FC2E1024BE4}" srcOrd="0" destOrd="0" presId="urn:microsoft.com/office/officeart/2005/8/layout/bProcess4"/>
    <dgm:cxn modelId="{427AC0DA-E02A-47F3-ADC6-AADA679815B4}" srcId="{A489DD03-8B61-414E-B56D-158E31FDE1B4}" destId="{3EDA90D9-EFDA-41CA-A54B-E2E73D9B0EE7}" srcOrd="1" destOrd="0" parTransId="{55ADC94B-519C-42D6-8E1C-F4F5C593BBBB}" sibTransId="{9B46B446-7535-4BE0-85C8-75D6A5F3483F}"/>
    <dgm:cxn modelId="{065A20EC-46F3-43B8-8C5B-F4F5BFD5BFAF}" type="presOf" srcId="{3EDA90D9-EFDA-41CA-A54B-E2E73D9B0EE7}" destId="{1C566303-C177-4222-8107-82B055DB2B5B}" srcOrd="0" destOrd="0" presId="urn:microsoft.com/office/officeart/2005/8/layout/bProcess4"/>
    <dgm:cxn modelId="{05F3C9F7-3F33-4344-8CB1-15BD37F703BF}" type="presOf" srcId="{694EB44F-2081-43E5-A5A0-303CEE7D5C4A}" destId="{32C51328-D689-4936-BC6B-0488682683AE}" srcOrd="0" destOrd="0" presId="urn:microsoft.com/office/officeart/2005/8/layout/bProcess4"/>
    <dgm:cxn modelId="{089FC6AE-59AA-49F8-A11D-1CE9F8D0191A}" type="presParOf" srcId="{99F09120-560B-47BB-B667-93261DE5B7EA}" destId="{35C0D21C-BCEB-4713-AA9D-21DB9AAD6680}" srcOrd="0" destOrd="0" presId="urn:microsoft.com/office/officeart/2005/8/layout/bProcess4"/>
    <dgm:cxn modelId="{28744F97-B20C-48A2-BA23-BEB647B76F8C}" type="presParOf" srcId="{35C0D21C-BCEB-4713-AA9D-21DB9AAD6680}" destId="{8240187F-C2A8-4E11-B968-0D3A57AE969B}" srcOrd="0" destOrd="0" presId="urn:microsoft.com/office/officeart/2005/8/layout/bProcess4"/>
    <dgm:cxn modelId="{D238754B-6DC8-4EA0-97C8-542CF02D9353}" type="presParOf" srcId="{35C0D21C-BCEB-4713-AA9D-21DB9AAD6680}" destId="{0998084C-5130-4F06-9BE9-A9FEDC5E5513}" srcOrd="1" destOrd="0" presId="urn:microsoft.com/office/officeart/2005/8/layout/bProcess4"/>
    <dgm:cxn modelId="{01E27F91-B8BC-48B4-B6D4-FE3CFF90DA7C}" type="presParOf" srcId="{99F09120-560B-47BB-B667-93261DE5B7EA}" destId="{D3395840-FE9D-49C6-BF55-3570744CDFAD}" srcOrd="1" destOrd="0" presId="urn:microsoft.com/office/officeart/2005/8/layout/bProcess4"/>
    <dgm:cxn modelId="{916D566B-376D-48CD-A42D-F5D0D5BAFBA4}" type="presParOf" srcId="{99F09120-560B-47BB-B667-93261DE5B7EA}" destId="{82C804AC-56E2-45FF-AA24-91022ABDFEF2}" srcOrd="2" destOrd="0" presId="urn:microsoft.com/office/officeart/2005/8/layout/bProcess4"/>
    <dgm:cxn modelId="{01B4F77F-5FCA-46EB-B725-53ECB1B9BBA5}" type="presParOf" srcId="{82C804AC-56E2-45FF-AA24-91022ABDFEF2}" destId="{F816F18E-481D-4A08-B0B3-9EA35C6C636C}" srcOrd="0" destOrd="0" presId="urn:microsoft.com/office/officeart/2005/8/layout/bProcess4"/>
    <dgm:cxn modelId="{1EFD05AB-2728-4556-AC6A-B70234937BB5}" type="presParOf" srcId="{82C804AC-56E2-45FF-AA24-91022ABDFEF2}" destId="{1C566303-C177-4222-8107-82B055DB2B5B}" srcOrd="1" destOrd="0" presId="urn:microsoft.com/office/officeart/2005/8/layout/bProcess4"/>
    <dgm:cxn modelId="{78BD2CC5-F4D7-45CF-9E0C-71411AF33C05}" type="presParOf" srcId="{99F09120-560B-47BB-B667-93261DE5B7EA}" destId="{89B05950-FCC5-4618-B2EC-8FC2E1024BE4}" srcOrd="3" destOrd="0" presId="urn:microsoft.com/office/officeart/2005/8/layout/bProcess4"/>
    <dgm:cxn modelId="{E9C7E0E1-16B6-4689-9DC8-86BE100D4456}" type="presParOf" srcId="{99F09120-560B-47BB-B667-93261DE5B7EA}" destId="{30CEB2C1-AA3B-4AE7-9A53-EE5B2EB465C2}" srcOrd="4" destOrd="0" presId="urn:microsoft.com/office/officeart/2005/8/layout/bProcess4"/>
    <dgm:cxn modelId="{0F98FBF0-08F8-4316-B2C0-90C8B94F959F}" type="presParOf" srcId="{30CEB2C1-AA3B-4AE7-9A53-EE5B2EB465C2}" destId="{51E282B6-365F-48F9-A20E-A3B6E8F88ADB}" srcOrd="0" destOrd="0" presId="urn:microsoft.com/office/officeart/2005/8/layout/bProcess4"/>
    <dgm:cxn modelId="{7E5BA141-A298-42C5-9EBE-D7DFAD5B37AC}" type="presParOf" srcId="{30CEB2C1-AA3B-4AE7-9A53-EE5B2EB465C2}" destId="{32C51328-D689-4936-BC6B-0488682683AE}" srcOrd="1" destOrd="0" presId="urn:microsoft.com/office/officeart/2005/8/layout/bProcess4"/>
    <dgm:cxn modelId="{DFD7BD48-4F6A-4DED-955E-FF9F72EF9647}" type="presParOf" srcId="{99F09120-560B-47BB-B667-93261DE5B7EA}" destId="{19544414-A993-4F24-A038-ED862A47A333}" srcOrd="5" destOrd="0" presId="urn:microsoft.com/office/officeart/2005/8/layout/bProcess4"/>
    <dgm:cxn modelId="{6366749D-0BD5-4FFE-9AF9-4A460324ED95}" type="presParOf" srcId="{99F09120-560B-47BB-B667-93261DE5B7EA}" destId="{4117A327-A14E-4AF6-9618-30B141A70816}" srcOrd="6" destOrd="0" presId="urn:microsoft.com/office/officeart/2005/8/layout/bProcess4"/>
    <dgm:cxn modelId="{F35E857F-6A97-43D0-839A-A74424A092FD}" type="presParOf" srcId="{4117A327-A14E-4AF6-9618-30B141A70816}" destId="{03C1C677-532A-463A-9DAB-5F6A76FEBB83}" srcOrd="0" destOrd="0" presId="urn:microsoft.com/office/officeart/2005/8/layout/bProcess4"/>
    <dgm:cxn modelId="{A9982161-C752-4D43-8575-FADBD0C6499E}" type="presParOf" srcId="{4117A327-A14E-4AF6-9618-30B141A70816}" destId="{4D7C3C6B-5C9F-41C3-A8A5-8BE0E1E7E77D}" srcOrd="1" destOrd="0" presId="urn:microsoft.com/office/officeart/2005/8/layout/b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395840-FE9D-49C6-BF55-3570744CDFAD}">
      <dsp:nvSpPr>
        <dsp:cNvPr id="0" name=""/>
        <dsp:cNvSpPr/>
      </dsp:nvSpPr>
      <dsp:spPr>
        <a:xfrm rot="5400000">
          <a:off x="1833207" y="1276612"/>
          <a:ext cx="1998127" cy="240843"/>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0998084C-5130-4F06-9BE9-A9FEDC5E5513}">
      <dsp:nvSpPr>
        <dsp:cNvPr id="0" name=""/>
        <dsp:cNvSpPr/>
      </dsp:nvSpPr>
      <dsp:spPr>
        <a:xfrm>
          <a:off x="2292611" y="1041"/>
          <a:ext cx="2676041" cy="1605624"/>
        </a:xfrm>
        <a:prstGeom prst="roundRect">
          <a:avLst>
            <a:gd name="adj" fmla="val 10000"/>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b="1" kern="1200"/>
            <a:t>Service‑Improvement Project Influenced My Leadership Skills</a:t>
          </a:r>
          <a:endParaRPr lang="en-US" sz="800" kern="1200"/>
        </a:p>
      </dsp:txBody>
      <dsp:txXfrm>
        <a:off x="2339638" y="48068"/>
        <a:ext cx="2581987" cy="1511570"/>
      </dsp:txXfrm>
    </dsp:sp>
    <dsp:sp modelId="{89B05950-FCC5-4618-B2EC-8FC2E1024BE4}">
      <dsp:nvSpPr>
        <dsp:cNvPr id="0" name=""/>
        <dsp:cNvSpPr/>
      </dsp:nvSpPr>
      <dsp:spPr>
        <a:xfrm>
          <a:off x="2836723" y="2280127"/>
          <a:ext cx="3550231" cy="240843"/>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1C566303-C177-4222-8107-82B055DB2B5B}">
      <dsp:nvSpPr>
        <dsp:cNvPr id="0" name=""/>
        <dsp:cNvSpPr/>
      </dsp:nvSpPr>
      <dsp:spPr>
        <a:xfrm>
          <a:off x="2292611" y="2008072"/>
          <a:ext cx="2676041" cy="1605624"/>
        </a:xfrm>
        <a:prstGeom prst="roundRect">
          <a:avLst>
            <a:gd name="adj" fmla="val 10000"/>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a:t>Working on this service‑improvement project has had a significant impact on my leadership development. Choosing meditation as an intervention required me to step into a more proactive, confident, and collaborative leadership role, especially within a multidisciplinary mental‑health environment</a:t>
          </a:r>
          <a:endParaRPr lang="en-US" sz="800" kern="1200"/>
        </a:p>
      </dsp:txBody>
      <dsp:txXfrm>
        <a:off x="2339638" y="2055099"/>
        <a:ext cx="2581987" cy="1511570"/>
      </dsp:txXfrm>
    </dsp:sp>
    <dsp:sp modelId="{19544414-A993-4F24-A038-ED862A47A333}">
      <dsp:nvSpPr>
        <dsp:cNvPr id="0" name=""/>
        <dsp:cNvSpPr/>
      </dsp:nvSpPr>
      <dsp:spPr>
        <a:xfrm rot="16200000">
          <a:off x="5392342" y="1276612"/>
          <a:ext cx="1998127" cy="240843"/>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32C51328-D689-4936-BC6B-0488682683AE}">
      <dsp:nvSpPr>
        <dsp:cNvPr id="0" name=""/>
        <dsp:cNvSpPr/>
      </dsp:nvSpPr>
      <dsp:spPr>
        <a:xfrm>
          <a:off x="5851746" y="2008072"/>
          <a:ext cx="2676041" cy="1605624"/>
        </a:xfrm>
        <a:prstGeom prst="roundRect">
          <a:avLst>
            <a:gd name="adj" fmla="val 10000"/>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b="1" kern="1200"/>
            <a:t>Overall Reflection</a:t>
          </a:r>
          <a:endParaRPr lang="en-US" sz="800" kern="1200"/>
        </a:p>
      </dsp:txBody>
      <dsp:txXfrm>
        <a:off x="5898773" y="2055099"/>
        <a:ext cx="2581987" cy="1511570"/>
      </dsp:txXfrm>
    </dsp:sp>
    <dsp:sp modelId="{4D7C3C6B-5C9F-41C3-A8A5-8BE0E1E7E77D}">
      <dsp:nvSpPr>
        <dsp:cNvPr id="0" name=""/>
        <dsp:cNvSpPr/>
      </dsp:nvSpPr>
      <dsp:spPr>
        <a:xfrm>
          <a:off x="5851746" y="1041"/>
          <a:ext cx="2676041" cy="1605624"/>
        </a:xfrm>
        <a:prstGeom prst="roundRect">
          <a:avLst>
            <a:gd name="adj" fmla="val 10000"/>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GB" sz="800" kern="1200"/>
            <a:t>This project has been a meaningful step forward in my leadership journey. It has shown me that leadership is not only about guiding others but also about learning, adapting, and growing alongside them. By leading a calm, evidence‑based, and wellbeing‑focused initiative, I have developed stronger communication, collaboration, and decision‑making skills—capabilities that I will continue to build on in my ongoing role within mental‑health services.</a:t>
          </a:r>
          <a:endParaRPr lang="en-US" sz="800" kern="1200"/>
        </a:p>
      </dsp:txBody>
      <dsp:txXfrm>
        <a:off x="5898773" y="48068"/>
        <a:ext cx="2581987" cy="1511570"/>
      </dsp:txXfrm>
    </dsp:sp>
  </dsp:spTree>
</dsp:drawing>
</file>

<file path=ppt/diagrams/layout1.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BAC07B-3964-4B3F-A4B3-3F2596EABB32}" type="datetimeFigureOut">
              <a:rPr lang="en-GB" smtClean="0"/>
              <a:t>10/02/2026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B56914-2D63-4364-87A1-850922D2A888}" type="slidenum">
              <a:rPr lang="en-GB" smtClean="0"/>
              <a:t>‹#›</a:t>
            </a:fld>
            <a:endParaRPr lang="en-GB"/>
          </a:p>
        </p:txBody>
      </p:sp>
    </p:spTree>
    <p:extLst>
      <p:ext uri="{BB962C8B-B14F-4D97-AF65-F5344CB8AC3E}">
        <p14:creationId xmlns:p14="http://schemas.microsoft.com/office/powerpoint/2010/main" val="838463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4B56914-2D63-4364-87A1-850922D2A888}" type="slidenum">
              <a:rPr lang="en-GB" smtClean="0"/>
              <a:t>3</a:t>
            </a:fld>
            <a:endParaRPr lang="en-GB"/>
          </a:p>
        </p:txBody>
      </p:sp>
    </p:spTree>
    <p:extLst>
      <p:ext uri="{BB962C8B-B14F-4D97-AF65-F5344CB8AC3E}">
        <p14:creationId xmlns:p14="http://schemas.microsoft.com/office/powerpoint/2010/main" val="383257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4B56914-2D63-4364-87A1-850922D2A888}" type="slidenum">
              <a:rPr lang="en-GB" smtClean="0"/>
              <a:t>6</a:t>
            </a:fld>
            <a:endParaRPr lang="en-GB"/>
          </a:p>
        </p:txBody>
      </p:sp>
    </p:spTree>
    <p:extLst>
      <p:ext uri="{BB962C8B-B14F-4D97-AF65-F5344CB8AC3E}">
        <p14:creationId xmlns:p14="http://schemas.microsoft.com/office/powerpoint/2010/main" val="9810259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4B56914-2D63-4364-87A1-850922D2A888}" type="slidenum">
              <a:rPr lang="en-GB" smtClean="0"/>
              <a:t>7</a:t>
            </a:fld>
            <a:endParaRPr lang="en-GB"/>
          </a:p>
        </p:txBody>
      </p:sp>
    </p:spTree>
    <p:extLst>
      <p:ext uri="{BB962C8B-B14F-4D97-AF65-F5344CB8AC3E}">
        <p14:creationId xmlns:p14="http://schemas.microsoft.com/office/powerpoint/2010/main" val="38222651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4B56914-2D63-4364-87A1-850922D2A888}" type="slidenum">
              <a:rPr lang="en-GB" smtClean="0"/>
              <a:t>9</a:t>
            </a:fld>
            <a:endParaRPr lang="en-GB"/>
          </a:p>
        </p:txBody>
      </p:sp>
    </p:spTree>
    <p:extLst>
      <p:ext uri="{BB962C8B-B14F-4D97-AF65-F5344CB8AC3E}">
        <p14:creationId xmlns:p14="http://schemas.microsoft.com/office/powerpoint/2010/main" val="9625852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GB"/>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6878A34D-F234-48EB-BB46-A4559ACB8653}" type="datetimeFigureOut">
              <a:rPr lang="en-GB" smtClean="0"/>
              <a:t>10/02/2026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FFEF0-4265-463A-9B31-82176A451CE8}"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219528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878A34D-F234-48EB-BB46-A4559ACB8653}" type="datetimeFigureOut">
              <a:rPr lang="en-GB" smtClean="0"/>
              <a:t>10/02/2026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FFEF0-4265-463A-9B31-82176A451CE8}" type="slidenum">
              <a:rPr lang="en-GB" smtClean="0"/>
              <a:t>‹#›</a:t>
            </a:fld>
            <a:endParaRPr lang="en-GB"/>
          </a:p>
        </p:txBody>
      </p:sp>
    </p:spTree>
    <p:extLst>
      <p:ext uri="{BB962C8B-B14F-4D97-AF65-F5344CB8AC3E}">
        <p14:creationId xmlns:p14="http://schemas.microsoft.com/office/powerpoint/2010/main" val="19962205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GB"/>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878A34D-F234-48EB-BB46-A4559ACB8653}" type="datetimeFigureOut">
              <a:rPr lang="en-GB" smtClean="0"/>
              <a:t>10/02/2026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FFEF0-4265-463A-9B31-82176A451CE8}" type="slidenum">
              <a:rPr lang="en-GB" smtClean="0"/>
              <a:t>‹#›</a:t>
            </a:fld>
            <a:endParaRPr lang="en-GB"/>
          </a:p>
        </p:txBody>
      </p:sp>
    </p:spTree>
    <p:extLst>
      <p:ext uri="{BB962C8B-B14F-4D97-AF65-F5344CB8AC3E}">
        <p14:creationId xmlns:p14="http://schemas.microsoft.com/office/powerpoint/2010/main" val="8589224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6878A34D-F234-48EB-BB46-A4559ACB8653}" type="datetimeFigureOut">
              <a:rPr lang="en-GB" smtClean="0"/>
              <a:t>10/02/2026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8FFEF0-4265-463A-9B31-82176A451CE8}" type="slidenum">
              <a:rPr lang="en-GB" smtClean="0"/>
              <a:t>‹#›</a:t>
            </a:fld>
            <a:endParaRPr lang="en-GB"/>
          </a:p>
        </p:txBody>
      </p:sp>
    </p:spTree>
    <p:extLst>
      <p:ext uri="{BB962C8B-B14F-4D97-AF65-F5344CB8AC3E}">
        <p14:creationId xmlns:p14="http://schemas.microsoft.com/office/powerpoint/2010/main" val="35792146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6878A34D-F234-48EB-BB46-A4559ACB8653}" type="datetimeFigureOut">
              <a:rPr lang="en-GB" smtClean="0"/>
              <a:t>10/02/2026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18FFEF0-4265-463A-9B31-82176A451CE8}" type="slidenum">
              <a:rPr lang="en-GB" smtClean="0"/>
              <a:t>‹#›</a:t>
            </a:fld>
            <a:endParaRPr lang="en-GB"/>
          </a:p>
        </p:txBody>
      </p:sp>
    </p:spTree>
    <p:extLst>
      <p:ext uri="{BB962C8B-B14F-4D97-AF65-F5344CB8AC3E}">
        <p14:creationId xmlns:p14="http://schemas.microsoft.com/office/powerpoint/2010/main" val="1128766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6878A34D-F234-48EB-BB46-A4559ACB8653}" type="datetimeFigureOut">
              <a:rPr lang="en-GB" smtClean="0"/>
              <a:t>10/02/2026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18FFEF0-4265-463A-9B31-82176A451CE8}" type="slidenum">
              <a:rPr lang="en-GB" smtClean="0"/>
              <a:t>‹#›</a:t>
            </a:fld>
            <a:endParaRPr lang="en-GB"/>
          </a:p>
        </p:txBody>
      </p:sp>
    </p:spTree>
    <p:extLst>
      <p:ext uri="{BB962C8B-B14F-4D97-AF65-F5344CB8AC3E}">
        <p14:creationId xmlns:p14="http://schemas.microsoft.com/office/powerpoint/2010/main" val="705884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78A34D-F234-48EB-BB46-A4559ACB8653}" type="datetimeFigureOut">
              <a:rPr lang="en-GB" smtClean="0"/>
              <a:t>10/02/2026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18FFEF0-4265-463A-9B31-82176A451CE8}" type="slidenum">
              <a:rPr lang="en-GB" smtClean="0"/>
              <a:t>‹#›</a:t>
            </a:fld>
            <a:endParaRPr lang="en-GB"/>
          </a:p>
        </p:txBody>
      </p:sp>
    </p:spTree>
    <p:extLst>
      <p:ext uri="{BB962C8B-B14F-4D97-AF65-F5344CB8AC3E}">
        <p14:creationId xmlns:p14="http://schemas.microsoft.com/office/powerpoint/2010/main" val="15223004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878A34D-F234-48EB-BB46-A4559ACB8653}" type="datetimeFigureOut">
              <a:rPr lang="en-GB" smtClean="0"/>
              <a:t>10/02/2026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8FFEF0-4265-463A-9B31-82176A451CE8}" type="slidenum">
              <a:rPr lang="en-GB" smtClean="0"/>
              <a:t>‹#›</a:t>
            </a:fld>
            <a:endParaRPr lang="en-GB"/>
          </a:p>
        </p:txBody>
      </p:sp>
    </p:spTree>
    <p:extLst>
      <p:ext uri="{BB962C8B-B14F-4D97-AF65-F5344CB8AC3E}">
        <p14:creationId xmlns:p14="http://schemas.microsoft.com/office/powerpoint/2010/main" val="13022983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GB"/>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878A34D-F234-48EB-BB46-A4559ACB8653}" type="datetimeFigureOut">
              <a:rPr lang="en-GB" smtClean="0"/>
              <a:t>10/02/2026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8FFEF0-4265-463A-9B31-82176A451CE8}" type="slidenum">
              <a:rPr lang="en-GB" smtClean="0"/>
              <a:t>‹#›</a:t>
            </a:fld>
            <a:endParaRPr lang="en-GB"/>
          </a:p>
        </p:txBody>
      </p:sp>
    </p:spTree>
    <p:extLst>
      <p:ext uri="{BB962C8B-B14F-4D97-AF65-F5344CB8AC3E}">
        <p14:creationId xmlns:p14="http://schemas.microsoft.com/office/powerpoint/2010/main" val="2474706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Date Placeholder 2"/>
          <p:cNvSpPr>
            <a:spLocks noGrp="1"/>
          </p:cNvSpPr>
          <p:nvPr>
            <p:ph type="dt" sz="half" idx="10"/>
          </p:nvPr>
        </p:nvSpPr>
        <p:spPr/>
        <p:txBody>
          <a:bodyPr/>
          <a:lstStyle/>
          <a:p>
            <a:fld id="{6878A34D-F234-48EB-BB46-A4559ACB8653}" type="datetimeFigureOut">
              <a:rPr lang="en-GB" smtClean="0"/>
              <a:t>10/02/2026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18FFEF0-4265-463A-9B31-82176A451CE8}" type="slidenum">
              <a:rPr lang="en-GB" smtClean="0"/>
              <a:t>‹#›</a:t>
            </a:fld>
            <a:endParaRPr lang="en-GB"/>
          </a:p>
        </p:txBody>
      </p:sp>
    </p:spTree>
    <p:extLst>
      <p:ext uri="{BB962C8B-B14F-4D97-AF65-F5344CB8AC3E}">
        <p14:creationId xmlns:p14="http://schemas.microsoft.com/office/powerpoint/2010/main" val="5393995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GB"/>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878A34D-F234-48EB-BB46-A4559ACB8653}" type="datetimeFigureOut">
              <a:rPr lang="en-GB" smtClean="0"/>
              <a:t>10/02/2026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FFEF0-4265-463A-9B31-82176A451CE8}" type="slidenum">
              <a:rPr lang="en-GB" smtClean="0"/>
              <a:t>‹#›</a:t>
            </a:fld>
            <a:endParaRPr lang="en-GB"/>
          </a:p>
        </p:txBody>
      </p:sp>
    </p:spTree>
    <p:extLst>
      <p:ext uri="{BB962C8B-B14F-4D97-AF65-F5344CB8AC3E}">
        <p14:creationId xmlns:p14="http://schemas.microsoft.com/office/powerpoint/2010/main" val="90774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878A34D-F234-48EB-BB46-A4559ACB8653}" type="datetimeFigureOut">
              <a:rPr lang="en-GB" smtClean="0"/>
              <a:t>10/02/2026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FFEF0-4265-463A-9B31-82176A451CE8}"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6616290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GB"/>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878A34D-F234-48EB-BB46-A4559ACB8653}" type="datetimeFigureOut">
              <a:rPr lang="en-GB" smtClean="0"/>
              <a:t>10/02/2026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FFEF0-4265-463A-9B31-82176A451CE8}" type="slidenum">
              <a:rPr lang="en-GB" smtClean="0"/>
              <a:t>‹#›</a:t>
            </a:fld>
            <a:endParaRPr lang="en-GB"/>
          </a:p>
        </p:txBody>
      </p:sp>
    </p:spTree>
    <p:extLst>
      <p:ext uri="{BB962C8B-B14F-4D97-AF65-F5344CB8AC3E}">
        <p14:creationId xmlns:p14="http://schemas.microsoft.com/office/powerpoint/2010/main" val="19699653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878A34D-F234-48EB-BB46-A4559ACB8653}" type="datetimeFigureOut">
              <a:rPr lang="en-GB" smtClean="0"/>
              <a:t>10/02/2026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FFEF0-4265-463A-9B31-82176A451CE8}"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22662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878A34D-F234-48EB-BB46-A4559ACB8653}" type="datetimeFigureOut">
              <a:rPr lang="en-GB" smtClean="0"/>
              <a:t>10/02/2026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FFEF0-4265-463A-9B31-82176A451CE8}" type="slidenum">
              <a:rPr lang="en-GB" smtClean="0"/>
              <a:t>‹#›</a:t>
            </a:fld>
            <a:endParaRPr lang="en-GB"/>
          </a:p>
        </p:txBody>
      </p:sp>
    </p:spTree>
    <p:extLst>
      <p:ext uri="{BB962C8B-B14F-4D97-AF65-F5344CB8AC3E}">
        <p14:creationId xmlns:p14="http://schemas.microsoft.com/office/powerpoint/2010/main" val="25808259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878A34D-F234-48EB-BB46-A4559ACB8653}" type="datetimeFigureOut">
              <a:rPr lang="en-GB" smtClean="0"/>
              <a:t>10/02/2026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FFEF0-4265-463A-9B31-82176A451CE8}" type="slidenum">
              <a:rPr lang="en-GB" smtClean="0"/>
              <a:t>‹#›</a:t>
            </a:fld>
            <a:endParaRPr lang="en-GB"/>
          </a:p>
        </p:txBody>
      </p:sp>
    </p:spTree>
    <p:extLst>
      <p:ext uri="{BB962C8B-B14F-4D97-AF65-F5344CB8AC3E}">
        <p14:creationId xmlns:p14="http://schemas.microsoft.com/office/powerpoint/2010/main" val="618308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878A34D-F234-48EB-BB46-A4559ACB8653}" type="datetimeFigureOut">
              <a:rPr lang="en-GB" smtClean="0"/>
              <a:t>10/02/2026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8FFEF0-4265-463A-9B31-82176A451CE8}" type="slidenum">
              <a:rPr lang="en-GB" smtClean="0"/>
              <a:t>‹#›</a:t>
            </a:fld>
            <a:endParaRPr lang="en-GB"/>
          </a:p>
        </p:txBody>
      </p:sp>
    </p:spTree>
    <p:extLst>
      <p:ext uri="{BB962C8B-B14F-4D97-AF65-F5344CB8AC3E}">
        <p14:creationId xmlns:p14="http://schemas.microsoft.com/office/powerpoint/2010/main" val="2905677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6878A34D-F234-48EB-BB46-A4559ACB8653}" type="datetimeFigureOut">
              <a:rPr lang="en-GB" smtClean="0"/>
              <a:t>10/02/2026</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B18FFEF0-4265-463A-9B31-82176A451CE8}" type="slidenum">
              <a:rPr lang="en-GB" smtClean="0"/>
              <a:t>‹#›</a:t>
            </a:fld>
            <a:endParaRPr lang="en-GB"/>
          </a:p>
        </p:txBody>
      </p:sp>
    </p:spTree>
    <p:extLst>
      <p:ext uri="{BB962C8B-B14F-4D97-AF65-F5344CB8AC3E}">
        <p14:creationId xmlns:p14="http://schemas.microsoft.com/office/powerpoint/2010/main" val="233759879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hyperlink" Target="https://creativecommons.org/licenses/by-nc-nd/3.0/" TargetMode="External"/><Relationship Id="rId4" Type="http://schemas.openxmlformats.org/officeDocument/2006/relationships/hyperlink" Target="https://theartofbeebeeing.blogspot.com/2012/01/short-attention-span.html"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hyperlink" Target="https://aqua.nhs.uk/wp-content/uploads/2023/07/qsir-pdsa-cycles-model-for-improvement.pdf" TargetMode="External"/><Relationship Id="rId2" Type="http://schemas.openxmlformats.org/officeDocument/2006/relationships/hyperlink" Target="https://link.springer.com/article/10.1007/s12144-025-07454-2" TargetMode="Externa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B88142C-D3C4-43DC-A844-A7D9ECB0F5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A173C5-1188-689A-6A79-8A8BD933AD5C}"/>
              </a:ext>
            </a:extLst>
          </p:cNvPr>
          <p:cNvSpPr>
            <a:spLocks noGrp="1"/>
          </p:cNvSpPr>
          <p:nvPr>
            <p:ph type="ctrTitle"/>
          </p:nvPr>
        </p:nvSpPr>
        <p:spPr>
          <a:xfrm>
            <a:off x="684213" y="685799"/>
            <a:ext cx="4781147" cy="4892676"/>
          </a:xfrm>
        </p:spPr>
        <p:txBody>
          <a:bodyPr anchor="ctr">
            <a:normAutofit/>
          </a:bodyPr>
          <a:lstStyle/>
          <a:p>
            <a:pPr algn="r"/>
            <a:r>
              <a:rPr lang="en-GB" dirty="0"/>
              <a:t>Service improvement project.</a:t>
            </a:r>
            <a:endParaRPr lang="en-GB"/>
          </a:p>
        </p:txBody>
      </p:sp>
      <p:sp>
        <p:nvSpPr>
          <p:cNvPr id="10" name="Rectangle 9">
            <a:extLst>
              <a:ext uri="{FF2B5EF4-FFF2-40B4-BE49-F238E27FC236}">
                <a16:creationId xmlns:a16="http://schemas.microsoft.com/office/drawing/2014/main" id="{416DC9EF-092A-4FEF-8A40-0E509CA798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6096001" cy="6858000"/>
          </a:xfrm>
          <a:prstGeom prst="rect">
            <a:avLst/>
          </a:prstGeom>
          <a:solidFill>
            <a:schemeClr val="bg2">
              <a:alpha val="97000"/>
            </a:schemeClr>
          </a:solidFill>
          <a:ln>
            <a:noFill/>
          </a:ln>
          <a:effectLst/>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E1D43604-E05B-2A9E-2C8F-0B1571ED30C0}"/>
              </a:ext>
            </a:extLst>
          </p:cNvPr>
          <p:cNvSpPr>
            <a:spLocks noGrp="1"/>
          </p:cNvSpPr>
          <p:nvPr>
            <p:ph type="subTitle" idx="1"/>
          </p:nvPr>
        </p:nvSpPr>
        <p:spPr>
          <a:xfrm>
            <a:off x="6491625" y="685799"/>
            <a:ext cx="4816572" cy="4869981"/>
          </a:xfrm>
        </p:spPr>
        <p:txBody>
          <a:bodyPr anchor="ctr">
            <a:normAutofit/>
          </a:bodyPr>
          <a:lstStyle/>
          <a:p>
            <a:r>
              <a:rPr lang="en-GB" sz="4000">
                <a:solidFill>
                  <a:schemeClr val="tx2">
                    <a:lumMod val="60000"/>
                    <a:lumOff val="40000"/>
                  </a:schemeClr>
                </a:solidFill>
              </a:rPr>
              <a:t>By Samantha Alozie .</a:t>
            </a:r>
          </a:p>
        </p:txBody>
      </p:sp>
    </p:spTree>
    <p:extLst>
      <p:ext uri="{BB962C8B-B14F-4D97-AF65-F5344CB8AC3E}">
        <p14:creationId xmlns:p14="http://schemas.microsoft.com/office/powerpoint/2010/main" val="650549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cxnSp>
        <p:nvCxnSpPr>
          <p:cNvPr id="52" name="Straight Connector 51">
            <a:extLst>
              <a:ext uri="{FF2B5EF4-FFF2-40B4-BE49-F238E27FC236}">
                <a16:creationId xmlns:a16="http://schemas.microsoft.com/office/drawing/2014/main" id="{FEB90296-CFE0-401D-9CA3-32966EC4F0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3" name="Straight Connector 72">
            <a:extLst>
              <a:ext uri="{FF2B5EF4-FFF2-40B4-BE49-F238E27FC236}">
                <a16:creationId xmlns:a16="http://schemas.microsoft.com/office/drawing/2014/main" id="{08C9B4EE-7611-4ED9-B356-7BDD377C39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4" name="Straight Connector 73">
            <a:extLst>
              <a:ext uri="{FF2B5EF4-FFF2-40B4-BE49-F238E27FC236}">
                <a16:creationId xmlns:a16="http://schemas.microsoft.com/office/drawing/2014/main" id="{4A4F266A-F2F7-47CD-8BBC-E3777E982F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5" name="Straight Connector 74">
            <a:extLst>
              <a:ext uri="{FF2B5EF4-FFF2-40B4-BE49-F238E27FC236}">
                <a16:creationId xmlns:a16="http://schemas.microsoft.com/office/drawing/2014/main" id="{20D69C80-8919-4A32-B897-F2A21F9405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6" name="Straight Connector 75">
            <a:extLst>
              <a:ext uri="{FF2B5EF4-FFF2-40B4-BE49-F238E27FC236}">
                <a16:creationId xmlns:a16="http://schemas.microsoft.com/office/drawing/2014/main" id="{F427B072-CC5B-481B-9719-8CD4C54444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useBgFill="1">
        <p:nvSpPr>
          <p:cNvPr id="77" name="Rectangle 76">
            <a:extLst>
              <a:ext uri="{FF2B5EF4-FFF2-40B4-BE49-F238E27FC236}">
                <a16:creationId xmlns:a16="http://schemas.microsoft.com/office/drawing/2014/main" id="{EB88142C-D3C4-43DC-A844-A7D9ECB0F5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id="{416DC9EF-092A-4FEF-8A40-0E509CA798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6096001" cy="6858000"/>
          </a:xfrm>
          <a:prstGeom prst="rect">
            <a:avLst/>
          </a:prstGeom>
          <a:solidFill>
            <a:schemeClr val="bg2">
              <a:alpha val="97000"/>
            </a:schemeClr>
          </a:solidFill>
          <a:ln>
            <a:noFill/>
          </a:ln>
          <a:effectLst/>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47" name="Text Placeholder 2">
            <a:extLst>
              <a:ext uri="{FF2B5EF4-FFF2-40B4-BE49-F238E27FC236}">
                <a16:creationId xmlns:a16="http://schemas.microsoft.com/office/drawing/2014/main" id="{9EBBB2F7-B6A6-9980-23B1-A07785AD8AA2}"/>
              </a:ext>
            </a:extLst>
          </p:cNvPr>
          <p:cNvSpPr>
            <a:spLocks noGrp="1"/>
          </p:cNvSpPr>
          <p:nvPr>
            <p:ph type="body" idx="1"/>
          </p:nvPr>
        </p:nvSpPr>
        <p:spPr>
          <a:xfrm>
            <a:off x="6491625" y="685799"/>
            <a:ext cx="4816572" cy="4869981"/>
          </a:xfrm>
        </p:spPr>
        <p:txBody>
          <a:bodyPr vert="horz" lIns="91440" tIns="45720" rIns="91440" bIns="45720" rtlCol="0" anchor="ctr">
            <a:normAutofit lnSpcReduction="10000"/>
          </a:bodyPr>
          <a:lstStyle/>
          <a:p>
            <a:pPr>
              <a:lnSpc>
                <a:spcPct val="90000"/>
              </a:lnSpc>
            </a:pPr>
            <a:r>
              <a:rPr lang="en-US" sz="1900" b="1" dirty="0">
                <a:solidFill>
                  <a:schemeClr val="tx2">
                    <a:lumMod val="60000"/>
                    <a:lumOff val="40000"/>
                  </a:schemeClr>
                </a:solidFill>
              </a:rPr>
              <a:t>Why I Chose Meditation for My Service Improvement Project in Mental Health</a:t>
            </a:r>
          </a:p>
          <a:p>
            <a:pPr>
              <a:lnSpc>
                <a:spcPct val="90000"/>
              </a:lnSpc>
            </a:pPr>
            <a:r>
              <a:rPr lang="en-US" sz="1900" dirty="0">
                <a:solidFill>
                  <a:schemeClr val="tx2">
                    <a:lumMod val="60000"/>
                    <a:lumOff val="40000"/>
                  </a:schemeClr>
                </a:solidFill>
              </a:rPr>
              <a:t>Choosing meditation as the focus of my service‑improvement project because with  the experience  in my role , I have seen good outcomes in the small sessions.   The strong evidence showing its effectiveness in supporting mental health, emotional regulation, and overall wellbeing. Meditation is simple, accessible, low‑cost, and aligns well with Occupational Therapy’s holistic and recovery‑focused approach.</a:t>
            </a:r>
          </a:p>
          <a:p>
            <a:pPr>
              <a:lnSpc>
                <a:spcPct val="90000"/>
              </a:lnSpc>
            </a:pPr>
            <a:r>
              <a:rPr lang="en-US" sz="1900" dirty="0">
                <a:solidFill>
                  <a:schemeClr val="tx2">
                    <a:lumMod val="60000"/>
                    <a:lumOff val="40000"/>
                  </a:schemeClr>
                </a:solidFill>
              </a:rPr>
              <a:t>Research shows that mindfulness meditation can improve psychological wellbeing and reduce symptoms of anxiety and stress (</a:t>
            </a:r>
            <a:r>
              <a:rPr lang="en-US" sz="1900" dirty="0" err="1">
                <a:solidFill>
                  <a:schemeClr val="tx2">
                    <a:lumMod val="60000"/>
                    <a:lumOff val="40000"/>
                  </a:schemeClr>
                </a:solidFill>
              </a:rPr>
              <a:t>Aldbyani</a:t>
            </a:r>
            <a:r>
              <a:rPr lang="en-US" sz="1900" dirty="0">
                <a:solidFill>
                  <a:schemeClr val="tx2">
                    <a:lumMod val="60000"/>
                    <a:lumOff val="40000"/>
                  </a:schemeClr>
                </a:solidFill>
              </a:rPr>
              <a:t>, 2025).</a:t>
            </a:r>
          </a:p>
          <a:p>
            <a:pPr>
              <a:lnSpc>
                <a:spcPct val="90000"/>
              </a:lnSpc>
            </a:pPr>
            <a:endParaRPr lang="en-US" sz="1900" dirty="0">
              <a:solidFill>
                <a:schemeClr val="tx2">
                  <a:lumMod val="60000"/>
                  <a:lumOff val="40000"/>
                </a:schemeClr>
              </a:solidFill>
            </a:endParaRPr>
          </a:p>
        </p:txBody>
      </p:sp>
    </p:spTree>
    <p:extLst>
      <p:ext uri="{BB962C8B-B14F-4D97-AF65-F5344CB8AC3E}">
        <p14:creationId xmlns:p14="http://schemas.microsoft.com/office/powerpoint/2010/main" val="522498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7">
                                            <p:txEl>
                                              <p:pRg st="0" end="0"/>
                                            </p:txEl>
                                          </p:spTgt>
                                        </p:tgtEl>
                                        <p:attrNameLst>
                                          <p:attrName>style.visibility</p:attrName>
                                        </p:attrNameLst>
                                      </p:cBhvr>
                                      <p:to>
                                        <p:strVal val="visible"/>
                                      </p:to>
                                    </p:set>
                                    <p:anim calcmode="lin" valueType="num">
                                      <p:cBhvr>
                                        <p:cTn id="7" dur="1000" fill="hold"/>
                                        <p:tgtEl>
                                          <p:spTgt spid="47">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7">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7">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47">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7">
                                            <p:txEl>
                                              <p:pRg st="1" end="1"/>
                                            </p:txEl>
                                          </p:spTgt>
                                        </p:tgtEl>
                                        <p:attrNameLst>
                                          <p:attrName>style.visibility</p:attrName>
                                        </p:attrNameLst>
                                      </p:cBhvr>
                                      <p:to>
                                        <p:strVal val="visible"/>
                                      </p:to>
                                    </p:set>
                                    <p:anim calcmode="lin" valueType="num">
                                      <p:cBhvr>
                                        <p:cTn id="15" dur="1000" fill="hold"/>
                                        <p:tgtEl>
                                          <p:spTgt spid="47">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47">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47">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47">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47">
                                            <p:txEl>
                                              <p:pRg st="2" end="2"/>
                                            </p:txEl>
                                          </p:spTgt>
                                        </p:tgtEl>
                                        <p:attrNameLst>
                                          <p:attrName>style.visibility</p:attrName>
                                        </p:attrNameLst>
                                      </p:cBhvr>
                                      <p:to>
                                        <p:strVal val="visible"/>
                                      </p:to>
                                    </p:set>
                                    <p:anim calcmode="lin" valueType="num">
                                      <p:cBhvr>
                                        <p:cTn id="23" dur="1000" fill="hold"/>
                                        <p:tgtEl>
                                          <p:spTgt spid="47">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47">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47">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4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5" name="Group 34">
            <a:extLst>
              <a:ext uri="{FF2B5EF4-FFF2-40B4-BE49-F238E27FC236}">
                <a16:creationId xmlns:a16="http://schemas.microsoft.com/office/drawing/2014/main" id="{8F1EF17D-1B70-428C-8A8A-A2C5B390E1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36" name="Straight Connector 35">
              <a:extLst>
                <a:ext uri="{FF2B5EF4-FFF2-40B4-BE49-F238E27FC236}">
                  <a16:creationId xmlns:a16="http://schemas.microsoft.com/office/drawing/2014/main" id="{12FAEDF3-CEC8-4BF6-8EA7-4079C471838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7" name="Straight Connector 36">
              <a:extLst>
                <a:ext uri="{FF2B5EF4-FFF2-40B4-BE49-F238E27FC236}">
                  <a16:creationId xmlns:a16="http://schemas.microsoft.com/office/drawing/2014/main" id="{398DB8F4-CD77-4FCC-8544-ADE8B478C1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8" name="Straight Connector 37">
              <a:extLst>
                <a:ext uri="{FF2B5EF4-FFF2-40B4-BE49-F238E27FC236}">
                  <a16:creationId xmlns:a16="http://schemas.microsoft.com/office/drawing/2014/main" id="{22202DFE-039D-48E4-8536-FA30F248947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9" name="Straight Connector 38">
              <a:extLst>
                <a:ext uri="{FF2B5EF4-FFF2-40B4-BE49-F238E27FC236}">
                  <a16:creationId xmlns:a16="http://schemas.microsoft.com/office/drawing/2014/main" id="{81F05E26-510E-4164-83C7-28E4FE9D7E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0" name="Straight Connector 39">
              <a:extLst>
                <a:ext uri="{FF2B5EF4-FFF2-40B4-BE49-F238E27FC236}">
                  <a16:creationId xmlns:a16="http://schemas.microsoft.com/office/drawing/2014/main" id="{E632161A-50D4-4D96-887A-98FC920931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pic>
        <p:nvPicPr>
          <p:cNvPr id="9" name="Picture 8" descr="A diagram of a cycle&#10;&#10;AI-generated content may be incorrect.">
            <a:extLst>
              <a:ext uri="{FF2B5EF4-FFF2-40B4-BE49-F238E27FC236}">
                <a16:creationId xmlns:a16="http://schemas.microsoft.com/office/drawing/2014/main" id="{62120C62-7A65-3688-0D2D-A796102F4329}"/>
              </a:ext>
            </a:extLst>
          </p:cNvPr>
          <p:cNvPicPr>
            <a:picLocks noChangeAspect="1"/>
          </p:cNvPicPr>
          <p:nvPr/>
        </p:nvPicPr>
        <p:blipFill>
          <a:blip r:embed="rId3">
            <a:grayscl/>
          </a:blip>
          <a:srcRect t="21672" b="22078"/>
          <a:stretch>
            <a:fillRect/>
          </a:stretch>
        </p:blipFill>
        <p:spPr>
          <a:xfrm>
            <a:off x="-12700" y="10"/>
            <a:ext cx="12192000" cy="6857990"/>
          </a:xfrm>
          <a:prstGeom prst="rect">
            <a:avLst/>
          </a:prstGeom>
        </p:spPr>
      </p:pic>
      <p:sp>
        <p:nvSpPr>
          <p:cNvPr id="42" name="Rectangle 41">
            <a:extLst>
              <a:ext uri="{FF2B5EF4-FFF2-40B4-BE49-F238E27FC236}">
                <a16:creationId xmlns:a16="http://schemas.microsoft.com/office/drawing/2014/main" id="{8735A508-2662-409F-B5A3-AEA22CE92A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9"/>
          </a:xfrm>
          <a:prstGeom prst="rect">
            <a:avLst/>
          </a:prstGeom>
          <a:solidFill>
            <a:srgbClr val="0000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Snip Single Corner Rectangle 17">
            <a:extLst>
              <a:ext uri="{FF2B5EF4-FFF2-40B4-BE49-F238E27FC236}">
                <a16:creationId xmlns:a16="http://schemas.microsoft.com/office/drawing/2014/main" id="{CB8B592B-E5AA-4055-8CB3-6AEDB35AD4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
            <a:ext cx="12188825" cy="6857999"/>
          </a:xfrm>
          <a:prstGeom prst="snip1Rect">
            <a:avLst>
              <a:gd name="adj" fmla="val 38352"/>
            </a:avLst>
          </a:prstGeom>
          <a:gradFill>
            <a:gsLst>
              <a:gs pos="10000">
                <a:schemeClr val="dk2">
                  <a:tint val="97000"/>
                  <a:hueMod val="92000"/>
                  <a:satMod val="169000"/>
                  <a:lumMod val="164000"/>
                  <a:alpha val="70000"/>
                </a:schemeClr>
              </a:gs>
              <a:gs pos="100000">
                <a:schemeClr val="dk2">
                  <a:shade val="96000"/>
                  <a:satMod val="120000"/>
                  <a:lumMod val="90000"/>
                  <a:alpha val="80000"/>
                </a:schemeClr>
              </a:gs>
            </a:gsLst>
          </a:gradFill>
          <a:ln>
            <a:noFill/>
          </a:ln>
          <a:effectLst/>
        </p:spPr>
        <p:style>
          <a:lnRef idx="2">
            <a:schemeClr val="accent1">
              <a:shade val="50000"/>
            </a:schemeClr>
          </a:lnRef>
          <a:fillRef idx="1002">
            <a:schemeClr val="dk2"/>
          </a:fillRef>
          <a:effectRef idx="0">
            <a:schemeClr val="accent1"/>
          </a:effectRef>
          <a:fontRef idx="minor">
            <a:schemeClr val="lt1"/>
          </a:fontRef>
        </p:style>
        <p:txBody>
          <a:bodyPr wrap="square" rtlCol="0" anchor="ctr">
            <a:noAutofit/>
          </a:bodyPr>
          <a:lstStyle/>
          <a:p>
            <a:pPr algn="ctr"/>
            <a:endParaRPr lang="en-US"/>
          </a:p>
        </p:txBody>
      </p:sp>
      <p:sp>
        <p:nvSpPr>
          <p:cNvPr id="7" name="TextBox 6">
            <a:extLst>
              <a:ext uri="{FF2B5EF4-FFF2-40B4-BE49-F238E27FC236}">
                <a16:creationId xmlns:a16="http://schemas.microsoft.com/office/drawing/2014/main" id="{9657840C-69E4-B78E-854F-BC9C23A845E7}"/>
              </a:ext>
            </a:extLst>
          </p:cNvPr>
          <p:cNvSpPr txBox="1"/>
          <p:nvPr/>
        </p:nvSpPr>
        <p:spPr>
          <a:xfrm>
            <a:off x="684212" y="685800"/>
            <a:ext cx="8534400" cy="3615267"/>
          </a:xfrm>
          <a:prstGeom prst="rect">
            <a:avLst/>
          </a:prstGeom>
        </p:spPr>
        <p:txBody>
          <a:bodyPr vert="horz" lIns="91440" tIns="45720" rIns="91440" bIns="45720" rtlCol="0" anchor="ctr">
            <a:normAutofit/>
          </a:bodyPr>
          <a:lstStyle/>
          <a:p>
            <a:pPr>
              <a:spcBef>
                <a:spcPct val="20000"/>
              </a:spcBef>
              <a:spcAft>
                <a:spcPts val="600"/>
              </a:spcAft>
              <a:buClr>
                <a:schemeClr val="tx1"/>
              </a:buClr>
              <a:buSzPct val="80000"/>
              <a:buFont typeface="Wingdings 3" panose="05040102010807070707" pitchFamily="18" charset="2"/>
              <a:buChar char=""/>
            </a:pPr>
            <a:r>
              <a:rPr lang="en-US" b="1" i="0" u="sng" dirty="0"/>
              <a:t>Why Use the PDSA Cycle?</a:t>
            </a:r>
            <a:endParaRPr lang="en-US" b="1" u="sng" dirty="0"/>
          </a:p>
          <a:p>
            <a:pPr>
              <a:spcBef>
                <a:spcPct val="20000"/>
              </a:spcBef>
              <a:spcAft>
                <a:spcPts val="600"/>
              </a:spcAft>
              <a:buClr>
                <a:schemeClr val="tx1"/>
              </a:buClr>
              <a:buSzPct val="80000"/>
              <a:buFont typeface="Wingdings 3" panose="05040102010807070707" pitchFamily="18" charset="2"/>
              <a:buChar char=""/>
            </a:pPr>
            <a:r>
              <a:rPr lang="en-US" i="0" dirty="0"/>
              <a:t>The Plan–Do–Study–Act (PDSA) cycle is</a:t>
            </a:r>
            <a:r>
              <a:rPr lang="en-US" dirty="0"/>
              <a:t> </a:t>
            </a:r>
            <a:r>
              <a:rPr lang="en-US" i="0" dirty="0"/>
              <a:t>one of the most widely used</a:t>
            </a:r>
            <a:r>
              <a:rPr lang="en-US" dirty="0"/>
              <a:t> </a:t>
            </a:r>
            <a:r>
              <a:rPr lang="en-US" i="0" dirty="0"/>
              <a:t>quality‑improvement methods</a:t>
            </a:r>
            <a:r>
              <a:rPr lang="en-US" dirty="0"/>
              <a:t> </a:t>
            </a:r>
            <a:r>
              <a:rPr lang="en-US" i="0" dirty="0"/>
              <a:t>Across</a:t>
            </a:r>
            <a:r>
              <a:rPr lang="en-US" dirty="0"/>
              <a:t> </a:t>
            </a:r>
            <a:r>
              <a:rPr lang="en-US" i="0" dirty="0"/>
              <a:t>UK healthcare including the NHS and professional bodies — because it</a:t>
            </a:r>
            <a:r>
              <a:rPr lang="en-US" dirty="0"/>
              <a:t> </a:t>
            </a:r>
            <a:r>
              <a:rPr lang="en-US" i="0" dirty="0"/>
              <a:t>provides a simple</a:t>
            </a:r>
            <a:r>
              <a:rPr lang="en-US" dirty="0"/>
              <a:t> </a:t>
            </a:r>
            <a:r>
              <a:rPr lang="en-US" i="0" dirty="0"/>
              <a:t>structured and</a:t>
            </a:r>
            <a:r>
              <a:rPr lang="en-US" dirty="0"/>
              <a:t> </a:t>
            </a:r>
            <a:r>
              <a:rPr lang="en-US" i="0" dirty="0"/>
              <a:t>evidence‑based way to test and refine changes before implementing</a:t>
            </a:r>
            <a:r>
              <a:rPr lang="en-US" dirty="0"/>
              <a:t> </a:t>
            </a:r>
            <a:r>
              <a:rPr lang="en-US" i="0" dirty="0"/>
              <a:t>them on a larger scale.</a:t>
            </a:r>
          </a:p>
          <a:p>
            <a:pPr>
              <a:spcBef>
                <a:spcPct val="20000"/>
              </a:spcBef>
              <a:spcAft>
                <a:spcPts val="600"/>
              </a:spcAft>
              <a:buClr>
                <a:schemeClr val="tx1"/>
              </a:buClr>
              <a:buSzPct val="80000"/>
              <a:buFont typeface="Wingdings 3" panose="05040102010807070707" pitchFamily="18" charset="2"/>
              <a:buChar char=""/>
            </a:pPr>
            <a:endParaRPr lang="en-US" i="0" dirty="0"/>
          </a:p>
          <a:p>
            <a:pPr>
              <a:spcBef>
                <a:spcPct val="20000"/>
              </a:spcBef>
              <a:spcAft>
                <a:spcPts val="600"/>
              </a:spcAft>
              <a:buClr>
                <a:schemeClr val="tx1"/>
              </a:buClr>
              <a:buSzPct val="80000"/>
              <a:buFont typeface="Wingdings 3" panose="05040102010807070707" pitchFamily="18" charset="2"/>
              <a:buChar char=""/>
            </a:pPr>
            <a:r>
              <a:rPr lang="en-GB" dirty="0">
                <a:latin typeface="Segoe Sans"/>
              </a:rPr>
              <a:t>The PDSA cycle is a core quality‑improvement method used across UK healthcare because it allows changes to be tested on a small scale before wider implementation, supporting safer and more effective improvement (NHS England &amp; NHS Improvement, 2023)</a:t>
            </a:r>
            <a:endParaRPr lang="en-US" i="0" dirty="0"/>
          </a:p>
        </p:txBody>
      </p:sp>
      <p:grpSp>
        <p:nvGrpSpPr>
          <p:cNvPr id="46" name="Group 45">
            <a:extLst>
              <a:ext uri="{FF2B5EF4-FFF2-40B4-BE49-F238E27FC236}">
                <a16:creationId xmlns:a16="http://schemas.microsoft.com/office/drawing/2014/main" id="{6E8443E6-406A-4E9D-BBDF-18D82C7E57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197444" y="2963333"/>
            <a:ext cx="2981858" cy="3208867"/>
            <a:chOff x="9206969" y="2963333"/>
            <a:chExt cx="2981858" cy="3208867"/>
          </a:xfrm>
        </p:grpSpPr>
        <p:cxnSp>
          <p:nvCxnSpPr>
            <p:cNvPr id="47" name="Straight Connector 46">
              <a:extLst>
                <a:ext uri="{FF2B5EF4-FFF2-40B4-BE49-F238E27FC236}">
                  <a16:creationId xmlns:a16="http://schemas.microsoft.com/office/drawing/2014/main" id="{31BA182A-2104-4C55-A000-6A17CB398C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8" name="Straight Connector 47">
              <a:extLst>
                <a:ext uri="{FF2B5EF4-FFF2-40B4-BE49-F238E27FC236}">
                  <a16:creationId xmlns:a16="http://schemas.microsoft.com/office/drawing/2014/main" id="{E7FCCA59-6939-4760-9F82-2FC2E686F5B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9" name="Straight Connector 48">
              <a:extLst>
                <a:ext uri="{FF2B5EF4-FFF2-40B4-BE49-F238E27FC236}">
                  <a16:creationId xmlns:a16="http://schemas.microsoft.com/office/drawing/2014/main" id="{0FB56C56-4387-44BD-B03A-5191625A5E3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0" name="Straight Connector 49">
              <a:extLst>
                <a:ext uri="{FF2B5EF4-FFF2-40B4-BE49-F238E27FC236}">
                  <a16:creationId xmlns:a16="http://schemas.microsoft.com/office/drawing/2014/main" id="{B2F6CE9C-E697-4BCF-9715-53021444C4A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1" name="Straight Connector 50">
              <a:extLst>
                <a:ext uri="{FF2B5EF4-FFF2-40B4-BE49-F238E27FC236}">
                  <a16:creationId xmlns:a16="http://schemas.microsoft.com/office/drawing/2014/main" id="{25D51363-57A9-46E1-8441-64EAF401C3E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41951005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6CC7770B-E4E1-42D6-9437-DAA4A3A9E6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1" name="Straight Connector 10">
              <a:extLst>
                <a:ext uri="{FF2B5EF4-FFF2-40B4-BE49-F238E27FC236}">
                  <a16:creationId xmlns:a16="http://schemas.microsoft.com/office/drawing/2014/main" id="{5A26DE5B-A1A6-4746-8EF7-4D6809ED75E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377A3DDA-BF17-4302-867E-EBFD777B06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CBE30704-4227-4B7B-BDB8-BFCF39086FA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B923B1E7-AEA4-42D8-8F4A-9D116F2966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321B6244-6EAE-442C-ACCF-8146103EC1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26" name="Rectangle 25">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7" name="Straight Connector 26">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3EB24BA4-5CEE-D45F-4379-73875C7DF99A}"/>
              </a:ext>
            </a:extLst>
          </p:cNvPr>
          <p:cNvSpPr txBox="1"/>
          <p:nvPr/>
        </p:nvSpPr>
        <p:spPr>
          <a:xfrm>
            <a:off x="4979962" y="685799"/>
            <a:ext cx="6288260" cy="4892040"/>
          </a:xfrm>
          <a:prstGeom prst="rect">
            <a:avLst/>
          </a:prstGeom>
        </p:spPr>
        <p:txBody>
          <a:bodyPr vert="horz" lIns="91440" tIns="45720" rIns="91440" bIns="45720" rtlCol="0" anchor="ctr">
            <a:normAutofit/>
          </a:bodyPr>
          <a:lstStyle/>
          <a:p>
            <a:pPr>
              <a:lnSpc>
                <a:spcPct val="90000"/>
              </a:lnSpc>
              <a:spcBef>
                <a:spcPct val="20000"/>
              </a:spcBef>
              <a:spcAft>
                <a:spcPts val="600"/>
              </a:spcAft>
              <a:buClr>
                <a:schemeClr val="tx1"/>
              </a:buClr>
              <a:buSzPct val="80000"/>
              <a:buFont typeface="Wingdings 3" panose="05040102010807070707" pitchFamily="18" charset="2"/>
              <a:buChar char=""/>
            </a:pPr>
            <a:r>
              <a:rPr lang="en-US" sz="1500" b="1" i="0" dirty="0"/>
              <a:t>Plan</a:t>
            </a:r>
          </a:p>
          <a:p>
            <a:pPr>
              <a:lnSpc>
                <a:spcPct val="90000"/>
              </a:lnSpc>
              <a:spcBef>
                <a:spcPct val="20000"/>
              </a:spcBef>
              <a:spcAft>
                <a:spcPts val="600"/>
              </a:spcAft>
              <a:buClr>
                <a:schemeClr val="tx1"/>
              </a:buClr>
              <a:buSzPct val="80000"/>
              <a:buFont typeface="Wingdings 3" panose="05040102010807070707" pitchFamily="18" charset="2"/>
              <a:buChar char=""/>
            </a:pPr>
            <a:r>
              <a:rPr lang="en-US" sz="1500" b="0" i="0" dirty="0"/>
              <a:t>Our aim is to enhance the quality of care within Adult Mental Health Services by integrating mindfulness and meditation into group sessions. These practices are chosen because they are proven tools for stress management, emotional regulation, and resilience-building.</a:t>
            </a:r>
          </a:p>
          <a:p>
            <a:pPr>
              <a:lnSpc>
                <a:spcPct val="90000"/>
              </a:lnSpc>
              <a:spcBef>
                <a:spcPct val="20000"/>
              </a:spcBef>
              <a:spcAft>
                <a:spcPts val="600"/>
              </a:spcAft>
              <a:buClr>
                <a:schemeClr val="tx1"/>
              </a:buClr>
              <a:buSzPct val="80000"/>
              <a:buFont typeface="Wingdings 3" panose="05040102010807070707" pitchFamily="18" charset="2"/>
              <a:buChar char=""/>
            </a:pPr>
            <a:endParaRPr lang="en-US" sz="1500" b="0" i="0" dirty="0"/>
          </a:p>
          <a:p>
            <a:pPr>
              <a:lnSpc>
                <a:spcPct val="90000"/>
              </a:lnSpc>
              <a:spcBef>
                <a:spcPct val="20000"/>
              </a:spcBef>
              <a:spcAft>
                <a:spcPts val="600"/>
              </a:spcAft>
              <a:buClr>
                <a:schemeClr val="tx1"/>
              </a:buClr>
              <a:buSzPct val="80000"/>
              <a:buFont typeface="Wingdings 3" panose="05040102010807070707" pitchFamily="18" charset="2"/>
              <a:buChar char=""/>
            </a:pPr>
            <a:r>
              <a:rPr lang="en-US" sz="1500" b="0" i="0" dirty="0"/>
              <a:t>Key planned objectives include:</a:t>
            </a:r>
          </a:p>
          <a:p>
            <a:pPr>
              <a:lnSpc>
                <a:spcPct val="90000"/>
              </a:lnSpc>
              <a:spcBef>
                <a:spcPct val="20000"/>
              </a:spcBef>
              <a:spcAft>
                <a:spcPts val="600"/>
              </a:spcAft>
              <a:buClr>
                <a:schemeClr val="tx1"/>
              </a:buClr>
              <a:buSzPct val="80000"/>
              <a:buFont typeface="Wingdings 3" panose="05040102010807070707" pitchFamily="18" charset="2"/>
              <a:buChar char=""/>
            </a:pPr>
            <a:r>
              <a:rPr lang="en-US" sz="1500" b="0" i="0" dirty="0"/>
              <a:t>Aligning mindfulness practices with occupational therapy goals and recovery-focused care.</a:t>
            </a:r>
            <a:endParaRPr lang="en-US" sz="1500" dirty="0"/>
          </a:p>
          <a:p>
            <a:pPr>
              <a:lnSpc>
                <a:spcPct val="90000"/>
              </a:lnSpc>
              <a:spcBef>
                <a:spcPct val="20000"/>
              </a:spcBef>
              <a:spcAft>
                <a:spcPts val="600"/>
              </a:spcAft>
              <a:buClr>
                <a:schemeClr val="tx1"/>
              </a:buClr>
              <a:buSzPct val="80000"/>
              <a:buFont typeface="Wingdings 3" panose="05040102010807070707" pitchFamily="18" charset="2"/>
              <a:buChar char=""/>
            </a:pPr>
            <a:r>
              <a:rPr lang="en-US" sz="1500" b="0" i="0" dirty="0"/>
              <a:t>Creating a calm, supportive therapeutic environment that benefits both service users and staff.</a:t>
            </a:r>
            <a:endParaRPr lang="en-US" sz="1500" dirty="0"/>
          </a:p>
          <a:p>
            <a:pPr>
              <a:lnSpc>
                <a:spcPct val="90000"/>
              </a:lnSpc>
              <a:spcBef>
                <a:spcPct val="20000"/>
              </a:spcBef>
              <a:spcAft>
                <a:spcPts val="600"/>
              </a:spcAft>
              <a:buClr>
                <a:schemeClr val="tx1"/>
              </a:buClr>
              <a:buSzPct val="80000"/>
              <a:buFont typeface="Wingdings 3" panose="05040102010807070707" pitchFamily="18" charset="2"/>
              <a:buChar char=""/>
            </a:pPr>
            <a:endParaRPr lang="en-US" sz="1500" b="0" i="0" dirty="0"/>
          </a:p>
          <a:p>
            <a:pPr>
              <a:lnSpc>
                <a:spcPct val="90000"/>
              </a:lnSpc>
              <a:spcBef>
                <a:spcPct val="20000"/>
              </a:spcBef>
              <a:spcAft>
                <a:spcPts val="600"/>
              </a:spcAft>
              <a:buClr>
                <a:schemeClr val="tx1"/>
              </a:buClr>
              <a:buSzPct val="80000"/>
              <a:buFont typeface="Wingdings 3" panose="05040102010807070707" pitchFamily="18" charset="2"/>
              <a:buChar char=""/>
            </a:pPr>
            <a:r>
              <a:rPr lang="en-US" sz="1500" b="0" i="0" dirty="0"/>
              <a:t>Introducing techniques that are simple, accessible, and suitable for varying levels of engagement.</a:t>
            </a:r>
          </a:p>
          <a:p>
            <a:pPr>
              <a:lnSpc>
                <a:spcPct val="90000"/>
              </a:lnSpc>
              <a:spcBef>
                <a:spcPct val="20000"/>
              </a:spcBef>
              <a:spcAft>
                <a:spcPts val="600"/>
              </a:spcAft>
              <a:buClr>
                <a:schemeClr val="tx1"/>
              </a:buClr>
              <a:buSzPct val="80000"/>
            </a:pPr>
            <a:br>
              <a:rPr lang="en-US" sz="1500" dirty="0"/>
            </a:br>
            <a:endParaRPr lang="en-US" sz="1500" dirty="0"/>
          </a:p>
        </p:txBody>
      </p:sp>
      <p:pic>
        <p:nvPicPr>
          <p:cNvPr id="7" name="Picture 6" descr="A paper with a pen and text&#10;&#10;AI-generated content may be incorrect.">
            <a:extLst>
              <a:ext uri="{FF2B5EF4-FFF2-40B4-BE49-F238E27FC236}">
                <a16:creationId xmlns:a16="http://schemas.microsoft.com/office/drawing/2014/main" id="{F78A7DDD-A69C-44BA-70F0-0D7AB5B7148F}"/>
              </a:ext>
            </a:extLst>
          </p:cNvPr>
          <p:cNvPicPr>
            <a:picLocks noChangeAspect="1"/>
          </p:cNvPicPr>
          <p:nvPr/>
        </p:nvPicPr>
        <p:blipFill>
          <a:blip r:embed="rId2"/>
          <a:stretch>
            <a:fillRect/>
          </a:stretch>
        </p:blipFill>
        <p:spPr>
          <a:xfrm>
            <a:off x="102892" y="1601598"/>
            <a:ext cx="4445000" cy="2963333"/>
          </a:xfrm>
          <a:prstGeom prst="rect">
            <a:avLst/>
          </a:prstGeom>
        </p:spPr>
      </p:pic>
    </p:spTree>
    <p:extLst>
      <p:ext uri="{BB962C8B-B14F-4D97-AF65-F5344CB8AC3E}">
        <p14:creationId xmlns:p14="http://schemas.microsoft.com/office/powerpoint/2010/main" val="428671158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6CC7770B-E4E1-42D6-9437-DAA4A3A9E6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9" name="Straight Connector 8">
              <a:extLst>
                <a:ext uri="{FF2B5EF4-FFF2-40B4-BE49-F238E27FC236}">
                  <a16:creationId xmlns:a16="http://schemas.microsoft.com/office/drawing/2014/main" id="{5A26DE5B-A1A6-4746-8EF7-4D6809ED75E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377A3DDA-BF17-4302-867E-EBFD777B06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CBE30704-4227-4B7B-BDB8-BFCF39086FA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B923B1E7-AEA4-42D8-8F4A-9D116F2966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321B6244-6EAE-442C-ACCF-8146103EC1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15" name="Rectangle 14">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F6933E86-61CD-4C3B-3802-3BEBF1FAE57A}"/>
              </a:ext>
            </a:extLst>
          </p:cNvPr>
          <p:cNvSpPr txBox="1"/>
          <p:nvPr/>
        </p:nvSpPr>
        <p:spPr>
          <a:xfrm>
            <a:off x="4979962" y="685799"/>
            <a:ext cx="6288260" cy="4892040"/>
          </a:xfrm>
          <a:prstGeom prst="rect">
            <a:avLst/>
          </a:prstGeom>
        </p:spPr>
        <p:txBody>
          <a:bodyPr vert="horz" lIns="91440" tIns="45720" rIns="91440" bIns="45720" rtlCol="0" anchor="ctr">
            <a:normAutofit/>
          </a:bodyPr>
          <a:lstStyle/>
          <a:p>
            <a:pPr>
              <a:lnSpc>
                <a:spcPct val="90000"/>
              </a:lnSpc>
              <a:spcBef>
                <a:spcPct val="20000"/>
              </a:spcBef>
              <a:spcAft>
                <a:spcPts val="600"/>
              </a:spcAft>
              <a:buClr>
                <a:schemeClr val="tx1"/>
              </a:buClr>
              <a:buSzPct val="80000"/>
              <a:buFont typeface="Wingdings 3" panose="05040102010807070707" pitchFamily="18" charset="2"/>
              <a:buChar char=""/>
            </a:pPr>
            <a:r>
              <a:rPr lang="en-US" sz="1500" b="1" i="0" dirty="0"/>
              <a:t>Do</a:t>
            </a:r>
          </a:p>
          <a:p>
            <a:pPr>
              <a:lnSpc>
                <a:spcPct val="90000"/>
              </a:lnSpc>
              <a:spcBef>
                <a:spcPct val="20000"/>
              </a:spcBef>
              <a:spcAft>
                <a:spcPts val="600"/>
              </a:spcAft>
              <a:buClr>
                <a:schemeClr val="tx1"/>
              </a:buClr>
              <a:buSzPct val="80000"/>
              <a:buFont typeface="Wingdings 3" panose="05040102010807070707" pitchFamily="18" charset="2"/>
              <a:buChar char=""/>
            </a:pPr>
            <a:r>
              <a:rPr lang="en-US" sz="1500" b="0" i="0" dirty="0"/>
              <a:t>To implement the plan:</a:t>
            </a:r>
          </a:p>
          <a:p>
            <a:pPr>
              <a:lnSpc>
                <a:spcPct val="90000"/>
              </a:lnSpc>
              <a:spcBef>
                <a:spcPct val="20000"/>
              </a:spcBef>
              <a:spcAft>
                <a:spcPts val="600"/>
              </a:spcAft>
              <a:buClr>
                <a:schemeClr val="tx1"/>
              </a:buClr>
              <a:buSzPct val="80000"/>
              <a:buFont typeface="Wingdings 3" panose="05040102010807070707" pitchFamily="18" charset="2"/>
              <a:buChar char=""/>
            </a:pPr>
            <a:r>
              <a:rPr lang="en-US" sz="1500" b="0" i="0" dirty="0"/>
              <a:t>Start sessions with short breathing exercises and grounding techniques to foster calm and focus.</a:t>
            </a:r>
            <a:endParaRPr lang="en-US" sz="1500" dirty="0"/>
          </a:p>
          <a:p>
            <a:pPr>
              <a:lnSpc>
                <a:spcPct val="90000"/>
              </a:lnSpc>
              <a:spcBef>
                <a:spcPct val="20000"/>
              </a:spcBef>
              <a:spcAft>
                <a:spcPts val="600"/>
              </a:spcAft>
              <a:buClr>
                <a:schemeClr val="tx1"/>
              </a:buClr>
              <a:buSzPct val="80000"/>
              <a:buFont typeface="Wingdings 3" panose="05040102010807070707" pitchFamily="18" charset="2"/>
              <a:buChar char=""/>
            </a:pPr>
            <a:endParaRPr lang="en-US" sz="1500" b="0" i="0" dirty="0"/>
          </a:p>
          <a:p>
            <a:pPr>
              <a:lnSpc>
                <a:spcPct val="90000"/>
              </a:lnSpc>
              <a:spcBef>
                <a:spcPct val="20000"/>
              </a:spcBef>
              <a:spcAft>
                <a:spcPts val="600"/>
              </a:spcAft>
              <a:buClr>
                <a:schemeClr val="tx1"/>
              </a:buClr>
              <a:buSzPct val="80000"/>
              <a:buFont typeface="Wingdings 3" panose="05040102010807070707" pitchFamily="18" charset="2"/>
              <a:buChar char=""/>
            </a:pPr>
            <a:r>
              <a:rPr lang="en-US" sz="1500" b="0" i="0" dirty="0"/>
              <a:t>Gradually integrate guided meditations, beginning with 2–5 minute sessions and increasing duration over time.</a:t>
            </a:r>
            <a:endParaRPr lang="en-US" sz="1500" dirty="0"/>
          </a:p>
          <a:p>
            <a:pPr>
              <a:lnSpc>
                <a:spcPct val="90000"/>
              </a:lnSpc>
              <a:spcBef>
                <a:spcPct val="20000"/>
              </a:spcBef>
              <a:spcAft>
                <a:spcPts val="600"/>
              </a:spcAft>
              <a:buClr>
                <a:schemeClr val="tx1"/>
              </a:buClr>
              <a:buSzPct val="80000"/>
              <a:buFont typeface="Wingdings 3" panose="05040102010807070707" pitchFamily="18" charset="2"/>
              <a:buChar char=""/>
            </a:pPr>
            <a:endParaRPr lang="en-US" sz="1500" b="0" i="0" dirty="0"/>
          </a:p>
          <a:p>
            <a:pPr>
              <a:lnSpc>
                <a:spcPct val="90000"/>
              </a:lnSpc>
              <a:spcBef>
                <a:spcPct val="20000"/>
              </a:spcBef>
              <a:spcAft>
                <a:spcPts val="600"/>
              </a:spcAft>
              <a:buClr>
                <a:schemeClr val="tx1"/>
              </a:buClr>
              <a:buSzPct val="80000"/>
              <a:buFont typeface="Wingdings 3" panose="05040102010807070707" pitchFamily="18" charset="2"/>
              <a:buChar char=""/>
            </a:pPr>
            <a:r>
              <a:rPr lang="en-US" sz="1500" b="0" i="0" dirty="0"/>
              <a:t>Embed mindfulness practices into existing OT frameworks and everyday routines (e.g., mindful walking, mindful eating).</a:t>
            </a:r>
          </a:p>
          <a:p>
            <a:pPr>
              <a:lnSpc>
                <a:spcPct val="90000"/>
              </a:lnSpc>
              <a:spcBef>
                <a:spcPct val="20000"/>
              </a:spcBef>
              <a:spcAft>
                <a:spcPts val="600"/>
              </a:spcAft>
              <a:buClr>
                <a:schemeClr val="tx1"/>
              </a:buClr>
              <a:buSzPct val="80000"/>
              <a:buFont typeface="Wingdings 3" panose="05040102010807070707" pitchFamily="18" charset="2"/>
              <a:buChar char=""/>
            </a:pPr>
            <a:r>
              <a:rPr lang="en-US" sz="1500" b="0" i="0" dirty="0"/>
              <a:t>Provide practical tools such as handouts or audio resources for continued practice outside group sessions.</a:t>
            </a:r>
            <a:endParaRPr lang="en-US" sz="1500" dirty="0"/>
          </a:p>
          <a:p>
            <a:pPr>
              <a:lnSpc>
                <a:spcPct val="90000"/>
              </a:lnSpc>
              <a:spcBef>
                <a:spcPct val="20000"/>
              </a:spcBef>
              <a:spcAft>
                <a:spcPts val="600"/>
              </a:spcAft>
              <a:buClr>
                <a:schemeClr val="tx1"/>
              </a:buClr>
              <a:buSzPct val="80000"/>
              <a:buFont typeface="Wingdings 3" panose="05040102010807070707" pitchFamily="18" charset="2"/>
              <a:buChar char=""/>
            </a:pPr>
            <a:endParaRPr lang="en-US" sz="1500" b="0" i="0" dirty="0"/>
          </a:p>
          <a:p>
            <a:pPr>
              <a:lnSpc>
                <a:spcPct val="90000"/>
              </a:lnSpc>
              <a:spcBef>
                <a:spcPct val="20000"/>
              </a:spcBef>
              <a:spcAft>
                <a:spcPts val="600"/>
              </a:spcAft>
              <a:buClr>
                <a:schemeClr val="tx1"/>
              </a:buClr>
              <a:buSzPct val="80000"/>
              <a:buFont typeface="Wingdings 3" panose="05040102010807070707" pitchFamily="18" charset="2"/>
              <a:buChar char=""/>
            </a:pPr>
            <a:r>
              <a:rPr lang="en-US" sz="1500" b="0" i="0" dirty="0"/>
              <a:t>Collaborate with the wider MDT and gather ongoing feedback.</a:t>
            </a:r>
          </a:p>
        </p:txBody>
      </p:sp>
      <p:pic>
        <p:nvPicPr>
          <p:cNvPr id="5" name="Picture 4" descr="A blue check mark in a circle with a check mark in it&#10;&#10;AI-generated content may be incorrect.">
            <a:extLst>
              <a:ext uri="{FF2B5EF4-FFF2-40B4-BE49-F238E27FC236}">
                <a16:creationId xmlns:a16="http://schemas.microsoft.com/office/drawing/2014/main" id="{C69931CA-9094-5A7F-33AA-49BEEF479CB7}"/>
              </a:ext>
            </a:extLst>
          </p:cNvPr>
          <p:cNvPicPr>
            <a:picLocks noChangeAspect="1"/>
          </p:cNvPicPr>
          <p:nvPr/>
        </p:nvPicPr>
        <p:blipFill>
          <a:blip r:embed="rId2"/>
          <a:stretch>
            <a:fillRect/>
          </a:stretch>
        </p:blipFill>
        <p:spPr>
          <a:xfrm>
            <a:off x="511016" y="1780238"/>
            <a:ext cx="4052527" cy="2701684"/>
          </a:xfrm>
          <a:prstGeom prst="rect">
            <a:avLst/>
          </a:prstGeom>
        </p:spPr>
      </p:pic>
    </p:spTree>
    <p:extLst>
      <p:ext uri="{BB962C8B-B14F-4D97-AF65-F5344CB8AC3E}">
        <p14:creationId xmlns:p14="http://schemas.microsoft.com/office/powerpoint/2010/main" val="31160342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6CC7770B-E4E1-42D6-9437-DAA4A3A9E6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9" name="Straight Connector 8">
              <a:extLst>
                <a:ext uri="{FF2B5EF4-FFF2-40B4-BE49-F238E27FC236}">
                  <a16:creationId xmlns:a16="http://schemas.microsoft.com/office/drawing/2014/main" id="{5A26DE5B-A1A6-4746-8EF7-4D6809ED75E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377A3DDA-BF17-4302-867E-EBFD777B06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CBE30704-4227-4B7B-BDB8-BFCF39086FA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B923B1E7-AEA4-42D8-8F4A-9D116F2966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321B6244-6EAE-442C-ACCF-8146103EC1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15" name="Rectangle 14">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04633E34-4B55-2356-744F-839B2D9DED61}"/>
              </a:ext>
            </a:extLst>
          </p:cNvPr>
          <p:cNvSpPr txBox="1"/>
          <p:nvPr/>
        </p:nvSpPr>
        <p:spPr>
          <a:xfrm>
            <a:off x="4979962" y="685799"/>
            <a:ext cx="6288260" cy="4892040"/>
          </a:xfrm>
          <a:prstGeom prst="rect">
            <a:avLst/>
          </a:prstGeom>
        </p:spPr>
        <p:txBody>
          <a:bodyPr vert="horz" lIns="91440" tIns="45720" rIns="91440" bIns="45720" rtlCol="0" anchor="ctr">
            <a:normAutofit/>
          </a:bodyPr>
          <a:lstStyle/>
          <a:p>
            <a:pPr>
              <a:spcBef>
                <a:spcPct val="20000"/>
              </a:spcBef>
              <a:spcAft>
                <a:spcPts val="600"/>
              </a:spcAft>
              <a:buClr>
                <a:schemeClr val="tx1"/>
              </a:buClr>
              <a:buSzPct val="80000"/>
              <a:buFont typeface="Wingdings 3" panose="05040102010807070707" pitchFamily="18" charset="2"/>
              <a:buChar char=""/>
            </a:pPr>
            <a:r>
              <a:rPr lang="en-US" b="1" i="0" dirty="0"/>
              <a:t>Study</a:t>
            </a:r>
          </a:p>
          <a:p>
            <a:pPr>
              <a:spcBef>
                <a:spcPct val="20000"/>
              </a:spcBef>
              <a:spcAft>
                <a:spcPts val="600"/>
              </a:spcAft>
              <a:buClr>
                <a:schemeClr val="tx1"/>
              </a:buClr>
              <a:buSzPct val="80000"/>
              <a:buFont typeface="Wingdings 3" panose="05040102010807070707" pitchFamily="18" charset="2"/>
              <a:buChar char=""/>
            </a:pPr>
            <a:r>
              <a:rPr lang="en-US" b="0" i="0" dirty="0"/>
              <a:t>Early observations and feedback indicate:</a:t>
            </a:r>
          </a:p>
          <a:p>
            <a:pPr>
              <a:spcBef>
                <a:spcPct val="20000"/>
              </a:spcBef>
              <a:spcAft>
                <a:spcPts val="600"/>
              </a:spcAft>
              <a:buClr>
                <a:schemeClr val="tx1"/>
              </a:buClr>
              <a:buSzPct val="80000"/>
              <a:buFont typeface="Wingdings 3" panose="05040102010807070707" pitchFamily="18" charset="2"/>
              <a:buChar char=""/>
            </a:pPr>
            <a:r>
              <a:rPr lang="en-US" b="0" i="0" dirty="0"/>
              <a:t>Service users show reduced anxiety, improved emotional regulation, and stronger coping strategies.</a:t>
            </a:r>
            <a:endParaRPr lang="en-US" dirty="0"/>
          </a:p>
          <a:p>
            <a:pPr>
              <a:spcBef>
                <a:spcPct val="20000"/>
              </a:spcBef>
              <a:spcAft>
                <a:spcPts val="600"/>
              </a:spcAft>
              <a:buClr>
                <a:schemeClr val="tx1"/>
              </a:buClr>
              <a:buSzPct val="80000"/>
              <a:buFont typeface="Wingdings 3" panose="05040102010807070707" pitchFamily="18" charset="2"/>
              <a:buChar char=""/>
            </a:pPr>
            <a:endParaRPr lang="en-US" b="0" i="0" dirty="0"/>
          </a:p>
          <a:p>
            <a:pPr>
              <a:spcBef>
                <a:spcPct val="20000"/>
              </a:spcBef>
              <a:spcAft>
                <a:spcPts val="600"/>
              </a:spcAft>
              <a:buClr>
                <a:schemeClr val="tx1"/>
              </a:buClr>
              <a:buSzPct val="80000"/>
              <a:buFont typeface="Wingdings 3" panose="05040102010807070707" pitchFamily="18" charset="2"/>
              <a:buChar char=""/>
            </a:pPr>
            <a:r>
              <a:rPr lang="en-US" b="0" i="0" dirty="0"/>
              <a:t>Engagement in sessions increased as participants feel calmer and more focused.</a:t>
            </a:r>
          </a:p>
          <a:p>
            <a:pPr>
              <a:spcBef>
                <a:spcPct val="20000"/>
              </a:spcBef>
              <a:spcAft>
                <a:spcPts val="600"/>
              </a:spcAft>
              <a:buClr>
                <a:schemeClr val="tx1"/>
              </a:buClr>
              <a:buSzPct val="80000"/>
              <a:buFont typeface="Wingdings 3" panose="05040102010807070707" pitchFamily="18" charset="2"/>
              <a:buChar char=""/>
            </a:pPr>
            <a:r>
              <a:rPr lang="en-US" b="0" i="0" dirty="0"/>
              <a:t>The environment became more therapeutic and predictable, helping create psychological safety.</a:t>
            </a:r>
            <a:endParaRPr lang="en-US" dirty="0"/>
          </a:p>
          <a:p>
            <a:pPr>
              <a:spcBef>
                <a:spcPct val="20000"/>
              </a:spcBef>
              <a:spcAft>
                <a:spcPts val="600"/>
              </a:spcAft>
              <a:buClr>
                <a:schemeClr val="tx1"/>
              </a:buClr>
              <a:buSzPct val="80000"/>
              <a:buFont typeface="Wingdings 3" panose="05040102010807070707" pitchFamily="18" charset="2"/>
              <a:buChar char=""/>
            </a:pPr>
            <a:endParaRPr lang="en-US" b="0" i="0" dirty="0"/>
          </a:p>
          <a:p>
            <a:pPr>
              <a:spcBef>
                <a:spcPct val="20000"/>
              </a:spcBef>
              <a:spcAft>
                <a:spcPts val="600"/>
              </a:spcAft>
              <a:buClr>
                <a:schemeClr val="tx1"/>
              </a:buClr>
              <a:buSzPct val="80000"/>
              <a:buFont typeface="Wingdings 3" panose="05040102010807070707" pitchFamily="18" charset="2"/>
              <a:buChar char=""/>
            </a:pPr>
            <a:r>
              <a:rPr lang="en-US" b="0" i="0" dirty="0"/>
              <a:t>Staff wellbeing also improved, with reduced stress and a calmer group dynamic.</a:t>
            </a:r>
          </a:p>
        </p:txBody>
      </p:sp>
      <p:pic>
        <p:nvPicPr>
          <p:cNvPr id="5" name="Picture 4" descr="A cartoon of a person using a computer&#10;&#10;AI-generated content may be incorrect.">
            <a:extLst>
              <a:ext uri="{FF2B5EF4-FFF2-40B4-BE49-F238E27FC236}">
                <a16:creationId xmlns:a16="http://schemas.microsoft.com/office/drawing/2014/main" id="{515405E0-79FF-C28E-70BB-66E95126151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1756738"/>
            <a:ext cx="4223121" cy="2748683"/>
          </a:xfrm>
          <a:prstGeom prst="rect">
            <a:avLst/>
          </a:prstGeom>
        </p:spPr>
      </p:pic>
      <p:sp>
        <p:nvSpPr>
          <p:cNvPr id="6" name="TextBox 5">
            <a:extLst>
              <a:ext uri="{FF2B5EF4-FFF2-40B4-BE49-F238E27FC236}">
                <a16:creationId xmlns:a16="http://schemas.microsoft.com/office/drawing/2014/main" id="{6F071A50-7370-6A65-9A86-71005057451A}"/>
              </a:ext>
            </a:extLst>
          </p:cNvPr>
          <p:cNvSpPr txBox="1"/>
          <p:nvPr/>
        </p:nvSpPr>
        <p:spPr>
          <a:xfrm>
            <a:off x="0" y="6605370"/>
            <a:ext cx="442159" cy="2585323"/>
          </a:xfrm>
          <a:prstGeom prst="rect">
            <a:avLst/>
          </a:prstGeom>
          <a:noFill/>
        </p:spPr>
        <p:txBody>
          <a:bodyPr wrap="square" rtlCol="0">
            <a:spAutoFit/>
          </a:bodyPr>
          <a:lstStyle/>
          <a:p>
            <a:r>
              <a:rPr lang="en-GB" sz="900">
                <a:hlinkClick r:id="rId4" tooltip="https://theartofbeebeeing.blogspot.com/2012/01/short-attention-span.html"/>
              </a:rPr>
              <a:t>This Photo</a:t>
            </a:r>
            <a:r>
              <a:rPr lang="en-GB" sz="900"/>
              <a:t> by Unknown Author is licensed under </a:t>
            </a:r>
            <a:r>
              <a:rPr lang="en-GB" sz="900">
                <a:hlinkClick r:id="rId5" tooltip="https://creativecommons.org/licenses/by-nc-nd/3.0/"/>
              </a:rPr>
              <a:t>CC BY-NC-ND</a:t>
            </a:r>
            <a:endParaRPr lang="en-GB" sz="900"/>
          </a:p>
        </p:txBody>
      </p:sp>
    </p:spTree>
    <p:extLst>
      <p:ext uri="{BB962C8B-B14F-4D97-AF65-F5344CB8AC3E}">
        <p14:creationId xmlns:p14="http://schemas.microsoft.com/office/powerpoint/2010/main" val="3344410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B1ECD48A-A6CE-48F3-8E89-3399C9938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Single Corner Snipped 1032">
            <a:extLst>
              <a:ext uri="{FF2B5EF4-FFF2-40B4-BE49-F238E27FC236}">
                <a16:creationId xmlns:a16="http://schemas.microsoft.com/office/drawing/2014/main" id="{0A3F7A1B-3080-4A65-A240-2E1A6EF845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5"/>
            <a:ext cx="12188952" cy="5571071"/>
          </a:xfrm>
          <a:prstGeom prst="snip1Rect">
            <a:avLst>
              <a:gd name="adj" fmla="val 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A graph of a positive outlook&#10;&#10;AI-generated content may be incorrect.">
            <a:extLst>
              <a:ext uri="{FF2B5EF4-FFF2-40B4-BE49-F238E27FC236}">
                <a16:creationId xmlns:a16="http://schemas.microsoft.com/office/drawing/2014/main" id="{A7751B19-DF5B-2B09-BCE2-65AAB5DBA6D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234244" y="643467"/>
            <a:ext cx="5712176" cy="4284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6010921"/>
      </p:ext>
    </p:extLst>
  </p:cSld>
  <p:clrMapOvr>
    <a:masterClrMapping/>
  </p:clrMapOvr>
  <p:transition spd="slow">
    <p:randomBar dir="vert"/>
  </p:transition>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cxnSp>
        <p:nvCxnSpPr>
          <p:cNvPr id="26" name="Straight Connector 25">
            <a:extLst>
              <a:ext uri="{FF2B5EF4-FFF2-40B4-BE49-F238E27FC236}">
                <a16:creationId xmlns:a16="http://schemas.microsoft.com/office/drawing/2014/main" id="{0512F9CB-A1A0-4043-A103-F6A4B94B695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ADBE6588-EE16-4389-857C-86A156D49E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0" name="Straight Connector 29">
            <a:extLst>
              <a:ext uri="{FF2B5EF4-FFF2-40B4-BE49-F238E27FC236}">
                <a16:creationId xmlns:a16="http://schemas.microsoft.com/office/drawing/2014/main" id="{17FD48D2-B0A7-413D-B947-AA55AC1296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2" name="Straight Connector 31">
            <a:extLst>
              <a:ext uri="{FF2B5EF4-FFF2-40B4-BE49-F238E27FC236}">
                <a16:creationId xmlns:a16="http://schemas.microsoft.com/office/drawing/2014/main" id="{2BE668D0-D906-4EEE-B32F-8C028624B8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4" name="Straight Connector 33">
            <a:extLst>
              <a:ext uri="{FF2B5EF4-FFF2-40B4-BE49-F238E27FC236}">
                <a16:creationId xmlns:a16="http://schemas.microsoft.com/office/drawing/2014/main" id="{D1DE67A3-B8F6-4CFD-A8E0-D15200F2315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useBgFill="1">
        <p:nvSpPr>
          <p:cNvPr id="36" name="Rectangle 35">
            <a:extLst>
              <a:ext uri="{FF2B5EF4-FFF2-40B4-BE49-F238E27FC236}">
                <a16:creationId xmlns:a16="http://schemas.microsoft.com/office/drawing/2014/main" id="{762362DE-7747-4D8B-99FA-8E36F0B15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CD5C48-A241-E0B0-1193-300E14693ED1}"/>
              </a:ext>
            </a:extLst>
          </p:cNvPr>
          <p:cNvSpPr>
            <a:spLocks noGrp="1"/>
          </p:cNvSpPr>
          <p:nvPr>
            <p:ph type="title"/>
          </p:nvPr>
        </p:nvSpPr>
        <p:spPr>
          <a:xfrm>
            <a:off x="5135754" y="628617"/>
            <a:ext cx="6368858" cy="3028983"/>
          </a:xfrm>
        </p:spPr>
        <p:txBody>
          <a:bodyPr vert="horz" lIns="91440" tIns="45720" rIns="91440" bIns="45720" rtlCol="0" anchor="b">
            <a:normAutofit/>
          </a:bodyPr>
          <a:lstStyle/>
          <a:p>
            <a:pPr>
              <a:lnSpc>
                <a:spcPct val="90000"/>
              </a:lnSpc>
            </a:pPr>
            <a:r>
              <a:rPr lang="en-US" sz="1600" b="1" dirty="0"/>
              <a:t>Overall Reflection</a:t>
            </a:r>
            <a:br>
              <a:rPr lang="en-US" sz="1600" b="1" dirty="0"/>
            </a:br>
            <a:r>
              <a:rPr lang="en-US" sz="1600" dirty="0"/>
              <a:t>USING  patient‑feedback forms played a crucial role in shaping me into a more thoughtful, evidence‑driven, and compassionate leader. It strengthened my communication, boosted my confidence in advocating for change, and helped me build collaborative relationships with both patients and staff. Most importantly, it taught me that effective leadership in mental‑health services must always be guided by the lived experiences of the people we support.</a:t>
            </a:r>
            <a:br>
              <a:rPr lang="en-US" sz="1600" dirty="0"/>
            </a:br>
            <a:endParaRPr lang="en-US" sz="1600" dirty="0"/>
          </a:p>
        </p:txBody>
      </p:sp>
      <p:pic>
        <p:nvPicPr>
          <p:cNvPr id="23" name="Graphic 22" descr="Cycle with People">
            <a:extLst>
              <a:ext uri="{FF2B5EF4-FFF2-40B4-BE49-F238E27FC236}">
                <a16:creationId xmlns:a16="http://schemas.microsoft.com/office/drawing/2014/main" id="{721DC5D0-2959-B670-FBA5-4AE27EB03C8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46633" y="1264416"/>
            <a:ext cx="4004489" cy="4004489"/>
          </a:xfrm>
          <a:prstGeom prst="rect">
            <a:avLst/>
          </a:prstGeom>
          <a:ln w="15875">
            <a:solidFill>
              <a:srgbClr val="FFFFFF">
                <a:alpha val="40000"/>
              </a:srgbClr>
            </a:solidFill>
          </a:ln>
          <a:effectLst>
            <a:innerShdw blurRad="57150" dist="38100" dir="14460000">
              <a:prstClr val="black">
                <a:alpha val="70000"/>
              </a:prstClr>
            </a:innerShdw>
          </a:effectLst>
        </p:spPr>
      </p:pic>
      <p:grpSp>
        <p:nvGrpSpPr>
          <p:cNvPr id="38" name="Group 37">
            <a:extLst>
              <a:ext uri="{FF2B5EF4-FFF2-40B4-BE49-F238E27FC236}">
                <a16:creationId xmlns:a16="http://schemas.microsoft.com/office/drawing/2014/main" id="{25123E6E-F713-4254-A6BF-358CC8EC6C9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39" name="Straight Connector 38">
              <a:extLst>
                <a:ext uri="{FF2B5EF4-FFF2-40B4-BE49-F238E27FC236}">
                  <a16:creationId xmlns:a16="http://schemas.microsoft.com/office/drawing/2014/main" id="{2F690FE0-5412-4598-8AD6-769BB36E2CE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0" name="Straight Connector 39">
              <a:extLst>
                <a:ext uri="{FF2B5EF4-FFF2-40B4-BE49-F238E27FC236}">
                  <a16:creationId xmlns:a16="http://schemas.microsoft.com/office/drawing/2014/main" id="{B4850BB6-6709-408E-BEFD-24DC5E3C296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1" name="Straight Connector 40">
              <a:extLst>
                <a:ext uri="{FF2B5EF4-FFF2-40B4-BE49-F238E27FC236}">
                  <a16:creationId xmlns:a16="http://schemas.microsoft.com/office/drawing/2014/main" id="{4A03B410-983E-40D8-A4EA-2BB747CB003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2" name="Straight Connector 41">
              <a:extLst>
                <a:ext uri="{FF2B5EF4-FFF2-40B4-BE49-F238E27FC236}">
                  <a16:creationId xmlns:a16="http://schemas.microsoft.com/office/drawing/2014/main" id="{12B92421-6A58-4A51-AB7D-B97EA85E303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3" name="Straight Connector 42">
              <a:extLst>
                <a:ext uri="{FF2B5EF4-FFF2-40B4-BE49-F238E27FC236}">
                  <a16:creationId xmlns:a16="http://schemas.microsoft.com/office/drawing/2014/main" id="{9D092B0B-C6FB-4CDC-ABE8-5C817CAC69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01323618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6CC7770B-E4E1-42D6-9437-DAA4A3A9E6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9" name="Straight Connector 8">
              <a:extLst>
                <a:ext uri="{FF2B5EF4-FFF2-40B4-BE49-F238E27FC236}">
                  <a16:creationId xmlns:a16="http://schemas.microsoft.com/office/drawing/2014/main" id="{5A26DE5B-A1A6-4746-8EF7-4D6809ED75E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377A3DDA-BF17-4302-867E-EBFD777B06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CBE30704-4227-4B7B-BDB8-BFCF39086FA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B923B1E7-AEA4-42D8-8F4A-9D116F2966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321B6244-6EAE-442C-ACCF-8146103EC1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15" name="Rectangle 14">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E09DA249-B0FC-EEA6-5AF4-AE89E8F966DD}"/>
              </a:ext>
            </a:extLst>
          </p:cNvPr>
          <p:cNvSpPr txBox="1"/>
          <p:nvPr/>
        </p:nvSpPr>
        <p:spPr>
          <a:xfrm>
            <a:off x="4979962" y="685799"/>
            <a:ext cx="6288260" cy="4892040"/>
          </a:xfrm>
          <a:prstGeom prst="rect">
            <a:avLst/>
          </a:prstGeom>
        </p:spPr>
        <p:txBody>
          <a:bodyPr vert="horz" lIns="91440" tIns="45720" rIns="91440" bIns="45720" rtlCol="0" anchor="ctr">
            <a:normAutofit/>
          </a:bodyPr>
          <a:lstStyle/>
          <a:p>
            <a:pPr>
              <a:spcBef>
                <a:spcPct val="20000"/>
              </a:spcBef>
              <a:spcAft>
                <a:spcPts val="600"/>
              </a:spcAft>
              <a:buClr>
                <a:schemeClr val="tx1"/>
              </a:buClr>
              <a:buSzPct val="80000"/>
              <a:buFont typeface="Wingdings 3" panose="05040102010807070707" pitchFamily="18" charset="2"/>
              <a:buChar char=""/>
            </a:pPr>
            <a:r>
              <a:rPr lang="en-US" b="1" i="0" dirty="0"/>
              <a:t>Act</a:t>
            </a:r>
          </a:p>
          <a:p>
            <a:pPr>
              <a:spcBef>
                <a:spcPct val="20000"/>
              </a:spcBef>
              <a:spcAft>
                <a:spcPts val="600"/>
              </a:spcAft>
              <a:buClr>
                <a:schemeClr val="tx1"/>
              </a:buClr>
              <a:buSzPct val="80000"/>
              <a:buFont typeface="Wingdings 3" panose="05040102010807070707" pitchFamily="18" charset="2"/>
              <a:buChar char=""/>
            </a:pPr>
            <a:r>
              <a:rPr lang="en-US" b="0" i="0" dirty="0"/>
              <a:t>Based on the positive outcomes:</a:t>
            </a:r>
          </a:p>
          <a:p>
            <a:pPr>
              <a:spcBef>
                <a:spcPct val="20000"/>
              </a:spcBef>
              <a:spcAft>
                <a:spcPts val="600"/>
              </a:spcAft>
              <a:buClr>
                <a:schemeClr val="tx1"/>
              </a:buClr>
              <a:buSzPct val="80000"/>
              <a:buFont typeface="Wingdings 3" panose="05040102010807070707" pitchFamily="18" charset="2"/>
              <a:buChar char=""/>
            </a:pPr>
            <a:r>
              <a:rPr lang="en-US" b="0" i="0" dirty="0"/>
              <a:t>Continue to expand mindfulness-based activities across additional groups and service areas.</a:t>
            </a:r>
            <a:endParaRPr lang="en-US" dirty="0"/>
          </a:p>
          <a:p>
            <a:pPr>
              <a:spcBef>
                <a:spcPct val="20000"/>
              </a:spcBef>
              <a:spcAft>
                <a:spcPts val="600"/>
              </a:spcAft>
              <a:buClr>
                <a:schemeClr val="tx1"/>
              </a:buClr>
              <a:buSzPct val="80000"/>
              <a:buFont typeface="Wingdings 3" panose="05040102010807070707" pitchFamily="18" charset="2"/>
              <a:buChar char=""/>
            </a:pPr>
            <a:endParaRPr lang="en-US" b="0" i="0" dirty="0"/>
          </a:p>
          <a:p>
            <a:pPr>
              <a:spcBef>
                <a:spcPct val="20000"/>
              </a:spcBef>
              <a:spcAft>
                <a:spcPts val="600"/>
              </a:spcAft>
              <a:buClr>
                <a:schemeClr val="tx1"/>
              </a:buClr>
              <a:buSzPct val="80000"/>
              <a:buFont typeface="Wingdings 3" panose="05040102010807070707" pitchFamily="18" charset="2"/>
              <a:buChar char=""/>
            </a:pPr>
            <a:r>
              <a:rPr lang="en-US" b="0" i="0" dirty="0"/>
              <a:t>Use ongoing service-user and staff feedback to refine techniques and adjust session structure.</a:t>
            </a:r>
          </a:p>
          <a:p>
            <a:pPr>
              <a:spcBef>
                <a:spcPct val="20000"/>
              </a:spcBef>
              <a:spcAft>
                <a:spcPts val="600"/>
              </a:spcAft>
              <a:buClr>
                <a:schemeClr val="tx1"/>
              </a:buClr>
              <a:buSzPct val="80000"/>
              <a:buFont typeface="Wingdings 3" panose="05040102010807070707" pitchFamily="18" charset="2"/>
              <a:buChar char=""/>
            </a:pPr>
            <a:r>
              <a:rPr lang="en-US" b="0" i="0" dirty="0"/>
              <a:t>Promote collaborative opportunities to ensure mindfulness stays integrated within multidisciplinary and recovery-focused practice.</a:t>
            </a:r>
          </a:p>
          <a:p>
            <a:pPr>
              <a:spcBef>
                <a:spcPct val="20000"/>
              </a:spcBef>
              <a:spcAft>
                <a:spcPts val="600"/>
              </a:spcAft>
              <a:buClr>
                <a:schemeClr val="tx1"/>
              </a:buClr>
              <a:buSzPct val="80000"/>
              <a:buFont typeface="Wingdings 3" panose="05040102010807070707" pitchFamily="18" charset="2"/>
              <a:buChar char=""/>
            </a:pPr>
            <a:endParaRPr lang="en-US" b="0" i="0" dirty="0"/>
          </a:p>
          <a:p>
            <a:pPr>
              <a:spcBef>
                <a:spcPct val="20000"/>
              </a:spcBef>
              <a:spcAft>
                <a:spcPts val="600"/>
              </a:spcAft>
              <a:buClr>
                <a:schemeClr val="tx1"/>
              </a:buClr>
              <a:buSzPct val="80000"/>
              <a:buFont typeface="Wingdings 3" panose="05040102010807070707" pitchFamily="18" charset="2"/>
              <a:buChar char=""/>
            </a:pPr>
            <a:r>
              <a:rPr lang="en-US" b="0" i="0" dirty="0"/>
              <a:t>Explore innovative ways to develop mindfulness offerings further, supporting long-term recovery and well‑being.</a:t>
            </a:r>
          </a:p>
        </p:txBody>
      </p:sp>
      <p:pic>
        <p:nvPicPr>
          <p:cNvPr id="5" name="Picture 4" descr="A blue circle with a arrow pointing to the center&#10;&#10;AI-generated content may be incorrect.">
            <a:extLst>
              <a:ext uri="{FF2B5EF4-FFF2-40B4-BE49-F238E27FC236}">
                <a16:creationId xmlns:a16="http://schemas.microsoft.com/office/drawing/2014/main" id="{F5ED0C59-8F87-F899-DFB6-F67C8475AF78}"/>
              </a:ext>
            </a:extLst>
          </p:cNvPr>
          <p:cNvPicPr>
            <a:picLocks noChangeAspect="1"/>
          </p:cNvPicPr>
          <p:nvPr/>
        </p:nvPicPr>
        <p:blipFill>
          <a:blip r:embed="rId3"/>
          <a:stretch>
            <a:fillRect/>
          </a:stretch>
        </p:blipFill>
        <p:spPr>
          <a:xfrm>
            <a:off x="625353" y="1856462"/>
            <a:ext cx="3823854" cy="2549236"/>
          </a:xfrm>
          <a:prstGeom prst="rect">
            <a:avLst/>
          </a:prstGeom>
        </p:spPr>
      </p:pic>
    </p:spTree>
    <p:extLst>
      <p:ext uri="{BB962C8B-B14F-4D97-AF65-F5344CB8AC3E}">
        <p14:creationId xmlns:p14="http://schemas.microsoft.com/office/powerpoint/2010/main" val="33126364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49" name="Group 48">
            <a:extLst>
              <a:ext uri="{FF2B5EF4-FFF2-40B4-BE49-F238E27FC236}">
                <a16:creationId xmlns:a16="http://schemas.microsoft.com/office/drawing/2014/main" id="{B455B88A-C127-47B3-B317-724BD4EAAD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6" name="Straight Connector 15">
              <a:extLst>
                <a:ext uri="{FF2B5EF4-FFF2-40B4-BE49-F238E27FC236}">
                  <a16:creationId xmlns:a16="http://schemas.microsoft.com/office/drawing/2014/main" id="{3F07A923-368D-45E6-AACC-9ECE4057AA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3FE16B44-FE3C-4330-AF20-E869FC7B78A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81CB6733-6A12-4A1C-87C3-B676FB381DB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A754CCFD-DC5E-453F-B95A-F045ED9B29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AE826A39-89EA-44EA-ABC5-F4469349217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graphicFrame>
        <p:nvGraphicFramePr>
          <p:cNvPr id="10" name="Text Placeholder 2">
            <a:extLst>
              <a:ext uri="{FF2B5EF4-FFF2-40B4-BE49-F238E27FC236}">
                <a16:creationId xmlns:a16="http://schemas.microsoft.com/office/drawing/2014/main" id="{915E2C97-25BE-D08B-D53D-036B81F1693C}"/>
              </a:ext>
            </a:extLst>
          </p:cNvPr>
          <p:cNvGraphicFramePr/>
          <p:nvPr>
            <p:extLst>
              <p:ext uri="{D42A27DB-BD31-4B8C-83A1-F6EECF244321}">
                <p14:modId xmlns:p14="http://schemas.microsoft.com/office/powerpoint/2010/main" val="939086884"/>
              </p:ext>
            </p:extLst>
          </p:nvPr>
        </p:nvGraphicFramePr>
        <p:xfrm>
          <a:off x="684212" y="685800"/>
          <a:ext cx="10820399" cy="36147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76143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6CC7770B-E4E1-42D6-9437-DAA4A3A9E6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2" name="Straight Connector 11">
              <a:extLst>
                <a:ext uri="{FF2B5EF4-FFF2-40B4-BE49-F238E27FC236}">
                  <a16:creationId xmlns:a16="http://schemas.microsoft.com/office/drawing/2014/main" id="{5A26DE5B-A1A6-4746-8EF7-4D6809ED75E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377A3DDA-BF17-4302-867E-EBFD777B06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CBE30704-4227-4B7B-BDB8-BFCF39086FA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B923B1E7-AEA4-42D8-8F4A-9D116F2966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321B6244-6EAE-442C-ACCF-8146103EC1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18" name="Rectangle 17">
            <a:extLst>
              <a:ext uri="{FF2B5EF4-FFF2-40B4-BE49-F238E27FC236}">
                <a16:creationId xmlns:a16="http://schemas.microsoft.com/office/drawing/2014/main" id="{290FE681-1E05-478A-89DC-5F7AB37CF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C6CBBCC-D27F-5A96-D3F3-9E4AF9721017}"/>
              </a:ext>
            </a:extLst>
          </p:cNvPr>
          <p:cNvSpPr txBox="1"/>
          <p:nvPr/>
        </p:nvSpPr>
        <p:spPr>
          <a:xfrm>
            <a:off x="684212" y="685799"/>
            <a:ext cx="3747111" cy="4892040"/>
          </a:xfrm>
          <a:prstGeom prst="rect">
            <a:avLst/>
          </a:prstGeom>
        </p:spPr>
        <p:txBody>
          <a:bodyPr vert="horz" lIns="91440" tIns="45720" rIns="91440" bIns="45720" rtlCol="0" anchor="ctr">
            <a:normAutofit/>
          </a:bodyPr>
          <a:lstStyle/>
          <a:p>
            <a:pPr algn="r">
              <a:spcBef>
                <a:spcPct val="0"/>
              </a:spcBef>
              <a:spcAft>
                <a:spcPts val="600"/>
              </a:spcAft>
            </a:pPr>
            <a:r>
              <a:rPr lang="en-US" sz="3600" cap="all">
                <a:ln w="3175" cmpd="sng">
                  <a:noFill/>
                </a:ln>
                <a:latin typeface="+mj-lt"/>
                <a:ea typeface="+mj-ea"/>
                <a:cs typeface="+mj-cs"/>
              </a:rPr>
              <a:t>Refrences</a:t>
            </a:r>
          </a:p>
        </p:txBody>
      </p:sp>
      <p:cxnSp>
        <p:nvCxnSpPr>
          <p:cNvPr id="20" name="Straight Connector 19">
            <a:extLst>
              <a:ext uri="{FF2B5EF4-FFF2-40B4-BE49-F238E27FC236}">
                <a16:creationId xmlns:a16="http://schemas.microsoft.com/office/drawing/2014/main" id="{2E2F21DC-5F0E-42CF-B89C-C1E25E175C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783" y="1532373"/>
            <a:ext cx="0" cy="3198892"/>
          </a:xfrm>
          <a:prstGeom prst="line">
            <a:avLst/>
          </a:prstGeom>
          <a:ln w="19050">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6" name="Text Placeholder 5">
            <a:extLst>
              <a:ext uri="{FF2B5EF4-FFF2-40B4-BE49-F238E27FC236}">
                <a16:creationId xmlns:a16="http://schemas.microsoft.com/office/drawing/2014/main" id="{4FE3DF80-573B-1DCA-4F4C-2BFF111DF3C2}"/>
              </a:ext>
            </a:extLst>
          </p:cNvPr>
          <p:cNvSpPr>
            <a:spLocks noGrp="1"/>
          </p:cNvSpPr>
          <p:nvPr>
            <p:ph type="body" idx="1"/>
          </p:nvPr>
        </p:nvSpPr>
        <p:spPr>
          <a:xfrm>
            <a:off x="4979962" y="685799"/>
            <a:ext cx="6288260" cy="4892040"/>
          </a:xfrm>
        </p:spPr>
        <p:txBody>
          <a:bodyPr vert="horz" lIns="91440" tIns="45720" rIns="91440" bIns="45720" rtlCol="0" anchor="ctr">
            <a:normAutofit/>
          </a:bodyPr>
          <a:lstStyle/>
          <a:p>
            <a:r>
              <a:rPr lang="en-GB" dirty="0" err="1">
                <a:solidFill>
                  <a:schemeClr val="tx1"/>
                </a:solidFill>
                <a:latin typeface="Times New Roman" panose="02020603050405020304" pitchFamily="18" charset="0"/>
                <a:cs typeface="Times New Roman" panose="02020603050405020304" pitchFamily="18" charset="0"/>
              </a:rPr>
              <a:t>Aldbyani</a:t>
            </a:r>
            <a:r>
              <a:rPr lang="en-GB" dirty="0">
                <a:solidFill>
                  <a:schemeClr val="tx1"/>
                </a:solidFill>
                <a:latin typeface="Times New Roman" panose="02020603050405020304" pitchFamily="18" charset="0"/>
                <a:cs typeface="Times New Roman" panose="02020603050405020304" pitchFamily="18" charset="0"/>
              </a:rPr>
              <a:t>, A. (June 2025) </a:t>
            </a:r>
            <a:r>
              <a:rPr lang="en-GB" i="1" dirty="0">
                <a:solidFill>
                  <a:schemeClr val="tx1"/>
                </a:solidFill>
                <a:latin typeface="Times New Roman" panose="02020603050405020304" pitchFamily="18" charset="0"/>
                <a:cs typeface="Times New Roman" panose="02020603050405020304" pitchFamily="18" charset="0"/>
              </a:rPr>
              <a:t>The effect of mindfulness meditation on psychological well‑being and mental health outcomes: a cross‑sectional and quasi‑experimental approach</a:t>
            </a:r>
            <a:r>
              <a:rPr lang="en-GB" dirty="0">
                <a:solidFill>
                  <a:schemeClr val="tx1"/>
                </a:solidFill>
                <a:latin typeface="Times New Roman" panose="02020603050405020304" pitchFamily="18" charset="0"/>
                <a:cs typeface="Times New Roman" panose="02020603050405020304" pitchFamily="18" charset="0"/>
              </a:rPr>
              <a:t>. </a:t>
            </a:r>
            <a:r>
              <a:rPr lang="en-GB" i="1" dirty="0">
                <a:solidFill>
                  <a:schemeClr val="tx1"/>
                </a:solidFill>
                <a:latin typeface="Times New Roman" panose="02020603050405020304" pitchFamily="18" charset="0"/>
                <a:cs typeface="Times New Roman" panose="02020603050405020304" pitchFamily="18" charset="0"/>
              </a:rPr>
              <a:t>Current Psychology</a:t>
            </a:r>
            <a:r>
              <a:rPr lang="en-GB" dirty="0">
                <a:solidFill>
                  <a:schemeClr val="tx1"/>
                </a:solidFill>
                <a:latin typeface="Times New Roman" panose="02020603050405020304" pitchFamily="18" charset="0"/>
                <a:cs typeface="Times New Roman" panose="02020603050405020304" pitchFamily="18" charset="0"/>
              </a:rPr>
              <a:t>, 44, pp. 3969–3978 . Available at </a:t>
            </a:r>
            <a:r>
              <a:rPr lang="en-GB" dirty="0">
                <a:solidFill>
                  <a:srgbClr val="0D2E46"/>
                </a:solidFill>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The effect of mindfulness meditation on psychological well-being and mental health outcomes: a cross-sectional and quasi-experimental approach | Current Psychology | Springer Nature </a:t>
            </a:r>
            <a:r>
              <a:rPr lang="en-GB" dirty="0">
                <a:solidFill>
                  <a:schemeClr val="tx1"/>
                </a:solidFill>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Link</a:t>
            </a:r>
            <a:endParaRPr lang="en-GB" dirty="0">
              <a:solidFill>
                <a:schemeClr val="tx1"/>
              </a:solidFill>
              <a:latin typeface="Times New Roman" panose="02020603050405020304" pitchFamily="18" charset="0"/>
              <a:cs typeface="Times New Roman" panose="02020603050405020304" pitchFamily="18" charset="0"/>
            </a:endParaRPr>
          </a:p>
          <a:p>
            <a:r>
              <a:rPr lang="en-GB" dirty="0">
                <a:solidFill>
                  <a:schemeClr val="tx1"/>
                </a:solidFill>
                <a:latin typeface="Times New Roman" panose="02020603050405020304" pitchFamily="18" charset="0"/>
                <a:cs typeface="Times New Roman" panose="02020603050405020304" pitchFamily="18" charset="0"/>
              </a:rPr>
              <a:t>NHS England &amp; NHS Improvement (2023) </a:t>
            </a:r>
            <a:r>
              <a:rPr lang="en-GB" i="1" dirty="0">
                <a:solidFill>
                  <a:schemeClr val="tx1"/>
                </a:solidFill>
                <a:latin typeface="Times New Roman" panose="02020603050405020304" pitchFamily="18" charset="0"/>
                <a:cs typeface="Times New Roman" panose="02020603050405020304" pitchFamily="18" charset="0"/>
              </a:rPr>
              <a:t>Plan, Do, Study, Act (PDSA) cycles and the model for improvement</a:t>
            </a:r>
            <a:r>
              <a:rPr lang="en-GB" dirty="0">
                <a:solidFill>
                  <a:schemeClr val="tx1"/>
                </a:solidFill>
                <a:latin typeface="Times New Roman" panose="02020603050405020304" pitchFamily="18" charset="0"/>
                <a:cs typeface="Times New Roman" panose="02020603050405020304" pitchFamily="18" charset="0"/>
              </a:rPr>
              <a:t>. Available at: </a:t>
            </a:r>
            <a:r>
              <a:rPr lang="en-GB" dirty="0">
                <a:solidFill>
                  <a:srgbClr val="0D2E46"/>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https://aqua.nhs.uk/wp-content/uploads/2023/07/qsir-pdsa-cycles-model-for-improvement.</a:t>
            </a:r>
            <a:r>
              <a:rPr lang="en-GB" dirty="0">
                <a:solidFill>
                  <a:schemeClr val="tx1"/>
                </a:solidFill>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pdf</a:t>
            </a:r>
            <a:r>
              <a:rPr lang="en-GB" dirty="0">
                <a:solidFill>
                  <a:schemeClr val="tx1"/>
                </a:solidFill>
                <a:latin typeface="Times New Roman" panose="02020603050405020304" pitchFamily="18" charset="0"/>
                <a:cs typeface="Times New Roman" panose="02020603050405020304" pitchFamily="18" charset="0"/>
              </a:rPr>
              <a:t>. </a:t>
            </a:r>
            <a:endParaRPr lang="en-US"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7368291"/>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Slice</Template>
  <TotalTime>5747</TotalTime>
  <Words>870</Words>
  <Application>Microsoft Office PowerPoint</Application>
  <PresentationFormat>Widescreen</PresentationFormat>
  <Paragraphs>57</Paragraphs>
  <Slides>11</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Aptos</vt:lpstr>
      <vt:lpstr>Century Gothic</vt:lpstr>
      <vt:lpstr>Segoe Sans</vt:lpstr>
      <vt:lpstr>Times New Roman</vt:lpstr>
      <vt:lpstr>Wingdings 3</vt:lpstr>
      <vt:lpstr>Slice</vt:lpstr>
      <vt:lpstr>Service improvement project.</vt:lpstr>
      <vt:lpstr>PowerPoint Presentation</vt:lpstr>
      <vt:lpstr>PowerPoint Presentation</vt:lpstr>
      <vt:lpstr>PowerPoint Presentation</vt:lpstr>
      <vt:lpstr>PowerPoint Presentation</vt:lpstr>
      <vt:lpstr>PowerPoint Presentation</vt:lpstr>
      <vt:lpstr>PowerPoint Presentation</vt:lpstr>
      <vt:lpstr>Overall Reflection USING  patient‑feedback forms played a crucial role in shaping me into a more thoughtful, evidence‑driven, and compassionate leader. It strengthened my communication, boosted my confidence in advocating for change, and helped me build collaborative relationships with both patients and staff. Most importantly, it taught me that effective leadership in mental‑health services must always be guided by the lived experiences of the people we support. </vt:lpstr>
      <vt:lpstr>PowerPoint Presentation</vt:lpstr>
      <vt:lpstr>PowerPoint Presentation</vt:lpstr>
      <vt:lpstr>PowerPoint Presentation</vt:lpstr>
    </vt:vector>
  </TitlesOfParts>
  <Company>SBU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Samantha Alozie (Swansea Bay UHB - Adult Mental Health OT)</dc:creator>
  <cp:lastModifiedBy>Samantha Alozie (Swansea Bay UHB - Adult Mental Health OT)</cp:lastModifiedBy>
  <cp:revision>1</cp:revision>
  <dcterms:created xsi:type="dcterms:W3CDTF">2026-01-09T09:13:43Z</dcterms:created>
  <dcterms:modified xsi:type="dcterms:W3CDTF">2026-02-11T11:14:10Z</dcterms:modified>
</cp:coreProperties>
</file>