
<file path=[Content_Types].xml><?xml version="1.0" encoding="utf-8"?>
<Types xmlns="http://schemas.openxmlformats.org/package/2006/content-types">
  <Default Extension="img"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16"/>
  </p:notesMasterIdLst>
  <p:sldIdLst>
    <p:sldId id="256" r:id="rId2"/>
    <p:sldId id="267" r:id="rId3"/>
    <p:sldId id="257" r:id="rId4"/>
    <p:sldId id="258" r:id="rId5"/>
    <p:sldId id="260" r:id="rId6"/>
    <p:sldId id="263" r:id="rId7"/>
    <p:sldId id="268" r:id="rId8"/>
    <p:sldId id="265" r:id="rId9"/>
    <p:sldId id="269" r:id="rId10"/>
    <p:sldId id="270" r:id="rId11"/>
    <p:sldId id="271" r:id="rId12"/>
    <p:sldId id="275" r:id="rId13"/>
    <p:sldId id="273" r:id="rId14"/>
    <p:sldId id="272"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F1E9C2-2DD2-A340-8F5C-311E64669318}" v="36" dt="2026-07-12T22:20:43.85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1348"/>
    <p:restoredTop sz="94662"/>
  </p:normalViewPr>
  <p:slideViewPr>
    <p:cSldViewPr snapToGrid="0">
      <p:cViewPr varScale="1">
        <p:scale>
          <a:sx n="93" d="100"/>
          <a:sy n="93" d="100"/>
        </p:scale>
        <p:origin x="216" y="4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lenda Ancheta Divina (2514348)" userId="754b0dca-9fbe-4808-8543-4a47abb3fea2" providerId="ADAL" clId="{9967F640-04A7-5238-890B-34021867482E}"/>
    <pc:docChg chg="undo custSel addSld delSld modSld sldOrd">
      <pc:chgData name="Glenda Ancheta Divina (2514348)" userId="754b0dca-9fbe-4808-8543-4a47abb3fea2" providerId="ADAL" clId="{9967F640-04A7-5238-890B-34021867482E}" dt="2026-07-12T22:21:32.264" v="20928" actId="2710"/>
      <pc:docMkLst>
        <pc:docMk/>
      </pc:docMkLst>
      <pc:sldChg chg="addSp delSp modSp add del mod setBg delDesignElem">
        <pc:chgData name="Glenda Ancheta Divina (2514348)" userId="754b0dca-9fbe-4808-8543-4a47abb3fea2" providerId="ADAL" clId="{9967F640-04A7-5238-890B-34021867482E}" dt="2026-07-11T09:50:19.309" v="16759" actId="20577"/>
        <pc:sldMkLst>
          <pc:docMk/>
          <pc:sldMk cId="1802323571" sldId="256"/>
        </pc:sldMkLst>
        <pc:spChg chg="mod">
          <ac:chgData name="Glenda Ancheta Divina (2514348)" userId="754b0dca-9fbe-4808-8543-4a47abb3fea2" providerId="ADAL" clId="{9967F640-04A7-5238-890B-34021867482E}" dt="2026-07-07T22:02:32.262" v="8148" actId="26606"/>
          <ac:spMkLst>
            <pc:docMk/>
            <pc:sldMk cId="1802323571" sldId="256"/>
            <ac:spMk id="2" creationId="{5601F031-CF1B-CD88-C155-F666721B2C4E}"/>
          </ac:spMkLst>
        </pc:spChg>
        <pc:spChg chg="mod ord">
          <ac:chgData name="Glenda Ancheta Divina (2514348)" userId="754b0dca-9fbe-4808-8543-4a47abb3fea2" providerId="ADAL" clId="{9967F640-04A7-5238-890B-34021867482E}" dt="2026-07-11T09:50:19.309" v="16759" actId="20577"/>
          <ac:spMkLst>
            <pc:docMk/>
            <pc:sldMk cId="1802323571" sldId="256"/>
            <ac:spMk id="3" creationId="{C3862EC8-7AB7-9A12-BC4F-3FC90D831219}"/>
          </ac:spMkLst>
        </pc:spChg>
        <pc:spChg chg="add del mod">
          <ac:chgData name="Glenda Ancheta Divina (2514348)" userId="754b0dca-9fbe-4808-8543-4a47abb3fea2" providerId="ADAL" clId="{9967F640-04A7-5238-890B-34021867482E}" dt="2026-07-11T08:11:04.740" v="16669"/>
          <ac:spMkLst>
            <pc:docMk/>
            <pc:sldMk cId="1802323571" sldId="256"/>
            <ac:spMk id="4" creationId="{74B294CA-DCEC-7E14-C5DA-1502849E7E6A}"/>
          </ac:spMkLst>
        </pc:spChg>
        <pc:spChg chg="add del">
          <ac:chgData name="Glenda Ancheta Divina (2514348)" userId="754b0dca-9fbe-4808-8543-4a47abb3fea2" providerId="ADAL" clId="{9967F640-04A7-5238-890B-34021867482E}" dt="2026-07-07T22:02:40.692" v="8151"/>
          <ac:spMkLst>
            <pc:docMk/>
            <pc:sldMk cId="1802323571" sldId="256"/>
            <ac:spMk id="29" creationId="{4F645BF8-7885-4398-80BC-4C0DF24F5CEE}"/>
          </ac:spMkLst>
        </pc:spChg>
        <pc:spChg chg="add del">
          <ac:chgData name="Glenda Ancheta Divina (2514348)" userId="754b0dca-9fbe-4808-8543-4a47abb3fea2" providerId="ADAL" clId="{9967F640-04A7-5238-890B-34021867482E}" dt="2026-07-07T22:02:40.692" v="8151"/>
          <ac:spMkLst>
            <pc:docMk/>
            <pc:sldMk cId="1802323571" sldId="256"/>
            <ac:spMk id="31" creationId="{3212FB65-CD2B-4005-B910-132DCE19FCC7}"/>
          </ac:spMkLst>
        </pc:spChg>
        <pc:picChg chg="add mod ord">
          <ac:chgData name="Glenda Ancheta Divina (2514348)" userId="754b0dca-9fbe-4808-8543-4a47abb3fea2" providerId="ADAL" clId="{9967F640-04A7-5238-890B-34021867482E}" dt="2026-07-07T22:02:32.262" v="8148" actId="26606"/>
          <ac:picMkLst>
            <pc:docMk/>
            <pc:sldMk cId="1802323571" sldId="256"/>
            <ac:picMk id="10" creationId="{518F2DEE-F2F8-5062-E980-F1E67EE4AF05}"/>
          </ac:picMkLst>
        </pc:picChg>
      </pc:sldChg>
      <pc:sldChg chg="addSp delSp modSp mod setBg modClrScheme delDesignElem chgLayout">
        <pc:chgData name="Glenda Ancheta Divina (2514348)" userId="754b0dca-9fbe-4808-8543-4a47abb3fea2" providerId="ADAL" clId="{9967F640-04A7-5238-890B-34021867482E}" dt="2026-07-12T22:11:26.531" v="20814" actId="1076"/>
        <pc:sldMkLst>
          <pc:docMk/>
          <pc:sldMk cId="3899443356" sldId="257"/>
        </pc:sldMkLst>
        <pc:spChg chg="mod ord">
          <ac:chgData name="Glenda Ancheta Divina (2514348)" userId="754b0dca-9fbe-4808-8543-4a47abb3fea2" providerId="ADAL" clId="{9967F640-04A7-5238-890B-34021867482E}" dt="2026-07-11T09:48:37.069" v="16749" actId="14100"/>
          <ac:spMkLst>
            <pc:docMk/>
            <pc:sldMk cId="3899443356" sldId="257"/>
            <ac:spMk id="2" creationId="{893FAD45-3F78-4AAC-ED32-A9F6B453B7F4}"/>
          </ac:spMkLst>
        </pc:spChg>
        <pc:spChg chg="add mod">
          <ac:chgData name="Glenda Ancheta Divina (2514348)" userId="754b0dca-9fbe-4808-8543-4a47abb3fea2" providerId="ADAL" clId="{9967F640-04A7-5238-890B-34021867482E}" dt="2026-07-12T14:22:42.431" v="17587" actId="255"/>
          <ac:spMkLst>
            <pc:docMk/>
            <pc:sldMk cId="3899443356" sldId="257"/>
            <ac:spMk id="3" creationId="{CFF3FF6F-1BC2-23D5-3B9A-D871BB632427}"/>
          </ac:spMkLst>
        </pc:spChg>
        <pc:spChg chg="add del mod">
          <ac:chgData name="Glenda Ancheta Divina (2514348)" userId="754b0dca-9fbe-4808-8543-4a47abb3fea2" providerId="ADAL" clId="{9967F640-04A7-5238-890B-34021867482E}" dt="2026-07-12T14:26:50.704" v="17642" actId="478"/>
          <ac:spMkLst>
            <pc:docMk/>
            <pc:sldMk cId="3899443356" sldId="257"/>
            <ac:spMk id="4" creationId="{8F338D51-7502-27F2-9545-40696112201F}"/>
          </ac:spMkLst>
        </pc:spChg>
        <pc:spChg chg="add mod">
          <ac:chgData name="Glenda Ancheta Divina (2514348)" userId="754b0dca-9fbe-4808-8543-4a47abb3fea2" providerId="ADAL" clId="{9967F640-04A7-5238-890B-34021867482E}" dt="2026-07-12T22:10:47.452" v="20811" actId="255"/>
          <ac:spMkLst>
            <pc:docMk/>
            <pc:sldMk cId="3899443356" sldId="257"/>
            <ac:spMk id="5" creationId="{B2A92FE4-6F92-464B-BE33-E780800FD892}"/>
          </ac:spMkLst>
        </pc:spChg>
        <pc:spChg chg="add mod">
          <ac:chgData name="Glenda Ancheta Divina (2514348)" userId="754b0dca-9fbe-4808-8543-4a47abb3fea2" providerId="ADAL" clId="{9967F640-04A7-5238-890B-34021867482E}" dt="2026-07-12T22:11:26.531" v="20814" actId="1076"/>
          <ac:spMkLst>
            <pc:docMk/>
            <pc:sldMk cId="3899443356" sldId="257"/>
            <ac:spMk id="17" creationId="{2ED69B02-4BD7-92B0-4604-1FB46922C175}"/>
          </ac:spMkLst>
        </pc:spChg>
        <pc:spChg chg="add mod">
          <ac:chgData name="Glenda Ancheta Divina (2514348)" userId="754b0dca-9fbe-4808-8543-4a47abb3fea2" providerId="ADAL" clId="{9967F640-04A7-5238-890B-34021867482E}" dt="2026-07-12T14:32:00.859" v="17759" actId="20577"/>
          <ac:spMkLst>
            <pc:docMk/>
            <pc:sldMk cId="3899443356" sldId="257"/>
            <ac:spMk id="20" creationId="{0CB7018E-A8D8-A496-0FCD-1E3175AB1566}"/>
          </ac:spMkLst>
        </pc:spChg>
        <pc:spChg chg="add del">
          <ac:chgData name="Glenda Ancheta Divina (2514348)" userId="754b0dca-9fbe-4808-8543-4a47abb3fea2" providerId="ADAL" clId="{9967F640-04A7-5238-890B-34021867482E}" dt="2026-07-07T22:02:40.692" v="8151"/>
          <ac:spMkLst>
            <pc:docMk/>
            <pc:sldMk cId="3899443356" sldId="257"/>
            <ac:spMk id="22" creationId="{43162304-DA60-4C31-9E2B-E22F8DA75FF5}"/>
          </ac:spMkLst>
        </pc:spChg>
        <pc:spChg chg="add del">
          <ac:chgData name="Glenda Ancheta Divina (2514348)" userId="754b0dca-9fbe-4808-8543-4a47abb3fea2" providerId="ADAL" clId="{9967F640-04A7-5238-890B-34021867482E}" dt="2026-07-07T22:02:40.692" v="8151"/>
          <ac:spMkLst>
            <pc:docMk/>
            <pc:sldMk cId="3899443356" sldId="257"/>
            <ac:spMk id="24" creationId="{C4AE1EFF-264A-4A42-BEA1-0E875F40D74F}"/>
          </ac:spMkLst>
        </pc:spChg>
        <pc:spChg chg="add del">
          <ac:chgData name="Glenda Ancheta Divina (2514348)" userId="754b0dca-9fbe-4808-8543-4a47abb3fea2" providerId="ADAL" clId="{9967F640-04A7-5238-890B-34021867482E}" dt="2026-07-07T22:02:40.692" v="8151"/>
          <ac:spMkLst>
            <pc:docMk/>
            <pc:sldMk cId="3899443356" sldId="257"/>
            <ac:spMk id="26" creationId="{29DC5A77-10C9-4ECF-B7EB-8D917F36A9EE}"/>
          </ac:spMkLst>
        </pc:spChg>
        <pc:spChg chg="add del mod">
          <ac:chgData name="Glenda Ancheta Divina (2514348)" userId="754b0dca-9fbe-4808-8543-4a47abb3fea2" providerId="ADAL" clId="{9967F640-04A7-5238-890B-34021867482E}" dt="2026-07-11T08:13:59.900" v="16686"/>
          <ac:spMkLst>
            <pc:docMk/>
            <pc:sldMk cId="3899443356" sldId="257"/>
            <ac:spMk id="27" creationId="{2D740F68-3111-93BC-B2DD-311CA4753881}"/>
          </ac:spMkLst>
        </pc:spChg>
        <pc:spChg chg="add del">
          <ac:chgData name="Glenda Ancheta Divina (2514348)" userId="754b0dca-9fbe-4808-8543-4a47abb3fea2" providerId="ADAL" clId="{9967F640-04A7-5238-890B-34021867482E}" dt="2026-07-07T22:02:40.692" v="8151"/>
          <ac:spMkLst>
            <pc:docMk/>
            <pc:sldMk cId="3899443356" sldId="257"/>
            <ac:spMk id="28" creationId="{2FFE28B5-FB16-49A9-B851-3C35FAC0CACB}"/>
          </ac:spMkLst>
        </pc:spChg>
        <pc:spChg chg="add del">
          <ac:chgData name="Glenda Ancheta Divina (2514348)" userId="754b0dca-9fbe-4808-8543-4a47abb3fea2" providerId="ADAL" clId="{9967F640-04A7-5238-890B-34021867482E}" dt="2026-07-07T22:02:40.692" v="8151"/>
          <ac:spMkLst>
            <pc:docMk/>
            <pc:sldMk cId="3899443356" sldId="257"/>
            <ac:spMk id="30" creationId="{01014442-855A-4E0F-8D09-C314661A48B9}"/>
          </ac:spMkLst>
        </pc:spChg>
        <pc:spChg chg="add del">
          <ac:chgData name="Glenda Ancheta Divina (2514348)" userId="754b0dca-9fbe-4808-8543-4a47abb3fea2" providerId="ADAL" clId="{9967F640-04A7-5238-890B-34021867482E}" dt="2026-07-07T22:02:40.692" v="8151"/>
          <ac:spMkLst>
            <pc:docMk/>
            <pc:sldMk cId="3899443356" sldId="257"/>
            <ac:spMk id="32" creationId="{9B1ABF09-86CF-414E-88A5-2B84CC7232A9}"/>
          </ac:spMkLst>
        </pc:spChg>
        <pc:spChg chg="add del">
          <ac:chgData name="Glenda Ancheta Divina (2514348)" userId="754b0dca-9fbe-4808-8543-4a47abb3fea2" providerId="ADAL" clId="{9967F640-04A7-5238-890B-34021867482E}" dt="2026-07-07T22:02:40.692" v="8151"/>
          <ac:spMkLst>
            <pc:docMk/>
            <pc:sldMk cId="3899443356" sldId="257"/>
            <ac:spMk id="34" creationId="{3FE91770-CDBB-4D24-94E5-AD484F36CE87}"/>
          </ac:spMkLst>
        </pc:spChg>
        <pc:picChg chg="add del mod">
          <ac:chgData name="Glenda Ancheta Divina (2514348)" userId="754b0dca-9fbe-4808-8543-4a47abb3fea2" providerId="ADAL" clId="{9967F640-04A7-5238-890B-34021867482E}" dt="2026-07-11T08:14:52.687" v="16688" actId="478"/>
          <ac:picMkLst>
            <pc:docMk/>
            <pc:sldMk cId="3899443356" sldId="257"/>
            <ac:picMk id="11" creationId="{B165412E-35F7-FEB7-E60A-2796545F7CDF}"/>
          </ac:picMkLst>
        </pc:picChg>
        <pc:picChg chg="add mod">
          <ac:chgData name="Glenda Ancheta Divina (2514348)" userId="754b0dca-9fbe-4808-8543-4a47abb3fea2" providerId="ADAL" clId="{9967F640-04A7-5238-890B-34021867482E}" dt="2026-07-11T08:15:49.717" v="16695" actId="1076"/>
          <ac:picMkLst>
            <pc:docMk/>
            <pc:sldMk cId="3899443356" sldId="257"/>
            <ac:picMk id="25" creationId="{3C6FD27F-3EB5-1BD0-AFDF-BF93F9E995EB}"/>
          </ac:picMkLst>
        </pc:picChg>
      </pc:sldChg>
      <pc:sldChg chg="addSp delSp modSp new mod setBg delDesignElem modNotesTx">
        <pc:chgData name="Glenda Ancheta Divina (2514348)" userId="754b0dca-9fbe-4808-8543-4a47abb3fea2" providerId="ADAL" clId="{9967F640-04A7-5238-890B-34021867482E}" dt="2026-07-12T22:11:44.051" v="20815" actId="1036"/>
        <pc:sldMkLst>
          <pc:docMk/>
          <pc:sldMk cId="1078083968" sldId="258"/>
        </pc:sldMkLst>
        <pc:spChg chg="mod">
          <ac:chgData name="Glenda Ancheta Divina (2514348)" userId="754b0dca-9fbe-4808-8543-4a47abb3fea2" providerId="ADAL" clId="{9967F640-04A7-5238-890B-34021867482E}" dt="2026-07-07T22:17:20.908" v="8474" actId="20577"/>
          <ac:spMkLst>
            <pc:docMk/>
            <pc:sldMk cId="1078083968" sldId="258"/>
            <ac:spMk id="2" creationId="{3643818D-565F-E736-E576-99C1A6B76180}"/>
          </ac:spMkLst>
        </pc:spChg>
        <pc:spChg chg="add mod">
          <ac:chgData name="Glenda Ancheta Divina (2514348)" userId="754b0dca-9fbe-4808-8543-4a47abb3fea2" providerId="ADAL" clId="{9967F640-04A7-5238-890B-34021867482E}" dt="2026-07-12T14:37:38.713" v="17987" actId="20577"/>
          <ac:spMkLst>
            <pc:docMk/>
            <pc:sldMk cId="1078083968" sldId="258"/>
            <ac:spMk id="4" creationId="{139CBD78-EA30-9617-2A6A-1463BCA014B0}"/>
          </ac:spMkLst>
        </pc:spChg>
        <pc:spChg chg="add mod">
          <ac:chgData name="Glenda Ancheta Divina (2514348)" userId="754b0dca-9fbe-4808-8543-4a47abb3fea2" providerId="ADAL" clId="{9967F640-04A7-5238-890B-34021867482E}" dt="2026-07-12T14:37:55.790" v="17988" actId="1076"/>
          <ac:spMkLst>
            <pc:docMk/>
            <pc:sldMk cId="1078083968" sldId="258"/>
            <ac:spMk id="17" creationId="{C5FC8728-A621-2E25-F0DB-E50CA5A375A1}"/>
          </ac:spMkLst>
        </pc:spChg>
        <pc:spChg chg="add del">
          <ac:chgData name="Glenda Ancheta Divina (2514348)" userId="754b0dca-9fbe-4808-8543-4a47abb3fea2" providerId="ADAL" clId="{9967F640-04A7-5238-890B-34021867482E}" dt="2026-07-07T22:02:40.692" v="8151"/>
          <ac:spMkLst>
            <pc:docMk/>
            <pc:sldMk cId="1078083968" sldId="258"/>
            <ac:spMk id="23" creationId="{40DCEEEA-6FE7-4541-9EB2-EF754066EE9B}"/>
          </ac:spMkLst>
        </pc:spChg>
        <pc:spChg chg="add del">
          <ac:chgData name="Glenda Ancheta Divina (2514348)" userId="754b0dca-9fbe-4808-8543-4a47abb3fea2" providerId="ADAL" clId="{9967F640-04A7-5238-890B-34021867482E}" dt="2026-07-07T22:02:40.692" v="8151"/>
          <ac:spMkLst>
            <pc:docMk/>
            <pc:sldMk cId="1078083968" sldId="258"/>
            <ac:spMk id="25" creationId="{03A72D00-0CA4-4A88-86CE-B1FB393C52C2}"/>
          </ac:spMkLst>
        </pc:spChg>
        <pc:graphicFrameChg chg="add del mod">
          <ac:chgData name="Glenda Ancheta Divina (2514348)" userId="754b0dca-9fbe-4808-8543-4a47abb3fea2" providerId="ADAL" clId="{9967F640-04A7-5238-890B-34021867482E}" dt="2026-07-12T22:11:44.051" v="20815" actId="1036"/>
          <ac:graphicFrameMkLst>
            <pc:docMk/>
            <pc:sldMk cId="1078083968" sldId="258"/>
            <ac:graphicFrameMk id="35" creationId="{E9F79C6C-C98E-AC8C-A0DC-CEB0BCA1BA31}"/>
          </ac:graphicFrameMkLst>
        </pc:graphicFrameChg>
        <pc:picChg chg="add mod">
          <ac:chgData name="Glenda Ancheta Divina (2514348)" userId="754b0dca-9fbe-4808-8543-4a47abb3fea2" providerId="ADAL" clId="{9967F640-04A7-5238-890B-34021867482E}" dt="2026-07-07T22:15:01.516" v="8468" actId="1076"/>
          <ac:picMkLst>
            <pc:docMk/>
            <pc:sldMk cId="1078083968" sldId="258"/>
            <ac:picMk id="5" creationId="{9CA72F0B-D9A5-3645-0C1B-2DF820667595}"/>
          </ac:picMkLst>
        </pc:picChg>
        <pc:picChg chg="add del mod">
          <ac:chgData name="Glenda Ancheta Divina (2514348)" userId="754b0dca-9fbe-4808-8543-4a47abb3fea2" providerId="ADAL" clId="{9967F640-04A7-5238-890B-34021867482E}" dt="2026-07-11T09:47:16.336" v="16746" actId="1076"/>
          <ac:picMkLst>
            <pc:docMk/>
            <pc:sldMk cId="1078083968" sldId="258"/>
            <ac:picMk id="12" creationId="{DE01955E-88FD-00BB-4EDF-3FD313EB4426}"/>
          </ac:picMkLst>
        </pc:picChg>
      </pc:sldChg>
      <pc:sldChg chg="addSp delSp modSp new mod modClrScheme chgLayout modNotesTx">
        <pc:chgData name="Glenda Ancheta Divina (2514348)" userId="754b0dca-9fbe-4808-8543-4a47abb3fea2" providerId="ADAL" clId="{9967F640-04A7-5238-890B-34021867482E}" dt="2026-07-12T22:12:25.183" v="20818" actId="255"/>
        <pc:sldMkLst>
          <pc:docMk/>
          <pc:sldMk cId="2970901654" sldId="260"/>
        </pc:sldMkLst>
        <pc:spChg chg="add mod">
          <ac:chgData name="Glenda Ancheta Divina (2514348)" userId="754b0dca-9fbe-4808-8543-4a47abb3fea2" providerId="ADAL" clId="{9967F640-04A7-5238-890B-34021867482E}" dt="2026-07-12T14:45:16.049" v="18300" actId="1076"/>
          <ac:spMkLst>
            <pc:docMk/>
            <pc:sldMk cId="2970901654" sldId="260"/>
            <ac:spMk id="2" creationId="{26A6D67B-989F-DB19-6383-5E203BB755D0}"/>
          </ac:spMkLst>
        </pc:spChg>
        <pc:spChg chg="add mod ord">
          <ac:chgData name="Glenda Ancheta Divina (2514348)" userId="754b0dca-9fbe-4808-8543-4a47abb3fea2" providerId="ADAL" clId="{9967F640-04A7-5238-890B-34021867482E}" dt="2026-07-12T14:39:33.740" v="18005" actId="20577"/>
          <ac:spMkLst>
            <pc:docMk/>
            <pc:sldMk cId="2970901654" sldId="260"/>
            <ac:spMk id="3" creationId="{8464FED9-2078-34DA-2155-831679BD483C}"/>
          </ac:spMkLst>
        </pc:spChg>
        <pc:spChg chg="add mod ord">
          <ac:chgData name="Glenda Ancheta Divina (2514348)" userId="754b0dca-9fbe-4808-8543-4a47abb3fea2" providerId="ADAL" clId="{9967F640-04A7-5238-890B-34021867482E}" dt="2026-07-07T22:22:28.608" v="8576" actId="20577"/>
          <ac:spMkLst>
            <pc:docMk/>
            <pc:sldMk cId="2970901654" sldId="260"/>
            <ac:spMk id="4" creationId="{7D181494-1084-B5D8-D906-11D905518319}"/>
          </ac:spMkLst>
        </pc:spChg>
        <pc:spChg chg="add mod">
          <ac:chgData name="Glenda Ancheta Divina (2514348)" userId="754b0dca-9fbe-4808-8543-4a47abb3fea2" providerId="ADAL" clId="{9967F640-04A7-5238-890B-34021867482E}" dt="2026-07-12T22:12:25.183" v="20818" actId="255"/>
          <ac:spMkLst>
            <pc:docMk/>
            <pc:sldMk cId="2970901654" sldId="260"/>
            <ac:spMk id="8" creationId="{13E3E9EF-7B7D-638F-15A5-D38AC82D45DA}"/>
          </ac:spMkLst>
        </pc:spChg>
        <pc:spChg chg="add mod">
          <ac:chgData name="Glenda Ancheta Divina (2514348)" userId="754b0dca-9fbe-4808-8543-4a47abb3fea2" providerId="ADAL" clId="{9967F640-04A7-5238-890B-34021867482E}" dt="2026-07-12T14:45:46.463" v="18302" actId="1076"/>
          <ac:spMkLst>
            <pc:docMk/>
            <pc:sldMk cId="2970901654" sldId="260"/>
            <ac:spMk id="10" creationId="{D5FEC61D-BE6F-5353-A6AE-194F8C242865}"/>
          </ac:spMkLst>
        </pc:spChg>
        <pc:spChg chg="add mod">
          <ac:chgData name="Glenda Ancheta Divina (2514348)" userId="754b0dca-9fbe-4808-8543-4a47abb3fea2" providerId="ADAL" clId="{9967F640-04A7-5238-890B-34021867482E}" dt="2026-07-12T14:52:51.911" v="18609" actId="20577"/>
          <ac:spMkLst>
            <pc:docMk/>
            <pc:sldMk cId="2970901654" sldId="260"/>
            <ac:spMk id="11" creationId="{C3AB2461-2072-64B4-1782-38AF6052A8E0}"/>
          </ac:spMkLst>
        </pc:spChg>
        <pc:picChg chg="add mod">
          <ac:chgData name="Glenda Ancheta Divina (2514348)" userId="754b0dca-9fbe-4808-8543-4a47abb3fea2" providerId="ADAL" clId="{9967F640-04A7-5238-890B-34021867482E}" dt="2026-07-02T14:40:22.501" v="2608" actId="14100"/>
          <ac:picMkLst>
            <pc:docMk/>
            <pc:sldMk cId="2970901654" sldId="260"/>
            <ac:picMk id="17" creationId="{D2851F19-FEEF-DE8A-52BD-ED43C152840E}"/>
          </ac:picMkLst>
        </pc:picChg>
        <pc:picChg chg="add mod">
          <ac:chgData name="Glenda Ancheta Divina (2514348)" userId="754b0dca-9fbe-4808-8543-4a47abb3fea2" providerId="ADAL" clId="{9967F640-04A7-5238-890B-34021867482E}" dt="2026-07-07T21:40:57.265" v="7595" actId="1076"/>
          <ac:picMkLst>
            <pc:docMk/>
            <pc:sldMk cId="2970901654" sldId="260"/>
            <ac:picMk id="20" creationId="{32C5D167-97C0-14C9-0DFF-F0655C042D51}"/>
          </ac:picMkLst>
        </pc:picChg>
      </pc:sldChg>
      <pc:sldChg chg="addSp delSp modSp new mod modNotesTx">
        <pc:chgData name="Glenda Ancheta Divina (2514348)" userId="754b0dca-9fbe-4808-8543-4a47abb3fea2" providerId="ADAL" clId="{9967F640-04A7-5238-890B-34021867482E}" dt="2026-07-12T22:07:14.663" v="20801" actId="27636"/>
        <pc:sldMkLst>
          <pc:docMk/>
          <pc:sldMk cId="1975369491" sldId="263"/>
        </pc:sldMkLst>
        <pc:spChg chg="mod">
          <ac:chgData name="Glenda Ancheta Divina (2514348)" userId="754b0dca-9fbe-4808-8543-4a47abb3fea2" providerId="ADAL" clId="{9967F640-04A7-5238-890B-34021867482E}" dt="2026-07-07T22:02:40.692" v="8151"/>
          <ac:spMkLst>
            <pc:docMk/>
            <pc:sldMk cId="1975369491" sldId="263"/>
            <ac:spMk id="2" creationId="{2CC11EE3-1214-3DFD-DB35-3C47672994B7}"/>
          </ac:spMkLst>
        </pc:spChg>
        <pc:spChg chg="add mod">
          <ac:chgData name="Glenda Ancheta Divina (2514348)" userId="754b0dca-9fbe-4808-8543-4a47abb3fea2" providerId="ADAL" clId="{9967F640-04A7-5238-890B-34021867482E}" dt="2026-07-12T15:05:34.722" v="19040" actId="2711"/>
          <ac:spMkLst>
            <pc:docMk/>
            <pc:sldMk cId="1975369491" sldId="263"/>
            <ac:spMk id="3" creationId="{296951C6-0DEA-CCBD-5E81-686F0E0BF984}"/>
          </ac:spMkLst>
        </pc:spChg>
        <pc:spChg chg="add del mod">
          <ac:chgData name="Glenda Ancheta Divina (2514348)" userId="754b0dca-9fbe-4808-8543-4a47abb3fea2" providerId="ADAL" clId="{9967F640-04A7-5238-890B-34021867482E}" dt="2026-07-12T22:07:14.663" v="20801" actId="27636"/>
          <ac:spMkLst>
            <pc:docMk/>
            <pc:sldMk cId="1975369491" sldId="263"/>
            <ac:spMk id="4" creationId="{D11BB841-BEAB-B72F-C161-613C06169A3E}"/>
          </ac:spMkLst>
        </pc:spChg>
        <pc:spChg chg="add del mod">
          <ac:chgData name="Glenda Ancheta Divina (2514348)" userId="754b0dca-9fbe-4808-8543-4a47abb3fea2" providerId="ADAL" clId="{9967F640-04A7-5238-890B-34021867482E}" dt="2026-07-12T14:55:50.174" v="18616" actId="478"/>
          <ac:spMkLst>
            <pc:docMk/>
            <pc:sldMk cId="1975369491" sldId="263"/>
            <ac:spMk id="6" creationId="{169B859A-11BD-302F-EFD8-33CB1FF22A12}"/>
          </ac:spMkLst>
        </pc:spChg>
        <pc:spChg chg="add mod">
          <ac:chgData name="Glenda Ancheta Divina (2514348)" userId="754b0dca-9fbe-4808-8543-4a47abb3fea2" providerId="ADAL" clId="{9967F640-04A7-5238-890B-34021867482E}" dt="2026-07-12T15:01:34.851" v="18768" actId="255"/>
          <ac:spMkLst>
            <pc:docMk/>
            <pc:sldMk cId="1975369491" sldId="263"/>
            <ac:spMk id="7" creationId="{99D37266-AC64-21BB-C6E0-F65BD95BC480}"/>
          </ac:spMkLst>
        </pc:spChg>
        <pc:spChg chg="add mod">
          <ac:chgData name="Glenda Ancheta Divina (2514348)" userId="754b0dca-9fbe-4808-8543-4a47abb3fea2" providerId="ADAL" clId="{9967F640-04A7-5238-890B-34021867482E}" dt="2026-07-12T15:05:48.019" v="19041" actId="1076"/>
          <ac:spMkLst>
            <pc:docMk/>
            <pc:sldMk cId="1975369491" sldId="263"/>
            <ac:spMk id="8" creationId="{C87F1D70-0008-7D69-95E4-E8AB2E453B0D}"/>
          </ac:spMkLst>
        </pc:spChg>
        <pc:spChg chg="add mod">
          <ac:chgData name="Glenda Ancheta Divina (2514348)" userId="754b0dca-9fbe-4808-8543-4a47abb3fea2" providerId="ADAL" clId="{9967F640-04A7-5238-890B-34021867482E}" dt="2026-07-12T22:05:43.917" v="20799" actId="12"/>
          <ac:spMkLst>
            <pc:docMk/>
            <pc:sldMk cId="1975369491" sldId="263"/>
            <ac:spMk id="23" creationId="{28F3A88B-638D-5D55-28C7-232C87BAF4FD}"/>
          </ac:spMkLst>
        </pc:spChg>
        <pc:picChg chg="add mod">
          <ac:chgData name="Glenda Ancheta Divina (2514348)" userId="754b0dca-9fbe-4808-8543-4a47abb3fea2" providerId="ADAL" clId="{9967F640-04A7-5238-890B-34021867482E}" dt="2026-07-10T13:19:46.522" v="12890" actId="14100"/>
          <ac:picMkLst>
            <pc:docMk/>
            <pc:sldMk cId="1975369491" sldId="263"/>
            <ac:picMk id="10" creationId="{65E069B4-E667-04BA-4A49-BF79DE4121A0}"/>
          </ac:picMkLst>
        </pc:picChg>
      </pc:sldChg>
      <pc:sldChg chg="addSp delSp modSp new mod setBg">
        <pc:chgData name="Glenda Ancheta Divina (2514348)" userId="754b0dca-9fbe-4808-8543-4a47abb3fea2" providerId="ADAL" clId="{9967F640-04A7-5238-890B-34021867482E}" dt="2026-07-12T22:09:24.766" v="20810" actId="255"/>
        <pc:sldMkLst>
          <pc:docMk/>
          <pc:sldMk cId="3172757482" sldId="265"/>
        </pc:sldMkLst>
        <pc:spChg chg="mod">
          <ac:chgData name="Glenda Ancheta Divina (2514348)" userId="754b0dca-9fbe-4808-8543-4a47abb3fea2" providerId="ADAL" clId="{9967F640-04A7-5238-890B-34021867482E}" dt="2026-07-07T23:28:52.994" v="10609" actId="20577"/>
          <ac:spMkLst>
            <pc:docMk/>
            <pc:sldMk cId="3172757482" sldId="265"/>
            <ac:spMk id="2" creationId="{9156B950-081B-7236-167D-15B22F3DA2F2}"/>
          </ac:spMkLst>
        </pc:spChg>
        <pc:spChg chg="add mod">
          <ac:chgData name="Glenda Ancheta Divina (2514348)" userId="754b0dca-9fbe-4808-8543-4a47abb3fea2" providerId="ADAL" clId="{9967F640-04A7-5238-890B-34021867482E}" dt="2026-07-12T22:08:04.389" v="20802" actId="255"/>
          <ac:spMkLst>
            <pc:docMk/>
            <pc:sldMk cId="3172757482" sldId="265"/>
            <ac:spMk id="4" creationId="{99E22B0D-5E26-5D78-124D-F851AE6EF287}"/>
          </ac:spMkLst>
        </pc:spChg>
        <pc:spChg chg="add mod">
          <ac:chgData name="Glenda Ancheta Divina (2514348)" userId="754b0dca-9fbe-4808-8543-4a47abb3fea2" providerId="ADAL" clId="{9967F640-04A7-5238-890B-34021867482E}" dt="2026-07-07T23:29:36.157" v="10619" actId="571"/>
          <ac:spMkLst>
            <pc:docMk/>
            <pc:sldMk cId="3172757482" sldId="265"/>
            <ac:spMk id="5" creationId="{D3155F52-B26C-EAA4-DEB9-11FD85B389D2}"/>
          </ac:spMkLst>
        </pc:spChg>
        <pc:spChg chg="add mod">
          <ac:chgData name="Glenda Ancheta Divina (2514348)" userId="754b0dca-9fbe-4808-8543-4a47abb3fea2" providerId="ADAL" clId="{9967F640-04A7-5238-890B-34021867482E}" dt="2026-07-12T22:08:58.431" v="20808" actId="255"/>
          <ac:spMkLst>
            <pc:docMk/>
            <pc:sldMk cId="3172757482" sldId="265"/>
            <ac:spMk id="7" creationId="{AAB14DF6-B2EB-13C7-FE45-C393261A3E25}"/>
          </ac:spMkLst>
        </pc:spChg>
        <pc:spChg chg="add mod">
          <ac:chgData name="Glenda Ancheta Divina (2514348)" userId="754b0dca-9fbe-4808-8543-4a47abb3fea2" providerId="ADAL" clId="{9967F640-04A7-5238-890B-34021867482E}" dt="2026-07-12T22:08:48.599" v="20807" actId="255"/>
          <ac:spMkLst>
            <pc:docMk/>
            <pc:sldMk cId="3172757482" sldId="265"/>
            <ac:spMk id="8" creationId="{AF50A99F-E202-8CDA-4F51-F6D1FF21A143}"/>
          </ac:spMkLst>
        </pc:spChg>
        <pc:spChg chg="add mod">
          <ac:chgData name="Glenda Ancheta Divina (2514348)" userId="754b0dca-9fbe-4808-8543-4a47abb3fea2" providerId="ADAL" clId="{9967F640-04A7-5238-890B-34021867482E}" dt="2026-07-12T22:09:24.766" v="20810" actId="255"/>
          <ac:spMkLst>
            <pc:docMk/>
            <pc:sldMk cId="3172757482" sldId="265"/>
            <ac:spMk id="9" creationId="{9D580163-F089-5A19-39ED-E82E4388367D}"/>
          </ac:spMkLst>
        </pc:spChg>
        <pc:picChg chg="add mod">
          <ac:chgData name="Glenda Ancheta Divina (2514348)" userId="754b0dca-9fbe-4808-8543-4a47abb3fea2" providerId="ADAL" clId="{9967F640-04A7-5238-890B-34021867482E}" dt="2026-07-12T15:14:24.952" v="19265" actId="14100"/>
          <ac:picMkLst>
            <pc:docMk/>
            <pc:sldMk cId="3172757482" sldId="265"/>
            <ac:picMk id="6" creationId="{6F07AE1B-3E8E-2DBB-F6F5-A1EE00023F5D}"/>
          </ac:picMkLst>
        </pc:picChg>
      </pc:sldChg>
      <pc:sldChg chg="addSp delSp modSp new mod setBg">
        <pc:chgData name="Glenda Ancheta Divina (2514348)" userId="754b0dca-9fbe-4808-8543-4a47abb3fea2" providerId="ADAL" clId="{9967F640-04A7-5238-890B-34021867482E}" dt="2026-07-12T15:44:39.187" v="19314" actId="255"/>
        <pc:sldMkLst>
          <pc:docMk/>
          <pc:sldMk cId="106715472" sldId="267"/>
        </pc:sldMkLst>
        <pc:spChg chg="mod">
          <ac:chgData name="Glenda Ancheta Divina (2514348)" userId="754b0dca-9fbe-4808-8543-4a47abb3fea2" providerId="ADAL" clId="{9967F640-04A7-5238-890B-34021867482E}" dt="2026-07-12T15:44:39.187" v="19314" actId="255"/>
          <ac:spMkLst>
            <pc:docMk/>
            <pc:sldMk cId="106715472" sldId="267"/>
            <ac:spMk id="2" creationId="{934A32E4-E792-62DB-918F-63619DBA3FAE}"/>
          </ac:spMkLst>
        </pc:spChg>
        <pc:spChg chg="add del mod">
          <ac:chgData name="Glenda Ancheta Divina (2514348)" userId="754b0dca-9fbe-4808-8543-4a47abb3fea2" providerId="ADAL" clId="{9967F640-04A7-5238-890B-34021867482E}" dt="2026-07-11T08:13:16.485" v="16677"/>
          <ac:spMkLst>
            <pc:docMk/>
            <pc:sldMk cId="106715472" sldId="267"/>
            <ac:spMk id="8" creationId="{DD862897-6FDE-47F2-B62E-ED9B8A28089E}"/>
          </ac:spMkLst>
        </pc:spChg>
        <pc:picChg chg="add mod">
          <ac:chgData name="Glenda Ancheta Divina (2514348)" userId="754b0dca-9fbe-4808-8543-4a47abb3fea2" providerId="ADAL" clId="{9967F640-04A7-5238-890B-34021867482E}" dt="2026-07-10T12:40:52.334" v="11866" actId="1076"/>
          <ac:picMkLst>
            <pc:docMk/>
            <pc:sldMk cId="106715472" sldId="267"/>
            <ac:picMk id="5" creationId="{98E4F0D9-621D-F8F9-9C5A-E8A00B2D0EFE}"/>
          </ac:picMkLst>
        </pc:picChg>
      </pc:sldChg>
      <pc:sldChg chg="addSp delSp modSp new mod">
        <pc:chgData name="Glenda Ancheta Divina (2514348)" userId="754b0dca-9fbe-4808-8543-4a47abb3fea2" providerId="ADAL" clId="{9967F640-04A7-5238-890B-34021867482E}" dt="2026-07-12T22:14:35.734" v="20826" actId="2711"/>
        <pc:sldMkLst>
          <pc:docMk/>
          <pc:sldMk cId="2942012276" sldId="268"/>
        </pc:sldMkLst>
        <pc:spChg chg="mod">
          <ac:chgData name="Glenda Ancheta Divina (2514348)" userId="754b0dca-9fbe-4808-8543-4a47abb3fea2" providerId="ADAL" clId="{9967F640-04A7-5238-890B-34021867482E}" dt="2026-07-07T23:05:51.917" v="9892" actId="20577"/>
          <ac:spMkLst>
            <pc:docMk/>
            <pc:sldMk cId="2942012276" sldId="268"/>
            <ac:spMk id="2" creationId="{4B7E2B54-C087-1195-7540-C3D67890F032}"/>
          </ac:spMkLst>
        </pc:spChg>
        <pc:spChg chg="add del mod">
          <ac:chgData name="Glenda Ancheta Divina (2514348)" userId="754b0dca-9fbe-4808-8543-4a47abb3fea2" providerId="ADAL" clId="{9967F640-04A7-5238-890B-34021867482E}" dt="2026-07-12T22:13:33.150" v="20820" actId="2711"/>
          <ac:spMkLst>
            <pc:docMk/>
            <pc:sldMk cId="2942012276" sldId="268"/>
            <ac:spMk id="3" creationId="{0F37620A-F0FA-1C96-9FA3-31C2C8C32C8B}"/>
          </ac:spMkLst>
        </pc:spChg>
        <pc:spChg chg="add mod">
          <ac:chgData name="Glenda Ancheta Divina (2514348)" userId="754b0dca-9fbe-4808-8543-4a47abb3fea2" providerId="ADAL" clId="{9967F640-04A7-5238-890B-34021867482E}" dt="2026-07-12T22:13:50.932" v="20822" actId="255"/>
          <ac:spMkLst>
            <pc:docMk/>
            <pc:sldMk cId="2942012276" sldId="268"/>
            <ac:spMk id="5" creationId="{FAC4D8F1-844F-C682-DC5F-0B9FE9A4C82B}"/>
          </ac:spMkLst>
        </pc:spChg>
        <pc:spChg chg="add mod">
          <ac:chgData name="Glenda Ancheta Divina (2514348)" userId="754b0dca-9fbe-4808-8543-4a47abb3fea2" providerId="ADAL" clId="{9967F640-04A7-5238-890B-34021867482E}" dt="2026-07-12T22:14:07.602" v="20824" actId="255"/>
          <ac:spMkLst>
            <pc:docMk/>
            <pc:sldMk cId="2942012276" sldId="268"/>
            <ac:spMk id="6" creationId="{52918485-ABA7-1B0E-2C9C-93F2E4D3F492}"/>
          </ac:spMkLst>
        </pc:spChg>
        <pc:spChg chg="add mod">
          <ac:chgData name="Glenda Ancheta Divina (2514348)" userId="754b0dca-9fbe-4808-8543-4a47abb3fea2" providerId="ADAL" clId="{9967F640-04A7-5238-890B-34021867482E}" dt="2026-07-12T15:06:56.333" v="19043" actId="255"/>
          <ac:spMkLst>
            <pc:docMk/>
            <pc:sldMk cId="2942012276" sldId="268"/>
            <ac:spMk id="7" creationId="{B0D344CA-AE48-1753-DA25-14ED40E58077}"/>
          </ac:spMkLst>
        </pc:spChg>
        <pc:spChg chg="add mod">
          <ac:chgData name="Glenda Ancheta Divina (2514348)" userId="754b0dca-9fbe-4808-8543-4a47abb3fea2" providerId="ADAL" clId="{9967F640-04A7-5238-890B-34021867482E}" dt="2026-07-12T22:14:35.734" v="20826" actId="2711"/>
          <ac:spMkLst>
            <pc:docMk/>
            <pc:sldMk cId="2942012276" sldId="268"/>
            <ac:spMk id="8" creationId="{E6493134-E22F-E343-8194-B3BA2F89B838}"/>
          </ac:spMkLst>
        </pc:spChg>
        <pc:picChg chg="add mod">
          <ac:chgData name="Glenda Ancheta Divina (2514348)" userId="754b0dca-9fbe-4808-8543-4a47abb3fea2" providerId="ADAL" clId="{9967F640-04A7-5238-890B-34021867482E}" dt="2026-07-07T23:26:08.851" v="10568" actId="1076"/>
          <ac:picMkLst>
            <pc:docMk/>
            <pc:sldMk cId="2942012276" sldId="268"/>
            <ac:picMk id="28" creationId="{159F672A-3E33-5C76-6014-6E82586C13DC}"/>
          </ac:picMkLst>
        </pc:picChg>
        <pc:picChg chg="add mod">
          <ac:chgData name="Glenda Ancheta Divina (2514348)" userId="754b0dca-9fbe-4808-8543-4a47abb3fea2" providerId="ADAL" clId="{9967F640-04A7-5238-890B-34021867482E}" dt="2026-07-07T23:25:59.834" v="10566" actId="14100"/>
          <ac:picMkLst>
            <pc:docMk/>
            <pc:sldMk cId="2942012276" sldId="268"/>
            <ac:picMk id="31" creationId="{FD0CDF85-57CE-F9C9-0D08-24FFEC3CBBF0}"/>
          </ac:picMkLst>
        </pc:picChg>
      </pc:sldChg>
      <pc:sldChg chg="addSp delSp modSp new mod setBg">
        <pc:chgData name="Glenda Ancheta Divina (2514348)" userId="754b0dca-9fbe-4808-8543-4a47abb3fea2" providerId="ADAL" clId="{9967F640-04A7-5238-890B-34021867482E}" dt="2026-07-12T22:16:17.528" v="20836" actId="255"/>
        <pc:sldMkLst>
          <pc:docMk/>
          <pc:sldMk cId="565177327" sldId="269"/>
        </pc:sldMkLst>
        <pc:spChg chg="mod">
          <ac:chgData name="Glenda Ancheta Divina (2514348)" userId="754b0dca-9fbe-4808-8543-4a47abb3fea2" providerId="ADAL" clId="{9967F640-04A7-5238-890B-34021867482E}" dt="2026-07-10T13:26:07.632" v="12913" actId="26606"/>
          <ac:spMkLst>
            <pc:docMk/>
            <pc:sldMk cId="565177327" sldId="269"/>
            <ac:spMk id="2" creationId="{A70B014E-7583-B01E-B208-E108FBA848D2}"/>
          </ac:spMkLst>
        </pc:spChg>
        <pc:spChg chg="add mod">
          <ac:chgData name="Glenda Ancheta Divina (2514348)" userId="754b0dca-9fbe-4808-8543-4a47abb3fea2" providerId="ADAL" clId="{9967F640-04A7-5238-890B-34021867482E}" dt="2026-07-12T22:16:04.001" v="20834" actId="571"/>
          <ac:spMkLst>
            <pc:docMk/>
            <pc:sldMk cId="565177327" sldId="269"/>
            <ac:spMk id="3" creationId="{F9EA66A4-CA18-6B62-FA83-4F08DA794124}"/>
          </ac:spMkLst>
        </pc:spChg>
        <pc:spChg chg="add del mod">
          <ac:chgData name="Glenda Ancheta Divina (2514348)" userId="754b0dca-9fbe-4808-8543-4a47abb3fea2" providerId="ADAL" clId="{9967F640-04A7-5238-890B-34021867482E}" dt="2026-07-12T22:15:06.619" v="20828" actId="255"/>
          <ac:spMkLst>
            <pc:docMk/>
            <pc:sldMk cId="565177327" sldId="269"/>
            <ac:spMk id="4" creationId="{96A09E3A-73FE-9009-A965-69E738E399F2}"/>
          </ac:spMkLst>
        </pc:spChg>
        <pc:spChg chg="add mod">
          <ac:chgData name="Glenda Ancheta Divina (2514348)" userId="754b0dca-9fbe-4808-8543-4a47abb3fea2" providerId="ADAL" clId="{9967F640-04A7-5238-890B-34021867482E}" dt="2026-07-12T22:15:20.234" v="20830" actId="255"/>
          <ac:spMkLst>
            <pc:docMk/>
            <pc:sldMk cId="565177327" sldId="269"/>
            <ac:spMk id="5" creationId="{47DFC238-37D0-DC4B-8AD2-33AA6D27BCD5}"/>
          </ac:spMkLst>
        </pc:spChg>
        <pc:spChg chg="add mod">
          <ac:chgData name="Glenda Ancheta Divina (2514348)" userId="754b0dca-9fbe-4808-8543-4a47abb3fea2" providerId="ADAL" clId="{9967F640-04A7-5238-890B-34021867482E}" dt="2026-07-12T22:15:39.617" v="20832" actId="255"/>
          <ac:spMkLst>
            <pc:docMk/>
            <pc:sldMk cId="565177327" sldId="269"/>
            <ac:spMk id="6" creationId="{2195E045-53D5-EAC3-55B3-6AFB040B75E2}"/>
          </ac:spMkLst>
        </pc:spChg>
        <pc:spChg chg="add mod">
          <ac:chgData name="Glenda Ancheta Divina (2514348)" userId="754b0dca-9fbe-4808-8543-4a47abb3fea2" providerId="ADAL" clId="{9967F640-04A7-5238-890B-34021867482E}" dt="2026-07-12T12:55:47.867" v="17376" actId="1076"/>
          <ac:spMkLst>
            <pc:docMk/>
            <pc:sldMk cId="565177327" sldId="269"/>
            <ac:spMk id="7" creationId="{8F212E5A-E309-D6AA-1389-DF9CF7A45BDA}"/>
          </ac:spMkLst>
        </pc:spChg>
        <pc:spChg chg="add mod">
          <ac:chgData name="Glenda Ancheta Divina (2514348)" userId="754b0dca-9fbe-4808-8543-4a47abb3fea2" providerId="ADAL" clId="{9967F640-04A7-5238-890B-34021867482E}" dt="2026-07-12T22:16:17.528" v="20836" actId="255"/>
          <ac:spMkLst>
            <pc:docMk/>
            <pc:sldMk cId="565177327" sldId="269"/>
            <ac:spMk id="8" creationId="{6BF74C1C-56AF-8F31-6F62-E949A786778D}"/>
          </ac:spMkLst>
        </pc:spChg>
      </pc:sldChg>
      <pc:sldChg chg="addSp delSp modSp new mod">
        <pc:chgData name="Glenda Ancheta Divina (2514348)" userId="754b0dca-9fbe-4808-8543-4a47abb3fea2" providerId="ADAL" clId="{9967F640-04A7-5238-890B-34021867482E}" dt="2026-07-12T22:21:32.264" v="20928" actId="2710"/>
        <pc:sldMkLst>
          <pc:docMk/>
          <pc:sldMk cId="3659640656" sldId="270"/>
        </pc:sldMkLst>
        <pc:spChg chg="mod">
          <ac:chgData name="Glenda Ancheta Divina (2514348)" userId="754b0dca-9fbe-4808-8543-4a47abb3fea2" providerId="ADAL" clId="{9967F640-04A7-5238-890B-34021867482E}" dt="2026-07-10T16:17:47.368" v="14878" actId="20577"/>
          <ac:spMkLst>
            <pc:docMk/>
            <pc:sldMk cId="3659640656" sldId="270"/>
            <ac:spMk id="2" creationId="{AA045E1C-CA6B-F5AB-FA50-5E5016CEA369}"/>
          </ac:spMkLst>
        </pc:spChg>
        <pc:spChg chg="add mod">
          <ac:chgData name="Glenda Ancheta Divina (2514348)" userId="754b0dca-9fbe-4808-8543-4a47abb3fea2" providerId="ADAL" clId="{9967F640-04A7-5238-890B-34021867482E}" dt="2026-07-12T22:17:23.238" v="20842" actId="255"/>
          <ac:spMkLst>
            <pc:docMk/>
            <pc:sldMk cId="3659640656" sldId="270"/>
            <ac:spMk id="3" creationId="{B4F106A2-32A2-6411-A02B-CDBA368CAB0D}"/>
          </ac:spMkLst>
        </pc:spChg>
        <pc:spChg chg="add mod">
          <ac:chgData name="Glenda Ancheta Divina (2514348)" userId="754b0dca-9fbe-4808-8543-4a47abb3fea2" providerId="ADAL" clId="{9967F640-04A7-5238-890B-34021867482E}" dt="2026-07-12T22:21:32.264" v="20928" actId="2710"/>
          <ac:spMkLst>
            <pc:docMk/>
            <pc:sldMk cId="3659640656" sldId="270"/>
            <ac:spMk id="4" creationId="{F2248442-F1F7-3C39-BC3D-9DFC64746FFF}"/>
          </ac:spMkLst>
        </pc:spChg>
        <pc:spChg chg="add mod">
          <ac:chgData name="Glenda Ancheta Divina (2514348)" userId="754b0dca-9fbe-4808-8543-4a47abb3fea2" providerId="ADAL" clId="{9967F640-04A7-5238-890B-34021867482E}" dt="2026-07-12T15:53:22.837" v="19389" actId="20577"/>
          <ac:spMkLst>
            <pc:docMk/>
            <pc:sldMk cId="3659640656" sldId="270"/>
            <ac:spMk id="5" creationId="{9D4F18C1-D0F5-4E43-2672-5E52FD51141D}"/>
          </ac:spMkLst>
        </pc:spChg>
        <pc:spChg chg="add mod">
          <ac:chgData name="Glenda Ancheta Divina (2514348)" userId="754b0dca-9fbe-4808-8543-4a47abb3fea2" providerId="ADAL" clId="{9967F640-04A7-5238-890B-34021867482E}" dt="2026-07-12T22:17:45.446" v="20844" actId="255"/>
          <ac:spMkLst>
            <pc:docMk/>
            <pc:sldMk cId="3659640656" sldId="270"/>
            <ac:spMk id="6" creationId="{E6305832-5AA1-3D20-2B87-D566B8025450}"/>
          </ac:spMkLst>
        </pc:spChg>
        <pc:spChg chg="add mod">
          <ac:chgData name="Glenda Ancheta Divina (2514348)" userId="754b0dca-9fbe-4808-8543-4a47abb3fea2" providerId="ADAL" clId="{9967F640-04A7-5238-890B-34021867482E}" dt="2026-07-12T22:21:14.080" v="20927" actId="14100"/>
          <ac:spMkLst>
            <pc:docMk/>
            <pc:sldMk cId="3659640656" sldId="270"/>
            <ac:spMk id="7" creationId="{11EC2FD9-C15C-6128-6BAB-56D5ADEC1437}"/>
          </ac:spMkLst>
        </pc:spChg>
        <pc:spChg chg="add del mod">
          <ac:chgData name="Glenda Ancheta Divina (2514348)" userId="754b0dca-9fbe-4808-8543-4a47abb3fea2" providerId="ADAL" clId="{9967F640-04A7-5238-890B-34021867482E}" dt="2026-07-12T15:51:23.307" v="19317" actId="478"/>
          <ac:spMkLst>
            <pc:docMk/>
            <pc:sldMk cId="3659640656" sldId="270"/>
            <ac:spMk id="9" creationId="{69E63C50-C0D4-0FAB-DDDF-D87E7BE41FF6}"/>
          </ac:spMkLst>
        </pc:spChg>
        <pc:spChg chg="add del mod">
          <ac:chgData name="Glenda Ancheta Divina (2514348)" userId="754b0dca-9fbe-4808-8543-4a47abb3fea2" providerId="ADAL" clId="{9967F640-04A7-5238-890B-34021867482E}" dt="2026-07-12T15:52:31.328" v="19379" actId="478"/>
          <ac:spMkLst>
            <pc:docMk/>
            <pc:sldMk cId="3659640656" sldId="270"/>
            <ac:spMk id="12" creationId="{523A9EAE-B910-CA20-D597-621734F6757F}"/>
          </ac:spMkLst>
        </pc:spChg>
        <pc:picChg chg="add del mod">
          <ac:chgData name="Glenda Ancheta Divina (2514348)" userId="754b0dca-9fbe-4808-8543-4a47abb3fea2" providerId="ADAL" clId="{9967F640-04A7-5238-890B-34021867482E}" dt="2026-07-12T15:51:23.307" v="19317" actId="478"/>
          <ac:picMkLst>
            <pc:docMk/>
            <pc:sldMk cId="3659640656" sldId="270"/>
            <ac:picMk id="8" creationId="{83896D8C-38B7-37E1-91D8-12196F39AEE1}"/>
          </ac:picMkLst>
        </pc:picChg>
        <pc:picChg chg="add del mod">
          <ac:chgData name="Glenda Ancheta Divina (2514348)" userId="754b0dca-9fbe-4808-8543-4a47abb3fea2" providerId="ADAL" clId="{9967F640-04A7-5238-890B-34021867482E}" dt="2026-07-12T15:52:07.432" v="19323" actId="14100"/>
          <ac:picMkLst>
            <pc:docMk/>
            <pc:sldMk cId="3659640656" sldId="270"/>
            <ac:picMk id="11" creationId="{8971FFB1-436B-23C3-3C98-1911D80F7908}"/>
          </ac:picMkLst>
        </pc:picChg>
      </pc:sldChg>
      <pc:sldChg chg="addSp delSp modSp new add del mod ord">
        <pc:chgData name="Glenda Ancheta Divina (2514348)" userId="754b0dca-9fbe-4808-8543-4a47abb3fea2" providerId="ADAL" clId="{9967F640-04A7-5238-890B-34021867482E}" dt="2026-07-12T15:55:13.549" v="19390" actId="20578"/>
        <pc:sldMkLst>
          <pc:docMk/>
          <pc:sldMk cId="888609859" sldId="271"/>
        </pc:sldMkLst>
        <pc:spChg chg="add mod">
          <ac:chgData name="Glenda Ancheta Divina (2514348)" userId="754b0dca-9fbe-4808-8543-4a47abb3fea2" providerId="ADAL" clId="{9967F640-04A7-5238-890B-34021867482E}" dt="2026-07-11T09:56:57.312" v="16786" actId="20577"/>
          <ac:spMkLst>
            <pc:docMk/>
            <pc:sldMk cId="888609859" sldId="271"/>
            <ac:spMk id="2" creationId="{C9490410-571D-4122-EDBF-069F8C3EE4DB}"/>
          </ac:spMkLst>
        </pc:spChg>
        <pc:spChg chg="add mod">
          <ac:chgData name="Glenda Ancheta Divina (2514348)" userId="754b0dca-9fbe-4808-8543-4a47abb3fea2" providerId="ADAL" clId="{9967F640-04A7-5238-890B-34021867482E}" dt="2026-07-12T15:21:33.631" v="19282" actId="1076"/>
          <ac:spMkLst>
            <pc:docMk/>
            <pc:sldMk cId="888609859" sldId="271"/>
            <ac:spMk id="3" creationId="{360F7CD7-F07E-2E93-212D-A34066E899C5}"/>
          </ac:spMkLst>
        </pc:spChg>
        <pc:spChg chg="add mod">
          <ac:chgData name="Glenda Ancheta Divina (2514348)" userId="754b0dca-9fbe-4808-8543-4a47abb3fea2" providerId="ADAL" clId="{9967F640-04A7-5238-890B-34021867482E}" dt="2026-07-11T09:55:53.055" v="16765" actId="1076"/>
          <ac:spMkLst>
            <pc:docMk/>
            <pc:sldMk cId="888609859" sldId="271"/>
            <ac:spMk id="4" creationId="{4BAC2960-8445-69C6-F8F4-5E24311583BC}"/>
          </ac:spMkLst>
        </pc:spChg>
        <pc:spChg chg="add mod">
          <ac:chgData name="Glenda Ancheta Divina (2514348)" userId="754b0dca-9fbe-4808-8543-4a47abb3fea2" providerId="ADAL" clId="{9967F640-04A7-5238-890B-34021867482E}" dt="2026-07-12T15:20:01.252" v="19272" actId="1076"/>
          <ac:spMkLst>
            <pc:docMk/>
            <pc:sldMk cId="888609859" sldId="271"/>
            <ac:spMk id="5" creationId="{467AA9B6-7FFC-A8C6-D497-85A0794D8925}"/>
          </ac:spMkLst>
        </pc:spChg>
        <pc:spChg chg="add mod">
          <ac:chgData name="Glenda Ancheta Divina (2514348)" userId="754b0dca-9fbe-4808-8543-4a47abb3fea2" providerId="ADAL" clId="{9967F640-04A7-5238-890B-34021867482E}" dt="2026-07-12T15:20:20.211" v="19274" actId="1076"/>
          <ac:spMkLst>
            <pc:docMk/>
            <pc:sldMk cId="888609859" sldId="271"/>
            <ac:spMk id="6" creationId="{61806D56-5931-ADB6-8C8C-8C3B5474F393}"/>
          </ac:spMkLst>
        </pc:spChg>
        <pc:spChg chg="add del mod">
          <ac:chgData name="Glenda Ancheta Divina (2514348)" userId="754b0dca-9fbe-4808-8543-4a47abb3fea2" providerId="ADAL" clId="{9967F640-04A7-5238-890B-34021867482E}" dt="2026-07-12T15:21:10.774" v="19280" actId="478"/>
          <ac:spMkLst>
            <pc:docMk/>
            <pc:sldMk cId="888609859" sldId="271"/>
            <ac:spMk id="7" creationId="{25D10720-9DBF-1177-DA70-25944A022221}"/>
          </ac:spMkLst>
        </pc:spChg>
        <pc:spChg chg="add mod">
          <ac:chgData name="Glenda Ancheta Divina (2514348)" userId="754b0dca-9fbe-4808-8543-4a47abb3fea2" providerId="ADAL" clId="{9967F640-04A7-5238-890B-34021867482E}" dt="2026-07-12T15:22:33.193" v="19300" actId="20577"/>
          <ac:spMkLst>
            <pc:docMk/>
            <pc:sldMk cId="888609859" sldId="271"/>
            <ac:spMk id="8" creationId="{9D77E751-96AC-BDBF-3621-F0F115C17D4E}"/>
          </ac:spMkLst>
        </pc:spChg>
        <pc:spChg chg="add del mod">
          <ac:chgData name="Glenda Ancheta Divina (2514348)" userId="754b0dca-9fbe-4808-8543-4a47abb3fea2" providerId="ADAL" clId="{9967F640-04A7-5238-890B-34021867482E}" dt="2026-07-11T09:57:05.740" v="16788"/>
          <ac:spMkLst>
            <pc:docMk/>
            <pc:sldMk cId="888609859" sldId="271"/>
            <ac:spMk id="13" creationId="{A4363322-9CD6-A53F-DD6D-8A1D9281E99A}"/>
          </ac:spMkLst>
        </pc:spChg>
        <pc:spChg chg="add del mod">
          <ac:chgData name="Glenda Ancheta Divina (2514348)" userId="754b0dca-9fbe-4808-8543-4a47abb3fea2" providerId="ADAL" clId="{9967F640-04A7-5238-890B-34021867482E}" dt="2026-07-11T09:57:30.525" v="16791"/>
          <ac:spMkLst>
            <pc:docMk/>
            <pc:sldMk cId="888609859" sldId="271"/>
            <ac:spMk id="14" creationId="{8C628BB5-7C19-D931-3178-18903155B996}"/>
          </ac:spMkLst>
        </pc:spChg>
        <pc:picChg chg="add mod">
          <ac:chgData name="Glenda Ancheta Divina (2514348)" userId="754b0dca-9fbe-4808-8543-4a47abb3fea2" providerId="ADAL" clId="{9967F640-04A7-5238-890B-34021867482E}" dt="2026-07-10T17:53:21.578" v="16666" actId="14100"/>
          <ac:picMkLst>
            <pc:docMk/>
            <pc:sldMk cId="888609859" sldId="271"/>
            <ac:picMk id="11" creationId="{642DCBA0-9213-13DE-7360-DC54AF78D554}"/>
          </ac:picMkLst>
        </pc:picChg>
      </pc:sldChg>
      <pc:sldChg chg="addSp delSp modSp new mod">
        <pc:chgData name="Glenda Ancheta Divina (2514348)" userId="754b0dca-9fbe-4808-8543-4a47abb3fea2" providerId="ADAL" clId="{9967F640-04A7-5238-890B-34021867482E}" dt="2026-07-12T21:59:54.321" v="20785" actId="20577"/>
        <pc:sldMkLst>
          <pc:docMk/>
          <pc:sldMk cId="2487259060" sldId="272"/>
        </pc:sldMkLst>
        <pc:spChg chg="add mod">
          <ac:chgData name="Glenda Ancheta Divina (2514348)" userId="754b0dca-9fbe-4808-8543-4a47abb3fea2" providerId="ADAL" clId="{9967F640-04A7-5238-890B-34021867482E}" dt="2026-07-12T21:59:54.321" v="20785" actId="20577"/>
          <ac:spMkLst>
            <pc:docMk/>
            <pc:sldMk cId="2487259060" sldId="272"/>
            <ac:spMk id="2" creationId="{821C98E3-F7F7-88FF-C43C-EE62C71B560B}"/>
          </ac:spMkLst>
        </pc:spChg>
        <pc:spChg chg="add del mod">
          <ac:chgData name="Glenda Ancheta Divina (2514348)" userId="754b0dca-9fbe-4808-8543-4a47abb3fea2" providerId="ADAL" clId="{9967F640-04A7-5238-890B-34021867482E}" dt="2026-07-12T21:56:08.666" v="20742"/>
          <ac:spMkLst>
            <pc:docMk/>
            <pc:sldMk cId="2487259060" sldId="272"/>
            <ac:spMk id="3" creationId="{A1A1EAC5-EBE3-B0CE-878F-2964613414B6}"/>
          </ac:spMkLst>
        </pc:spChg>
        <pc:spChg chg="add del mod">
          <ac:chgData name="Glenda Ancheta Divina (2514348)" userId="754b0dca-9fbe-4808-8543-4a47abb3fea2" providerId="ADAL" clId="{9967F640-04A7-5238-890B-34021867482E}" dt="2026-07-12T15:26:54.871" v="19307"/>
          <ac:spMkLst>
            <pc:docMk/>
            <pc:sldMk cId="2487259060" sldId="272"/>
            <ac:spMk id="3" creationId="{D3B49F23-20F3-8F18-A0CC-3124FE818CED}"/>
          </ac:spMkLst>
        </pc:spChg>
      </pc:sldChg>
      <pc:sldChg chg="new del">
        <pc:chgData name="Glenda Ancheta Divina (2514348)" userId="754b0dca-9fbe-4808-8543-4a47abb3fea2" providerId="ADAL" clId="{9967F640-04A7-5238-890B-34021867482E}" dt="2026-07-11T09:51:46.175" v="16761" actId="2696"/>
        <pc:sldMkLst>
          <pc:docMk/>
          <pc:sldMk cId="4197459837" sldId="273"/>
        </pc:sldMkLst>
      </pc:sldChg>
      <pc:sldChg chg="addSp modSp new mod ord">
        <pc:chgData name="Glenda Ancheta Divina (2514348)" userId="754b0dca-9fbe-4808-8543-4a47abb3fea2" providerId="ADAL" clId="{9967F640-04A7-5238-890B-34021867482E}" dt="2026-07-11T10:05:28.277" v="17148" actId="2710"/>
        <pc:sldMkLst>
          <pc:docMk/>
          <pc:sldMk cId="4271062912" sldId="273"/>
        </pc:sldMkLst>
        <pc:spChg chg="add mod">
          <ac:chgData name="Glenda Ancheta Divina (2514348)" userId="754b0dca-9fbe-4808-8543-4a47abb3fea2" providerId="ADAL" clId="{9967F640-04A7-5238-890B-34021867482E}" dt="2026-07-11T09:59:11.298" v="16812" actId="255"/>
          <ac:spMkLst>
            <pc:docMk/>
            <pc:sldMk cId="4271062912" sldId="273"/>
            <ac:spMk id="2" creationId="{812E02A1-5BAA-1BF0-F60D-BFA1CFCEBC65}"/>
          </ac:spMkLst>
        </pc:spChg>
        <pc:spChg chg="add mod">
          <ac:chgData name="Glenda Ancheta Divina (2514348)" userId="754b0dca-9fbe-4808-8543-4a47abb3fea2" providerId="ADAL" clId="{9967F640-04A7-5238-890B-34021867482E}" dt="2026-07-11T10:02:39.529" v="17014" actId="2710"/>
          <ac:spMkLst>
            <pc:docMk/>
            <pc:sldMk cId="4271062912" sldId="273"/>
            <ac:spMk id="3" creationId="{007CF8B6-8D8D-E530-179A-388EB4B9E9B9}"/>
          </ac:spMkLst>
        </pc:spChg>
        <pc:spChg chg="add mod">
          <ac:chgData name="Glenda Ancheta Divina (2514348)" userId="754b0dca-9fbe-4808-8543-4a47abb3fea2" providerId="ADAL" clId="{9967F640-04A7-5238-890B-34021867482E}" dt="2026-07-11T10:05:28.277" v="17148" actId="2710"/>
          <ac:spMkLst>
            <pc:docMk/>
            <pc:sldMk cId="4271062912" sldId="273"/>
            <ac:spMk id="4" creationId="{B510550D-5E08-C02C-B2DD-6D05C48ED247}"/>
          </ac:spMkLst>
        </pc:spChg>
      </pc:sldChg>
      <pc:sldChg chg="addSp delSp modSp new del mod ord">
        <pc:chgData name="Glenda Ancheta Divina (2514348)" userId="754b0dca-9fbe-4808-8543-4a47abb3fea2" providerId="ADAL" clId="{9967F640-04A7-5238-890B-34021867482E}" dt="2026-07-12T16:02:39.015" v="19433" actId="2696"/>
        <pc:sldMkLst>
          <pc:docMk/>
          <pc:sldMk cId="1857529192" sldId="274"/>
        </pc:sldMkLst>
        <pc:spChg chg="add mod">
          <ac:chgData name="Glenda Ancheta Divina (2514348)" userId="754b0dca-9fbe-4808-8543-4a47abb3fea2" providerId="ADAL" clId="{9967F640-04A7-5238-890B-34021867482E}" dt="2026-07-12T16:01:52.118" v="19425" actId="1076"/>
          <ac:spMkLst>
            <pc:docMk/>
            <pc:sldMk cId="1857529192" sldId="274"/>
            <ac:spMk id="2" creationId="{15E0572D-1B5B-F57F-48FA-CE7A3F4B6A7A}"/>
          </ac:spMkLst>
        </pc:spChg>
        <pc:spChg chg="add del mod">
          <ac:chgData name="Glenda Ancheta Divina (2514348)" userId="754b0dca-9fbe-4808-8543-4a47abb3fea2" providerId="ADAL" clId="{9967F640-04A7-5238-890B-34021867482E}" dt="2026-07-12T16:02:37.368" v="19432"/>
          <ac:spMkLst>
            <pc:docMk/>
            <pc:sldMk cId="1857529192" sldId="274"/>
            <ac:spMk id="3" creationId="{D4FEF9F8-5C28-D8FA-4F91-868C16E5597E}"/>
          </ac:spMkLst>
        </pc:spChg>
      </pc:sldChg>
      <pc:sldChg chg="addSp delSp modSp new mod">
        <pc:chgData name="Glenda Ancheta Divina (2514348)" userId="754b0dca-9fbe-4808-8543-4a47abb3fea2" providerId="ADAL" clId="{9967F640-04A7-5238-890B-34021867482E}" dt="2026-07-12T16:17:09.941" v="20304"/>
        <pc:sldMkLst>
          <pc:docMk/>
          <pc:sldMk cId="1578396580" sldId="275"/>
        </pc:sldMkLst>
        <pc:spChg chg="mod">
          <ac:chgData name="Glenda Ancheta Divina (2514348)" userId="754b0dca-9fbe-4808-8543-4a47abb3fea2" providerId="ADAL" clId="{9967F640-04A7-5238-890B-34021867482E}" dt="2026-07-12T16:02:47.967" v="19443" actId="20577"/>
          <ac:spMkLst>
            <pc:docMk/>
            <pc:sldMk cId="1578396580" sldId="275"/>
            <ac:spMk id="2" creationId="{517E655C-78B2-01B8-186D-1A35251FA8D3}"/>
          </ac:spMkLst>
        </pc:spChg>
        <pc:spChg chg="add mod">
          <ac:chgData name="Glenda Ancheta Divina (2514348)" userId="754b0dca-9fbe-4808-8543-4a47abb3fea2" providerId="ADAL" clId="{9967F640-04A7-5238-890B-34021867482E}" dt="2026-07-12T16:17:07.684" v="20302" actId="2710"/>
          <ac:spMkLst>
            <pc:docMk/>
            <pc:sldMk cId="1578396580" sldId="275"/>
            <ac:spMk id="3" creationId="{FBDAF33E-5C3C-7B6A-EB7E-49D909D8E369}"/>
          </ac:spMkLst>
        </pc:spChg>
        <pc:spChg chg="add del mod">
          <ac:chgData name="Glenda Ancheta Divina (2514348)" userId="754b0dca-9fbe-4808-8543-4a47abb3fea2" providerId="ADAL" clId="{9967F640-04A7-5238-890B-34021867482E}" dt="2026-07-12T16:17:09.941" v="20304"/>
          <ac:spMkLst>
            <pc:docMk/>
            <pc:sldMk cId="1578396580" sldId="275"/>
            <ac:spMk id="4" creationId="{53B5B20A-E6C3-9549-23D6-7D1213BF519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563B200-3587-478E-BC6C-551A27EC4345}" type="doc">
      <dgm:prSet loTypeId="urn:microsoft.com/office/officeart/2005/8/layout/cycle1" loCatId="cycle" qsTypeId="urn:microsoft.com/office/officeart/2005/8/quickstyle/simple1" qsCatId="simple" csTypeId="urn:microsoft.com/office/officeart/2005/8/colors/accent1_2" csCatId="accent1" phldr="1"/>
      <dgm:spPr/>
      <dgm:t>
        <a:bodyPr/>
        <a:lstStyle/>
        <a:p>
          <a:endParaRPr lang="en-US"/>
        </a:p>
      </dgm:t>
    </dgm:pt>
    <dgm:pt modelId="{0CC5A08C-BD5A-4E17-91D5-ABFD79740F76}">
      <dgm:prSet/>
      <dgm:spPr/>
      <dgm:t>
        <a:bodyPr/>
        <a:lstStyle/>
        <a:p>
          <a:pPr>
            <a:lnSpc>
              <a:spcPct val="150000"/>
            </a:lnSpc>
          </a:pPr>
          <a:r>
            <a:rPr lang="en-US" dirty="0"/>
            <a:t>Children are biologically programmed to form attachments.</a:t>
          </a:r>
        </a:p>
      </dgm:t>
    </dgm:pt>
    <dgm:pt modelId="{17B39BCF-770E-4CE9-9AA1-BAA3E9E01B41}" type="parTrans" cxnId="{15D4AB21-4CCA-4FCA-885C-F5F35D8CDAEA}">
      <dgm:prSet/>
      <dgm:spPr/>
      <dgm:t>
        <a:bodyPr/>
        <a:lstStyle/>
        <a:p>
          <a:pPr>
            <a:lnSpc>
              <a:spcPct val="150000"/>
            </a:lnSpc>
          </a:pPr>
          <a:endParaRPr lang="en-US"/>
        </a:p>
      </dgm:t>
    </dgm:pt>
    <dgm:pt modelId="{E0F86D18-C7D2-4D1B-B3E2-CE9763C103D8}" type="sibTrans" cxnId="{15D4AB21-4CCA-4FCA-885C-F5F35D8CDAEA}">
      <dgm:prSet/>
      <dgm:spPr/>
      <dgm:t>
        <a:bodyPr/>
        <a:lstStyle/>
        <a:p>
          <a:pPr>
            <a:lnSpc>
              <a:spcPct val="150000"/>
            </a:lnSpc>
          </a:pPr>
          <a:endParaRPr lang="en-US"/>
        </a:p>
      </dgm:t>
    </dgm:pt>
    <dgm:pt modelId="{5091C7FA-7E5E-44FC-A97E-4CEEDB6152D3}">
      <dgm:prSet/>
      <dgm:spPr/>
      <dgm:t>
        <a:bodyPr/>
        <a:lstStyle/>
        <a:p>
          <a:pPr>
            <a:lnSpc>
              <a:spcPct val="150000"/>
            </a:lnSpc>
          </a:pPr>
          <a:r>
            <a:rPr lang="en-US"/>
            <a:t>Attachment promotes survival and emotional security.</a:t>
          </a:r>
        </a:p>
      </dgm:t>
    </dgm:pt>
    <dgm:pt modelId="{CFCC3B40-48A7-4F34-AF34-91E4E1E945DF}" type="parTrans" cxnId="{A119D511-3DDA-4D0E-BF65-8C851E61B735}">
      <dgm:prSet/>
      <dgm:spPr/>
      <dgm:t>
        <a:bodyPr/>
        <a:lstStyle/>
        <a:p>
          <a:pPr>
            <a:lnSpc>
              <a:spcPct val="150000"/>
            </a:lnSpc>
          </a:pPr>
          <a:endParaRPr lang="en-US"/>
        </a:p>
      </dgm:t>
    </dgm:pt>
    <dgm:pt modelId="{09F8E507-9572-45C9-A826-EFF89511CCF0}" type="sibTrans" cxnId="{A119D511-3DDA-4D0E-BF65-8C851E61B735}">
      <dgm:prSet/>
      <dgm:spPr/>
      <dgm:t>
        <a:bodyPr/>
        <a:lstStyle/>
        <a:p>
          <a:pPr>
            <a:lnSpc>
              <a:spcPct val="150000"/>
            </a:lnSpc>
          </a:pPr>
          <a:endParaRPr lang="en-US"/>
        </a:p>
      </dgm:t>
    </dgm:pt>
    <dgm:pt modelId="{0FC29A5B-FF43-4280-9F70-1440802A4610}">
      <dgm:prSet/>
      <dgm:spPr/>
      <dgm:t>
        <a:bodyPr/>
        <a:lstStyle/>
        <a:p>
          <a:pPr>
            <a:lnSpc>
              <a:spcPct val="150000"/>
            </a:lnSpc>
          </a:pPr>
          <a:r>
            <a:rPr lang="en-US" dirty="0"/>
            <a:t>Secure attachment supports healthy development</a:t>
          </a:r>
        </a:p>
      </dgm:t>
    </dgm:pt>
    <dgm:pt modelId="{C23E1998-AD95-45B7-9166-8269008E61F2}" type="parTrans" cxnId="{A9EA1C2C-0273-45ED-90F0-A456EE4D09D4}">
      <dgm:prSet/>
      <dgm:spPr/>
      <dgm:t>
        <a:bodyPr/>
        <a:lstStyle/>
        <a:p>
          <a:pPr>
            <a:lnSpc>
              <a:spcPct val="150000"/>
            </a:lnSpc>
          </a:pPr>
          <a:endParaRPr lang="en-US"/>
        </a:p>
      </dgm:t>
    </dgm:pt>
    <dgm:pt modelId="{6AE3E0DC-30ED-4FE2-8340-AB654DA90951}" type="sibTrans" cxnId="{A9EA1C2C-0273-45ED-90F0-A456EE4D09D4}">
      <dgm:prSet/>
      <dgm:spPr/>
      <dgm:t>
        <a:bodyPr/>
        <a:lstStyle/>
        <a:p>
          <a:pPr>
            <a:lnSpc>
              <a:spcPct val="150000"/>
            </a:lnSpc>
          </a:pPr>
          <a:endParaRPr lang="en-US"/>
        </a:p>
      </dgm:t>
    </dgm:pt>
    <dgm:pt modelId="{68118176-EAF3-4D05-9B5C-969F07D44F0E}">
      <dgm:prSet/>
      <dgm:spPr/>
      <dgm:t>
        <a:bodyPr/>
        <a:lstStyle/>
        <a:p>
          <a:pPr>
            <a:lnSpc>
              <a:spcPct val="150000"/>
            </a:lnSpc>
          </a:pPr>
          <a:r>
            <a:rPr lang="en-US" dirty="0"/>
            <a:t>Early relationship create an internal working model.</a:t>
          </a:r>
        </a:p>
      </dgm:t>
    </dgm:pt>
    <dgm:pt modelId="{E08E9F9C-8FA5-4D8E-96CF-E69E9FCE2A91}" type="parTrans" cxnId="{66A4FA3C-B8AC-483D-8B89-B352179091B5}">
      <dgm:prSet/>
      <dgm:spPr/>
      <dgm:t>
        <a:bodyPr/>
        <a:lstStyle/>
        <a:p>
          <a:pPr>
            <a:lnSpc>
              <a:spcPct val="150000"/>
            </a:lnSpc>
          </a:pPr>
          <a:endParaRPr lang="en-US"/>
        </a:p>
      </dgm:t>
    </dgm:pt>
    <dgm:pt modelId="{7A7D3884-1D92-4200-A2F4-04C9A3AEBBAB}" type="sibTrans" cxnId="{66A4FA3C-B8AC-483D-8B89-B352179091B5}">
      <dgm:prSet/>
      <dgm:spPr/>
      <dgm:t>
        <a:bodyPr/>
        <a:lstStyle/>
        <a:p>
          <a:pPr>
            <a:lnSpc>
              <a:spcPct val="150000"/>
            </a:lnSpc>
          </a:pPr>
          <a:endParaRPr lang="en-US"/>
        </a:p>
      </dgm:t>
    </dgm:pt>
    <dgm:pt modelId="{C9048BD4-6306-4453-9422-50E1285A3A86}">
      <dgm:prSet/>
      <dgm:spPr/>
      <dgm:t>
        <a:bodyPr/>
        <a:lstStyle/>
        <a:p>
          <a:pPr>
            <a:lnSpc>
              <a:spcPct val="150000"/>
            </a:lnSpc>
          </a:pPr>
          <a:r>
            <a:rPr lang="en-US" b="1"/>
            <a:t>Key concepts</a:t>
          </a:r>
          <a:endParaRPr lang="en-US"/>
        </a:p>
      </dgm:t>
    </dgm:pt>
    <dgm:pt modelId="{2B8B7384-8A61-4663-9506-CB9451A1DC9B}" type="parTrans" cxnId="{F2A9C73E-587E-4965-85E6-21692D2D9FEF}">
      <dgm:prSet/>
      <dgm:spPr/>
      <dgm:t>
        <a:bodyPr/>
        <a:lstStyle/>
        <a:p>
          <a:pPr>
            <a:lnSpc>
              <a:spcPct val="150000"/>
            </a:lnSpc>
          </a:pPr>
          <a:endParaRPr lang="en-US"/>
        </a:p>
      </dgm:t>
    </dgm:pt>
    <dgm:pt modelId="{B9EE8073-35AC-49BA-8567-3B8A21A0213F}" type="sibTrans" cxnId="{F2A9C73E-587E-4965-85E6-21692D2D9FEF}">
      <dgm:prSet/>
      <dgm:spPr/>
      <dgm:t>
        <a:bodyPr/>
        <a:lstStyle/>
        <a:p>
          <a:pPr>
            <a:lnSpc>
              <a:spcPct val="150000"/>
            </a:lnSpc>
          </a:pPr>
          <a:endParaRPr lang="en-US"/>
        </a:p>
      </dgm:t>
    </dgm:pt>
    <dgm:pt modelId="{E60FB9A6-4628-4AAD-9EFB-0000BA5535E9}">
      <dgm:prSet/>
      <dgm:spPr/>
      <dgm:t>
        <a:bodyPr/>
        <a:lstStyle/>
        <a:p>
          <a:pPr>
            <a:lnSpc>
              <a:spcPct val="150000"/>
            </a:lnSpc>
          </a:pPr>
          <a:r>
            <a:rPr lang="en-US" dirty="0"/>
            <a:t>Monotropy</a:t>
          </a:r>
        </a:p>
      </dgm:t>
    </dgm:pt>
    <dgm:pt modelId="{5A63EE91-DA5C-4EEB-A5C4-6D9BBB8E1536}" type="parTrans" cxnId="{7A75B6C3-B95C-4072-B0C6-89A3B985C7BE}">
      <dgm:prSet/>
      <dgm:spPr/>
      <dgm:t>
        <a:bodyPr/>
        <a:lstStyle/>
        <a:p>
          <a:pPr>
            <a:lnSpc>
              <a:spcPct val="150000"/>
            </a:lnSpc>
          </a:pPr>
          <a:endParaRPr lang="en-US"/>
        </a:p>
      </dgm:t>
    </dgm:pt>
    <dgm:pt modelId="{3AE9B94E-C1A3-4999-A92D-3412E5405EB8}" type="sibTrans" cxnId="{7A75B6C3-B95C-4072-B0C6-89A3B985C7BE}">
      <dgm:prSet/>
      <dgm:spPr/>
      <dgm:t>
        <a:bodyPr/>
        <a:lstStyle/>
        <a:p>
          <a:pPr>
            <a:lnSpc>
              <a:spcPct val="150000"/>
            </a:lnSpc>
          </a:pPr>
          <a:endParaRPr lang="en-US"/>
        </a:p>
      </dgm:t>
    </dgm:pt>
    <dgm:pt modelId="{EA9F7E63-619C-438C-A704-6FA3F188C9BA}">
      <dgm:prSet/>
      <dgm:spPr/>
      <dgm:t>
        <a:bodyPr/>
        <a:lstStyle/>
        <a:p>
          <a:pPr>
            <a:lnSpc>
              <a:spcPct val="150000"/>
            </a:lnSpc>
          </a:pPr>
          <a:r>
            <a:rPr lang="en-US" dirty="0"/>
            <a:t>Secure base</a:t>
          </a:r>
        </a:p>
      </dgm:t>
    </dgm:pt>
    <dgm:pt modelId="{E597F6AF-04CD-477C-AB3E-A7064ADFEB8E}" type="parTrans" cxnId="{0C23E836-DEA3-48F0-A56C-A7D8B67E1E57}">
      <dgm:prSet/>
      <dgm:spPr/>
      <dgm:t>
        <a:bodyPr/>
        <a:lstStyle/>
        <a:p>
          <a:pPr>
            <a:lnSpc>
              <a:spcPct val="150000"/>
            </a:lnSpc>
          </a:pPr>
          <a:endParaRPr lang="en-US"/>
        </a:p>
      </dgm:t>
    </dgm:pt>
    <dgm:pt modelId="{05F62D64-3D37-4BBA-AD89-2BD8CE5506E1}" type="sibTrans" cxnId="{0C23E836-DEA3-48F0-A56C-A7D8B67E1E57}">
      <dgm:prSet/>
      <dgm:spPr/>
      <dgm:t>
        <a:bodyPr/>
        <a:lstStyle/>
        <a:p>
          <a:pPr>
            <a:lnSpc>
              <a:spcPct val="150000"/>
            </a:lnSpc>
          </a:pPr>
          <a:endParaRPr lang="en-US"/>
        </a:p>
      </dgm:t>
    </dgm:pt>
    <dgm:pt modelId="{C4BCF2EC-D951-47C6-9DB1-A596D318BE58}">
      <dgm:prSet/>
      <dgm:spPr/>
      <dgm:t>
        <a:bodyPr/>
        <a:lstStyle/>
        <a:p>
          <a:pPr>
            <a:lnSpc>
              <a:spcPct val="150000"/>
            </a:lnSpc>
          </a:pPr>
          <a:r>
            <a:rPr lang="en-US" dirty="0"/>
            <a:t>Separation anxiety</a:t>
          </a:r>
        </a:p>
      </dgm:t>
    </dgm:pt>
    <dgm:pt modelId="{E38D2ACE-2926-4C3D-8F6B-42078729CAA6}" type="parTrans" cxnId="{62FF0116-4E4D-4C40-885C-FFF81B0806FB}">
      <dgm:prSet/>
      <dgm:spPr/>
      <dgm:t>
        <a:bodyPr/>
        <a:lstStyle/>
        <a:p>
          <a:pPr>
            <a:lnSpc>
              <a:spcPct val="150000"/>
            </a:lnSpc>
          </a:pPr>
          <a:endParaRPr lang="en-US"/>
        </a:p>
      </dgm:t>
    </dgm:pt>
    <dgm:pt modelId="{DF4EAB7D-B555-432C-AAF3-0C3866F09972}" type="sibTrans" cxnId="{62FF0116-4E4D-4C40-885C-FFF81B0806FB}">
      <dgm:prSet/>
      <dgm:spPr/>
      <dgm:t>
        <a:bodyPr/>
        <a:lstStyle/>
        <a:p>
          <a:pPr>
            <a:lnSpc>
              <a:spcPct val="150000"/>
            </a:lnSpc>
          </a:pPr>
          <a:endParaRPr lang="en-US"/>
        </a:p>
      </dgm:t>
    </dgm:pt>
    <dgm:pt modelId="{56B515D2-447A-4753-ACDD-43ED9E16DDC3}">
      <dgm:prSet/>
      <dgm:spPr/>
      <dgm:t>
        <a:bodyPr/>
        <a:lstStyle/>
        <a:p>
          <a:pPr>
            <a:lnSpc>
              <a:spcPct val="150000"/>
            </a:lnSpc>
          </a:pPr>
          <a:r>
            <a:rPr lang="en-US" dirty="0"/>
            <a:t>Internal working model</a:t>
          </a:r>
        </a:p>
      </dgm:t>
    </dgm:pt>
    <dgm:pt modelId="{DF4B2DE5-529F-48C1-98F5-1AB9AEDEBFF9}" type="parTrans" cxnId="{6EBCAE09-F8D0-4D59-B4C5-ED43F6DA644F}">
      <dgm:prSet/>
      <dgm:spPr/>
      <dgm:t>
        <a:bodyPr/>
        <a:lstStyle/>
        <a:p>
          <a:pPr>
            <a:lnSpc>
              <a:spcPct val="150000"/>
            </a:lnSpc>
          </a:pPr>
          <a:endParaRPr lang="en-US"/>
        </a:p>
      </dgm:t>
    </dgm:pt>
    <dgm:pt modelId="{5098B011-2630-4DF3-BFBB-E47908A1B17D}" type="sibTrans" cxnId="{6EBCAE09-F8D0-4D59-B4C5-ED43F6DA644F}">
      <dgm:prSet/>
      <dgm:spPr/>
      <dgm:t>
        <a:bodyPr/>
        <a:lstStyle/>
        <a:p>
          <a:pPr>
            <a:lnSpc>
              <a:spcPct val="150000"/>
            </a:lnSpc>
          </a:pPr>
          <a:endParaRPr lang="en-US"/>
        </a:p>
      </dgm:t>
    </dgm:pt>
    <dgm:pt modelId="{90F4D130-5A6D-4031-B942-16A96A9EBA1D}">
      <dgm:prSet/>
      <dgm:spPr/>
      <dgm:t>
        <a:bodyPr/>
        <a:lstStyle/>
        <a:p>
          <a:pPr>
            <a:lnSpc>
              <a:spcPct val="150000"/>
            </a:lnSpc>
          </a:pPr>
          <a:r>
            <a:rPr lang="en-US" dirty="0"/>
            <a:t>Maternal sensitivity</a:t>
          </a:r>
        </a:p>
      </dgm:t>
    </dgm:pt>
    <dgm:pt modelId="{A5A3A048-C53D-47A5-ADF2-10910CDE742F}" type="parTrans" cxnId="{EE06FC0E-A8D7-42D2-A599-B7BD8768F742}">
      <dgm:prSet/>
      <dgm:spPr/>
      <dgm:t>
        <a:bodyPr/>
        <a:lstStyle/>
        <a:p>
          <a:pPr>
            <a:lnSpc>
              <a:spcPct val="150000"/>
            </a:lnSpc>
          </a:pPr>
          <a:endParaRPr lang="en-US"/>
        </a:p>
      </dgm:t>
    </dgm:pt>
    <dgm:pt modelId="{DEF5AB59-0D38-4C98-99E4-F4717A507725}" type="sibTrans" cxnId="{EE06FC0E-A8D7-42D2-A599-B7BD8768F742}">
      <dgm:prSet/>
      <dgm:spPr/>
      <dgm:t>
        <a:bodyPr/>
        <a:lstStyle/>
        <a:p>
          <a:pPr>
            <a:lnSpc>
              <a:spcPct val="150000"/>
            </a:lnSpc>
          </a:pPr>
          <a:endParaRPr lang="en-US"/>
        </a:p>
      </dgm:t>
    </dgm:pt>
    <dgm:pt modelId="{B06C034C-BBC2-5941-8AAA-D94F1B2EA0FE}" type="pres">
      <dgm:prSet presAssocID="{0563B200-3587-478E-BC6C-551A27EC4345}" presName="cycle" presStyleCnt="0">
        <dgm:presLayoutVars>
          <dgm:dir/>
          <dgm:resizeHandles val="exact"/>
        </dgm:presLayoutVars>
      </dgm:prSet>
      <dgm:spPr/>
    </dgm:pt>
    <dgm:pt modelId="{56593934-1B92-E246-A290-124D3E33F2F7}" type="pres">
      <dgm:prSet presAssocID="{0CC5A08C-BD5A-4E17-91D5-ABFD79740F76}" presName="dummy" presStyleCnt="0"/>
      <dgm:spPr/>
    </dgm:pt>
    <dgm:pt modelId="{1FCD08E4-63C4-5345-96CF-61E7DFB07195}" type="pres">
      <dgm:prSet presAssocID="{0CC5A08C-BD5A-4E17-91D5-ABFD79740F76}" presName="node" presStyleLbl="revTx" presStyleIdx="0" presStyleCnt="5">
        <dgm:presLayoutVars>
          <dgm:bulletEnabled val="1"/>
        </dgm:presLayoutVars>
      </dgm:prSet>
      <dgm:spPr/>
    </dgm:pt>
    <dgm:pt modelId="{37B92429-A3BC-C84D-AF07-4A7E488B5179}" type="pres">
      <dgm:prSet presAssocID="{E0F86D18-C7D2-4D1B-B3E2-CE9763C103D8}" presName="sibTrans" presStyleLbl="node1" presStyleIdx="0" presStyleCnt="5"/>
      <dgm:spPr/>
    </dgm:pt>
    <dgm:pt modelId="{351F95C5-8DB7-E344-95E7-C9AD1B37B6A1}" type="pres">
      <dgm:prSet presAssocID="{5091C7FA-7E5E-44FC-A97E-4CEEDB6152D3}" presName="dummy" presStyleCnt="0"/>
      <dgm:spPr/>
    </dgm:pt>
    <dgm:pt modelId="{1531ED6C-150D-D247-A553-DB762069B04E}" type="pres">
      <dgm:prSet presAssocID="{5091C7FA-7E5E-44FC-A97E-4CEEDB6152D3}" presName="node" presStyleLbl="revTx" presStyleIdx="1" presStyleCnt="5">
        <dgm:presLayoutVars>
          <dgm:bulletEnabled val="1"/>
        </dgm:presLayoutVars>
      </dgm:prSet>
      <dgm:spPr/>
    </dgm:pt>
    <dgm:pt modelId="{71FB32CF-43FD-2049-AA6B-74736FDE1E96}" type="pres">
      <dgm:prSet presAssocID="{09F8E507-9572-45C9-A826-EFF89511CCF0}" presName="sibTrans" presStyleLbl="node1" presStyleIdx="1" presStyleCnt="5"/>
      <dgm:spPr/>
    </dgm:pt>
    <dgm:pt modelId="{4B12B417-8195-244C-B7E1-C2BA557AD45E}" type="pres">
      <dgm:prSet presAssocID="{0FC29A5B-FF43-4280-9F70-1440802A4610}" presName="dummy" presStyleCnt="0"/>
      <dgm:spPr/>
    </dgm:pt>
    <dgm:pt modelId="{581E8A08-4C39-A644-B330-BADA9A32E12F}" type="pres">
      <dgm:prSet presAssocID="{0FC29A5B-FF43-4280-9F70-1440802A4610}" presName="node" presStyleLbl="revTx" presStyleIdx="2" presStyleCnt="5">
        <dgm:presLayoutVars>
          <dgm:bulletEnabled val="1"/>
        </dgm:presLayoutVars>
      </dgm:prSet>
      <dgm:spPr/>
    </dgm:pt>
    <dgm:pt modelId="{F9B8C641-DE91-454E-9C58-56330D8D5F5E}" type="pres">
      <dgm:prSet presAssocID="{6AE3E0DC-30ED-4FE2-8340-AB654DA90951}" presName="sibTrans" presStyleLbl="node1" presStyleIdx="2" presStyleCnt="5"/>
      <dgm:spPr/>
    </dgm:pt>
    <dgm:pt modelId="{5E7EDABD-5E76-8C4E-B886-D1C72B459E06}" type="pres">
      <dgm:prSet presAssocID="{68118176-EAF3-4D05-9B5C-969F07D44F0E}" presName="dummy" presStyleCnt="0"/>
      <dgm:spPr/>
    </dgm:pt>
    <dgm:pt modelId="{BB5FF566-0A00-814A-A4B5-290E70557943}" type="pres">
      <dgm:prSet presAssocID="{68118176-EAF3-4D05-9B5C-969F07D44F0E}" presName="node" presStyleLbl="revTx" presStyleIdx="3" presStyleCnt="5">
        <dgm:presLayoutVars>
          <dgm:bulletEnabled val="1"/>
        </dgm:presLayoutVars>
      </dgm:prSet>
      <dgm:spPr/>
    </dgm:pt>
    <dgm:pt modelId="{2D958AB8-D9FD-6644-A911-8BD3C3227671}" type="pres">
      <dgm:prSet presAssocID="{7A7D3884-1D92-4200-A2F4-04C9A3AEBBAB}" presName="sibTrans" presStyleLbl="node1" presStyleIdx="3" presStyleCnt="5"/>
      <dgm:spPr/>
    </dgm:pt>
    <dgm:pt modelId="{ED28ECB9-339B-B64F-BA0A-1B213BC79828}" type="pres">
      <dgm:prSet presAssocID="{C9048BD4-6306-4453-9422-50E1285A3A86}" presName="dummy" presStyleCnt="0"/>
      <dgm:spPr/>
    </dgm:pt>
    <dgm:pt modelId="{D4DEB45B-7125-F643-A7FE-0DD02F8B8B8F}" type="pres">
      <dgm:prSet presAssocID="{C9048BD4-6306-4453-9422-50E1285A3A86}" presName="node" presStyleLbl="revTx" presStyleIdx="4" presStyleCnt="5">
        <dgm:presLayoutVars>
          <dgm:bulletEnabled val="1"/>
        </dgm:presLayoutVars>
      </dgm:prSet>
      <dgm:spPr/>
    </dgm:pt>
    <dgm:pt modelId="{215EF683-B444-9949-BEE8-7AF8DCF5E557}" type="pres">
      <dgm:prSet presAssocID="{B9EE8073-35AC-49BA-8567-3B8A21A0213F}" presName="sibTrans" presStyleLbl="node1" presStyleIdx="4" presStyleCnt="5"/>
      <dgm:spPr/>
    </dgm:pt>
  </dgm:ptLst>
  <dgm:cxnLst>
    <dgm:cxn modelId="{6EBCAE09-F8D0-4D59-B4C5-ED43F6DA644F}" srcId="{C9048BD4-6306-4453-9422-50E1285A3A86}" destId="{56B515D2-447A-4753-ACDD-43ED9E16DDC3}" srcOrd="3" destOrd="0" parTransId="{DF4B2DE5-529F-48C1-98F5-1AB9AEDEBFF9}" sibTransId="{5098B011-2630-4DF3-BFBB-E47908A1B17D}"/>
    <dgm:cxn modelId="{EE06FC0E-A8D7-42D2-A599-B7BD8768F742}" srcId="{C9048BD4-6306-4453-9422-50E1285A3A86}" destId="{90F4D130-5A6D-4031-B942-16A96A9EBA1D}" srcOrd="4" destOrd="0" parTransId="{A5A3A048-C53D-47A5-ADF2-10910CDE742F}" sibTransId="{DEF5AB59-0D38-4C98-99E4-F4717A507725}"/>
    <dgm:cxn modelId="{F8AF6A0F-37D1-A249-A1A3-5269A32429B5}" type="presOf" srcId="{C9048BD4-6306-4453-9422-50E1285A3A86}" destId="{D4DEB45B-7125-F643-A7FE-0DD02F8B8B8F}" srcOrd="0" destOrd="0" presId="urn:microsoft.com/office/officeart/2005/8/layout/cycle1"/>
    <dgm:cxn modelId="{A119D511-3DDA-4D0E-BF65-8C851E61B735}" srcId="{0563B200-3587-478E-BC6C-551A27EC4345}" destId="{5091C7FA-7E5E-44FC-A97E-4CEEDB6152D3}" srcOrd="1" destOrd="0" parTransId="{CFCC3B40-48A7-4F34-AF34-91E4E1E945DF}" sibTransId="{09F8E507-9572-45C9-A826-EFF89511CCF0}"/>
    <dgm:cxn modelId="{62FF0116-4E4D-4C40-885C-FFF81B0806FB}" srcId="{C9048BD4-6306-4453-9422-50E1285A3A86}" destId="{C4BCF2EC-D951-47C6-9DB1-A596D318BE58}" srcOrd="2" destOrd="0" parTransId="{E38D2ACE-2926-4C3D-8F6B-42078729CAA6}" sibTransId="{DF4EAB7D-B555-432C-AAF3-0C3866F09972}"/>
    <dgm:cxn modelId="{5538AD1C-B3AF-BB42-AC31-20DB74AC5ADF}" type="presOf" srcId="{E0F86D18-C7D2-4D1B-B3E2-CE9763C103D8}" destId="{37B92429-A3BC-C84D-AF07-4A7E488B5179}" srcOrd="0" destOrd="0" presId="urn:microsoft.com/office/officeart/2005/8/layout/cycle1"/>
    <dgm:cxn modelId="{15D4AB21-4CCA-4FCA-885C-F5F35D8CDAEA}" srcId="{0563B200-3587-478E-BC6C-551A27EC4345}" destId="{0CC5A08C-BD5A-4E17-91D5-ABFD79740F76}" srcOrd="0" destOrd="0" parTransId="{17B39BCF-770E-4CE9-9AA1-BAA3E9E01B41}" sibTransId="{E0F86D18-C7D2-4D1B-B3E2-CE9763C103D8}"/>
    <dgm:cxn modelId="{5E8C1326-BC30-8740-9681-381BD4E6F125}" type="presOf" srcId="{7A7D3884-1D92-4200-A2F4-04C9A3AEBBAB}" destId="{2D958AB8-D9FD-6644-A911-8BD3C3227671}" srcOrd="0" destOrd="0" presId="urn:microsoft.com/office/officeart/2005/8/layout/cycle1"/>
    <dgm:cxn modelId="{CA960029-4DF1-2440-AE04-61B1238C1EC8}" type="presOf" srcId="{EA9F7E63-619C-438C-A704-6FA3F188C9BA}" destId="{D4DEB45B-7125-F643-A7FE-0DD02F8B8B8F}" srcOrd="0" destOrd="2" presId="urn:microsoft.com/office/officeart/2005/8/layout/cycle1"/>
    <dgm:cxn modelId="{A9EA1C2C-0273-45ED-90F0-A456EE4D09D4}" srcId="{0563B200-3587-478E-BC6C-551A27EC4345}" destId="{0FC29A5B-FF43-4280-9F70-1440802A4610}" srcOrd="2" destOrd="0" parTransId="{C23E1998-AD95-45B7-9166-8269008E61F2}" sibTransId="{6AE3E0DC-30ED-4FE2-8340-AB654DA90951}"/>
    <dgm:cxn modelId="{0C23E836-DEA3-48F0-A56C-A7D8B67E1E57}" srcId="{C9048BD4-6306-4453-9422-50E1285A3A86}" destId="{EA9F7E63-619C-438C-A704-6FA3F188C9BA}" srcOrd="1" destOrd="0" parTransId="{E597F6AF-04CD-477C-AB3E-A7064ADFEB8E}" sibTransId="{05F62D64-3D37-4BBA-AD89-2BD8CE5506E1}"/>
    <dgm:cxn modelId="{66A4FA3C-B8AC-483D-8B89-B352179091B5}" srcId="{0563B200-3587-478E-BC6C-551A27EC4345}" destId="{68118176-EAF3-4D05-9B5C-969F07D44F0E}" srcOrd="3" destOrd="0" parTransId="{E08E9F9C-8FA5-4D8E-96CF-E69E9FCE2A91}" sibTransId="{7A7D3884-1D92-4200-A2F4-04C9A3AEBBAB}"/>
    <dgm:cxn modelId="{F2A9C73E-587E-4965-85E6-21692D2D9FEF}" srcId="{0563B200-3587-478E-BC6C-551A27EC4345}" destId="{C9048BD4-6306-4453-9422-50E1285A3A86}" srcOrd="4" destOrd="0" parTransId="{2B8B7384-8A61-4663-9506-CB9451A1DC9B}" sibTransId="{B9EE8073-35AC-49BA-8567-3B8A21A0213F}"/>
    <dgm:cxn modelId="{C762D855-E9C8-2A49-BEBA-EF8FA05D65D0}" type="presOf" srcId="{68118176-EAF3-4D05-9B5C-969F07D44F0E}" destId="{BB5FF566-0A00-814A-A4B5-290E70557943}" srcOrd="0" destOrd="0" presId="urn:microsoft.com/office/officeart/2005/8/layout/cycle1"/>
    <dgm:cxn modelId="{72AE9A6B-38E5-7249-8EA5-FE10E9C11AC4}" type="presOf" srcId="{C4BCF2EC-D951-47C6-9DB1-A596D318BE58}" destId="{D4DEB45B-7125-F643-A7FE-0DD02F8B8B8F}" srcOrd="0" destOrd="3" presId="urn:microsoft.com/office/officeart/2005/8/layout/cycle1"/>
    <dgm:cxn modelId="{B2943C72-809A-DE46-B4FD-787D987D9139}" type="presOf" srcId="{90F4D130-5A6D-4031-B942-16A96A9EBA1D}" destId="{D4DEB45B-7125-F643-A7FE-0DD02F8B8B8F}" srcOrd="0" destOrd="5" presId="urn:microsoft.com/office/officeart/2005/8/layout/cycle1"/>
    <dgm:cxn modelId="{2597BB80-0798-1142-A196-0092D1FC0015}" type="presOf" srcId="{0FC29A5B-FF43-4280-9F70-1440802A4610}" destId="{581E8A08-4C39-A644-B330-BADA9A32E12F}" srcOrd="0" destOrd="0" presId="urn:microsoft.com/office/officeart/2005/8/layout/cycle1"/>
    <dgm:cxn modelId="{A22A4E89-7708-7146-A755-3BB4B6F5C252}" type="presOf" srcId="{56B515D2-447A-4753-ACDD-43ED9E16DDC3}" destId="{D4DEB45B-7125-F643-A7FE-0DD02F8B8B8F}" srcOrd="0" destOrd="4" presId="urn:microsoft.com/office/officeart/2005/8/layout/cycle1"/>
    <dgm:cxn modelId="{274E258F-3CA8-1D48-A037-83DEF553DCFD}" type="presOf" srcId="{B9EE8073-35AC-49BA-8567-3B8A21A0213F}" destId="{215EF683-B444-9949-BEE8-7AF8DCF5E557}" srcOrd="0" destOrd="0" presId="urn:microsoft.com/office/officeart/2005/8/layout/cycle1"/>
    <dgm:cxn modelId="{03E62995-349B-9748-B0C1-A6E8590C8AAB}" type="presOf" srcId="{E60FB9A6-4628-4AAD-9EFB-0000BA5535E9}" destId="{D4DEB45B-7125-F643-A7FE-0DD02F8B8B8F}" srcOrd="0" destOrd="1" presId="urn:microsoft.com/office/officeart/2005/8/layout/cycle1"/>
    <dgm:cxn modelId="{2638F299-0B42-0948-BAE8-549B2CCE0B24}" type="presOf" srcId="{09F8E507-9572-45C9-A826-EFF89511CCF0}" destId="{71FB32CF-43FD-2049-AA6B-74736FDE1E96}" srcOrd="0" destOrd="0" presId="urn:microsoft.com/office/officeart/2005/8/layout/cycle1"/>
    <dgm:cxn modelId="{A26081A8-F13E-6743-B988-7A7E98C14C31}" type="presOf" srcId="{6AE3E0DC-30ED-4FE2-8340-AB654DA90951}" destId="{F9B8C641-DE91-454E-9C58-56330D8D5F5E}" srcOrd="0" destOrd="0" presId="urn:microsoft.com/office/officeart/2005/8/layout/cycle1"/>
    <dgm:cxn modelId="{F2C4B2A9-7044-F840-8CC9-DA5BAE2AA0F1}" type="presOf" srcId="{5091C7FA-7E5E-44FC-A97E-4CEEDB6152D3}" destId="{1531ED6C-150D-D247-A553-DB762069B04E}" srcOrd="0" destOrd="0" presId="urn:microsoft.com/office/officeart/2005/8/layout/cycle1"/>
    <dgm:cxn modelId="{7A75B6C3-B95C-4072-B0C6-89A3B985C7BE}" srcId="{C9048BD4-6306-4453-9422-50E1285A3A86}" destId="{E60FB9A6-4628-4AAD-9EFB-0000BA5535E9}" srcOrd="0" destOrd="0" parTransId="{5A63EE91-DA5C-4EEB-A5C4-6D9BBB8E1536}" sibTransId="{3AE9B94E-C1A3-4999-A92D-3412E5405EB8}"/>
    <dgm:cxn modelId="{C3E4F7D1-7D22-E146-93D9-30C40B073D62}" type="presOf" srcId="{0CC5A08C-BD5A-4E17-91D5-ABFD79740F76}" destId="{1FCD08E4-63C4-5345-96CF-61E7DFB07195}" srcOrd="0" destOrd="0" presId="urn:microsoft.com/office/officeart/2005/8/layout/cycle1"/>
    <dgm:cxn modelId="{5D79DBFF-CE4E-7145-B976-59AF87D0831B}" type="presOf" srcId="{0563B200-3587-478E-BC6C-551A27EC4345}" destId="{B06C034C-BBC2-5941-8AAA-D94F1B2EA0FE}" srcOrd="0" destOrd="0" presId="urn:microsoft.com/office/officeart/2005/8/layout/cycle1"/>
    <dgm:cxn modelId="{3168E225-2271-B244-B956-5F78440D9FEB}" type="presParOf" srcId="{B06C034C-BBC2-5941-8AAA-D94F1B2EA0FE}" destId="{56593934-1B92-E246-A290-124D3E33F2F7}" srcOrd="0" destOrd="0" presId="urn:microsoft.com/office/officeart/2005/8/layout/cycle1"/>
    <dgm:cxn modelId="{648906AE-0D56-0A4F-B42A-730AB142A0A6}" type="presParOf" srcId="{B06C034C-BBC2-5941-8AAA-D94F1B2EA0FE}" destId="{1FCD08E4-63C4-5345-96CF-61E7DFB07195}" srcOrd="1" destOrd="0" presId="urn:microsoft.com/office/officeart/2005/8/layout/cycle1"/>
    <dgm:cxn modelId="{2A78D27A-1E83-7844-A3D9-FAEEF5A33320}" type="presParOf" srcId="{B06C034C-BBC2-5941-8AAA-D94F1B2EA0FE}" destId="{37B92429-A3BC-C84D-AF07-4A7E488B5179}" srcOrd="2" destOrd="0" presId="urn:microsoft.com/office/officeart/2005/8/layout/cycle1"/>
    <dgm:cxn modelId="{7B3660F3-577A-DE41-8696-55DE82CEE0B9}" type="presParOf" srcId="{B06C034C-BBC2-5941-8AAA-D94F1B2EA0FE}" destId="{351F95C5-8DB7-E344-95E7-C9AD1B37B6A1}" srcOrd="3" destOrd="0" presId="urn:microsoft.com/office/officeart/2005/8/layout/cycle1"/>
    <dgm:cxn modelId="{1EEC09C5-8ADD-1343-BC88-A858FCB15BD7}" type="presParOf" srcId="{B06C034C-BBC2-5941-8AAA-D94F1B2EA0FE}" destId="{1531ED6C-150D-D247-A553-DB762069B04E}" srcOrd="4" destOrd="0" presId="urn:microsoft.com/office/officeart/2005/8/layout/cycle1"/>
    <dgm:cxn modelId="{0844B389-EF67-C04A-86E1-772892852799}" type="presParOf" srcId="{B06C034C-BBC2-5941-8AAA-D94F1B2EA0FE}" destId="{71FB32CF-43FD-2049-AA6B-74736FDE1E96}" srcOrd="5" destOrd="0" presId="urn:microsoft.com/office/officeart/2005/8/layout/cycle1"/>
    <dgm:cxn modelId="{6624B94D-6894-ED4B-95BE-E7A080F4D413}" type="presParOf" srcId="{B06C034C-BBC2-5941-8AAA-D94F1B2EA0FE}" destId="{4B12B417-8195-244C-B7E1-C2BA557AD45E}" srcOrd="6" destOrd="0" presId="urn:microsoft.com/office/officeart/2005/8/layout/cycle1"/>
    <dgm:cxn modelId="{038A90AC-F0F7-D94F-98C1-F8AA77BC93F9}" type="presParOf" srcId="{B06C034C-BBC2-5941-8AAA-D94F1B2EA0FE}" destId="{581E8A08-4C39-A644-B330-BADA9A32E12F}" srcOrd="7" destOrd="0" presId="urn:microsoft.com/office/officeart/2005/8/layout/cycle1"/>
    <dgm:cxn modelId="{2D05C89C-F5A6-C44A-8207-2423DC1D56AF}" type="presParOf" srcId="{B06C034C-BBC2-5941-8AAA-D94F1B2EA0FE}" destId="{F9B8C641-DE91-454E-9C58-56330D8D5F5E}" srcOrd="8" destOrd="0" presId="urn:microsoft.com/office/officeart/2005/8/layout/cycle1"/>
    <dgm:cxn modelId="{874506D8-C889-4040-818F-00DBEF56EE2E}" type="presParOf" srcId="{B06C034C-BBC2-5941-8AAA-D94F1B2EA0FE}" destId="{5E7EDABD-5E76-8C4E-B886-D1C72B459E06}" srcOrd="9" destOrd="0" presId="urn:microsoft.com/office/officeart/2005/8/layout/cycle1"/>
    <dgm:cxn modelId="{2F3A184F-BF88-6B41-A890-9BFC5B282291}" type="presParOf" srcId="{B06C034C-BBC2-5941-8AAA-D94F1B2EA0FE}" destId="{BB5FF566-0A00-814A-A4B5-290E70557943}" srcOrd="10" destOrd="0" presId="urn:microsoft.com/office/officeart/2005/8/layout/cycle1"/>
    <dgm:cxn modelId="{CD69CA80-8918-3F40-B995-C410BB87883A}" type="presParOf" srcId="{B06C034C-BBC2-5941-8AAA-D94F1B2EA0FE}" destId="{2D958AB8-D9FD-6644-A911-8BD3C3227671}" srcOrd="11" destOrd="0" presId="urn:microsoft.com/office/officeart/2005/8/layout/cycle1"/>
    <dgm:cxn modelId="{867E8299-BD2C-074C-81DA-610AC0B13B6F}" type="presParOf" srcId="{B06C034C-BBC2-5941-8AAA-D94F1B2EA0FE}" destId="{ED28ECB9-339B-B64F-BA0A-1B213BC79828}" srcOrd="12" destOrd="0" presId="urn:microsoft.com/office/officeart/2005/8/layout/cycle1"/>
    <dgm:cxn modelId="{D4CFF973-6311-3F40-A1DA-D8A5149D32B5}" type="presParOf" srcId="{B06C034C-BBC2-5941-8AAA-D94F1B2EA0FE}" destId="{D4DEB45B-7125-F643-A7FE-0DD02F8B8B8F}" srcOrd="13" destOrd="0" presId="urn:microsoft.com/office/officeart/2005/8/layout/cycle1"/>
    <dgm:cxn modelId="{F6301465-E130-A849-8FC0-5342839392B8}" type="presParOf" srcId="{B06C034C-BBC2-5941-8AAA-D94F1B2EA0FE}" destId="{215EF683-B444-9949-BEE8-7AF8DCF5E557}" srcOrd="14" destOrd="0" presId="urn:microsoft.com/office/officeart/2005/8/layout/cycle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CD08E4-63C4-5345-96CF-61E7DFB07195}">
      <dsp:nvSpPr>
        <dsp:cNvPr id="0" name=""/>
        <dsp:cNvSpPr/>
      </dsp:nvSpPr>
      <dsp:spPr>
        <a:xfrm>
          <a:off x="2204740" y="307713"/>
          <a:ext cx="859703" cy="859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0" tIns="8890" rIns="8890" bIns="8890" numCol="1" spcCol="1270" anchor="ctr" anchorCtr="0">
          <a:noAutofit/>
        </a:bodyPr>
        <a:lstStyle/>
        <a:p>
          <a:pPr marL="0" lvl="0" indent="0" algn="ctr" defTabSz="311150">
            <a:lnSpc>
              <a:spcPct val="150000"/>
            </a:lnSpc>
            <a:spcBef>
              <a:spcPct val="0"/>
            </a:spcBef>
            <a:spcAft>
              <a:spcPct val="35000"/>
            </a:spcAft>
            <a:buNone/>
          </a:pPr>
          <a:r>
            <a:rPr lang="en-US" sz="700" kern="1200" dirty="0"/>
            <a:t>Children are biologically programmed to form attachments.</a:t>
          </a:r>
        </a:p>
      </dsp:txBody>
      <dsp:txXfrm>
        <a:off x="2204740" y="307713"/>
        <a:ext cx="859703" cy="859703"/>
      </dsp:txXfrm>
    </dsp:sp>
    <dsp:sp modelId="{37B92429-A3BC-C84D-AF07-4A7E488B5179}">
      <dsp:nvSpPr>
        <dsp:cNvPr id="0" name=""/>
        <dsp:cNvSpPr/>
      </dsp:nvSpPr>
      <dsp:spPr>
        <a:xfrm>
          <a:off x="179439" y="282485"/>
          <a:ext cx="3227012" cy="3227012"/>
        </a:xfrm>
        <a:prstGeom prst="circularArrow">
          <a:avLst>
            <a:gd name="adj1" fmla="val 5195"/>
            <a:gd name="adj2" fmla="val 335535"/>
            <a:gd name="adj3" fmla="val 21294783"/>
            <a:gd name="adj4" fmla="val 19764888"/>
            <a:gd name="adj5" fmla="val 6061"/>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31ED6C-150D-D247-A553-DB762069B04E}">
      <dsp:nvSpPr>
        <dsp:cNvPr id="0" name=""/>
        <dsp:cNvSpPr/>
      </dsp:nvSpPr>
      <dsp:spPr>
        <a:xfrm>
          <a:off x="2724906" y="1908619"/>
          <a:ext cx="859703" cy="859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0" tIns="8890" rIns="8890" bIns="8890" numCol="1" spcCol="1270" anchor="ctr" anchorCtr="0">
          <a:noAutofit/>
        </a:bodyPr>
        <a:lstStyle/>
        <a:p>
          <a:pPr marL="0" lvl="0" indent="0" algn="ctr" defTabSz="311150">
            <a:lnSpc>
              <a:spcPct val="150000"/>
            </a:lnSpc>
            <a:spcBef>
              <a:spcPct val="0"/>
            </a:spcBef>
            <a:spcAft>
              <a:spcPct val="35000"/>
            </a:spcAft>
            <a:buNone/>
          </a:pPr>
          <a:r>
            <a:rPr lang="en-US" sz="700" kern="1200"/>
            <a:t>Attachment promotes survival and emotional security.</a:t>
          </a:r>
        </a:p>
      </dsp:txBody>
      <dsp:txXfrm>
        <a:off x="2724906" y="1908619"/>
        <a:ext cx="859703" cy="859703"/>
      </dsp:txXfrm>
    </dsp:sp>
    <dsp:sp modelId="{71FB32CF-43FD-2049-AA6B-74736FDE1E96}">
      <dsp:nvSpPr>
        <dsp:cNvPr id="0" name=""/>
        <dsp:cNvSpPr/>
      </dsp:nvSpPr>
      <dsp:spPr>
        <a:xfrm>
          <a:off x="179439" y="282485"/>
          <a:ext cx="3227012" cy="3227012"/>
        </a:xfrm>
        <a:prstGeom prst="circularArrow">
          <a:avLst>
            <a:gd name="adj1" fmla="val 5195"/>
            <a:gd name="adj2" fmla="val 335535"/>
            <a:gd name="adj3" fmla="val 4016296"/>
            <a:gd name="adj4" fmla="val 2251966"/>
            <a:gd name="adj5" fmla="val 6061"/>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81E8A08-4C39-A644-B330-BADA9A32E12F}">
      <dsp:nvSpPr>
        <dsp:cNvPr id="0" name=""/>
        <dsp:cNvSpPr/>
      </dsp:nvSpPr>
      <dsp:spPr>
        <a:xfrm>
          <a:off x="1363093" y="2898034"/>
          <a:ext cx="859703" cy="859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0" tIns="8890" rIns="8890" bIns="8890" numCol="1" spcCol="1270" anchor="ctr" anchorCtr="0">
          <a:noAutofit/>
        </a:bodyPr>
        <a:lstStyle/>
        <a:p>
          <a:pPr marL="0" lvl="0" indent="0" algn="ctr" defTabSz="311150">
            <a:lnSpc>
              <a:spcPct val="150000"/>
            </a:lnSpc>
            <a:spcBef>
              <a:spcPct val="0"/>
            </a:spcBef>
            <a:spcAft>
              <a:spcPct val="35000"/>
            </a:spcAft>
            <a:buNone/>
          </a:pPr>
          <a:r>
            <a:rPr lang="en-US" sz="700" kern="1200" dirty="0"/>
            <a:t>Secure attachment supports healthy development</a:t>
          </a:r>
        </a:p>
      </dsp:txBody>
      <dsp:txXfrm>
        <a:off x="1363093" y="2898034"/>
        <a:ext cx="859703" cy="859703"/>
      </dsp:txXfrm>
    </dsp:sp>
    <dsp:sp modelId="{F9B8C641-DE91-454E-9C58-56330D8D5F5E}">
      <dsp:nvSpPr>
        <dsp:cNvPr id="0" name=""/>
        <dsp:cNvSpPr/>
      </dsp:nvSpPr>
      <dsp:spPr>
        <a:xfrm>
          <a:off x="179439" y="282485"/>
          <a:ext cx="3227012" cy="3227012"/>
        </a:xfrm>
        <a:prstGeom prst="circularArrow">
          <a:avLst>
            <a:gd name="adj1" fmla="val 5195"/>
            <a:gd name="adj2" fmla="val 335535"/>
            <a:gd name="adj3" fmla="val 8212500"/>
            <a:gd name="adj4" fmla="val 6448170"/>
            <a:gd name="adj5" fmla="val 6061"/>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B5FF566-0A00-814A-A4B5-290E70557943}">
      <dsp:nvSpPr>
        <dsp:cNvPr id="0" name=""/>
        <dsp:cNvSpPr/>
      </dsp:nvSpPr>
      <dsp:spPr>
        <a:xfrm>
          <a:off x="1281" y="1908619"/>
          <a:ext cx="859703" cy="859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0" tIns="8890" rIns="8890" bIns="8890" numCol="1" spcCol="1270" anchor="ctr" anchorCtr="0">
          <a:noAutofit/>
        </a:bodyPr>
        <a:lstStyle/>
        <a:p>
          <a:pPr marL="0" lvl="0" indent="0" algn="ctr" defTabSz="311150">
            <a:lnSpc>
              <a:spcPct val="150000"/>
            </a:lnSpc>
            <a:spcBef>
              <a:spcPct val="0"/>
            </a:spcBef>
            <a:spcAft>
              <a:spcPct val="35000"/>
            </a:spcAft>
            <a:buNone/>
          </a:pPr>
          <a:r>
            <a:rPr lang="en-US" sz="700" kern="1200" dirty="0"/>
            <a:t>Early relationship create an internal working model.</a:t>
          </a:r>
        </a:p>
      </dsp:txBody>
      <dsp:txXfrm>
        <a:off x="1281" y="1908619"/>
        <a:ext cx="859703" cy="859703"/>
      </dsp:txXfrm>
    </dsp:sp>
    <dsp:sp modelId="{2D958AB8-D9FD-6644-A911-8BD3C3227671}">
      <dsp:nvSpPr>
        <dsp:cNvPr id="0" name=""/>
        <dsp:cNvSpPr/>
      </dsp:nvSpPr>
      <dsp:spPr>
        <a:xfrm>
          <a:off x="179439" y="282485"/>
          <a:ext cx="3227012" cy="3227012"/>
        </a:xfrm>
        <a:prstGeom prst="circularArrow">
          <a:avLst>
            <a:gd name="adj1" fmla="val 5195"/>
            <a:gd name="adj2" fmla="val 335535"/>
            <a:gd name="adj3" fmla="val 12299577"/>
            <a:gd name="adj4" fmla="val 10769682"/>
            <a:gd name="adj5" fmla="val 6061"/>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4DEB45B-7125-F643-A7FE-0DD02F8B8B8F}">
      <dsp:nvSpPr>
        <dsp:cNvPr id="0" name=""/>
        <dsp:cNvSpPr/>
      </dsp:nvSpPr>
      <dsp:spPr>
        <a:xfrm>
          <a:off x="521447" y="307713"/>
          <a:ext cx="859703" cy="85970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90" tIns="8890" rIns="8890" bIns="8890" numCol="1" spcCol="1270" anchor="ctr" anchorCtr="0">
          <a:noAutofit/>
        </a:bodyPr>
        <a:lstStyle/>
        <a:p>
          <a:pPr marL="0" lvl="0" indent="0" algn="l" defTabSz="311150">
            <a:lnSpc>
              <a:spcPct val="150000"/>
            </a:lnSpc>
            <a:spcBef>
              <a:spcPct val="0"/>
            </a:spcBef>
            <a:spcAft>
              <a:spcPct val="35000"/>
            </a:spcAft>
            <a:buNone/>
          </a:pPr>
          <a:r>
            <a:rPr lang="en-US" sz="700" b="1" kern="1200"/>
            <a:t>Key concepts</a:t>
          </a:r>
          <a:endParaRPr lang="en-US" sz="700" kern="1200"/>
        </a:p>
        <a:p>
          <a:pPr marL="57150" lvl="1" indent="-57150" algn="l" defTabSz="222250">
            <a:lnSpc>
              <a:spcPct val="150000"/>
            </a:lnSpc>
            <a:spcBef>
              <a:spcPct val="0"/>
            </a:spcBef>
            <a:spcAft>
              <a:spcPct val="15000"/>
            </a:spcAft>
            <a:buChar char="•"/>
          </a:pPr>
          <a:r>
            <a:rPr lang="en-US" sz="500" kern="1200" dirty="0"/>
            <a:t>Monotropy</a:t>
          </a:r>
        </a:p>
        <a:p>
          <a:pPr marL="57150" lvl="1" indent="-57150" algn="l" defTabSz="222250">
            <a:lnSpc>
              <a:spcPct val="150000"/>
            </a:lnSpc>
            <a:spcBef>
              <a:spcPct val="0"/>
            </a:spcBef>
            <a:spcAft>
              <a:spcPct val="15000"/>
            </a:spcAft>
            <a:buChar char="•"/>
          </a:pPr>
          <a:r>
            <a:rPr lang="en-US" sz="500" kern="1200" dirty="0"/>
            <a:t>Secure base</a:t>
          </a:r>
        </a:p>
        <a:p>
          <a:pPr marL="57150" lvl="1" indent="-57150" algn="l" defTabSz="222250">
            <a:lnSpc>
              <a:spcPct val="150000"/>
            </a:lnSpc>
            <a:spcBef>
              <a:spcPct val="0"/>
            </a:spcBef>
            <a:spcAft>
              <a:spcPct val="15000"/>
            </a:spcAft>
            <a:buChar char="•"/>
          </a:pPr>
          <a:r>
            <a:rPr lang="en-US" sz="500" kern="1200" dirty="0"/>
            <a:t>Separation anxiety</a:t>
          </a:r>
        </a:p>
        <a:p>
          <a:pPr marL="57150" lvl="1" indent="-57150" algn="l" defTabSz="222250">
            <a:lnSpc>
              <a:spcPct val="150000"/>
            </a:lnSpc>
            <a:spcBef>
              <a:spcPct val="0"/>
            </a:spcBef>
            <a:spcAft>
              <a:spcPct val="15000"/>
            </a:spcAft>
            <a:buChar char="•"/>
          </a:pPr>
          <a:r>
            <a:rPr lang="en-US" sz="500" kern="1200" dirty="0"/>
            <a:t>Internal working model</a:t>
          </a:r>
        </a:p>
        <a:p>
          <a:pPr marL="57150" lvl="1" indent="-57150" algn="l" defTabSz="222250">
            <a:lnSpc>
              <a:spcPct val="150000"/>
            </a:lnSpc>
            <a:spcBef>
              <a:spcPct val="0"/>
            </a:spcBef>
            <a:spcAft>
              <a:spcPct val="15000"/>
            </a:spcAft>
            <a:buChar char="•"/>
          </a:pPr>
          <a:r>
            <a:rPr lang="en-US" sz="500" kern="1200" dirty="0"/>
            <a:t>Maternal sensitivity</a:t>
          </a:r>
        </a:p>
      </dsp:txBody>
      <dsp:txXfrm>
        <a:off x="521447" y="307713"/>
        <a:ext cx="859703" cy="859703"/>
      </dsp:txXfrm>
    </dsp:sp>
    <dsp:sp modelId="{215EF683-B444-9949-BEE8-7AF8DCF5E557}">
      <dsp:nvSpPr>
        <dsp:cNvPr id="0" name=""/>
        <dsp:cNvSpPr/>
      </dsp:nvSpPr>
      <dsp:spPr>
        <a:xfrm>
          <a:off x="179439" y="282485"/>
          <a:ext cx="3227012" cy="3227012"/>
        </a:xfrm>
        <a:prstGeom prst="circularArrow">
          <a:avLst>
            <a:gd name="adj1" fmla="val 5195"/>
            <a:gd name="adj2" fmla="val 335535"/>
            <a:gd name="adj3" fmla="val 16867279"/>
            <a:gd name="adj4" fmla="val 15197186"/>
            <a:gd name="adj5" fmla="val 6061"/>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1D6BA56-F014-4245-948F-EAD5147C58C2}" type="datetimeFigureOut">
              <a:rPr lang="en-US" smtClean="0"/>
              <a:t>7/12/26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6B929F9-2DE0-A74A-B4FB-46D305FE008F}" type="slidenum">
              <a:rPr lang="en-US" smtClean="0"/>
              <a:t>‹#›</a:t>
            </a:fld>
            <a:endParaRPr lang="en-US"/>
          </a:p>
        </p:txBody>
      </p:sp>
    </p:spTree>
    <p:extLst>
      <p:ext uri="{BB962C8B-B14F-4D97-AF65-F5344CB8AC3E}">
        <p14:creationId xmlns:p14="http://schemas.microsoft.com/office/powerpoint/2010/main" val="22468975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B929F9-2DE0-A74A-B4FB-46D305FE008F}" type="slidenum">
              <a:rPr lang="en-US" smtClean="0"/>
              <a:t>3</a:t>
            </a:fld>
            <a:endParaRPr lang="en-US"/>
          </a:p>
        </p:txBody>
      </p:sp>
    </p:spTree>
    <p:extLst>
      <p:ext uri="{BB962C8B-B14F-4D97-AF65-F5344CB8AC3E}">
        <p14:creationId xmlns:p14="http://schemas.microsoft.com/office/powerpoint/2010/main" val="22672130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B929F9-2DE0-A74A-B4FB-46D305FE008F}" type="slidenum">
              <a:rPr lang="en-US" smtClean="0"/>
              <a:t>4</a:t>
            </a:fld>
            <a:endParaRPr lang="en-US"/>
          </a:p>
        </p:txBody>
      </p:sp>
    </p:spTree>
    <p:extLst>
      <p:ext uri="{BB962C8B-B14F-4D97-AF65-F5344CB8AC3E}">
        <p14:creationId xmlns:p14="http://schemas.microsoft.com/office/powerpoint/2010/main" val="21495848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B929F9-2DE0-A74A-B4FB-46D305FE008F}" type="slidenum">
              <a:rPr lang="en-US" smtClean="0"/>
              <a:t>5</a:t>
            </a:fld>
            <a:endParaRPr lang="en-US"/>
          </a:p>
        </p:txBody>
      </p:sp>
    </p:spTree>
    <p:extLst>
      <p:ext uri="{BB962C8B-B14F-4D97-AF65-F5344CB8AC3E}">
        <p14:creationId xmlns:p14="http://schemas.microsoft.com/office/powerpoint/2010/main" val="5836686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”Isaac’s development is influenced by both nature and nurture. Natures include biological factors such as genetics, temperament and brain development. Some children are naturally more sensitive or cautious than other. Nurture includes parenting, routines, social experiences and environmental changes. In Isaac’s case, disrupted childcare,  maternal mental health difficulties, and relocation have shaped his experiences. This demonstrates that child development result from the interaction between biological and environmental influences.</a:t>
            </a:r>
          </a:p>
        </p:txBody>
      </p:sp>
      <p:sp>
        <p:nvSpPr>
          <p:cNvPr id="4" name="Slide Number Placeholder 3"/>
          <p:cNvSpPr>
            <a:spLocks noGrp="1"/>
          </p:cNvSpPr>
          <p:nvPr>
            <p:ph type="sldNum" sz="quarter" idx="5"/>
          </p:nvPr>
        </p:nvSpPr>
        <p:spPr/>
        <p:txBody>
          <a:bodyPr/>
          <a:lstStyle/>
          <a:p>
            <a:fld id="{16B929F9-2DE0-A74A-B4FB-46D305FE008F}" type="slidenum">
              <a:rPr lang="en-US" smtClean="0"/>
              <a:t>6</a:t>
            </a:fld>
            <a:endParaRPr lang="en-US"/>
          </a:p>
        </p:txBody>
      </p:sp>
    </p:spTree>
    <p:extLst>
      <p:ext uri="{BB962C8B-B14F-4D97-AF65-F5344CB8AC3E}">
        <p14:creationId xmlns:p14="http://schemas.microsoft.com/office/powerpoint/2010/main" val="26591907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B929F9-2DE0-A74A-B4FB-46D305FE008F}" type="slidenum">
              <a:rPr lang="en-US" smtClean="0"/>
              <a:t>8</a:t>
            </a:fld>
            <a:endParaRPr lang="en-US"/>
          </a:p>
        </p:txBody>
      </p:sp>
    </p:spTree>
    <p:extLst>
      <p:ext uri="{BB962C8B-B14F-4D97-AF65-F5344CB8AC3E}">
        <p14:creationId xmlns:p14="http://schemas.microsoft.com/office/powerpoint/2010/main" val="36884609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16B929F9-2DE0-A74A-B4FB-46D305FE008F}" type="slidenum">
              <a:rPr lang="en-US" smtClean="0"/>
              <a:t>14</a:t>
            </a:fld>
            <a:endParaRPr lang="en-US"/>
          </a:p>
        </p:txBody>
      </p:sp>
    </p:spTree>
    <p:extLst>
      <p:ext uri="{BB962C8B-B14F-4D97-AF65-F5344CB8AC3E}">
        <p14:creationId xmlns:p14="http://schemas.microsoft.com/office/powerpoint/2010/main" val="28311750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7/12/26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7/12/26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7/12/26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7/12/26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7/12/26</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7/12/26</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7/12/26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GB"/>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7/12/26</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7/12/26</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7/12/26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7/12/26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7/12/26</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pxhere.com/en/photo/544300" TargetMode="External"/><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nurse24.it/infermiere/dalla-redazione/dono-vita-bowlby.html" TargetMode="External"/><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6.xml"/><Relationship Id="rId4" Type="http://schemas.openxmlformats.org/officeDocument/2006/relationships/hyperlink" Target="https://unsplash.com/s/photos/mother-and-kid" TargetMode="External"/></Relationships>
</file>

<file path=ppt/slides/_rels/slide4.xml.rels><?xml version="1.0" encoding="UTF-8" standalone="yes"?>
<Relationships xmlns="http://schemas.openxmlformats.org/package/2006/relationships"><Relationship Id="rId8" Type="http://schemas.openxmlformats.org/officeDocument/2006/relationships/diagramLayout" Target="../diagrams/layout1.xml"/><Relationship Id="rId3" Type="http://schemas.openxmlformats.org/officeDocument/2006/relationships/image" Target="../media/image2.jpg"/><Relationship Id="rId7" Type="http://schemas.openxmlformats.org/officeDocument/2006/relationships/diagramData" Target="../diagrams/data1.xml"/><Relationship Id="rId2" Type="http://schemas.openxmlformats.org/officeDocument/2006/relationships/notesSlide" Target="../notesSlides/notesSlide2.xml"/><Relationship Id="rId1" Type="http://schemas.openxmlformats.org/officeDocument/2006/relationships/slideLayout" Target="../slideLayouts/slideLayout6.xml"/><Relationship Id="rId6" Type="http://schemas.openxmlformats.org/officeDocument/2006/relationships/hyperlink" Target="https://www.frontiersin.org/articles/10.3389/fgwh.2020.575752/full" TargetMode="External"/><Relationship Id="rId11" Type="http://schemas.microsoft.com/office/2007/relationships/diagramDrawing" Target="../diagrams/drawing1.xml"/><Relationship Id="rId5" Type="http://schemas.openxmlformats.org/officeDocument/2006/relationships/image" Target="../media/image4.jpg"/><Relationship Id="rId10" Type="http://schemas.openxmlformats.org/officeDocument/2006/relationships/diagramColors" Target="../diagrams/colors1.xml"/><Relationship Id="rId4" Type="http://schemas.openxmlformats.org/officeDocument/2006/relationships/hyperlink" Target="https://www.nurse24.it/infermiere/dalla-redazione/dono-vita-bowlby.html" TargetMode="External"/><Relationship Id="rId9"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5.xml"/><Relationship Id="rId6" Type="http://schemas.openxmlformats.org/officeDocument/2006/relationships/hyperlink" Target="https://www.msn.com/en-gb/health/other/separation-anxiety-what-it-really-is-and-how-to-cope/ss-AA1lNTJi" TargetMode="External"/><Relationship Id="rId5" Type="http://schemas.openxmlformats.org/officeDocument/2006/relationships/image" Target="../media/image6.img"/><Relationship Id="rId4" Type="http://schemas.openxmlformats.org/officeDocument/2006/relationships/hyperlink" Target="https://www.choosehelp.com/topics/anxiety/generalized-anxiety-disorder-in-children"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hyperlink" Target="https://narrare-digitale.jimdofree.com/strumenti-ed-approfondimenti/" TargetMode="External"/><Relationship Id="rId2" Type="http://schemas.openxmlformats.org/officeDocument/2006/relationships/image" Target="../media/image8.jpg"/><Relationship Id="rId1" Type="http://schemas.openxmlformats.org/officeDocument/2006/relationships/slideLayout" Target="../slideLayouts/slideLayout6.xml"/><Relationship Id="rId5" Type="http://schemas.openxmlformats.org/officeDocument/2006/relationships/hyperlink" Target="https://ian-scott.net/2020/04/22/rainbow-support/" TargetMode="External"/><Relationship Id="rId4"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hyperlink" Target="https://www.rawpixel.com/image/456086/free-illustration-image-gear-meeting-avatar" TargetMode="Externa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3" Type="http://schemas.openxmlformats.org/officeDocument/2006/relationships/hyperlink" Target="https://www.flickr.com/photos/fairfaxcounty/6312400554" TargetMode="External"/><Relationship Id="rId2" Type="http://schemas.openxmlformats.org/officeDocument/2006/relationships/image" Target="../media/image11.jp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hyperlink" Target="https://childandfamilyblog.com/envisioning-motherhood-before-and-after-babys-arrival/" TargetMode="External"/><Relationship Id="rId2" Type="http://schemas.openxmlformats.org/officeDocument/2006/relationships/image" Target="../media/image12.jp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hyperlink" Target="https://www.gov.uk/government/publication/working-together-to-safeguard-children" TargetMode="External"/><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hyperlink" Target="https://www.nice.org.uk/guidance/ph4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4F645BF8-7885-4398-80BC-4C0DF24F5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1" name="Rectangle 30">
            <a:extLst>
              <a:ext uri="{FF2B5EF4-FFF2-40B4-BE49-F238E27FC236}">
                <a16:creationId xmlns:a16="http://schemas.microsoft.com/office/drawing/2014/main" id="{3212FB65-CD2B-4005-B910-132DCE19FC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5601F031-CF1B-CD88-C155-F666721B2C4E}"/>
              </a:ext>
            </a:extLst>
          </p:cNvPr>
          <p:cNvSpPr>
            <a:spLocks noGrp="1"/>
          </p:cNvSpPr>
          <p:nvPr>
            <p:ph type="ctrTitle"/>
          </p:nvPr>
        </p:nvSpPr>
        <p:spPr>
          <a:xfrm>
            <a:off x="252919" y="1123837"/>
            <a:ext cx="2947482" cy="4601183"/>
          </a:xfrm>
        </p:spPr>
        <p:txBody>
          <a:bodyPr vert="horz" lIns="91440" tIns="45720" rIns="91440" bIns="45720" rtlCol="0" anchor="ctr">
            <a:normAutofit/>
          </a:bodyPr>
          <a:lstStyle/>
          <a:p>
            <a:r>
              <a:rPr lang="en-US" sz="3600" spc="-60"/>
              <a:t>Understanding Isaac’s Development Through Bowlby’s Attachment Theory</a:t>
            </a:r>
          </a:p>
        </p:txBody>
      </p:sp>
      <p:sp>
        <p:nvSpPr>
          <p:cNvPr id="3" name="Subtitle 2">
            <a:extLst>
              <a:ext uri="{FF2B5EF4-FFF2-40B4-BE49-F238E27FC236}">
                <a16:creationId xmlns:a16="http://schemas.microsoft.com/office/drawing/2014/main" id="{C3862EC8-7AB7-9A12-BC4F-3FC90D831219}"/>
              </a:ext>
            </a:extLst>
          </p:cNvPr>
          <p:cNvSpPr>
            <a:spLocks noGrp="1"/>
          </p:cNvSpPr>
          <p:nvPr>
            <p:ph type="subTitle" idx="1"/>
          </p:nvPr>
        </p:nvSpPr>
        <p:spPr>
          <a:xfrm>
            <a:off x="3443591" y="864108"/>
            <a:ext cx="4011567" cy="5120640"/>
          </a:xfrm>
        </p:spPr>
        <p:txBody>
          <a:bodyPr vert="horz" lIns="91440" tIns="45720" rIns="91440" bIns="45720" rtlCol="0" anchor="ctr">
            <a:normAutofit/>
          </a:bodyPr>
          <a:lstStyle/>
          <a:p>
            <a:pPr>
              <a:lnSpc>
                <a:spcPct val="150000"/>
              </a:lnSpc>
            </a:pPr>
            <a:r>
              <a:rPr lang="en-US" dirty="0">
                <a:solidFill>
                  <a:schemeClr val="tx1">
                    <a:lumMod val="65000"/>
                    <a:lumOff val="35000"/>
                  </a:schemeClr>
                </a:solidFill>
              </a:rPr>
              <a:t>University of Wales Trinity of Saint David</a:t>
            </a:r>
          </a:p>
          <a:p>
            <a:pPr>
              <a:lnSpc>
                <a:spcPct val="150000"/>
              </a:lnSpc>
            </a:pPr>
            <a:r>
              <a:rPr lang="en-US" dirty="0">
                <a:solidFill>
                  <a:schemeClr val="tx1">
                    <a:lumMod val="65000"/>
                    <a:lumOff val="35000"/>
                  </a:schemeClr>
                </a:solidFill>
              </a:rPr>
              <a:t>Name: Glenda Ancheta  Divina</a:t>
            </a:r>
          </a:p>
          <a:p>
            <a:pPr>
              <a:lnSpc>
                <a:spcPct val="150000"/>
              </a:lnSpc>
            </a:pPr>
            <a:r>
              <a:rPr lang="en-US" dirty="0">
                <a:solidFill>
                  <a:schemeClr val="tx1">
                    <a:lumMod val="65000"/>
                    <a:lumOff val="35000"/>
                  </a:schemeClr>
                </a:solidFill>
              </a:rPr>
              <a:t>Module: Psychology in Health and Social Care (LCHS</a:t>
            </a:r>
            <a:r>
              <a:rPr lang="en-US" sz="2400" dirty="0">
                <a:solidFill>
                  <a:schemeClr val="tx1">
                    <a:lumMod val="65000"/>
                    <a:lumOff val="35000"/>
                  </a:schemeClr>
                </a:solidFill>
              </a:rPr>
              <a:t>4010</a:t>
            </a:r>
            <a:r>
              <a:rPr lang="en-US" dirty="0">
                <a:solidFill>
                  <a:schemeClr val="tx1">
                    <a:lumMod val="65000"/>
                    <a:lumOff val="35000"/>
                  </a:schemeClr>
                </a:solidFill>
              </a:rPr>
              <a:t>)</a:t>
            </a:r>
          </a:p>
          <a:p>
            <a:pPr>
              <a:lnSpc>
                <a:spcPct val="150000"/>
              </a:lnSpc>
            </a:pPr>
            <a:r>
              <a:rPr lang="en-US" dirty="0">
                <a:solidFill>
                  <a:schemeClr val="tx1">
                    <a:lumMod val="65000"/>
                    <a:lumOff val="35000"/>
                  </a:schemeClr>
                </a:solidFill>
              </a:rPr>
              <a:t>Lecturer: Brian Mashumba</a:t>
            </a:r>
          </a:p>
          <a:p>
            <a:pPr>
              <a:lnSpc>
                <a:spcPct val="150000"/>
              </a:lnSpc>
            </a:pPr>
            <a:r>
              <a:rPr lang="en-US" dirty="0">
                <a:solidFill>
                  <a:schemeClr val="tx1">
                    <a:lumMod val="65000"/>
                    <a:lumOff val="35000"/>
                  </a:schemeClr>
                </a:solidFill>
              </a:rPr>
              <a:t>Date: July  13, 2026</a:t>
            </a:r>
          </a:p>
          <a:p>
            <a:pPr indent="-182880">
              <a:buFont typeface="Wingdings 2" pitchFamily="18" charset="2"/>
              <a:buChar char=""/>
            </a:pPr>
            <a:endParaRPr lang="en-US" dirty="0">
              <a:solidFill>
                <a:schemeClr val="tx1">
                  <a:lumMod val="65000"/>
                  <a:lumOff val="35000"/>
                </a:schemeClr>
              </a:solidFill>
            </a:endParaRPr>
          </a:p>
        </p:txBody>
      </p:sp>
      <p:pic>
        <p:nvPicPr>
          <p:cNvPr id="10" name="Picture 9" descr="Free Images : walk, tourism, security, race, mother, footwear, mama ...">
            <a:extLst>
              <a:ext uri="{FF2B5EF4-FFF2-40B4-BE49-F238E27FC236}">
                <a16:creationId xmlns:a16="http://schemas.microsoft.com/office/drawing/2014/main" id="{518F2DEE-F2F8-5062-E980-F1E67EE4AF0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818120" y="2269312"/>
            <a:ext cx="3474720" cy="2319375"/>
          </a:xfrm>
          <a:prstGeom prst="rect">
            <a:avLst/>
          </a:prstGeom>
        </p:spPr>
      </p:pic>
    </p:spTree>
    <p:extLst>
      <p:ext uri="{BB962C8B-B14F-4D97-AF65-F5344CB8AC3E}">
        <p14:creationId xmlns:p14="http://schemas.microsoft.com/office/powerpoint/2010/main" val="18023235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4A32E4-E792-62DB-918F-63619DBA3FAE}"/>
              </a:ext>
            </a:extLst>
          </p:cNvPr>
          <p:cNvSpPr>
            <a:spLocks noGrp="1"/>
          </p:cNvSpPr>
          <p:nvPr>
            <p:ph type="ctrTitle"/>
          </p:nvPr>
        </p:nvSpPr>
        <p:spPr>
          <a:xfrm>
            <a:off x="616688" y="3250277"/>
            <a:ext cx="7366578" cy="1677508"/>
          </a:xfrm>
        </p:spPr>
        <p:txBody>
          <a:bodyPr>
            <a:noAutofit/>
          </a:bodyPr>
          <a:lstStyle/>
          <a:p>
            <a:pPr>
              <a:lnSpc>
                <a:spcPct val="150000"/>
              </a:lnSpc>
            </a:pPr>
            <a:r>
              <a:rPr lang="en-US" sz="1800" dirty="0">
                <a:latin typeface="Arial" panose="020B0604020202020204" pitchFamily="34" charset="0"/>
                <a:cs typeface="Arial" panose="020B0604020202020204" pitchFamily="34" charset="0"/>
              </a:rPr>
              <a:t>Good morning!</a:t>
            </a:r>
            <a:br>
              <a:rPr lang="en-US" sz="1800" dirty="0">
                <a:latin typeface="Arial" panose="020B0604020202020204" pitchFamily="34" charset="0"/>
                <a:cs typeface="Arial" panose="020B0604020202020204" pitchFamily="34" charset="0"/>
              </a:rPr>
            </a:br>
            <a:r>
              <a:rPr lang="en-US" sz="1800" dirty="0">
                <a:latin typeface="Aptos" panose="020B0004020202020204" pitchFamily="34" charset="0"/>
                <a:cs typeface="Arial" panose="020B0604020202020204" pitchFamily="34" charset="0"/>
              </a:rPr>
              <a:t>This presentation examines how  Isaac’s early experiences may have influenced his development using  Bowlby’s Attachment Theory. It will analyze nature and nurture  factors, propose an early help support plan, and critically evaluate the theory.</a:t>
            </a:r>
          </a:p>
        </p:txBody>
      </p:sp>
      <p:pic>
        <p:nvPicPr>
          <p:cNvPr id="5" name="Picture 4" descr="Un Dono che Dura una Vita">
            <a:extLst>
              <a:ext uri="{FF2B5EF4-FFF2-40B4-BE49-F238E27FC236}">
                <a16:creationId xmlns:a16="http://schemas.microsoft.com/office/drawing/2014/main" id="{98E4F0D9-621D-F8F9-9C5A-E8A00B2D0EF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386754" y="729904"/>
            <a:ext cx="3810000" cy="2146300"/>
          </a:xfrm>
          <a:prstGeom prst="rect">
            <a:avLst/>
          </a:prstGeom>
        </p:spPr>
      </p:pic>
    </p:spTree>
    <p:extLst>
      <p:ext uri="{BB962C8B-B14F-4D97-AF65-F5344CB8AC3E}">
        <p14:creationId xmlns:p14="http://schemas.microsoft.com/office/powerpoint/2010/main" val="1067154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43162304-DA60-4C31-9E2B-E22F8DA75F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4" name="Rectangle 23">
            <a:extLst>
              <a:ext uri="{FF2B5EF4-FFF2-40B4-BE49-F238E27FC236}">
                <a16:creationId xmlns:a16="http://schemas.microsoft.com/office/drawing/2014/main" id="{C4AE1EFF-264A-4A42-BEA1-0E875F40D7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useBgFill="1">
        <p:nvSpPr>
          <p:cNvPr id="26" name="Rectangle 25">
            <a:extLst>
              <a:ext uri="{FF2B5EF4-FFF2-40B4-BE49-F238E27FC236}">
                <a16:creationId xmlns:a16="http://schemas.microsoft.com/office/drawing/2014/main" id="{29DC5A77-10C9-4ECF-B7EB-8D917F36A9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2FFE28B5-FB16-49A9-B851-3C35FAC0C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10905976" cy="165113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2" name="Title 1">
            <a:extLst>
              <a:ext uri="{FF2B5EF4-FFF2-40B4-BE49-F238E27FC236}">
                <a16:creationId xmlns:a16="http://schemas.microsoft.com/office/drawing/2014/main" id="{893FAD45-3F78-4AAC-ED32-A9F6B453B7F4}"/>
              </a:ext>
            </a:extLst>
          </p:cNvPr>
          <p:cNvSpPr>
            <a:spLocks noGrp="1"/>
          </p:cNvSpPr>
          <p:nvPr>
            <p:ph type="title"/>
          </p:nvPr>
        </p:nvSpPr>
        <p:spPr>
          <a:xfrm>
            <a:off x="1987062" y="768096"/>
            <a:ext cx="5275867" cy="696717"/>
          </a:xfrm>
        </p:spPr>
        <p:txBody>
          <a:bodyPr vert="horz" lIns="91440" tIns="45720" rIns="91440" bIns="45720" rtlCol="0" anchor="ctr">
            <a:normAutofit/>
          </a:bodyPr>
          <a:lstStyle/>
          <a:p>
            <a:r>
              <a:rPr lang="en-US" dirty="0"/>
              <a:t>Introduction to Isaac’s Case</a:t>
            </a:r>
          </a:p>
        </p:txBody>
      </p:sp>
      <p:sp>
        <p:nvSpPr>
          <p:cNvPr id="30" name="Rectangle 29">
            <a:extLst>
              <a:ext uri="{FF2B5EF4-FFF2-40B4-BE49-F238E27FC236}">
                <a16:creationId xmlns:a16="http://schemas.microsoft.com/office/drawing/2014/main" id="{01014442-855A-4E0F-8D09-C314661A48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14533" y="758952"/>
            <a:ext cx="1185379" cy="1651133"/>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2" name="Rectangle 31">
            <a:extLst>
              <a:ext uri="{FF2B5EF4-FFF2-40B4-BE49-F238E27FC236}">
                <a16:creationId xmlns:a16="http://schemas.microsoft.com/office/drawing/2014/main" id="{9B1ABF09-86CF-414E-88A5-2B84CC7232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3" y="2526526"/>
            <a:ext cx="1169701" cy="3563378"/>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4" name="Rectangle 33">
            <a:extLst>
              <a:ext uri="{FF2B5EF4-FFF2-40B4-BE49-F238E27FC236}">
                <a16:creationId xmlns:a16="http://schemas.microsoft.com/office/drawing/2014/main" id="{3FE91770-CDBB-4D24-94E5-AD484F36CE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79019" y="2526526"/>
            <a:ext cx="10920893" cy="3563377"/>
          </a:xfrm>
          <a:prstGeom prst="rect">
            <a:avLst/>
          </a:prstGeom>
          <a:solidFill>
            <a:schemeClr val="bg2">
              <a:lumMod val="60000"/>
              <a:lumOff val="40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5" name="TextBox 4">
            <a:extLst>
              <a:ext uri="{FF2B5EF4-FFF2-40B4-BE49-F238E27FC236}">
                <a16:creationId xmlns:a16="http://schemas.microsoft.com/office/drawing/2014/main" id="{B2A92FE4-6F92-464B-BE33-E780800FD892}"/>
              </a:ext>
            </a:extLst>
          </p:cNvPr>
          <p:cNvSpPr txBox="1"/>
          <p:nvPr/>
        </p:nvSpPr>
        <p:spPr>
          <a:xfrm>
            <a:off x="399011" y="1581254"/>
            <a:ext cx="5902037" cy="2277226"/>
          </a:xfrm>
          <a:prstGeom prst="rect">
            <a:avLst/>
          </a:prstGeom>
        </p:spPr>
        <p:txBody>
          <a:bodyPr vert="horz" lIns="91440" tIns="45720" rIns="91440" bIns="45720" rtlCol="0" anchor="ctr">
            <a:normAutofit/>
          </a:bodyPr>
          <a:lstStyle/>
          <a:p>
            <a:pPr indent="-182880" defTabSz="914400">
              <a:lnSpc>
                <a:spcPct val="150000"/>
              </a:lnSpc>
              <a:spcAft>
                <a:spcPts val="600"/>
              </a:spcAft>
              <a:buClr>
                <a:schemeClr val="accent1"/>
              </a:buClr>
              <a:buFont typeface="Wingdings 2" pitchFamily="18" charset="2"/>
              <a:buChar char=""/>
            </a:pPr>
            <a:r>
              <a:rPr lang="en-US" sz="1400" dirty="0"/>
              <a:t>Background:</a:t>
            </a:r>
          </a:p>
          <a:p>
            <a:pPr marL="285750" indent="-182880" defTabSz="914400">
              <a:lnSpc>
                <a:spcPct val="150000"/>
              </a:lnSpc>
              <a:spcAft>
                <a:spcPts val="600"/>
              </a:spcAft>
              <a:buClr>
                <a:schemeClr val="accent1"/>
              </a:buClr>
              <a:buFont typeface="Wingdings 2" pitchFamily="18" charset="2"/>
              <a:buChar char=""/>
            </a:pPr>
            <a:r>
              <a:rPr lang="en-US" sz="1400" dirty="0">
                <a:latin typeface="Aptos" panose="020B0004020202020204" pitchFamily="34" charset="0"/>
              </a:rPr>
              <a:t>Isaac is a 4-year-old attending a Children’s Center in London</a:t>
            </a:r>
          </a:p>
          <a:p>
            <a:pPr marL="285750" indent="-182880" defTabSz="914400">
              <a:lnSpc>
                <a:spcPct val="150000"/>
              </a:lnSpc>
              <a:spcAft>
                <a:spcPts val="600"/>
              </a:spcAft>
              <a:buClr>
                <a:schemeClr val="accent1"/>
              </a:buClr>
              <a:buFont typeface="Wingdings 2" pitchFamily="18" charset="2"/>
              <a:buChar char=""/>
            </a:pPr>
            <a:r>
              <a:rPr lang="en-US" sz="1400" dirty="0">
                <a:latin typeface="Aptos" panose="020B0004020202020204" pitchFamily="34" charset="0"/>
              </a:rPr>
              <a:t>Lives with a single mother</a:t>
            </a:r>
          </a:p>
          <a:p>
            <a:pPr marL="285750" indent="-182880" defTabSz="914400">
              <a:lnSpc>
                <a:spcPct val="150000"/>
              </a:lnSpc>
              <a:spcAft>
                <a:spcPts val="600"/>
              </a:spcAft>
              <a:buClr>
                <a:schemeClr val="accent1"/>
              </a:buClr>
              <a:buFont typeface="Wingdings 2" pitchFamily="18" charset="2"/>
              <a:buChar char=""/>
            </a:pPr>
            <a:r>
              <a:rPr lang="en-US" sz="1400" dirty="0">
                <a:latin typeface="Aptos" panose="020B0004020202020204" pitchFamily="34" charset="0"/>
              </a:rPr>
              <a:t>Recent move and disrupted childcare arrangements.</a:t>
            </a:r>
          </a:p>
          <a:p>
            <a:pPr marL="285750" indent="-182880" defTabSz="914400">
              <a:lnSpc>
                <a:spcPct val="150000"/>
              </a:lnSpc>
              <a:spcAft>
                <a:spcPts val="600"/>
              </a:spcAft>
              <a:buClr>
                <a:schemeClr val="accent1"/>
              </a:buClr>
              <a:buFont typeface="Wingdings 2" pitchFamily="18" charset="2"/>
              <a:buChar char=""/>
            </a:pPr>
            <a:r>
              <a:rPr lang="en-US" sz="1400" dirty="0">
                <a:latin typeface="Aptos" panose="020B0004020202020204" pitchFamily="34" charset="0"/>
              </a:rPr>
              <a:t>Limited family and social support</a:t>
            </a:r>
          </a:p>
          <a:p>
            <a:pPr marL="285750" indent="-182880" defTabSz="914400">
              <a:lnSpc>
                <a:spcPct val="90000"/>
              </a:lnSpc>
              <a:spcAft>
                <a:spcPts val="600"/>
              </a:spcAft>
              <a:buClr>
                <a:schemeClr val="accent1"/>
              </a:buClr>
              <a:buFont typeface="Wingdings 2" pitchFamily="18" charset="2"/>
              <a:buChar char=""/>
            </a:pPr>
            <a:endParaRPr lang="en-US" sz="1400" dirty="0"/>
          </a:p>
        </p:txBody>
      </p:sp>
      <p:sp>
        <p:nvSpPr>
          <p:cNvPr id="17" name="TextBox 16">
            <a:extLst>
              <a:ext uri="{FF2B5EF4-FFF2-40B4-BE49-F238E27FC236}">
                <a16:creationId xmlns:a16="http://schemas.microsoft.com/office/drawing/2014/main" id="{2ED69B02-4BD7-92B0-4604-1FB46922C175}"/>
              </a:ext>
            </a:extLst>
          </p:cNvPr>
          <p:cNvSpPr txBox="1"/>
          <p:nvPr/>
        </p:nvSpPr>
        <p:spPr>
          <a:xfrm>
            <a:off x="516617" y="3639162"/>
            <a:ext cx="3906107" cy="2277226"/>
          </a:xfrm>
          <a:prstGeom prst="rect">
            <a:avLst/>
          </a:prstGeom>
          <a:noFill/>
        </p:spPr>
        <p:txBody>
          <a:bodyPr wrap="square" rtlCol="0">
            <a:spAutoFit/>
          </a:bodyPr>
          <a:lstStyle/>
          <a:p>
            <a:pPr>
              <a:spcAft>
                <a:spcPts val="600"/>
              </a:spcAft>
            </a:pPr>
            <a:r>
              <a:rPr lang="en-US" sz="1400" b="1" dirty="0">
                <a:latin typeface="Aptos SemiBold" panose="020B0004020202020204" pitchFamily="34" charset="0"/>
              </a:rPr>
              <a:t>Observed concerns</a:t>
            </a:r>
          </a:p>
          <a:p>
            <a:pPr marL="342900" indent="-342900">
              <a:lnSpc>
                <a:spcPct val="150000"/>
              </a:lnSpc>
              <a:spcAft>
                <a:spcPts val="600"/>
              </a:spcAft>
              <a:buFont typeface="Arial" panose="020B0604020202020204" pitchFamily="34" charset="0"/>
              <a:buChar char="•"/>
            </a:pPr>
            <a:r>
              <a:rPr lang="en-US" sz="1400" dirty="0">
                <a:latin typeface="Aptos" panose="020B0004020202020204" pitchFamily="34" charset="0"/>
              </a:rPr>
              <a:t>Quiet and withdrawn.</a:t>
            </a:r>
          </a:p>
          <a:p>
            <a:pPr marL="342900" indent="-342900">
              <a:lnSpc>
                <a:spcPct val="150000"/>
              </a:lnSpc>
              <a:spcAft>
                <a:spcPts val="600"/>
              </a:spcAft>
              <a:buFont typeface="Arial" panose="020B0604020202020204" pitchFamily="34" charset="0"/>
              <a:buChar char="•"/>
            </a:pPr>
            <a:r>
              <a:rPr lang="en-US" sz="1400" dirty="0">
                <a:latin typeface="Aptos" panose="020B0004020202020204" pitchFamily="34" charset="0"/>
              </a:rPr>
              <a:t>Separation distress.</a:t>
            </a:r>
          </a:p>
          <a:p>
            <a:pPr marL="342900" indent="-342900">
              <a:lnSpc>
                <a:spcPct val="150000"/>
              </a:lnSpc>
              <a:spcAft>
                <a:spcPts val="600"/>
              </a:spcAft>
              <a:buFont typeface="Arial" panose="020B0604020202020204" pitchFamily="34" charset="0"/>
              <a:buChar char="•"/>
            </a:pPr>
            <a:r>
              <a:rPr lang="en-US" sz="1400" dirty="0">
                <a:latin typeface="Aptos" panose="020B0004020202020204" pitchFamily="34" charset="0"/>
              </a:rPr>
              <a:t>Language delays.</a:t>
            </a:r>
          </a:p>
          <a:p>
            <a:pPr marL="342900" indent="-342900">
              <a:lnSpc>
                <a:spcPct val="150000"/>
              </a:lnSpc>
              <a:spcAft>
                <a:spcPts val="600"/>
              </a:spcAft>
              <a:buFont typeface="Arial" panose="020B0604020202020204" pitchFamily="34" charset="0"/>
              <a:buChar char="•"/>
            </a:pPr>
            <a:r>
              <a:rPr lang="en-US" sz="1400" dirty="0">
                <a:latin typeface="Aptos" panose="020B0004020202020204" pitchFamily="34" charset="0"/>
              </a:rPr>
              <a:t>Difficulty joining group activities.</a:t>
            </a:r>
          </a:p>
          <a:p>
            <a:pPr marL="342900" indent="-342900">
              <a:lnSpc>
                <a:spcPct val="150000"/>
              </a:lnSpc>
              <a:spcAft>
                <a:spcPts val="600"/>
              </a:spcAft>
              <a:buFont typeface="Arial" panose="020B0604020202020204" pitchFamily="34" charset="0"/>
              <a:buChar char="•"/>
            </a:pPr>
            <a:r>
              <a:rPr lang="en-US" sz="1400" dirty="0">
                <a:latin typeface="Aptos" panose="020B0004020202020204" pitchFamily="34" charset="0"/>
              </a:rPr>
              <a:t>Clingy  </a:t>
            </a:r>
            <a:r>
              <a:rPr lang="en-US" sz="1400" dirty="0" err="1">
                <a:latin typeface="Aptos" panose="020B0004020202020204" pitchFamily="34" charset="0"/>
              </a:rPr>
              <a:t>behaviour</a:t>
            </a:r>
            <a:r>
              <a:rPr lang="en-US" sz="1400" dirty="0">
                <a:latin typeface="Aptos" panose="020B0004020202020204" pitchFamily="34" charset="0"/>
              </a:rPr>
              <a:t>  and sleep problems.</a:t>
            </a:r>
          </a:p>
        </p:txBody>
      </p:sp>
      <p:sp>
        <p:nvSpPr>
          <p:cNvPr id="20" name="TextBox 19">
            <a:extLst>
              <a:ext uri="{FF2B5EF4-FFF2-40B4-BE49-F238E27FC236}">
                <a16:creationId xmlns:a16="http://schemas.microsoft.com/office/drawing/2014/main" id="{0CB7018E-A8D8-A496-0FCD-1E3175AB1566}"/>
              </a:ext>
            </a:extLst>
          </p:cNvPr>
          <p:cNvSpPr txBox="1"/>
          <p:nvPr/>
        </p:nvSpPr>
        <p:spPr>
          <a:xfrm>
            <a:off x="66544" y="6164780"/>
            <a:ext cx="8278955" cy="1353897"/>
          </a:xfrm>
          <a:prstGeom prst="rect">
            <a:avLst/>
          </a:prstGeom>
          <a:noFill/>
        </p:spPr>
        <p:txBody>
          <a:bodyPr wrap="square" rtlCol="0">
            <a:spAutoFit/>
          </a:bodyPr>
          <a:lstStyle/>
          <a:p>
            <a:pPr>
              <a:lnSpc>
                <a:spcPct val="150000"/>
              </a:lnSpc>
            </a:pPr>
            <a:r>
              <a:rPr lang="en-US" sz="1400" dirty="0">
                <a:latin typeface="Aptos" panose="020B0004020202020204" pitchFamily="34" charset="0"/>
                <a:cs typeface="Arial" panose="020B0604020202020204" pitchFamily="34" charset="0"/>
              </a:rPr>
              <a:t>Isaac has experienced several adverse early experiences. His mother’s post-natal depression, changes in childcare and relocation may have affected his emotional security. Staff have observed </a:t>
            </a:r>
            <a:r>
              <a:rPr lang="en-US" sz="1400" dirty="0" err="1">
                <a:latin typeface="Aptos" panose="020B0004020202020204" pitchFamily="34" charset="0"/>
                <a:cs typeface="Arial" panose="020B0604020202020204" pitchFamily="34" charset="0"/>
              </a:rPr>
              <a:t>behaviours</a:t>
            </a:r>
            <a:r>
              <a:rPr lang="en-US" sz="1400" dirty="0">
                <a:latin typeface="Aptos" panose="020B0004020202020204" pitchFamily="34" charset="0"/>
                <a:cs typeface="Arial" panose="020B0604020202020204" pitchFamily="34" charset="0"/>
              </a:rPr>
              <a:t>  such as separation anxiety, delayed communication, and withdrawal.  These experiences make Bowlby’s theory particularly useful for understanding his </a:t>
            </a:r>
            <a:r>
              <a:rPr lang="en-US" sz="1400" dirty="0" err="1">
                <a:latin typeface="Aptos" panose="020B0004020202020204" pitchFamily="34" charset="0"/>
                <a:cs typeface="Arial" panose="020B0604020202020204" pitchFamily="34" charset="0"/>
              </a:rPr>
              <a:t>behaviour</a:t>
            </a:r>
            <a:r>
              <a:rPr lang="en-US" sz="1400" dirty="0">
                <a:latin typeface="Aptos" panose="020B0004020202020204" pitchFamily="34" charset="0"/>
                <a:cs typeface="Arial" panose="020B0604020202020204" pitchFamily="34" charset="0"/>
              </a:rPr>
              <a:t>.</a:t>
            </a:r>
          </a:p>
        </p:txBody>
      </p:sp>
      <p:pic>
        <p:nvPicPr>
          <p:cNvPr id="25" name="Picture 24" descr="Mother And Kid Pictures | Download Free Images on Unsplash">
            <a:extLst>
              <a:ext uri="{FF2B5EF4-FFF2-40B4-BE49-F238E27FC236}">
                <a16:creationId xmlns:a16="http://schemas.microsoft.com/office/drawing/2014/main" id="{3C6FD27F-3EB5-1BD0-AFDF-BF93F9E995EB}"/>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792789" y="816118"/>
            <a:ext cx="4249752" cy="3554671"/>
          </a:xfrm>
          <a:prstGeom prst="rect">
            <a:avLst/>
          </a:prstGeom>
        </p:spPr>
      </p:pic>
      <p:sp>
        <p:nvSpPr>
          <p:cNvPr id="3" name="TextBox 2">
            <a:extLst>
              <a:ext uri="{FF2B5EF4-FFF2-40B4-BE49-F238E27FC236}">
                <a16:creationId xmlns:a16="http://schemas.microsoft.com/office/drawing/2014/main" id="{CFF3FF6F-1BC2-23D5-3B9A-D871BB632427}"/>
              </a:ext>
            </a:extLst>
          </p:cNvPr>
          <p:cNvSpPr txBox="1"/>
          <p:nvPr/>
        </p:nvSpPr>
        <p:spPr>
          <a:xfrm>
            <a:off x="8756073" y="6525491"/>
            <a:ext cx="1000595" cy="246221"/>
          </a:xfrm>
          <a:prstGeom prst="rect">
            <a:avLst/>
          </a:prstGeom>
          <a:noFill/>
        </p:spPr>
        <p:txBody>
          <a:bodyPr wrap="none" rtlCol="0">
            <a:spAutoFit/>
          </a:bodyPr>
          <a:lstStyle/>
          <a:p>
            <a:r>
              <a:rPr lang="en-US" sz="1000" dirty="0">
                <a:latin typeface="Aptos" panose="020B0004020202020204" pitchFamily="34" charset="0"/>
              </a:rPr>
              <a:t>(Bowlby,1969) </a:t>
            </a:r>
          </a:p>
        </p:txBody>
      </p:sp>
    </p:spTree>
    <p:extLst>
      <p:ext uri="{BB962C8B-B14F-4D97-AF65-F5344CB8AC3E}">
        <p14:creationId xmlns:p14="http://schemas.microsoft.com/office/powerpoint/2010/main" val="38994433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40DCEEEA-6FE7-4541-9EB2-EF754066EE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5" name="Rectangle 24">
            <a:extLst>
              <a:ext uri="{FF2B5EF4-FFF2-40B4-BE49-F238E27FC236}">
                <a16:creationId xmlns:a16="http://schemas.microsoft.com/office/drawing/2014/main" id="{03A72D00-0CA4-4A88-86CE-B1FB393C52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3643818D-565F-E736-E576-99C1A6B76180}"/>
              </a:ext>
            </a:extLst>
          </p:cNvPr>
          <p:cNvSpPr>
            <a:spLocks noGrp="1"/>
          </p:cNvSpPr>
          <p:nvPr>
            <p:ph type="title"/>
          </p:nvPr>
        </p:nvSpPr>
        <p:spPr>
          <a:xfrm>
            <a:off x="252919" y="1123837"/>
            <a:ext cx="2947482" cy="1853877"/>
          </a:xfrm>
        </p:spPr>
        <p:txBody>
          <a:bodyPr vert="horz" lIns="91440" tIns="45720" rIns="91440" bIns="45720" rtlCol="0" anchor="ctr">
            <a:normAutofit fontScale="90000"/>
          </a:bodyPr>
          <a:lstStyle/>
          <a:p>
            <a:br>
              <a:rPr lang="en-US" dirty="0"/>
            </a:br>
            <a:br>
              <a:rPr lang="en-US" dirty="0"/>
            </a:br>
            <a:br>
              <a:rPr lang="en-US" dirty="0"/>
            </a:br>
            <a:br>
              <a:rPr lang="en-US" dirty="0"/>
            </a:br>
            <a:br>
              <a:rPr lang="en-US" dirty="0"/>
            </a:br>
            <a:br>
              <a:rPr lang="en-US" dirty="0"/>
            </a:br>
            <a:br>
              <a:rPr lang="en-US" dirty="0"/>
            </a:br>
            <a:br>
              <a:rPr lang="en-US" dirty="0"/>
            </a:br>
            <a:br>
              <a:rPr lang="en-US" dirty="0"/>
            </a:br>
            <a:r>
              <a:rPr lang="en-US" dirty="0"/>
              <a:t> Bowlby’s Attachment Theory</a:t>
            </a:r>
          </a:p>
        </p:txBody>
      </p:sp>
      <p:pic>
        <p:nvPicPr>
          <p:cNvPr id="5" name="Picture 4" descr="Un Dono che Dura una Vita">
            <a:extLst>
              <a:ext uri="{FF2B5EF4-FFF2-40B4-BE49-F238E27FC236}">
                <a16:creationId xmlns:a16="http://schemas.microsoft.com/office/drawing/2014/main" id="{9CA72F0B-D9A5-3645-0C1B-2DF820667595}"/>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32881" y="768096"/>
            <a:ext cx="3443591" cy="2037820"/>
          </a:xfrm>
          <a:prstGeom prst="rect">
            <a:avLst/>
          </a:prstGeom>
        </p:spPr>
      </p:pic>
      <p:sp>
        <p:nvSpPr>
          <p:cNvPr id="4" name="TextBox 3">
            <a:extLst>
              <a:ext uri="{FF2B5EF4-FFF2-40B4-BE49-F238E27FC236}">
                <a16:creationId xmlns:a16="http://schemas.microsoft.com/office/drawing/2014/main" id="{139CBD78-EA30-9617-2A6A-1463BCA014B0}"/>
              </a:ext>
            </a:extLst>
          </p:cNvPr>
          <p:cNvSpPr txBox="1"/>
          <p:nvPr/>
        </p:nvSpPr>
        <p:spPr>
          <a:xfrm>
            <a:off x="3592472" y="4803298"/>
            <a:ext cx="8607440" cy="1677062"/>
          </a:xfrm>
          <a:prstGeom prst="rect">
            <a:avLst/>
          </a:prstGeom>
          <a:noFill/>
        </p:spPr>
        <p:txBody>
          <a:bodyPr wrap="square" rtlCol="0">
            <a:spAutoFit/>
          </a:bodyPr>
          <a:lstStyle/>
          <a:p>
            <a:pPr>
              <a:lnSpc>
                <a:spcPct val="150000"/>
              </a:lnSpc>
            </a:pPr>
            <a:r>
              <a:rPr lang="en-US" sz="1400" dirty="0">
                <a:latin typeface="Aptos" panose="020B0004020202020204" pitchFamily="34" charset="0"/>
              </a:rPr>
              <a:t>Bowlby believed that attachment is essential for survival. A secure attachment helps children explore their environment confidently. Positive early relationships shape children’s expectations of themselves and others through the Internal Working Model. When caregivers are consistently responsive, children develop secure attachments that encourage exploration and emotional wellbeing. These early experiences influence how children perceive themselves and others.</a:t>
            </a:r>
          </a:p>
        </p:txBody>
      </p:sp>
      <p:pic>
        <p:nvPicPr>
          <p:cNvPr id="12" name="Picture 11" descr="Frontiers | Addressing the Evidence Gap: Protocol for an Effectiveness ...">
            <a:extLst>
              <a:ext uri="{FF2B5EF4-FFF2-40B4-BE49-F238E27FC236}">
                <a16:creationId xmlns:a16="http://schemas.microsoft.com/office/drawing/2014/main" id="{DE01955E-88FD-00BB-4EDF-3FD313EB4426}"/>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7561107" y="1123837"/>
            <a:ext cx="4360705" cy="3197906"/>
          </a:xfrm>
          <a:prstGeom prst="rect">
            <a:avLst/>
          </a:prstGeom>
        </p:spPr>
      </p:pic>
      <p:graphicFrame>
        <p:nvGraphicFramePr>
          <p:cNvPr id="35" name="TextBox 2">
            <a:extLst>
              <a:ext uri="{FF2B5EF4-FFF2-40B4-BE49-F238E27FC236}">
                <a16:creationId xmlns:a16="http://schemas.microsoft.com/office/drawing/2014/main" id="{E9F79C6C-C98E-AC8C-A0DC-CEB0BCA1BA31}"/>
              </a:ext>
            </a:extLst>
          </p:cNvPr>
          <p:cNvGraphicFramePr/>
          <p:nvPr>
            <p:extLst>
              <p:ext uri="{D42A27DB-BD31-4B8C-83A1-F6EECF244321}">
                <p14:modId xmlns:p14="http://schemas.microsoft.com/office/powerpoint/2010/main" val="3880726710"/>
              </p:ext>
            </p:extLst>
          </p:nvPr>
        </p:nvGraphicFramePr>
        <p:xfrm>
          <a:off x="3869267" y="789709"/>
          <a:ext cx="3585891" cy="404129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7" name="TextBox 16">
            <a:extLst>
              <a:ext uri="{FF2B5EF4-FFF2-40B4-BE49-F238E27FC236}">
                <a16:creationId xmlns:a16="http://schemas.microsoft.com/office/drawing/2014/main" id="{C5FC8728-A621-2E25-F0DB-E50CA5A375A1}"/>
              </a:ext>
            </a:extLst>
          </p:cNvPr>
          <p:cNvSpPr txBox="1"/>
          <p:nvPr/>
        </p:nvSpPr>
        <p:spPr>
          <a:xfrm>
            <a:off x="9313791" y="6295694"/>
            <a:ext cx="1147622" cy="369332"/>
          </a:xfrm>
          <a:prstGeom prst="rect">
            <a:avLst/>
          </a:prstGeom>
          <a:noFill/>
        </p:spPr>
        <p:txBody>
          <a:bodyPr wrap="none" rtlCol="0">
            <a:spAutoFit/>
          </a:bodyPr>
          <a:lstStyle/>
          <a:p>
            <a:r>
              <a:rPr lang="en-US" dirty="0"/>
              <a:t>(</a:t>
            </a:r>
            <a:r>
              <a:rPr lang="en-US" sz="1200" dirty="0"/>
              <a:t>Bowlby, 1969)</a:t>
            </a:r>
          </a:p>
        </p:txBody>
      </p:sp>
    </p:spTree>
    <p:extLst>
      <p:ext uri="{BB962C8B-B14F-4D97-AF65-F5344CB8AC3E}">
        <p14:creationId xmlns:p14="http://schemas.microsoft.com/office/powerpoint/2010/main" val="10780839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464FED9-2078-34DA-2155-831679BD483C}"/>
              </a:ext>
            </a:extLst>
          </p:cNvPr>
          <p:cNvSpPr>
            <a:spLocks noGrp="1"/>
          </p:cNvSpPr>
          <p:nvPr>
            <p:ph type="title"/>
          </p:nvPr>
        </p:nvSpPr>
        <p:spPr/>
        <p:txBody>
          <a:bodyPr/>
          <a:lstStyle/>
          <a:p>
            <a:r>
              <a:rPr lang="en-US" dirty="0"/>
              <a:t>Applying  Bowlby’s Theory Isaac</a:t>
            </a:r>
          </a:p>
        </p:txBody>
      </p:sp>
      <p:sp>
        <p:nvSpPr>
          <p:cNvPr id="4" name="Text Placeholder 3">
            <a:extLst>
              <a:ext uri="{FF2B5EF4-FFF2-40B4-BE49-F238E27FC236}">
                <a16:creationId xmlns:a16="http://schemas.microsoft.com/office/drawing/2014/main" id="{7D181494-1084-B5D8-D906-11D905518319}"/>
              </a:ext>
            </a:extLst>
          </p:cNvPr>
          <p:cNvSpPr>
            <a:spLocks noGrp="1"/>
          </p:cNvSpPr>
          <p:nvPr>
            <p:ph type="body" idx="1"/>
          </p:nvPr>
        </p:nvSpPr>
        <p:spPr>
          <a:xfrm>
            <a:off x="3867912" y="704116"/>
            <a:ext cx="2947482" cy="757858"/>
          </a:xfrm>
        </p:spPr>
        <p:txBody>
          <a:bodyPr/>
          <a:lstStyle/>
          <a:p>
            <a:r>
              <a:rPr lang="en-US" dirty="0"/>
              <a:t>The theory  helps explain:</a:t>
            </a:r>
          </a:p>
        </p:txBody>
      </p:sp>
      <p:sp>
        <p:nvSpPr>
          <p:cNvPr id="8" name="TextBox 7">
            <a:extLst>
              <a:ext uri="{FF2B5EF4-FFF2-40B4-BE49-F238E27FC236}">
                <a16:creationId xmlns:a16="http://schemas.microsoft.com/office/drawing/2014/main" id="{13E3E9EF-7B7D-638F-15A5-D38AC82D45DA}"/>
              </a:ext>
            </a:extLst>
          </p:cNvPr>
          <p:cNvSpPr txBox="1"/>
          <p:nvPr/>
        </p:nvSpPr>
        <p:spPr>
          <a:xfrm>
            <a:off x="3633194" y="1461974"/>
            <a:ext cx="3055401" cy="1661993"/>
          </a:xfrm>
          <a:prstGeom prst="rect">
            <a:avLst/>
          </a:prstGeom>
          <a:noFill/>
        </p:spPr>
        <p:txBody>
          <a:bodyPr wrap="square" rtlCol="0">
            <a:spAutoFit/>
          </a:bodyPr>
          <a:lstStyle/>
          <a:p>
            <a:r>
              <a:rPr lang="en-US" dirty="0">
                <a:latin typeface="Aptos" panose="020B0004020202020204" pitchFamily="34" charset="0"/>
              </a:rPr>
              <a:t>Isaac</a:t>
            </a:r>
            <a:r>
              <a:rPr lang="en-US" dirty="0"/>
              <a:t> may be experiencing:</a:t>
            </a:r>
          </a:p>
          <a:p>
            <a:pPr marL="285750" indent="-285750">
              <a:buFont typeface="Arial" panose="020B0604020202020204" pitchFamily="34" charset="0"/>
              <a:buChar char="•"/>
            </a:pPr>
            <a:r>
              <a:rPr lang="en-US" sz="1400" dirty="0">
                <a:latin typeface="Aptos" panose="020B0004020202020204" pitchFamily="34" charset="0"/>
              </a:rPr>
              <a:t>Insecure attachment</a:t>
            </a:r>
          </a:p>
          <a:p>
            <a:pPr marL="285750" indent="-285750">
              <a:buFont typeface="Arial" panose="020B0604020202020204" pitchFamily="34" charset="0"/>
              <a:buChar char="•"/>
            </a:pPr>
            <a:r>
              <a:rPr lang="en-US" sz="1400" dirty="0">
                <a:latin typeface="Aptos" panose="020B0004020202020204" pitchFamily="34" charset="0"/>
              </a:rPr>
              <a:t>Separation anxiety</a:t>
            </a:r>
          </a:p>
          <a:p>
            <a:pPr marL="285750" indent="-285750">
              <a:buFont typeface="Arial" panose="020B0604020202020204" pitchFamily="34" charset="0"/>
              <a:buChar char="•"/>
            </a:pPr>
            <a:r>
              <a:rPr lang="en-US" sz="1400" dirty="0">
                <a:latin typeface="Aptos" panose="020B0004020202020204" pitchFamily="34" charset="0"/>
              </a:rPr>
              <a:t>Emotional insecurity</a:t>
            </a:r>
          </a:p>
          <a:p>
            <a:pPr marL="285750" indent="-285750">
              <a:buFont typeface="Arial" panose="020B0604020202020204" pitchFamily="34" charset="0"/>
              <a:buChar char="•"/>
            </a:pPr>
            <a:r>
              <a:rPr lang="en-US" sz="1400" dirty="0">
                <a:latin typeface="Aptos" panose="020B0004020202020204" pitchFamily="34" charset="0"/>
              </a:rPr>
              <a:t>Reduced confidence</a:t>
            </a:r>
          </a:p>
          <a:p>
            <a:pPr marL="285750" indent="-285750">
              <a:buFont typeface="Arial" panose="020B0604020202020204" pitchFamily="34" charset="0"/>
              <a:buChar char="•"/>
            </a:pPr>
            <a:r>
              <a:rPr lang="en-US" sz="1400" dirty="0">
                <a:latin typeface="Aptos" panose="020B0004020202020204" pitchFamily="34" charset="0"/>
              </a:rPr>
              <a:t>Difficulty trusting unfamiliar adults</a:t>
            </a:r>
          </a:p>
        </p:txBody>
      </p:sp>
      <p:pic>
        <p:nvPicPr>
          <p:cNvPr id="17" name="Picture 16" descr="Generalized Anxiety Disorder in Children">
            <a:extLst>
              <a:ext uri="{FF2B5EF4-FFF2-40B4-BE49-F238E27FC236}">
                <a16:creationId xmlns:a16="http://schemas.microsoft.com/office/drawing/2014/main" id="{D2851F19-FEEF-DE8A-52BD-ED43C152840E}"/>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924800" y="3691712"/>
            <a:ext cx="3033485" cy="2031325"/>
          </a:xfrm>
          <a:prstGeom prst="rect">
            <a:avLst/>
          </a:prstGeom>
        </p:spPr>
      </p:pic>
      <p:pic>
        <p:nvPicPr>
          <p:cNvPr id="20" name="Picture 19" descr="Separation anxiety: what it really is, and how to cope">
            <a:extLst>
              <a:ext uri="{FF2B5EF4-FFF2-40B4-BE49-F238E27FC236}">
                <a16:creationId xmlns:a16="http://schemas.microsoft.com/office/drawing/2014/main" id="{32C5D167-97C0-14C9-0DFF-F0655C042D51}"/>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8035466" y="704116"/>
            <a:ext cx="3220358" cy="2487794"/>
          </a:xfrm>
          <a:prstGeom prst="rect">
            <a:avLst/>
          </a:prstGeom>
        </p:spPr>
      </p:pic>
      <p:sp>
        <p:nvSpPr>
          <p:cNvPr id="10" name="TextBox 9">
            <a:extLst>
              <a:ext uri="{FF2B5EF4-FFF2-40B4-BE49-F238E27FC236}">
                <a16:creationId xmlns:a16="http://schemas.microsoft.com/office/drawing/2014/main" id="{D5FEC61D-BE6F-5353-A6AE-194F8C242865}"/>
              </a:ext>
            </a:extLst>
          </p:cNvPr>
          <p:cNvSpPr txBox="1"/>
          <p:nvPr/>
        </p:nvSpPr>
        <p:spPr>
          <a:xfrm>
            <a:off x="9836726" y="5830717"/>
            <a:ext cx="1745673" cy="880369"/>
          </a:xfrm>
          <a:prstGeom prst="rect">
            <a:avLst/>
          </a:prstGeom>
          <a:noFill/>
        </p:spPr>
        <p:txBody>
          <a:bodyPr wrap="square" rtlCol="0">
            <a:spAutoFit/>
          </a:bodyPr>
          <a:lstStyle/>
          <a:p>
            <a:pPr>
              <a:lnSpc>
                <a:spcPct val="150000"/>
              </a:lnSpc>
            </a:pPr>
            <a:r>
              <a:rPr lang="en-US" dirty="0"/>
              <a:t>(</a:t>
            </a:r>
            <a:r>
              <a:rPr lang="en-US" sz="1000" dirty="0"/>
              <a:t>Bowlby, 1988)</a:t>
            </a:r>
          </a:p>
          <a:p>
            <a:pPr>
              <a:lnSpc>
                <a:spcPct val="150000"/>
              </a:lnSpc>
            </a:pPr>
            <a:r>
              <a:rPr lang="en-US" sz="1000" dirty="0"/>
              <a:t>(Ainsworth et al., 1978</a:t>
            </a:r>
            <a:r>
              <a:rPr lang="en-US" dirty="0"/>
              <a:t>)</a:t>
            </a:r>
          </a:p>
        </p:txBody>
      </p:sp>
      <p:sp>
        <p:nvSpPr>
          <p:cNvPr id="11" name="TextBox 10">
            <a:extLst>
              <a:ext uri="{FF2B5EF4-FFF2-40B4-BE49-F238E27FC236}">
                <a16:creationId xmlns:a16="http://schemas.microsoft.com/office/drawing/2014/main" id="{C3AB2461-2072-64B4-1782-38AF6052A8E0}"/>
              </a:ext>
            </a:extLst>
          </p:cNvPr>
          <p:cNvSpPr txBox="1"/>
          <p:nvPr/>
        </p:nvSpPr>
        <p:spPr>
          <a:xfrm>
            <a:off x="252919" y="6153884"/>
            <a:ext cx="8569569" cy="1030731"/>
          </a:xfrm>
          <a:prstGeom prst="rect">
            <a:avLst/>
          </a:prstGeom>
          <a:noFill/>
        </p:spPr>
        <p:txBody>
          <a:bodyPr wrap="square" rtlCol="0">
            <a:spAutoFit/>
          </a:bodyPr>
          <a:lstStyle/>
          <a:p>
            <a:pPr>
              <a:lnSpc>
                <a:spcPct val="150000"/>
              </a:lnSpc>
            </a:pPr>
            <a:r>
              <a:rPr lang="en-US" sz="1400" dirty="0">
                <a:latin typeface="Aptos" panose="020B0004020202020204" pitchFamily="34" charset="0"/>
              </a:rPr>
              <a:t>Bowlby’s theory helps explain Isaac’s </a:t>
            </a:r>
            <a:r>
              <a:rPr lang="en-US" sz="1400" dirty="0" err="1">
                <a:latin typeface="Aptos" panose="020B0004020202020204" pitchFamily="34" charset="0"/>
              </a:rPr>
              <a:t>behaviour</a:t>
            </a:r>
            <a:r>
              <a:rPr lang="en-US" sz="1400" dirty="0">
                <a:latin typeface="Aptos" panose="020B0004020202020204" pitchFamily="34" charset="0"/>
              </a:rPr>
              <a:t>. Frequent changes in caregivers and his mother’s mental health challenges may have reduced opportunities for consistent attachment. These experiences could contribute to his separation anxiety, reduced confidence, and social withdrawal.</a:t>
            </a:r>
          </a:p>
        </p:txBody>
      </p:sp>
      <p:sp>
        <p:nvSpPr>
          <p:cNvPr id="2" name="TextBox 1">
            <a:extLst>
              <a:ext uri="{FF2B5EF4-FFF2-40B4-BE49-F238E27FC236}">
                <a16:creationId xmlns:a16="http://schemas.microsoft.com/office/drawing/2014/main" id="{26A6D67B-989F-DB19-6383-5E203BB755D0}"/>
              </a:ext>
            </a:extLst>
          </p:cNvPr>
          <p:cNvSpPr txBox="1"/>
          <p:nvPr/>
        </p:nvSpPr>
        <p:spPr>
          <a:xfrm>
            <a:off x="3700979" y="3334373"/>
            <a:ext cx="3281348" cy="1015663"/>
          </a:xfrm>
          <a:prstGeom prst="rect">
            <a:avLst/>
          </a:prstGeom>
          <a:noFill/>
        </p:spPr>
        <p:txBody>
          <a:bodyPr wrap="none" rtlCol="0">
            <a:spAutoFit/>
          </a:bodyPr>
          <a:lstStyle/>
          <a:p>
            <a:r>
              <a:rPr lang="en-US" dirty="0"/>
              <a:t>Possible contributing factors</a:t>
            </a:r>
          </a:p>
          <a:p>
            <a:pPr marL="285750" indent="-285750">
              <a:buFont typeface="Arial" panose="020B0604020202020204" pitchFamily="34" charset="0"/>
              <a:buChar char="•"/>
            </a:pPr>
            <a:r>
              <a:rPr lang="en-US" sz="1400" dirty="0"/>
              <a:t>Mother’s post-natal depression</a:t>
            </a:r>
          </a:p>
          <a:p>
            <a:pPr marL="285750" indent="-285750">
              <a:buFont typeface="Arial" panose="020B0604020202020204" pitchFamily="34" charset="0"/>
              <a:buChar char="•"/>
            </a:pPr>
            <a:r>
              <a:rPr lang="en-US" sz="1400" dirty="0"/>
              <a:t>Inconsistent childcare</a:t>
            </a:r>
          </a:p>
          <a:p>
            <a:pPr marL="285750" indent="-285750">
              <a:buFont typeface="Arial" panose="020B0604020202020204" pitchFamily="34" charset="0"/>
              <a:buChar char="•"/>
            </a:pPr>
            <a:r>
              <a:rPr lang="en-US" sz="1400" dirty="0"/>
              <a:t>Relocation and reduced social support</a:t>
            </a:r>
          </a:p>
        </p:txBody>
      </p:sp>
    </p:spTree>
    <p:extLst>
      <p:ext uri="{BB962C8B-B14F-4D97-AF65-F5344CB8AC3E}">
        <p14:creationId xmlns:p14="http://schemas.microsoft.com/office/powerpoint/2010/main" val="29709016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C11EE3-1214-3DFD-DB35-3C47672994B7}"/>
              </a:ext>
            </a:extLst>
          </p:cNvPr>
          <p:cNvSpPr>
            <a:spLocks noGrp="1"/>
          </p:cNvSpPr>
          <p:nvPr>
            <p:ph type="title"/>
          </p:nvPr>
        </p:nvSpPr>
        <p:spPr/>
        <p:txBody>
          <a:bodyPr/>
          <a:lstStyle/>
          <a:p>
            <a:r>
              <a:rPr lang="en-US" dirty="0"/>
              <a:t>Nature vs Nurture</a:t>
            </a:r>
          </a:p>
        </p:txBody>
      </p:sp>
      <p:sp>
        <p:nvSpPr>
          <p:cNvPr id="4" name="Content Placeholder 3">
            <a:extLst>
              <a:ext uri="{FF2B5EF4-FFF2-40B4-BE49-F238E27FC236}">
                <a16:creationId xmlns:a16="http://schemas.microsoft.com/office/drawing/2014/main" id="{D11BB841-BEAB-B72F-C161-613C06169A3E}"/>
              </a:ext>
            </a:extLst>
          </p:cNvPr>
          <p:cNvSpPr>
            <a:spLocks noGrp="1"/>
          </p:cNvSpPr>
          <p:nvPr>
            <p:ph sz="half" idx="2"/>
          </p:nvPr>
        </p:nvSpPr>
        <p:spPr>
          <a:xfrm>
            <a:off x="3502090" y="2078182"/>
            <a:ext cx="3452892" cy="2314287"/>
          </a:xfrm>
        </p:spPr>
        <p:txBody>
          <a:bodyPr>
            <a:normAutofit fontScale="62500" lnSpcReduction="20000"/>
          </a:bodyPr>
          <a:lstStyle/>
          <a:p>
            <a:pPr marL="0" indent="0">
              <a:buNone/>
            </a:pPr>
            <a:endParaRPr lang="en-US" dirty="0"/>
          </a:p>
          <a:p>
            <a:pPr marL="0" indent="0">
              <a:buNone/>
            </a:pPr>
            <a:endParaRPr lang="en-US" dirty="0"/>
          </a:p>
          <a:p>
            <a:pPr marL="0" indent="0">
              <a:buNone/>
            </a:pPr>
            <a:endParaRPr lang="en-US" dirty="0"/>
          </a:p>
          <a:p>
            <a:r>
              <a:rPr lang="en-US" dirty="0"/>
              <a:t>Genetics</a:t>
            </a:r>
          </a:p>
          <a:p>
            <a:pPr marL="0" indent="0">
              <a:buNone/>
            </a:pPr>
            <a:endParaRPr lang="en-US" dirty="0"/>
          </a:p>
          <a:p>
            <a:r>
              <a:rPr lang="en-US" dirty="0"/>
              <a:t>Brain development during early childhood</a:t>
            </a:r>
          </a:p>
          <a:p>
            <a:pPr marL="0" indent="0">
              <a:buNone/>
            </a:pPr>
            <a:endParaRPr lang="en-US" dirty="0"/>
          </a:p>
          <a:p>
            <a:r>
              <a:rPr lang="en-US" dirty="0">
                <a:latin typeface="Aptos" panose="020B0004020202020204" pitchFamily="34" charset="0"/>
              </a:rPr>
              <a:t>Temperament</a:t>
            </a:r>
          </a:p>
          <a:p>
            <a:pPr marL="0" indent="0">
              <a:buNone/>
            </a:pPr>
            <a:endParaRPr lang="en-US" dirty="0"/>
          </a:p>
          <a:p>
            <a:pPr marL="0" indent="0">
              <a:buNone/>
            </a:pPr>
            <a:endParaRPr lang="en-US" dirty="0"/>
          </a:p>
          <a:p>
            <a:pPr marL="0" indent="0">
              <a:buNone/>
            </a:pPr>
            <a:endParaRPr lang="en-US" dirty="0"/>
          </a:p>
        </p:txBody>
      </p:sp>
      <p:sp>
        <p:nvSpPr>
          <p:cNvPr id="23" name="TextBox 22">
            <a:extLst>
              <a:ext uri="{FF2B5EF4-FFF2-40B4-BE49-F238E27FC236}">
                <a16:creationId xmlns:a16="http://schemas.microsoft.com/office/drawing/2014/main" id="{28F3A88B-638D-5D55-28C7-232C87BAF4FD}"/>
              </a:ext>
            </a:extLst>
          </p:cNvPr>
          <p:cNvSpPr txBox="1"/>
          <p:nvPr/>
        </p:nvSpPr>
        <p:spPr>
          <a:xfrm>
            <a:off x="8740248" y="2235610"/>
            <a:ext cx="2310248" cy="1815882"/>
          </a:xfrm>
          <a:prstGeom prst="rect">
            <a:avLst/>
          </a:prstGeom>
          <a:noFill/>
        </p:spPr>
        <p:txBody>
          <a:bodyPr wrap="none" rtlCol="0">
            <a:spAutoFit/>
          </a:bodyPr>
          <a:lstStyle/>
          <a:p>
            <a:pPr marL="285750" indent="-285750">
              <a:buFont typeface="Arial" panose="020B0604020202020204" pitchFamily="34" charset="0"/>
              <a:buChar char="•"/>
            </a:pPr>
            <a:r>
              <a:rPr lang="en-US" sz="1400" dirty="0"/>
              <a:t>Parenting  style</a:t>
            </a:r>
          </a:p>
          <a:p>
            <a:endParaRPr lang="en-US" sz="1400" dirty="0"/>
          </a:p>
          <a:p>
            <a:pPr marL="285750" indent="-285750">
              <a:buFont typeface="Arial" panose="020B0604020202020204" pitchFamily="34" charset="0"/>
              <a:buChar char="•"/>
            </a:pPr>
            <a:r>
              <a:rPr lang="en-US" sz="1400" dirty="0"/>
              <a:t>Early  years environment</a:t>
            </a:r>
          </a:p>
          <a:p>
            <a:endParaRPr lang="en-US" sz="1400" dirty="0"/>
          </a:p>
          <a:p>
            <a:pPr marL="285750" indent="-285750">
              <a:buFont typeface="Arial" panose="020B0604020202020204" pitchFamily="34" charset="0"/>
              <a:buChar char="•"/>
            </a:pPr>
            <a:r>
              <a:rPr lang="en-US" sz="1400" dirty="0"/>
              <a:t>Social support</a:t>
            </a:r>
          </a:p>
          <a:p>
            <a:endParaRPr lang="en-US" sz="1400" dirty="0"/>
          </a:p>
          <a:p>
            <a:endParaRPr lang="en-US" sz="1400" dirty="0"/>
          </a:p>
          <a:p>
            <a:pPr marL="285750" indent="-285750">
              <a:buFont typeface="Arial" panose="020B0604020202020204" pitchFamily="34" charset="0"/>
              <a:buChar char="•"/>
            </a:pPr>
            <a:r>
              <a:rPr lang="en-US" sz="1400" dirty="0"/>
              <a:t>Stable routines</a:t>
            </a:r>
          </a:p>
        </p:txBody>
      </p:sp>
      <p:sp>
        <p:nvSpPr>
          <p:cNvPr id="7" name="TextBox 6">
            <a:extLst>
              <a:ext uri="{FF2B5EF4-FFF2-40B4-BE49-F238E27FC236}">
                <a16:creationId xmlns:a16="http://schemas.microsoft.com/office/drawing/2014/main" id="{99D37266-AC64-21BB-C6E0-F65BD95BC480}"/>
              </a:ext>
            </a:extLst>
          </p:cNvPr>
          <p:cNvSpPr txBox="1"/>
          <p:nvPr/>
        </p:nvSpPr>
        <p:spPr>
          <a:xfrm>
            <a:off x="9707418" y="6089640"/>
            <a:ext cx="2220416" cy="369332"/>
          </a:xfrm>
          <a:prstGeom prst="rect">
            <a:avLst/>
          </a:prstGeom>
          <a:noFill/>
        </p:spPr>
        <p:txBody>
          <a:bodyPr wrap="none" rtlCol="0">
            <a:spAutoFit/>
          </a:bodyPr>
          <a:lstStyle/>
          <a:p>
            <a:r>
              <a:rPr lang="en-US" dirty="0"/>
              <a:t>(</a:t>
            </a:r>
            <a:r>
              <a:rPr lang="en-US" sz="1400" dirty="0"/>
              <a:t>Belsky, and de Haan, 2011)</a:t>
            </a:r>
          </a:p>
        </p:txBody>
      </p:sp>
      <p:sp>
        <p:nvSpPr>
          <p:cNvPr id="8" name="TextBox 7">
            <a:extLst>
              <a:ext uri="{FF2B5EF4-FFF2-40B4-BE49-F238E27FC236}">
                <a16:creationId xmlns:a16="http://schemas.microsoft.com/office/drawing/2014/main" id="{C87F1D70-0008-7D69-95E4-E8AB2E453B0D}"/>
              </a:ext>
            </a:extLst>
          </p:cNvPr>
          <p:cNvSpPr txBox="1"/>
          <p:nvPr/>
        </p:nvSpPr>
        <p:spPr>
          <a:xfrm>
            <a:off x="3502090" y="4392469"/>
            <a:ext cx="7751578" cy="584775"/>
          </a:xfrm>
          <a:prstGeom prst="rect">
            <a:avLst/>
          </a:prstGeom>
          <a:noFill/>
        </p:spPr>
        <p:txBody>
          <a:bodyPr wrap="square" rtlCol="0">
            <a:spAutoFit/>
          </a:bodyPr>
          <a:lstStyle/>
          <a:p>
            <a:r>
              <a:rPr lang="en-US" dirty="0"/>
              <a:t>Conclusion</a:t>
            </a:r>
          </a:p>
          <a:p>
            <a:r>
              <a:rPr lang="en-US" sz="1400" dirty="0"/>
              <a:t>Development results from  the interaction of both biological and environmental influences.</a:t>
            </a:r>
          </a:p>
        </p:txBody>
      </p:sp>
      <p:pic>
        <p:nvPicPr>
          <p:cNvPr id="10" name="Picture 9">
            <a:extLst>
              <a:ext uri="{FF2B5EF4-FFF2-40B4-BE49-F238E27FC236}">
                <a16:creationId xmlns:a16="http://schemas.microsoft.com/office/drawing/2014/main" id="{65E069B4-E667-04BA-4A49-BF79DE4121A0}"/>
              </a:ext>
            </a:extLst>
          </p:cNvPr>
          <p:cNvPicPr>
            <a:picLocks noChangeAspect="1"/>
          </p:cNvPicPr>
          <p:nvPr/>
        </p:nvPicPr>
        <p:blipFill>
          <a:blip r:embed="rId3"/>
          <a:stretch>
            <a:fillRect/>
          </a:stretch>
        </p:blipFill>
        <p:spPr>
          <a:xfrm>
            <a:off x="5001587" y="0"/>
            <a:ext cx="3573823" cy="3180606"/>
          </a:xfrm>
          <a:prstGeom prst="rect">
            <a:avLst/>
          </a:prstGeom>
        </p:spPr>
      </p:pic>
      <p:sp>
        <p:nvSpPr>
          <p:cNvPr id="3" name="TextBox 2">
            <a:extLst>
              <a:ext uri="{FF2B5EF4-FFF2-40B4-BE49-F238E27FC236}">
                <a16:creationId xmlns:a16="http://schemas.microsoft.com/office/drawing/2014/main" id="{296951C6-0DEA-CCBD-5E81-686F0E0BF984}"/>
              </a:ext>
            </a:extLst>
          </p:cNvPr>
          <p:cNvSpPr txBox="1"/>
          <p:nvPr/>
        </p:nvSpPr>
        <p:spPr>
          <a:xfrm>
            <a:off x="3502090" y="5263355"/>
            <a:ext cx="8146473" cy="738664"/>
          </a:xfrm>
          <a:prstGeom prst="rect">
            <a:avLst/>
          </a:prstGeom>
          <a:noFill/>
        </p:spPr>
        <p:txBody>
          <a:bodyPr wrap="square" rtlCol="0">
            <a:spAutoFit/>
          </a:bodyPr>
          <a:lstStyle/>
          <a:p>
            <a:r>
              <a:rPr lang="en-US" sz="1400" dirty="0">
                <a:latin typeface="Aptos" panose="020B0004020202020204" pitchFamily="34" charset="0"/>
              </a:rPr>
              <a:t>Although Bowlby focused on attachment, child development is influenced by both </a:t>
            </a:r>
          </a:p>
          <a:p>
            <a:r>
              <a:rPr lang="en-US" sz="1400" dirty="0">
                <a:latin typeface="Aptos" panose="020B0004020202020204" pitchFamily="34" charset="0"/>
              </a:rPr>
              <a:t>nature and nurture. Isaac’s temperament may make him more sensitive, while environmental factors such as disrupted childcare and parental mental health also shape his development</a:t>
            </a:r>
          </a:p>
        </p:txBody>
      </p:sp>
    </p:spTree>
    <p:extLst>
      <p:ext uri="{BB962C8B-B14F-4D97-AF65-F5344CB8AC3E}">
        <p14:creationId xmlns:p14="http://schemas.microsoft.com/office/powerpoint/2010/main" val="19753694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E2B54-C087-1195-7540-C3D67890F032}"/>
              </a:ext>
            </a:extLst>
          </p:cNvPr>
          <p:cNvSpPr>
            <a:spLocks noGrp="1"/>
          </p:cNvSpPr>
          <p:nvPr>
            <p:ph type="title"/>
          </p:nvPr>
        </p:nvSpPr>
        <p:spPr/>
        <p:txBody>
          <a:bodyPr/>
          <a:lstStyle/>
          <a:p>
            <a:r>
              <a:rPr lang="en-US" dirty="0"/>
              <a:t>Support Plan for Isaac</a:t>
            </a:r>
          </a:p>
        </p:txBody>
      </p:sp>
      <p:sp>
        <p:nvSpPr>
          <p:cNvPr id="3" name="TextBox 2">
            <a:extLst>
              <a:ext uri="{FF2B5EF4-FFF2-40B4-BE49-F238E27FC236}">
                <a16:creationId xmlns:a16="http://schemas.microsoft.com/office/drawing/2014/main" id="{0F37620A-F0FA-1C96-9FA3-31C2C8C32C8B}"/>
              </a:ext>
            </a:extLst>
          </p:cNvPr>
          <p:cNvSpPr txBox="1"/>
          <p:nvPr/>
        </p:nvSpPr>
        <p:spPr>
          <a:xfrm>
            <a:off x="4044462" y="861646"/>
            <a:ext cx="3900811" cy="1384995"/>
          </a:xfrm>
          <a:prstGeom prst="rect">
            <a:avLst/>
          </a:prstGeom>
          <a:noFill/>
        </p:spPr>
        <p:txBody>
          <a:bodyPr wrap="none" rtlCol="0">
            <a:spAutoFit/>
          </a:bodyPr>
          <a:lstStyle/>
          <a:p>
            <a:r>
              <a:rPr lang="en-US" sz="2400" dirty="0"/>
              <a:t>Attachment-based strategies</a:t>
            </a:r>
          </a:p>
          <a:p>
            <a:pPr marL="342900" indent="-342900">
              <a:buFont typeface="Arial" panose="020B0604020202020204" pitchFamily="34" charset="0"/>
              <a:buChar char="•"/>
            </a:pPr>
            <a:r>
              <a:rPr lang="en-US" sz="1400" dirty="0">
                <a:latin typeface="Aptos" panose="020B0004020202020204" pitchFamily="34" charset="0"/>
              </a:rPr>
              <a:t>Assign a key worker for consistency.</a:t>
            </a:r>
          </a:p>
          <a:p>
            <a:pPr marL="342900" indent="-342900">
              <a:buFont typeface="Arial" panose="020B0604020202020204" pitchFamily="34" charset="0"/>
              <a:buChar char="•"/>
            </a:pPr>
            <a:r>
              <a:rPr lang="en-US" sz="1400" dirty="0">
                <a:latin typeface="Aptos" panose="020B0004020202020204" pitchFamily="34" charset="0"/>
              </a:rPr>
              <a:t>Gradual separation routines.</a:t>
            </a:r>
          </a:p>
          <a:p>
            <a:pPr marL="342900" indent="-342900">
              <a:buFont typeface="Arial" panose="020B0604020202020204" pitchFamily="34" charset="0"/>
              <a:buChar char="•"/>
            </a:pPr>
            <a:r>
              <a:rPr lang="en-US" sz="1400" dirty="0">
                <a:latin typeface="Aptos" panose="020B0004020202020204" pitchFamily="34" charset="0"/>
              </a:rPr>
              <a:t>Predictable daily schedules.</a:t>
            </a:r>
          </a:p>
          <a:p>
            <a:endParaRPr lang="en-US" dirty="0"/>
          </a:p>
        </p:txBody>
      </p:sp>
      <p:sp>
        <p:nvSpPr>
          <p:cNvPr id="5" name="TextBox 4">
            <a:extLst>
              <a:ext uri="{FF2B5EF4-FFF2-40B4-BE49-F238E27FC236}">
                <a16:creationId xmlns:a16="http://schemas.microsoft.com/office/drawing/2014/main" id="{FAC4D8F1-844F-C682-DC5F-0B9FE9A4C82B}"/>
              </a:ext>
            </a:extLst>
          </p:cNvPr>
          <p:cNvSpPr txBox="1"/>
          <p:nvPr/>
        </p:nvSpPr>
        <p:spPr>
          <a:xfrm>
            <a:off x="4044462" y="2408765"/>
            <a:ext cx="3721719" cy="892552"/>
          </a:xfrm>
          <a:prstGeom prst="rect">
            <a:avLst/>
          </a:prstGeom>
          <a:noFill/>
        </p:spPr>
        <p:txBody>
          <a:bodyPr wrap="square" rtlCol="0">
            <a:spAutoFit/>
          </a:bodyPr>
          <a:lstStyle/>
          <a:p>
            <a:r>
              <a:rPr lang="en-US" sz="2400" dirty="0"/>
              <a:t>Emotional regulation</a:t>
            </a:r>
          </a:p>
          <a:p>
            <a:pPr marL="285750" indent="-285750">
              <a:buFont typeface="Arial" panose="020B0604020202020204" pitchFamily="34" charset="0"/>
              <a:buChar char="•"/>
            </a:pPr>
            <a:r>
              <a:rPr lang="en-US" sz="1400" dirty="0">
                <a:latin typeface="Aptos" panose="020B0004020202020204" pitchFamily="34" charset="0"/>
              </a:rPr>
              <a:t>Feeling cards and story telling.</a:t>
            </a:r>
          </a:p>
          <a:p>
            <a:pPr marL="285750" indent="-285750">
              <a:buFont typeface="Arial" panose="020B0604020202020204" pitchFamily="34" charset="0"/>
              <a:buChar char="•"/>
            </a:pPr>
            <a:r>
              <a:rPr lang="en-US" sz="1400" dirty="0">
                <a:latin typeface="Aptos" panose="020B0004020202020204" pitchFamily="34" charset="0"/>
              </a:rPr>
              <a:t>Calm spaces for self regulation.</a:t>
            </a:r>
          </a:p>
        </p:txBody>
      </p:sp>
      <p:sp>
        <p:nvSpPr>
          <p:cNvPr id="6" name="TextBox 5">
            <a:extLst>
              <a:ext uri="{FF2B5EF4-FFF2-40B4-BE49-F238E27FC236}">
                <a16:creationId xmlns:a16="http://schemas.microsoft.com/office/drawing/2014/main" id="{52918485-ABA7-1B0E-2C9C-93F2E4D3F492}"/>
              </a:ext>
            </a:extLst>
          </p:cNvPr>
          <p:cNvSpPr txBox="1"/>
          <p:nvPr/>
        </p:nvSpPr>
        <p:spPr>
          <a:xfrm>
            <a:off x="4044463" y="3727939"/>
            <a:ext cx="3897564" cy="1323439"/>
          </a:xfrm>
          <a:prstGeom prst="rect">
            <a:avLst/>
          </a:prstGeom>
          <a:noFill/>
        </p:spPr>
        <p:txBody>
          <a:bodyPr wrap="square" rtlCol="0">
            <a:spAutoFit/>
          </a:bodyPr>
          <a:lstStyle/>
          <a:p>
            <a:pPr marL="342900" indent="-342900">
              <a:buFont typeface="Arial" panose="020B0604020202020204" pitchFamily="34" charset="0"/>
              <a:buChar char="•"/>
            </a:pPr>
            <a:r>
              <a:rPr lang="en-US" sz="2400" dirty="0"/>
              <a:t>Language support</a:t>
            </a:r>
            <a:endParaRPr lang="en-US" dirty="0"/>
          </a:p>
          <a:p>
            <a:pPr marL="342900" indent="-342900">
              <a:buFont typeface="Arial" panose="020B0604020202020204" pitchFamily="34" charset="0"/>
              <a:buChar char="•"/>
            </a:pPr>
            <a:r>
              <a:rPr lang="en-US" sz="1400" dirty="0">
                <a:latin typeface="Aptos" panose="020B0004020202020204" pitchFamily="34" charset="0"/>
              </a:rPr>
              <a:t>Small-group activities.</a:t>
            </a:r>
          </a:p>
          <a:p>
            <a:pPr marL="342900" indent="-342900">
              <a:buFont typeface="Arial" panose="020B0604020202020204" pitchFamily="34" charset="0"/>
              <a:buChar char="•"/>
            </a:pPr>
            <a:r>
              <a:rPr lang="en-US" sz="1400" dirty="0">
                <a:latin typeface="Aptos" panose="020B0004020202020204" pitchFamily="34" charset="0"/>
              </a:rPr>
              <a:t>Daily reading sessions.</a:t>
            </a:r>
          </a:p>
          <a:p>
            <a:pPr marL="342900" indent="-342900">
              <a:buFont typeface="Arial" panose="020B0604020202020204" pitchFamily="34" charset="0"/>
              <a:buChar char="•"/>
            </a:pPr>
            <a:r>
              <a:rPr lang="en-US" sz="1400" dirty="0">
                <a:latin typeface="Aptos" panose="020B0004020202020204" pitchFamily="34" charset="0"/>
              </a:rPr>
              <a:t>Referral to speech and language services if required.</a:t>
            </a:r>
          </a:p>
        </p:txBody>
      </p:sp>
      <p:sp>
        <p:nvSpPr>
          <p:cNvPr id="7" name="TextBox 6">
            <a:extLst>
              <a:ext uri="{FF2B5EF4-FFF2-40B4-BE49-F238E27FC236}">
                <a16:creationId xmlns:a16="http://schemas.microsoft.com/office/drawing/2014/main" id="{B0D344CA-AE48-1753-DA25-14ED40E58077}"/>
              </a:ext>
            </a:extLst>
          </p:cNvPr>
          <p:cNvSpPr txBox="1"/>
          <p:nvPr/>
        </p:nvSpPr>
        <p:spPr>
          <a:xfrm>
            <a:off x="9152967" y="6273353"/>
            <a:ext cx="1141659" cy="369332"/>
          </a:xfrm>
          <a:prstGeom prst="rect">
            <a:avLst/>
          </a:prstGeom>
          <a:noFill/>
        </p:spPr>
        <p:txBody>
          <a:bodyPr wrap="none" rtlCol="0">
            <a:spAutoFit/>
          </a:bodyPr>
          <a:lstStyle/>
          <a:p>
            <a:r>
              <a:rPr lang="en-US" dirty="0"/>
              <a:t>(</a:t>
            </a:r>
            <a:r>
              <a:rPr lang="en-US" sz="1000" dirty="0"/>
              <a:t>Bowlby, 1988</a:t>
            </a:r>
            <a:r>
              <a:rPr lang="en-US" dirty="0"/>
              <a:t>), </a:t>
            </a:r>
          </a:p>
        </p:txBody>
      </p:sp>
      <p:sp>
        <p:nvSpPr>
          <p:cNvPr id="8" name="TextBox 7">
            <a:extLst>
              <a:ext uri="{FF2B5EF4-FFF2-40B4-BE49-F238E27FC236}">
                <a16:creationId xmlns:a16="http://schemas.microsoft.com/office/drawing/2014/main" id="{E6493134-E22F-E343-8194-B3BA2F89B838}"/>
              </a:ext>
            </a:extLst>
          </p:cNvPr>
          <p:cNvSpPr txBox="1"/>
          <p:nvPr/>
        </p:nvSpPr>
        <p:spPr>
          <a:xfrm>
            <a:off x="3756180" y="5534689"/>
            <a:ext cx="7121769" cy="738664"/>
          </a:xfrm>
          <a:prstGeom prst="rect">
            <a:avLst/>
          </a:prstGeom>
          <a:noFill/>
        </p:spPr>
        <p:txBody>
          <a:bodyPr wrap="square" rtlCol="0">
            <a:spAutoFit/>
          </a:bodyPr>
          <a:lstStyle/>
          <a:p>
            <a:r>
              <a:rPr lang="en-US" sz="1400" dirty="0">
                <a:latin typeface="Aptos" panose="020B0004020202020204" pitchFamily="34" charset="0"/>
              </a:rPr>
              <a:t>A consistent key worker helps Isaac build trust. Predictable routines decrease anxiety, while play-based learning language activities support emotional and communication development.</a:t>
            </a:r>
          </a:p>
        </p:txBody>
      </p:sp>
      <p:pic>
        <p:nvPicPr>
          <p:cNvPr id="28" name="Picture 27" descr="Premessa - narrare-digitale">
            <a:extLst>
              <a:ext uri="{FF2B5EF4-FFF2-40B4-BE49-F238E27FC236}">
                <a16:creationId xmlns:a16="http://schemas.microsoft.com/office/drawing/2014/main" id="{159F672A-3E33-5C76-6014-6E82586C13D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055244" y="2862780"/>
            <a:ext cx="2115657" cy="1569660"/>
          </a:xfrm>
          <a:prstGeom prst="rect">
            <a:avLst/>
          </a:prstGeom>
        </p:spPr>
      </p:pic>
      <p:pic>
        <p:nvPicPr>
          <p:cNvPr id="31" name="Picture 30" descr="Rainbow Support ~ ian-scott.net">
            <a:extLst>
              <a:ext uri="{FF2B5EF4-FFF2-40B4-BE49-F238E27FC236}">
                <a16:creationId xmlns:a16="http://schemas.microsoft.com/office/drawing/2014/main" id="{FD0CDF85-57CE-F9C9-0D08-24FFEC3CBBF0}"/>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9336843" y="302913"/>
            <a:ext cx="1770415" cy="2022299"/>
          </a:xfrm>
          <a:prstGeom prst="rect">
            <a:avLst/>
          </a:prstGeom>
        </p:spPr>
      </p:pic>
    </p:spTree>
    <p:extLst>
      <p:ext uri="{BB962C8B-B14F-4D97-AF65-F5344CB8AC3E}">
        <p14:creationId xmlns:p14="http://schemas.microsoft.com/office/powerpoint/2010/main" val="294201227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alpha val="77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56B950-081B-7236-167D-15B22F3DA2F2}"/>
              </a:ext>
            </a:extLst>
          </p:cNvPr>
          <p:cNvSpPr>
            <a:spLocks noGrp="1"/>
          </p:cNvSpPr>
          <p:nvPr>
            <p:ph type="title"/>
          </p:nvPr>
        </p:nvSpPr>
        <p:spPr/>
        <p:txBody>
          <a:bodyPr/>
          <a:lstStyle/>
          <a:p>
            <a:r>
              <a:rPr lang="en-US" dirty="0"/>
              <a:t>Multi- Agency Early Help Plan</a:t>
            </a:r>
          </a:p>
        </p:txBody>
      </p:sp>
      <p:sp>
        <p:nvSpPr>
          <p:cNvPr id="4" name="TextBox 3">
            <a:extLst>
              <a:ext uri="{FF2B5EF4-FFF2-40B4-BE49-F238E27FC236}">
                <a16:creationId xmlns:a16="http://schemas.microsoft.com/office/drawing/2014/main" id="{99E22B0D-5E26-5D78-124D-F851AE6EF287}"/>
              </a:ext>
            </a:extLst>
          </p:cNvPr>
          <p:cNvSpPr txBox="1"/>
          <p:nvPr/>
        </p:nvSpPr>
        <p:spPr>
          <a:xfrm>
            <a:off x="3833446" y="917131"/>
            <a:ext cx="3043718" cy="1754326"/>
          </a:xfrm>
          <a:prstGeom prst="rect">
            <a:avLst/>
          </a:prstGeom>
          <a:noFill/>
        </p:spPr>
        <p:txBody>
          <a:bodyPr wrap="none" rtlCol="0">
            <a:spAutoFit/>
          </a:bodyPr>
          <a:lstStyle/>
          <a:p>
            <a:r>
              <a:rPr lang="en-US" sz="2400" dirty="0"/>
              <a:t>Professionals Involved</a:t>
            </a:r>
          </a:p>
          <a:p>
            <a:pPr marL="342900" indent="-342900">
              <a:buFont typeface="Arial" panose="020B0604020202020204" pitchFamily="34" charset="0"/>
              <a:buChar char="•"/>
            </a:pPr>
            <a:r>
              <a:rPr lang="en-US" sz="1400" dirty="0">
                <a:latin typeface="Aptos" panose="020B0004020202020204" pitchFamily="34" charset="0"/>
              </a:rPr>
              <a:t>Early years practitioners.</a:t>
            </a:r>
          </a:p>
          <a:p>
            <a:pPr marL="342900" indent="-342900">
              <a:buFont typeface="Arial" panose="020B0604020202020204" pitchFamily="34" charset="0"/>
              <a:buChar char="•"/>
            </a:pPr>
            <a:r>
              <a:rPr lang="en-US" sz="1400" dirty="0">
                <a:latin typeface="Aptos" panose="020B0004020202020204" pitchFamily="34" charset="0"/>
              </a:rPr>
              <a:t>Health visitor</a:t>
            </a:r>
          </a:p>
          <a:p>
            <a:pPr marL="342900" indent="-342900">
              <a:buFont typeface="Arial" panose="020B0604020202020204" pitchFamily="34" charset="0"/>
              <a:buChar char="•"/>
            </a:pPr>
            <a:r>
              <a:rPr lang="en-US" sz="1400" dirty="0">
                <a:latin typeface="Aptos" panose="020B0004020202020204" pitchFamily="34" charset="0"/>
              </a:rPr>
              <a:t>GP</a:t>
            </a:r>
          </a:p>
          <a:p>
            <a:pPr marL="342900" indent="-342900">
              <a:buFont typeface="Arial" panose="020B0604020202020204" pitchFamily="34" charset="0"/>
              <a:buChar char="•"/>
            </a:pPr>
            <a:r>
              <a:rPr lang="en-US" sz="1400" dirty="0">
                <a:latin typeface="Aptos" panose="020B0004020202020204" pitchFamily="34" charset="0"/>
              </a:rPr>
              <a:t>Family support workers.</a:t>
            </a:r>
          </a:p>
          <a:p>
            <a:pPr marL="342900" indent="-342900">
              <a:buFont typeface="Arial" panose="020B0604020202020204" pitchFamily="34" charset="0"/>
              <a:buChar char="•"/>
            </a:pPr>
            <a:r>
              <a:rPr lang="en-US" sz="1400" dirty="0">
                <a:latin typeface="Aptos" panose="020B0004020202020204" pitchFamily="34" charset="0"/>
              </a:rPr>
              <a:t>Mental health support services.</a:t>
            </a:r>
          </a:p>
          <a:p>
            <a:pPr marL="342900" indent="-342900">
              <a:buFont typeface="Arial" panose="020B0604020202020204" pitchFamily="34" charset="0"/>
              <a:buChar char="•"/>
            </a:pPr>
            <a:r>
              <a:rPr lang="en-US" sz="1400" dirty="0">
                <a:latin typeface="Aptos" panose="020B0004020202020204" pitchFamily="34" charset="0"/>
              </a:rPr>
              <a:t>Speech and Language Therapist.</a:t>
            </a:r>
          </a:p>
        </p:txBody>
      </p:sp>
      <p:sp>
        <p:nvSpPr>
          <p:cNvPr id="5" name="TextBox 4">
            <a:extLst>
              <a:ext uri="{FF2B5EF4-FFF2-40B4-BE49-F238E27FC236}">
                <a16:creationId xmlns:a16="http://schemas.microsoft.com/office/drawing/2014/main" id="{D3155F52-B26C-EAA4-DEB9-11FD85B389D2}"/>
              </a:ext>
            </a:extLst>
          </p:cNvPr>
          <p:cNvSpPr txBox="1"/>
          <p:nvPr/>
        </p:nvSpPr>
        <p:spPr>
          <a:xfrm>
            <a:off x="3833446" y="754505"/>
            <a:ext cx="184731" cy="369332"/>
          </a:xfrm>
          <a:prstGeom prst="rect">
            <a:avLst/>
          </a:prstGeom>
          <a:noFill/>
        </p:spPr>
        <p:txBody>
          <a:bodyPr wrap="none" rtlCol="0">
            <a:spAutoFit/>
          </a:bodyPr>
          <a:lstStyle/>
          <a:p>
            <a:endParaRPr lang="en-US" dirty="0"/>
          </a:p>
        </p:txBody>
      </p:sp>
      <p:sp>
        <p:nvSpPr>
          <p:cNvPr id="7" name="TextBox 6">
            <a:extLst>
              <a:ext uri="{FF2B5EF4-FFF2-40B4-BE49-F238E27FC236}">
                <a16:creationId xmlns:a16="http://schemas.microsoft.com/office/drawing/2014/main" id="{AAB14DF6-B2EB-13C7-FE45-C393261A3E25}"/>
              </a:ext>
            </a:extLst>
          </p:cNvPr>
          <p:cNvSpPr txBox="1"/>
          <p:nvPr/>
        </p:nvSpPr>
        <p:spPr>
          <a:xfrm>
            <a:off x="3587226" y="3687450"/>
            <a:ext cx="7260883" cy="738664"/>
          </a:xfrm>
          <a:prstGeom prst="rect">
            <a:avLst/>
          </a:prstGeom>
          <a:noFill/>
        </p:spPr>
        <p:txBody>
          <a:bodyPr wrap="square" rtlCol="0">
            <a:spAutoFit/>
          </a:bodyPr>
          <a:lstStyle/>
          <a:p>
            <a:r>
              <a:rPr lang="en-US" sz="1400" dirty="0">
                <a:latin typeface="Aptos" panose="020B0004020202020204" pitchFamily="34" charset="0"/>
              </a:rPr>
              <a:t>Multi-agency working ensures that Isaac and his mother receive coordinated support.</a:t>
            </a:r>
          </a:p>
          <a:p>
            <a:r>
              <a:rPr lang="en-US" sz="1400" dirty="0">
                <a:latin typeface="Aptos" panose="020B0004020202020204" pitchFamily="34" charset="0"/>
              </a:rPr>
              <a:t>Professionals share information and work together to address emotional developmental, and communication needs.</a:t>
            </a:r>
          </a:p>
        </p:txBody>
      </p:sp>
      <p:sp>
        <p:nvSpPr>
          <p:cNvPr id="8" name="TextBox 7">
            <a:extLst>
              <a:ext uri="{FF2B5EF4-FFF2-40B4-BE49-F238E27FC236}">
                <a16:creationId xmlns:a16="http://schemas.microsoft.com/office/drawing/2014/main" id="{AF50A99F-E202-8CDA-4F51-F6D1FF21A143}"/>
              </a:ext>
            </a:extLst>
          </p:cNvPr>
          <p:cNvSpPr txBox="1"/>
          <p:nvPr/>
        </p:nvSpPr>
        <p:spPr>
          <a:xfrm>
            <a:off x="3925811" y="2929907"/>
            <a:ext cx="3775393" cy="553998"/>
          </a:xfrm>
          <a:prstGeom prst="rect">
            <a:avLst/>
          </a:prstGeom>
          <a:noFill/>
        </p:spPr>
        <p:txBody>
          <a:bodyPr wrap="none" rtlCol="0">
            <a:spAutoFit/>
          </a:bodyPr>
          <a:lstStyle/>
          <a:p>
            <a:pPr marL="285750" indent="-285750">
              <a:buFont typeface="Arial" panose="020B0604020202020204" pitchFamily="34" charset="0"/>
              <a:buChar char="•"/>
            </a:pPr>
            <a:r>
              <a:rPr lang="en-US" sz="1600" dirty="0"/>
              <a:t>Goal:</a:t>
            </a:r>
          </a:p>
          <a:p>
            <a:r>
              <a:rPr lang="en-US" sz="1400" dirty="0"/>
              <a:t>Provide holistic support for Isaac and his mother.</a:t>
            </a:r>
          </a:p>
        </p:txBody>
      </p:sp>
      <p:sp>
        <p:nvSpPr>
          <p:cNvPr id="9" name="TextBox 8">
            <a:extLst>
              <a:ext uri="{FF2B5EF4-FFF2-40B4-BE49-F238E27FC236}">
                <a16:creationId xmlns:a16="http://schemas.microsoft.com/office/drawing/2014/main" id="{9D580163-F089-5A19-39ED-E82E4388367D}"/>
              </a:ext>
            </a:extLst>
          </p:cNvPr>
          <p:cNvSpPr txBox="1"/>
          <p:nvPr/>
        </p:nvSpPr>
        <p:spPr>
          <a:xfrm>
            <a:off x="7269494" y="5442107"/>
            <a:ext cx="2060179" cy="369332"/>
          </a:xfrm>
          <a:prstGeom prst="rect">
            <a:avLst/>
          </a:prstGeom>
          <a:noFill/>
        </p:spPr>
        <p:txBody>
          <a:bodyPr wrap="none" rtlCol="0">
            <a:spAutoFit/>
          </a:bodyPr>
          <a:lstStyle/>
          <a:p>
            <a:r>
              <a:rPr lang="en-US" dirty="0"/>
              <a:t>(</a:t>
            </a:r>
            <a:r>
              <a:rPr lang="en-US" sz="1000" dirty="0"/>
              <a:t>Department  for Education, 2024</a:t>
            </a:r>
            <a:r>
              <a:rPr lang="en-US" dirty="0"/>
              <a:t>)</a:t>
            </a:r>
          </a:p>
        </p:txBody>
      </p:sp>
      <p:pic>
        <p:nvPicPr>
          <p:cNvPr id="6" name="Picture 5" descr="Characters of business people holding cogwhee.. | Free stock vector ...">
            <a:extLst>
              <a:ext uri="{FF2B5EF4-FFF2-40B4-BE49-F238E27FC236}">
                <a16:creationId xmlns:a16="http://schemas.microsoft.com/office/drawing/2014/main" id="{6F07AE1B-3E8E-2DBB-F6F5-A1EE00023F5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8039900" y="754504"/>
            <a:ext cx="3117850" cy="2416045"/>
          </a:xfrm>
          <a:prstGeom prst="rect">
            <a:avLst/>
          </a:prstGeom>
        </p:spPr>
      </p:pic>
    </p:spTree>
    <p:extLst>
      <p:ext uri="{BB962C8B-B14F-4D97-AF65-F5344CB8AC3E}">
        <p14:creationId xmlns:p14="http://schemas.microsoft.com/office/powerpoint/2010/main" val="31727574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0B014E-7583-B01E-B208-E108FBA848D2}"/>
              </a:ext>
            </a:extLst>
          </p:cNvPr>
          <p:cNvSpPr>
            <a:spLocks noGrp="1"/>
          </p:cNvSpPr>
          <p:nvPr>
            <p:ph type="title"/>
          </p:nvPr>
        </p:nvSpPr>
        <p:spPr>
          <a:xfrm>
            <a:off x="692534" y="1118281"/>
            <a:ext cx="2947482" cy="4601183"/>
          </a:xfrm>
        </p:spPr>
        <p:txBody>
          <a:bodyPr/>
          <a:lstStyle/>
          <a:p>
            <a:r>
              <a:rPr lang="en-US" dirty="0"/>
              <a:t>Critical Evaluation of Bowlby’s Theory</a:t>
            </a:r>
          </a:p>
        </p:txBody>
      </p:sp>
      <p:sp>
        <p:nvSpPr>
          <p:cNvPr id="4" name="TextBox 3">
            <a:extLst>
              <a:ext uri="{FF2B5EF4-FFF2-40B4-BE49-F238E27FC236}">
                <a16:creationId xmlns:a16="http://schemas.microsoft.com/office/drawing/2014/main" id="{96A09E3A-73FE-9009-A965-69E738E399F2}"/>
              </a:ext>
            </a:extLst>
          </p:cNvPr>
          <p:cNvSpPr txBox="1"/>
          <p:nvPr/>
        </p:nvSpPr>
        <p:spPr>
          <a:xfrm>
            <a:off x="3769084" y="361220"/>
            <a:ext cx="4304512" cy="1723229"/>
          </a:xfrm>
          <a:prstGeom prst="rect">
            <a:avLst/>
          </a:prstGeom>
          <a:noFill/>
        </p:spPr>
        <p:txBody>
          <a:bodyPr wrap="none" rtlCol="0">
            <a:spAutoFit/>
          </a:bodyPr>
          <a:lstStyle/>
          <a:p>
            <a:r>
              <a:rPr lang="en-US" sz="2400" dirty="0"/>
              <a:t>Strengths</a:t>
            </a:r>
          </a:p>
          <a:p>
            <a:pPr marL="342900" indent="-342900">
              <a:lnSpc>
                <a:spcPct val="150000"/>
              </a:lnSpc>
              <a:buFont typeface="Arial" panose="020B0604020202020204" pitchFamily="34" charset="0"/>
              <a:buChar char="•"/>
            </a:pPr>
            <a:r>
              <a:rPr lang="en-US" sz="1400" dirty="0">
                <a:latin typeface="Aptos" panose="020B0004020202020204" pitchFamily="34" charset="0"/>
              </a:rPr>
              <a:t>Highlights   the importance of early relationships.</a:t>
            </a:r>
          </a:p>
          <a:p>
            <a:pPr marL="342900" indent="-342900">
              <a:lnSpc>
                <a:spcPct val="150000"/>
              </a:lnSpc>
              <a:buFont typeface="Arial" panose="020B0604020202020204" pitchFamily="34" charset="0"/>
              <a:buChar char="•"/>
            </a:pPr>
            <a:r>
              <a:rPr lang="en-US" sz="1400" dirty="0">
                <a:latin typeface="Aptos" panose="020B0004020202020204" pitchFamily="34" charset="0"/>
              </a:rPr>
              <a:t>Supported by substantial research.</a:t>
            </a:r>
          </a:p>
          <a:p>
            <a:pPr marL="342900" indent="-342900">
              <a:lnSpc>
                <a:spcPct val="150000"/>
              </a:lnSpc>
              <a:buFont typeface="Arial" panose="020B0604020202020204" pitchFamily="34" charset="0"/>
              <a:buChar char="•"/>
            </a:pPr>
            <a:r>
              <a:rPr lang="en-US" sz="1400" dirty="0">
                <a:latin typeface="Aptos" panose="020B0004020202020204" pitchFamily="34" charset="0"/>
              </a:rPr>
              <a:t>Influential in early years practice</a:t>
            </a:r>
          </a:p>
          <a:p>
            <a:pPr marL="342900" indent="-342900">
              <a:lnSpc>
                <a:spcPct val="150000"/>
              </a:lnSpc>
              <a:buFont typeface="Arial" panose="020B0604020202020204" pitchFamily="34" charset="0"/>
              <a:buChar char="•"/>
            </a:pPr>
            <a:r>
              <a:rPr lang="en-US" sz="1400" dirty="0">
                <a:latin typeface="Aptos" panose="020B0004020202020204" pitchFamily="34" charset="0"/>
              </a:rPr>
              <a:t>Widely used in safeguarding</a:t>
            </a:r>
          </a:p>
        </p:txBody>
      </p:sp>
      <p:sp>
        <p:nvSpPr>
          <p:cNvPr id="5" name="TextBox 4">
            <a:extLst>
              <a:ext uri="{FF2B5EF4-FFF2-40B4-BE49-F238E27FC236}">
                <a16:creationId xmlns:a16="http://schemas.microsoft.com/office/drawing/2014/main" id="{47DFC238-37D0-DC4B-8AD2-33AA6D27BCD5}"/>
              </a:ext>
            </a:extLst>
          </p:cNvPr>
          <p:cNvSpPr txBox="1"/>
          <p:nvPr/>
        </p:nvSpPr>
        <p:spPr>
          <a:xfrm>
            <a:off x="3921369" y="2586272"/>
            <a:ext cx="4208268" cy="1400063"/>
          </a:xfrm>
          <a:prstGeom prst="rect">
            <a:avLst/>
          </a:prstGeom>
          <a:noFill/>
        </p:spPr>
        <p:txBody>
          <a:bodyPr wrap="none" rtlCol="0">
            <a:spAutoFit/>
          </a:bodyPr>
          <a:lstStyle/>
          <a:p>
            <a:r>
              <a:rPr lang="en-US" sz="2400" dirty="0"/>
              <a:t>Limitations</a:t>
            </a:r>
            <a:endParaRPr lang="en-US" dirty="0"/>
          </a:p>
          <a:p>
            <a:pPr marL="342900" indent="-342900">
              <a:lnSpc>
                <a:spcPct val="150000"/>
              </a:lnSpc>
              <a:buFont typeface="Arial" panose="020B0604020202020204" pitchFamily="34" charset="0"/>
              <a:buChar char="•"/>
            </a:pPr>
            <a:r>
              <a:rPr lang="en-US" sz="1400" dirty="0">
                <a:latin typeface="Aptos" panose="020B0004020202020204" pitchFamily="34" charset="0"/>
              </a:rPr>
              <a:t>Focuses  heavily  on the mothers.</a:t>
            </a:r>
          </a:p>
          <a:p>
            <a:pPr marL="342900" indent="-342900">
              <a:lnSpc>
                <a:spcPct val="150000"/>
              </a:lnSpc>
              <a:buFont typeface="Arial" panose="020B0604020202020204" pitchFamily="34" charset="0"/>
              <a:buChar char="•"/>
            </a:pPr>
            <a:r>
              <a:rPr lang="en-US" sz="1400" dirty="0">
                <a:latin typeface="Aptos" panose="020B0004020202020204" pitchFamily="34" charset="0"/>
              </a:rPr>
              <a:t>Less consideration of cultural diversity.</a:t>
            </a:r>
          </a:p>
          <a:p>
            <a:pPr marL="342900" indent="-342900">
              <a:lnSpc>
                <a:spcPct val="150000"/>
              </a:lnSpc>
              <a:buFont typeface="Arial" panose="020B0604020202020204" pitchFamily="34" charset="0"/>
              <a:buChar char="•"/>
            </a:pPr>
            <a:r>
              <a:rPr lang="en-US" sz="1400" dirty="0">
                <a:latin typeface="Aptos" panose="020B0004020202020204" pitchFamily="34" charset="0"/>
              </a:rPr>
              <a:t>Multiple attachments can be equally important.</a:t>
            </a:r>
          </a:p>
        </p:txBody>
      </p:sp>
      <p:sp>
        <p:nvSpPr>
          <p:cNvPr id="6" name="TextBox 5">
            <a:extLst>
              <a:ext uri="{FF2B5EF4-FFF2-40B4-BE49-F238E27FC236}">
                <a16:creationId xmlns:a16="http://schemas.microsoft.com/office/drawing/2014/main" id="{2195E045-53D5-EAC3-55B3-6AFB040B75E2}"/>
              </a:ext>
            </a:extLst>
          </p:cNvPr>
          <p:cNvSpPr txBox="1"/>
          <p:nvPr/>
        </p:nvSpPr>
        <p:spPr>
          <a:xfrm>
            <a:off x="3921369" y="4395825"/>
            <a:ext cx="6453554" cy="1061829"/>
          </a:xfrm>
          <a:prstGeom prst="rect">
            <a:avLst/>
          </a:prstGeom>
          <a:noFill/>
        </p:spPr>
        <p:txBody>
          <a:bodyPr wrap="square" rtlCol="0">
            <a:spAutoFit/>
          </a:bodyPr>
          <a:lstStyle/>
          <a:p>
            <a:r>
              <a:rPr lang="en-US" sz="2400" dirty="0"/>
              <a:t>Relevance to London</a:t>
            </a:r>
          </a:p>
          <a:p>
            <a:pPr marL="285750" indent="-285750">
              <a:lnSpc>
                <a:spcPct val="150000"/>
              </a:lnSpc>
              <a:buFont typeface="Arial" panose="020B0604020202020204" pitchFamily="34" charset="0"/>
              <a:buChar char="•"/>
            </a:pPr>
            <a:r>
              <a:rPr lang="en-US" sz="1400" dirty="0">
                <a:latin typeface="Aptos" panose="020B0004020202020204" pitchFamily="34" charset="0"/>
              </a:rPr>
              <a:t>Must recognize diverse family structures and cultural values.</a:t>
            </a:r>
          </a:p>
          <a:p>
            <a:pPr marL="285750" indent="-285750">
              <a:buFont typeface="Arial" panose="020B0604020202020204" pitchFamily="34" charset="0"/>
              <a:buChar char="•"/>
            </a:pPr>
            <a:endParaRPr lang="en-US" dirty="0"/>
          </a:p>
        </p:txBody>
      </p:sp>
      <p:sp>
        <p:nvSpPr>
          <p:cNvPr id="7" name="TextBox 6">
            <a:extLst>
              <a:ext uri="{FF2B5EF4-FFF2-40B4-BE49-F238E27FC236}">
                <a16:creationId xmlns:a16="http://schemas.microsoft.com/office/drawing/2014/main" id="{8F212E5A-E309-D6AA-1389-DF9CF7A45BDA}"/>
              </a:ext>
            </a:extLst>
          </p:cNvPr>
          <p:cNvSpPr txBox="1"/>
          <p:nvPr/>
        </p:nvSpPr>
        <p:spPr>
          <a:xfrm>
            <a:off x="9221030" y="6358946"/>
            <a:ext cx="2307786" cy="307777"/>
          </a:xfrm>
          <a:prstGeom prst="rect">
            <a:avLst/>
          </a:prstGeom>
          <a:noFill/>
        </p:spPr>
        <p:txBody>
          <a:bodyPr wrap="square" rtlCol="0">
            <a:spAutoFit/>
          </a:bodyPr>
          <a:lstStyle/>
          <a:p>
            <a:r>
              <a:rPr lang="en-US" sz="1400" dirty="0"/>
              <a:t>(Rutter, 1995), (Lamb, 2010)</a:t>
            </a:r>
          </a:p>
        </p:txBody>
      </p:sp>
      <p:sp>
        <p:nvSpPr>
          <p:cNvPr id="8" name="TextBox 7">
            <a:extLst>
              <a:ext uri="{FF2B5EF4-FFF2-40B4-BE49-F238E27FC236}">
                <a16:creationId xmlns:a16="http://schemas.microsoft.com/office/drawing/2014/main" id="{6BF74C1C-56AF-8F31-6F62-E949A786778D}"/>
              </a:ext>
            </a:extLst>
          </p:cNvPr>
          <p:cNvSpPr txBox="1"/>
          <p:nvPr/>
        </p:nvSpPr>
        <p:spPr>
          <a:xfrm>
            <a:off x="3640016" y="5216967"/>
            <a:ext cx="8205621" cy="707566"/>
          </a:xfrm>
          <a:prstGeom prst="rect">
            <a:avLst/>
          </a:prstGeom>
          <a:noFill/>
        </p:spPr>
        <p:txBody>
          <a:bodyPr wrap="square" rtlCol="0">
            <a:spAutoFit/>
          </a:bodyPr>
          <a:lstStyle/>
          <a:p>
            <a:pPr>
              <a:lnSpc>
                <a:spcPct val="150000"/>
              </a:lnSpc>
            </a:pPr>
            <a:r>
              <a:rPr lang="en-US" sz="1400" dirty="0">
                <a:latin typeface="Aptos" panose="020B0004020202020204" pitchFamily="34" charset="0"/>
              </a:rPr>
              <a:t>Although Bowlby’s theory remains influential, researchers now </a:t>
            </a:r>
            <a:r>
              <a:rPr lang="en-US" sz="1400" dirty="0" err="1">
                <a:latin typeface="Aptos" panose="020B0004020202020204" pitchFamily="34" charset="0"/>
              </a:rPr>
              <a:t>recognise</a:t>
            </a:r>
            <a:r>
              <a:rPr lang="en-US" sz="1400" dirty="0">
                <a:latin typeface="Aptos" panose="020B0004020202020204" pitchFamily="34" charset="0"/>
              </a:rPr>
              <a:t> that children can form secure attachments with multiple caregivers. Cultural differences also influence attachment  practices.</a:t>
            </a:r>
          </a:p>
        </p:txBody>
      </p:sp>
    </p:spTree>
    <p:extLst>
      <p:ext uri="{BB962C8B-B14F-4D97-AF65-F5344CB8AC3E}">
        <p14:creationId xmlns:p14="http://schemas.microsoft.com/office/powerpoint/2010/main" val="5651773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045E1C-CA6B-F5AB-FA50-5E5016CEA369}"/>
              </a:ext>
            </a:extLst>
          </p:cNvPr>
          <p:cNvSpPr>
            <a:spLocks noGrp="1"/>
          </p:cNvSpPr>
          <p:nvPr>
            <p:ph type="title"/>
          </p:nvPr>
        </p:nvSpPr>
        <p:spPr/>
        <p:txBody>
          <a:bodyPr/>
          <a:lstStyle/>
          <a:p>
            <a:r>
              <a:rPr lang="en-US" dirty="0"/>
              <a:t>Why Bowlby’s Theory is Appropriate</a:t>
            </a:r>
          </a:p>
        </p:txBody>
      </p:sp>
      <p:sp>
        <p:nvSpPr>
          <p:cNvPr id="3" name="TextBox 2">
            <a:extLst>
              <a:ext uri="{FF2B5EF4-FFF2-40B4-BE49-F238E27FC236}">
                <a16:creationId xmlns:a16="http://schemas.microsoft.com/office/drawing/2014/main" id="{B4F106A2-32A2-6411-A02B-CDBA368CAB0D}"/>
              </a:ext>
            </a:extLst>
          </p:cNvPr>
          <p:cNvSpPr txBox="1"/>
          <p:nvPr/>
        </p:nvSpPr>
        <p:spPr>
          <a:xfrm>
            <a:off x="3640016" y="791472"/>
            <a:ext cx="2754280" cy="2508379"/>
          </a:xfrm>
          <a:prstGeom prst="rect">
            <a:avLst/>
          </a:prstGeom>
          <a:noFill/>
        </p:spPr>
        <p:txBody>
          <a:bodyPr wrap="none" rtlCol="0">
            <a:spAutoFit/>
          </a:bodyPr>
          <a:lstStyle/>
          <a:p>
            <a:r>
              <a:rPr lang="en-US" sz="2400" dirty="0"/>
              <a:t>The theory explains:</a:t>
            </a:r>
          </a:p>
          <a:p>
            <a:pPr marL="285750" indent="-285750">
              <a:lnSpc>
                <a:spcPct val="150000"/>
              </a:lnSpc>
              <a:buFont typeface="Arial" panose="020B0604020202020204" pitchFamily="34" charset="0"/>
              <a:buChar char="•"/>
            </a:pPr>
            <a:r>
              <a:rPr lang="en-US" sz="1400" dirty="0">
                <a:latin typeface="Aptos" panose="020B0004020202020204" pitchFamily="34" charset="0"/>
              </a:rPr>
              <a:t>Isaac’s clinginess</a:t>
            </a:r>
          </a:p>
          <a:p>
            <a:pPr marL="285750" indent="-285750">
              <a:lnSpc>
                <a:spcPct val="150000"/>
              </a:lnSpc>
              <a:buFont typeface="Arial" panose="020B0604020202020204" pitchFamily="34" charset="0"/>
              <a:buChar char="•"/>
            </a:pPr>
            <a:r>
              <a:rPr lang="en-US" sz="1400" dirty="0">
                <a:latin typeface="Aptos" panose="020B0004020202020204" pitchFamily="34" charset="0"/>
              </a:rPr>
              <a:t>Separation anxiety</a:t>
            </a:r>
          </a:p>
          <a:p>
            <a:pPr marL="285750" indent="-285750">
              <a:lnSpc>
                <a:spcPct val="150000"/>
              </a:lnSpc>
              <a:buFont typeface="Arial" panose="020B0604020202020204" pitchFamily="34" charset="0"/>
              <a:buChar char="•"/>
            </a:pPr>
            <a:r>
              <a:rPr lang="en-US" sz="1400" dirty="0">
                <a:latin typeface="Aptos" panose="020B0004020202020204" pitchFamily="34" charset="0"/>
              </a:rPr>
              <a:t>Difficulty engaging socially</a:t>
            </a:r>
          </a:p>
          <a:p>
            <a:pPr marL="285750" indent="-285750">
              <a:lnSpc>
                <a:spcPct val="150000"/>
              </a:lnSpc>
              <a:buFont typeface="Arial" panose="020B0604020202020204" pitchFamily="34" charset="0"/>
              <a:buChar char="•"/>
            </a:pPr>
            <a:r>
              <a:rPr lang="en-US" sz="1400" dirty="0">
                <a:latin typeface="Aptos" panose="020B0004020202020204" pitchFamily="34" charset="0"/>
              </a:rPr>
              <a:t>Reduced confidence</a:t>
            </a:r>
          </a:p>
          <a:p>
            <a:pPr marL="285750" indent="-285750">
              <a:lnSpc>
                <a:spcPct val="150000"/>
              </a:lnSpc>
              <a:buFont typeface="Arial" panose="020B0604020202020204" pitchFamily="34" charset="0"/>
              <a:buChar char="•"/>
            </a:pPr>
            <a:r>
              <a:rPr lang="en-US" sz="1400" dirty="0">
                <a:latin typeface="Aptos" panose="020B0004020202020204" pitchFamily="34" charset="0"/>
              </a:rPr>
              <a:t>Emotional insecurity</a:t>
            </a:r>
          </a:p>
          <a:p>
            <a:pPr marL="285750" indent="-285750">
              <a:buFont typeface="Arial" panose="020B0604020202020204" pitchFamily="34" charset="0"/>
              <a:buChar char="•"/>
            </a:pPr>
            <a:endParaRPr lang="en-US" sz="1400" dirty="0">
              <a:latin typeface="Aptos" panose="020B0004020202020204" pitchFamily="34" charset="0"/>
            </a:endParaRPr>
          </a:p>
          <a:p>
            <a:pPr marL="285750" indent="-285750">
              <a:buFont typeface="Arial" panose="020B0604020202020204" pitchFamily="34" charset="0"/>
              <a:buChar char="•"/>
            </a:pPr>
            <a:endParaRPr lang="en-US" sz="1400" dirty="0">
              <a:latin typeface="Aptos" panose="020B0004020202020204" pitchFamily="34" charset="0"/>
            </a:endParaRPr>
          </a:p>
        </p:txBody>
      </p:sp>
      <p:sp>
        <p:nvSpPr>
          <p:cNvPr id="4" name="TextBox 3">
            <a:extLst>
              <a:ext uri="{FF2B5EF4-FFF2-40B4-BE49-F238E27FC236}">
                <a16:creationId xmlns:a16="http://schemas.microsoft.com/office/drawing/2014/main" id="{F2248442-F1F7-3C39-BC3D-9DFC64746FFF}"/>
              </a:ext>
            </a:extLst>
          </p:cNvPr>
          <p:cNvSpPr txBox="1"/>
          <p:nvPr/>
        </p:nvSpPr>
        <p:spPr>
          <a:xfrm>
            <a:off x="3807553" y="3880088"/>
            <a:ext cx="3849965" cy="599844"/>
          </a:xfrm>
          <a:prstGeom prst="rect">
            <a:avLst/>
          </a:prstGeom>
          <a:noFill/>
        </p:spPr>
        <p:txBody>
          <a:bodyPr wrap="none" rtlCol="0">
            <a:spAutoFit/>
          </a:bodyPr>
          <a:lstStyle/>
          <a:p>
            <a:pPr marL="285750" indent="-285750">
              <a:buFont typeface="Arial" panose="020B0604020202020204" pitchFamily="34" charset="0"/>
              <a:buChar char="•"/>
            </a:pPr>
            <a:r>
              <a:rPr lang="en-US" sz="1400" dirty="0">
                <a:latin typeface="Aptos" panose="020B0004020202020204" pitchFamily="34" charset="0"/>
              </a:rPr>
              <a:t>Supports targeted interventions.</a:t>
            </a:r>
          </a:p>
          <a:p>
            <a:pPr marL="285750" indent="-285750">
              <a:lnSpc>
                <a:spcPct val="150000"/>
              </a:lnSpc>
              <a:buFont typeface="Arial" panose="020B0604020202020204" pitchFamily="34" charset="0"/>
              <a:buChar char="•"/>
            </a:pPr>
            <a:r>
              <a:rPr lang="en-US" sz="1400" dirty="0">
                <a:latin typeface="Aptos" panose="020B0004020202020204" pitchFamily="34" charset="0"/>
              </a:rPr>
              <a:t>Focuses directly on emotional relationships</a:t>
            </a:r>
          </a:p>
        </p:txBody>
      </p:sp>
      <p:sp>
        <p:nvSpPr>
          <p:cNvPr id="5" name="TextBox 4">
            <a:extLst>
              <a:ext uri="{FF2B5EF4-FFF2-40B4-BE49-F238E27FC236}">
                <a16:creationId xmlns:a16="http://schemas.microsoft.com/office/drawing/2014/main" id="{9D4F18C1-D0F5-4E43-2672-5E52FD51141D}"/>
              </a:ext>
            </a:extLst>
          </p:cNvPr>
          <p:cNvSpPr txBox="1"/>
          <p:nvPr/>
        </p:nvSpPr>
        <p:spPr>
          <a:xfrm>
            <a:off x="8528538" y="4431323"/>
            <a:ext cx="1597040" cy="369332"/>
          </a:xfrm>
          <a:prstGeom prst="rect">
            <a:avLst/>
          </a:prstGeom>
          <a:noFill/>
        </p:spPr>
        <p:txBody>
          <a:bodyPr wrap="none" rtlCol="0">
            <a:spAutoFit/>
          </a:bodyPr>
          <a:lstStyle/>
          <a:p>
            <a:r>
              <a:rPr lang="en-US" dirty="0"/>
              <a:t>(Bowlby, 1988)</a:t>
            </a:r>
          </a:p>
        </p:txBody>
      </p:sp>
      <p:sp>
        <p:nvSpPr>
          <p:cNvPr id="6" name="TextBox 5">
            <a:extLst>
              <a:ext uri="{FF2B5EF4-FFF2-40B4-BE49-F238E27FC236}">
                <a16:creationId xmlns:a16="http://schemas.microsoft.com/office/drawing/2014/main" id="{E6305832-5AA1-3D20-2B87-D566B8025450}"/>
              </a:ext>
            </a:extLst>
          </p:cNvPr>
          <p:cNvSpPr txBox="1"/>
          <p:nvPr/>
        </p:nvSpPr>
        <p:spPr>
          <a:xfrm>
            <a:off x="3798277" y="5380892"/>
            <a:ext cx="6421181" cy="1030731"/>
          </a:xfrm>
          <a:prstGeom prst="rect">
            <a:avLst/>
          </a:prstGeom>
          <a:noFill/>
        </p:spPr>
        <p:txBody>
          <a:bodyPr wrap="none" rtlCol="0">
            <a:spAutoFit/>
          </a:bodyPr>
          <a:lstStyle/>
          <a:p>
            <a:pPr>
              <a:lnSpc>
                <a:spcPct val="150000"/>
              </a:lnSpc>
            </a:pPr>
            <a:r>
              <a:rPr lang="en-US" sz="1400" dirty="0">
                <a:latin typeface="Aptos" panose="020B0004020202020204" pitchFamily="34" charset="0"/>
              </a:rPr>
              <a:t>Among development theories, Bowlby’s provides the strongest </a:t>
            </a:r>
          </a:p>
          <a:p>
            <a:pPr>
              <a:lnSpc>
                <a:spcPct val="150000"/>
              </a:lnSpc>
            </a:pPr>
            <a:r>
              <a:rPr lang="en-US" sz="1400" dirty="0">
                <a:latin typeface="Aptos" panose="020B0004020202020204" pitchFamily="34" charset="0"/>
              </a:rPr>
              <a:t>Explanation for Isaac’s emotional and </a:t>
            </a:r>
            <a:r>
              <a:rPr lang="en-US" sz="1400" dirty="0" err="1">
                <a:latin typeface="Aptos" panose="020B0004020202020204" pitchFamily="34" charset="0"/>
              </a:rPr>
              <a:t>behavioural</a:t>
            </a:r>
            <a:r>
              <a:rPr lang="en-US" sz="1400" dirty="0">
                <a:latin typeface="Aptos" panose="020B0004020202020204" pitchFamily="34" charset="0"/>
              </a:rPr>
              <a:t> presentation because many of</a:t>
            </a:r>
          </a:p>
          <a:p>
            <a:pPr>
              <a:lnSpc>
                <a:spcPct val="150000"/>
              </a:lnSpc>
            </a:pPr>
            <a:r>
              <a:rPr lang="en-US" sz="1400" dirty="0">
                <a:latin typeface="Aptos" panose="020B0004020202020204" pitchFamily="34" charset="0"/>
              </a:rPr>
              <a:t> his difficulties relate directly to attachment.</a:t>
            </a:r>
          </a:p>
        </p:txBody>
      </p:sp>
      <p:pic>
        <p:nvPicPr>
          <p:cNvPr id="11" name="Picture 10" descr="A Visit to the Pennino Day Care Center | Twenty-five Fairfax… | Flickr">
            <a:extLst>
              <a:ext uri="{FF2B5EF4-FFF2-40B4-BE49-F238E27FC236}">
                <a16:creationId xmlns:a16="http://schemas.microsoft.com/office/drawing/2014/main" id="{8971FFB1-436B-23C3-3C98-1911D80F7908}"/>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591942" y="1089968"/>
            <a:ext cx="3175000" cy="2108200"/>
          </a:xfrm>
          <a:prstGeom prst="rect">
            <a:avLst/>
          </a:prstGeom>
        </p:spPr>
      </p:pic>
      <p:sp>
        <p:nvSpPr>
          <p:cNvPr id="7" name="TextBox 6">
            <a:extLst>
              <a:ext uri="{FF2B5EF4-FFF2-40B4-BE49-F238E27FC236}">
                <a16:creationId xmlns:a16="http://schemas.microsoft.com/office/drawing/2014/main" id="{11EC2FD9-C15C-6128-6BAB-56D5ADEC1437}"/>
              </a:ext>
            </a:extLst>
          </p:cNvPr>
          <p:cNvSpPr txBox="1"/>
          <p:nvPr/>
        </p:nvSpPr>
        <p:spPr>
          <a:xfrm>
            <a:off x="3807553" y="3505200"/>
            <a:ext cx="3368731" cy="369332"/>
          </a:xfrm>
          <a:prstGeom prst="rect">
            <a:avLst/>
          </a:prstGeom>
          <a:noFill/>
        </p:spPr>
        <p:txBody>
          <a:bodyPr wrap="square" rtlCol="0">
            <a:spAutoFit/>
          </a:bodyPr>
          <a:lstStyle/>
          <a:p>
            <a:r>
              <a:rPr lang="en-US" dirty="0"/>
              <a:t>Compared with other theories</a:t>
            </a:r>
          </a:p>
        </p:txBody>
      </p:sp>
    </p:spTree>
    <p:extLst>
      <p:ext uri="{BB962C8B-B14F-4D97-AF65-F5344CB8AC3E}">
        <p14:creationId xmlns:p14="http://schemas.microsoft.com/office/powerpoint/2010/main" val="36596406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9490410-571D-4122-EDBF-069F8C3EE4DB}"/>
              </a:ext>
            </a:extLst>
          </p:cNvPr>
          <p:cNvSpPr txBox="1"/>
          <p:nvPr/>
        </p:nvSpPr>
        <p:spPr>
          <a:xfrm>
            <a:off x="1143000" y="747264"/>
            <a:ext cx="4532395" cy="1107996"/>
          </a:xfrm>
          <a:prstGeom prst="rect">
            <a:avLst/>
          </a:prstGeom>
          <a:noFill/>
        </p:spPr>
        <p:txBody>
          <a:bodyPr wrap="none" rtlCol="0">
            <a:spAutoFit/>
          </a:bodyPr>
          <a:lstStyle/>
          <a:p>
            <a:r>
              <a:rPr lang="en-US" sz="2400" dirty="0"/>
              <a:t>Recommendations and Conclusion</a:t>
            </a:r>
          </a:p>
          <a:p>
            <a:endParaRPr lang="en-US" sz="2400" dirty="0"/>
          </a:p>
          <a:p>
            <a:endParaRPr lang="en-US" dirty="0"/>
          </a:p>
        </p:txBody>
      </p:sp>
      <p:sp>
        <p:nvSpPr>
          <p:cNvPr id="4" name="TextBox 3">
            <a:extLst>
              <a:ext uri="{FF2B5EF4-FFF2-40B4-BE49-F238E27FC236}">
                <a16:creationId xmlns:a16="http://schemas.microsoft.com/office/drawing/2014/main" id="{4BAC2960-8445-69C6-F8F4-5E24311583BC}"/>
              </a:ext>
            </a:extLst>
          </p:cNvPr>
          <p:cNvSpPr txBox="1"/>
          <p:nvPr/>
        </p:nvSpPr>
        <p:spPr>
          <a:xfrm>
            <a:off x="1143000" y="1301262"/>
            <a:ext cx="3727302" cy="2542363"/>
          </a:xfrm>
          <a:prstGeom prst="rect">
            <a:avLst/>
          </a:prstGeom>
          <a:noFill/>
        </p:spPr>
        <p:txBody>
          <a:bodyPr wrap="none" rtlCol="0">
            <a:spAutoFit/>
          </a:bodyPr>
          <a:lstStyle/>
          <a:p>
            <a:pPr>
              <a:lnSpc>
                <a:spcPct val="150000"/>
              </a:lnSpc>
            </a:pPr>
            <a:r>
              <a:rPr lang="en-US" dirty="0"/>
              <a:t>Continue:</a:t>
            </a:r>
          </a:p>
          <a:p>
            <a:pPr marL="285750" indent="-285750">
              <a:lnSpc>
                <a:spcPct val="150000"/>
              </a:lnSpc>
              <a:buFont typeface="Arial" panose="020B0604020202020204" pitchFamily="34" charset="0"/>
              <a:buChar char="•"/>
            </a:pPr>
            <a:r>
              <a:rPr lang="en-US" dirty="0"/>
              <a:t>Secure relationships</a:t>
            </a:r>
          </a:p>
          <a:p>
            <a:pPr marL="285750" indent="-285750">
              <a:lnSpc>
                <a:spcPct val="150000"/>
              </a:lnSpc>
              <a:buFont typeface="Arial" panose="020B0604020202020204" pitchFamily="34" charset="0"/>
              <a:buChar char="•"/>
            </a:pPr>
            <a:r>
              <a:rPr lang="en-US" dirty="0"/>
              <a:t>Speech and language intervention</a:t>
            </a:r>
          </a:p>
          <a:p>
            <a:pPr marL="285750" indent="-285750">
              <a:lnSpc>
                <a:spcPct val="150000"/>
              </a:lnSpc>
              <a:buFont typeface="Arial" panose="020B0604020202020204" pitchFamily="34" charset="0"/>
              <a:buChar char="•"/>
            </a:pPr>
            <a:r>
              <a:rPr lang="en-US" dirty="0"/>
              <a:t>Play-based learning</a:t>
            </a:r>
          </a:p>
          <a:p>
            <a:pPr marL="285750" indent="-285750">
              <a:lnSpc>
                <a:spcPct val="150000"/>
              </a:lnSpc>
              <a:buFont typeface="Arial" panose="020B0604020202020204" pitchFamily="34" charset="0"/>
              <a:buChar char="•"/>
            </a:pPr>
            <a:r>
              <a:rPr lang="en-US" dirty="0"/>
              <a:t>Multi-agency reviews</a:t>
            </a:r>
          </a:p>
          <a:p>
            <a:pPr marL="285750" indent="-285750">
              <a:lnSpc>
                <a:spcPct val="150000"/>
              </a:lnSpc>
              <a:buFont typeface="Arial" panose="020B0604020202020204" pitchFamily="34" charset="0"/>
              <a:buChar char="•"/>
            </a:pPr>
            <a:r>
              <a:rPr lang="en-US" dirty="0"/>
              <a:t>Parent support</a:t>
            </a:r>
          </a:p>
        </p:txBody>
      </p:sp>
      <p:sp>
        <p:nvSpPr>
          <p:cNvPr id="5" name="TextBox 4">
            <a:extLst>
              <a:ext uri="{FF2B5EF4-FFF2-40B4-BE49-F238E27FC236}">
                <a16:creationId xmlns:a16="http://schemas.microsoft.com/office/drawing/2014/main" id="{467AA9B6-7FFC-A8C6-D497-85A0794D8925}"/>
              </a:ext>
            </a:extLst>
          </p:cNvPr>
          <p:cNvSpPr txBox="1"/>
          <p:nvPr/>
        </p:nvSpPr>
        <p:spPr>
          <a:xfrm>
            <a:off x="4954843" y="1301262"/>
            <a:ext cx="3106941" cy="2446824"/>
          </a:xfrm>
          <a:prstGeom prst="rect">
            <a:avLst/>
          </a:prstGeom>
          <a:noFill/>
        </p:spPr>
        <p:txBody>
          <a:bodyPr wrap="none" rtlCol="0">
            <a:spAutoFit/>
          </a:bodyPr>
          <a:lstStyle/>
          <a:p>
            <a:pPr>
              <a:lnSpc>
                <a:spcPct val="150000"/>
              </a:lnSpc>
            </a:pPr>
            <a:r>
              <a:rPr lang="en-US" dirty="0"/>
              <a:t>Expected outcomes:</a:t>
            </a:r>
          </a:p>
          <a:p>
            <a:pPr marL="285750" indent="-285750">
              <a:lnSpc>
                <a:spcPct val="150000"/>
              </a:lnSpc>
              <a:buFont typeface="Arial" panose="020B0604020202020204" pitchFamily="34" charset="0"/>
              <a:buChar char="•"/>
            </a:pPr>
            <a:r>
              <a:rPr lang="en-US" dirty="0"/>
              <a:t>Improved confidence</a:t>
            </a:r>
          </a:p>
          <a:p>
            <a:pPr marL="285750" indent="-285750">
              <a:lnSpc>
                <a:spcPct val="150000"/>
              </a:lnSpc>
              <a:buFont typeface="Arial" panose="020B0604020202020204" pitchFamily="34" charset="0"/>
              <a:buChar char="•"/>
            </a:pPr>
            <a:r>
              <a:rPr lang="en-US" dirty="0"/>
              <a:t>Stronger peer relationships </a:t>
            </a:r>
          </a:p>
          <a:p>
            <a:pPr marL="285750" indent="-285750">
              <a:lnSpc>
                <a:spcPct val="150000"/>
              </a:lnSpc>
              <a:buFont typeface="Arial" panose="020B0604020202020204" pitchFamily="34" charset="0"/>
              <a:buChar char="•"/>
            </a:pPr>
            <a:r>
              <a:rPr lang="en-US" dirty="0"/>
              <a:t>Better language</a:t>
            </a:r>
          </a:p>
          <a:p>
            <a:pPr marL="285750" indent="-285750">
              <a:lnSpc>
                <a:spcPct val="150000"/>
              </a:lnSpc>
              <a:buFont typeface="Arial" panose="020B0604020202020204" pitchFamily="34" charset="0"/>
              <a:buChar char="•"/>
            </a:pPr>
            <a:r>
              <a:rPr lang="en-US" dirty="0"/>
              <a:t>Increased independence</a:t>
            </a:r>
          </a:p>
          <a:p>
            <a:pPr marL="285750" indent="-285750">
              <a:buFont typeface="Arial" panose="020B0604020202020204" pitchFamily="34" charset="0"/>
              <a:buChar char="•"/>
            </a:pPr>
            <a:endParaRPr lang="en-US" dirty="0"/>
          </a:p>
        </p:txBody>
      </p:sp>
      <p:sp>
        <p:nvSpPr>
          <p:cNvPr id="6" name="TextBox 5">
            <a:extLst>
              <a:ext uri="{FF2B5EF4-FFF2-40B4-BE49-F238E27FC236}">
                <a16:creationId xmlns:a16="http://schemas.microsoft.com/office/drawing/2014/main" id="{61806D56-5931-ADB6-8C8C-8C3B5474F393}"/>
              </a:ext>
            </a:extLst>
          </p:cNvPr>
          <p:cNvSpPr txBox="1"/>
          <p:nvPr/>
        </p:nvSpPr>
        <p:spPr>
          <a:xfrm>
            <a:off x="6877901" y="3429000"/>
            <a:ext cx="1268424" cy="369332"/>
          </a:xfrm>
          <a:prstGeom prst="rect">
            <a:avLst/>
          </a:prstGeom>
          <a:noFill/>
        </p:spPr>
        <p:txBody>
          <a:bodyPr wrap="none" rtlCol="0">
            <a:spAutoFit/>
          </a:bodyPr>
          <a:lstStyle/>
          <a:p>
            <a:r>
              <a:rPr lang="en-US" dirty="0"/>
              <a:t>(Nice,2022)</a:t>
            </a:r>
          </a:p>
        </p:txBody>
      </p:sp>
      <p:pic>
        <p:nvPicPr>
          <p:cNvPr id="11" name="Picture 10" descr="Motherhood Before &amp; After Baby’s Arrival | Child &amp; Family Blog">
            <a:extLst>
              <a:ext uri="{FF2B5EF4-FFF2-40B4-BE49-F238E27FC236}">
                <a16:creationId xmlns:a16="http://schemas.microsoft.com/office/drawing/2014/main" id="{642DCBA0-9213-13DE-7360-DC54AF78D55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8061784" y="1125416"/>
            <a:ext cx="3927556" cy="2484170"/>
          </a:xfrm>
          <a:prstGeom prst="rect">
            <a:avLst/>
          </a:prstGeom>
        </p:spPr>
      </p:pic>
      <p:sp>
        <p:nvSpPr>
          <p:cNvPr id="3" name="TextBox 2">
            <a:extLst>
              <a:ext uri="{FF2B5EF4-FFF2-40B4-BE49-F238E27FC236}">
                <a16:creationId xmlns:a16="http://schemas.microsoft.com/office/drawing/2014/main" id="{360F7CD7-F07E-2E93-212D-A34066E899C5}"/>
              </a:ext>
            </a:extLst>
          </p:cNvPr>
          <p:cNvSpPr txBox="1"/>
          <p:nvPr/>
        </p:nvSpPr>
        <p:spPr>
          <a:xfrm>
            <a:off x="1143000" y="4579956"/>
            <a:ext cx="6670206" cy="1295868"/>
          </a:xfrm>
          <a:prstGeom prst="rect">
            <a:avLst/>
          </a:prstGeom>
          <a:noFill/>
        </p:spPr>
        <p:txBody>
          <a:bodyPr wrap="square" rtlCol="0">
            <a:spAutoFit/>
          </a:bodyPr>
          <a:lstStyle/>
          <a:p>
            <a:pPr>
              <a:lnSpc>
                <a:spcPct val="150000"/>
              </a:lnSpc>
            </a:pPr>
            <a:r>
              <a:rPr lang="en-US" dirty="0"/>
              <a:t>Early intervention is highly effective. With coordinated support,</a:t>
            </a:r>
          </a:p>
          <a:p>
            <a:pPr>
              <a:lnSpc>
                <a:spcPct val="150000"/>
              </a:lnSpc>
            </a:pPr>
            <a:r>
              <a:rPr lang="en-US" dirty="0"/>
              <a:t>Isaac can develop secure relationships and improve socially, academically, and emotionally. </a:t>
            </a:r>
          </a:p>
        </p:txBody>
      </p:sp>
      <p:sp>
        <p:nvSpPr>
          <p:cNvPr id="8" name="TextBox 7">
            <a:extLst>
              <a:ext uri="{FF2B5EF4-FFF2-40B4-BE49-F238E27FC236}">
                <a16:creationId xmlns:a16="http://schemas.microsoft.com/office/drawing/2014/main" id="{9D77E751-96AC-BDBF-3621-F0F115C17D4E}"/>
              </a:ext>
            </a:extLst>
          </p:cNvPr>
          <p:cNvSpPr txBox="1"/>
          <p:nvPr/>
        </p:nvSpPr>
        <p:spPr>
          <a:xfrm>
            <a:off x="1143000" y="4255917"/>
            <a:ext cx="1606165" cy="369332"/>
          </a:xfrm>
          <a:prstGeom prst="rect">
            <a:avLst/>
          </a:prstGeom>
          <a:noFill/>
        </p:spPr>
        <p:txBody>
          <a:bodyPr wrap="square" rtlCol="0">
            <a:spAutoFit/>
          </a:bodyPr>
          <a:lstStyle/>
          <a:p>
            <a:r>
              <a:rPr lang="en-US" b="1" dirty="0">
                <a:latin typeface="Aptos SemiBold" panose="020B0004020202020204" pitchFamily="34" charset="0"/>
              </a:rPr>
              <a:t>Conclusion</a:t>
            </a:r>
          </a:p>
        </p:txBody>
      </p:sp>
    </p:spTree>
    <p:extLst>
      <p:ext uri="{BB962C8B-B14F-4D97-AF65-F5344CB8AC3E}">
        <p14:creationId xmlns:p14="http://schemas.microsoft.com/office/powerpoint/2010/main" val="8886098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7E655C-78B2-01B8-186D-1A35251FA8D3}"/>
              </a:ext>
            </a:extLst>
          </p:cNvPr>
          <p:cNvSpPr>
            <a:spLocks noGrp="1"/>
          </p:cNvSpPr>
          <p:nvPr>
            <p:ph type="title"/>
          </p:nvPr>
        </p:nvSpPr>
        <p:spPr/>
        <p:txBody>
          <a:bodyPr/>
          <a:lstStyle/>
          <a:p>
            <a:r>
              <a:rPr lang="en-US" dirty="0"/>
              <a:t>Conclusion</a:t>
            </a:r>
          </a:p>
        </p:txBody>
      </p:sp>
      <p:sp>
        <p:nvSpPr>
          <p:cNvPr id="3" name="TextBox 2">
            <a:extLst>
              <a:ext uri="{FF2B5EF4-FFF2-40B4-BE49-F238E27FC236}">
                <a16:creationId xmlns:a16="http://schemas.microsoft.com/office/drawing/2014/main" id="{FBDAF33E-5C3C-7B6A-EB7E-49D909D8E369}"/>
              </a:ext>
            </a:extLst>
          </p:cNvPr>
          <p:cNvSpPr txBox="1"/>
          <p:nvPr/>
        </p:nvSpPr>
        <p:spPr>
          <a:xfrm>
            <a:off x="3997842" y="871870"/>
            <a:ext cx="5975497" cy="5596789"/>
          </a:xfrm>
          <a:prstGeom prst="rect">
            <a:avLst/>
          </a:prstGeom>
          <a:noFill/>
        </p:spPr>
        <p:txBody>
          <a:bodyPr wrap="square" rtlCol="0">
            <a:spAutoFit/>
          </a:bodyPr>
          <a:lstStyle/>
          <a:p>
            <a:pPr>
              <a:lnSpc>
                <a:spcPct val="150000"/>
              </a:lnSpc>
            </a:pPr>
            <a:r>
              <a:rPr lang="en-US" sz="1600" dirty="0">
                <a:latin typeface="Aptos" panose="020B0004020202020204" pitchFamily="34" charset="0"/>
              </a:rPr>
              <a:t>“In conclusion, Bowlby’s Attachment Theory provides a valuable framework for </a:t>
            </a:r>
          </a:p>
          <a:p>
            <a:pPr>
              <a:lnSpc>
                <a:spcPct val="150000"/>
              </a:lnSpc>
            </a:pPr>
            <a:r>
              <a:rPr lang="en-US" sz="1600" dirty="0">
                <a:latin typeface="Aptos" panose="020B0004020202020204" pitchFamily="34" charset="0"/>
              </a:rPr>
              <a:t>Understanding how early relationships can shape a child’s development. In Isaac’s case, factors such as </a:t>
            </a:r>
          </a:p>
          <a:p>
            <a:pPr>
              <a:lnSpc>
                <a:spcPct val="150000"/>
              </a:lnSpc>
            </a:pPr>
            <a:r>
              <a:rPr lang="en-US" sz="1600" dirty="0">
                <a:latin typeface="Aptos" panose="020B0004020202020204" pitchFamily="34" charset="0"/>
              </a:rPr>
              <a:t>disrupted childcare, his mother’s post-natal depression and limited social support may have affected</a:t>
            </a:r>
          </a:p>
          <a:p>
            <a:pPr>
              <a:lnSpc>
                <a:spcPct val="150000"/>
              </a:lnSpc>
            </a:pPr>
            <a:r>
              <a:rPr lang="en-US" sz="1600" dirty="0">
                <a:latin typeface="Aptos" panose="020B0004020202020204" pitchFamily="34" charset="0"/>
              </a:rPr>
              <a:t>his ability  to  develop a secure attachment, contributing to the difficulties observed at the children’s </a:t>
            </a:r>
            <a:r>
              <a:rPr lang="en-US" sz="1600" dirty="0" err="1">
                <a:latin typeface="Aptos" panose="020B0004020202020204" pitchFamily="34" charset="0"/>
              </a:rPr>
              <a:t>centre</a:t>
            </a:r>
            <a:r>
              <a:rPr lang="en-US" sz="1600" dirty="0">
                <a:latin typeface="Aptos" panose="020B0004020202020204" pitchFamily="34" charset="0"/>
              </a:rPr>
              <a:t>. By  using attachment-informed strategies and working collaboratively with the family and other professionals, practitioners  can support Isaac’s emotional security, communication and overall development. Although the theory has been criticized for placing too much emphasis on the mother and not fully considering cultural differences, it remains one of the most influential theories in early childhood development.”</a:t>
            </a:r>
          </a:p>
        </p:txBody>
      </p:sp>
    </p:spTree>
    <p:extLst>
      <p:ext uri="{BB962C8B-B14F-4D97-AF65-F5344CB8AC3E}">
        <p14:creationId xmlns:p14="http://schemas.microsoft.com/office/powerpoint/2010/main" val="15783965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12E02A1-5BAA-1BF0-F60D-BFA1CFCEBC65}"/>
              </a:ext>
            </a:extLst>
          </p:cNvPr>
          <p:cNvSpPr txBox="1"/>
          <p:nvPr/>
        </p:nvSpPr>
        <p:spPr>
          <a:xfrm>
            <a:off x="545123" y="1283677"/>
            <a:ext cx="2913875" cy="738664"/>
          </a:xfrm>
          <a:prstGeom prst="rect">
            <a:avLst/>
          </a:prstGeom>
          <a:noFill/>
        </p:spPr>
        <p:txBody>
          <a:bodyPr wrap="none" rtlCol="0">
            <a:spAutoFit/>
          </a:bodyPr>
          <a:lstStyle/>
          <a:p>
            <a:r>
              <a:rPr lang="en-US" sz="2400" dirty="0"/>
              <a:t>AI Acknowledgement</a:t>
            </a:r>
          </a:p>
          <a:p>
            <a:endParaRPr lang="en-US" dirty="0"/>
          </a:p>
        </p:txBody>
      </p:sp>
      <p:sp>
        <p:nvSpPr>
          <p:cNvPr id="3" name="TextBox 2">
            <a:extLst>
              <a:ext uri="{FF2B5EF4-FFF2-40B4-BE49-F238E27FC236}">
                <a16:creationId xmlns:a16="http://schemas.microsoft.com/office/drawing/2014/main" id="{007CF8B6-8D8D-E530-179A-388EB4B9E9B9}"/>
              </a:ext>
            </a:extLst>
          </p:cNvPr>
          <p:cNvSpPr txBox="1"/>
          <p:nvPr/>
        </p:nvSpPr>
        <p:spPr>
          <a:xfrm>
            <a:off x="861646" y="2409092"/>
            <a:ext cx="9930924" cy="880369"/>
          </a:xfrm>
          <a:prstGeom prst="rect">
            <a:avLst/>
          </a:prstGeom>
          <a:noFill/>
        </p:spPr>
        <p:txBody>
          <a:bodyPr wrap="none" rtlCol="0">
            <a:spAutoFit/>
          </a:bodyPr>
          <a:lstStyle/>
          <a:p>
            <a:pPr>
              <a:lnSpc>
                <a:spcPct val="150000"/>
              </a:lnSpc>
            </a:pPr>
            <a:r>
              <a:rPr lang="en-US" dirty="0"/>
              <a:t>This presentation was prepared by Glenda  Divina with support from ChatGPT to assist with</a:t>
            </a:r>
          </a:p>
          <a:p>
            <a:pPr>
              <a:lnSpc>
                <a:spcPct val="150000"/>
              </a:lnSpc>
            </a:pPr>
            <a:r>
              <a:rPr lang="en-US" dirty="0"/>
              <a:t>Planning my presentation, improving clarity of written content, checking grammar and academic style.</a:t>
            </a:r>
          </a:p>
        </p:txBody>
      </p:sp>
      <p:sp>
        <p:nvSpPr>
          <p:cNvPr id="4" name="TextBox 3">
            <a:extLst>
              <a:ext uri="{FF2B5EF4-FFF2-40B4-BE49-F238E27FC236}">
                <a16:creationId xmlns:a16="http://schemas.microsoft.com/office/drawing/2014/main" id="{B510550D-5E08-C02C-B2DD-6D05C48ED247}"/>
              </a:ext>
            </a:extLst>
          </p:cNvPr>
          <p:cNvSpPr txBox="1"/>
          <p:nvPr/>
        </p:nvSpPr>
        <p:spPr>
          <a:xfrm>
            <a:off x="1160585" y="4290646"/>
            <a:ext cx="9458487" cy="880369"/>
          </a:xfrm>
          <a:prstGeom prst="rect">
            <a:avLst/>
          </a:prstGeom>
          <a:noFill/>
        </p:spPr>
        <p:txBody>
          <a:bodyPr wrap="none" rtlCol="0">
            <a:spAutoFit/>
          </a:bodyPr>
          <a:lstStyle/>
          <a:p>
            <a:pPr>
              <a:lnSpc>
                <a:spcPct val="150000"/>
              </a:lnSpc>
            </a:pPr>
            <a:r>
              <a:rPr lang="en-US" dirty="0"/>
              <a:t>All academic information, analysis and references were reviewed and verified by me using module</a:t>
            </a:r>
          </a:p>
          <a:p>
            <a:pPr>
              <a:lnSpc>
                <a:spcPct val="150000"/>
              </a:lnSpc>
            </a:pPr>
            <a:r>
              <a:rPr lang="en-US" dirty="0"/>
              <a:t> resources and published literature.</a:t>
            </a:r>
          </a:p>
        </p:txBody>
      </p:sp>
    </p:spTree>
    <p:extLst>
      <p:ext uri="{BB962C8B-B14F-4D97-AF65-F5344CB8AC3E}">
        <p14:creationId xmlns:p14="http://schemas.microsoft.com/office/powerpoint/2010/main" val="42710629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21C98E3-F7F7-88FF-C43C-EE62C71B560B}"/>
              </a:ext>
            </a:extLst>
          </p:cNvPr>
          <p:cNvSpPr txBox="1"/>
          <p:nvPr/>
        </p:nvSpPr>
        <p:spPr>
          <a:xfrm>
            <a:off x="1413164" y="0"/>
            <a:ext cx="8508364" cy="6806030"/>
          </a:xfrm>
          <a:prstGeom prst="rect">
            <a:avLst/>
          </a:prstGeom>
          <a:noFill/>
        </p:spPr>
        <p:txBody>
          <a:bodyPr wrap="square" rtlCol="0">
            <a:spAutoFit/>
          </a:bodyPr>
          <a:lstStyle/>
          <a:p>
            <a:r>
              <a:rPr lang="en-US" sz="2000" dirty="0"/>
              <a:t>References</a:t>
            </a:r>
          </a:p>
          <a:p>
            <a:pPr>
              <a:lnSpc>
                <a:spcPct val="150000"/>
              </a:lnSpc>
            </a:pPr>
            <a:r>
              <a:rPr lang="en-US" sz="1200" dirty="0">
                <a:latin typeface="Aptos" panose="020B0004020202020204" pitchFamily="34" charset="0"/>
              </a:rPr>
              <a:t>Ainsworth, M.D.S., </a:t>
            </a:r>
            <a:r>
              <a:rPr lang="en-US" sz="1200" dirty="0" err="1">
                <a:latin typeface="Aptos" panose="020B0004020202020204" pitchFamily="34" charset="0"/>
              </a:rPr>
              <a:t>Blehar</a:t>
            </a:r>
            <a:r>
              <a:rPr lang="en-US" sz="1200" dirty="0">
                <a:latin typeface="Aptos" panose="020B0004020202020204" pitchFamily="34" charset="0"/>
              </a:rPr>
              <a:t>, M.C., Waters, E. and Wall, S. (1978) </a:t>
            </a:r>
            <a:r>
              <a:rPr lang="en-US" sz="1200" i="1" dirty="0">
                <a:latin typeface="Aptos" panose="020B0004020202020204" pitchFamily="34" charset="0"/>
              </a:rPr>
              <a:t>Patterns of Attachment</a:t>
            </a:r>
            <a:r>
              <a:rPr lang="en-US" sz="1200" dirty="0">
                <a:latin typeface="Aptos" panose="020B0004020202020204" pitchFamily="34" charset="0"/>
              </a:rPr>
              <a:t>:  </a:t>
            </a:r>
            <a:r>
              <a:rPr lang="en-US" sz="1200" i="1" dirty="0">
                <a:latin typeface="Aptos" panose="020B0004020202020204" pitchFamily="34" charset="0"/>
              </a:rPr>
              <a:t>A Psychological </a:t>
            </a:r>
          </a:p>
          <a:p>
            <a:pPr>
              <a:lnSpc>
                <a:spcPct val="150000"/>
              </a:lnSpc>
            </a:pPr>
            <a:r>
              <a:rPr lang="en-US" sz="1200" i="1" dirty="0">
                <a:latin typeface="Aptos" panose="020B0004020202020204" pitchFamily="34" charset="0"/>
              </a:rPr>
              <a:t>Study of the strange Situation. </a:t>
            </a:r>
            <a:r>
              <a:rPr lang="en-US" sz="1200" dirty="0">
                <a:latin typeface="Aptos" panose="020B0004020202020204" pitchFamily="34" charset="0"/>
              </a:rPr>
              <a:t>Hillsdale, NJ: Lawrence Erlbaum Associates</a:t>
            </a:r>
            <a:r>
              <a:rPr lang="en-US" sz="1200" i="1" dirty="0">
                <a:latin typeface="Aptos" panose="020B0004020202020204" pitchFamily="34" charset="0"/>
              </a:rPr>
              <a:t>. </a:t>
            </a:r>
          </a:p>
          <a:p>
            <a:pPr>
              <a:lnSpc>
                <a:spcPct val="150000"/>
              </a:lnSpc>
            </a:pPr>
            <a:endParaRPr lang="en-US" sz="1200" dirty="0">
              <a:latin typeface="Aptos" panose="020B0004020202020204" pitchFamily="34" charset="0"/>
            </a:endParaRPr>
          </a:p>
          <a:p>
            <a:pPr>
              <a:lnSpc>
                <a:spcPct val="150000"/>
              </a:lnSpc>
            </a:pPr>
            <a:r>
              <a:rPr lang="en-US" sz="1200" dirty="0">
                <a:latin typeface="Aptos" panose="020B0004020202020204" pitchFamily="34" charset="0"/>
              </a:rPr>
              <a:t>Belsky, J and de Haan, M. (2011)</a:t>
            </a:r>
          </a:p>
          <a:p>
            <a:pPr>
              <a:lnSpc>
                <a:spcPct val="150000"/>
              </a:lnSpc>
            </a:pPr>
            <a:r>
              <a:rPr lang="en-US" sz="1200" dirty="0">
                <a:latin typeface="Aptos" panose="020B0004020202020204" pitchFamily="34" charset="0"/>
              </a:rPr>
              <a:t>‘Parenting and children’s  brain development’, </a:t>
            </a:r>
            <a:r>
              <a:rPr lang="en-US" sz="1200" i="1" dirty="0">
                <a:latin typeface="Aptos" panose="020B0004020202020204" pitchFamily="34" charset="0"/>
              </a:rPr>
              <a:t>Current Opinion in Psychiatry</a:t>
            </a:r>
            <a:r>
              <a:rPr lang="en-US" sz="1200" dirty="0">
                <a:latin typeface="Aptos" panose="020B0004020202020204" pitchFamily="34" charset="0"/>
              </a:rPr>
              <a:t>, 24(2), pp.166-171.</a:t>
            </a:r>
          </a:p>
          <a:p>
            <a:pPr>
              <a:lnSpc>
                <a:spcPct val="150000"/>
              </a:lnSpc>
            </a:pPr>
            <a:endParaRPr lang="en-US" sz="1200" dirty="0">
              <a:latin typeface="Aptos" panose="020B0004020202020204" pitchFamily="34" charset="0"/>
            </a:endParaRPr>
          </a:p>
          <a:p>
            <a:pPr>
              <a:lnSpc>
                <a:spcPct val="150000"/>
              </a:lnSpc>
            </a:pPr>
            <a:r>
              <a:rPr lang="en-US" sz="1200" dirty="0">
                <a:latin typeface="Aptos" panose="020B0004020202020204" pitchFamily="34" charset="0"/>
              </a:rPr>
              <a:t>Bowlby, J. (1969)  </a:t>
            </a:r>
            <a:r>
              <a:rPr lang="en-US" sz="1200" i="1" dirty="0">
                <a:latin typeface="Aptos" panose="020B0004020202020204" pitchFamily="34" charset="0"/>
              </a:rPr>
              <a:t>Attachment and Loss:</a:t>
            </a:r>
          </a:p>
          <a:p>
            <a:pPr>
              <a:lnSpc>
                <a:spcPct val="150000"/>
              </a:lnSpc>
            </a:pPr>
            <a:r>
              <a:rPr lang="en-US" sz="1200" dirty="0">
                <a:latin typeface="Aptos" panose="020B0004020202020204" pitchFamily="34" charset="0"/>
              </a:rPr>
              <a:t>Volume 1: </a:t>
            </a:r>
            <a:r>
              <a:rPr lang="en-US" sz="1200" i="1" dirty="0">
                <a:latin typeface="Aptos" panose="020B0004020202020204" pitchFamily="34" charset="0"/>
              </a:rPr>
              <a:t>Attachment</a:t>
            </a:r>
            <a:r>
              <a:rPr lang="en-US" sz="1200" dirty="0">
                <a:latin typeface="Aptos" panose="020B0004020202020204" pitchFamily="34" charset="0"/>
              </a:rPr>
              <a:t>. London: </a:t>
            </a:r>
            <a:r>
              <a:rPr lang="en-US" sz="1200" i="1" dirty="0">
                <a:latin typeface="Aptos" panose="020B0004020202020204" pitchFamily="34" charset="0"/>
              </a:rPr>
              <a:t>Routledge.</a:t>
            </a:r>
          </a:p>
          <a:p>
            <a:pPr>
              <a:lnSpc>
                <a:spcPct val="150000"/>
              </a:lnSpc>
            </a:pPr>
            <a:endParaRPr lang="en-US" sz="1200" dirty="0">
              <a:latin typeface="Aptos" panose="020B0004020202020204" pitchFamily="34" charset="0"/>
            </a:endParaRPr>
          </a:p>
          <a:p>
            <a:pPr>
              <a:lnSpc>
                <a:spcPct val="150000"/>
              </a:lnSpc>
            </a:pPr>
            <a:r>
              <a:rPr lang="en-US" sz="1200" dirty="0">
                <a:latin typeface="Aptos" panose="020B0004020202020204" pitchFamily="34" charset="0"/>
              </a:rPr>
              <a:t>Bowlby, J. (1988) </a:t>
            </a:r>
            <a:r>
              <a:rPr lang="en-US" sz="1200" i="1" dirty="0">
                <a:latin typeface="Aptos" panose="020B0004020202020204" pitchFamily="34" charset="0"/>
              </a:rPr>
              <a:t>A Secure Base: Parents Child Attachment and Healthy  Human Development.</a:t>
            </a:r>
          </a:p>
          <a:p>
            <a:pPr>
              <a:lnSpc>
                <a:spcPct val="150000"/>
              </a:lnSpc>
            </a:pPr>
            <a:r>
              <a:rPr lang="en-US" sz="1200" dirty="0">
                <a:latin typeface="Aptos" panose="020B0004020202020204" pitchFamily="34" charset="0"/>
              </a:rPr>
              <a:t>London: Routledge.</a:t>
            </a:r>
          </a:p>
          <a:p>
            <a:pPr>
              <a:lnSpc>
                <a:spcPct val="150000"/>
              </a:lnSpc>
            </a:pPr>
            <a:endParaRPr lang="en-US" sz="1200" dirty="0">
              <a:latin typeface="Aptos" panose="020B0004020202020204" pitchFamily="34" charset="0"/>
            </a:endParaRPr>
          </a:p>
          <a:p>
            <a:pPr>
              <a:lnSpc>
                <a:spcPct val="150000"/>
              </a:lnSpc>
            </a:pPr>
            <a:r>
              <a:rPr lang="en-US" sz="1200" dirty="0">
                <a:latin typeface="Aptos" panose="020B0004020202020204" pitchFamily="34" charset="0"/>
              </a:rPr>
              <a:t>Department  for  Education ((DfE) (2020)</a:t>
            </a:r>
          </a:p>
          <a:p>
            <a:pPr>
              <a:lnSpc>
                <a:spcPct val="150000"/>
              </a:lnSpc>
            </a:pPr>
            <a:r>
              <a:rPr lang="en-US" sz="1200" i="1" dirty="0">
                <a:latin typeface="Aptos" panose="020B0004020202020204" pitchFamily="34" charset="0"/>
              </a:rPr>
              <a:t>Working Together to Safeguard Children. </a:t>
            </a:r>
          </a:p>
          <a:p>
            <a:pPr>
              <a:lnSpc>
                <a:spcPct val="150000"/>
              </a:lnSpc>
            </a:pPr>
            <a:r>
              <a:rPr lang="en-US" sz="1200" dirty="0">
                <a:latin typeface="Aptos" panose="020B0004020202020204" pitchFamily="34" charset="0"/>
              </a:rPr>
              <a:t>Available at: </a:t>
            </a:r>
            <a:r>
              <a:rPr lang="en-US" sz="1200" dirty="0">
                <a:latin typeface="Aptos" panose="020B0004020202020204" pitchFamily="34" charset="0"/>
                <a:hlinkClick r:id="rId3"/>
              </a:rPr>
              <a:t>https://www.gov.uk/government/publication/working-together-to-safeguard-children</a:t>
            </a:r>
            <a:r>
              <a:rPr lang="en-US" sz="1200" dirty="0">
                <a:latin typeface="Aptos" panose="020B0004020202020204" pitchFamily="34" charset="0"/>
              </a:rPr>
              <a:t> (</a:t>
            </a:r>
            <a:r>
              <a:rPr lang="en-US" sz="1200" dirty="0" err="1">
                <a:latin typeface="Aptos" panose="020B0004020202020204" pitchFamily="34" charset="0"/>
              </a:rPr>
              <a:t>gov.uk</a:t>
            </a:r>
            <a:r>
              <a:rPr lang="en-US" sz="1200" dirty="0">
                <a:latin typeface="Aptos" panose="020B0004020202020204" pitchFamily="34" charset="0"/>
              </a:rPr>
              <a:t> in Bing)</a:t>
            </a:r>
          </a:p>
          <a:p>
            <a:pPr>
              <a:lnSpc>
                <a:spcPct val="150000"/>
              </a:lnSpc>
            </a:pPr>
            <a:r>
              <a:rPr lang="en-US" sz="1200" dirty="0">
                <a:latin typeface="Aptos" panose="020B0004020202020204" pitchFamily="34" charset="0"/>
              </a:rPr>
              <a:t>(Accessed: 28 June 2026).</a:t>
            </a:r>
          </a:p>
          <a:p>
            <a:pPr>
              <a:lnSpc>
                <a:spcPct val="150000"/>
              </a:lnSpc>
            </a:pPr>
            <a:endParaRPr lang="en-US" sz="1200" dirty="0">
              <a:latin typeface="Aptos" panose="020B0004020202020204" pitchFamily="34" charset="0"/>
            </a:endParaRPr>
          </a:p>
          <a:p>
            <a:pPr>
              <a:lnSpc>
                <a:spcPct val="150000"/>
              </a:lnSpc>
            </a:pPr>
            <a:r>
              <a:rPr lang="en-US" sz="1200" dirty="0">
                <a:latin typeface="Aptos" panose="020B0004020202020204" pitchFamily="34" charset="0"/>
              </a:rPr>
              <a:t>Lamb, M.E. (2010) </a:t>
            </a:r>
            <a:r>
              <a:rPr lang="en-US" sz="1200" i="1" dirty="0">
                <a:latin typeface="Aptos" panose="020B0004020202020204" pitchFamily="34" charset="0"/>
              </a:rPr>
              <a:t>The Role of the Father in Child development</a:t>
            </a:r>
            <a:r>
              <a:rPr lang="en-US" sz="1200" dirty="0">
                <a:latin typeface="Aptos" panose="020B0004020202020204" pitchFamily="34" charset="0"/>
              </a:rPr>
              <a:t>. 5</a:t>
            </a:r>
            <a:r>
              <a:rPr lang="en-US" sz="1200" baseline="30000" dirty="0">
                <a:latin typeface="Aptos" panose="020B0004020202020204" pitchFamily="34" charset="0"/>
              </a:rPr>
              <a:t>th</a:t>
            </a:r>
            <a:r>
              <a:rPr lang="en-US" sz="1200" dirty="0">
                <a:latin typeface="Aptos" panose="020B0004020202020204" pitchFamily="34" charset="0"/>
              </a:rPr>
              <a:t> </a:t>
            </a:r>
            <a:r>
              <a:rPr lang="en-US" sz="1200" dirty="0" err="1">
                <a:latin typeface="Aptos" panose="020B0004020202020204" pitchFamily="34" charset="0"/>
              </a:rPr>
              <a:t>edn</a:t>
            </a:r>
            <a:r>
              <a:rPr lang="en-US" sz="1200" dirty="0">
                <a:latin typeface="Aptos" panose="020B0004020202020204" pitchFamily="34" charset="0"/>
              </a:rPr>
              <a:t>. Hoboken, NJ: Wiley.</a:t>
            </a:r>
          </a:p>
          <a:p>
            <a:pPr>
              <a:lnSpc>
                <a:spcPct val="150000"/>
              </a:lnSpc>
            </a:pPr>
            <a:endParaRPr lang="en-US" sz="1200" dirty="0">
              <a:latin typeface="Aptos" panose="020B0004020202020204" pitchFamily="34" charset="0"/>
            </a:endParaRPr>
          </a:p>
          <a:p>
            <a:pPr>
              <a:lnSpc>
                <a:spcPct val="150000"/>
              </a:lnSpc>
            </a:pPr>
            <a:r>
              <a:rPr lang="en-US" sz="1200" dirty="0">
                <a:latin typeface="Aptos" panose="020B0004020202020204" pitchFamily="34" charset="0"/>
              </a:rPr>
              <a:t>National Institute of Health and excellence (Nice) (2023) </a:t>
            </a:r>
            <a:r>
              <a:rPr lang="en-US" sz="1200" i="1" dirty="0">
                <a:latin typeface="Aptos" panose="020B0004020202020204" pitchFamily="34" charset="0"/>
              </a:rPr>
              <a:t>Social and Emotional Wellbeing: Early Years.</a:t>
            </a:r>
          </a:p>
          <a:p>
            <a:pPr>
              <a:lnSpc>
                <a:spcPct val="150000"/>
              </a:lnSpc>
            </a:pPr>
            <a:r>
              <a:rPr lang="en-US" sz="1200" i="1" dirty="0">
                <a:latin typeface="Aptos" panose="020B0004020202020204" pitchFamily="34" charset="0"/>
              </a:rPr>
              <a:t> </a:t>
            </a:r>
            <a:r>
              <a:rPr lang="en-US" sz="1200" dirty="0">
                <a:latin typeface="Aptos" panose="020B0004020202020204" pitchFamily="34" charset="0"/>
              </a:rPr>
              <a:t>Available At: </a:t>
            </a:r>
            <a:r>
              <a:rPr lang="en-US" sz="1200" dirty="0">
                <a:latin typeface="Aptos" panose="020B0004020202020204" pitchFamily="34" charset="0"/>
                <a:hlinkClick r:id="rId4"/>
              </a:rPr>
              <a:t>https://www.nice.org.uk/guidance/ph40</a:t>
            </a:r>
            <a:r>
              <a:rPr lang="en-US" sz="1200" dirty="0">
                <a:latin typeface="Aptos" panose="020B0004020202020204" pitchFamily="34" charset="0"/>
              </a:rPr>
              <a:t>  (Accessed: 03 July 2026).</a:t>
            </a:r>
            <a:endParaRPr lang="en-US" sz="1200" i="1" dirty="0">
              <a:latin typeface="Aptos" panose="020B0004020202020204" pitchFamily="34" charset="0"/>
            </a:endParaRPr>
          </a:p>
          <a:p>
            <a:pPr>
              <a:lnSpc>
                <a:spcPct val="150000"/>
              </a:lnSpc>
            </a:pPr>
            <a:endParaRPr lang="en-US" sz="1200" dirty="0">
              <a:latin typeface="Aptos" panose="020B0004020202020204" pitchFamily="34" charset="0"/>
            </a:endParaRPr>
          </a:p>
          <a:p>
            <a:pPr>
              <a:lnSpc>
                <a:spcPct val="150000"/>
              </a:lnSpc>
            </a:pPr>
            <a:r>
              <a:rPr lang="en-US" sz="1200" dirty="0">
                <a:latin typeface="Aptos" panose="020B0004020202020204" pitchFamily="34" charset="0"/>
              </a:rPr>
              <a:t>Rutter, M. (1995) Clinical Implications of Attachment Concepts. </a:t>
            </a:r>
            <a:r>
              <a:rPr lang="en-US" sz="1200" i="1" dirty="0">
                <a:latin typeface="Aptos" panose="020B0004020202020204" pitchFamily="34" charset="0"/>
              </a:rPr>
              <a:t>Journal of Child Psychology and Psychiatry</a:t>
            </a:r>
            <a:r>
              <a:rPr lang="en-US" sz="1200" dirty="0">
                <a:latin typeface="Aptos" panose="020B0004020202020204" pitchFamily="34" charset="0"/>
              </a:rPr>
              <a:t>, 36(4), pp.549-571</a:t>
            </a:r>
          </a:p>
        </p:txBody>
      </p:sp>
    </p:spTree>
    <p:extLst>
      <p:ext uri="{BB962C8B-B14F-4D97-AF65-F5344CB8AC3E}">
        <p14:creationId xmlns:p14="http://schemas.microsoft.com/office/powerpoint/2010/main" val="2487259060"/>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10094</TotalTime>
  <Words>1385</Words>
  <Application>Microsoft Macintosh PowerPoint</Application>
  <PresentationFormat>Widescreen</PresentationFormat>
  <Paragraphs>184</Paragraphs>
  <Slides>14</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Aptos</vt:lpstr>
      <vt:lpstr>Aptos SemiBold</vt:lpstr>
      <vt:lpstr>Arial</vt:lpstr>
      <vt:lpstr>Corbel</vt:lpstr>
      <vt:lpstr>Wingdings 2</vt:lpstr>
      <vt:lpstr>Frame</vt:lpstr>
      <vt:lpstr>Understanding Isaac’s Development Through Bowlby’s Attachment Theory</vt:lpstr>
      <vt:lpstr>Good morning! This presentation examines how  Isaac’s early experiences may have influenced his development using  Bowlby’s Attachment Theory. It will analyze nature and nurture  factors, propose an early help support plan, and critically evaluate the theory.</vt:lpstr>
      <vt:lpstr>Introduction to Isaac’s Case</vt:lpstr>
      <vt:lpstr>          Bowlby’s Attachment Theory</vt:lpstr>
      <vt:lpstr>Applying  Bowlby’s Theory Isaac</vt:lpstr>
      <vt:lpstr>Nature vs Nurture</vt:lpstr>
      <vt:lpstr>Support Plan for Isaac</vt:lpstr>
      <vt:lpstr>Multi- Agency Early Help Plan</vt:lpstr>
      <vt:lpstr>Critical Evaluation of Bowlby’s Theory</vt:lpstr>
      <vt:lpstr>Why Bowlby’s Theory is Appropriate</vt:lpstr>
      <vt:lpstr>PowerPoint Presentation</vt:lpstr>
      <vt:lpstr>Conclusion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Glenda Ancheta Divina (2514348)</dc:creator>
  <cp:lastModifiedBy>Glenda Ancheta Divina (2514348)</cp:lastModifiedBy>
  <cp:revision>1</cp:revision>
  <dcterms:created xsi:type="dcterms:W3CDTF">2026-07-01T21:40:55Z</dcterms:created>
  <dcterms:modified xsi:type="dcterms:W3CDTF">2026-07-12T22:21:42Z</dcterms:modified>
</cp:coreProperties>
</file>