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7" r:id="rId2"/>
    <p:sldId id="259" r:id="rId3"/>
    <p:sldId id="258" r:id="rId4"/>
    <p:sldId id="260" r:id="rId5"/>
    <p:sldId id="597" r:id="rId6"/>
    <p:sldId id="599" r:id="rId7"/>
    <p:sldId id="598" r:id="rId8"/>
    <p:sldId id="262" r:id="rId9"/>
    <p:sldId id="264" r:id="rId10"/>
    <p:sldId id="600" r:id="rId11"/>
    <p:sldId id="601" r:id="rId12"/>
    <p:sldId id="602" r:id="rId13"/>
    <p:sldId id="603" r:id="rId14"/>
    <p:sldId id="596" r:id="rId15"/>
    <p:sldId id="59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51A05A-B63C-4370-A63E-C46C63039CEE}" v="65" dt="2026-04-19T22:46:49.4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02" autoAdjust="0"/>
    <p:restoredTop sz="81876" autoAdjust="0"/>
  </p:normalViewPr>
  <p:slideViewPr>
    <p:cSldViewPr snapToGrid="0">
      <p:cViewPr varScale="1">
        <p:scale>
          <a:sx n="64" d="100"/>
          <a:sy n="64" d="100"/>
        </p:scale>
        <p:origin x="804" y="36"/>
      </p:cViewPr>
      <p:guideLst/>
    </p:cSldViewPr>
  </p:slideViewPr>
  <p:outlineViewPr>
    <p:cViewPr>
      <p:scale>
        <a:sx n="33" d="100"/>
        <a:sy n="33" d="100"/>
      </p:scale>
      <p:origin x="0" y="-10632"/>
    </p:cViewPr>
  </p:outlineViewPr>
  <p:notesTextViewPr>
    <p:cViewPr>
      <p:scale>
        <a:sx n="1" d="1"/>
        <a:sy n="1" d="1"/>
      </p:scale>
      <p:origin x="0" y="0"/>
    </p:cViewPr>
  </p:notesTextViewPr>
  <p:sorterViewPr>
    <p:cViewPr>
      <p:scale>
        <a:sx n="100" d="100"/>
        <a:sy n="100" d="100"/>
      </p:scale>
      <p:origin x="0" y="-4284"/>
    </p:cViewPr>
  </p:sorterViewPr>
  <p:notesViewPr>
    <p:cSldViewPr snapToGrid="0">
      <p:cViewPr varScale="1">
        <p:scale>
          <a:sx n="48" d="100"/>
          <a:sy n="48" d="100"/>
        </p:scale>
        <p:origin x="2754"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 LRojas" userId="f2d18d6d337b039e" providerId="LiveId" clId="{8DCFD19F-E058-48BA-A51F-0A506426AA7C}"/>
    <pc:docChg chg="undo redo custSel addSld delSld modSld sldOrd">
      <pc:chgData name="Jose LRojas" userId="f2d18d6d337b039e" providerId="LiveId" clId="{8DCFD19F-E058-48BA-A51F-0A506426AA7C}" dt="2026-04-19T22:51:06.239" v="9504" actId="20577"/>
      <pc:docMkLst>
        <pc:docMk/>
      </pc:docMkLst>
      <pc:sldChg chg="modSp del mod">
        <pc:chgData name="Jose LRojas" userId="f2d18d6d337b039e" providerId="LiveId" clId="{8DCFD19F-E058-48BA-A51F-0A506426AA7C}" dt="2026-04-18T11:52:46.898" v="4956" actId="2696"/>
        <pc:sldMkLst>
          <pc:docMk/>
          <pc:sldMk cId="400908735" sldId="256"/>
        </pc:sldMkLst>
        <pc:spChg chg="mod">
          <ac:chgData name="Jose LRojas" userId="f2d18d6d337b039e" providerId="LiveId" clId="{8DCFD19F-E058-48BA-A51F-0A506426AA7C}" dt="2026-04-18T08:48:05.480" v="4786" actId="207"/>
          <ac:spMkLst>
            <pc:docMk/>
            <pc:sldMk cId="400908735" sldId="256"/>
            <ac:spMk id="2" creationId="{602508E7-EE09-3285-416C-4FC3E6676B94}"/>
          </ac:spMkLst>
        </pc:spChg>
        <pc:spChg chg="mod">
          <ac:chgData name="Jose LRojas" userId="f2d18d6d337b039e" providerId="LiveId" clId="{8DCFD19F-E058-48BA-A51F-0A506426AA7C}" dt="2026-04-18T08:50:49.358" v="4791" actId="108"/>
          <ac:spMkLst>
            <pc:docMk/>
            <pc:sldMk cId="400908735" sldId="256"/>
            <ac:spMk id="3" creationId="{C7983A45-ACFA-A201-DF55-C3FDC03B715B}"/>
          </ac:spMkLst>
        </pc:spChg>
        <pc:spChg chg="mod">
          <ac:chgData name="Jose LRojas" userId="f2d18d6d337b039e" providerId="LiveId" clId="{8DCFD19F-E058-48BA-A51F-0A506426AA7C}" dt="2026-04-18T11:48:27.554" v="4912" actId="1076"/>
          <ac:spMkLst>
            <pc:docMk/>
            <pc:sldMk cId="400908735" sldId="256"/>
            <ac:spMk id="4" creationId="{53777F1C-B44B-A193-8A06-0E783FADF3A6}"/>
          </ac:spMkLst>
        </pc:spChg>
      </pc:sldChg>
      <pc:sldChg chg="addSp delSp modSp mod setBg">
        <pc:chgData name="Jose LRojas" userId="f2d18d6d337b039e" providerId="LiveId" clId="{8DCFD19F-E058-48BA-A51F-0A506426AA7C}" dt="2026-04-19T22:50:38.778" v="9498" actId="20577"/>
        <pc:sldMkLst>
          <pc:docMk/>
          <pc:sldMk cId="383219146" sldId="257"/>
        </pc:sldMkLst>
        <pc:spChg chg="mod">
          <ac:chgData name="Jose LRojas" userId="f2d18d6d337b039e" providerId="LiveId" clId="{8DCFD19F-E058-48BA-A51F-0A506426AA7C}" dt="2026-04-19T22:37:47.325" v="9447" actId="26606"/>
          <ac:spMkLst>
            <pc:docMk/>
            <pc:sldMk cId="383219146" sldId="257"/>
            <ac:spMk id="2" creationId="{B2EA1C7D-490A-FCDC-5862-E6085BB38967}"/>
          </ac:spMkLst>
        </pc:spChg>
        <pc:spChg chg="mod">
          <ac:chgData name="Jose LRojas" userId="f2d18d6d337b039e" providerId="LiveId" clId="{8DCFD19F-E058-48BA-A51F-0A506426AA7C}" dt="2026-04-19T22:50:38.778" v="9498" actId="20577"/>
          <ac:spMkLst>
            <pc:docMk/>
            <pc:sldMk cId="383219146" sldId="257"/>
            <ac:spMk id="3" creationId="{35B39730-A320-D7B7-CFA7-FEBDED203380}"/>
          </ac:spMkLst>
        </pc:spChg>
        <pc:spChg chg="mod">
          <ac:chgData name="Jose LRojas" userId="f2d18d6d337b039e" providerId="LiveId" clId="{8DCFD19F-E058-48BA-A51F-0A506426AA7C}" dt="2026-04-19T22:45:02.436" v="9452"/>
          <ac:spMkLst>
            <pc:docMk/>
            <pc:sldMk cId="383219146" sldId="257"/>
            <ac:spMk id="4" creationId="{0BB1C7F6-AD03-63E8-28C1-D23A5FAFB723}"/>
          </ac:spMkLst>
        </pc:spChg>
        <pc:spChg chg="del mod">
          <ac:chgData name="Jose LRojas" userId="f2d18d6d337b039e" providerId="LiveId" clId="{8DCFD19F-E058-48BA-A51F-0A506426AA7C}" dt="2026-04-18T11:47:55.305" v="4911" actId="478"/>
          <ac:spMkLst>
            <pc:docMk/>
            <pc:sldMk cId="383219146" sldId="257"/>
            <ac:spMk id="4" creationId="{34A4051A-3539-8A3B-0EEC-8B49820AF427}"/>
          </ac:spMkLst>
        </pc:spChg>
        <pc:spChg chg="add del">
          <ac:chgData name="Jose LRojas" userId="f2d18d6d337b039e" providerId="LiveId" clId="{8DCFD19F-E058-48BA-A51F-0A506426AA7C}" dt="2026-04-19T22:37:47.325" v="9447" actId="26606"/>
          <ac:spMkLst>
            <pc:docMk/>
            <pc:sldMk cId="383219146" sldId="257"/>
            <ac:spMk id="10" creationId="{FFD48BC7-DC40-47DE-87EE-9F4B6ECB9ABB}"/>
          </ac:spMkLst>
        </pc:spChg>
        <pc:spChg chg="add del">
          <ac:chgData name="Jose LRojas" userId="f2d18d6d337b039e" providerId="LiveId" clId="{8DCFD19F-E058-48BA-A51F-0A506426AA7C}" dt="2026-04-19T22:37:47.325" v="9447" actId="26606"/>
          <ac:spMkLst>
            <pc:docMk/>
            <pc:sldMk cId="383219146" sldId="257"/>
            <ac:spMk id="12" creationId="{E502BBC7-2C76-46F3-BC24-5985BC13DB88}"/>
          </ac:spMkLst>
        </pc:spChg>
        <pc:spChg chg="add del">
          <ac:chgData name="Jose LRojas" userId="f2d18d6d337b039e" providerId="LiveId" clId="{8DCFD19F-E058-48BA-A51F-0A506426AA7C}" dt="2026-04-19T22:37:47.325" v="9447" actId="26606"/>
          <ac:spMkLst>
            <pc:docMk/>
            <pc:sldMk cId="383219146" sldId="257"/>
            <ac:spMk id="14" creationId="{C7F28D52-2A5F-4D23-81AE-7CB8B591C7AF}"/>
          </ac:spMkLst>
        </pc:spChg>
        <pc:spChg chg="add del">
          <ac:chgData name="Jose LRojas" userId="f2d18d6d337b039e" providerId="LiveId" clId="{8DCFD19F-E058-48BA-A51F-0A506426AA7C}" dt="2026-04-19T22:37:47.325" v="9447" actId="26606"/>
          <ac:spMkLst>
            <pc:docMk/>
            <pc:sldMk cId="383219146" sldId="257"/>
            <ac:spMk id="16" creationId="{3629484E-3792-4B3D-89AD-7C8A1ED0E0D4}"/>
          </ac:spMkLst>
        </pc:spChg>
      </pc:sldChg>
      <pc:sldChg chg="addSp modSp mod">
        <pc:chgData name="Jose LRojas" userId="f2d18d6d337b039e" providerId="LiveId" clId="{8DCFD19F-E058-48BA-A51F-0A506426AA7C}" dt="2026-04-19T22:45:02.620" v="9453" actId="27636"/>
        <pc:sldMkLst>
          <pc:docMk/>
          <pc:sldMk cId="1051806097" sldId="258"/>
        </pc:sldMkLst>
        <pc:spChg chg="mod">
          <ac:chgData name="Jose LRojas" userId="f2d18d6d337b039e" providerId="LiveId" clId="{8DCFD19F-E058-48BA-A51F-0A506426AA7C}" dt="2026-04-19T22:45:02.620" v="9453" actId="27636"/>
          <ac:spMkLst>
            <pc:docMk/>
            <pc:sldMk cId="1051806097" sldId="258"/>
            <ac:spMk id="3" creationId="{8C8635FF-B9DD-CA2B-F18A-8979D68BF37E}"/>
          </ac:spMkLst>
        </pc:spChg>
        <pc:spChg chg="mod">
          <ac:chgData name="Jose LRojas" userId="f2d18d6d337b039e" providerId="LiveId" clId="{8DCFD19F-E058-48BA-A51F-0A506426AA7C}" dt="2026-04-18T08:55:14.041" v="4825" actId="2711"/>
          <ac:spMkLst>
            <pc:docMk/>
            <pc:sldMk cId="1051806097" sldId="258"/>
            <ac:spMk id="4" creationId="{FC814FB2-2CDA-1252-EC0E-5A2D8190D60E}"/>
          </ac:spMkLst>
        </pc:spChg>
        <pc:spChg chg="mod">
          <ac:chgData name="Jose LRojas" userId="f2d18d6d337b039e" providerId="LiveId" clId="{8DCFD19F-E058-48BA-A51F-0A506426AA7C}" dt="2026-04-19T22:45:02.436" v="9452"/>
          <ac:spMkLst>
            <pc:docMk/>
            <pc:sldMk cId="1051806097" sldId="258"/>
            <ac:spMk id="5" creationId="{99B54791-A5CE-08B1-C836-E5E8EA8CD47E}"/>
          </ac:spMkLst>
        </pc:spChg>
      </pc:sldChg>
      <pc:sldChg chg="modSp mod ord">
        <pc:chgData name="Jose LRojas" userId="f2d18d6d337b039e" providerId="LiveId" clId="{8DCFD19F-E058-48BA-A51F-0A506426AA7C}" dt="2026-04-19T22:45:02.436" v="9452"/>
        <pc:sldMkLst>
          <pc:docMk/>
          <pc:sldMk cId="355182791" sldId="259"/>
        </pc:sldMkLst>
        <pc:spChg chg="mod">
          <ac:chgData name="Jose LRojas" userId="f2d18d6d337b039e" providerId="LiveId" clId="{8DCFD19F-E058-48BA-A51F-0A506426AA7C}" dt="2026-04-19T22:26:43.554" v="9405" actId="20577"/>
          <ac:spMkLst>
            <pc:docMk/>
            <pc:sldMk cId="355182791" sldId="259"/>
            <ac:spMk id="3" creationId="{0EBD14DB-EC94-B394-2340-BDCEC7C1CCFB}"/>
          </ac:spMkLst>
        </pc:spChg>
        <pc:spChg chg="mod">
          <ac:chgData name="Jose LRojas" userId="f2d18d6d337b039e" providerId="LiveId" clId="{8DCFD19F-E058-48BA-A51F-0A506426AA7C}" dt="2026-04-19T15:20:25.814" v="7976" actId="20577"/>
          <ac:spMkLst>
            <pc:docMk/>
            <pc:sldMk cId="355182791" sldId="259"/>
            <ac:spMk id="4" creationId="{37957E82-7305-647C-4919-676C7AE35DAB}"/>
          </ac:spMkLst>
        </pc:spChg>
        <pc:spChg chg="mod">
          <ac:chgData name="Jose LRojas" userId="f2d18d6d337b039e" providerId="LiveId" clId="{8DCFD19F-E058-48BA-A51F-0A506426AA7C}" dt="2026-04-19T22:45:02.436" v="9452"/>
          <ac:spMkLst>
            <pc:docMk/>
            <pc:sldMk cId="355182791" sldId="259"/>
            <ac:spMk id="5" creationId="{06729776-4554-6F24-001F-317D702300AF}"/>
          </ac:spMkLst>
        </pc:spChg>
      </pc:sldChg>
      <pc:sldChg chg="modSp mod">
        <pc:chgData name="Jose LRojas" userId="f2d18d6d337b039e" providerId="LiveId" clId="{8DCFD19F-E058-48BA-A51F-0A506426AA7C}" dt="2026-04-19T22:45:02.436" v="9452"/>
        <pc:sldMkLst>
          <pc:docMk/>
          <pc:sldMk cId="1434853904" sldId="260"/>
        </pc:sldMkLst>
        <pc:spChg chg="mod">
          <ac:chgData name="Jose LRojas" userId="f2d18d6d337b039e" providerId="LiveId" clId="{8DCFD19F-E058-48BA-A51F-0A506426AA7C}" dt="2026-04-19T11:09:09.406" v="5905" actId="122"/>
          <ac:spMkLst>
            <pc:docMk/>
            <pc:sldMk cId="1434853904" sldId="260"/>
            <ac:spMk id="3" creationId="{995E1903-7C68-2C6F-2D1E-D8A37D30E636}"/>
          </ac:spMkLst>
        </pc:spChg>
        <pc:spChg chg="mod">
          <ac:chgData name="Jose LRojas" userId="f2d18d6d337b039e" providerId="LiveId" clId="{8DCFD19F-E058-48BA-A51F-0A506426AA7C}" dt="2026-04-19T11:13:21.522" v="5983" actId="20577"/>
          <ac:spMkLst>
            <pc:docMk/>
            <pc:sldMk cId="1434853904" sldId="260"/>
            <ac:spMk id="4" creationId="{0A16EA78-2872-4151-ACDE-85DE92917660}"/>
          </ac:spMkLst>
        </pc:spChg>
        <pc:spChg chg="mod">
          <ac:chgData name="Jose LRojas" userId="f2d18d6d337b039e" providerId="LiveId" clId="{8DCFD19F-E058-48BA-A51F-0A506426AA7C}" dt="2026-04-19T22:45:02.436" v="9452"/>
          <ac:spMkLst>
            <pc:docMk/>
            <pc:sldMk cId="1434853904" sldId="260"/>
            <ac:spMk id="5" creationId="{FFCD3D27-636B-7651-49BC-AF97FAEF22B4}"/>
          </ac:spMkLst>
        </pc:spChg>
      </pc:sldChg>
      <pc:sldChg chg="modSp mod">
        <pc:chgData name="Jose LRojas" userId="f2d18d6d337b039e" providerId="LiveId" clId="{8DCFD19F-E058-48BA-A51F-0A506426AA7C}" dt="2026-04-19T22:45:02.436" v="9452"/>
        <pc:sldMkLst>
          <pc:docMk/>
          <pc:sldMk cId="1481281875" sldId="262"/>
        </pc:sldMkLst>
        <pc:spChg chg="mod">
          <ac:chgData name="Jose LRojas" userId="f2d18d6d337b039e" providerId="LiveId" clId="{8DCFD19F-E058-48BA-A51F-0A506426AA7C}" dt="2026-04-19T15:18:59.099" v="7973" actId="20577"/>
          <ac:spMkLst>
            <pc:docMk/>
            <pc:sldMk cId="1481281875" sldId="262"/>
            <ac:spMk id="3" creationId="{A18FDE8E-B325-0DB0-C8C4-FBDD3F35941C}"/>
          </ac:spMkLst>
        </pc:spChg>
        <pc:spChg chg="mod">
          <ac:chgData name="Jose LRojas" userId="f2d18d6d337b039e" providerId="LiveId" clId="{8DCFD19F-E058-48BA-A51F-0A506426AA7C}" dt="2026-04-19T15:07:46.744" v="7336" actId="20577"/>
          <ac:spMkLst>
            <pc:docMk/>
            <pc:sldMk cId="1481281875" sldId="262"/>
            <ac:spMk id="4" creationId="{7CA7CFC1-D7AD-1D38-BE48-0537EF316731}"/>
          </ac:spMkLst>
        </pc:spChg>
        <pc:spChg chg="mod">
          <ac:chgData name="Jose LRojas" userId="f2d18d6d337b039e" providerId="LiveId" clId="{8DCFD19F-E058-48BA-A51F-0A506426AA7C}" dt="2026-04-19T22:45:02.436" v="9452"/>
          <ac:spMkLst>
            <pc:docMk/>
            <pc:sldMk cId="1481281875" sldId="262"/>
            <ac:spMk id="5" creationId="{0F8B12B9-8763-9F14-DB89-732F05D1696D}"/>
          </ac:spMkLst>
        </pc:spChg>
      </pc:sldChg>
      <pc:sldChg chg="modSp del mod">
        <pc:chgData name="Jose LRojas" userId="f2d18d6d337b039e" providerId="LiveId" clId="{8DCFD19F-E058-48BA-A51F-0A506426AA7C}" dt="2026-04-19T15:02:46.619" v="7322" actId="2696"/>
        <pc:sldMkLst>
          <pc:docMk/>
          <pc:sldMk cId="1524246604" sldId="263"/>
        </pc:sldMkLst>
        <pc:spChg chg="mod">
          <ac:chgData name="Jose LRojas" userId="f2d18d6d337b039e" providerId="LiveId" clId="{8DCFD19F-E058-48BA-A51F-0A506426AA7C}" dt="2026-04-19T14:59:59.713" v="7312" actId="20577"/>
          <ac:spMkLst>
            <pc:docMk/>
            <pc:sldMk cId="1524246604" sldId="263"/>
            <ac:spMk id="3" creationId="{85BF6541-B0FA-9297-3DE4-B13C722629AE}"/>
          </ac:spMkLst>
        </pc:spChg>
        <pc:spChg chg="mod">
          <ac:chgData name="Jose LRojas" userId="f2d18d6d337b039e" providerId="LiveId" clId="{8DCFD19F-E058-48BA-A51F-0A506426AA7C}" dt="2026-04-19T14:59:50.423" v="7310" actId="108"/>
          <ac:spMkLst>
            <pc:docMk/>
            <pc:sldMk cId="1524246604" sldId="263"/>
            <ac:spMk id="4" creationId="{619FB4DE-DBB1-0BF2-DBFA-00D692BAF33E}"/>
          </ac:spMkLst>
        </pc:spChg>
      </pc:sldChg>
      <pc:sldChg chg="addSp delSp modSp mod">
        <pc:chgData name="Jose LRojas" userId="f2d18d6d337b039e" providerId="LiveId" clId="{8DCFD19F-E058-48BA-A51F-0A506426AA7C}" dt="2026-04-19T22:45:02.436" v="9452"/>
        <pc:sldMkLst>
          <pc:docMk/>
          <pc:sldMk cId="3278303392" sldId="264"/>
        </pc:sldMkLst>
        <pc:spChg chg="mod">
          <ac:chgData name="Jose LRojas" userId="f2d18d6d337b039e" providerId="LiveId" clId="{8DCFD19F-E058-48BA-A51F-0A506426AA7C}" dt="2026-04-19T22:45:02.436" v="9452"/>
          <ac:spMkLst>
            <pc:docMk/>
            <pc:sldMk cId="3278303392" sldId="264"/>
            <ac:spMk id="2" creationId="{2001BC37-784C-86F2-1A86-B94D42223E34}"/>
          </ac:spMkLst>
        </pc:spChg>
        <pc:spChg chg="add del mod">
          <ac:chgData name="Jose LRojas" userId="f2d18d6d337b039e" providerId="LiveId" clId="{8DCFD19F-E058-48BA-A51F-0A506426AA7C}" dt="2026-04-18T08:59:37.513" v="4841" actId="21"/>
          <ac:spMkLst>
            <pc:docMk/>
            <pc:sldMk cId="3278303392" sldId="264"/>
            <ac:spMk id="2" creationId="{8F1A7612-3640-8A46-6C53-23859B0F0D09}"/>
          </ac:spMkLst>
        </pc:spChg>
        <pc:spChg chg="add del mod">
          <ac:chgData name="Jose LRojas" userId="f2d18d6d337b039e" providerId="LiveId" clId="{8DCFD19F-E058-48BA-A51F-0A506426AA7C}" dt="2026-04-19T17:22:55.850" v="8824" actId="20577"/>
          <ac:spMkLst>
            <pc:docMk/>
            <pc:sldMk cId="3278303392" sldId="264"/>
            <ac:spMk id="3" creationId="{0C02D8C8-03B0-FF56-CFE5-5F25280332B8}"/>
          </ac:spMkLst>
        </pc:spChg>
        <pc:spChg chg="add del mod">
          <ac:chgData name="Jose LRojas" userId="f2d18d6d337b039e" providerId="LiveId" clId="{8DCFD19F-E058-48BA-A51F-0A506426AA7C}" dt="2026-04-19T17:29:44.267" v="8910" actId="20577"/>
          <ac:spMkLst>
            <pc:docMk/>
            <pc:sldMk cId="3278303392" sldId="264"/>
            <ac:spMk id="4" creationId="{BD088BB7-3F9E-6D74-6077-0A34CDDDE233}"/>
          </ac:spMkLst>
        </pc:spChg>
        <pc:spChg chg="add del mod">
          <ac:chgData name="Jose LRojas" userId="f2d18d6d337b039e" providerId="LiveId" clId="{8DCFD19F-E058-48BA-A51F-0A506426AA7C}" dt="2026-04-18T08:59:26.169" v="4839" actId="478"/>
          <ac:spMkLst>
            <pc:docMk/>
            <pc:sldMk cId="3278303392" sldId="264"/>
            <ac:spMk id="7" creationId="{3D284FDD-F1FF-E459-0E7F-77416B4D7A2F}"/>
          </ac:spMkLst>
        </pc:spChg>
        <pc:picChg chg="add del">
          <ac:chgData name="Jose LRojas" userId="f2d18d6d337b039e" providerId="LiveId" clId="{8DCFD19F-E058-48BA-A51F-0A506426AA7C}" dt="2026-04-18T08:59:26.169" v="4839" actId="478"/>
          <ac:picMkLst>
            <pc:docMk/>
            <pc:sldMk cId="3278303392" sldId="264"/>
            <ac:picMk id="5" creationId="{C2DF72D7-E40C-402E-21B7-F67B272FFD35}"/>
          </ac:picMkLst>
        </pc:picChg>
      </pc:sldChg>
      <pc:sldChg chg="modSp mod">
        <pc:chgData name="Jose LRojas" userId="f2d18d6d337b039e" providerId="LiveId" clId="{8DCFD19F-E058-48BA-A51F-0A506426AA7C}" dt="2026-04-19T22:45:02.436" v="9452"/>
        <pc:sldMkLst>
          <pc:docMk/>
          <pc:sldMk cId="2233215141" sldId="595"/>
        </pc:sldMkLst>
        <pc:spChg chg="mod">
          <ac:chgData name="Jose LRojas" userId="f2d18d6d337b039e" providerId="LiveId" clId="{8DCFD19F-E058-48BA-A51F-0A506426AA7C}" dt="2026-04-19T22:45:02.436" v="9452"/>
          <ac:spMkLst>
            <pc:docMk/>
            <pc:sldMk cId="2233215141" sldId="595"/>
            <ac:spMk id="2" creationId="{FD7E51F8-82C2-26DC-2B70-95275B791F1E}"/>
          </ac:spMkLst>
        </pc:spChg>
        <pc:spChg chg="mod">
          <ac:chgData name="Jose LRojas" userId="f2d18d6d337b039e" providerId="LiveId" clId="{8DCFD19F-E058-48BA-A51F-0A506426AA7C}" dt="2026-04-19T22:45:02.436" v="9452"/>
          <ac:spMkLst>
            <pc:docMk/>
            <pc:sldMk cId="2233215141" sldId="595"/>
            <ac:spMk id="4" creationId="{EF0D876C-EAC0-5974-99FE-6F61B59473F7}"/>
          </ac:spMkLst>
        </pc:spChg>
        <pc:picChg chg="mod">
          <ac:chgData name="Jose LRojas" userId="f2d18d6d337b039e" providerId="LiveId" clId="{8DCFD19F-E058-48BA-A51F-0A506426AA7C}" dt="2026-04-19T22:45:02.436" v="9452"/>
          <ac:picMkLst>
            <pc:docMk/>
            <pc:sldMk cId="2233215141" sldId="595"/>
            <ac:picMk id="5" creationId="{E21C1DA0-2878-AF0F-EFB1-7173236AC642}"/>
          </ac:picMkLst>
        </pc:picChg>
      </pc:sldChg>
      <pc:sldChg chg="addSp delSp modSp new mod">
        <pc:chgData name="Jose LRojas" userId="f2d18d6d337b039e" providerId="LiveId" clId="{8DCFD19F-E058-48BA-A51F-0A506426AA7C}" dt="2026-04-19T22:45:02.436" v="9452"/>
        <pc:sldMkLst>
          <pc:docMk/>
          <pc:sldMk cId="635891173" sldId="596"/>
        </pc:sldMkLst>
        <pc:spChg chg="mod">
          <ac:chgData name="Jose LRojas" userId="f2d18d6d337b039e" providerId="LiveId" clId="{8DCFD19F-E058-48BA-A51F-0A506426AA7C}" dt="2026-04-19T22:45:02.436" v="9452"/>
          <ac:spMkLst>
            <pc:docMk/>
            <pc:sldMk cId="635891173" sldId="596"/>
            <ac:spMk id="2" creationId="{5DC8CC6F-64D8-9D41-2690-D2FD9828DB02}"/>
          </ac:spMkLst>
        </pc:spChg>
        <pc:spChg chg="add del">
          <ac:chgData name="Jose LRojas" userId="f2d18d6d337b039e" providerId="LiveId" clId="{8DCFD19F-E058-48BA-A51F-0A506426AA7C}" dt="2026-04-18T08:39:51.206" v="4423" actId="22"/>
          <ac:spMkLst>
            <pc:docMk/>
            <pc:sldMk cId="635891173" sldId="596"/>
            <ac:spMk id="3" creationId="{6B6FB82E-30E0-33A5-F64E-C95FD66B62F1}"/>
          </ac:spMkLst>
        </pc:spChg>
        <pc:spChg chg="add mod">
          <ac:chgData name="Jose LRojas" userId="f2d18d6d337b039e" providerId="LiveId" clId="{8DCFD19F-E058-48BA-A51F-0A506426AA7C}" dt="2026-04-19T22:36:56.780" v="9445" actId="27107"/>
          <ac:spMkLst>
            <pc:docMk/>
            <pc:sldMk cId="635891173" sldId="596"/>
            <ac:spMk id="4" creationId="{162829A8-D798-35DD-7F49-2323FA08AA7F}"/>
          </ac:spMkLst>
        </pc:spChg>
        <pc:spChg chg="add mod">
          <ac:chgData name="Jose LRojas" userId="f2d18d6d337b039e" providerId="LiveId" clId="{8DCFD19F-E058-48BA-A51F-0A506426AA7C}" dt="2026-04-19T16:28:41.392" v="8657" actId="20577"/>
          <ac:spMkLst>
            <pc:docMk/>
            <pc:sldMk cId="635891173" sldId="596"/>
            <ac:spMk id="5" creationId="{233A6465-6EB2-3FED-3C2B-A0D0A7F1C37D}"/>
          </ac:spMkLst>
        </pc:spChg>
        <pc:picChg chg="add mod">
          <ac:chgData name="Jose LRojas" userId="f2d18d6d337b039e" providerId="LiveId" clId="{8DCFD19F-E058-48BA-A51F-0A506426AA7C}" dt="2026-04-18T08:40:35.020" v="4424"/>
          <ac:picMkLst>
            <pc:docMk/>
            <pc:sldMk cId="635891173" sldId="596"/>
            <ac:picMk id="6" creationId="{D733F8E4-34EE-E747-BB78-CC7B5FFE1665}"/>
          </ac:picMkLst>
        </pc:picChg>
      </pc:sldChg>
      <pc:sldChg chg="addSp delSp modSp new del mod">
        <pc:chgData name="Jose LRojas" userId="f2d18d6d337b039e" providerId="LiveId" clId="{8DCFD19F-E058-48BA-A51F-0A506426AA7C}" dt="2026-04-18T11:56:46.345" v="4963" actId="2696"/>
        <pc:sldMkLst>
          <pc:docMk/>
          <pc:sldMk cId="39449953" sldId="597"/>
        </pc:sldMkLst>
        <pc:spChg chg="del">
          <ac:chgData name="Jose LRojas" userId="f2d18d6d337b039e" providerId="LiveId" clId="{8DCFD19F-E058-48BA-A51F-0A506426AA7C}" dt="2026-04-18T11:56:10.773" v="4961"/>
          <ac:spMkLst>
            <pc:docMk/>
            <pc:sldMk cId="39449953" sldId="597"/>
            <ac:spMk id="3" creationId="{A5C2273B-7CDD-1763-92CB-AF4186236512}"/>
          </ac:spMkLst>
        </pc:spChg>
        <pc:graphicFrameChg chg="add">
          <ac:chgData name="Jose LRojas" userId="f2d18d6d337b039e" providerId="LiveId" clId="{8DCFD19F-E058-48BA-A51F-0A506426AA7C}" dt="2026-04-18T11:56:10.773" v="4961"/>
          <ac:graphicFrameMkLst>
            <pc:docMk/>
            <pc:sldMk cId="39449953" sldId="597"/>
            <ac:graphicFrameMk id="7" creationId="{2F6140F8-EB73-4AB7-1318-BE5EAA295D25}"/>
          </ac:graphicFrameMkLst>
        </pc:graphicFrameChg>
      </pc:sldChg>
      <pc:sldChg chg="addSp delSp modSp new mod">
        <pc:chgData name="Jose LRojas" userId="f2d18d6d337b039e" providerId="LiveId" clId="{8DCFD19F-E058-48BA-A51F-0A506426AA7C}" dt="2026-04-19T22:45:02.436" v="9452"/>
        <pc:sldMkLst>
          <pc:docMk/>
          <pc:sldMk cId="623044669" sldId="597"/>
        </pc:sldMkLst>
        <pc:spChg chg="mod">
          <ac:chgData name="Jose LRojas" userId="f2d18d6d337b039e" providerId="LiveId" clId="{8DCFD19F-E058-48BA-A51F-0A506426AA7C}" dt="2026-04-19T22:45:02.436" v="9452"/>
          <ac:spMkLst>
            <pc:docMk/>
            <pc:sldMk cId="623044669" sldId="597"/>
            <ac:spMk id="2" creationId="{C7E6575B-8A13-980C-BEB3-A26209C71C9B}"/>
          </ac:spMkLst>
        </pc:spChg>
        <pc:spChg chg="add del">
          <ac:chgData name="Jose LRojas" userId="f2d18d6d337b039e" providerId="LiveId" clId="{8DCFD19F-E058-48BA-A51F-0A506426AA7C}" dt="2026-04-19T11:10:34.725" v="5908" actId="22"/>
          <ac:spMkLst>
            <pc:docMk/>
            <pc:sldMk cId="623044669" sldId="597"/>
            <ac:spMk id="3" creationId="{C94D2B24-AAA0-5F15-A91B-9C597DC3F9B6}"/>
          </ac:spMkLst>
        </pc:spChg>
        <pc:spChg chg="add mod">
          <ac:chgData name="Jose LRojas" userId="f2d18d6d337b039e" providerId="LiveId" clId="{8DCFD19F-E058-48BA-A51F-0A506426AA7C}" dt="2026-04-19T14:45:44.054" v="6828" actId="20577"/>
          <ac:spMkLst>
            <pc:docMk/>
            <pc:sldMk cId="623044669" sldId="597"/>
            <ac:spMk id="4" creationId="{5799464F-4376-6BFE-33CC-36D9D03237C8}"/>
          </ac:spMkLst>
        </pc:spChg>
        <pc:spChg chg="add del mod">
          <ac:chgData name="Jose LRojas" userId="f2d18d6d337b039e" providerId="LiveId" clId="{8DCFD19F-E058-48BA-A51F-0A506426AA7C}" dt="2026-04-19T14:35:15.279" v="6228" actId="1076"/>
          <ac:spMkLst>
            <pc:docMk/>
            <pc:sldMk cId="623044669" sldId="597"/>
            <ac:spMk id="5" creationId="{415B2E1F-E479-DBCD-6AA3-62A9FD273A92}"/>
          </ac:spMkLst>
        </pc:spChg>
        <pc:picChg chg="add mod">
          <ac:chgData name="Jose LRojas" userId="f2d18d6d337b039e" providerId="LiveId" clId="{8DCFD19F-E058-48BA-A51F-0A506426AA7C}" dt="2026-04-19T11:10:47.690" v="5909"/>
          <ac:picMkLst>
            <pc:docMk/>
            <pc:sldMk cId="623044669" sldId="597"/>
            <ac:picMk id="6" creationId="{01CFB994-5A43-5BFC-3820-83A12AE42546}"/>
          </ac:picMkLst>
        </pc:picChg>
      </pc:sldChg>
      <pc:sldChg chg="addSp delSp modSp new mod">
        <pc:chgData name="Jose LRojas" userId="f2d18d6d337b039e" providerId="LiveId" clId="{8DCFD19F-E058-48BA-A51F-0A506426AA7C}" dt="2026-04-19T22:45:02.436" v="9452"/>
        <pc:sldMkLst>
          <pc:docMk/>
          <pc:sldMk cId="3126813603" sldId="598"/>
        </pc:sldMkLst>
        <pc:spChg chg="mod">
          <ac:chgData name="Jose LRojas" userId="f2d18d6d337b039e" providerId="LiveId" clId="{8DCFD19F-E058-48BA-A51F-0A506426AA7C}" dt="2026-04-19T22:45:02.436" v="9452"/>
          <ac:spMkLst>
            <pc:docMk/>
            <pc:sldMk cId="3126813603" sldId="598"/>
            <ac:spMk id="2" creationId="{CDBE0DAF-B327-1C72-1FA9-3D7E8F6C68F9}"/>
          </ac:spMkLst>
        </pc:spChg>
        <pc:spChg chg="add del">
          <ac:chgData name="Jose LRojas" userId="f2d18d6d337b039e" providerId="LiveId" clId="{8DCFD19F-E058-48BA-A51F-0A506426AA7C}" dt="2026-04-19T15:00:57.201" v="7315" actId="22"/>
          <ac:spMkLst>
            <pc:docMk/>
            <pc:sldMk cId="3126813603" sldId="598"/>
            <ac:spMk id="3" creationId="{7522F56B-F694-287A-A5CD-DEE77CCBA33B}"/>
          </ac:spMkLst>
        </pc:spChg>
        <pc:spChg chg="add mod">
          <ac:chgData name="Jose LRojas" userId="f2d18d6d337b039e" providerId="LiveId" clId="{8DCFD19F-E058-48BA-A51F-0A506426AA7C}" dt="2026-04-19T15:05:29.013" v="7331" actId="113"/>
          <ac:spMkLst>
            <pc:docMk/>
            <pc:sldMk cId="3126813603" sldId="598"/>
            <ac:spMk id="4" creationId="{073F2266-A697-06D1-35B0-C504D5D05934}"/>
          </ac:spMkLst>
        </pc:spChg>
        <pc:spChg chg="add mod">
          <ac:chgData name="Jose LRojas" userId="f2d18d6d337b039e" providerId="LiveId" clId="{8DCFD19F-E058-48BA-A51F-0A506426AA7C}" dt="2026-04-19T15:01:27.128" v="7317"/>
          <ac:spMkLst>
            <pc:docMk/>
            <pc:sldMk cId="3126813603" sldId="598"/>
            <ac:spMk id="5" creationId="{23BFC87B-BA1E-5973-44A1-1BC161009E10}"/>
          </ac:spMkLst>
        </pc:spChg>
        <pc:picChg chg="add mod">
          <ac:chgData name="Jose LRojas" userId="f2d18d6d337b039e" providerId="LiveId" clId="{8DCFD19F-E058-48BA-A51F-0A506426AA7C}" dt="2026-04-19T15:01:08.508" v="7316"/>
          <ac:picMkLst>
            <pc:docMk/>
            <pc:sldMk cId="3126813603" sldId="598"/>
            <ac:picMk id="6" creationId="{837A5543-3E98-D909-A5B3-1ED7A5454EC7}"/>
          </ac:picMkLst>
        </pc:picChg>
      </pc:sldChg>
      <pc:sldChg chg="addSp modSp new mod">
        <pc:chgData name="Jose LRojas" userId="f2d18d6d337b039e" providerId="LiveId" clId="{8DCFD19F-E058-48BA-A51F-0A506426AA7C}" dt="2026-04-19T22:45:02.436" v="9452"/>
        <pc:sldMkLst>
          <pc:docMk/>
          <pc:sldMk cId="2360046254" sldId="599"/>
        </pc:sldMkLst>
        <pc:spChg chg="mod">
          <ac:chgData name="Jose LRojas" userId="f2d18d6d337b039e" providerId="LiveId" clId="{8DCFD19F-E058-48BA-A51F-0A506426AA7C}" dt="2026-04-19T22:45:02.436" v="9452"/>
          <ac:spMkLst>
            <pc:docMk/>
            <pc:sldMk cId="2360046254" sldId="599"/>
            <ac:spMk id="4" creationId="{F43B821C-2317-FACF-C63A-F168A64C1391}"/>
          </ac:spMkLst>
        </pc:spChg>
        <pc:graphicFrameChg chg="add mod modGraphic">
          <ac:chgData name="Jose LRojas" userId="f2d18d6d337b039e" providerId="LiveId" clId="{8DCFD19F-E058-48BA-A51F-0A506426AA7C}" dt="2026-04-19T17:00:48.455" v="8725"/>
          <ac:graphicFrameMkLst>
            <pc:docMk/>
            <pc:sldMk cId="2360046254" sldId="599"/>
            <ac:graphicFrameMk id="2" creationId="{D21B135D-CB35-6ECD-7B57-0CC7396A9EA0}"/>
          </ac:graphicFrameMkLst>
        </pc:graphicFrameChg>
        <pc:picChg chg="add mod">
          <ac:chgData name="Jose LRojas" userId="f2d18d6d337b039e" providerId="LiveId" clId="{8DCFD19F-E058-48BA-A51F-0A506426AA7C}" dt="2026-04-19T22:27:32.115" v="9406"/>
          <ac:picMkLst>
            <pc:docMk/>
            <pc:sldMk cId="2360046254" sldId="599"/>
            <ac:picMk id="3" creationId="{A7460BA0-6CE6-3416-51BE-12DFFA70820B}"/>
          </ac:picMkLst>
        </pc:picChg>
      </pc:sldChg>
      <pc:sldChg chg="addSp modSp new mod">
        <pc:chgData name="Jose LRojas" userId="f2d18d6d337b039e" providerId="LiveId" clId="{8DCFD19F-E058-48BA-A51F-0A506426AA7C}" dt="2026-04-19T22:45:02.436" v="9452"/>
        <pc:sldMkLst>
          <pc:docMk/>
          <pc:sldMk cId="4238162334" sldId="600"/>
        </pc:sldMkLst>
        <pc:spChg chg="mod">
          <ac:chgData name="Jose LRojas" userId="f2d18d6d337b039e" providerId="LiveId" clId="{8DCFD19F-E058-48BA-A51F-0A506426AA7C}" dt="2026-04-19T22:45:02.436" v="9452"/>
          <ac:spMkLst>
            <pc:docMk/>
            <pc:sldMk cId="4238162334" sldId="600"/>
            <ac:spMk id="2" creationId="{24A548B8-EA2A-D592-8B84-11251D977BFF}"/>
          </ac:spMkLst>
        </pc:spChg>
        <pc:spChg chg="add mod">
          <ac:chgData name="Jose LRojas" userId="f2d18d6d337b039e" providerId="LiveId" clId="{8DCFD19F-E058-48BA-A51F-0A506426AA7C}" dt="2026-04-19T17:25:19.138" v="8827" actId="14100"/>
          <ac:spMkLst>
            <pc:docMk/>
            <pc:sldMk cId="4238162334" sldId="600"/>
            <ac:spMk id="2" creationId="{2B411C74-D319-8499-6C94-BF022DC665E6}"/>
          </ac:spMkLst>
        </pc:spChg>
        <pc:spChg chg="add mod">
          <ac:chgData name="Jose LRojas" userId="f2d18d6d337b039e" providerId="LiveId" clId="{8DCFD19F-E058-48BA-A51F-0A506426AA7C}" dt="2026-04-19T17:25:19.138" v="8827" actId="14100"/>
          <ac:spMkLst>
            <pc:docMk/>
            <pc:sldMk cId="4238162334" sldId="600"/>
            <ac:spMk id="3" creationId="{E90241D2-D0A5-0702-00F6-B747D80CA274}"/>
          </ac:spMkLst>
        </pc:spChg>
        <pc:spChg chg="add mod">
          <ac:chgData name="Jose LRojas" userId="f2d18d6d337b039e" providerId="LiveId" clId="{8DCFD19F-E058-48BA-A51F-0A506426AA7C}" dt="2026-04-19T18:27:17.830" v="9319" actId="5793"/>
          <ac:spMkLst>
            <pc:docMk/>
            <pc:sldMk cId="4238162334" sldId="600"/>
            <ac:spMk id="6" creationId="{5A2868CA-5B43-36EC-F492-46BCA6F8E627}"/>
          </ac:spMkLst>
        </pc:spChg>
        <pc:spChg chg="add mod">
          <ac:chgData name="Jose LRojas" userId="f2d18d6d337b039e" providerId="LiveId" clId="{8DCFD19F-E058-48BA-A51F-0A506426AA7C}" dt="2026-04-19T17:29:37.354" v="8906" actId="20577"/>
          <ac:spMkLst>
            <pc:docMk/>
            <pc:sldMk cId="4238162334" sldId="600"/>
            <ac:spMk id="7" creationId="{9EA07EA7-44E0-CC4A-34BA-40751DE35956}"/>
          </ac:spMkLst>
        </pc:spChg>
        <pc:graphicFrameChg chg="add mod modGraphic">
          <ac:chgData name="Jose LRojas" userId="f2d18d6d337b039e" providerId="LiveId" clId="{8DCFD19F-E058-48BA-A51F-0A506426AA7C}" dt="2026-04-19T17:25:19.138" v="8827" actId="14100"/>
          <ac:graphicFrameMkLst>
            <pc:docMk/>
            <pc:sldMk cId="4238162334" sldId="600"/>
            <ac:graphicFrameMk id="4" creationId="{588FD7C5-55E7-D81C-9E21-74980C0B55C3}"/>
          </ac:graphicFrameMkLst>
        </pc:graphicFrameChg>
        <pc:graphicFrameChg chg="add mod modGraphic">
          <ac:chgData name="Jose LRojas" userId="f2d18d6d337b039e" providerId="LiveId" clId="{8DCFD19F-E058-48BA-A51F-0A506426AA7C}" dt="2026-04-19T17:28:43.619" v="8829" actId="13926"/>
          <ac:graphicFrameMkLst>
            <pc:docMk/>
            <pc:sldMk cId="4238162334" sldId="600"/>
            <ac:graphicFrameMk id="5" creationId="{C952CC8C-6053-3AA9-794A-72E87AE755A1}"/>
          </ac:graphicFrameMkLst>
        </pc:graphicFrameChg>
        <pc:graphicFrameChg chg="add mod modGraphic">
          <ac:chgData name="Jose LRojas" userId="f2d18d6d337b039e" providerId="LiveId" clId="{8DCFD19F-E058-48BA-A51F-0A506426AA7C}" dt="2026-04-19T18:28:06.066" v="9324" actId="12385"/>
          <ac:graphicFrameMkLst>
            <pc:docMk/>
            <pc:sldMk cId="4238162334" sldId="600"/>
            <ac:graphicFrameMk id="9" creationId="{243E2B57-1BF1-15E9-939A-4132C9F5A265}"/>
          </ac:graphicFrameMkLst>
        </pc:graphicFrameChg>
        <pc:picChg chg="add mod">
          <ac:chgData name="Jose LRojas" userId="f2d18d6d337b039e" providerId="LiveId" clId="{8DCFD19F-E058-48BA-A51F-0A506426AA7C}" dt="2026-04-19T17:29:01.005" v="8830"/>
          <ac:picMkLst>
            <pc:docMk/>
            <pc:sldMk cId="4238162334" sldId="600"/>
            <ac:picMk id="8" creationId="{7030FC78-973D-6155-77E8-73991D73E451}"/>
          </ac:picMkLst>
        </pc:picChg>
      </pc:sldChg>
      <pc:sldChg chg="addSp modSp new mod">
        <pc:chgData name="Jose LRojas" userId="f2d18d6d337b039e" providerId="LiveId" clId="{8DCFD19F-E058-48BA-A51F-0A506426AA7C}" dt="2026-04-19T22:46:01.783" v="9454" actId="14100"/>
        <pc:sldMkLst>
          <pc:docMk/>
          <pc:sldMk cId="1705266239" sldId="601"/>
        </pc:sldMkLst>
        <pc:spChg chg="add mod">
          <ac:chgData name="Jose LRojas" userId="f2d18d6d337b039e" providerId="LiveId" clId="{8DCFD19F-E058-48BA-A51F-0A506426AA7C}" dt="2026-04-19T18:16:59.788" v="9265" actId="5793"/>
          <ac:spMkLst>
            <pc:docMk/>
            <pc:sldMk cId="1705266239" sldId="601"/>
            <ac:spMk id="2" creationId="{EFD317E6-7CCD-9C15-0E6A-DB4B3B270BE7}"/>
          </ac:spMkLst>
        </pc:spChg>
        <pc:spChg chg="add mod">
          <ac:chgData name="Jose LRojas" userId="f2d18d6d337b039e" providerId="LiveId" clId="{8DCFD19F-E058-48BA-A51F-0A506426AA7C}" dt="2026-04-19T18:16:53.715" v="9263" actId="20577"/>
          <ac:spMkLst>
            <pc:docMk/>
            <pc:sldMk cId="1705266239" sldId="601"/>
            <ac:spMk id="3" creationId="{6FE5B5F8-641B-AC49-D74D-C1679A619900}"/>
          </ac:spMkLst>
        </pc:spChg>
        <pc:spChg chg="mod">
          <ac:chgData name="Jose LRojas" userId="f2d18d6d337b039e" providerId="LiveId" clId="{8DCFD19F-E058-48BA-A51F-0A506426AA7C}" dt="2026-04-19T22:45:02.436" v="9452"/>
          <ac:spMkLst>
            <pc:docMk/>
            <pc:sldMk cId="1705266239" sldId="601"/>
            <ac:spMk id="6" creationId="{637BD3E0-A818-127B-2248-5559A9578922}"/>
          </ac:spMkLst>
        </pc:spChg>
        <pc:graphicFrameChg chg="add mod modGraphic">
          <ac:chgData name="Jose LRojas" userId="f2d18d6d337b039e" providerId="LiveId" clId="{8DCFD19F-E058-48BA-A51F-0A506426AA7C}" dt="2026-04-19T18:19:17.447" v="9274" actId="12385"/>
          <ac:graphicFrameMkLst>
            <pc:docMk/>
            <pc:sldMk cId="1705266239" sldId="601"/>
            <ac:graphicFrameMk id="5" creationId="{01DE807C-2B43-3720-1B86-CD86AFB50E1A}"/>
          </ac:graphicFrameMkLst>
        </pc:graphicFrameChg>
        <pc:picChg chg="add mod">
          <ac:chgData name="Jose LRojas" userId="f2d18d6d337b039e" providerId="LiveId" clId="{8DCFD19F-E058-48BA-A51F-0A506426AA7C}" dt="2026-04-19T22:46:01.783" v="9454" actId="14100"/>
          <ac:picMkLst>
            <pc:docMk/>
            <pc:sldMk cId="1705266239" sldId="601"/>
            <ac:picMk id="4" creationId="{90C9AEFD-BB01-643E-E7DD-8997BA133DB6}"/>
          </ac:picMkLst>
        </pc:picChg>
      </pc:sldChg>
      <pc:sldChg chg="addSp delSp modSp new mod">
        <pc:chgData name="Jose LRojas" userId="f2d18d6d337b039e" providerId="LiveId" clId="{8DCFD19F-E058-48BA-A51F-0A506426AA7C}" dt="2026-04-19T22:51:06.239" v="9504" actId="20577"/>
        <pc:sldMkLst>
          <pc:docMk/>
          <pc:sldMk cId="380208801" sldId="602"/>
        </pc:sldMkLst>
        <pc:spChg chg="add mod">
          <ac:chgData name="Jose LRojas" userId="f2d18d6d337b039e" providerId="LiveId" clId="{8DCFD19F-E058-48BA-A51F-0A506426AA7C}" dt="2026-04-19T17:36:11.837" v="9127" actId="5793"/>
          <ac:spMkLst>
            <pc:docMk/>
            <pc:sldMk cId="380208801" sldId="602"/>
            <ac:spMk id="2" creationId="{49C4EABB-1A10-BCE0-1670-1C4ADF7076D1}"/>
          </ac:spMkLst>
        </pc:spChg>
        <pc:spChg chg="add mod">
          <ac:chgData name="Jose LRojas" userId="f2d18d6d337b039e" providerId="LiveId" clId="{8DCFD19F-E058-48BA-A51F-0A506426AA7C}" dt="2026-04-19T17:35:55.010" v="8960" actId="20577"/>
          <ac:spMkLst>
            <pc:docMk/>
            <pc:sldMk cId="380208801" sldId="602"/>
            <ac:spMk id="3" creationId="{6B98D99A-0755-F37F-8F27-6136E1533073}"/>
          </ac:spMkLst>
        </pc:spChg>
        <pc:spChg chg="mod">
          <ac:chgData name="Jose LRojas" userId="f2d18d6d337b039e" providerId="LiveId" clId="{8DCFD19F-E058-48BA-A51F-0A506426AA7C}" dt="2026-04-19T22:45:02.436" v="9452"/>
          <ac:spMkLst>
            <pc:docMk/>
            <pc:sldMk cId="380208801" sldId="602"/>
            <ac:spMk id="5" creationId="{611B9E38-CCBC-DFD5-0788-0EBCC14A4F66}"/>
          </ac:spMkLst>
        </pc:spChg>
        <pc:spChg chg="add">
          <ac:chgData name="Jose LRojas" userId="f2d18d6d337b039e" providerId="LiveId" clId="{8DCFD19F-E058-48BA-A51F-0A506426AA7C}" dt="2026-04-19T17:34:56.825" v="8955"/>
          <ac:spMkLst>
            <pc:docMk/>
            <pc:sldMk cId="380208801" sldId="602"/>
            <ac:spMk id="5" creationId="{65B81EE5-5A5F-F923-7FF7-7C1082F90A8C}"/>
          </ac:spMkLst>
        </pc:spChg>
        <pc:spChg chg="add">
          <ac:chgData name="Jose LRojas" userId="f2d18d6d337b039e" providerId="LiveId" clId="{8DCFD19F-E058-48BA-A51F-0A506426AA7C}" dt="2026-04-19T17:35:13.185" v="8957"/>
          <ac:spMkLst>
            <pc:docMk/>
            <pc:sldMk cId="380208801" sldId="602"/>
            <ac:spMk id="6" creationId="{2C14F231-C0EE-00AA-802F-657C44707F53}"/>
          </ac:spMkLst>
        </pc:spChg>
        <pc:spChg chg="add">
          <ac:chgData name="Jose LRojas" userId="f2d18d6d337b039e" providerId="LiveId" clId="{8DCFD19F-E058-48BA-A51F-0A506426AA7C}" dt="2026-04-19T17:35:48.906" v="8959"/>
          <ac:spMkLst>
            <pc:docMk/>
            <pc:sldMk cId="380208801" sldId="602"/>
            <ac:spMk id="7" creationId="{3193E5E7-E038-E826-9D41-93F3FCDD1350}"/>
          </ac:spMkLst>
        </pc:spChg>
        <pc:spChg chg="add del mod">
          <ac:chgData name="Jose LRojas" userId="f2d18d6d337b039e" providerId="LiveId" clId="{8DCFD19F-E058-48BA-A51F-0A506426AA7C}" dt="2026-04-19T18:30:12.100" v="9340"/>
          <ac:spMkLst>
            <pc:docMk/>
            <pc:sldMk cId="380208801" sldId="602"/>
            <ac:spMk id="9" creationId="{0E5F68ED-2BC9-9AF7-0218-63A3AB550A3E}"/>
          </ac:spMkLst>
        </pc:spChg>
        <pc:graphicFrameChg chg="add mod modGraphic">
          <ac:chgData name="Jose LRojas" userId="f2d18d6d337b039e" providerId="LiveId" clId="{8DCFD19F-E058-48BA-A51F-0A506426AA7C}" dt="2026-04-19T22:51:06.239" v="9504" actId="20577"/>
          <ac:graphicFrameMkLst>
            <pc:docMk/>
            <pc:sldMk cId="380208801" sldId="602"/>
            <ac:graphicFrameMk id="10" creationId="{0717C8A7-8ADD-C146-716A-20867244FBB7}"/>
          </ac:graphicFrameMkLst>
        </pc:graphicFrameChg>
        <pc:picChg chg="add mod">
          <ac:chgData name="Jose LRojas" userId="f2d18d6d337b039e" providerId="LiveId" clId="{8DCFD19F-E058-48BA-A51F-0A506426AA7C}" dt="2026-04-19T17:34:05.990" v="8917"/>
          <ac:picMkLst>
            <pc:docMk/>
            <pc:sldMk cId="380208801" sldId="602"/>
            <ac:picMk id="4" creationId="{6C0CAF22-2D6F-3439-EC59-FCBB1D37F567}"/>
          </ac:picMkLst>
        </pc:picChg>
      </pc:sldChg>
      <pc:sldChg chg="addSp modSp new mod">
        <pc:chgData name="Jose LRojas" userId="f2d18d6d337b039e" providerId="LiveId" clId="{8DCFD19F-E058-48BA-A51F-0A506426AA7C}" dt="2026-04-19T22:45:02.436" v="9452"/>
        <pc:sldMkLst>
          <pc:docMk/>
          <pc:sldMk cId="2550380333" sldId="603"/>
        </pc:sldMkLst>
        <pc:spChg chg="mod">
          <ac:chgData name="Jose LRojas" userId="f2d18d6d337b039e" providerId="LiveId" clId="{8DCFD19F-E058-48BA-A51F-0A506426AA7C}" dt="2026-04-19T22:45:02.436" v="9452"/>
          <ac:spMkLst>
            <pc:docMk/>
            <pc:sldMk cId="2550380333" sldId="603"/>
            <ac:spMk id="5" creationId="{4DFFEA18-D3AF-9D73-76C5-919751EAAC7B}"/>
          </ac:spMkLst>
        </pc:spChg>
        <pc:graphicFrameChg chg="add mod modGraphic">
          <ac:chgData name="Jose LRojas" userId="f2d18d6d337b039e" providerId="LiveId" clId="{8DCFD19F-E058-48BA-A51F-0A506426AA7C}" dt="2026-04-19T18:26:28.817" v="9317" actId="12385"/>
          <ac:graphicFrameMkLst>
            <pc:docMk/>
            <pc:sldMk cId="2550380333" sldId="603"/>
            <ac:graphicFrameMk id="2" creationId="{0057DF41-1A2D-81E4-4DCC-17F1F6020D19}"/>
          </ac:graphicFrameMkLst>
        </pc:graphicFrameChg>
        <pc:picChg chg="add mod">
          <ac:chgData name="Jose LRojas" userId="f2d18d6d337b039e" providerId="LiveId" clId="{8DCFD19F-E058-48BA-A51F-0A506426AA7C}" dt="2026-04-19T22:28:08.974" v="9409" actId="1076"/>
          <ac:picMkLst>
            <pc:docMk/>
            <pc:sldMk cId="2550380333" sldId="603"/>
            <ac:picMk id="3" creationId="{ABA8BA84-0FAB-76B3-9810-BDDDC379E7B2}"/>
          </ac:picMkLst>
        </pc:picChg>
        <pc:picChg chg="add mod">
          <ac:chgData name="Jose LRojas" userId="f2d18d6d337b039e" providerId="LiveId" clId="{8DCFD19F-E058-48BA-A51F-0A506426AA7C}" dt="2026-04-19T22:28:21.133" v="9411" actId="14100"/>
          <ac:picMkLst>
            <pc:docMk/>
            <pc:sldMk cId="2550380333" sldId="603"/>
            <ac:picMk id="4" creationId="{9B786797-40D0-4D7F-FB45-78EF41AF3431}"/>
          </ac:picMkLst>
        </pc:picChg>
      </pc:sldChg>
      <pc:sldChg chg="addSp modSp new del mod">
        <pc:chgData name="Jose LRojas" userId="f2d18d6d337b039e" providerId="LiveId" clId="{8DCFD19F-E058-48BA-A51F-0A506426AA7C}" dt="2026-04-19T18:23:59.513" v="9302" actId="2696"/>
        <pc:sldMkLst>
          <pc:docMk/>
          <pc:sldMk cId="3303614407" sldId="603"/>
        </pc:sldMkLst>
        <pc:spChg chg="add mod">
          <ac:chgData name="Jose LRojas" userId="f2d18d6d337b039e" providerId="LiveId" clId="{8DCFD19F-E058-48BA-A51F-0A506426AA7C}" dt="2026-04-19T17:47:34.096" v="9163" actId="20577"/>
          <ac:spMkLst>
            <pc:docMk/>
            <pc:sldMk cId="3303614407" sldId="603"/>
            <ac:spMk id="3" creationId="{F3F5DD3C-BB4A-F55F-BC89-10886509F943}"/>
          </ac:spMkLst>
        </pc:spChg>
        <pc:spChg chg="add mod">
          <ac:chgData name="Jose LRojas" userId="f2d18d6d337b039e" providerId="LiveId" clId="{8DCFD19F-E058-48BA-A51F-0A506426AA7C}" dt="2026-04-19T18:22:45.246" v="9298" actId="20577"/>
          <ac:spMkLst>
            <pc:docMk/>
            <pc:sldMk cId="3303614407" sldId="603"/>
            <ac:spMk id="4" creationId="{31B2CC01-CA17-7AC6-E010-21035DDE3902}"/>
          </ac:spMkLst>
        </pc:spChg>
        <pc:graphicFrameChg chg="add mod modGraphic">
          <ac:chgData name="Jose LRojas" userId="f2d18d6d337b039e" providerId="LiveId" clId="{8DCFD19F-E058-48BA-A51F-0A506426AA7C}" dt="2026-04-19T17:46:12.957" v="9158" actId="14100"/>
          <ac:graphicFrameMkLst>
            <pc:docMk/>
            <pc:sldMk cId="3303614407" sldId="603"/>
            <ac:graphicFrameMk id="2" creationId="{18D66CFD-37EE-CAF3-430F-8B43EB5CACBD}"/>
          </ac:graphicFrameMkLst>
        </pc:graphicFrameChg>
        <pc:graphicFrameChg chg="add mod modGraphic">
          <ac:chgData name="Jose LRojas" userId="f2d18d6d337b039e" providerId="LiveId" clId="{8DCFD19F-E058-48BA-A51F-0A506426AA7C}" dt="2026-04-19T18:23:53.506" v="9301" actId="14734"/>
          <ac:graphicFrameMkLst>
            <pc:docMk/>
            <pc:sldMk cId="3303614407" sldId="603"/>
            <ac:graphicFrameMk id="6" creationId="{A1BD2A9B-5644-0CD4-FF99-674F7CFD20CB}"/>
          </ac:graphicFrameMkLst>
        </pc:graphicFrameChg>
        <pc:graphicFrameChg chg="add mod">
          <ac:chgData name="Jose LRojas" userId="f2d18d6d337b039e" providerId="LiveId" clId="{8DCFD19F-E058-48BA-A51F-0A506426AA7C}" dt="2026-04-19T17:58:06.537" v="9171"/>
          <ac:graphicFrameMkLst>
            <pc:docMk/>
            <pc:sldMk cId="3303614407" sldId="603"/>
            <ac:graphicFrameMk id="7" creationId="{83273441-B6AC-58A7-3016-EED18F317F30}"/>
          </ac:graphicFrameMkLst>
        </pc:graphicFrameChg>
        <pc:picChg chg="add mod">
          <ac:chgData name="Jose LRojas" userId="f2d18d6d337b039e" providerId="LiveId" clId="{8DCFD19F-E058-48BA-A51F-0A506426AA7C}" dt="2026-04-19T17:46:35.372" v="9159"/>
          <ac:picMkLst>
            <pc:docMk/>
            <pc:sldMk cId="3303614407" sldId="603"/>
            <ac:picMk id="5" creationId="{FFFD2512-24E9-6073-835E-C9A003AA88E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CA39D2-0725-4766-AE94-9D125611AC49}"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529C8A2C-55C9-4F9A-BBE9-58132A44849B}">
      <dgm:prSet phldrT="[Text]" phldr="0" custT="1"/>
      <dgm:spPr/>
      <dgm:t>
        <a:bodyPr/>
        <a:lstStyle/>
        <a:p>
          <a:r>
            <a:rPr lang="en-GB" sz="4000" dirty="0"/>
            <a:t>Owner</a:t>
          </a:r>
        </a:p>
      </dgm:t>
    </dgm:pt>
    <dgm:pt modelId="{E0D077E3-EB16-4B80-9F17-67B46DD625A2}" type="parTrans" cxnId="{9A04E159-CB9F-480D-BAB4-481280EE99B6}">
      <dgm:prSet/>
      <dgm:spPr/>
      <dgm:t>
        <a:bodyPr/>
        <a:lstStyle/>
        <a:p>
          <a:endParaRPr lang="en-GB"/>
        </a:p>
      </dgm:t>
    </dgm:pt>
    <dgm:pt modelId="{78CB99CA-B823-4325-A632-EE4690486E24}" type="sibTrans" cxnId="{9A04E159-CB9F-480D-BAB4-481280EE99B6}">
      <dgm:prSet/>
      <dgm:spPr/>
      <dgm:t>
        <a:bodyPr/>
        <a:lstStyle/>
        <a:p>
          <a:endParaRPr lang="en-GB"/>
        </a:p>
      </dgm:t>
    </dgm:pt>
    <dgm:pt modelId="{9703EFF4-5B9B-47C6-A141-15FB14869545}" type="asst">
      <dgm:prSet phldrT="[Text]" phldr="0" custT="1"/>
      <dgm:spPr/>
      <dgm:t>
        <a:bodyPr/>
        <a:lstStyle/>
        <a:p>
          <a:r>
            <a:rPr lang="en-GB" sz="4000" dirty="0"/>
            <a:t>Chef</a:t>
          </a:r>
        </a:p>
      </dgm:t>
    </dgm:pt>
    <dgm:pt modelId="{4BEBA163-9EA6-4016-BD16-6B9769304DE4}" type="parTrans" cxnId="{26628918-DA65-48FE-A705-B19B0924E2DA}">
      <dgm:prSet/>
      <dgm:spPr/>
      <dgm:t>
        <a:bodyPr/>
        <a:lstStyle/>
        <a:p>
          <a:endParaRPr lang="en-GB"/>
        </a:p>
      </dgm:t>
    </dgm:pt>
    <dgm:pt modelId="{8FA176BA-9682-4CB6-A4E6-1506EC11914B}" type="sibTrans" cxnId="{26628918-DA65-48FE-A705-B19B0924E2DA}">
      <dgm:prSet/>
      <dgm:spPr/>
      <dgm:t>
        <a:bodyPr/>
        <a:lstStyle/>
        <a:p>
          <a:endParaRPr lang="en-GB"/>
        </a:p>
      </dgm:t>
    </dgm:pt>
    <dgm:pt modelId="{7036A068-02B5-43E4-AF19-D0158E47AA03}">
      <dgm:prSet phldrT="[Text]" phldr="0" custT="1"/>
      <dgm:spPr/>
      <dgm:t>
        <a:bodyPr/>
        <a:lstStyle/>
        <a:p>
          <a:r>
            <a:rPr lang="en-GB" sz="4000" dirty="0"/>
            <a:t>FOH (1)</a:t>
          </a:r>
        </a:p>
      </dgm:t>
    </dgm:pt>
    <dgm:pt modelId="{A99F8461-CB34-4C50-8D79-FFF4E55C91BC}" type="parTrans" cxnId="{18275C38-20B0-4034-87FA-6A5DDCE2CB36}">
      <dgm:prSet/>
      <dgm:spPr/>
      <dgm:t>
        <a:bodyPr/>
        <a:lstStyle/>
        <a:p>
          <a:endParaRPr lang="en-GB"/>
        </a:p>
      </dgm:t>
    </dgm:pt>
    <dgm:pt modelId="{6DD74A48-F87A-4141-9A62-667750B7028A}" type="sibTrans" cxnId="{18275C38-20B0-4034-87FA-6A5DDCE2CB36}">
      <dgm:prSet/>
      <dgm:spPr/>
      <dgm:t>
        <a:bodyPr/>
        <a:lstStyle/>
        <a:p>
          <a:endParaRPr lang="en-GB"/>
        </a:p>
      </dgm:t>
    </dgm:pt>
    <dgm:pt modelId="{2BE2F2D7-3583-43E8-80F1-1110CA2F7A35}">
      <dgm:prSet phldrT="[Text]" phldr="0" custT="1"/>
      <dgm:spPr/>
      <dgm:t>
        <a:bodyPr/>
        <a:lstStyle/>
        <a:p>
          <a:r>
            <a:rPr lang="en-GB" sz="4000" dirty="0"/>
            <a:t>Part Time Staff</a:t>
          </a:r>
        </a:p>
      </dgm:t>
    </dgm:pt>
    <dgm:pt modelId="{1780F593-0F77-48F0-80E6-EBB1924DDB0E}" type="parTrans" cxnId="{63C6208C-088A-4BC8-9E77-C2CEDE87A2EE}">
      <dgm:prSet/>
      <dgm:spPr/>
      <dgm:t>
        <a:bodyPr/>
        <a:lstStyle/>
        <a:p>
          <a:endParaRPr lang="en-GB"/>
        </a:p>
      </dgm:t>
    </dgm:pt>
    <dgm:pt modelId="{53EED90C-C284-4E96-86B2-9C4592E0A608}" type="sibTrans" cxnId="{63C6208C-088A-4BC8-9E77-C2CEDE87A2EE}">
      <dgm:prSet/>
      <dgm:spPr/>
      <dgm:t>
        <a:bodyPr/>
        <a:lstStyle/>
        <a:p>
          <a:endParaRPr lang="en-GB"/>
        </a:p>
      </dgm:t>
    </dgm:pt>
    <dgm:pt modelId="{62A308F4-A041-4176-ACBF-5671DBC36EC3}">
      <dgm:prSet phldrT="[Text]" custT="1"/>
      <dgm:spPr/>
      <dgm:t>
        <a:bodyPr/>
        <a:lstStyle/>
        <a:p>
          <a:r>
            <a:rPr lang="en-GB" sz="4000" dirty="0"/>
            <a:t>Part Time Staff</a:t>
          </a:r>
        </a:p>
      </dgm:t>
    </dgm:pt>
    <dgm:pt modelId="{D95EA1D9-9F0D-453F-BE85-A4200E59D63E}" type="parTrans" cxnId="{1BB028EC-0BCD-48E0-A84C-ABD076D9D84C}">
      <dgm:prSet/>
      <dgm:spPr/>
      <dgm:t>
        <a:bodyPr/>
        <a:lstStyle/>
        <a:p>
          <a:endParaRPr lang="en-GB"/>
        </a:p>
      </dgm:t>
    </dgm:pt>
    <dgm:pt modelId="{2C4D67B3-6D25-415D-AE51-C32963ACCBAE}" type="sibTrans" cxnId="{1BB028EC-0BCD-48E0-A84C-ABD076D9D84C}">
      <dgm:prSet/>
      <dgm:spPr/>
      <dgm:t>
        <a:bodyPr/>
        <a:lstStyle/>
        <a:p>
          <a:endParaRPr lang="en-GB"/>
        </a:p>
      </dgm:t>
    </dgm:pt>
    <dgm:pt modelId="{162EFBA2-9358-4DE9-9C0B-4100AF092E3C}" type="pres">
      <dgm:prSet presAssocID="{BCCA39D2-0725-4766-AE94-9D125611AC49}" presName="hierChild1" presStyleCnt="0">
        <dgm:presLayoutVars>
          <dgm:orgChart val="1"/>
          <dgm:chPref val="1"/>
          <dgm:dir/>
          <dgm:animOne val="branch"/>
          <dgm:animLvl val="lvl"/>
          <dgm:resizeHandles/>
        </dgm:presLayoutVars>
      </dgm:prSet>
      <dgm:spPr/>
    </dgm:pt>
    <dgm:pt modelId="{CA491C0F-65E6-4D32-98BC-CF05044A09B9}" type="pres">
      <dgm:prSet presAssocID="{529C8A2C-55C9-4F9A-BBE9-58132A44849B}" presName="hierRoot1" presStyleCnt="0">
        <dgm:presLayoutVars>
          <dgm:hierBranch val="init"/>
        </dgm:presLayoutVars>
      </dgm:prSet>
      <dgm:spPr/>
    </dgm:pt>
    <dgm:pt modelId="{7ED3304B-041E-4BD6-987C-734E18B0BBA6}" type="pres">
      <dgm:prSet presAssocID="{529C8A2C-55C9-4F9A-BBE9-58132A44849B}" presName="rootComposite1" presStyleCnt="0"/>
      <dgm:spPr/>
    </dgm:pt>
    <dgm:pt modelId="{0158FD85-0230-4D2E-BB48-A178108072CC}" type="pres">
      <dgm:prSet presAssocID="{529C8A2C-55C9-4F9A-BBE9-58132A44849B}" presName="rootText1" presStyleLbl="node0" presStyleIdx="0" presStyleCnt="1">
        <dgm:presLayoutVars>
          <dgm:chPref val="3"/>
        </dgm:presLayoutVars>
      </dgm:prSet>
      <dgm:spPr/>
    </dgm:pt>
    <dgm:pt modelId="{7168F5F4-0614-476B-BCAB-1377DFE287A1}" type="pres">
      <dgm:prSet presAssocID="{529C8A2C-55C9-4F9A-BBE9-58132A44849B}" presName="rootConnector1" presStyleLbl="node1" presStyleIdx="0" presStyleCnt="0"/>
      <dgm:spPr/>
    </dgm:pt>
    <dgm:pt modelId="{884477D4-BA4D-401F-A5C3-064A3C5CF15D}" type="pres">
      <dgm:prSet presAssocID="{529C8A2C-55C9-4F9A-BBE9-58132A44849B}" presName="hierChild2" presStyleCnt="0"/>
      <dgm:spPr/>
    </dgm:pt>
    <dgm:pt modelId="{B01C0ECB-9F07-4E54-9DF4-AC1EE36708A3}" type="pres">
      <dgm:prSet presAssocID="{A99F8461-CB34-4C50-8D79-FFF4E55C91BC}" presName="Name37" presStyleLbl="parChTrans1D2" presStyleIdx="0" presStyleCnt="4"/>
      <dgm:spPr/>
    </dgm:pt>
    <dgm:pt modelId="{320816E9-1E07-444E-BA81-5EB22B7A55CC}" type="pres">
      <dgm:prSet presAssocID="{7036A068-02B5-43E4-AF19-D0158E47AA03}" presName="hierRoot2" presStyleCnt="0">
        <dgm:presLayoutVars>
          <dgm:hierBranch val="init"/>
        </dgm:presLayoutVars>
      </dgm:prSet>
      <dgm:spPr/>
    </dgm:pt>
    <dgm:pt modelId="{B7BDFC58-E183-4731-98B2-563526FACC9C}" type="pres">
      <dgm:prSet presAssocID="{7036A068-02B5-43E4-AF19-D0158E47AA03}" presName="rootComposite" presStyleCnt="0"/>
      <dgm:spPr/>
    </dgm:pt>
    <dgm:pt modelId="{85B609A4-D9B3-4DD2-A82B-E837D09B2932}" type="pres">
      <dgm:prSet presAssocID="{7036A068-02B5-43E4-AF19-D0158E47AA03}" presName="rootText" presStyleLbl="node2" presStyleIdx="0" presStyleCnt="3">
        <dgm:presLayoutVars>
          <dgm:chPref val="3"/>
        </dgm:presLayoutVars>
      </dgm:prSet>
      <dgm:spPr/>
    </dgm:pt>
    <dgm:pt modelId="{B4A0270A-C44D-4D9C-BAF4-790DE4DB43B1}" type="pres">
      <dgm:prSet presAssocID="{7036A068-02B5-43E4-AF19-D0158E47AA03}" presName="rootConnector" presStyleLbl="node2" presStyleIdx="0" presStyleCnt="3"/>
      <dgm:spPr/>
    </dgm:pt>
    <dgm:pt modelId="{E3BE9518-184D-4073-A29D-48CEC90E41FE}" type="pres">
      <dgm:prSet presAssocID="{7036A068-02B5-43E4-AF19-D0158E47AA03}" presName="hierChild4" presStyleCnt="0"/>
      <dgm:spPr/>
    </dgm:pt>
    <dgm:pt modelId="{AD1D6895-E690-465A-AD7B-EEE56311D0DB}" type="pres">
      <dgm:prSet presAssocID="{7036A068-02B5-43E4-AF19-D0158E47AA03}" presName="hierChild5" presStyleCnt="0"/>
      <dgm:spPr/>
    </dgm:pt>
    <dgm:pt modelId="{15FD3C76-0C33-4B62-857D-47AF62D87A94}" type="pres">
      <dgm:prSet presAssocID="{1780F593-0F77-48F0-80E6-EBB1924DDB0E}" presName="Name37" presStyleLbl="parChTrans1D2" presStyleIdx="1" presStyleCnt="4"/>
      <dgm:spPr/>
    </dgm:pt>
    <dgm:pt modelId="{0720801D-54E5-4A15-AEFB-5D415C01CA6E}" type="pres">
      <dgm:prSet presAssocID="{2BE2F2D7-3583-43E8-80F1-1110CA2F7A35}" presName="hierRoot2" presStyleCnt="0">
        <dgm:presLayoutVars>
          <dgm:hierBranch val="init"/>
        </dgm:presLayoutVars>
      </dgm:prSet>
      <dgm:spPr/>
    </dgm:pt>
    <dgm:pt modelId="{73D64194-16E3-4510-A289-95524C8915BB}" type="pres">
      <dgm:prSet presAssocID="{2BE2F2D7-3583-43E8-80F1-1110CA2F7A35}" presName="rootComposite" presStyleCnt="0"/>
      <dgm:spPr/>
    </dgm:pt>
    <dgm:pt modelId="{B5616D1F-6B73-4B19-8F81-96295893F120}" type="pres">
      <dgm:prSet presAssocID="{2BE2F2D7-3583-43E8-80F1-1110CA2F7A35}" presName="rootText" presStyleLbl="node2" presStyleIdx="1" presStyleCnt="3">
        <dgm:presLayoutVars>
          <dgm:chPref val="3"/>
        </dgm:presLayoutVars>
      </dgm:prSet>
      <dgm:spPr/>
    </dgm:pt>
    <dgm:pt modelId="{AD829802-209B-4782-A55E-C1E44DAA9C37}" type="pres">
      <dgm:prSet presAssocID="{2BE2F2D7-3583-43E8-80F1-1110CA2F7A35}" presName="rootConnector" presStyleLbl="node2" presStyleIdx="1" presStyleCnt="3"/>
      <dgm:spPr/>
    </dgm:pt>
    <dgm:pt modelId="{DD6A165A-05A8-4511-8379-E4E0C9F3A3BD}" type="pres">
      <dgm:prSet presAssocID="{2BE2F2D7-3583-43E8-80F1-1110CA2F7A35}" presName="hierChild4" presStyleCnt="0"/>
      <dgm:spPr/>
    </dgm:pt>
    <dgm:pt modelId="{601074BF-D116-4FA5-B25B-4DB49FBA9CAC}" type="pres">
      <dgm:prSet presAssocID="{2BE2F2D7-3583-43E8-80F1-1110CA2F7A35}" presName="hierChild5" presStyleCnt="0"/>
      <dgm:spPr/>
    </dgm:pt>
    <dgm:pt modelId="{FF4C7D71-2FB7-404E-BFEC-678F6FBA0141}" type="pres">
      <dgm:prSet presAssocID="{D95EA1D9-9F0D-453F-BE85-A4200E59D63E}" presName="Name37" presStyleLbl="parChTrans1D2" presStyleIdx="2" presStyleCnt="4"/>
      <dgm:spPr/>
    </dgm:pt>
    <dgm:pt modelId="{EC599282-1C9D-4CD5-957E-90655F1F1ACB}" type="pres">
      <dgm:prSet presAssocID="{62A308F4-A041-4176-ACBF-5671DBC36EC3}" presName="hierRoot2" presStyleCnt="0">
        <dgm:presLayoutVars>
          <dgm:hierBranch val="init"/>
        </dgm:presLayoutVars>
      </dgm:prSet>
      <dgm:spPr/>
    </dgm:pt>
    <dgm:pt modelId="{C58FD629-927F-4DD0-A8D6-51ADE0667056}" type="pres">
      <dgm:prSet presAssocID="{62A308F4-A041-4176-ACBF-5671DBC36EC3}" presName="rootComposite" presStyleCnt="0"/>
      <dgm:spPr/>
    </dgm:pt>
    <dgm:pt modelId="{0A5B9306-FB06-4607-B1D8-27ED8145AB68}" type="pres">
      <dgm:prSet presAssocID="{62A308F4-A041-4176-ACBF-5671DBC36EC3}" presName="rootText" presStyleLbl="node2" presStyleIdx="2" presStyleCnt="3">
        <dgm:presLayoutVars>
          <dgm:chPref val="3"/>
        </dgm:presLayoutVars>
      </dgm:prSet>
      <dgm:spPr/>
    </dgm:pt>
    <dgm:pt modelId="{B6814E44-ED6A-41E3-A551-5B9496F29799}" type="pres">
      <dgm:prSet presAssocID="{62A308F4-A041-4176-ACBF-5671DBC36EC3}" presName="rootConnector" presStyleLbl="node2" presStyleIdx="2" presStyleCnt="3"/>
      <dgm:spPr/>
    </dgm:pt>
    <dgm:pt modelId="{0329F06A-C5C3-4713-AB7F-A86B9B673249}" type="pres">
      <dgm:prSet presAssocID="{62A308F4-A041-4176-ACBF-5671DBC36EC3}" presName="hierChild4" presStyleCnt="0"/>
      <dgm:spPr/>
    </dgm:pt>
    <dgm:pt modelId="{B83B81B6-0AFF-4250-B8B5-EA16020900C8}" type="pres">
      <dgm:prSet presAssocID="{62A308F4-A041-4176-ACBF-5671DBC36EC3}" presName="hierChild5" presStyleCnt="0"/>
      <dgm:spPr/>
    </dgm:pt>
    <dgm:pt modelId="{68A6169C-854D-4E21-A047-F3568F1D4146}" type="pres">
      <dgm:prSet presAssocID="{529C8A2C-55C9-4F9A-BBE9-58132A44849B}" presName="hierChild3" presStyleCnt="0"/>
      <dgm:spPr/>
    </dgm:pt>
    <dgm:pt modelId="{5097DD54-7C28-449A-AC52-DD1678195687}" type="pres">
      <dgm:prSet presAssocID="{4BEBA163-9EA6-4016-BD16-6B9769304DE4}" presName="Name111" presStyleLbl="parChTrans1D2" presStyleIdx="3" presStyleCnt="4"/>
      <dgm:spPr/>
    </dgm:pt>
    <dgm:pt modelId="{AC88F898-D095-41AD-AC92-AC804F42F820}" type="pres">
      <dgm:prSet presAssocID="{9703EFF4-5B9B-47C6-A141-15FB14869545}" presName="hierRoot3" presStyleCnt="0">
        <dgm:presLayoutVars>
          <dgm:hierBranch val="init"/>
        </dgm:presLayoutVars>
      </dgm:prSet>
      <dgm:spPr/>
    </dgm:pt>
    <dgm:pt modelId="{A2482CB1-4935-4515-8017-056257EA834A}" type="pres">
      <dgm:prSet presAssocID="{9703EFF4-5B9B-47C6-A141-15FB14869545}" presName="rootComposite3" presStyleCnt="0"/>
      <dgm:spPr/>
    </dgm:pt>
    <dgm:pt modelId="{D8E7409F-EBFD-4E9A-BED1-1FB137055DAD}" type="pres">
      <dgm:prSet presAssocID="{9703EFF4-5B9B-47C6-A141-15FB14869545}" presName="rootText3" presStyleLbl="asst1" presStyleIdx="0" presStyleCnt="1">
        <dgm:presLayoutVars>
          <dgm:chPref val="3"/>
        </dgm:presLayoutVars>
      </dgm:prSet>
      <dgm:spPr/>
    </dgm:pt>
    <dgm:pt modelId="{C78A86E3-BAE5-4D17-8388-543B8F51F6B2}" type="pres">
      <dgm:prSet presAssocID="{9703EFF4-5B9B-47C6-A141-15FB14869545}" presName="rootConnector3" presStyleLbl="asst1" presStyleIdx="0" presStyleCnt="1"/>
      <dgm:spPr/>
    </dgm:pt>
    <dgm:pt modelId="{ABA6693C-8C67-40B7-A4EC-05293B2316D9}" type="pres">
      <dgm:prSet presAssocID="{9703EFF4-5B9B-47C6-A141-15FB14869545}" presName="hierChild6" presStyleCnt="0"/>
      <dgm:spPr/>
    </dgm:pt>
    <dgm:pt modelId="{DE013CF2-6D44-4BD5-BA46-0CBE0F0ADFC2}" type="pres">
      <dgm:prSet presAssocID="{9703EFF4-5B9B-47C6-A141-15FB14869545}" presName="hierChild7" presStyleCnt="0"/>
      <dgm:spPr/>
    </dgm:pt>
  </dgm:ptLst>
  <dgm:cxnLst>
    <dgm:cxn modelId="{77671901-C7B2-4C96-9440-0DB935D61344}" type="presOf" srcId="{529C8A2C-55C9-4F9A-BBE9-58132A44849B}" destId="{0158FD85-0230-4D2E-BB48-A178108072CC}" srcOrd="0" destOrd="0" presId="urn:microsoft.com/office/officeart/2005/8/layout/orgChart1"/>
    <dgm:cxn modelId="{26628918-DA65-48FE-A705-B19B0924E2DA}" srcId="{529C8A2C-55C9-4F9A-BBE9-58132A44849B}" destId="{9703EFF4-5B9B-47C6-A141-15FB14869545}" srcOrd="0" destOrd="0" parTransId="{4BEBA163-9EA6-4016-BD16-6B9769304DE4}" sibTransId="{8FA176BA-9682-4CB6-A4E6-1506EC11914B}"/>
    <dgm:cxn modelId="{0B08D62E-12D7-493D-9C43-699B22755FE8}" type="presOf" srcId="{62A308F4-A041-4176-ACBF-5671DBC36EC3}" destId="{0A5B9306-FB06-4607-B1D8-27ED8145AB68}" srcOrd="0" destOrd="0" presId="urn:microsoft.com/office/officeart/2005/8/layout/orgChart1"/>
    <dgm:cxn modelId="{1AFEDA30-5B6D-416D-88DB-BF3BC24EB347}" type="presOf" srcId="{529C8A2C-55C9-4F9A-BBE9-58132A44849B}" destId="{7168F5F4-0614-476B-BCAB-1377DFE287A1}" srcOrd="1" destOrd="0" presId="urn:microsoft.com/office/officeart/2005/8/layout/orgChart1"/>
    <dgm:cxn modelId="{18275C38-20B0-4034-87FA-6A5DDCE2CB36}" srcId="{529C8A2C-55C9-4F9A-BBE9-58132A44849B}" destId="{7036A068-02B5-43E4-AF19-D0158E47AA03}" srcOrd="1" destOrd="0" parTransId="{A99F8461-CB34-4C50-8D79-FFF4E55C91BC}" sibTransId="{6DD74A48-F87A-4141-9A62-667750B7028A}"/>
    <dgm:cxn modelId="{4F6EB45E-8222-4EDC-8D14-0B8246DB7D6B}" type="presOf" srcId="{2BE2F2D7-3583-43E8-80F1-1110CA2F7A35}" destId="{AD829802-209B-4782-A55E-C1E44DAA9C37}" srcOrd="1" destOrd="0" presId="urn:microsoft.com/office/officeart/2005/8/layout/orgChart1"/>
    <dgm:cxn modelId="{9771F062-8B01-4AB9-8E27-47B7CE67A5F3}" type="presOf" srcId="{BCCA39D2-0725-4766-AE94-9D125611AC49}" destId="{162EFBA2-9358-4DE9-9C0B-4100AF092E3C}" srcOrd="0" destOrd="0" presId="urn:microsoft.com/office/officeart/2005/8/layout/orgChart1"/>
    <dgm:cxn modelId="{8E75A748-EC62-4276-A98D-967B4C840657}" type="presOf" srcId="{9703EFF4-5B9B-47C6-A141-15FB14869545}" destId="{C78A86E3-BAE5-4D17-8388-543B8F51F6B2}" srcOrd="1" destOrd="0" presId="urn:microsoft.com/office/officeart/2005/8/layout/orgChart1"/>
    <dgm:cxn modelId="{917F0C4E-2D08-4BEA-826A-BB355F9C3903}" type="presOf" srcId="{A99F8461-CB34-4C50-8D79-FFF4E55C91BC}" destId="{B01C0ECB-9F07-4E54-9DF4-AC1EE36708A3}" srcOrd="0" destOrd="0" presId="urn:microsoft.com/office/officeart/2005/8/layout/orgChart1"/>
    <dgm:cxn modelId="{C5A59C53-1270-4714-9FC6-9C39EB3873BF}" type="presOf" srcId="{2BE2F2D7-3583-43E8-80F1-1110CA2F7A35}" destId="{B5616D1F-6B73-4B19-8F81-96295893F120}" srcOrd="0" destOrd="0" presId="urn:microsoft.com/office/officeart/2005/8/layout/orgChart1"/>
    <dgm:cxn modelId="{73CD5759-F7BE-4E5C-967F-80AC7E9DD2C4}" type="presOf" srcId="{4BEBA163-9EA6-4016-BD16-6B9769304DE4}" destId="{5097DD54-7C28-449A-AC52-DD1678195687}" srcOrd="0" destOrd="0" presId="urn:microsoft.com/office/officeart/2005/8/layout/orgChart1"/>
    <dgm:cxn modelId="{9A04E159-CB9F-480D-BAB4-481280EE99B6}" srcId="{BCCA39D2-0725-4766-AE94-9D125611AC49}" destId="{529C8A2C-55C9-4F9A-BBE9-58132A44849B}" srcOrd="0" destOrd="0" parTransId="{E0D077E3-EB16-4B80-9F17-67B46DD625A2}" sibTransId="{78CB99CA-B823-4325-A632-EE4690486E24}"/>
    <dgm:cxn modelId="{0149307B-2E94-400F-B176-CECA90CC6A3C}" type="presOf" srcId="{7036A068-02B5-43E4-AF19-D0158E47AA03}" destId="{B4A0270A-C44D-4D9C-BAF4-790DE4DB43B1}" srcOrd="1" destOrd="0" presId="urn:microsoft.com/office/officeart/2005/8/layout/orgChart1"/>
    <dgm:cxn modelId="{63C6208C-088A-4BC8-9E77-C2CEDE87A2EE}" srcId="{529C8A2C-55C9-4F9A-BBE9-58132A44849B}" destId="{2BE2F2D7-3583-43E8-80F1-1110CA2F7A35}" srcOrd="2" destOrd="0" parTransId="{1780F593-0F77-48F0-80E6-EBB1924DDB0E}" sibTransId="{53EED90C-C284-4E96-86B2-9C4592E0A608}"/>
    <dgm:cxn modelId="{B93617C4-2046-4683-BDF9-B49E72093518}" type="presOf" srcId="{7036A068-02B5-43E4-AF19-D0158E47AA03}" destId="{85B609A4-D9B3-4DD2-A82B-E837D09B2932}" srcOrd="0" destOrd="0" presId="urn:microsoft.com/office/officeart/2005/8/layout/orgChart1"/>
    <dgm:cxn modelId="{938EC5DC-B82C-490A-AC92-8F54FE11A8B6}" type="presOf" srcId="{62A308F4-A041-4176-ACBF-5671DBC36EC3}" destId="{B6814E44-ED6A-41E3-A551-5B9496F29799}" srcOrd="1" destOrd="0" presId="urn:microsoft.com/office/officeart/2005/8/layout/orgChart1"/>
    <dgm:cxn modelId="{1BB028EC-0BCD-48E0-A84C-ABD076D9D84C}" srcId="{529C8A2C-55C9-4F9A-BBE9-58132A44849B}" destId="{62A308F4-A041-4176-ACBF-5671DBC36EC3}" srcOrd="3" destOrd="0" parTransId="{D95EA1D9-9F0D-453F-BE85-A4200E59D63E}" sibTransId="{2C4D67B3-6D25-415D-AE51-C32963ACCBAE}"/>
    <dgm:cxn modelId="{D2EF79ED-3FFE-4195-A8A7-3890746792B7}" type="presOf" srcId="{9703EFF4-5B9B-47C6-A141-15FB14869545}" destId="{D8E7409F-EBFD-4E9A-BED1-1FB137055DAD}" srcOrd="0" destOrd="0" presId="urn:microsoft.com/office/officeart/2005/8/layout/orgChart1"/>
    <dgm:cxn modelId="{36BD84F0-3C3C-4C71-AD08-C0338CE10F39}" type="presOf" srcId="{1780F593-0F77-48F0-80E6-EBB1924DDB0E}" destId="{15FD3C76-0C33-4B62-857D-47AF62D87A94}" srcOrd="0" destOrd="0" presId="urn:microsoft.com/office/officeart/2005/8/layout/orgChart1"/>
    <dgm:cxn modelId="{1E3DB2F9-BD65-494B-8BB5-BFD3C6B80A77}" type="presOf" srcId="{D95EA1D9-9F0D-453F-BE85-A4200E59D63E}" destId="{FF4C7D71-2FB7-404E-BFEC-678F6FBA0141}" srcOrd="0" destOrd="0" presId="urn:microsoft.com/office/officeart/2005/8/layout/orgChart1"/>
    <dgm:cxn modelId="{547F069F-E5E8-44AE-9E5C-6F6D1C6795FA}" type="presParOf" srcId="{162EFBA2-9358-4DE9-9C0B-4100AF092E3C}" destId="{CA491C0F-65E6-4D32-98BC-CF05044A09B9}" srcOrd="0" destOrd="0" presId="urn:microsoft.com/office/officeart/2005/8/layout/orgChart1"/>
    <dgm:cxn modelId="{A824CE08-9D0B-4883-8DC8-05DFD0E67E69}" type="presParOf" srcId="{CA491C0F-65E6-4D32-98BC-CF05044A09B9}" destId="{7ED3304B-041E-4BD6-987C-734E18B0BBA6}" srcOrd="0" destOrd="0" presId="urn:microsoft.com/office/officeart/2005/8/layout/orgChart1"/>
    <dgm:cxn modelId="{EDD10597-78E6-49E5-80F1-9FDBA07150F2}" type="presParOf" srcId="{7ED3304B-041E-4BD6-987C-734E18B0BBA6}" destId="{0158FD85-0230-4D2E-BB48-A178108072CC}" srcOrd="0" destOrd="0" presId="urn:microsoft.com/office/officeart/2005/8/layout/orgChart1"/>
    <dgm:cxn modelId="{99197C9C-8939-41D5-BADC-D07FE219D564}" type="presParOf" srcId="{7ED3304B-041E-4BD6-987C-734E18B0BBA6}" destId="{7168F5F4-0614-476B-BCAB-1377DFE287A1}" srcOrd="1" destOrd="0" presId="urn:microsoft.com/office/officeart/2005/8/layout/orgChart1"/>
    <dgm:cxn modelId="{B8C7836C-A278-4613-90B1-DDA790CE39F0}" type="presParOf" srcId="{CA491C0F-65E6-4D32-98BC-CF05044A09B9}" destId="{884477D4-BA4D-401F-A5C3-064A3C5CF15D}" srcOrd="1" destOrd="0" presId="urn:microsoft.com/office/officeart/2005/8/layout/orgChart1"/>
    <dgm:cxn modelId="{BBFB28FE-5092-4858-BC13-5043A3DD0C64}" type="presParOf" srcId="{884477D4-BA4D-401F-A5C3-064A3C5CF15D}" destId="{B01C0ECB-9F07-4E54-9DF4-AC1EE36708A3}" srcOrd="0" destOrd="0" presId="urn:microsoft.com/office/officeart/2005/8/layout/orgChart1"/>
    <dgm:cxn modelId="{CA8996B8-4E39-4118-B98D-3394E5C91E70}" type="presParOf" srcId="{884477D4-BA4D-401F-A5C3-064A3C5CF15D}" destId="{320816E9-1E07-444E-BA81-5EB22B7A55CC}" srcOrd="1" destOrd="0" presId="urn:microsoft.com/office/officeart/2005/8/layout/orgChart1"/>
    <dgm:cxn modelId="{80EFDD00-EFA5-451C-8BF7-5ABE402D0890}" type="presParOf" srcId="{320816E9-1E07-444E-BA81-5EB22B7A55CC}" destId="{B7BDFC58-E183-4731-98B2-563526FACC9C}" srcOrd="0" destOrd="0" presId="urn:microsoft.com/office/officeart/2005/8/layout/orgChart1"/>
    <dgm:cxn modelId="{F1769521-5DAE-4A6C-80B4-52A701203619}" type="presParOf" srcId="{B7BDFC58-E183-4731-98B2-563526FACC9C}" destId="{85B609A4-D9B3-4DD2-A82B-E837D09B2932}" srcOrd="0" destOrd="0" presId="urn:microsoft.com/office/officeart/2005/8/layout/orgChart1"/>
    <dgm:cxn modelId="{51871A27-818F-47E5-BC90-B30C749EF5E6}" type="presParOf" srcId="{B7BDFC58-E183-4731-98B2-563526FACC9C}" destId="{B4A0270A-C44D-4D9C-BAF4-790DE4DB43B1}" srcOrd="1" destOrd="0" presId="urn:microsoft.com/office/officeart/2005/8/layout/orgChart1"/>
    <dgm:cxn modelId="{5692706F-1644-44F4-877A-35CCF92A58AA}" type="presParOf" srcId="{320816E9-1E07-444E-BA81-5EB22B7A55CC}" destId="{E3BE9518-184D-4073-A29D-48CEC90E41FE}" srcOrd="1" destOrd="0" presId="urn:microsoft.com/office/officeart/2005/8/layout/orgChart1"/>
    <dgm:cxn modelId="{5C611CC0-7CCF-4E7A-B97C-B34DF7D2B814}" type="presParOf" srcId="{320816E9-1E07-444E-BA81-5EB22B7A55CC}" destId="{AD1D6895-E690-465A-AD7B-EEE56311D0DB}" srcOrd="2" destOrd="0" presId="urn:microsoft.com/office/officeart/2005/8/layout/orgChart1"/>
    <dgm:cxn modelId="{D7E77AD9-6F42-4C3A-8BFC-48B710943AB4}" type="presParOf" srcId="{884477D4-BA4D-401F-A5C3-064A3C5CF15D}" destId="{15FD3C76-0C33-4B62-857D-47AF62D87A94}" srcOrd="2" destOrd="0" presId="urn:microsoft.com/office/officeart/2005/8/layout/orgChart1"/>
    <dgm:cxn modelId="{B5650D69-849F-4AEE-A521-EAAB38C9341D}" type="presParOf" srcId="{884477D4-BA4D-401F-A5C3-064A3C5CF15D}" destId="{0720801D-54E5-4A15-AEFB-5D415C01CA6E}" srcOrd="3" destOrd="0" presId="urn:microsoft.com/office/officeart/2005/8/layout/orgChart1"/>
    <dgm:cxn modelId="{8086C5E1-ECB7-40B4-B85F-9303BB1B428C}" type="presParOf" srcId="{0720801D-54E5-4A15-AEFB-5D415C01CA6E}" destId="{73D64194-16E3-4510-A289-95524C8915BB}" srcOrd="0" destOrd="0" presId="urn:microsoft.com/office/officeart/2005/8/layout/orgChart1"/>
    <dgm:cxn modelId="{0BDA9FCD-B483-4181-BADF-EBD2C6F41EC8}" type="presParOf" srcId="{73D64194-16E3-4510-A289-95524C8915BB}" destId="{B5616D1F-6B73-4B19-8F81-96295893F120}" srcOrd="0" destOrd="0" presId="urn:microsoft.com/office/officeart/2005/8/layout/orgChart1"/>
    <dgm:cxn modelId="{85500CD6-C104-4787-A0EE-8D86E09D657E}" type="presParOf" srcId="{73D64194-16E3-4510-A289-95524C8915BB}" destId="{AD829802-209B-4782-A55E-C1E44DAA9C37}" srcOrd="1" destOrd="0" presId="urn:microsoft.com/office/officeart/2005/8/layout/orgChart1"/>
    <dgm:cxn modelId="{D583BF8F-8525-4384-850B-D0B63D87F479}" type="presParOf" srcId="{0720801D-54E5-4A15-AEFB-5D415C01CA6E}" destId="{DD6A165A-05A8-4511-8379-E4E0C9F3A3BD}" srcOrd="1" destOrd="0" presId="urn:microsoft.com/office/officeart/2005/8/layout/orgChart1"/>
    <dgm:cxn modelId="{07E2B4DF-7A0F-4F50-9BA4-9CB01198082F}" type="presParOf" srcId="{0720801D-54E5-4A15-AEFB-5D415C01CA6E}" destId="{601074BF-D116-4FA5-B25B-4DB49FBA9CAC}" srcOrd="2" destOrd="0" presId="urn:microsoft.com/office/officeart/2005/8/layout/orgChart1"/>
    <dgm:cxn modelId="{3E512089-A41E-4AB1-A532-87E81BF036CA}" type="presParOf" srcId="{884477D4-BA4D-401F-A5C3-064A3C5CF15D}" destId="{FF4C7D71-2FB7-404E-BFEC-678F6FBA0141}" srcOrd="4" destOrd="0" presId="urn:microsoft.com/office/officeart/2005/8/layout/orgChart1"/>
    <dgm:cxn modelId="{01CA80AE-2F67-49DB-BC25-85A0725B94FF}" type="presParOf" srcId="{884477D4-BA4D-401F-A5C3-064A3C5CF15D}" destId="{EC599282-1C9D-4CD5-957E-90655F1F1ACB}" srcOrd="5" destOrd="0" presId="urn:microsoft.com/office/officeart/2005/8/layout/orgChart1"/>
    <dgm:cxn modelId="{3D979314-C567-4243-B691-483895BC9E8C}" type="presParOf" srcId="{EC599282-1C9D-4CD5-957E-90655F1F1ACB}" destId="{C58FD629-927F-4DD0-A8D6-51ADE0667056}" srcOrd="0" destOrd="0" presId="urn:microsoft.com/office/officeart/2005/8/layout/orgChart1"/>
    <dgm:cxn modelId="{82E0E88B-9C93-490D-9184-B547EA5C5507}" type="presParOf" srcId="{C58FD629-927F-4DD0-A8D6-51ADE0667056}" destId="{0A5B9306-FB06-4607-B1D8-27ED8145AB68}" srcOrd="0" destOrd="0" presId="urn:microsoft.com/office/officeart/2005/8/layout/orgChart1"/>
    <dgm:cxn modelId="{7A4068B4-60FC-4ECF-B988-3D1A90A8E6B5}" type="presParOf" srcId="{C58FD629-927F-4DD0-A8D6-51ADE0667056}" destId="{B6814E44-ED6A-41E3-A551-5B9496F29799}" srcOrd="1" destOrd="0" presId="urn:microsoft.com/office/officeart/2005/8/layout/orgChart1"/>
    <dgm:cxn modelId="{953B12A1-5A62-44B7-AD85-9353A4963E2A}" type="presParOf" srcId="{EC599282-1C9D-4CD5-957E-90655F1F1ACB}" destId="{0329F06A-C5C3-4713-AB7F-A86B9B673249}" srcOrd="1" destOrd="0" presId="urn:microsoft.com/office/officeart/2005/8/layout/orgChart1"/>
    <dgm:cxn modelId="{77EB254A-9BB5-4FCC-9393-E1422FDF6FBA}" type="presParOf" srcId="{EC599282-1C9D-4CD5-957E-90655F1F1ACB}" destId="{B83B81B6-0AFF-4250-B8B5-EA16020900C8}" srcOrd="2" destOrd="0" presId="urn:microsoft.com/office/officeart/2005/8/layout/orgChart1"/>
    <dgm:cxn modelId="{BE5350BC-A365-4700-A8A4-1BDF8C9A75DD}" type="presParOf" srcId="{CA491C0F-65E6-4D32-98BC-CF05044A09B9}" destId="{68A6169C-854D-4E21-A047-F3568F1D4146}" srcOrd="2" destOrd="0" presId="urn:microsoft.com/office/officeart/2005/8/layout/orgChart1"/>
    <dgm:cxn modelId="{6E39CF1F-39F9-4783-9551-215D238E8D90}" type="presParOf" srcId="{68A6169C-854D-4E21-A047-F3568F1D4146}" destId="{5097DD54-7C28-449A-AC52-DD1678195687}" srcOrd="0" destOrd="0" presId="urn:microsoft.com/office/officeart/2005/8/layout/orgChart1"/>
    <dgm:cxn modelId="{46EC052B-86EC-4DD9-A292-F918159D5668}" type="presParOf" srcId="{68A6169C-854D-4E21-A047-F3568F1D4146}" destId="{AC88F898-D095-41AD-AC92-AC804F42F820}" srcOrd="1" destOrd="0" presId="urn:microsoft.com/office/officeart/2005/8/layout/orgChart1"/>
    <dgm:cxn modelId="{6F6BDF83-4565-43EF-AE57-02BAB6F5D5C6}" type="presParOf" srcId="{AC88F898-D095-41AD-AC92-AC804F42F820}" destId="{A2482CB1-4935-4515-8017-056257EA834A}" srcOrd="0" destOrd="0" presId="urn:microsoft.com/office/officeart/2005/8/layout/orgChart1"/>
    <dgm:cxn modelId="{AADFA216-F8A1-4FAC-BB5F-134392ACDF01}" type="presParOf" srcId="{A2482CB1-4935-4515-8017-056257EA834A}" destId="{D8E7409F-EBFD-4E9A-BED1-1FB137055DAD}" srcOrd="0" destOrd="0" presId="urn:microsoft.com/office/officeart/2005/8/layout/orgChart1"/>
    <dgm:cxn modelId="{115D05F0-55D0-427E-9EDC-1B0FC043F3B2}" type="presParOf" srcId="{A2482CB1-4935-4515-8017-056257EA834A}" destId="{C78A86E3-BAE5-4D17-8388-543B8F51F6B2}" srcOrd="1" destOrd="0" presId="urn:microsoft.com/office/officeart/2005/8/layout/orgChart1"/>
    <dgm:cxn modelId="{85D0566B-1A4D-47DC-9B47-1EF4B245C58C}" type="presParOf" srcId="{AC88F898-D095-41AD-AC92-AC804F42F820}" destId="{ABA6693C-8C67-40B7-A4EC-05293B2316D9}" srcOrd="1" destOrd="0" presId="urn:microsoft.com/office/officeart/2005/8/layout/orgChart1"/>
    <dgm:cxn modelId="{2BC44251-6309-4614-BFE2-6FDA40288154}" type="presParOf" srcId="{AC88F898-D095-41AD-AC92-AC804F42F820}" destId="{DE013CF2-6D44-4BD5-BA46-0CBE0F0ADFC2}"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7DD54-7C28-449A-AC52-DD1678195687}">
      <dsp:nvSpPr>
        <dsp:cNvPr id="0" name=""/>
        <dsp:cNvSpPr/>
      </dsp:nvSpPr>
      <dsp:spPr>
        <a:xfrm>
          <a:off x="3814489" y="1616240"/>
          <a:ext cx="249510" cy="1093092"/>
        </a:xfrm>
        <a:custGeom>
          <a:avLst/>
          <a:gdLst/>
          <a:ahLst/>
          <a:cxnLst/>
          <a:rect l="0" t="0" r="0" b="0"/>
          <a:pathLst>
            <a:path>
              <a:moveTo>
                <a:pt x="249510" y="0"/>
              </a:moveTo>
              <a:lnTo>
                <a:pt x="249510" y="1093092"/>
              </a:lnTo>
              <a:lnTo>
                <a:pt x="0" y="109309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F4C7D71-2FB7-404E-BFEC-678F6FBA0141}">
      <dsp:nvSpPr>
        <dsp:cNvPr id="0" name=""/>
        <dsp:cNvSpPr/>
      </dsp:nvSpPr>
      <dsp:spPr>
        <a:xfrm>
          <a:off x="4064000" y="1616240"/>
          <a:ext cx="2875309" cy="2186185"/>
        </a:xfrm>
        <a:custGeom>
          <a:avLst/>
          <a:gdLst/>
          <a:ahLst/>
          <a:cxnLst/>
          <a:rect l="0" t="0" r="0" b="0"/>
          <a:pathLst>
            <a:path>
              <a:moveTo>
                <a:pt x="0" y="0"/>
              </a:moveTo>
              <a:lnTo>
                <a:pt x="0" y="1936675"/>
              </a:lnTo>
              <a:lnTo>
                <a:pt x="2875309" y="1936675"/>
              </a:lnTo>
              <a:lnTo>
                <a:pt x="2875309" y="218618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FD3C76-0C33-4B62-857D-47AF62D87A94}">
      <dsp:nvSpPr>
        <dsp:cNvPr id="0" name=""/>
        <dsp:cNvSpPr/>
      </dsp:nvSpPr>
      <dsp:spPr>
        <a:xfrm>
          <a:off x="4018280" y="1616240"/>
          <a:ext cx="91440" cy="2186185"/>
        </a:xfrm>
        <a:custGeom>
          <a:avLst/>
          <a:gdLst/>
          <a:ahLst/>
          <a:cxnLst/>
          <a:rect l="0" t="0" r="0" b="0"/>
          <a:pathLst>
            <a:path>
              <a:moveTo>
                <a:pt x="45720" y="0"/>
              </a:moveTo>
              <a:lnTo>
                <a:pt x="45720" y="218618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01C0ECB-9F07-4E54-9DF4-AC1EE36708A3}">
      <dsp:nvSpPr>
        <dsp:cNvPr id="0" name=""/>
        <dsp:cNvSpPr/>
      </dsp:nvSpPr>
      <dsp:spPr>
        <a:xfrm>
          <a:off x="1188690" y="1616240"/>
          <a:ext cx="2875309" cy="2186185"/>
        </a:xfrm>
        <a:custGeom>
          <a:avLst/>
          <a:gdLst/>
          <a:ahLst/>
          <a:cxnLst/>
          <a:rect l="0" t="0" r="0" b="0"/>
          <a:pathLst>
            <a:path>
              <a:moveTo>
                <a:pt x="2875309" y="0"/>
              </a:moveTo>
              <a:lnTo>
                <a:pt x="2875309" y="1936675"/>
              </a:lnTo>
              <a:lnTo>
                <a:pt x="0" y="1936675"/>
              </a:lnTo>
              <a:lnTo>
                <a:pt x="0" y="2186185"/>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58FD85-0230-4D2E-BB48-A178108072CC}">
      <dsp:nvSpPr>
        <dsp:cNvPr id="0" name=""/>
        <dsp:cNvSpPr/>
      </dsp:nvSpPr>
      <dsp:spPr>
        <a:xfrm>
          <a:off x="2875855" y="428096"/>
          <a:ext cx="2376289" cy="11881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t>Owner</a:t>
          </a:r>
        </a:p>
      </dsp:txBody>
      <dsp:txXfrm>
        <a:off x="2875855" y="428096"/>
        <a:ext cx="2376289" cy="1188144"/>
      </dsp:txXfrm>
    </dsp:sp>
    <dsp:sp modelId="{85B609A4-D9B3-4DD2-A82B-E837D09B2932}">
      <dsp:nvSpPr>
        <dsp:cNvPr id="0" name=""/>
        <dsp:cNvSpPr/>
      </dsp:nvSpPr>
      <dsp:spPr>
        <a:xfrm>
          <a:off x="545" y="3802426"/>
          <a:ext cx="2376289" cy="11881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t>FOH (1)</a:t>
          </a:r>
        </a:p>
      </dsp:txBody>
      <dsp:txXfrm>
        <a:off x="545" y="3802426"/>
        <a:ext cx="2376289" cy="1188144"/>
      </dsp:txXfrm>
    </dsp:sp>
    <dsp:sp modelId="{B5616D1F-6B73-4B19-8F81-96295893F120}">
      <dsp:nvSpPr>
        <dsp:cNvPr id="0" name=""/>
        <dsp:cNvSpPr/>
      </dsp:nvSpPr>
      <dsp:spPr>
        <a:xfrm>
          <a:off x="2875855" y="3802426"/>
          <a:ext cx="2376289" cy="11881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t>Part Time Staff</a:t>
          </a:r>
        </a:p>
      </dsp:txBody>
      <dsp:txXfrm>
        <a:off x="2875855" y="3802426"/>
        <a:ext cx="2376289" cy="1188144"/>
      </dsp:txXfrm>
    </dsp:sp>
    <dsp:sp modelId="{0A5B9306-FB06-4607-B1D8-27ED8145AB68}">
      <dsp:nvSpPr>
        <dsp:cNvPr id="0" name=""/>
        <dsp:cNvSpPr/>
      </dsp:nvSpPr>
      <dsp:spPr>
        <a:xfrm>
          <a:off x="5751165" y="3802426"/>
          <a:ext cx="2376289" cy="11881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t>Part Time Staff</a:t>
          </a:r>
        </a:p>
      </dsp:txBody>
      <dsp:txXfrm>
        <a:off x="5751165" y="3802426"/>
        <a:ext cx="2376289" cy="1188144"/>
      </dsp:txXfrm>
    </dsp:sp>
    <dsp:sp modelId="{D8E7409F-EBFD-4E9A-BED1-1FB137055DAD}">
      <dsp:nvSpPr>
        <dsp:cNvPr id="0" name=""/>
        <dsp:cNvSpPr/>
      </dsp:nvSpPr>
      <dsp:spPr>
        <a:xfrm>
          <a:off x="1438200" y="2115261"/>
          <a:ext cx="2376289" cy="11881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t>Chef</a:t>
          </a:r>
        </a:p>
      </dsp:txBody>
      <dsp:txXfrm>
        <a:off x="1438200" y="2115261"/>
        <a:ext cx="2376289" cy="118814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2980512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0CB9227-66E9-409E-AD83-F63813BA9046}" type="datetime1">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883681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DC4C1F-5E32-4927-AE55-520187E6D4A5}" type="datetime1">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9502734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A2F94B-A1C0-41A4-9CED-74EE4B9764E5}" type="datetime1">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591111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0DC4C1F-5E32-4927-AE55-520187E6D4A5}" type="datetime1">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11890190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0DC4C1F-5E32-4927-AE55-520187E6D4A5}" type="datetime1">
              <a:rPr lang="en-GB" smtClean="0"/>
              <a:t>19/04/2026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6729220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E4598A6-C58C-434A-8215-D76B424D7ED5}" type="datetime1">
              <a:rPr lang="en-GB" smtClean="0"/>
              <a:t>19/04/2026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597064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7AB1317A-8FC0-4D75-8579-F190B842180B}" type="datetime1">
              <a:rPr lang="en-GB" smtClean="0"/>
              <a:t>19/04/2026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882875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DC4C1F-5E32-4927-AE55-520187E6D4A5}" type="datetime1">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12403522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16CF5D9-B5BC-4C26-8C87-E625E002FEC0}" type="datetime1">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35758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DC4C1F-5E32-4927-AE55-520187E6D4A5}" type="datetime1">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57261844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DC4C1F-5E32-4927-AE55-520187E6D4A5}" type="datetime1">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65306778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DC4C1F-5E32-4927-AE55-520187E6D4A5}" type="datetime1">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0883654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DC4C1F-5E32-4927-AE55-520187E6D4A5}" type="datetime1">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355801445"/>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0DC4C1F-5E32-4927-AE55-520187E6D4A5}" type="datetime1">
              <a:rPr lang="en-GB" smtClean="0"/>
              <a:t>19/04/2026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879910170"/>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0DC4C1F-5E32-4927-AE55-520187E6D4A5}" type="datetime1">
              <a:rPr lang="en-GB" smtClean="0"/>
              <a:t>19/04/2026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90119291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DC4C1F-5E32-4927-AE55-520187E6D4A5}" type="datetime1">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0496206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DC4C1F-5E32-4927-AE55-520187E6D4A5}" type="datetime1">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07202440"/>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16C2DC98-68EE-49F7-B21E-BA7E28DECC8D}" type="datetime1">
              <a:rPr lang="en-GB" smtClean="0"/>
              <a:t>19/04/2026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820671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0DC4C1F-5E32-4927-AE55-520187E6D4A5}" type="datetime1">
              <a:rPr lang="en-GB" smtClean="0"/>
              <a:t>19/04/2026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6500483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921327" y="0"/>
            <a:ext cx="10515600" cy="2885607"/>
          </a:xfrm>
        </p:spPr>
        <p:txBody>
          <a:bodyPr>
            <a:normAutofit/>
          </a:bodyPr>
          <a:lstStyle/>
          <a:p>
            <a:pPr algn="ctr">
              <a:defRPr/>
            </a:pPr>
            <a:r>
              <a:rPr lang="en-GB" sz="3600" dirty="0">
                <a:solidFill>
                  <a:schemeClr val="tx2"/>
                </a:solidFill>
                <a:effectLst>
                  <a:outerShdw blurRad="38100" dist="38100" dir="2700000" algn="tl">
                    <a:srgbClr val="C0C0C0"/>
                  </a:outerShdw>
                </a:effectLst>
                <a:latin typeface="Arial Rounded MT Bold" pitchFamily="34" charset="0"/>
              </a:rPr>
              <a:t>Business Plan - Enterprise</a:t>
            </a:r>
            <a:r>
              <a:rPr lang="en-GB" sz="3600" dirty="0">
                <a:solidFill>
                  <a:schemeClr val="tx2"/>
                </a:solidFill>
              </a:rPr>
              <a:t> </a:t>
            </a:r>
            <a:r>
              <a:rPr lang="en-GB" sz="3600" dirty="0">
                <a:solidFill>
                  <a:schemeClr val="tx2"/>
                </a:solidFill>
                <a:effectLst>
                  <a:outerShdw blurRad="38100" dist="38100" dir="2700000" algn="tl">
                    <a:srgbClr val="C0C0C0"/>
                  </a:outerShdw>
                </a:effectLst>
                <a:latin typeface="Arial Rounded MT Bold" pitchFamily="34" charset="0"/>
              </a:rPr>
              <a:t>and Entrepreneurship (LCLM4006_LON)</a:t>
            </a:r>
            <a:br>
              <a:rPr lang="en-GB" sz="3600" dirty="0">
                <a:solidFill>
                  <a:schemeClr val="tx2"/>
                </a:solidFill>
                <a:effectLst>
                  <a:outerShdw blurRad="38100" dist="38100" dir="2700000" algn="tl">
                    <a:srgbClr val="C0C0C0"/>
                  </a:outerShdw>
                </a:effectLst>
                <a:latin typeface="Arial Rounded MT Bold" pitchFamily="34" charset="0"/>
              </a:rPr>
            </a:br>
            <a:r>
              <a:rPr lang="en-GB" sz="3600" dirty="0">
                <a:solidFill>
                  <a:schemeClr val="tx2"/>
                </a:solidFill>
                <a:effectLst>
                  <a:outerShdw blurRad="38100" dist="38100" dir="2700000" algn="tl">
                    <a:srgbClr val="C0C0C0"/>
                  </a:outerShdw>
                </a:effectLst>
                <a:latin typeface="Arial Rounded MT Bold" pitchFamily="34" charset="0"/>
              </a:rPr>
              <a:t>Assessment Task 2</a:t>
            </a:r>
            <a:br>
              <a:rPr lang="en-GB" sz="3600" dirty="0">
                <a:solidFill>
                  <a:schemeClr val="tx2"/>
                </a:solidFill>
                <a:effectLst>
                  <a:outerShdw blurRad="38100" dist="38100" dir="2700000" algn="tl">
                    <a:srgbClr val="C0C0C0"/>
                  </a:outerShdw>
                </a:effectLst>
                <a:latin typeface="Arial Rounded MT Bold" pitchFamily="34" charset="0"/>
              </a:rPr>
            </a:br>
            <a:r>
              <a:rPr lang="en-GB" sz="3600" dirty="0">
                <a:solidFill>
                  <a:schemeClr val="tx2"/>
                </a:solidFill>
                <a:effectLst>
                  <a:outerShdw blurRad="38100" dist="38100" dir="2700000" algn="tl">
                    <a:srgbClr val="C0C0C0"/>
                  </a:outerShdw>
                </a:effectLst>
                <a:latin typeface="Arial Rounded MT Bold" pitchFamily="34" charset="0"/>
              </a:rPr>
              <a:t>Business Management.</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780040" y="2818151"/>
            <a:ext cx="10515600" cy="4039849"/>
          </a:xfrm>
        </p:spPr>
        <p:txBody>
          <a:bodyPr>
            <a:normAutofit fontScale="47500" lnSpcReduction="20000"/>
          </a:bodyPr>
          <a:lstStyle/>
          <a:p>
            <a:pPr marL="0" indent="0" algn="ctr">
              <a:lnSpc>
                <a:spcPct val="250000"/>
              </a:lnSpc>
              <a:buNone/>
            </a:pPr>
            <a:r>
              <a:rPr lang="en-GB" sz="6700" dirty="0">
                <a:solidFill>
                  <a:schemeClr val="accent1"/>
                </a:solidFill>
                <a:effectLst>
                  <a:outerShdw blurRad="38100" dist="38100" dir="2700000" algn="tl">
                    <a:srgbClr val="C0C0C0"/>
                  </a:outerShdw>
                </a:effectLst>
                <a:latin typeface="Arial Rounded MT Bold" pitchFamily="34" charset="0"/>
                <a:ea typeface="+mj-ea"/>
                <a:cs typeface="+mj-cs"/>
              </a:rPr>
              <a:t>STUDENT NAME : Jose Alfredo Lozano Rojas</a:t>
            </a:r>
            <a:br>
              <a:rPr lang="en-GB" sz="6700" dirty="0">
                <a:solidFill>
                  <a:schemeClr val="accent1"/>
                </a:solidFill>
                <a:effectLst>
                  <a:outerShdw blurRad="38100" dist="38100" dir="2700000" algn="tl">
                    <a:srgbClr val="C0C0C0"/>
                  </a:outerShdw>
                </a:effectLst>
                <a:latin typeface="Arial Rounded MT Bold" pitchFamily="34" charset="0"/>
                <a:ea typeface="+mj-ea"/>
                <a:cs typeface="+mj-cs"/>
              </a:rPr>
            </a:br>
            <a:r>
              <a:rPr lang="en-GB" sz="6700" dirty="0">
                <a:solidFill>
                  <a:schemeClr val="accent1"/>
                </a:solidFill>
                <a:effectLst>
                  <a:outerShdw blurRad="38100" dist="38100" dir="2700000" algn="tl">
                    <a:srgbClr val="C0C0C0"/>
                  </a:outerShdw>
                </a:effectLst>
                <a:latin typeface="Arial Rounded MT Bold" pitchFamily="34" charset="0"/>
                <a:ea typeface="+mj-ea"/>
                <a:cs typeface="+mj-cs"/>
              </a:rPr>
              <a:t>STUDENT ID :2422713</a:t>
            </a:r>
            <a:br>
              <a:rPr lang="en-GB" sz="6700" dirty="0">
                <a:solidFill>
                  <a:schemeClr val="accent1"/>
                </a:solidFill>
                <a:effectLst>
                  <a:outerShdw blurRad="38100" dist="38100" dir="2700000" algn="tl">
                    <a:srgbClr val="C0C0C0"/>
                  </a:outerShdw>
                </a:effectLst>
                <a:latin typeface="Arial Rounded MT Bold" pitchFamily="34" charset="0"/>
                <a:ea typeface="+mj-ea"/>
                <a:cs typeface="+mj-cs"/>
              </a:rPr>
            </a:br>
            <a:r>
              <a:rPr lang="en-GB" sz="6700" dirty="0">
                <a:solidFill>
                  <a:schemeClr val="accent1"/>
                </a:solidFill>
                <a:effectLst>
                  <a:outerShdw blurRad="38100" dist="38100" dir="2700000" algn="tl">
                    <a:srgbClr val="C0C0C0"/>
                  </a:outerShdw>
                </a:effectLst>
                <a:latin typeface="Arial Rounded MT Bold" pitchFamily="34" charset="0"/>
                <a:ea typeface="+mj-ea"/>
                <a:cs typeface="+mj-cs"/>
              </a:rPr>
              <a:t>LECTURER:  Richard Ashaye</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BB1C7F6-AD03-63E8-28C1-D23A5FAFB723}"/>
              </a:ext>
            </a:extLst>
          </p:cNvPr>
          <p:cNvSpPr>
            <a:spLocks noGrp="1"/>
          </p:cNvSpPr>
          <p:nvPr>
            <p:ph type="sldNum" sz="quarter" idx="12"/>
          </p:nvPr>
        </p:nvSpPr>
        <p:spPr/>
        <p:txBody>
          <a:bodyPr/>
          <a:lstStyle/>
          <a:p>
            <a:fld id="{2EC73818-8A25-48BB-BD29-7DA87A852273}" type="slidenum">
              <a:rPr lang="en-GB" smtClean="0"/>
              <a:t>1</a:t>
            </a:fld>
            <a:endParaRPr lang="en-GB"/>
          </a:p>
        </p:txBody>
      </p:sp>
      <p:pic>
        <p:nvPicPr>
          <p:cNvPr id="5" name="Picture 4" descr="A blue background with white text&#10;&#10;AI-generated content may be incorrect.">
            <a:extLst>
              <a:ext uri="{FF2B5EF4-FFF2-40B4-BE49-F238E27FC236}">
                <a16:creationId xmlns:a16="http://schemas.microsoft.com/office/drawing/2014/main" id="{3B311666-2278-BE41-7711-3C8B8677DF6A}"/>
              </a:ext>
            </a:extLst>
          </p:cNvPr>
          <p:cNvPicPr>
            <a:picLocks noChangeAspect="1"/>
          </p:cNvPicPr>
          <p:nvPr/>
        </p:nvPicPr>
        <p:blipFill>
          <a:blip r:embed="rId2"/>
          <a:stretch>
            <a:fillRect/>
          </a:stretch>
        </p:blipFill>
        <p:spPr>
          <a:xfrm>
            <a:off x="10399280" y="6067987"/>
            <a:ext cx="1792720" cy="790013"/>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877455" y="1468581"/>
            <a:ext cx="10437090" cy="4636655"/>
          </a:xfrm>
        </p:spPr>
        <p:txBody>
          <a:bodyPr>
            <a:normAutofit/>
          </a:bodyPr>
          <a:lstStyle/>
          <a:p>
            <a:pPr>
              <a:buNone/>
            </a:pPr>
            <a:endParaRPr lang="en-GB" dirty="0">
              <a:effectLst/>
              <a:latin typeface="Arial" panose="020B0604020202020204" pitchFamily="34" charset="0"/>
              <a:cs typeface="Arial" panose="020B0604020202020204" pitchFamily="34" charset="0"/>
            </a:endParaRPr>
          </a:p>
          <a:p>
            <a:pPr algn="ctr">
              <a:lnSpc>
                <a:spcPct val="150000"/>
              </a:lnSpc>
              <a:buNone/>
            </a:pPr>
            <a:r>
              <a:rPr lang="en-GB" b="1" dirty="0">
                <a:effectLst/>
                <a:latin typeface="Arial" panose="020B0604020202020204" pitchFamily="34" charset="0"/>
                <a:cs typeface="Arial" panose="020B0604020202020204" pitchFamily="34" charset="0"/>
              </a:rPr>
              <a:t>My name is Jose Alfredo Lozano Rojas, and today I will present The Campus Hot Food Hub.</a:t>
            </a:r>
            <a:endParaRPr lang="en-GB" dirty="0">
              <a:effectLst/>
              <a:latin typeface="Arial" panose="020B0604020202020204" pitchFamily="34" charset="0"/>
              <a:cs typeface="Arial" panose="020B0604020202020204" pitchFamily="34" charset="0"/>
            </a:endParaRPr>
          </a:p>
          <a:p>
            <a:pPr algn="ctr">
              <a:lnSpc>
                <a:spcPct val="150000"/>
              </a:lnSpc>
              <a:buNone/>
            </a:pPr>
            <a:r>
              <a:rPr lang="en-GB" dirty="0">
                <a:effectLst/>
                <a:latin typeface="Arial" panose="020B0604020202020204" pitchFamily="34" charset="0"/>
                <a:cs typeface="Arial" panose="020B0604020202020204" pitchFamily="34" charset="0"/>
              </a:rPr>
              <a:t>The purpose of this presentation is to introduce my business idea, Campus Hot Food Hub, and demonstrate its feasibility, market demand and financial viability to potential investors. </a:t>
            </a:r>
          </a:p>
        </p:txBody>
      </p:sp>
      <p:sp>
        <p:nvSpPr>
          <p:cNvPr id="5" name="Slide Number Placeholder 4">
            <a:extLst>
              <a:ext uri="{FF2B5EF4-FFF2-40B4-BE49-F238E27FC236}">
                <a16:creationId xmlns:a16="http://schemas.microsoft.com/office/drawing/2014/main" id="{06729776-4554-6F24-001F-317D702300AF}"/>
              </a:ext>
            </a:extLst>
          </p:cNvPr>
          <p:cNvSpPr>
            <a:spLocks noGrp="1"/>
          </p:cNvSpPr>
          <p:nvPr>
            <p:ph type="sldNum" sz="quarter" idx="12"/>
          </p:nvPr>
        </p:nvSpPr>
        <p:spPr/>
        <p:txBody>
          <a:bodyPr/>
          <a:lstStyle/>
          <a:p>
            <a:fld id="{2EC73818-8A25-48BB-BD29-7DA87A852273}" type="slidenum">
              <a:rPr lang="en-GB" smtClean="0"/>
              <a:t>2</a:t>
            </a:fld>
            <a:endParaRPr lang="en-GB"/>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573140" cy="1077218"/>
          </a:xfrm>
          <a:prstGeom prst="rect">
            <a:avLst/>
          </a:prstGeom>
          <a:noFill/>
        </p:spPr>
        <p:txBody>
          <a:bodyPr wrap="none" rtlCol="0">
            <a:spAutoFit/>
          </a:bodyPr>
          <a:lstStyle/>
          <a:p>
            <a:r>
              <a:rPr lang="en-GB" sz="3200" b="1" i="0" dirty="0">
                <a:effectLst/>
                <a:latin typeface="Arial" panose="020B0604020202020204" pitchFamily="34" charset="0"/>
                <a:cs typeface="Arial" panose="020B0604020202020204" pitchFamily="34" charset="0"/>
              </a:rPr>
              <a:t>Introduction</a:t>
            </a:r>
            <a:endParaRPr lang="en-GB" sz="3200" dirty="0">
              <a:latin typeface="Arial" panose="020B0604020202020204" pitchFamily="34" charset="0"/>
              <a:cs typeface="Arial" panose="020B0604020202020204" pitchFamily="34" charset="0"/>
            </a:endParaRPr>
          </a:p>
          <a:p>
            <a:endParaRPr lang="en-GB" sz="3200" b="1" dirty="0">
              <a:latin typeface="Arial" panose="020B0604020202020204" pitchFamily="34" charset="0"/>
              <a:cs typeface="Arial" panose="020B0604020202020204" pitchFamily="34" charset="0"/>
            </a:endParaRPr>
          </a:p>
        </p:txBody>
      </p:sp>
      <p:pic>
        <p:nvPicPr>
          <p:cNvPr id="2" name="Picture 1" descr="A blue background with white text&#10;&#10;AI-generated content may be incorrect.">
            <a:extLst>
              <a:ext uri="{FF2B5EF4-FFF2-40B4-BE49-F238E27FC236}">
                <a16:creationId xmlns:a16="http://schemas.microsoft.com/office/drawing/2014/main" id="{C30C2966-643F-95E0-CBB6-947907B4A8CE}"/>
              </a:ext>
            </a:extLst>
          </p:cNvPr>
          <p:cNvPicPr>
            <a:picLocks noChangeAspect="1"/>
          </p:cNvPicPr>
          <p:nvPr/>
        </p:nvPicPr>
        <p:blipFill>
          <a:blip r:embed="rId3"/>
          <a:stretch>
            <a:fillRect/>
          </a:stretch>
        </p:blipFill>
        <p:spPr>
          <a:xfrm>
            <a:off x="10399280" y="6067987"/>
            <a:ext cx="1792720" cy="790013"/>
          </a:xfrm>
          <a:prstGeom prst="rect">
            <a:avLst/>
          </a:prstGeom>
        </p:spPr>
      </p:pic>
    </p:spTree>
    <p:extLst>
      <p:ext uri="{BB962C8B-B14F-4D97-AF65-F5344CB8AC3E}">
        <p14:creationId xmlns:p14="http://schemas.microsoft.com/office/powerpoint/2010/main" val="355182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785273" y="985159"/>
            <a:ext cx="10621453" cy="5213274"/>
          </a:xfrm>
        </p:spPr>
        <p:txBody>
          <a:bodyPr>
            <a:normAutofit fontScale="62500" lnSpcReduction="20000"/>
          </a:bodyPr>
          <a:lstStyle/>
          <a:p>
            <a:pPr marL="0" indent="0">
              <a:lnSpc>
                <a:spcPct val="150000"/>
              </a:lnSpc>
              <a:buNone/>
            </a:pPr>
            <a:endParaRPr lang="en-GB" sz="32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
            </a:pPr>
            <a:r>
              <a:rPr lang="en-GB" sz="3200" dirty="0">
                <a:latin typeface="Arial" panose="020B0604020202020204" pitchFamily="34" charset="0"/>
                <a:cs typeface="Arial" panose="020B0604020202020204" pitchFamily="34" charset="0"/>
              </a:rPr>
              <a:t>Business Idea Overview</a:t>
            </a:r>
          </a:p>
          <a:p>
            <a:pPr>
              <a:lnSpc>
                <a:spcPct val="150000"/>
              </a:lnSpc>
              <a:buFont typeface="Wingdings" panose="05000000000000000000" pitchFamily="2" charset="2"/>
              <a:buChar char="§"/>
            </a:pPr>
            <a:r>
              <a:rPr lang="en-GB" sz="3200" dirty="0">
                <a:latin typeface="Arial" panose="020B0604020202020204" pitchFamily="34" charset="0"/>
                <a:cs typeface="Arial" panose="020B0604020202020204" pitchFamily="34" charset="0"/>
              </a:rPr>
              <a:t>Legal Format and Management Structure</a:t>
            </a:r>
          </a:p>
          <a:p>
            <a:pPr>
              <a:lnSpc>
                <a:spcPct val="150000"/>
              </a:lnSpc>
              <a:buFont typeface="Wingdings" panose="05000000000000000000" pitchFamily="2" charset="2"/>
              <a:buChar char="§"/>
            </a:pPr>
            <a:r>
              <a:rPr lang="en-GB" sz="3200" dirty="0">
                <a:latin typeface="Arial" panose="020B0604020202020204" pitchFamily="34" charset="0"/>
                <a:cs typeface="Arial" panose="020B0604020202020204" pitchFamily="34" charset="0"/>
              </a:rPr>
              <a:t>Three External Factors (PESTEL)</a:t>
            </a:r>
          </a:p>
          <a:p>
            <a:pPr>
              <a:lnSpc>
                <a:spcPct val="150000"/>
              </a:lnSpc>
              <a:buFont typeface="Wingdings" panose="05000000000000000000" pitchFamily="2" charset="2"/>
              <a:buChar char="§"/>
            </a:pPr>
            <a:r>
              <a:rPr lang="en-GB" sz="3200" dirty="0">
                <a:latin typeface="Arial" panose="020B0604020202020204" pitchFamily="34" charset="0"/>
                <a:cs typeface="Arial" panose="020B0604020202020204" pitchFamily="34" charset="0"/>
              </a:rPr>
              <a:t>Two Marketing Strategies</a:t>
            </a:r>
          </a:p>
          <a:p>
            <a:pPr>
              <a:lnSpc>
                <a:spcPct val="150000"/>
              </a:lnSpc>
              <a:buFont typeface="Wingdings" panose="05000000000000000000" pitchFamily="2" charset="2"/>
              <a:buChar char="§"/>
            </a:pPr>
            <a:r>
              <a:rPr lang="en-GB" sz="3200" dirty="0">
                <a:latin typeface="Arial" panose="020B0604020202020204" pitchFamily="34" charset="0"/>
                <a:cs typeface="Arial" panose="020B0604020202020204" pitchFamily="34" charset="0"/>
              </a:rPr>
              <a:t>Funding Requirements &amp; Allocation, </a:t>
            </a:r>
            <a:r>
              <a:rPr lang="en-GB" sz="3100" dirty="0">
                <a:latin typeface="Arial" panose="020B0604020202020204" pitchFamily="34" charset="0"/>
                <a:cs typeface="Arial" panose="020B0604020202020204" pitchFamily="34" charset="0"/>
              </a:rPr>
              <a:t>Includes start‑up costs, fixed costs, variable costs, break‑even, and monthly financial forecast.</a:t>
            </a:r>
          </a:p>
          <a:p>
            <a:pPr>
              <a:lnSpc>
                <a:spcPct val="150000"/>
              </a:lnSpc>
              <a:buFont typeface="Wingdings" panose="05000000000000000000" pitchFamily="2" charset="2"/>
              <a:buChar char="§"/>
            </a:pPr>
            <a:r>
              <a:rPr lang="en-GB" sz="3200" dirty="0">
                <a:latin typeface="Arial" panose="020B0604020202020204" pitchFamily="34" charset="0"/>
                <a:cs typeface="Arial" panose="020B0604020202020204" pitchFamily="34" charset="0"/>
              </a:rPr>
              <a:t>Conclusion</a:t>
            </a:r>
          </a:p>
          <a:p>
            <a:pPr>
              <a:lnSpc>
                <a:spcPct val="150000"/>
              </a:lnSpc>
              <a:buFont typeface="Wingdings" panose="05000000000000000000" pitchFamily="2" charset="2"/>
              <a:buChar char="§"/>
            </a:pPr>
            <a:r>
              <a:rPr lang="en-GB" sz="3200" dirty="0">
                <a:latin typeface="Arial" panose="020B0604020202020204" pitchFamily="34" charset="0"/>
                <a:cs typeface="Arial" panose="020B0604020202020204" pitchFamily="34" charset="0"/>
              </a:rPr>
              <a:t>Questions</a:t>
            </a:r>
          </a:p>
        </p:txBody>
      </p:sp>
      <p:sp>
        <p:nvSpPr>
          <p:cNvPr id="5" name="Slide Number Placeholder 4">
            <a:extLst>
              <a:ext uri="{FF2B5EF4-FFF2-40B4-BE49-F238E27FC236}">
                <a16:creationId xmlns:a16="http://schemas.microsoft.com/office/drawing/2014/main" id="{99B54791-A5CE-08B1-C836-E5E8EA8CD47E}"/>
              </a:ext>
            </a:extLst>
          </p:cNvPr>
          <p:cNvSpPr>
            <a:spLocks noGrp="1"/>
          </p:cNvSpPr>
          <p:nvPr>
            <p:ph type="sldNum" sz="quarter" idx="12"/>
          </p:nvPr>
        </p:nvSpPr>
        <p:spPr/>
        <p:txBody>
          <a:bodyPr/>
          <a:lstStyle/>
          <a:p>
            <a:fld id="{2EC73818-8A25-48BB-BD29-7DA87A852273}" type="slidenum">
              <a:rPr lang="en-GB" smtClean="0"/>
              <a:t>3</a:t>
            </a:fld>
            <a:endParaRPr lang="en-GB"/>
          </a:p>
        </p:txBody>
      </p:sp>
      <p:sp>
        <p:nvSpPr>
          <p:cNvPr id="4" name="TextBox 3">
            <a:extLst>
              <a:ext uri="{FF2B5EF4-FFF2-40B4-BE49-F238E27FC236}">
                <a16:creationId xmlns:a16="http://schemas.microsoft.com/office/drawing/2014/main" id="{FC814FB2-2CDA-1252-EC0E-5A2D8190D60E}"/>
              </a:ext>
            </a:extLst>
          </p:cNvPr>
          <p:cNvSpPr txBox="1"/>
          <p:nvPr/>
        </p:nvSpPr>
        <p:spPr>
          <a:xfrm>
            <a:off x="2683239" y="327665"/>
            <a:ext cx="6910466" cy="1077218"/>
          </a:xfrm>
          <a:prstGeom prst="rect">
            <a:avLst/>
          </a:prstGeom>
          <a:noFill/>
        </p:spPr>
        <p:txBody>
          <a:bodyPr wrap="square" rtlCol="0">
            <a:spAutoFit/>
          </a:bodyPr>
          <a:lstStyle/>
          <a:p>
            <a:pPr algn="ctr"/>
            <a:r>
              <a:rPr lang="en-GB" sz="3200" b="1" i="0" dirty="0">
                <a:effectLst/>
                <a:latin typeface="Arial" panose="020B0604020202020204" pitchFamily="34" charset="0"/>
                <a:cs typeface="Arial" panose="020B0604020202020204" pitchFamily="34" charset="0"/>
              </a:rPr>
              <a:t>Table of Contents </a:t>
            </a:r>
            <a:endParaRPr lang="en-GB" sz="3200" dirty="0">
              <a:latin typeface="Arial" panose="020B0604020202020204" pitchFamily="34" charset="0"/>
              <a:cs typeface="Arial" panose="020B0604020202020204" pitchFamily="34" charset="0"/>
            </a:endParaRPr>
          </a:p>
          <a:p>
            <a:endParaRPr lang="en-GB" sz="3200" b="1" dirty="0">
              <a:latin typeface="Arial" panose="020B0604020202020204" pitchFamily="34" charset="0"/>
              <a:cs typeface="Arial" panose="020B0604020202020204" pitchFamily="34" charset="0"/>
            </a:endParaRPr>
          </a:p>
        </p:txBody>
      </p:sp>
      <p:pic>
        <p:nvPicPr>
          <p:cNvPr id="2" name="Picture 1" descr="A blue background with white text&#10;&#10;AI-generated content may be incorrect.">
            <a:extLst>
              <a:ext uri="{FF2B5EF4-FFF2-40B4-BE49-F238E27FC236}">
                <a16:creationId xmlns:a16="http://schemas.microsoft.com/office/drawing/2014/main" id="{5EDB25A1-F97D-11B3-6D09-1A41FE31A6EA}"/>
              </a:ext>
            </a:extLst>
          </p:cNvPr>
          <p:cNvPicPr>
            <a:picLocks noChangeAspect="1"/>
          </p:cNvPicPr>
          <p:nvPr/>
        </p:nvPicPr>
        <p:blipFill>
          <a:blip r:embed="rId2"/>
          <a:stretch>
            <a:fillRect/>
          </a:stretch>
        </p:blipFill>
        <p:spPr>
          <a:xfrm>
            <a:off x="10399280" y="6067987"/>
            <a:ext cx="1792720" cy="790013"/>
          </a:xfrm>
          <a:prstGeom prst="rect">
            <a:avLst/>
          </a:prstGeom>
        </p:spPr>
      </p:pic>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1191491" y="1348509"/>
            <a:ext cx="10317018" cy="5227782"/>
          </a:xfrm>
        </p:spPr>
        <p:txBody>
          <a:bodyPr/>
          <a:lstStyle/>
          <a:p>
            <a:pPr marL="0" indent="0" algn="ctr">
              <a:lnSpc>
                <a:spcPct val="150000"/>
              </a:lnSpc>
              <a:buNone/>
            </a:pPr>
            <a:r>
              <a:rPr lang="en-GB" dirty="0">
                <a:latin typeface="Arial" panose="020B0604020202020204" pitchFamily="34" charset="0"/>
                <a:cs typeface="Arial" panose="020B0604020202020204" pitchFamily="34" charset="0"/>
              </a:rPr>
              <a:t>USP: Unlike external food outlets, this business provides on-campus, fast affordable, and inclusive meals specially designed for short student breaks.</a:t>
            </a:r>
          </a:p>
          <a:p>
            <a:pPr marL="0" indent="0">
              <a:lnSpc>
                <a:spcPct val="150000"/>
              </a:lnSpc>
              <a:buNone/>
            </a:pPr>
            <a:endParaRPr lang="en-GB" dirty="0">
              <a:latin typeface="Arial" panose="020B0604020202020204" pitchFamily="34" charset="0"/>
              <a:cs typeface="Arial" panose="020B0604020202020204" pitchFamily="34" charset="0"/>
            </a:endParaRPr>
          </a:p>
          <a:p>
            <a:pPr marL="0" indent="0" algn="ctr">
              <a:lnSpc>
                <a:spcPct val="150000"/>
              </a:lnSpc>
              <a:buNone/>
            </a:pPr>
            <a:r>
              <a:rPr lang="en-GB" dirty="0">
                <a:latin typeface="Arial" panose="020B0604020202020204" pitchFamily="34" charset="0"/>
                <a:cs typeface="Arial" panose="020B0604020202020204" pitchFamily="34" charset="0"/>
              </a:rPr>
              <a:t>Currently, students face long queues, high prices, long distances and limited dietary options off-campus. </a:t>
            </a:r>
          </a:p>
        </p:txBody>
      </p:sp>
      <p:sp>
        <p:nvSpPr>
          <p:cNvPr id="5" name="Slide Number Placeholder 4">
            <a:extLst>
              <a:ext uri="{FF2B5EF4-FFF2-40B4-BE49-F238E27FC236}">
                <a16:creationId xmlns:a16="http://schemas.microsoft.com/office/drawing/2014/main" id="{FFCD3D27-636B-7651-49BC-AF97FAEF22B4}"/>
              </a:ext>
            </a:extLst>
          </p:cNvPr>
          <p:cNvSpPr>
            <a:spLocks noGrp="1"/>
          </p:cNvSpPr>
          <p:nvPr>
            <p:ph type="sldNum" sz="quarter" idx="12"/>
          </p:nvPr>
        </p:nvSpPr>
        <p:spPr/>
        <p:txBody>
          <a:bodyPr/>
          <a:lstStyle/>
          <a:p>
            <a:fld id="{2EC73818-8A25-48BB-BD29-7DA87A852273}" type="slidenum">
              <a:rPr lang="en-GB" smtClean="0"/>
              <a:t>4</a:t>
            </a:fld>
            <a:endParaRPr lang="en-GB"/>
          </a:p>
        </p:txBody>
      </p:sp>
      <p:sp>
        <p:nvSpPr>
          <p:cNvPr id="4" name="TextBox 3">
            <a:extLst>
              <a:ext uri="{FF2B5EF4-FFF2-40B4-BE49-F238E27FC236}">
                <a16:creationId xmlns:a16="http://schemas.microsoft.com/office/drawing/2014/main" id="{0A16EA78-2872-4151-ACDE-85DE92917660}"/>
              </a:ext>
            </a:extLst>
          </p:cNvPr>
          <p:cNvSpPr txBox="1"/>
          <p:nvPr/>
        </p:nvSpPr>
        <p:spPr>
          <a:xfrm>
            <a:off x="141576" y="609917"/>
            <a:ext cx="11648188" cy="584775"/>
          </a:xfrm>
          <a:prstGeom prst="rect">
            <a:avLst/>
          </a:prstGeom>
          <a:noFill/>
        </p:spPr>
        <p:txBody>
          <a:bodyPr wrap="square" rtlCol="0">
            <a:spAutoFit/>
          </a:bodyPr>
          <a:lstStyle/>
          <a:p>
            <a:pPr algn="ctr"/>
            <a:r>
              <a:rPr lang="en-GB" sz="3200" b="1" i="0" dirty="0">
                <a:effectLst/>
                <a:latin typeface="Arial" panose="020B0604020202020204" pitchFamily="34" charset="0"/>
                <a:cs typeface="Arial" panose="020B0604020202020204" pitchFamily="34" charset="0"/>
              </a:rPr>
              <a:t>Overview of the Business Idea – Product Service</a:t>
            </a:r>
            <a:endParaRPr lang="en-GB" sz="3200" b="1" dirty="0">
              <a:latin typeface="Arial" panose="020B0604020202020204" pitchFamily="34" charset="0"/>
              <a:cs typeface="Arial" panose="020B0604020202020204" pitchFamily="34" charset="0"/>
            </a:endParaRPr>
          </a:p>
        </p:txBody>
      </p:sp>
      <p:pic>
        <p:nvPicPr>
          <p:cNvPr id="2" name="Picture 1" descr="A blue background with white text&#10;&#10;AI-generated content may be incorrect.">
            <a:extLst>
              <a:ext uri="{FF2B5EF4-FFF2-40B4-BE49-F238E27FC236}">
                <a16:creationId xmlns:a16="http://schemas.microsoft.com/office/drawing/2014/main" id="{99AE1E61-BAD9-B46B-A163-1B9A22E82C63}"/>
              </a:ext>
            </a:extLst>
          </p:cNvPr>
          <p:cNvPicPr>
            <a:picLocks noChangeAspect="1"/>
          </p:cNvPicPr>
          <p:nvPr/>
        </p:nvPicPr>
        <p:blipFill>
          <a:blip r:embed="rId3"/>
          <a:stretch>
            <a:fillRect/>
          </a:stretch>
        </p:blipFill>
        <p:spPr>
          <a:xfrm>
            <a:off x="10399280" y="6067987"/>
            <a:ext cx="1792720" cy="790013"/>
          </a:xfrm>
          <a:prstGeom prst="rect">
            <a:avLst/>
          </a:prstGeom>
        </p:spPr>
      </p:pic>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799464F-4376-6BFE-33CC-36D9D03237C8}"/>
              </a:ext>
            </a:extLst>
          </p:cNvPr>
          <p:cNvSpPr txBox="1">
            <a:spLocks/>
          </p:cNvSpPr>
          <p:nvPr/>
        </p:nvSpPr>
        <p:spPr>
          <a:xfrm>
            <a:off x="271906" y="739754"/>
            <a:ext cx="11735610" cy="61182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Font typeface="Arial" panose="020B0604020202020204" pitchFamily="34" charset="0"/>
              <a:buNone/>
            </a:pPr>
            <a:r>
              <a:rPr lang="en-GB" sz="2400" b="1" dirty="0">
                <a:latin typeface="Arial" panose="020B0604020202020204" pitchFamily="34" charset="0"/>
                <a:cs typeface="Arial" panose="020B0604020202020204" pitchFamily="34" charset="0"/>
              </a:rPr>
              <a:t>Legal Structure: </a:t>
            </a:r>
            <a:r>
              <a:rPr lang="en-GB" sz="2400" dirty="0">
                <a:latin typeface="Arial" panose="020B0604020202020204" pitchFamily="34" charset="0"/>
                <a:cs typeface="Arial" panose="020B0604020202020204" pitchFamily="34" charset="0"/>
              </a:rPr>
              <a:t>The business will operate as a Sole Trader, allowing full control, simple setup, and low administrative costs.</a:t>
            </a:r>
          </a:p>
          <a:p>
            <a:pPr marL="0" indent="0" algn="ctr">
              <a:lnSpc>
                <a:spcPct val="150000"/>
              </a:lnSpc>
              <a:buFont typeface="Arial" panose="020B0604020202020204" pitchFamily="34" charset="0"/>
              <a:buNone/>
            </a:pPr>
            <a:r>
              <a:rPr lang="en-GB"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Management Structure</a:t>
            </a:r>
          </a:p>
          <a:p>
            <a:pPr marL="0" indent="0">
              <a:lnSpc>
                <a:spcPct val="150000"/>
              </a:lnSpc>
              <a:buFont typeface="Arial" panose="020B0604020202020204" pitchFamily="34" charset="0"/>
              <a:buNone/>
            </a:pPr>
            <a:r>
              <a:rPr lang="en-GB" sz="2400" b="1" dirty="0">
                <a:latin typeface="Arial" panose="020B0604020202020204" pitchFamily="34" charset="0"/>
                <a:cs typeface="Arial" panose="020B0604020202020204" pitchFamily="34" charset="0"/>
              </a:rPr>
              <a:t>Owner: </a:t>
            </a:r>
            <a:r>
              <a:rPr lang="en-GB" sz="2400" dirty="0">
                <a:latin typeface="Arial" panose="020B0604020202020204" pitchFamily="34" charset="0"/>
                <a:cs typeface="Arial" panose="020B0604020202020204" pitchFamily="34" charset="0"/>
              </a:rPr>
              <a:t>Oversees daily operations, finance, purchasing and overall management</a:t>
            </a:r>
          </a:p>
          <a:p>
            <a:pPr marL="0" indent="0">
              <a:lnSpc>
                <a:spcPct val="150000"/>
              </a:lnSpc>
              <a:buFont typeface="Arial" panose="020B0604020202020204" pitchFamily="34" charset="0"/>
              <a:buNone/>
            </a:pPr>
            <a:r>
              <a:rPr lang="en-GB" sz="2400" b="1" dirty="0">
                <a:latin typeface="Arial" panose="020B0604020202020204" pitchFamily="34" charset="0"/>
                <a:cs typeface="Arial" panose="020B0604020202020204" pitchFamily="34" charset="0"/>
              </a:rPr>
              <a:t>Chef: </a:t>
            </a:r>
            <a:r>
              <a:rPr lang="en-GB" sz="2400" dirty="0">
                <a:latin typeface="Arial" panose="020B0604020202020204" pitchFamily="34" charset="0"/>
                <a:cs typeface="Arial" panose="020B0604020202020204" pitchFamily="34" charset="0"/>
              </a:rPr>
              <a:t>Responsible for food preparation, and kitchen operations</a:t>
            </a:r>
          </a:p>
          <a:p>
            <a:pPr marL="0" indent="0">
              <a:lnSpc>
                <a:spcPct val="150000"/>
              </a:lnSpc>
              <a:buFont typeface="Arial" panose="020B0604020202020204" pitchFamily="34" charset="0"/>
              <a:buNone/>
            </a:pPr>
            <a:r>
              <a:rPr lang="en-GB" sz="2400" b="1" dirty="0">
                <a:latin typeface="Arial" panose="020B0604020202020204" pitchFamily="34" charset="0"/>
                <a:cs typeface="Arial" panose="020B0604020202020204" pitchFamily="34" charset="0"/>
              </a:rPr>
              <a:t>1 FOH Staff: </a:t>
            </a:r>
            <a:r>
              <a:rPr lang="en-GB" sz="2400" dirty="0">
                <a:latin typeface="Arial" panose="020B0604020202020204" pitchFamily="34" charset="0"/>
                <a:cs typeface="Arial" panose="020B0604020202020204" pitchFamily="34" charset="0"/>
              </a:rPr>
              <a:t>Handles customer service, order taking and food distribution</a:t>
            </a:r>
          </a:p>
          <a:p>
            <a:pPr marL="0" indent="0">
              <a:lnSpc>
                <a:spcPct val="150000"/>
              </a:lnSpc>
              <a:buFont typeface="Arial" panose="020B0604020202020204" pitchFamily="34" charset="0"/>
              <a:buNone/>
            </a:pPr>
            <a:r>
              <a:rPr lang="en-GB" sz="2400" b="1" dirty="0">
                <a:latin typeface="Arial" panose="020B0604020202020204" pitchFamily="34" charset="0"/>
                <a:cs typeface="Arial" panose="020B0604020202020204" pitchFamily="34" charset="0"/>
              </a:rPr>
              <a:t>Part-Time Staff (2 Employees): </a:t>
            </a:r>
            <a:r>
              <a:rPr lang="en-GB" sz="2400" dirty="0">
                <a:latin typeface="Arial" panose="020B0604020202020204" pitchFamily="34" charset="0"/>
                <a:cs typeface="Arial" panose="020B0604020202020204" pitchFamily="34" charset="0"/>
              </a:rPr>
              <a:t>Support during peak hours to ensure fast service and reduce waiting times. Flexible part-time staffing allows the business to scale operations based on daily customer flow. (100-120 students)</a:t>
            </a:r>
            <a:endParaRPr lang="en-GB" b="1" dirty="0">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15B2E1F-E479-DBCD-6AA3-62A9FD273A92}"/>
              </a:ext>
            </a:extLst>
          </p:cNvPr>
          <p:cNvSpPr txBox="1"/>
          <p:nvPr/>
        </p:nvSpPr>
        <p:spPr>
          <a:xfrm>
            <a:off x="271906" y="0"/>
            <a:ext cx="11648188" cy="739754"/>
          </a:xfrm>
          <a:prstGeom prst="rect">
            <a:avLst/>
          </a:prstGeom>
          <a:noFill/>
        </p:spPr>
        <p:txBody>
          <a:bodyPr wrap="square" rtlCol="0">
            <a:spAutoFit/>
          </a:bodyPr>
          <a:lstStyle/>
          <a:p>
            <a:pPr algn="ctr">
              <a:lnSpc>
                <a:spcPct val="150000"/>
              </a:lnSpc>
            </a:pPr>
            <a:r>
              <a:rPr lang="en-GB" sz="3200" b="1" dirty="0">
                <a:latin typeface="Arial" panose="020B0604020202020204" pitchFamily="34" charset="0"/>
                <a:cs typeface="Arial" panose="020B0604020202020204" pitchFamily="34" charset="0"/>
              </a:rPr>
              <a:t>Legal Format and Management Structure</a:t>
            </a:r>
          </a:p>
        </p:txBody>
      </p:sp>
      <p:pic>
        <p:nvPicPr>
          <p:cNvPr id="6" name="Picture 5" descr="A blue background with white text&#10;&#10;AI-generated content may be incorrect.">
            <a:extLst>
              <a:ext uri="{FF2B5EF4-FFF2-40B4-BE49-F238E27FC236}">
                <a16:creationId xmlns:a16="http://schemas.microsoft.com/office/drawing/2014/main" id="{01CFB994-5A43-5BFC-3820-83A12AE42546}"/>
              </a:ext>
            </a:extLst>
          </p:cNvPr>
          <p:cNvPicPr>
            <a:picLocks noChangeAspect="1"/>
          </p:cNvPicPr>
          <p:nvPr/>
        </p:nvPicPr>
        <p:blipFill>
          <a:blip r:embed="rId2"/>
          <a:stretch>
            <a:fillRect/>
          </a:stretch>
        </p:blipFill>
        <p:spPr>
          <a:xfrm>
            <a:off x="10399280" y="6067987"/>
            <a:ext cx="1792720" cy="790013"/>
          </a:xfrm>
          <a:prstGeom prst="rect">
            <a:avLst/>
          </a:prstGeom>
        </p:spPr>
      </p:pic>
      <p:sp>
        <p:nvSpPr>
          <p:cNvPr id="2" name="Slide Number Placeholder 1">
            <a:extLst>
              <a:ext uri="{FF2B5EF4-FFF2-40B4-BE49-F238E27FC236}">
                <a16:creationId xmlns:a16="http://schemas.microsoft.com/office/drawing/2014/main" id="{C7E6575B-8A13-980C-BEB3-A26209C71C9B}"/>
              </a:ext>
            </a:extLst>
          </p:cNvPr>
          <p:cNvSpPr>
            <a:spLocks noGrp="1"/>
          </p:cNvSpPr>
          <p:nvPr>
            <p:ph type="sldNum" sz="quarter" idx="12"/>
          </p:nvPr>
        </p:nvSpPr>
        <p:spPr/>
        <p:txBody>
          <a:bodyPr/>
          <a:lstStyle/>
          <a:p>
            <a:fld id="{2EC73818-8A25-48BB-BD29-7DA87A852273}" type="slidenum">
              <a:rPr lang="en-GB" smtClean="0"/>
              <a:t>5</a:t>
            </a:fld>
            <a:endParaRPr lang="en-GB"/>
          </a:p>
        </p:txBody>
      </p:sp>
    </p:spTree>
    <p:extLst>
      <p:ext uri="{BB962C8B-B14F-4D97-AF65-F5344CB8AC3E}">
        <p14:creationId xmlns:p14="http://schemas.microsoft.com/office/powerpoint/2010/main" val="623044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21B135D-CB35-6ECD-7B57-0CC7396A9EA0}"/>
              </a:ext>
            </a:extLst>
          </p:cNvPr>
          <p:cNvGraphicFramePr/>
          <p:nvPr>
            <p:extLst>
              <p:ext uri="{D42A27DB-BD31-4B8C-83A1-F6EECF244321}">
                <p14:modId xmlns:p14="http://schemas.microsoft.com/office/powerpoint/2010/main" val="3302950745"/>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blue background with white text&#10;&#10;AI-generated content may be incorrect.">
            <a:extLst>
              <a:ext uri="{FF2B5EF4-FFF2-40B4-BE49-F238E27FC236}">
                <a16:creationId xmlns:a16="http://schemas.microsoft.com/office/drawing/2014/main" id="{A7460BA0-6CE6-3416-51BE-12DFFA70820B}"/>
              </a:ext>
            </a:extLst>
          </p:cNvPr>
          <p:cNvPicPr>
            <a:picLocks noChangeAspect="1"/>
          </p:cNvPicPr>
          <p:nvPr/>
        </p:nvPicPr>
        <p:blipFill>
          <a:blip r:embed="rId7"/>
          <a:stretch>
            <a:fillRect/>
          </a:stretch>
        </p:blipFill>
        <p:spPr>
          <a:xfrm>
            <a:off x="10399280" y="6067987"/>
            <a:ext cx="1792720" cy="790013"/>
          </a:xfrm>
          <a:prstGeom prst="rect">
            <a:avLst/>
          </a:prstGeom>
        </p:spPr>
      </p:pic>
      <p:sp>
        <p:nvSpPr>
          <p:cNvPr id="4" name="Slide Number Placeholder 3">
            <a:extLst>
              <a:ext uri="{FF2B5EF4-FFF2-40B4-BE49-F238E27FC236}">
                <a16:creationId xmlns:a16="http://schemas.microsoft.com/office/drawing/2014/main" id="{F43B821C-2317-FACF-C63A-F168A64C1391}"/>
              </a:ext>
            </a:extLst>
          </p:cNvPr>
          <p:cNvSpPr>
            <a:spLocks noGrp="1"/>
          </p:cNvSpPr>
          <p:nvPr>
            <p:ph type="sldNum" sz="quarter" idx="12"/>
          </p:nvPr>
        </p:nvSpPr>
        <p:spPr/>
        <p:txBody>
          <a:bodyPr/>
          <a:lstStyle/>
          <a:p>
            <a:fld id="{2EC73818-8A25-48BB-BD29-7DA87A852273}" type="slidenum">
              <a:rPr lang="en-GB" smtClean="0"/>
              <a:t>6</a:t>
            </a:fld>
            <a:endParaRPr lang="en-GB"/>
          </a:p>
        </p:txBody>
      </p:sp>
    </p:spTree>
    <p:extLst>
      <p:ext uri="{BB962C8B-B14F-4D97-AF65-F5344CB8AC3E}">
        <p14:creationId xmlns:p14="http://schemas.microsoft.com/office/powerpoint/2010/main" val="2360046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73F2266-A697-06D1-35B0-C504D5D05934}"/>
              </a:ext>
            </a:extLst>
          </p:cNvPr>
          <p:cNvSpPr txBox="1">
            <a:spLocks/>
          </p:cNvSpPr>
          <p:nvPr/>
        </p:nvSpPr>
        <p:spPr>
          <a:xfrm>
            <a:off x="271906" y="739754"/>
            <a:ext cx="11735610" cy="61182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latin typeface="Arial" panose="020B0604020202020204" pitchFamily="34" charset="0"/>
                <a:cs typeface="Arial" panose="020B0604020202020204" pitchFamily="34" charset="0"/>
              </a:rPr>
              <a:t>Economic</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Impact: Students more price-sensitive</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Response: Affordable pricing and student deals</a:t>
            </a:r>
          </a:p>
          <a:p>
            <a:pPr marL="0" indent="0">
              <a:lnSpc>
                <a:spcPct val="150000"/>
              </a:lnSpc>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Social:</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Impact: Diverse diets + short breaks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Response: Inclusive menu &amp; student deals   </a:t>
            </a:r>
          </a:p>
          <a:p>
            <a:pPr>
              <a:lnSpc>
                <a:spcPct val="150000"/>
              </a:lnSpc>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Technological:</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Impact: Demand for convenience &amp; speed</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Response: Digital payments &amp; app promotions</a:t>
            </a:r>
          </a:p>
        </p:txBody>
      </p:sp>
      <p:sp>
        <p:nvSpPr>
          <p:cNvPr id="5" name="TextBox 4">
            <a:extLst>
              <a:ext uri="{FF2B5EF4-FFF2-40B4-BE49-F238E27FC236}">
                <a16:creationId xmlns:a16="http://schemas.microsoft.com/office/drawing/2014/main" id="{23BFC87B-BA1E-5973-44A1-1BC161009E10}"/>
              </a:ext>
            </a:extLst>
          </p:cNvPr>
          <p:cNvSpPr txBox="1"/>
          <p:nvPr/>
        </p:nvSpPr>
        <p:spPr>
          <a:xfrm>
            <a:off x="271906" y="0"/>
            <a:ext cx="11648188"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PESTEL Analysis Three External Factors</a:t>
            </a:r>
          </a:p>
        </p:txBody>
      </p:sp>
      <p:pic>
        <p:nvPicPr>
          <p:cNvPr id="6" name="Picture 5" descr="A blue background with white text&#10;&#10;AI-generated content may be incorrect.">
            <a:extLst>
              <a:ext uri="{FF2B5EF4-FFF2-40B4-BE49-F238E27FC236}">
                <a16:creationId xmlns:a16="http://schemas.microsoft.com/office/drawing/2014/main" id="{837A5543-3E98-D909-A5B3-1ED7A5454EC7}"/>
              </a:ext>
            </a:extLst>
          </p:cNvPr>
          <p:cNvPicPr>
            <a:picLocks noChangeAspect="1"/>
          </p:cNvPicPr>
          <p:nvPr/>
        </p:nvPicPr>
        <p:blipFill>
          <a:blip r:embed="rId2"/>
          <a:stretch>
            <a:fillRect/>
          </a:stretch>
        </p:blipFill>
        <p:spPr>
          <a:xfrm>
            <a:off x="10399280" y="6067987"/>
            <a:ext cx="1792720" cy="790013"/>
          </a:xfrm>
          <a:prstGeom prst="rect">
            <a:avLst/>
          </a:prstGeom>
        </p:spPr>
      </p:pic>
      <p:sp>
        <p:nvSpPr>
          <p:cNvPr id="2" name="Slide Number Placeholder 1">
            <a:extLst>
              <a:ext uri="{FF2B5EF4-FFF2-40B4-BE49-F238E27FC236}">
                <a16:creationId xmlns:a16="http://schemas.microsoft.com/office/drawing/2014/main" id="{CDBE0DAF-B327-1C72-1FA9-3D7E8F6C68F9}"/>
              </a:ext>
            </a:extLst>
          </p:cNvPr>
          <p:cNvSpPr>
            <a:spLocks noGrp="1"/>
          </p:cNvSpPr>
          <p:nvPr>
            <p:ph type="sldNum" sz="quarter" idx="12"/>
          </p:nvPr>
        </p:nvSpPr>
        <p:spPr/>
        <p:txBody>
          <a:bodyPr/>
          <a:lstStyle/>
          <a:p>
            <a:fld id="{2EC73818-8A25-48BB-BD29-7DA87A852273}" type="slidenum">
              <a:rPr lang="en-GB" smtClean="0"/>
              <a:t>7</a:t>
            </a:fld>
            <a:endParaRPr lang="en-GB"/>
          </a:p>
        </p:txBody>
      </p:sp>
    </p:spTree>
    <p:extLst>
      <p:ext uri="{BB962C8B-B14F-4D97-AF65-F5344CB8AC3E}">
        <p14:creationId xmlns:p14="http://schemas.microsoft.com/office/powerpoint/2010/main" val="3126813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216569" y="1058778"/>
            <a:ext cx="11742820" cy="5799221"/>
          </a:xfrm>
        </p:spPr>
        <p:txBody>
          <a:bodyPr>
            <a:normAutofit/>
          </a:bodyPr>
          <a:lstStyle/>
          <a:p>
            <a:pPr algn="ctr">
              <a:lnSpc>
                <a:spcPct val="150000"/>
              </a:lnSpc>
              <a:buNone/>
            </a:pPr>
            <a:r>
              <a:rPr lang="en-GB" b="1" dirty="0">
                <a:latin typeface="Arial" panose="020B0604020202020204" pitchFamily="34" charset="0"/>
                <a:cs typeface="Arial" panose="020B0604020202020204" pitchFamily="34" charset="0"/>
              </a:rPr>
              <a:t>Digital</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Promotion</a:t>
            </a:r>
            <a:endParaRPr lang="en-GB" dirty="0">
              <a:effectLst/>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University app + Website to promote menus and daily offers</a:t>
            </a:r>
          </a:p>
          <a:p>
            <a:pPr>
              <a:lnSpc>
                <a:spcPct val="150000"/>
              </a:lnSpc>
              <a:buFont typeface="Arial" panose="020B0604020202020204" pitchFamily="34" charset="0"/>
              <a:buChar char="•"/>
            </a:pPr>
            <a:r>
              <a:rPr lang="en-GB" dirty="0">
                <a:effectLst/>
                <a:latin typeface="Arial" panose="020B0604020202020204" pitchFamily="34" charset="0"/>
                <a:cs typeface="Arial" panose="020B0604020202020204" pitchFamily="34" charset="0"/>
              </a:rPr>
              <a:t>Simple loyalty rewards.</a:t>
            </a:r>
            <a:endParaRPr lang="en-GB" dirty="0">
              <a:latin typeface="Arial" panose="020B0604020202020204" pitchFamily="34" charset="0"/>
              <a:cs typeface="Arial" panose="020B0604020202020204" pitchFamily="34" charset="0"/>
            </a:endParaRPr>
          </a:p>
          <a:p>
            <a:pPr algn="ctr">
              <a:lnSpc>
                <a:spcPct val="150000"/>
              </a:lnSpc>
              <a:buNone/>
            </a:pPr>
            <a:r>
              <a:rPr lang="en-GB" b="1" dirty="0">
                <a:latin typeface="Arial" panose="020B0604020202020204" pitchFamily="34" charset="0"/>
                <a:cs typeface="Arial" panose="020B0604020202020204" pitchFamily="34" charset="0"/>
              </a:rPr>
              <a:t>Product &amp; Pricing </a:t>
            </a: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Offer affordable, high-quality hot meals tailored to student budges</a:t>
            </a:r>
          </a:p>
          <a:p>
            <a:pPr>
              <a:lnSpc>
                <a:spcPct val="150000"/>
              </a:lnSpc>
            </a:pPr>
            <a:r>
              <a:rPr lang="en-GB" dirty="0">
                <a:effectLst/>
                <a:latin typeface="Arial" panose="020B0604020202020204" pitchFamily="34" charset="0"/>
                <a:cs typeface="Arial" panose="020B0604020202020204" pitchFamily="34" charset="0"/>
              </a:rPr>
              <a:t>P</a:t>
            </a:r>
            <a:r>
              <a:rPr lang="en-GB" dirty="0">
                <a:latin typeface="Arial" panose="020B0604020202020204" pitchFamily="34" charset="0"/>
                <a:cs typeface="Arial" panose="020B0604020202020204" pitchFamily="34" charset="0"/>
              </a:rPr>
              <a:t>rovide meal deals and combo offers to increase value perception</a:t>
            </a:r>
            <a:endParaRPr lang="en-GB" dirty="0">
              <a:effectLst/>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0F8B12B9-8763-9F14-DB89-732F05D1696D}"/>
              </a:ext>
            </a:extLst>
          </p:cNvPr>
          <p:cNvSpPr>
            <a:spLocks noGrp="1"/>
          </p:cNvSpPr>
          <p:nvPr>
            <p:ph type="sldNum" sz="quarter" idx="12"/>
          </p:nvPr>
        </p:nvSpPr>
        <p:spPr/>
        <p:txBody>
          <a:bodyPr/>
          <a:lstStyle/>
          <a:p>
            <a:fld id="{2EC73818-8A25-48BB-BD29-7DA87A852273}" type="slidenum">
              <a:rPr lang="en-GB" smtClean="0"/>
              <a:t>8</a:t>
            </a:fld>
            <a:endParaRPr lang="en-GB"/>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388649"/>
            <a:ext cx="1103071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Marketing Strategies </a:t>
            </a:r>
          </a:p>
        </p:txBody>
      </p:sp>
      <p:pic>
        <p:nvPicPr>
          <p:cNvPr id="2" name="Picture 1" descr="A blue background with white text&#10;&#10;AI-generated content may be incorrect.">
            <a:extLst>
              <a:ext uri="{FF2B5EF4-FFF2-40B4-BE49-F238E27FC236}">
                <a16:creationId xmlns:a16="http://schemas.microsoft.com/office/drawing/2014/main" id="{C6E8BFA3-566F-B920-110B-6A2FACB61CA8}"/>
              </a:ext>
            </a:extLst>
          </p:cNvPr>
          <p:cNvPicPr>
            <a:picLocks noChangeAspect="1"/>
          </p:cNvPicPr>
          <p:nvPr/>
        </p:nvPicPr>
        <p:blipFill>
          <a:blip r:embed="rId3"/>
          <a:stretch>
            <a:fillRect/>
          </a:stretch>
        </p:blipFill>
        <p:spPr>
          <a:xfrm>
            <a:off x="10399280" y="6067987"/>
            <a:ext cx="1792720" cy="790013"/>
          </a:xfrm>
          <a:prstGeom prst="rect">
            <a:avLst/>
          </a:prstGeom>
        </p:spPr>
      </p:pic>
    </p:spTree>
    <p:extLst>
      <p:ext uri="{BB962C8B-B14F-4D97-AF65-F5344CB8AC3E}">
        <p14:creationId xmlns:p14="http://schemas.microsoft.com/office/powerpoint/2010/main" val="148128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180474" y="778009"/>
            <a:ext cx="12011526" cy="6079991"/>
          </a:xfrm>
        </p:spPr>
        <p:txBody>
          <a:bodyPr>
            <a:normAutofit/>
          </a:bodyPr>
          <a:lstStyle/>
          <a:p>
            <a:pPr algn="l">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Total funding required:		£4,430</a:t>
            </a:r>
          </a:p>
          <a:p>
            <a:pPr algn="l">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Owner investment:	£3,000 	Additional funding sought:	£1,430</a:t>
            </a:r>
          </a:p>
          <a:p>
            <a:pPr algn="ctr">
              <a:lnSpc>
                <a:spcPct val="150000"/>
              </a:lnSpc>
              <a:buFont typeface="Wingdings" panose="05000000000000000000" pitchFamily="2" charset="2"/>
              <a:buChar char="v"/>
            </a:pPr>
            <a:r>
              <a:rPr lang="en-GB" dirty="0">
                <a:latin typeface="Arial" panose="020B0604020202020204" pitchFamily="34" charset="0"/>
                <a:cs typeface="Arial" panose="020B0604020202020204" pitchFamily="34" charset="0"/>
              </a:rPr>
              <a:t>Breakdown</a:t>
            </a:r>
            <a:endParaRPr lang="en-GB" sz="2400" dirty="0">
              <a:latin typeface="Arial" panose="020B0604020202020204" pitchFamily="34" charset="0"/>
              <a:cs typeface="Arial" panose="020B0604020202020204" pitchFamily="34" charset="0"/>
            </a:endParaRPr>
          </a:p>
          <a:p>
            <a:pPr algn="l">
              <a:lnSpc>
                <a:spcPct val="150000"/>
              </a:lnSpc>
              <a:buFontTx/>
              <a:buChar char="-"/>
            </a:pPr>
            <a:r>
              <a:rPr lang="en-GB" sz="2800" dirty="0">
                <a:latin typeface="Arial" panose="020B0604020202020204" pitchFamily="34" charset="0"/>
                <a:cs typeface="Arial" panose="020B0604020202020204" pitchFamily="34" charset="0"/>
              </a:rPr>
              <a:t>Equipment: £2610				- Initial stock: £870</a:t>
            </a:r>
          </a:p>
          <a:p>
            <a:pPr algn="l">
              <a:lnSpc>
                <a:spcPct val="150000"/>
              </a:lnSpc>
              <a:buFontTx/>
              <a:buChar char="-"/>
            </a:pPr>
            <a:r>
              <a:rPr lang="en-GB" sz="2800" dirty="0">
                <a:latin typeface="Arial" panose="020B0604020202020204" pitchFamily="34" charset="0"/>
                <a:cs typeface="Arial" panose="020B0604020202020204" pitchFamily="34" charset="0"/>
              </a:rPr>
              <a:t>Packaging: £180				- Cleaning supplies: £70</a:t>
            </a:r>
            <a:endParaRPr lang="en-GB" dirty="0">
              <a:latin typeface="Arial" panose="020B0604020202020204" pitchFamily="34" charset="0"/>
              <a:cs typeface="Arial" panose="020B0604020202020204" pitchFamily="34" charset="0"/>
            </a:endParaRPr>
          </a:p>
          <a:p>
            <a:pPr algn="l">
              <a:lnSpc>
                <a:spcPct val="150000"/>
              </a:lnSpc>
              <a:buFontTx/>
              <a:buChar char="-"/>
            </a:pPr>
            <a:r>
              <a:rPr lang="en-GB" sz="2800" dirty="0">
                <a:latin typeface="Arial" panose="020B0604020202020204" pitchFamily="34" charset="0"/>
                <a:cs typeface="Arial" panose="020B0604020202020204" pitchFamily="34" charset="0"/>
              </a:rPr>
              <a:t>Licensing &amp; training: £100			- Staff training &amp; </a:t>
            </a:r>
            <a:r>
              <a:rPr lang="en-GB" dirty="0">
                <a:latin typeface="Arial" panose="020B0604020202020204" pitchFamily="34" charset="0"/>
                <a:cs typeface="Arial" panose="020B0604020202020204" pitchFamily="34" charset="0"/>
              </a:rPr>
              <a:t>uniforms: £200</a:t>
            </a:r>
            <a:endParaRPr lang="en-GB" sz="2800" dirty="0">
              <a:latin typeface="Arial" panose="020B0604020202020204" pitchFamily="34" charset="0"/>
              <a:cs typeface="Arial" panose="020B0604020202020204" pitchFamily="34" charset="0"/>
            </a:endParaRPr>
          </a:p>
          <a:p>
            <a:pPr algn="l">
              <a:lnSpc>
                <a:spcPct val="150000"/>
              </a:lnSpc>
              <a:buFontTx/>
              <a:buChar char="-"/>
            </a:pPr>
            <a:r>
              <a:rPr lang="en-GB" sz="2800" dirty="0">
                <a:latin typeface="Arial" panose="020B0604020202020204" pitchFamily="34" charset="0"/>
                <a:cs typeface="Arial" panose="020B0604020202020204" pitchFamily="34" charset="0"/>
              </a:rPr>
              <a:t>Contingency: £400	</a:t>
            </a:r>
          </a:p>
        </p:txBody>
      </p:sp>
      <p:sp>
        <p:nvSpPr>
          <p:cNvPr id="2" name="Slide Number Placeholder 1">
            <a:extLst>
              <a:ext uri="{FF2B5EF4-FFF2-40B4-BE49-F238E27FC236}">
                <a16:creationId xmlns:a16="http://schemas.microsoft.com/office/drawing/2014/main" id="{2001BC37-784C-86F2-1A86-B94D42223E34}"/>
              </a:ext>
            </a:extLst>
          </p:cNvPr>
          <p:cNvSpPr>
            <a:spLocks noGrp="1"/>
          </p:cNvSpPr>
          <p:nvPr>
            <p:ph type="sldNum" sz="quarter" idx="12"/>
          </p:nvPr>
        </p:nvSpPr>
        <p:spPr/>
        <p:txBody>
          <a:bodyPr/>
          <a:lstStyle/>
          <a:p>
            <a:fld id="{2EC73818-8A25-48BB-BD29-7DA87A852273}" type="slidenum">
              <a:rPr lang="en-GB" smtClean="0"/>
              <a:t>9</a:t>
            </a:fld>
            <a:endParaRPr lang="en-GB"/>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193234"/>
            <a:ext cx="11030712" cy="584775"/>
          </a:xfrm>
          <a:prstGeom prst="rect">
            <a:avLst/>
          </a:prstGeom>
          <a:noFill/>
        </p:spPr>
        <p:txBody>
          <a:bodyPr wrap="square" rtlCol="0">
            <a:spAutoFit/>
          </a:bodyPr>
          <a:lstStyle/>
          <a:p>
            <a:r>
              <a:rPr lang="en-GB" sz="3200" b="1" i="0" dirty="0">
                <a:solidFill>
                  <a:srgbClr val="374151"/>
                </a:solidFill>
                <a:effectLst/>
                <a:latin typeface="Arial" panose="020B0604020202020204" pitchFamily="34" charset="0"/>
                <a:cs typeface="Arial" panose="020B0604020202020204" pitchFamily="34" charset="0"/>
              </a:rPr>
              <a:t>Funding Requirements and Allocation</a:t>
            </a:r>
            <a:endParaRPr lang="en-GB" sz="3200" b="1" dirty="0">
              <a:latin typeface="Arial" panose="020B0604020202020204" pitchFamily="34" charset="0"/>
              <a:cs typeface="Arial" panose="020B0604020202020204" pitchFamily="34" charset="0"/>
            </a:endParaRPr>
          </a:p>
        </p:txBody>
      </p:sp>
      <p:pic>
        <p:nvPicPr>
          <p:cNvPr id="5" name="Picture 4" descr="A blue background with white text&#10;&#10;AI-generated content may be incorrect.">
            <a:extLst>
              <a:ext uri="{FF2B5EF4-FFF2-40B4-BE49-F238E27FC236}">
                <a16:creationId xmlns:a16="http://schemas.microsoft.com/office/drawing/2014/main" id="{C2DF72D7-E40C-402E-21B7-F67B272FFD35}"/>
              </a:ext>
            </a:extLst>
          </p:cNvPr>
          <p:cNvPicPr>
            <a:picLocks noChangeAspect="1"/>
          </p:cNvPicPr>
          <p:nvPr/>
        </p:nvPicPr>
        <p:blipFill>
          <a:blip r:embed="rId3"/>
          <a:stretch>
            <a:fillRect/>
          </a:stretch>
        </p:blipFill>
        <p:spPr>
          <a:xfrm>
            <a:off x="10399280" y="6067987"/>
            <a:ext cx="1792720" cy="790013"/>
          </a:xfrm>
          <a:prstGeom prst="rect">
            <a:avLst/>
          </a:prstGeom>
        </p:spPr>
      </p:pic>
    </p:spTree>
    <p:extLst>
      <p:ext uri="{BB962C8B-B14F-4D97-AF65-F5344CB8AC3E}">
        <p14:creationId xmlns:p14="http://schemas.microsoft.com/office/powerpoint/2010/main" val="3278303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5A2868CA-5B43-36EC-F492-46BCA6F8E627}"/>
              </a:ext>
            </a:extLst>
          </p:cNvPr>
          <p:cNvSpPr txBox="1">
            <a:spLocks/>
          </p:cNvSpPr>
          <p:nvPr/>
        </p:nvSpPr>
        <p:spPr>
          <a:xfrm>
            <a:off x="180474" y="778009"/>
            <a:ext cx="12011526" cy="60799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EA07EA7-44E0-CC4A-34BA-40751DE35956}"/>
              </a:ext>
            </a:extLst>
          </p:cNvPr>
          <p:cNvSpPr txBox="1"/>
          <p:nvPr/>
        </p:nvSpPr>
        <p:spPr>
          <a:xfrm>
            <a:off x="838200" y="193234"/>
            <a:ext cx="1103071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Fixed Monthly Costs</a:t>
            </a:r>
          </a:p>
        </p:txBody>
      </p:sp>
      <p:pic>
        <p:nvPicPr>
          <p:cNvPr id="8" name="Picture 7" descr="A blue background with white text&#10;&#10;AI-generated content may be incorrect.">
            <a:extLst>
              <a:ext uri="{FF2B5EF4-FFF2-40B4-BE49-F238E27FC236}">
                <a16:creationId xmlns:a16="http://schemas.microsoft.com/office/drawing/2014/main" id="{7030FC78-973D-6155-77E8-73991D73E451}"/>
              </a:ext>
            </a:extLst>
          </p:cNvPr>
          <p:cNvPicPr>
            <a:picLocks noChangeAspect="1"/>
          </p:cNvPicPr>
          <p:nvPr/>
        </p:nvPicPr>
        <p:blipFill>
          <a:blip r:embed="rId2"/>
          <a:stretch>
            <a:fillRect/>
          </a:stretch>
        </p:blipFill>
        <p:spPr>
          <a:xfrm>
            <a:off x="10399280" y="6067987"/>
            <a:ext cx="1792720" cy="790013"/>
          </a:xfrm>
          <a:prstGeom prst="rect">
            <a:avLst/>
          </a:prstGeom>
        </p:spPr>
      </p:pic>
      <p:graphicFrame>
        <p:nvGraphicFramePr>
          <p:cNvPr id="9" name="Table 8">
            <a:extLst>
              <a:ext uri="{FF2B5EF4-FFF2-40B4-BE49-F238E27FC236}">
                <a16:creationId xmlns:a16="http://schemas.microsoft.com/office/drawing/2014/main" id="{243E2B57-1BF1-15E9-939A-4132C9F5A265}"/>
              </a:ext>
            </a:extLst>
          </p:cNvPr>
          <p:cNvGraphicFramePr>
            <a:graphicFrameLocks noGrp="1"/>
          </p:cNvGraphicFramePr>
          <p:nvPr>
            <p:extLst>
              <p:ext uri="{D42A27DB-BD31-4B8C-83A1-F6EECF244321}">
                <p14:modId xmlns:p14="http://schemas.microsoft.com/office/powerpoint/2010/main" val="3124285175"/>
              </p:ext>
            </p:extLst>
          </p:nvPr>
        </p:nvGraphicFramePr>
        <p:xfrm>
          <a:off x="838200" y="1154243"/>
          <a:ext cx="10515600" cy="5194014"/>
        </p:xfrm>
        <a:graphic>
          <a:graphicData uri="http://schemas.openxmlformats.org/drawingml/2006/table">
            <a:tbl>
              <a:tblPr>
                <a:tableStyleId>{35758FB7-9AC5-4552-8A53-C91805E547FA}</a:tableStyleId>
              </a:tblPr>
              <a:tblGrid>
                <a:gridCol w="5257800">
                  <a:extLst>
                    <a:ext uri="{9D8B030D-6E8A-4147-A177-3AD203B41FA5}">
                      <a16:colId xmlns:a16="http://schemas.microsoft.com/office/drawing/2014/main" val="201889687"/>
                    </a:ext>
                  </a:extLst>
                </a:gridCol>
                <a:gridCol w="5257800">
                  <a:extLst>
                    <a:ext uri="{9D8B030D-6E8A-4147-A177-3AD203B41FA5}">
                      <a16:colId xmlns:a16="http://schemas.microsoft.com/office/drawing/2014/main" val="1912778701"/>
                    </a:ext>
                  </a:extLst>
                </a:gridCol>
              </a:tblGrid>
              <a:tr h="742002">
                <a:tc>
                  <a:txBody>
                    <a:bodyPr/>
                    <a:lstStyle/>
                    <a:p>
                      <a:pPr>
                        <a:buNone/>
                      </a:pPr>
                      <a:r>
                        <a:rPr lang="en-GB" sz="2800" b="1"/>
                        <a:t>Fixed Costs (Per Month)</a:t>
                      </a:r>
                      <a:endParaRPr lang="en-GB" sz="2800"/>
                    </a:p>
                  </a:txBody>
                  <a:tcPr anchor="ctr"/>
                </a:tc>
                <a:tc>
                  <a:txBody>
                    <a:bodyPr/>
                    <a:lstStyle/>
                    <a:p>
                      <a:pPr>
                        <a:buNone/>
                      </a:pPr>
                      <a:r>
                        <a:rPr lang="en-GB" sz="2800" b="1"/>
                        <a:t>Amount</a:t>
                      </a:r>
                      <a:endParaRPr lang="en-GB" sz="2800"/>
                    </a:p>
                  </a:txBody>
                  <a:tcPr anchor="ctr"/>
                </a:tc>
                <a:extLst>
                  <a:ext uri="{0D108BD9-81ED-4DB2-BD59-A6C34878D82A}">
                    <a16:rowId xmlns:a16="http://schemas.microsoft.com/office/drawing/2014/main" val="501779695"/>
                  </a:ext>
                </a:extLst>
              </a:tr>
              <a:tr h="742002">
                <a:tc>
                  <a:txBody>
                    <a:bodyPr/>
                    <a:lstStyle/>
                    <a:p>
                      <a:pPr>
                        <a:buNone/>
                      </a:pPr>
                      <a:r>
                        <a:rPr lang="en-GB" sz="2800"/>
                        <a:t>Staff wages</a:t>
                      </a:r>
                    </a:p>
                  </a:txBody>
                  <a:tcPr anchor="ctr"/>
                </a:tc>
                <a:tc>
                  <a:txBody>
                    <a:bodyPr/>
                    <a:lstStyle/>
                    <a:p>
                      <a:pPr>
                        <a:buNone/>
                      </a:pPr>
                      <a:r>
                        <a:rPr lang="en-GB" sz="2800"/>
                        <a:t>£3,400</a:t>
                      </a:r>
                    </a:p>
                  </a:txBody>
                  <a:tcPr anchor="ctr"/>
                </a:tc>
                <a:extLst>
                  <a:ext uri="{0D108BD9-81ED-4DB2-BD59-A6C34878D82A}">
                    <a16:rowId xmlns:a16="http://schemas.microsoft.com/office/drawing/2014/main" val="279677444"/>
                  </a:ext>
                </a:extLst>
              </a:tr>
              <a:tr h="742002">
                <a:tc>
                  <a:txBody>
                    <a:bodyPr/>
                    <a:lstStyle/>
                    <a:p>
                      <a:pPr>
                        <a:buNone/>
                      </a:pPr>
                      <a:r>
                        <a:rPr lang="en-GB" sz="2800"/>
                        <a:t>Utilities</a:t>
                      </a:r>
                    </a:p>
                  </a:txBody>
                  <a:tcPr anchor="ctr"/>
                </a:tc>
                <a:tc>
                  <a:txBody>
                    <a:bodyPr/>
                    <a:lstStyle/>
                    <a:p>
                      <a:pPr>
                        <a:buNone/>
                      </a:pPr>
                      <a:r>
                        <a:rPr lang="en-GB" sz="2800"/>
                        <a:t>£300</a:t>
                      </a:r>
                    </a:p>
                  </a:txBody>
                  <a:tcPr anchor="ctr"/>
                </a:tc>
                <a:extLst>
                  <a:ext uri="{0D108BD9-81ED-4DB2-BD59-A6C34878D82A}">
                    <a16:rowId xmlns:a16="http://schemas.microsoft.com/office/drawing/2014/main" val="2502970848"/>
                  </a:ext>
                </a:extLst>
              </a:tr>
              <a:tr h="742002">
                <a:tc>
                  <a:txBody>
                    <a:bodyPr/>
                    <a:lstStyle/>
                    <a:p>
                      <a:pPr>
                        <a:buNone/>
                      </a:pPr>
                      <a:r>
                        <a:rPr lang="en-GB" sz="2800"/>
                        <a:t>Equipment upkeep</a:t>
                      </a:r>
                    </a:p>
                  </a:txBody>
                  <a:tcPr anchor="ctr"/>
                </a:tc>
                <a:tc>
                  <a:txBody>
                    <a:bodyPr/>
                    <a:lstStyle/>
                    <a:p>
                      <a:pPr>
                        <a:buNone/>
                      </a:pPr>
                      <a:r>
                        <a:rPr lang="en-GB" sz="2800"/>
                        <a:t>£120</a:t>
                      </a:r>
                    </a:p>
                  </a:txBody>
                  <a:tcPr anchor="ctr"/>
                </a:tc>
                <a:extLst>
                  <a:ext uri="{0D108BD9-81ED-4DB2-BD59-A6C34878D82A}">
                    <a16:rowId xmlns:a16="http://schemas.microsoft.com/office/drawing/2014/main" val="449591401"/>
                  </a:ext>
                </a:extLst>
              </a:tr>
              <a:tr h="742002">
                <a:tc>
                  <a:txBody>
                    <a:bodyPr/>
                    <a:lstStyle/>
                    <a:p>
                      <a:pPr>
                        <a:buNone/>
                      </a:pPr>
                      <a:r>
                        <a:rPr lang="en-GB" sz="2800"/>
                        <a:t>Packaging</a:t>
                      </a:r>
                    </a:p>
                  </a:txBody>
                  <a:tcPr anchor="ctr"/>
                </a:tc>
                <a:tc>
                  <a:txBody>
                    <a:bodyPr/>
                    <a:lstStyle/>
                    <a:p>
                      <a:pPr>
                        <a:buNone/>
                      </a:pPr>
                      <a:r>
                        <a:rPr lang="en-GB" sz="2800"/>
                        <a:t>£180</a:t>
                      </a:r>
                    </a:p>
                  </a:txBody>
                  <a:tcPr anchor="ctr"/>
                </a:tc>
                <a:extLst>
                  <a:ext uri="{0D108BD9-81ED-4DB2-BD59-A6C34878D82A}">
                    <a16:rowId xmlns:a16="http://schemas.microsoft.com/office/drawing/2014/main" val="2796616121"/>
                  </a:ext>
                </a:extLst>
              </a:tr>
              <a:tr h="742002">
                <a:tc>
                  <a:txBody>
                    <a:bodyPr/>
                    <a:lstStyle/>
                    <a:p>
                      <a:pPr>
                        <a:buNone/>
                      </a:pPr>
                      <a:r>
                        <a:rPr lang="en-GB" sz="2800"/>
                        <a:t>Cleaning supplies</a:t>
                      </a:r>
                    </a:p>
                  </a:txBody>
                  <a:tcPr anchor="ctr"/>
                </a:tc>
                <a:tc>
                  <a:txBody>
                    <a:bodyPr/>
                    <a:lstStyle/>
                    <a:p>
                      <a:pPr>
                        <a:buNone/>
                      </a:pPr>
                      <a:r>
                        <a:rPr lang="en-GB" sz="2800"/>
                        <a:t>£70</a:t>
                      </a:r>
                    </a:p>
                  </a:txBody>
                  <a:tcPr anchor="ctr"/>
                </a:tc>
                <a:extLst>
                  <a:ext uri="{0D108BD9-81ED-4DB2-BD59-A6C34878D82A}">
                    <a16:rowId xmlns:a16="http://schemas.microsoft.com/office/drawing/2014/main" val="804532276"/>
                  </a:ext>
                </a:extLst>
              </a:tr>
              <a:tr h="742002">
                <a:tc>
                  <a:txBody>
                    <a:bodyPr/>
                    <a:lstStyle/>
                    <a:p>
                      <a:pPr>
                        <a:buNone/>
                      </a:pPr>
                      <a:r>
                        <a:rPr lang="en-GB" sz="2800" b="1"/>
                        <a:t>TOTAL FIXED COSTS</a:t>
                      </a:r>
                      <a:endParaRPr lang="en-GB" sz="2800"/>
                    </a:p>
                  </a:txBody>
                  <a:tcPr anchor="ctr"/>
                </a:tc>
                <a:tc>
                  <a:txBody>
                    <a:bodyPr/>
                    <a:lstStyle/>
                    <a:p>
                      <a:pPr>
                        <a:buNone/>
                      </a:pPr>
                      <a:r>
                        <a:rPr lang="en-GB" sz="2800" b="1" dirty="0"/>
                        <a:t>£3,900</a:t>
                      </a:r>
                      <a:endParaRPr lang="en-GB" sz="2800" dirty="0"/>
                    </a:p>
                  </a:txBody>
                  <a:tcPr anchor="ctr"/>
                </a:tc>
                <a:extLst>
                  <a:ext uri="{0D108BD9-81ED-4DB2-BD59-A6C34878D82A}">
                    <a16:rowId xmlns:a16="http://schemas.microsoft.com/office/drawing/2014/main" val="4217865323"/>
                  </a:ext>
                </a:extLst>
              </a:tr>
            </a:tbl>
          </a:graphicData>
        </a:graphic>
      </p:graphicFrame>
      <p:sp>
        <p:nvSpPr>
          <p:cNvPr id="2" name="Slide Number Placeholder 1">
            <a:extLst>
              <a:ext uri="{FF2B5EF4-FFF2-40B4-BE49-F238E27FC236}">
                <a16:creationId xmlns:a16="http://schemas.microsoft.com/office/drawing/2014/main" id="{24A548B8-EA2A-D592-8B84-11251D977BFF}"/>
              </a:ext>
            </a:extLst>
          </p:cNvPr>
          <p:cNvSpPr>
            <a:spLocks noGrp="1"/>
          </p:cNvSpPr>
          <p:nvPr>
            <p:ph type="sldNum" sz="quarter" idx="12"/>
          </p:nvPr>
        </p:nvSpPr>
        <p:spPr/>
        <p:txBody>
          <a:bodyPr/>
          <a:lstStyle/>
          <a:p>
            <a:fld id="{2EC73818-8A25-48BB-BD29-7DA87A852273}" type="slidenum">
              <a:rPr lang="en-GB" smtClean="0"/>
              <a:t>10</a:t>
            </a:fld>
            <a:endParaRPr lang="en-GB"/>
          </a:p>
        </p:txBody>
      </p:sp>
    </p:spTree>
    <p:extLst>
      <p:ext uri="{BB962C8B-B14F-4D97-AF65-F5344CB8AC3E}">
        <p14:creationId xmlns:p14="http://schemas.microsoft.com/office/powerpoint/2010/main" val="4238162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FD317E6-7CCD-9C15-0E6A-DB4B3B270BE7}"/>
              </a:ext>
            </a:extLst>
          </p:cNvPr>
          <p:cNvSpPr txBox="1">
            <a:spLocks/>
          </p:cNvSpPr>
          <p:nvPr/>
        </p:nvSpPr>
        <p:spPr>
          <a:xfrm>
            <a:off x="180474" y="778009"/>
            <a:ext cx="12011526" cy="60799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FE5B5F8-641B-AC49-D74D-C1679A619900}"/>
              </a:ext>
            </a:extLst>
          </p:cNvPr>
          <p:cNvSpPr txBox="1"/>
          <p:nvPr/>
        </p:nvSpPr>
        <p:spPr>
          <a:xfrm>
            <a:off x="838200" y="193234"/>
            <a:ext cx="11030712" cy="584775"/>
          </a:xfrm>
          <a:prstGeom prst="rect">
            <a:avLst/>
          </a:prstGeom>
          <a:noFill/>
        </p:spPr>
        <p:txBody>
          <a:bodyPr wrap="square" rtlCol="0">
            <a:spAutoFit/>
          </a:bodyPr>
          <a:lstStyle/>
          <a:p>
            <a:r>
              <a:rPr lang="en-GB" sz="3200" b="1" dirty="0">
                <a:solidFill>
                  <a:srgbClr val="374151"/>
                </a:solidFill>
                <a:latin typeface="Arial" panose="020B0604020202020204" pitchFamily="34" charset="0"/>
                <a:cs typeface="Arial" panose="020B0604020202020204" pitchFamily="34" charset="0"/>
              </a:rPr>
              <a:t>Variable Costs.</a:t>
            </a:r>
            <a:endParaRPr lang="en-GB" sz="3200" b="1" dirty="0">
              <a:latin typeface="Arial" panose="020B0604020202020204" pitchFamily="34" charset="0"/>
              <a:cs typeface="Arial" panose="020B0604020202020204" pitchFamily="34" charset="0"/>
            </a:endParaRPr>
          </a:p>
        </p:txBody>
      </p:sp>
      <p:pic>
        <p:nvPicPr>
          <p:cNvPr id="4" name="Picture 3" descr="A blue background with white text&#10;&#10;AI-generated content may be incorrect.">
            <a:extLst>
              <a:ext uri="{FF2B5EF4-FFF2-40B4-BE49-F238E27FC236}">
                <a16:creationId xmlns:a16="http://schemas.microsoft.com/office/drawing/2014/main" id="{90C9AEFD-BB01-643E-E7DD-8997BA133DB6}"/>
              </a:ext>
            </a:extLst>
          </p:cNvPr>
          <p:cNvPicPr>
            <a:picLocks noChangeAspect="1"/>
          </p:cNvPicPr>
          <p:nvPr/>
        </p:nvPicPr>
        <p:blipFill>
          <a:blip r:embed="rId2"/>
          <a:stretch>
            <a:fillRect/>
          </a:stretch>
        </p:blipFill>
        <p:spPr>
          <a:xfrm>
            <a:off x="10646796" y="6177062"/>
            <a:ext cx="1545203" cy="680938"/>
          </a:xfrm>
          <a:prstGeom prst="rect">
            <a:avLst/>
          </a:prstGeom>
        </p:spPr>
      </p:pic>
      <p:graphicFrame>
        <p:nvGraphicFramePr>
          <p:cNvPr id="5" name="Table 4">
            <a:extLst>
              <a:ext uri="{FF2B5EF4-FFF2-40B4-BE49-F238E27FC236}">
                <a16:creationId xmlns:a16="http://schemas.microsoft.com/office/drawing/2014/main" id="{01DE807C-2B43-3720-1B86-CD86AFB50E1A}"/>
              </a:ext>
            </a:extLst>
          </p:cNvPr>
          <p:cNvGraphicFramePr>
            <a:graphicFrameLocks noGrp="1"/>
          </p:cNvGraphicFramePr>
          <p:nvPr>
            <p:extLst>
              <p:ext uri="{D42A27DB-BD31-4B8C-83A1-F6EECF244321}">
                <p14:modId xmlns:p14="http://schemas.microsoft.com/office/powerpoint/2010/main" val="3012593441"/>
              </p:ext>
            </p:extLst>
          </p:nvPr>
        </p:nvGraphicFramePr>
        <p:xfrm>
          <a:off x="180475" y="778009"/>
          <a:ext cx="11831053" cy="5398953"/>
        </p:xfrm>
        <a:graphic>
          <a:graphicData uri="http://schemas.openxmlformats.org/drawingml/2006/table">
            <a:tbl>
              <a:tblPr>
                <a:tableStyleId>{08FB837D-C827-4EFA-A057-4D05807E0F7C}</a:tableStyleId>
              </a:tblPr>
              <a:tblGrid>
                <a:gridCol w="910081">
                  <a:extLst>
                    <a:ext uri="{9D8B030D-6E8A-4147-A177-3AD203B41FA5}">
                      <a16:colId xmlns:a16="http://schemas.microsoft.com/office/drawing/2014/main" val="3474062202"/>
                    </a:ext>
                  </a:extLst>
                </a:gridCol>
                <a:gridCol w="910081">
                  <a:extLst>
                    <a:ext uri="{9D8B030D-6E8A-4147-A177-3AD203B41FA5}">
                      <a16:colId xmlns:a16="http://schemas.microsoft.com/office/drawing/2014/main" val="3909484812"/>
                    </a:ext>
                  </a:extLst>
                </a:gridCol>
                <a:gridCol w="910081">
                  <a:extLst>
                    <a:ext uri="{9D8B030D-6E8A-4147-A177-3AD203B41FA5}">
                      <a16:colId xmlns:a16="http://schemas.microsoft.com/office/drawing/2014/main" val="117189424"/>
                    </a:ext>
                  </a:extLst>
                </a:gridCol>
                <a:gridCol w="910081">
                  <a:extLst>
                    <a:ext uri="{9D8B030D-6E8A-4147-A177-3AD203B41FA5}">
                      <a16:colId xmlns:a16="http://schemas.microsoft.com/office/drawing/2014/main" val="3079117798"/>
                    </a:ext>
                  </a:extLst>
                </a:gridCol>
                <a:gridCol w="910081">
                  <a:extLst>
                    <a:ext uri="{9D8B030D-6E8A-4147-A177-3AD203B41FA5}">
                      <a16:colId xmlns:a16="http://schemas.microsoft.com/office/drawing/2014/main" val="3776773023"/>
                    </a:ext>
                  </a:extLst>
                </a:gridCol>
                <a:gridCol w="910081">
                  <a:extLst>
                    <a:ext uri="{9D8B030D-6E8A-4147-A177-3AD203B41FA5}">
                      <a16:colId xmlns:a16="http://schemas.microsoft.com/office/drawing/2014/main" val="240960746"/>
                    </a:ext>
                  </a:extLst>
                </a:gridCol>
                <a:gridCol w="910081">
                  <a:extLst>
                    <a:ext uri="{9D8B030D-6E8A-4147-A177-3AD203B41FA5}">
                      <a16:colId xmlns:a16="http://schemas.microsoft.com/office/drawing/2014/main" val="1019127747"/>
                    </a:ext>
                  </a:extLst>
                </a:gridCol>
                <a:gridCol w="910081">
                  <a:extLst>
                    <a:ext uri="{9D8B030D-6E8A-4147-A177-3AD203B41FA5}">
                      <a16:colId xmlns:a16="http://schemas.microsoft.com/office/drawing/2014/main" val="1989534197"/>
                    </a:ext>
                  </a:extLst>
                </a:gridCol>
                <a:gridCol w="910081">
                  <a:extLst>
                    <a:ext uri="{9D8B030D-6E8A-4147-A177-3AD203B41FA5}">
                      <a16:colId xmlns:a16="http://schemas.microsoft.com/office/drawing/2014/main" val="3757313047"/>
                    </a:ext>
                  </a:extLst>
                </a:gridCol>
                <a:gridCol w="910081">
                  <a:extLst>
                    <a:ext uri="{9D8B030D-6E8A-4147-A177-3AD203B41FA5}">
                      <a16:colId xmlns:a16="http://schemas.microsoft.com/office/drawing/2014/main" val="1819856258"/>
                    </a:ext>
                  </a:extLst>
                </a:gridCol>
                <a:gridCol w="910081">
                  <a:extLst>
                    <a:ext uri="{9D8B030D-6E8A-4147-A177-3AD203B41FA5}">
                      <a16:colId xmlns:a16="http://schemas.microsoft.com/office/drawing/2014/main" val="384158189"/>
                    </a:ext>
                  </a:extLst>
                </a:gridCol>
                <a:gridCol w="910081">
                  <a:extLst>
                    <a:ext uri="{9D8B030D-6E8A-4147-A177-3AD203B41FA5}">
                      <a16:colId xmlns:a16="http://schemas.microsoft.com/office/drawing/2014/main" val="1331465791"/>
                    </a:ext>
                  </a:extLst>
                </a:gridCol>
                <a:gridCol w="910081">
                  <a:extLst>
                    <a:ext uri="{9D8B030D-6E8A-4147-A177-3AD203B41FA5}">
                      <a16:colId xmlns:a16="http://schemas.microsoft.com/office/drawing/2014/main" val="2931046362"/>
                    </a:ext>
                  </a:extLst>
                </a:gridCol>
              </a:tblGrid>
              <a:tr h="760415">
                <a:tc>
                  <a:txBody>
                    <a:bodyPr/>
                    <a:lstStyle/>
                    <a:p>
                      <a:pPr>
                        <a:buNone/>
                      </a:pPr>
                      <a:r>
                        <a:rPr lang="en-GB" sz="1400" b="1"/>
                        <a:t>Variable Costs</a:t>
                      </a:r>
                      <a:endParaRPr lang="en-GB" sz="1400"/>
                    </a:p>
                  </a:txBody>
                  <a:tcPr marL="61286" marR="61286" marT="30643" marB="30643" anchor="ctr"/>
                </a:tc>
                <a:tc>
                  <a:txBody>
                    <a:bodyPr/>
                    <a:lstStyle/>
                    <a:p>
                      <a:pPr>
                        <a:buNone/>
                      </a:pPr>
                      <a:r>
                        <a:rPr lang="en-GB" sz="1400" b="1"/>
                        <a:t>Jun</a:t>
                      </a:r>
                      <a:endParaRPr lang="en-GB" sz="1400"/>
                    </a:p>
                  </a:txBody>
                  <a:tcPr marL="61286" marR="61286" marT="30643" marB="30643" anchor="ctr"/>
                </a:tc>
                <a:tc>
                  <a:txBody>
                    <a:bodyPr/>
                    <a:lstStyle/>
                    <a:p>
                      <a:pPr>
                        <a:buNone/>
                      </a:pPr>
                      <a:r>
                        <a:rPr lang="en-GB" sz="1400" b="1"/>
                        <a:t>Jul</a:t>
                      </a:r>
                      <a:endParaRPr lang="en-GB" sz="1400"/>
                    </a:p>
                  </a:txBody>
                  <a:tcPr marL="61286" marR="61286" marT="30643" marB="30643" anchor="ctr"/>
                </a:tc>
                <a:tc>
                  <a:txBody>
                    <a:bodyPr/>
                    <a:lstStyle/>
                    <a:p>
                      <a:pPr>
                        <a:buNone/>
                      </a:pPr>
                      <a:r>
                        <a:rPr lang="en-GB" sz="1400" b="1"/>
                        <a:t>Aug</a:t>
                      </a:r>
                      <a:endParaRPr lang="en-GB" sz="1400"/>
                    </a:p>
                  </a:txBody>
                  <a:tcPr marL="61286" marR="61286" marT="30643" marB="30643" anchor="ctr"/>
                </a:tc>
                <a:tc>
                  <a:txBody>
                    <a:bodyPr/>
                    <a:lstStyle/>
                    <a:p>
                      <a:pPr>
                        <a:buNone/>
                      </a:pPr>
                      <a:r>
                        <a:rPr lang="en-GB" sz="1400" b="1"/>
                        <a:t>Sep</a:t>
                      </a:r>
                      <a:endParaRPr lang="en-GB" sz="1400"/>
                    </a:p>
                  </a:txBody>
                  <a:tcPr marL="61286" marR="61286" marT="30643" marB="30643" anchor="ctr"/>
                </a:tc>
                <a:tc>
                  <a:txBody>
                    <a:bodyPr/>
                    <a:lstStyle/>
                    <a:p>
                      <a:pPr>
                        <a:buNone/>
                      </a:pPr>
                      <a:r>
                        <a:rPr lang="en-GB" sz="1400" b="1"/>
                        <a:t>Oct</a:t>
                      </a:r>
                      <a:endParaRPr lang="en-GB" sz="1400"/>
                    </a:p>
                  </a:txBody>
                  <a:tcPr marL="61286" marR="61286" marT="30643" marB="30643" anchor="ctr"/>
                </a:tc>
                <a:tc>
                  <a:txBody>
                    <a:bodyPr/>
                    <a:lstStyle/>
                    <a:p>
                      <a:pPr>
                        <a:buNone/>
                      </a:pPr>
                      <a:r>
                        <a:rPr lang="en-GB" sz="1400" b="1"/>
                        <a:t>Nov</a:t>
                      </a:r>
                      <a:endParaRPr lang="en-GB" sz="1400"/>
                    </a:p>
                  </a:txBody>
                  <a:tcPr marL="61286" marR="61286" marT="30643" marB="30643" anchor="ctr"/>
                </a:tc>
                <a:tc>
                  <a:txBody>
                    <a:bodyPr/>
                    <a:lstStyle/>
                    <a:p>
                      <a:pPr>
                        <a:buNone/>
                      </a:pPr>
                      <a:r>
                        <a:rPr lang="en-GB" sz="1400" b="1"/>
                        <a:t>Dec</a:t>
                      </a:r>
                      <a:endParaRPr lang="en-GB" sz="1400"/>
                    </a:p>
                  </a:txBody>
                  <a:tcPr marL="61286" marR="61286" marT="30643" marB="30643" anchor="ctr"/>
                </a:tc>
                <a:tc>
                  <a:txBody>
                    <a:bodyPr/>
                    <a:lstStyle/>
                    <a:p>
                      <a:pPr>
                        <a:buNone/>
                      </a:pPr>
                      <a:r>
                        <a:rPr lang="en-GB" sz="1400" b="1"/>
                        <a:t>Jan</a:t>
                      </a:r>
                      <a:endParaRPr lang="en-GB" sz="1400"/>
                    </a:p>
                  </a:txBody>
                  <a:tcPr marL="61286" marR="61286" marT="30643" marB="30643" anchor="ctr"/>
                </a:tc>
                <a:tc>
                  <a:txBody>
                    <a:bodyPr/>
                    <a:lstStyle/>
                    <a:p>
                      <a:pPr>
                        <a:buNone/>
                      </a:pPr>
                      <a:r>
                        <a:rPr lang="en-GB" sz="1400" b="1"/>
                        <a:t>Feb</a:t>
                      </a:r>
                      <a:endParaRPr lang="en-GB" sz="1400"/>
                    </a:p>
                  </a:txBody>
                  <a:tcPr marL="61286" marR="61286" marT="30643" marB="30643" anchor="ctr"/>
                </a:tc>
                <a:tc>
                  <a:txBody>
                    <a:bodyPr/>
                    <a:lstStyle/>
                    <a:p>
                      <a:pPr>
                        <a:buNone/>
                      </a:pPr>
                      <a:r>
                        <a:rPr lang="en-GB" sz="1400" b="1"/>
                        <a:t>Mar</a:t>
                      </a:r>
                      <a:endParaRPr lang="en-GB" sz="1400"/>
                    </a:p>
                  </a:txBody>
                  <a:tcPr marL="61286" marR="61286" marT="30643" marB="30643" anchor="ctr"/>
                </a:tc>
                <a:tc>
                  <a:txBody>
                    <a:bodyPr/>
                    <a:lstStyle/>
                    <a:p>
                      <a:pPr>
                        <a:buNone/>
                      </a:pPr>
                      <a:r>
                        <a:rPr lang="en-GB" sz="1400" b="1"/>
                        <a:t>Apr</a:t>
                      </a:r>
                      <a:endParaRPr lang="en-GB" sz="1400"/>
                    </a:p>
                  </a:txBody>
                  <a:tcPr marL="61286" marR="61286" marT="30643" marB="30643" anchor="ctr"/>
                </a:tc>
                <a:tc>
                  <a:txBody>
                    <a:bodyPr/>
                    <a:lstStyle/>
                    <a:p>
                      <a:pPr>
                        <a:buNone/>
                      </a:pPr>
                      <a:r>
                        <a:rPr lang="en-GB" sz="1400" b="1"/>
                        <a:t>May</a:t>
                      </a:r>
                      <a:endParaRPr lang="en-GB" sz="1400"/>
                    </a:p>
                  </a:txBody>
                  <a:tcPr marL="61286" marR="61286" marT="30643" marB="30643" anchor="ctr"/>
                </a:tc>
                <a:extLst>
                  <a:ext uri="{0D108BD9-81ED-4DB2-BD59-A6C34878D82A}">
                    <a16:rowId xmlns:a16="http://schemas.microsoft.com/office/drawing/2014/main" val="611334999"/>
                  </a:ext>
                </a:extLst>
              </a:tr>
              <a:tr h="532291">
                <a:tc>
                  <a:txBody>
                    <a:bodyPr/>
                    <a:lstStyle/>
                    <a:p>
                      <a:pPr>
                        <a:buNone/>
                      </a:pPr>
                      <a:r>
                        <a:rPr lang="en-GB" sz="1400" b="1"/>
                        <a:t>Electricity</a:t>
                      </a:r>
                      <a:endParaRPr lang="en-GB" sz="1400"/>
                    </a:p>
                  </a:txBody>
                  <a:tcPr marL="61286" marR="61286" marT="30643" marB="30643" anchor="ctr"/>
                </a:tc>
                <a:tc>
                  <a:txBody>
                    <a:bodyPr/>
                    <a:lstStyle/>
                    <a:p>
                      <a:pPr>
                        <a:buNone/>
                      </a:pPr>
                      <a:r>
                        <a:rPr lang="en-GB" sz="1400"/>
                        <a:t>£240</a:t>
                      </a:r>
                    </a:p>
                  </a:txBody>
                  <a:tcPr marL="61286" marR="61286" marT="30643" marB="30643" anchor="ctr"/>
                </a:tc>
                <a:tc>
                  <a:txBody>
                    <a:bodyPr/>
                    <a:lstStyle/>
                    <a:p>
                      <a:pPr>
                        <a:buNone/>
                      </a:pPr>
                      <a:r>
                        <a:rPr lang="en-GB" sz="1400" dirty="0"/>
                        <a:t>£480</a:t>
                      </a:r>
                    </a:p>
                  </a:txBody>
                  <a:tcPr marL="61286" marR="61286" marT="30643" marB="30643" anchor="ctr"/>
                </a:tc>
                <a:tc>
                  <a:txBody>
                    <a:bodyPr/>
                    <a:lstStyle/>
                    <a:p>
                      <a:pPr>
                        <a:buNone/>
                      </a:pPr>
                      <a:r>
                        <a:rPr lang="en-GB" sz="1400"/>
                        <a:t>£480</a:t>
                      </a:r>
                    </a:p>
                  </a:txBody>
                  <a:tcPr marL="61286" marR="61286" marT="30643" marB="30643" anchor="ctr"/>
                </a:tc>
                <a:tc>
                  <a:txBody>
                    <a:bodyPr/>
                    <a:lstStyle/>
                    <a:p>
                      <a:pPr>
                        <a:buNone/>
                      </a:pPr>
                      <a:r>
                        <a:rPr lang="en-GB" sz="1400"/>
                        <a:t>£130</a:t>
                      </a:r>
                    </a:p>
                  </a:txBody>
                  <a:tcPr marL="61286" marR="61286" marT="30643" marB="30643" anchor="ctr"/>
                </a:tc>
                <a:tc>
                  <a:txBody>
                    <a:bodyPr/>
                    <a:lstStyle/>
                    <a:p>
                      <a:pPr>
                        <a:buNone/>
                      </a:pPr>
                      <a:r>
                        <a:rPr lang="en-GB" sz="1400"/>
                        <a:t>£480</a:t>
                      </a:r>
                    </a:p>
                  </a:txBody>
                  <a:tcPr marL="61286" marR="61286" marT="30643" marB="30643" anchor="ctr"/>
                </a:tc>
                <a:tc>
                  <a:txBody>
                    <a:bodyPr/>
                    <a:lstStyle/>
                    <a:p>
                      <a:pPr>
                        <a:buNone/>
                      </a:pPr>
                      <a:r>
                        <a:rPr lang="en-GB" sz="1400"/>
                        <a:t>£480</a:t>
                      </a:r>
                    </a:p>
                  </a:txBody>
                  <a:tcPr marL="61286" marR="61286" marT="30643" marB="30643" anchor="ctr"/>
                </a:tc>
                <a:tc>
                  <a:txBody>
                    <a:bodyPr/>
                    <a:lstStyle/>
                    <a:p>
                      <a:pPr>
                        <a:buNone/>
                      </a:pPr>
                      <a:r>
                        <a:rPr lang="en-GB" sz="1400"/>
                        <a:t>£300</a:t>
                      </a:r>
                    </a:p>
                  </a:txBody>
                  <a:tcPr marL="61286" marR="61286" marT="30643" marB="30643" anchor="ctr"/>
                </a:tc>
                <a:tc>
                  <a:txBody>
                    <a:bodyPr/>
                    <a:lstStyle/>
                    <a:p>
                      <a:pPr>
                        <a:buNone/>
                      </a:pPr>
                      <a:r>
                        <a:rPr lang="en-GB" sz="1400"/>
                        <a:t>£130</a:t>
                      </a:r>
                    </a:p>
                  </a:txBody>
                  <a:tcPr marL="61286" marR="61286" marT="30643" marB="30643" anchor="ctr"/>
                </a:tc>
                <a:tc>
                  <a:txBody>
                    <a:bodyPr/>
                    <a:lstStyle/>
                    <a:p>
                      <a:pPr>
                        <a:buNone/>
                      </a:pPr>
                      <a:r>
                        <a:rPr lang="en-GB" sz="1400"/>
                        <a:t>£240</a:t>
                      </a:r>
                    </a:p>
                  </a:txBody>
                  <a:tcPr marL="61286" marR="61286" marT="30643" marB="30643" anchor="ctr"/>
                </a:tc>
                <a:tc>
                  <a:txBody>
                    <a:bodyPr/>
                    <a:lstStyle/>
                    <a:p>
                      <a:pPr>
                        <a:buNone/>
                      </a:pPr>
                      <a:r>
                        <a:rPr lang="en-GB" sz="1400"/>
                        <a:t>£480</a:t>
                      </a:r>
                    </a:p>
                  </a:txBody>
                  <a:tcPr marL="61286" marR="61286" marT="30643" marB="30643" anchor="ctr"/>
                </a:tc>
                <a:tc>
                  <a:txBody>
                    <a:bodyPr/>
                    <a:lstStyle/>
                    <a:p>
                      <a:pPr>
                        <a:buNone/>
                      </a:pPr>
                      <a:r>
                        <a:rPr lang="en-GB" sz="1400"/>
                        <a:t>£400</a:t>
                      </a:r>
                    </a:p>
                  </a:txBody>
                  <a:tcPr marL="61286" marR="61286" marT="30643" marB="30643" anchor="ctr"/>
                </a:tc>
                <a:tc>
                  <a:txBody>
                    <a:bodyPr/>
                    <a:lstStyle/>
                    <a:p>
                      <a:pPr>
                        <a:buNone/>
                      </a:pPr>
                      <a:r>
                        <a:rPr lang="en-GB" sz="1400"/>
                        <a:t>£130</a:t>
                      </a:r>
                    </a:p>
                  </a:txBody>
                  <a:tcPr marL="61286" marR="61286" marT="30643" marB="30643" anchor="ctr"/>
                </a:tc>
                <a:extLst>
                  <a:ext uri="{0D108BD9-81ED-4DB2-BD59-A6C34878D82A}">
                    <a16:rowId xmlns:a16="http://schemas.microsoft.com/office/drawing/2014/main" val="3197445333"/>
                  </a:ext>
                </a:extLst>
              </a:tr>
              <a:tr h="1444791">
                <a:tc>
                  <a:txBody>
                    <a:bodyPr/>
                    <a:lstStyle/>
                    <a:p>
                      <a:pPr>
                        <a:buNone/>
                      </a:pPr>
                      <a:r>
                        <a:rPr lang="en-GB" sz="1400" b="1"/>
                        <a:t>Raw materials (Ingredients)</a:t>
                      </a:r>
                      <a:endParaRPr lang="en-GB" sz="1400"/>
                    </a:p>
                  </a:txBody>
                  <a:tcPr marL="61286" marR="61286" marT="30643" marB="30643" anchor="ctr"/>
                </a:tc>
                <a:tc>
                  <a:txBody>
                    <a:bodyPr/>
                    <a:lstStyle/>
                    <a:p>
                      <a:pPr>
                        <a:buNone/>
                      </a:pPr>
                      <a:r>
                        <a:rPr lang="en-GB" sz="1400"/>
                        <a:t>£1,700</a:t>
                      </a:r>
                    </a:p>
                  </a:txBody>
                  <a:tcPr marL="61286" marR="61286" marT="30643" marB="30643" anchor="ctr"/>
                </a:tc>
                <a:tc>
                  <a:txBody>
                    <a:bodyPr/>
                    <a:lstStyle/>
                    <a:p>
                      <a:pPr>
                        <a:buNone/>
                      </a:pPr>
                      <a:r>
                        <a:rPr lang="en-GB" sz="1400"/>
                        <a:t>£3,400</a:t>
                      </a:r>
                    </a:p>
                  </a:txBody>
                  <a:tcPr marL="61286" marR="61286" marT="30643" marB="30643" anchor="ctr"/>
                </a:tc>
                <a:tc>
                  <a:txBody>
                    <a:bodyPr/>
                    <a:lstStyle/>
                    <a:p>
                      <a:pPr>
                        <a:buNone/>
                      </a:pPr>
                      <a:r>
                        <a:rPr lang="en-GB" sz="1400"/>
                        <a:t>£3,400</a:t>
                      </a:r>
                    </a:p>
                  </a:txBody>
                  <a:tcPr marL="61286" marR="61286" marT="30643" marB="30643" anchor="ctr"/>
                </a:tc>
                <a:tc>
                  <a:txBody>
                    <a:bodyPr/>
                    <a:lstStyle/>
                    <a:p>
                      <a:pPr>
                        <a:buNone/>
                      </a:pPr>
                      <a:r>
                        <a:rPr lang="en-GB" sz="1400"/>
                        <a:t>£950</a:t>
                      </a:r>
                    </a:p>
                  </a:txBody>
                  <a:tcPr marL="61286" marR="61286" marT="30643" marB="30643" anchor="ctr"/>
                </a:tc>
                <a:tc>
                  <a:txBody>
                    <a:bodyPr/>
                    <a:lstStyle/>
                    <a:p>
                      <a:pPr>
                        <a:buNone/>
                      </a:pPr>
                      <a:r>
                        <a:rPr lang="en-GB" sz="1400"/>
                        <a:t>£3,400</a:t>
                      </a:r>
                    </a:p>
                  </a:txBody>
                  <a:tcPr marL="61286" marR="61286" marT="30643" marB="30643" anchor="ctr"/>
                </a:tc>
                <a:tc>
                  <a:txBody>
                    <a:bodyPr/>
                    <a:lstStyle/>
                    <a:p>
                      <a:pPr>
                        <a:buNone/>
                      </a:pPr>
                      <a:r>
                        <a:rPr lang="en-GB" sz="1400"/>
                        <a:t>£3,400</a:t>
                      </a:r>
                    </a:p>
                  </a:txBody>
                  <a:tcPr marL="61286" marR="61286" marT="30643" marB="30643" anchor="ctr"/>
                </a:tc>
                <a:tc>
                  <a:txBody>
                    <a:bodyPr/>
                    <a:lstStyle/>
                    <a:p>
                      <a:pPr>
                        <a:buNone/>
                      </a:pPr>
                      <a:r>
                        <a:rPr lang="en-GB" sz="1400"/>
                        <a:t>£2,200</a:t>
                      </a:r>
                    </a:p>
                  </a:txBody>
                  <a:tcPr marL="61286" marR="61286" marT="30643" marB="30643" anchor="ctr"/>
                </a:tc>
                <a:tc>
                  <a:txBody>
                    <a:bodyPr/>
                    <a:lstStyle/>
                    <a:p>
                      <a:pPr>
                        <a:buNone/>
                      </a:pPr>
                      <a:r>
                        <a:rPr lang="en-GB" sz="1400"/>
                        <a:t>£950</a:t>
                      </a:r>
                    </a:p>
                  </a:txBody>
                  <a:tcPr marL="61286" marR="61286" marT="30643" marB="30643" anchor="ctr"/>
                </a:tc>
                <a:tc>
                  <a:txBody>
                    <a:bodyPr/>
                    <a:lstStyle/>
                    <a:p>
                      <a:pPr>
                        <a:buNone/>
                      </a:pPr>
                      <a:r>
                        <a:rPr lang="en-GB" sz="1400"/>
                        <a:t>£1,700</a:t>
                      </a:r>
                    </a:p>
                  </a:txBody>
                  <a:tcPr marL="61286" marR="61286" marT="30643" marB="30643" anchor="ctr"/>
                </a:tc>
                <a:tc>
                  <a:txBody>
                    <a:bodyPr/>
                    <a:lstStyle/>
                    <a:p>
                      <a:pPr>
                        <a:buNone/>
                      </a:pPr>
                      <a:r>
                        <a:rPr lang="en-GB" sz="1400"/>
                        <a:t>£3,400</a:t>
                      </a:r>
                    </a:p>
                  </a:txBody>
                  <a:tcPr marL="61286" marR="61286" marT="30643" marB="30643" anchor="ctr"/>
                </a:tc>
                <a:tc>
                  <a:txBody>
                    <a:bodyPr/>
                    <a:lstStyle/>
                    <a:p>
                      <a:pPr>
                        <a:buNone/>
                      </a:pPr>
                      <a:r>
                        <a:rPr lang="en-GB" sz="1400"/>
                        <a:t>£2,700</a:t>
                      </a:r>
                    </a:p>
                  </a:txBody>
                  <a:tcPr marL="61286" marR="61286" marT="30643" marB="30643" anchor="ctr"/>
                </a:tc>
                <a:tc>
                  <a:txBody>
                    <a:bodyPr/>
                    <a:lstStyle/>
                    <a:p>
                      <a:pPr>
                        <a:buNone/>
                      </a:pPr>
                      <a:r>
                        <a:rPr lang="en-GB" sz="1400"/>
                        <a:t>£950</a:t>
                      </a:r>
                    </a:p>
                  </a:txBody>
                  <a:tcPr marL="61286" marR="61286" marT="30643" marB="30643" anchor="ctr"/>
                </a:tc>
                <a:extLst>
                  <a:ext uri="{0D108BD9-81ED-4DB2-BD59-A6C34878D82A}">
                    <a16:rowId xmlns:a16="http://schemas.microsoft.com/office/drawing/2014/main" val="1211160820"/>
                  </a:ext>
                </a:extLst>
              </a:tr>
              <a:tr h="1216665">
                <a:tc>
                  <a:txBody>
                    <a:bodyPr/>
                    <a:lstStyle/>
                    <a:p>
                      <a:pPr>
                        <a:buNone/>
                      </a:pPr>
                      <a:r>
                        <a:rPr lang="en-GB" sz="1400" b="1"/>
                        <a:t>Hourly paid Emp (extra hours)</a:t>
                      </a:r>
                      <a:endParaRPr lang="en-GB" sz="1400"/>
                    </a:p>
                  </a:txBody>
                  <a:tcPr marL="61286" marR="61286" marT="30643" marB="30643" anchor="ctr"/>
                </a:tc>
                <a:tc>
                  <a:txBody>
                    <a:bodyPr/>
                    <a:lstStyle/>
                    <a:p>
                      <a:pPr>
                        <a:buNone/>
                      </a:pPr>
                      <a:r>
                        <a:rPr lang="en-GB" sz="1400"/>
                        <a:t>£480</a:t>
                      </a:r>
                    </a:p>
                  </a:txBody>
                  <a:tcPr marL="61286" marR="61286" marT="30643" marB="30643" anchor="ctr"/>
                </a:tc>
                <a:tc>
                  <a:txBody>
                    <a:bodyPr/>
                    <a:lstStyle/>
                    <a:p>
                      <a:pPr>
                        <a:buNone/>
                      </a:pPr>
                      <a:r>
                        <a:rPr lang="en-GB" sz="1400"/>
                        <a:t>£960</a:t>
                      </a:r>
                    </a:p>
                  </a:txBody>
                  <a:tcPr marL="61286" marR="61286" marT="30643" marB="30643" anchor="ctr"/>
                </a:tc>
                <a:tc>
                  <a:txBody>
                    <a:bodyPr/>
                    <a:lstStyle/>
                    <a:p>
                      <a:pPr>
                        <a:buNone/>
                      </a:pPr>
                      <a:r>
                        <a:rPr lang="en-GB" sz="1400"/>
                        <a:t>£960</a:t>
                      </a:r>
                    </a:p>
                  </a:txBody>
                  <a:tcPr marL="61286" marR="61286" marT="30643" marB="30643" anchor="ctr"/>
                </a:tc>
                <a:tc>
                  <a:txBody>
                    <a:bodyPr/>
                    <a:lstStyle/>
                    <a:p>
                      <a:pPr>
                        <a:buNone/>
                      </a:pPr>
                      <a:r>
                        <a:rPr lang="en-GB" sz="1400"/>
                        <a:t>£240</a:t>
                      </a:r>
                    </a:p>
                  </a:txBody>
                  <a:tcPr marL="61286" marR="61286" marT="30643" marB="30643" anchor="ctr"/>
                </a:tc>
                <a:tc>
                  <a:txBody>
                    <a:bodyPr/>
                    <a:lstStyle/>
                    <a:p>
                      <a:pPr>
                        <a:buNone/>
                      </a:pPr>
                      <a:r>
                        <a:rPr lang="en-GB" sz="1400"/>
                        <a:t>£960</a:t>
                      </a:r>
                    </a:p>
                  </a:txBody>
                  <a:tcPr marL="61286" marR="61286" marT="30643" marB="30643" anchor="ctr"/>
                </a:tc>
                <a:tc>
                  <a:txBody>
                    <a:bodyPr/>
                    <a:lstStyle/>
                    <a:p>
                      <a:pPr>
                        <a:buNone/>
                      </a:pPr>
                      <a:r>
                        <a:rPr lang="en-GB" sz="1400"/>
                        <a:t>£960</a:t>
                      </a:r>
                    </a:p>
                  </a:txBody>
                  <a:tcPr marL="61286" marR="61286" marT="30643" marB="30643" anchor="ctr"/>
                </a:tc>
                <a:tc>
                  <a:txBody>
                    <a:bodyPr/>
                    <a:lstStyle/>
                    <a:p>
                      <a:pPr>
                        <a:buNone/>
                      </a:pPr>
                      <a:r>
                        <a:rPr lang="en-GB" sz="1400"/>
                        <a:t>£580</a:t>
                      </a:r>
                    </a:p>
                  </a:txBody>
                  <a:tcPr marL="61286" marR="61286" marT="30643" marB="30643" anchor="ctr"/>
                </a:tc>
                <a:tc>
                  <a:txBody>
                    <a:bodyPr/>
                    <a:lstStyle/>
                    <a:p>
                      <a:pPr>
                        <a:buNone/>
                      </a:pPr>
                      <a:r>
                        <a:rPr lang="en-GB" sz="1400"/>
                        <a:t>£240</a:t>
                      </a:r>
                    </a:p>
                  </a:txBody>
                  <a:tcPr marL="61286" marR="61286" marT="30643" marB="30643" anchor="ctr"/>
                </a:tc>
                <a:tc>
                  <a:txBody>
                    <a:bodyPr/>
                    <a:lstStyle/>
                    <a:p>
                      <a:pPr>
                        <a:buNone/>
                      </a:pPr>
                      <a:r>
                        <a:rPr lang="en-GB" sz="1400"/>
                        <a:t>£480</a:t>
                      </a:r>
                    </a:p>
                  </a:txBody>
                  <a:tcPr marL="61286" marR="61286" marT="30643" marB="30643" anchor="ctr"/>
                </a:tc>
                <a:tc>
                  <a:txBody>
                    <a:bodyPr/>
                    <a:lstStyle/>
                    <a:p>
                      <a:pPr>
                        <a:buNone/>
                      </a:pPr>
                      <a:r>
                        <a:rPr lang="en-GB" sz="1400"/>
                        <a:t>£960</a:t>
                      </a:r>
                    </a:p>
                  </a:txBody>
                  <a:tcPr marL="61286" marR="61286" marT="30643" marB="30643" anchor="ctr"/>
                </a:tc>
                <a:tc>
                  <a:txBody>
                    <a:bodyPr/>
                    <a:lstStyle/>
                    <a:p>
                      <a:pPr>
                        <a:buNone/>
                      </a:pPr>
                      <a:r>
                        <a:rPr lang="en-GB" sz="1400"/>
                        <a:t>£860</a:t>
                      </a:r>
                    </a:p>
                  </a:txBody>
                  <a:tcPr marL="61286" marR="61286" marT="30643" marB="30643" anchor="ctr"/>
                </a:tc>
                <a:tc>
                  <a:txBody>
                    <a:bodyPr/>
                    <a:lstStyle/>
                    <a:p>
                      <a:pPr>
                        <a:buNone/>
                      </a:pPr>
                      <a:r>
                        <a:rPr lang="en-GB" sz="1400"/>
                        <a:t>£240</a:t>
                      </a:r>
                    </a:p>
                  </a:txBody>
                  <a:tcPr marL="61286" marR="61286" marT="30643" marB="30643" anchor="ctr"/>
                </a:tc>
                <a:extLst>
                  <a:ext uri="{0D108BD9-81ED-4DB2-BD59-A6C34878D82A}">
                    <a16:rowId xmlns:a16="http://schemas.microsoft.com/office/drawing/2014/main" val="2871886671"/>
                  </a:ext>
                </a:extLst>
              </a:tr>
              <a:tr h="1444791">
                <a:tc>
                  <a:txBody>
                    <a:bodyPr/>
                    <a:lstStyle/>
                    <a:p>
                      <a:pPr>
                        <a:buNone/>
                      </a:pPr>
                      <a:r>
                        <a:rPr lang="en-GB" sz="1400" b="1"/>
                        <a:t>TOTAL VARIABLE COST (COGS 40%)</a:t>
                      </a:r>
                      <a:endParaRPr lang="en-GB" sz="1400"/>
                    </a:p>
                  </a:txBody>
                  <a:tcPr marL="61286" marR="61286" marT="30643" marB="30643" anchor="ctr"/>
                </a:tc>
                <a:tc>
                  <a:txBody>
                    <a:bodyPr/>
                    <a:lstStyle/>
                    <a:p>
                      <a:pPr>
                        <a:buNone/>
                      </a:pPr>
                      <a:r>
                        <a:rPr lang="en-GB" sz="1400" b="1"/>
                        <a:t>£2,420</a:t>
                      </a:r>
                      <a:endParaRPr lang="en-GB" sz="1400"/>
                    </a:p>
                  </a:txBody>
                  <a:tcPr marL="61286" marR="61286" marT="30643" marB="30643" anchor="ctr"/>
                </a:tc>
                <a:tc>
                  <a:txBody>
                    <a:bodyPr/>
                    <a:lstStyle/>
                    <a:p>
                      <a:pPr>
                        <a:buNone/>
                      </a:pPr>
                      <a:r>
                        <a:rPr lang="en-GB" sz="1400" b="1"/>
                        <a:t>£4,840</a:t>
                      </a:r>
                      <a:endParaRPr lang="en-GB" sz="1400"/>
                    </a:p>
                  </a:txBody>
                  <a:tcPr marL="61286" marR="61286" marT="30643" marB="30643" anchor="ctr"/>
                </a:tc>
                <a:tc>
                  <a:txBody>
                    <a:bodyPr/>
                    <a:lstStyle/>
                    <a:p>
                      <a:pPr>
                        <a:buNone/>
                      </a:pPr>
                      <a:r>
                        <a:rPr lang="en-GB" sz="1400" b="1"/>
                        <a:t>£4,840</a:t>
                      </a:r>
                      <a:endParaRPr lang="en-GB" sz="1400"/>
                    </a:p>
                  </a:txBody>
                  <a:tcPr marL="61286" marR="61286" marT="30643" marB="30643" anchor="ctr"/>
                </a:tc>
                <a:tc>
                  <a:txBody>
                    <a:bodyPr/>
                    <a:lstStyle/>
                    <a:p>
                      <a:pPr>
                        <a:buNone/>
                      </a:pPr>
                      <a:r>
                        <a:rPr lang="en-GB" sz="1400" b="1"/>
                        <a:t>£1,320</a:t>
                      </a:r>
                      <a:endParaRPr lang="en-GB" sz="1400"/>
                    </a:p>
                  </a:txBody>
                  <a:tcPr marL="61286" marR="61286" marT="30643" marB="30643" anchor="ctr"/>
                </a:tc>
                <a:tc>
                  <a:txBody>
                    <a:bodyPr/>
                    <a:lstStyle/>
                    <a:p>
                      <a:pPr>
                        <a:buNone/>
                      </a:pPr>
                      <a:r>
                        <a:rPr lang="en-GB" sz="1400" b="1"/>
                        <a:t>£4,840</a:t>
                      </a:r>
                      <a:endParaRPr lang="en-GB" sz="1400"/>
                    </a:p>
                  </a:txBody>
                  <a:tcPr marL="61286" marR="61286" marT="30643" marB="30643" anchor="ctr"/>
                </a:tc>
                <a:tc>
                  <a:txBody>
                    <a:bodyPr/>
                    <a:lstStyle/>
                    <a:p>
                      <a:pPr>
                        <a:buNone/>
                      </a:pPr>
                      <a:r>
                        <a:rPr lang="en-GB" sz="1400" b="1"/>
                        <a:t>£4,840</a:t>
                      </a:r>
                      <a:endParaRPr lang="en-GB" sz="1400"/>
                    </a:p>
                  </a:txBody>
                  <a:tcPr marL="61286" marR="61286" marT="30643" marB="30643" anchor="ctr"/>
                </a:tc>
                <a:tc>
                  <a:txBody>
                    <a:bodyPr/>
                    <a:lstStyle/>
                    <a:p>
                      <a:pPr>
                        <a:buNone/>
                      </a:pPr>
                      <a:r>
                        <a:rPr lang="en-GB" sz="1400" b="1"/>
                        <a:t>£3,080</a:t>
                      </a:r>
                      <a:endParaRPr lang="en-GB" sz="1400"/>
                    </a:p>
                  </a:txBody>
                  <a:tcPr marL="61286" marR="61286" marT="30643" marB="30643" anchor="ctr"/>
                </a:tc>
                <a:tc>
                  <a:txBody>
                    <a:bodyPr/>
                    <a:lstStyle/>
                    <a:p>
                      <a:pPr>
                        <a:buNone/>
                      </a:pPr>
                      <a:r>
                        <a:rPr lang="en-GB" sz="1400" b="1"/>
                        <a:t>£1,320</a:t>
                      </a:r>
                      <a:endParaRPr lang="en-GB" sz="1400"/>
                    </a:p>
                  </a:txBody>
                  <a:tcPr marL="61286" marR="61286" marT="30643" marB="30643" anchor="ctr"/>
                </a:tc>
                <a:tc>
                  <a:txBody>
                    <a:bodyPr/>
                    <a:lstStyle/>
                    <a:p>
                      <a:pPr>
                        <a:buNone/>
                      </a:pPr>
                      <a:r>
                        <a:rPr lang="en-GB" sz="1400" b="1"/>
                        <a:t>£2,420</a:t>
                      </a:r>
                      <a:endParaRPr lang="en-GB" sz="1400"/>
                    </a:p>
                  </a:txBody>
                  <a:tcPr marL="61286" marR="61286" marT="30643" marB="30643" anchor="ctr"/>
                </a:tc>
                <a:tc>
                  <a:txBody>
                    <a:bodyPr/>
                    <a:lstStyle/>
                    <a:p>
                      <a:pPr>
                        <a:buNone/>
                      </a:pPr>
                      <a:r>
                        <a:rPr lang="en-GB" sz="1400" b="1"/>
                        <a:t>£4,840</a:t>
                      </a:r>
                      <a:endParaRPr lang="en-GB" sz="1400"/>
                    </a:p>
                  </a:txBody>
                  <a:tcPr marL="61286" marR="61286" marT="30643" marB="30643" anchor="ctr"/>
                </a:tc>
                <a:tc>
                  <a:txBody>
                    <a:bodyPr/>
                    <a:lstStyle/>
                    <a:p>
                      <a:pPr>
                        <a:buNone/>
                      </a:pPr>
                      <a:r>
                        <a:rPr lang="en-GB" sz="1400" b="1"/>
                        <a:t>£3,960</a:t>
                      </a:r>
                      <a:endParaRPr lang="en-GB" sz="1400"/>
                    </a:p>
                  </a:txBody>
                  <a:tcPr marL="61286" marR="61286" marT="30643" marB="30643" anchor="ctr"/>
                </a:tc>
                <a:tc>
                  <a:txBody>
                    <a:bodyPr/>
                    <a:lstStyle/>
                    <a:p>
                      <a:pPr>
                        <a:buNone/>
                      </a:pPr>
                      <a:r>
                        <a:rPr lang="en-GB" sz="1400" b="1" dirty="0"/>
                        <a:t>£1,320</a:t>
                      </a:r>
                      <a:endParaRPr lang="en-GB" sz="1400" dirty="0"/>
                    </a:p>
                  </a:txBody>
                  <a:tcPr marL="61286" marR="61286" marT="30643" marB="30643" anchor="ctr"/>
                </a:tc>
                <a:extLst>
                  <a:ext uri="{0D108BD9-81ED-4DB2-BD59-A6C34878D82A}">
                    <a16:rowId xmlns:a16="http://schemas.microsoft.com/office/drawing/2014/main" val="1823624323"/>
                  </a:ext>
                </a:extLst>
              </a:tr>
            </a:tbl>
          </a:graphicData>
        </a:graphic>
      </p:graphicFrame>
      <p:sp>
        <p:nvSpPr>
          <p:cNvPr id="6" name="Slide Number Placeholder 5">
            <a:extLst>
              <a:ext uri="{FF2B5EF4-FFF2-40B4-BE49-F238E27FC236}">
                <a16:creationId xmlns:a16="http://schemas.microsoft.com/office/drawing/2014/main" id="{637BD3E0-A818-127B-2248-5559A9578922}"/>
              </a:ext>
            </a:extLst>
          </p:cNvPr>
          <p:cNvSpPr>
            <a:spLocks noGrp="1"/>
          </p:cNvSpPr>
          <p:nvPr>
            <p:ph type="sldNum" sz="quarter" idx="12"/>
          </p:nvPr>
        </p:nvSpPr>
        <p:spPr/>
        <p:txBody>
          <a:bodyPr/>
          <a:lstStyle/>
          <a:p>
            <a:fld id="{2EC73818-8A25-48BB-BD29-7DA87A852273}" type="slidenum">
              <a:rPr lang="en-GB" smtClean="0"/>
              <a:t>11</a:t>
            </a:fld>
            <a:endParaRPr lang="en-GB"/>
          </a:p>
        </p:txBody>
      </p:sp>
    </p:spTree>
    <p:extLst>
      <p:ext uri="{BB962C8B-B14F-4D97-AF65-F5344CB8AC3E}">
        <p14:creationId xmlns:p14="http://schemas.microsoft.com/office/powerpoint/2010/main" val="1705266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9C4EABB-1A10-BCE0-1670-1C4ADF7076D1}"/>
              </a:ext>
            </a:extLst>
          </p:cNvPr>
          <p:cNvSpPr txBox="1">
            <a:spLocks/>
          </p:cNvSpPr>
          <p:nvPr/>
        </p:nvSpPr>
        <p:spPr>
          <a:xfrm>
            <a:off x="180474" y="778009"/>
            <a:ext cx="12011526" cy="60799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B98D99A-0755-F37F-8F27-6136E1533073}"/>
              </a:ext>
            </a:extLst>
          </p:cNvPr>
          <p:cNvSpPr txBox="1"/>
          <p:nvPr/>
        </p:nvSpPr>
        <p:spPr>
          <a:xfrm>
            <a:off x="838200" y="193234"/>
            <a:ext cx="1103071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Break-Even</a:t>
            </a:r>
          </a:p>
        </p:txBody>
      </p:sp>
      <p:pic>
        <p:nvPicPr>
          <p:cNvPr id="4" name="Picture 3" descr="A blue background with white text&#10;&#10;AI-generated content may be incorrect.">
            <a:extLst>
              <a:ext uri="{FF2B5EF4-FFF2-40B4-BE49-F238E27FC236}">
                <a16:creationId xmlns:a16="http://schemas.microsoft.com/office/drawing/2014/main" id="{6C0CAF22-2D6F-3439-EC59-FCBB1D37F567}"/>
              </a:ext>
            </a:extLst>
          </p:cNvPr>
          <p:cNvPicPr>
            <a:picLocks noChangeAspect="1"/>
          </p:cNvPicPr>
          <p:nvPr/>
        </p:nvPicPr>
        <p:blipFill>
          <a:blip r:embed="rId2"/>
          <a:stretch>
            <a:fillRect/>
          </a:stretch>
        </p:blipFill>
        <p:spPr>
          <a:xfrm>
            <a:off x="10399280" y="6067987"/>
            <a:ext cx="1792720" cy="790013"/>
          </a:xfrm>
          <a:prstGeom prst="rect">
            <a:avLst/>
          </a:prstGeom>
        </p:spPr>
      </p:pic>
      <p:graphicFrame>
        <p:nvGraphicFramePr>
          <p:cNvPr id="10" name="Table 9">
            <a:extLst>
              <a:ext uri="{FF2B5EF4-FFF2-40B4-BE49-F238E27FC236}">
                <a16:creationId xmlns:a16="http://schemas.microsoft.com/office/drawing/2014/main" id="{0717C8A7-8ADD-C146-716A-20867244FBB7}"/>
              </a:ext>
            </a:extLst>
          </p:cNvPr>
          <p:cNvGraphicFramePr>
            <a:graphicFrameLocks noGrp="1"/>
          </p:cNvGraphicFramePr>
          <p:nvPr>
            <p:extLst>
              <p:ext uri="{D42A27DB-BD31-4B8C-83A1-F6EECF244321}">
                <p14:modId xmlns:p14="http://schemas.microsoft.com/office/powerpoint/2010/main" val="1958871231"/>
              </p:ext>
            </p:extLst>
          </p:nvPr>
        </p:nvGraphicFramePr>
        <p:xfrm>
          <a:off x="831954" y="1229193"/>
          <a:ext cx="10521846" cy="4692338"/>
        </p:xfrm>
        <a:graphic>
          <a:graphicData uri="http://schemas.openxmlformats.org/drawingml/2006/table">
            <a:tbl>
              <a:tblPr>
                <a:tableStyleId>{35758FB7-9AC5-4552-8A53-C91805E547FA}</a:tableStyleId>
              </a:tblPr>
              <a:tblGrid>
                <a:gridCol w="5264046">
                  <a:extLst>
                    <a:ext uri="{9D8B030D-6E8A-4147-A177-3AD203B41FA5}">
                      <a16:colId xmlns:a16="http://schemas.microsoft.com/office/drawing/2014/main" val="2846559937"/>
                    </a:ext>
                  </a:extLst>
                </a:gridCol>
                <a:gridCol w="5257800">
                  <a:extLst>
                    <a:ext uri="{9D8B030D-6E8A-4147-A177-3AD203B41FA5}">
                      <a16:colId xmlns:a16="http://schemas.microsoft.com/office/drawing/2014/main" val="2067991171"/>
                    </a:ext>
                  </a:extLst>
                </a:gridCol>
              </a:tblGrid>
              <a:tr h="670334">
                <a:tc>
                  <a:txBody>
                    <a:bodyPr/>
                    <a:lstStyle/>
                    <a:p>
                      <a:pPr>
                        <a:buNone/>
                      </a:pPr>
                      <a:r>
                        <a:rPr lang="en-GB" sz="2400" b="1"/>
                        <a:t>Break‑Even </a:t>
                      </a:r>
                      <a:endParaRPr lang="en-GB" sz="2400">
                        <a:latin typeface="Arial" panose="020B0604020202020204" pitchFamily="34" charset="0"/>
                        <a:cs typeface="Arial" panose="020B0604020202020204" pitchFamily="34" charset="0"/>
                      </a:endParaRPr>
                    </a:p>
                  </a:txBody>
                  <a:tcPr anchor="ctr"/>
                </a:tc>
                <a:tc>
                  <a:txBody>
                    <a:bodyPr/>
                    <a:lstStyle/>
                    <a:p>
                      <a:pPr>
                        <a:buNone/>
                      </a:pPr>
                      <a:r>
                        <a:rPr lang="en-GB" sz="2400" b="1"/>
                        <a:t>Value</a:t>
                      </a:r>
                      <a:endParaRPr lang="en-GB" sz="24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733317949"/>
                  </a:ext>
                </a:extLst>
              </a:tr>
              <a:tr h="670334">
                <a:tc>
                  <a:txBody>
                    <a:bodyPr/>
                    <a:lstStyle/>
                    <a:p>
                      <a:pPr>
                        <a:buNone/>
                      </a:pPr>
                      <a:r>
                        <a:rPr lang="en-GB" sz="2400" b="1"/>
                        <a:t>Break‑even point (daily transactions)</a:t>
                      </a:r>
                      <a:endParaRPr lang="en-GB" sz="2400">
                        <a:latin typeface="Arial" panose="020B0604020202020204" pitchFamily="34" charset="0"/>
                        <a:cs typeface="Arial" panose="020B0604020202020204" pitchFamily="34" charset="0"/>
                      </a:endParaRPr>
                    </a:p>
                  </a:txBody>
                  <a:tcPr anchor="ctr"/>
                </a:tc>
                <a:tc>
                  <a:txBody>
                    <a:bodyPr/>
                    <a:lstStyle/>
                    <a:p>
                      <a:pPr>
                        <a:buNone/>
                      </a:pPr>
                      <a:r>
                        <a:rPr lang="en-GB" sz="2400" b="1"/>
                        <a:t>43</a:t>
                      </a:r>
                      <a:endParaRPr lang="en-GB" sz="24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449264417"/>
                  </a:ext>
                </a:extLst>
              </a:tr>
              <a:tr h="670334">
                <a:tc>
                  <a:txBody>
                    <a:bodyPr/>
                    <a:lstStyle/>
                    <a:p>
                      <a:pPr>
                        <a:buNone/>
                      </a:pPr>
                      <a:r>
                        <a:rPr lang="en-GB" sz="2400" b="1"/>
                        <a:t>Break‑even achieved</a:t>
                      </a:r>
                      <a:endParaRPr lang="en-GB" sz="2400">
                        <a:latin typeface="Arial" panose="020B0604020202020204" pitchFamily="34" charset="0"/>
                        <a:cs typeface="Arial" panose="020B0604020202020204" pitchFamily="34" charset="0"/>
                      </a:endParaRPr>
                    </a:p>
                  </a:txBody>
                  <a:tcPr anchor="ctr"/>
                </a:tc>
                <a:tc>
                  <a:txBody>
                    <a:bodyPr/>
                    <a:lstStyle/>
                    <a:p>
                      <a:pPr>
                        <a:buNone/>
                      </a:pPr>
                      <a:r>
                        <a:rPr lang="en-GB" sz="2400" b="1"/>
                        <a:t>Within first month</a:t>
                      </a:r>
                      <a:endParaRPr lang="en-GB" sz="24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843187275"/>
                  </a:ext>
                </a:extLst>
              </a:tr>
              <a:tr h="670334">
                <a:tc>
                  <a:txBody>
                    <a:bodyPr/>
                    <a:lstStyle/>
                    <a:p>
                      <a:pPr>
                        <a:buNone/>
                      </a:pPr>
                      <a:r>
                        <a:rPr lang="en-GB" sz="2400" b="1" dirty="0"/>
                        <a:t>Payback period  60 transactions/day</a:t>
                      </a:r>
                      <a:endParaRPr lang="en-GB" sz="2400" dirty="0">
                        <a:latin typeface="Arial" panose="020B0604020202020204" pitchFamily="34" charset="0"/>
                        <a:cs typeface="Arial" panose="020B0604020202020204" pitchFamily="34" charset="0"/>
                      </a:endParaRPr>
                    </a:p>
                  </a:txBody>
                  <a:tcPr anchor="ctr"/>
                </a:tc>
                <a:tc>
                  <a:txBody>
                    <a:bodyPr/>
                    <a:lstStyle/>
                    <a:p>
                      <a:pPr>
                        <a:buNone/>
                      </a:pPr>
                      <a:r>
                        <a:rPr lang="en-GB" sz="2400" b="1"/>
                        <a:t>2.1 months</a:t>
                      </a:r>
                      <a:endParaRPr lang="en-GB" sz="24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926512716"/>
                  </a:ext>
                </a:extLst>
              </a:tr>
              <a:tr h="670334">
                <a:tc>
                  <a:txBody>
                    <a:bodyPr/>
                    <a:lstStyle/>
                    <a:p>
                      <a:pPr>
                        <a:buNone/>
                      </a:pPr>
                      <a:r>
                        <a:rPr lang="en-GB" sz="2400" b="1" dirty="0"/>
                        <a:t>Payback period  70 transactions/day</a:t>
                      </a:r>
                      <a:endParaRPr lang="en-GB" sz="2400" dirty="0">
                        <a:latin typeface="Arial" panose="020B0604020202020204" pitchFamily="34" charset="0"/>
                        <a:cs typeface="Arial" panose="020B0604020202020204" pitchFamily="34" charset="0"/>
                      </a:endParaRPr>
                    </a:p>
                  </a:txBody>
                  <a:tcPr anchor="ctr"/>
                </a:tc>
                <a:tc>
                  <a:txBody>
                    <a:bodyPr/>
                    <a:lstStyle/>
                    <a:p>
                      <a:pPr>
                        <a:buNone/>
                      </a:pPr>
                      <a:r>
                        <a:rPr lang="en-GB" sz="2400" b="1"/>
                        <a:t>1.4 months</a:t>
                      </a:r>
                      <a:endParaRPr lang="en-GB" sz="24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642480365"/>
                  </a:ext>
                </a:extLst>
              </a:tr>
              <a:tr h="670334">
                <a:tc>
                  <a:txBody>
                    <a:bodyPr/>
                    <a:lstStyle/>
                    <a:p>
                      <a:pPr>
                        <a:buNone/>
                      </a:pPr>
                      <a:r>
                        <a:rPr lang="en-GB" sz="2400" b="1" dirty="0"/>
                        <a:t>Year 1 projected net profit</a:t>
                      </a:r>
                      <a:endParaRPr lang="en-GB" sz="2400" dirty="0">
                        <a:latin typeface="Arial" panose="020B0604020202020204" pitchFamily="34" charset="0"/>
                        <a:cs typeface="Arial" panose="020B0604020202020204" pitchFamily="34" charset="0"/>
                      </a:endParaRPr>
                    </a:p>
                  </a:txBody>
                  <a:tcPr anchor="ctr"/>
                </a:tc>
                <a:tc>
                  <a:txBody>
                    <a:bodyPr/>
                    <a:lstStyle/>
                    <a:p>
                      <a:pPr>
                        <a:buNone/>
                      </a:pPr>
                      <a:r>
                        <a:rPr lang="en-GB" sz="2400" b="1"/>
                        <a:t>£11,330</a:t>
                      </a:r>
                      <a:endParaRPr lang="en-GB" sz="24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927603299"/>
                  </a:ext>
                </a:extLst>
              </a:tr>
              <a:tr h="670334">
                <a:tc>
                  <a:txBody>
                    <a:bodyPr/>
                    <a:lstStyle/>
                    <a:p>
                      <a:pPr>
                        <a:buNone/>
                      </a:pPr>
                      <a:r>
                        <a:rPr lang="en-GB" sz="2400" b="1" dirty="0"/>
                        <a:t>Reason for fast Return of Investment</a:t>
                      </a:r>
                      <a:endParaRPr lang="en-GB" sz="2400" dirty="0">
                        <a:latin typeface="Arial" panose="020B0604020202020204" pitchFamily="34" charset="0"/>
                        <a:cs typeface="Arial" panose="020B0604020202020204" pitchFamily="34" charset="0"/>
                      </a:endParaRPr>
                    </a:p>
                  </a:txBody>
                  <a:tcPr anchor="ctr"/>
                </a:tc>
                <a:tc>
                  <a:txBody>
                    <a:bodyPr/>
                    <a:lstStyle/>
                    <a:p>
                      <a:pPr>
                        <a:buNone/>
                      </a:pPr>
                      <a:r>
                        <a:rPr lang="en-GB" sz="2400" b="1" kern="1200" dirty="0">
                          <a:solidFill>
                            <a:schemeClr val="dk1"/>
                          </a:solidFill>
                          <a:latin typeface="+mn-lt"/>
                          <a:ea typeface="+mn-ea"/>
                          <a:cs typeface="+mn-cs"/>
                        </a:rPr>
                        <a:t>Lean staffing + low fixed costs</a:t>
                      </a:r>
                    </a:p>
                  </a:txBody>
                  <a:tcPr anchor="ctr"/>
                </a:tc>
                <a:extLst>
                  <a:ext uri="{0D108BD9-81ED-4DB2-BD59-A6C34878D82A}">
                    <a16:rowId xmlns:a16="http://schemas.microsoft.com/office/drawing/2014/main" val="3718569895"/>
                  </a:ext>
                </a:extLst>
              </a:tr>
            </a:tbl>
          </a:graphicData>
        </a:graphic>
      </p:graphicFrame>
      <p:sp>
        <p:nvSpPr>
          <p:cNvPr id="5" name="Slide Number Placeholder 4">
            <a:extLst>
              <a:ext uri="{FF2B5EF4-FFF2-40B4-BE49-F238E27FC236}">
                <a16:creationId xmlns:a16="http://schemas.microsoft.com/office/drawing/2014/main" id="{611B9E38-CCBC-DFD5-0788-0EBCC14A4F66}"/>
              </a:ext>
            </a:extLst>
          </p:cNvPr>
          <p:cNvSpPr>
            <a:spLocks noGrp="1"/>
          </p:cNvSpPr>
          <p:nvPr>
            <p:ph type="sldNum" sz="quarter" idx="12"/>
          </p:nvPr>
        </p:nvSpPr>
        <p:spPr/>
        <p:txBody>
          <a:bodyPr/>
          <a:lstStyle/>
          <a:p>
            <a:fld id="{2EC73818-8A25-48BB-BD29-7DA87A852273}" type="slidenum">
              <a:rPr lang="en-GB" smtClean="0"/>
              <a:t>12</a:t>
            </a:fld>
            <a:endParaRPr lang="en-GB"/>
          </a:p>
        </p:txBody>
      </p:sp>
    </p:spTree>
    <p:extLst>
      <p:ext uri="{BB962C8B-B14F-4D97-AF65-F5344CB8AC3E}">
        <p14:creationId xmlns:p14="http://schemas.microsoft.com/office/powerpoint/2010/main" val="380208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057DF41-1A2D-81E4-4DCC-17F1F6020D19}"/>
              </a:ext>
            </a:extLst>
          </p:cNvPr>
          <p:cNvGraphicFramePr>
            <a:graphicFrameLocks noGrp="1"/>
          </p:cNvGraphicFramePr>
          <p:nvPr>
            <p:extLst>
              <p:ext uri="{D42A27DB-BD31-4B8C-83A1-F6EECF244321}">
                <p14:modId xmlns:p14="http://schemas.microsoft.com/office/powerpoint/2010/main" val="2649056040"/>
              </p:ext>
            </p:extLst>
          </p:nvPr>
        </p:nvGraphicFramePr>
        <p:xfrm>
          <a:off x="352268" y="374753"/>
          <a:ext cx="11587395" cy="6393305"/>
        </p:xfrm>
        <a:graphic>
          <a:graphicData uri="http://schemas.openxmlformats.org/drawingml/2006/table">
            <a:tbl>
              <a:tblPr>
                <a:tableStyleId>{08FB837D-C827-4EFA-A057-4D05807E0F7C}</a:tableStyleId>
              </a:tblPr>
              <a:tblGrid>
                <a:gridCol w="2317479">
                  <a:extLst>
                    <a:ext uri="{9D8B030D-6E8A-4147-A177-3AD203B41FA5}">
                      <a16:colId xmlns:a16="http://schemas.microsoft.com/office/drawing/2014/main" val="3626120721"/>
                    </a:ext>
                  </a:extLst>
                </a:gridCol>
                <a:gridCol w="2317479">
                  <a:extLst>
                    <a:ext uri="{9D8B030D-6E8A-4147-A177-3AD203B41FA5}">
                      <a16:colId xmlns:a16="http://schemas.microsoft.com/office/drawing/2014/main" val="4095938439"/>
                    </a:ext>
                  </a:extLst>
                </a:gridCol>
                <a:gridCol w="2317479">
                  <a:extLst>
                    <a:ext uri="{9D8B030D-6E8A-4147-A177-3AD203B41FA5}">
                      <a16:colId xmlns:a16="http://schemas.microsoft.com/office/drawing/2014/main" val="2252994819"/>
                    </a:ext>
                  </a:extLst>
                </a:gridCol>
                <a:gridCol w="2317479">
                  <a:extLst>
                    <a:ext uri="{9D8B030D-6E8A-4147-A177-3AD203B41FA5}">
                      <a16:colId xmlns:a16="http://schemas.microsoft.com/office/drawing/2014/main" val="1960747622"/>
                    </a:ext>
                  </a:extLst>
                </a:gridCol>
                <a:gridCol w="2317479">
                  <a:extLst>
                    <a:ext uri="{9D8B030D-6E8A-4147-A177-3AD203B41FA5}">
                      <a16:colId xmlns:a16="http://schemas.microsoft.com/office/drawing/2014/main" val="1717219672"/>
                    </a:ext>
                  </a:extLst>
                </a:gridCol>
              </a:tblGrid>
              <a:tr h="431829">
                <a:tc>
                  <a:txBody>
                    <a:bodyPr/>
                    <a:lstStyle/>
                    <a:p>
                      <a:pPr>
                        <a:buNone/>
                      </a:pPr>
                      <a:r>
                        <a:rPr lang="en-GB" sz="2000" b="1"/>
                        <a:t>Month</a:t>
                      </a:r>
                      <a:endParaRPr lang="en-GB" sz="2000"/>
                    </a:p>
                  </a:txBody>
                  <a:tcPr marL="73751" marR="73751" marT="36876" marB="36876" anchor="ctr"/>
                </a:tc>
                <a:tc>
                  <a:txBody>
                    <a:bodyPr/>
                    <a:lstStyle/>
                    <a:p>
                      <a:pPr>
                        <a:buNone/>
                      </a:pPr>
                      <a:r>
                        <a:rPr lang="en-GB" sz="2000" b="1"/>
                        <a:t>Revenue</a:t>
                      </a:r>
                      <a:endParaRPr lang="en-GB" sz="2000"/>
                    </a:p>
                  </a:txBody>
                  <a:tcPr marL="73751" marR="73751" marT="36876" marB="36876" anchor="ctr"/>
                </a:tc>
                <a:tc>
                  <a:txBody>
                    <a:bodyPr/>
                    <a:lstStyle/>
                    <a:p>
                      <a:pPr>
                        <a:buNone/>
                      </a:pPr>
                      <a:r>
                        <a:rPr lang="en-GB" sz="2000" b="1"/>
                        <a:t>COGS 40%</a:t>
                      </a:r>
                      <a:endParaRPr lang="en-GB" sz="2000"/>
                    </a:p>
                  </a:txBody>
                  <a:tcPr marL="73751" marR="73751" marT="36876" marB="36876" anchor="ctr"/>
                </a:tc>
                <a:tc>
                  <a:txBody>
                    <a:bodyPr/>
                    <a:lstStyle/>
                    <a:p>
                      <a:pPr>
                        <a:buNone/>
                      </a:pPr>
                      <a:r>
                        <a:rPr lang="en-GB" sz="2000" b="1"/>
                        <a:t>Fixed Costs</a:t>
                      </a:r>
                      <a:endParaRPr lang="en-GB" sz="2000"/>
                    </a:p>
                  </a:txBody>
                  <a:tcPr marL="73751" marR="73751" marT="36876" marB="36876" anchor="ctr"/>
                </a:tc>
                <a:tc>
                  <a:txBody>
                    <a:bodyPr/>
                    <a:lstStyle/>
                    <a:p>
                      <a:pPr>
                        <a:buNone/>
                      </a:pPr>
                      <a:r>
                        <a:rPr lang="en-GB" sz="2000" b="1"/>
                        <a:t>Net Cash Flow</a:t>
                      </a:r>
                      <a:endParaRPr lang="en-GB" sz="2000"/>
                    </a:p>
                  </a:txBody>
                  <a:tcPr marL="73751" marR="73751" marT="36876" marB="36876" anchor="ctr"/>
                </a:tc>
                <a:extLst>
                  <a:ext uri="{0D108BD9-81ED-4DB2-BD59-A6C34878D82A}">
                    <a16:rowId xmlns:a16="http://schemas.microsoft.com/office/drawing/2014/main" val="2578281262"/>
                  </a:ext>
                </a:extLst>
              </a:tr>
              <a:tr h="431829">
                <a:tc>
                  <a:txBody>
                    <a:bodyPr/>
                    <a:lstStyle/>
                    <a:p>
                      <a:pPr>
                        <a:buNone/>
                      </a:pPr>
                      <a:r>
                        <a:rPr lang="en-GB" sz="2000"/>
                        <a:t>June</a:t>
                      </a:r>
                    </a:p>
                  </a:txBody>
                  <a:tcPr marL="73751" marR="73751" marT="36876" marB="36876" anchor="ctr"/>
                </a:tc>
                <a:tc>
                  <a:txBody>
                    <a:bodyPr/>
                    <a:lstStyle/>
                    <a:p>
                      <a:pPr>
                        <a:buNone/>
                      </a:pPr>
                      <a:r>
                        <a:rPr lang="en-GB" sz="2000"/>
                        <a:t>£6,050</a:t>
                      </a:r>
                    </a:p>
                  </a:txBody>
                  <a:tcPr marL="73751" marR="73751" marT="36876" marB="36876" anchor="ctr"/>
                </a:tc>
                <a:tc>
                  <a:txBody>
                    <a:bodyPr/>
                    <a:lstStyle/>
                    <a:p>
                      <a:pPr>
                        <a:buNone/>
                      </a:pPr>
                      <a:r>
                        <a:rPr lang="en-GB" sz="2000"/>
                        <a:t>£2,420</a:t>
                      </a:r>
                    </a:p>
                  </a:txBody>
                  <a:tcPr marL="73751" marR="73751" marT="36876" marB="36876" anchor="ctr"/>
                </a:tc>
                <a:tc>
                  <a:txBody>
                    <a:bodyPr/>
                    <a:lstStyle/>
                    <a:p>
                      <a:pPr>
                        <a:buNone/>
                      </a:pPr>
                      <a:r>
                        <a:rPr lang="en-GB" sz="2000"/>
                        <a:t>£3,900</a:t>
                      </a:r>
                    </a:p>
                  </a:txBody>
                  <a:tcPr marL="73751" marR="73751" marT="36876" marB="36876" anchor="ctr"/>
                </a:tc>
                <a:tc>
                  <a:txBody>
                    <a:bodyPr/>
                    <a:lstStyle/>
                    <a:p>
                      <a:pPr>
                        <a:buNone/>
                      </a:pPr>
                      <a:r>
                        <a:rPr lang="en-GB" sz="2000"/>
                        <a:t>–£270</a:t>
                      </a:r>
                    </a:p>
                  </a:txBody>
                  <a:tcPr marL="73751" marR="73751" marT="36876" marB="36876" anchor="ctr"/>
                </a:tc>
                <a:extLst>
                  <a:ext uri="{0D108BD9-81ED-4DB2-BD59-A6C34878D82A}">
                    <a16:rowId xmlns:a16="http://schemas.microsoft.com/office/drawing/2014/main" val="2952694401"/>
                  </a:ext>
                </a:extLst>
              </a:tr>
              <a:tr h="431829">
                <a:tc>
                  <a:txBody>
                    <a:bodyPr/>
                    <a:lstStyle/>
                    <a:p>
                      <a:pPr>
                        <a:buNone/>
                      </a:pPr>
                      <a:r>
                        <a:rPr lang="en-GB" sz="2000"/>
                        <a:t>July</a:t>
                      </a:r>
                    </a:p>
                  </a:txBody>
                  <a:tcPr marL="73751" marR="73751" marT="36876" marB="36876" anchor="ctr"/>
                </a:tc>
                <a:tc>
                  <a:txBody>
                    <a:bodyPr/>
                    <a:lstStyle/>
                    <a:p>
                      <a:pPr>
                        <a:buNone/>
                      </a:pPr>
                      <a:r>
                        <a:rPr lang="en-GB" sz="2000" dirty="0"/>
                        <a:t>£12,100</a:t>
                      </a:r>
                    </a:p>
                  </a:txBody>
                  <a:tcPr marL="73751" marR="73751" marT="36876" marB="36876" anchor="ctr"/>
                </a:tc>
                <a:tc>
                  <a:txBody>
                    <a:bodyPr/>
                    <a:lstStyle/>
                    <a:p>
                      <a:pPr>
                        <a:buNone/>
                      </a:pPr>
                      <a:r>
                        <a:rPr lang="en-GB" sz="2000"/>
                        <a:t>£4,840</a:t>
                      </a:r>
                    </a:p>
                  </a:txBody>
                  <a:tcPr marL="73751" marR="73751" marT="36876" marB="36876" anchor="ctr"/>
                </a:tc>
                <a:tc>
                  <a:txBody>
                    <a:bodyPr/>
                    <a:lstStyle/>
                    <a:p>
                      <a:pPr>
                        <a:buNone/>
                      </a:pPr>
                      <a:r>
                        <a:rPr lang="en-GB" sz="2000"/>
                        <a:t>£3,900</a:t>
                      </a:r>
                    </a:p>
                  </a:txBody>
                  <a:tcPr marL="73751" marR="73751" marT="36876" marB="36876" anchor="ctr"/>
                </a:tc>
                <a:tc>
                  <a:txBody>
                    <a:bodyPr/>
                    <a:lstStyle/>
                    <a:p>
                      <a:pPr>
                        <a:buNone/>
                      </a:pPr>
                      <a:r>
                        <a:rPr lang="en-GB" sz="2000"/>
                        <a:t>+£3,360</a:t>
                      </a:r>
                    </a:p>
                  </a:txBody>
                  <a:tcPr marL="73751" marR="73751" marT="36876" marB="36876" anchor="ctr"/>
                </a:tc>
                <a:extLst>
                  <a:ext uri="{0D108BD9-81ED-4DB2-BD59-A6C34878D82A}">
                    <a16:rowId xmlns:a16="http://schemas.microsoft.com/office/drawing/2014/main" val="2515898426"/>
                  </a:ext>
                </a:extLst>
              </a:tr>
              <a:tr h="431829">
                <a:tc>
                  <a:txBody>
                    <a:bodyPr/>
                    <a:lstStyle/>
                    <a:p>
                      <a:pPr>
                        <a:buNone/>
                      </a:pPr>
                      <a:r>
                        <a:rPr lang="en-GB" sz="2000"/>
                        <a:t>August</a:t>
                      </a:r>
                    </a:p>
                  </a:txBody>
                  <a:tcPr marL="73751" marR="73751" marT="36876" marB="36876" anchor="ctr"/>
                </a:tc>
                <a:tc>
                  <a:txBody>
                    <a:bodyPr/>
                    <a:lstStyle/>
                    <a:p>
                      <a:pPr>
                        <a:buNone/>
                      </a:pPr>
                      <a:r>
                        <a:rPr lang="en-GB" sz="2000"/>
                        <a:t>£12,100</a:t>
                      </a:r>
                    </a:p>
                  </a:txBody>
                  <a:tcPr marL="73751" marR="73751" marT="36876" marB="36876" anchor="ctr"/>
                </a:tc>
                <a:tc>
                  <a:txBody>
                    <a:bodyPr/>
                    <a:lstStyle/>
                    <a:p>
                      <a:pPr>
                        <a:buNone/>
                      </a:pPr>
                      <a:r>
                        <a:rPr lang="en-GB" sz="2000"/>
                        <a:t>£4,840</a:t>
                      </a:r>
                    </a:p>
                  </a:txBody>
                  <a:tcPr marL="73751" marR="73751" marT="36876" marB="36876" anchor="ctr"/>
                </a:tc>
                <a:tc>
                  <a:txBody>
                    <a:bodyPr/>
                    <a:lstStyle/>
                    <a:p>
                      <a:pPr>
                        <a:buNone/>
                      </a:pPr>
                      <a:r>
                        <a:rPr lang="en-GB" sz="2000"/>
                        <a:t>£3,900</a:t>
                      </a:r>
                    </a:p>
                  </a:txBody>
                  <a:tcPr marL="73751" marR="73751" marT="36876" marB="36876" anchor="ctr"/>
                </a:tc>
                <a:tc>
                  <a:txBody>
                    <a:bodyPr/>
                    <a:lstStyle/>
                    <a:p>
                      <a:pPr>
                        <a:buNone/>
                      </a:pPr>
                      <a:r>
                        <a:rPr lang="en-GB" sz="2000" dirty="0"/>
                        <a:t>+£3,360</a:t>
                      </a:r>
                    </a:p>
                  </a:txBody>
                  <a:tcPr marL="73751" marR="73751" marT="36876" marB="36876" anchor="ctr"/>
                </a:tc>
                <a:extLst>
                  <a:ext uri="{0D108BD9-81ED-4DB2-BD59-A6C34878D82A}">
                    <a16:rowId xmlns:a16="http://schemas.microsoft.com/office/drawing/2014/main" val="1241463636"/>
                  </a:ext>
                </a:extLst>
              </a:tr>
              <a:tr h="431829">
                <a:tc>
                  <a:txBody>
                    <a:bodyPr/>
                    <a:lstStyle/>
                    <a:p>
                      <a:pPr>
                        <a:buNone/>
                      </a:pPr>
                      <a:r>
                        <a:rPr lang="en-GB" sz="2000"/>
                        <a:t>September</a:t>
                      </a:r>
                    </a:p>
                  </a:txBody>
                  <a:tcPr marL="73751" marR="73751" marT="36876" marB="36876" anchor="ctr"/>
                </a:tc>
                <a:tc>
                  <a:txBody>
                    <a:bodyPr/>
                    <a:lstStyle/>
                    <a:p>
                      <a:pPr>
                        <a:buNone/>
                      </a:pPr>
                      <a:r>
                        <a:rPr lang="en-GB" sz="2000"/>
                        <a:t>£3,300</a:t>
                      </a:r>
                    </a:p>
                  </a:txBody>
                  <a:tcPr marL="73751" marR="73751" marT="36876" marB="36876" anchor="ctr"/>
                </a:tc>
                <a:tc>
                  <a:txBody>
                    <a:bodyPr/>
                    <a:lstStyle/>
                    <a:p>
                      <a:pPr>
                        <a:buNone/>
                      </a:pPr>
                      <a:r>
                        <a:rPr lang="en-GB" sz="2000"/>
                        <a:t>£1,320</a:t>
                      </a:r>
                    </a:p>
                  </a:txBody>
                  <a:tcPr marL="73751" marR="73751" marT="36876" marB="36876" anchor="ctr"/>
                </a:tc>
                <a:tc>
                  <a:txBody>
                    <a:bodyPr/>
                    <a:lstStyle/>
                    <a:p>
                      <a:pPr>
                        <a:buNone/>
                      </a:pPr>
                      <a:r>
                        <a:rPr lang="en-GB" sz="2000"/>
                        <a:t>£3,900</a:t>
                      </a:r>
                    </a:p>
                  </a:txBody>
                  <a:tcPr marL="73751" marR="73751" marT="36876" marB="36876" anchor="ctr"/>
                </a:tc>
                <a:tc>
                  <a:txBody>
                    <a:bodyPr/>
                    <a:lstStyle/>
                    <a:p>
                      <a:pPr>
                        <a:buNone/>
                      </a:pPr>
                      <a:r>
                        <a:rPr lang="en-GB" sz="2000"/>
                        <a:t>–£1,920</a:t>
                      </a:r>
                    </a:p>
                  </a:txBody>
                  <a:tcPr marL="73751" marR="73751" marT="36876" marB="36876" anchor="ctr"/>
                </a:tc>
                <a:extLst>
                  <a:ext uri="{0D108BD9-81ED-4DB2-BD59-A6C34878D82A}">
                    <a16:rowId xmlns:a16="http://schemas.microsoft.com/office/drawing/2014/main" val="502529149"/>
                  </a:ext>
                </a:extLst>
              </a:tr>
              <a:tr h="431829">
                <a:tc>
                  <a:txBody>
                    <a:bodyPr/>
                    <a:lstStyle/>
                    <a:p>
                      <a:pPr>
                        <a:buNone/>
                      </a:pPr>
                      <a:r>
                        <a:rPr lang="en-GB" sz="2000"/>
                        <a:t>October</a:t>
                      </a:r>
                    </a:p>
                  </a:txBody>
                  <a:tcPr marL="73751" marR="73751" marT="36876" marB="36876" anchor="ctr"/>
                </a:tc>
                <a:tc>
                  <a:txBody>
                    <a:bodyPr/>
                    <a:lstStyle/>
                    <a:p>
                      <a:pPr>
                        <a:buNone/>
                      </a:pPr>
                      <a:r>
                        <a:rPr lang="en-GB" sz="2000"/>
                        <a:t>£12,100</a:t>
                      </a:r>
                    </a:p>
                  </a:txBody>
                  <a:tcPr marL="73751" marR="73751" marT="36876" marB="36876" anchor="ctr"/>
                </a:tc>
                <a:tc>
                  <a:txBody>
                    <a:bodyPr/>
                    <a:lstStyle/>
                    <a:p>
                      <a:pPr>
                        <a:buNone/>
                      </a:pPr>
                      <a:r>
                        <a:rPr lang="en-GB" sz="2000"/>
                        <a:t>£4,840</a:t>
                      </a:r>
                    </a:p>
                  </a:txBody>
                  <a:tcPr marL="73751" marR="73751" marT="36876" marB="36876" anchor="ctr"/>
                </a:tc>
                <a:tc>
                  <a:txBody>
                    <a:bodyPr/>
                    <a:lstStyle/>
                    <a:p>
                      <a:pPr>
                        <a:buNone/>
                      </a:pPr>
                      <a:r>
                        <a:rPr lang="en-GB" sz="2000"/>
                        <a:t>£3,900</a:t>
                      </a:r>
                    </a:p>
                  </a:txBody>
                  <a:tcPr marL="73751" marR="73751" marT="36876" marB="36876" anchor="ctr"/>
                </a:tc>
                <a:tc>
                  <a:txBody>
                    <a:bodyPr/>
                    <a:lstStyle/>
                    <a:p>
                      <a:pPr>
                        <a:buNone/>
                      </a:pPr>
                      <a:r>
                        <a:rPr lang="en-GB" sz="2000"/>
                        <a:t>+£3,360</a:t>
                      </a:r>
                    </a:p>
                  </a:txBody>
                  <a:tcPr marL="73751" marR="73751" marT="36876" marB="36876" anchor="ctr"/>
                </a:tc>
                <a:extLst>
                  <a:ext uri="{0D108BD9-81ED-4DB2-BD59-A6C34878D82A}">
                    <a16:rowId xmlns:a16="http://schemas.microsoft.com/office/drawing/2014/main" val="3522103571"/>
                  </a:ext>
                </a:extLst>
              </a:tr>
              <a:tr h="431829">
                <a:tc>
                  <a:txBody>
                    <a:bodyPr/>
                    <a:lstStyle/>
                    <a:p>
                      <a:pPr>
                        <a:buNone/>
                      </a:pPr>
                      <a:r>
                        <a:rPr lang="en-GB" sz="2000"/>
                        <a:t>November</a:t>
                      </a:r>
                    </a:p>
                  </a:txBody>
                  <a:tcPr marL="73751" marR="73751" marT="36876" marB="36876" anchor="ctr"/>
                </a:tc>
                <a:tc>
                  <a:txBody>
                    <a:bodyPr/>
                    <a:lstStyle/>
                    <a:p>
                      <a:pPr>
                        <a:buNone/>
                      </a:pPr>
                      <a:r>
                        <a:rPr lang="en-GB" sz="2000"/>
                        <a:t>£12,100</a:t>
                      </a:r>
                    </a:p>
                  </a:txBody>
                  <a:tcPr marL="73751" marR="73751" marT="36876" marB="36876" anchor="ctr"/>
                </a:tc>
                <a:tc>
                  <a:txBody>
                    <a:bodyPr/>
                    <a:lstStyle/>
                    <a:p>
                      <a:pPr>
                        <a:buNone/>
                      </a:pPr>
                      <a:r>
                        <a:rPr lang="en-GB" sz="2000"/>
                        <a:t>£4,840</a:t>
                      </a:r>
                    </a:p>
                  </a:txBody>
                  <a:tcPr marL="73751" marR="73751" marT="36876" marB="36876" anchor="ctr"/>
                </a:tc>
                <a:tc>
                  <a:txBody>
                    <a:bodyPr/>
                    <a:lstStyle/>
                    <a:p>
                      <a:pPr>
                        <a:buNone/>
                      </a:pPr>
                      <a:r>
                        <a:rPr lang="en-GB" sz="2000"/>
                        <a:t>£3,900</a:t>
                      </a:r>
                    </a:p>
                  </a:txBody>
                  <a:tcPr marL="73751" marR="73751" marT="36876" marB="36876" anchor="ctr"/>
                </a:tc>
                <a:tc>
                  <a:txBody>
                    <a:bodyPr/>
                    <a:lstStyle/>
                    <a:p>
                      <a:pPr>
                        <a:buNone/>
                      </a:pPr>
                      <a:r>
                        <a:rPr lang="en-GB" sz="2000"/>
                        <a:t>+£3,360</a:t>
                      </a:r>
                    </a:p>
                  </a:txBody>
                  <a:tcPr marL="73751" marR="73751" marT="36876" marB="36876" anchor="ctr"/>
                </a:tc>
                <a:extLst>
                  <a:ext uri="{0D108BD9-81ED-4DB2-BD59-A6C34878D82A}">
                    <a16:rowId xmlns:a16="http://schemas.microsoft.com/office/drawing/2014/main" val="309260520"/>
                  </a:ext>
                </a:extLst>
              </a:tr>
              <a:tr h="431829">
                <a:tc>
                  <a:txBody>
                    <a:bodyPr/>
                    <a:lstStyle/>
                    <a:p>
                      <a:pPr>
                        <a:buNone/>
                      </a:pPr>
                      <a:r>
                        <a:rPr lang="en-GB" sz="2000"/>
                        <a:t>December</a:t>
                      </a:r>
                    </a:p>
                  </a:txBody>
                  <a:tcPr marL="73751" marR="73751" marT="36876" marB="36876" anchor="ctr"/>
                </a:tc>
                <a:tc>
                  <a:txBody>
                    <a:bodyPr/>
                    <a:lstStyle/>
                    <a:p>
                      <a:pPr>
                        <a:buNone/>
                      </a:pPr>
                      <a:r>
                        <a:rPr lang="en-GB" sz="2000"/>
                        <a:t>£7,700</a:t>
                      </a:r>
                    </a:p>
                  </a:txBody>
                  <a:tcPr marL="73751" marR="73751" marT="36876" marB="36876" anchor="ctr"/>
                </a:tc>
                <a:tc>
                  <a:txBody>
                    <a:bodyPr/>
                    <a:lstStyle/>
                    <a:p>
                      <a:pPr>
                        <a:buNone/>
                      </a:pPr>
                      <a:r>
                        <a:rPr lang="en-GB" sz="2000"/>
                        <a:t>£3,080</a:t>
                      </a:r>
                    </a:p>
                  </a:txBody>
                  <a:tcPr marL="73751" marR="73751" marT="36876" marB="36876" anchor="ctr"/>
                </a:tc>
                <a:tc>
                  <a:txBody>
                    <a:bodyPr/>
                    <a:lstStyle/>
                    <a:p>
                      <a:pPr>
                        <a:buNone/>
                      </a:pPr>
                      <a:r>
                        <a:rPr lang="en-GB" sz="2000"/>
                        <a:t>£3,900</a:t>
                      </a:r>
                    </a:p>
                  </a:txBody>
                  <a:tcPr marL="73751" marR="73751" marT="36876" marB="36876" anchor="ctr"/>
                </a:tc>
                <a:tc>
                  <a:txBody>
                    <a:bodyPr/>
                    <a:lstStyle/>
                    <a:p>
                      <a:pPr>
                        <a:buNone/>
                      </a:pPr>
                      <a:r>
                        <a:rPr lang="en-GB" sz="2000"/>
                        <a:t>+£720</a:t>
                      </a:r>
                    </a:p>
                  </a:txBody>
                  <a:tcPr marL="73751" marR="73751" marT="36876" marB="36876" anchor="ctr"/>
                </a:tc>
                <a:extLst>
                  <a:ext uri="{0D108BD9-81ED-4DB2-BD59-A6C34878D82A}">
                    <a16:rowId xmlns:a16="http://schemas.microsoft.com/office/drawing/2014/main" val="1872527516"/>
                  </a:ext>
                </a:extLst>
              </a:tr>
              <a:tr h="431829">
                <a:tc>
                  <a:txBody>
                    <a:bodyPr/>
                    <a:lstStyle/>
                    <a:p>
                      <a:pPr>
                        <a:buNone/>
                      </a:pPr>
                      <a:r>
                        <a:rPr lang="en-GB" sz="2000"/>
                        <a:t>January</a:t>
                      </a:r>
                    </a:p>
                  </a:txBody>
                  <a:tcPr marL="73751" marR="73751" marT="36876" marB="36876" anchor="ctr"/>
                </a:tc>
                <a:tc>
                  <a:txBody>
                    <a:bodyPr/>
                    <a:lstStyle/>
                    <a:p>
                      <a:pPr>
                        <a:buNone/>
                      </a:pPr>
                      <a:r>
                        <a:rPr lang="en-GB" sz="2000"/>
                        <a:t>£3,300</a:t>
                      </a:r>
                    </a:p>
                  </a:txBody>
                  <a:tcPr marL="73751" marR="73751" marT="36876" marB="36876" anchor="ctr"/>
                </a:tc>
                <a:tc>
                  <a:txBody>
                    <a:bodyPr/>
                    <a:lstStyle/>
                    <a:p>
                      <a:pPr>
                        <a:buNone/>
                      </a:pPr>
                      <a:r>
                        <a:rPr lang="en-GB" sz="2000"/>
                        <a:t>£1,320</a:t>
                      </a:r>
                    </a:p>
                  </a:txBody>
                  <a:tcPr marL="73751" marR="73751" marT="36876" marB="36876" anchor="ctr"/>
                </a:tc>
                <a:tc>
                  <a:txBody>
                    <a:bodyPr/>
                    <a:lstStyle/>
                    <a:p>
                      <a:pPr>
                        <a:buNone/>
                      </a:pPr>
                      <a:r>
                        <a:rPr lang="en-GB" sz="2000"/>
                        <a:t>£3,900</a:t>
                      </a:r>
                    </a:p>
                  </a:txBody>
                  <a:tcPr marL="73751" marR="73751" marT="36876" marB="36876" anchor="ctr"/>
                </a:tc>
                <a:tc>
                  <a:txBody>
                    <a:bodyPr/>
                    <a:lstStyle/>
                    <a:p>
                      <a:pPr>
                        <a:buNone/>
                      </a:pPr>
                      <a:r>
                        <a:rPr lang="en-GB" sz="2000"/>
                        <a:t>–£1,920</a:t>
                      </a:r>
                    </a:p>
                  </a:txBody>
                  <a:tcPr marL="73751" marR="73751" marT="36876" marB="36876" anchor="ctr"/>
                </a:tc>
                <a:extLst>
                  <a:ext uri="{0D108BD9-81ED-4DB2-BD59-A6C34878D82A}">
                    <a16:rowId xmlns:a16="http://schemas.microsoft.com/office/drawing/2014/main" val="2651180305"/>
                  </a:ext>
                </a:extLst>
              </a:tr>
              <a:tr h="431829">
                <a:tc>
                  <a:txBody>
                    <a:bodyPr/>
                    <a:lstStyle/>
                    <a:p>
                      <a:pPr>
                        <a:buNone/>
                      </a:pPr>
                      <a:r>
                        <a:rPr lang="en-GB" sz="2000"/>
                        <a:t>February</a:t>
                      </a:r>
                    </a:p>
                  </a:txBody>
                  <a:tcPr marL="73751" marR="73751" marT="36876" marB="36876" anchor="ctr"/>
                </a:tc>
                <a:tc>
                  <a:txBody>
                    <a:bodyPr/>
                    <a:lstStyle/>
                    <a:p>
                      <a:pPr>
                        <a:buNone/>
                      </a:pPr>
                      <a:r>
                        <a:rPr lang="en-GB" sz="2000"/>
                        <a:t>£6,050</a:t>
                      </a:r>
                    </a:p>
                  </a:txBody>
                  <a:tcPr marL="73751" marR="73751" marT="36876" marB="36876" anchor="ctr"/>
                </a:tc>
                <a:tc>
                  <a:txBody>
                    <a:bodyPr/>
                    <a:lstStyle/>
                    <a:p>
                      <a:pPr>
                        <a:buNone/>
                      </a:pPr>
                      <a:r>
                        <a:rPr lang="en-GB" sz="2000"/>
                        <a:t>£2,420</a:t>
                      </a:r>
                    </a:p>
                  </a:txBody>
                  <a:tcPr marL="73751" marR="73751" marT="36876" marB="36876" anchor="ctr"/>
                </a:tc>
                <a:tc>
                  <a:txBody>
                    <a:bodyPr/>
                    <a:lstStyle/>
                    <a:p>
                      <a:pPr>
                        <a:buNone/>
                      </a:pPr>
                      <a:r>
                        <a:rPr lang="en-GB" sz="2000"/>
                        <a:t>£3,900</a:t>
                      </a:r>
                    </a:p>
                  </a:txBody>
                  <a:tcPr marL="73751" marR="73751" marT="36876" marB="36876" anchor="ctr"/>
                </a:tc>
                <a:tc>
                  <a:txBody>
                    <a:bodyPr/>
                    <a:lstStyle/>
                    <a:p>
                      <a:pPr>
                        <a:buNone/>
                      </a:pPr>
                      <a:r>
                        <a:rPr lang="en-GB" sz="2000"/>
                        <a:t>–£270</a:t>
                      </a:r>
                    </a:p>
                  </a:txBody>
                  <a:tcPr marL="73751" marR="73751" marT="36876" marB="36876" anchor="ctr"/>
                </a:tc>
                <a:extLst>
                  <a:ext uri="{0D108BD9-81ED-4DB2-BD59-A6C34878D82A}">
                    <a16:rowId xmlns:a16="http://schemas.microsoft.com/office/drawing/2014/main" val="3976063747"/>
                  </a:ext>
                </a:extLst>
              </a:tr>
              <a:tr h="431829">
                <a:tc>
                  <a:txBody>
                    <a:bodyPr/>
                    <a:lstStyle/>
                    <a:p>
                      <a:pPr>
                        <a:buNone/>
                      </a:pPr>
                      <a:r>
                        <a:rPr lang="en-GB" sz="2000"/>
                        <a:t>March</a:t>
                      </a:r>
                    </a:p>
                  </a:txBody>
                  <a:tcPr marL="73751" marR="73751" marT="36876" marB="36876" anchor="ctr"/>
                </a:tc>
                <a:tc>
                  <a:txBody>
                    <a:bodyPr/>
                    <a:lstStyle/>
                    <a:p>
                      <a:pPr>
                        <a:buNone/>
                      </a:pPr>
                      <a:r>
                        <a:rPr lang="en-GB" sz="2000"/>
                        <a:t>£12,100</a:t>
                      </a:r>
                    </a:p>
                  </a:txBody>
                  <a:tcPr marL="73751" marR="73751" marT="36876" marB="36876" anchor="ctr"/>
                </a:tc>
                <a:tc>
                  <a:txBody>
                    <a:bodyPr/>
                    <a:lstStyle/>
                    <a:p>
                      <a:pPr>
                        <a:buNone/>
                      </a:pPr>
                      <a:r>
                        <a:rPr lang="en-GB" sz="2000"/>
                        <a:t>£4,840</a:t>
                      </a:r>
                    </a:p>
                  </a:txBody>
                  <a:tcPr marL="73751" marR="73751" marT="36876" marB="36876" anchor="ctr"/>
                </a:tc>
                <a:tc>
                  <a:txBody>
                    <a:bodyPr/>
                    <a:lstStyle/>
                    <a:p>
                      <a:pPr>
                        <a:buNone/>
                      </a:pPr>
                      <a:r>
                        <a:rPr lang="en-GB" sz="2000"/>
                        <a:t>£3,900</a:t>
                      </a:r>
                    </a:p>
                  </a:txBody>
                  <a:tcPr marL="73751" marR="73751" marT="36876" marB="36876" anchor="ctr"/>
                </a:tc>
                <a:tc>
                  <a:txBody>
                    <a:bodyPr/>
                    <a:lstStyle/>
                    <a:p>
                      <a:pPr>
                        <a:buNone/>
                      </a:pPr>
                      <a:r>
                        <a:rPr lang="en-GB" sz="2000"/>
                        <a:t>+£3,360</a:t>
                      </a:r>
                    </a:p>
                  </a:txBody>
                  <a:tcPr marL="73751" marR="73751" marT="36876" marB="36876" anchor="ctr"/>
                </a:tc>
                <a:extLst>
                  <a:ext uri="{0D108BD9-81ED-4DB2-BD59-A6C34878D82A}">
                    <a16:rowId xmlns:a16="http://schemas.microsoft.com/office/drawing/2014/main" val="3084057712"/>
                  </a:ext>
                </a:extLst>
              </a:tr>
              <a:tr h="431829">
                <a:tc>
                  <a:txBody>
                    <a:bodyPr/>
                    <a:lstStyle/>
                    <a:p>
                      <a:pPr>
                        <a:buNone/>
                      </a:pPr>
                      <a:r>
                        <a:rPr lang="en-GB" sz="2000"/>
                        <a:t>April</a:t>
                      </a:r>
                    </a:p>
                  </a:txBody>
                  <a:tcPr marL="73751" marR="73751" marT="36876" marB="36876" anchor="ctr"/>
                </a:tc>
                <a:tc>
                  <a:txBody>
                    <a:bodyPr/>
                    <a:lstStyle/>
                    <a:p>
                      <a:pPr>
                        <a:buNone/>
                      </a:pPr>
                      <a:r>
                        <a:rPr lang="en-GB" sz="2000"/>
                        <a:t>£9,900</a:t>
                      </a:r>
                    </a:p>
                  </a:txBody>
                  <a:tcPr marL="73751" marR="73751" marT="36876" marB="36876" anchor="ctr"/>
                </a:tc>
                <a:tc>
                  <a:txBody>
                    <a:bodyPr/>
                    <a:lstStyle/>
                    <a:p>
                      <a:pPr>
                        <a:buNone/>
                      </a:pPr>
                      <a:r>
                        <a:rPr lang="en-GB" sz="2000"/>
                        <a:t>£3,960</a:t>
                      </a:r>
                    </a:p>
                  </a:txBody>
                  <a:tcPr marL="73751" marR="73751" marT="36876" marB="36876" anchor="ctr"/>
                </a:tc>
                <a:tc>
                  <a:txBody>
                    <a:bodyPr/>
                    <a:lstStyle/>
                    <a:p>
                      <a:pPr>
                        <a:buNone/>
                      </a:pPr>
                      <a:r>
                        <a:rPr lang="en-GB" sz="2000"/>
                        <a:t>£3,900</a:t>
                      </a:r>
                    </a:p>
                  </a:txBody>
                  <a:tcPr marL="73751" marR="73751" marT="36876" marB="36876" anchor="ctr"/>
                </a:tc>
                <a:tc>
                  <a:txBody>
                    <a:bodyPr/>
                    <a:lstStyle/>
                    <a:p>
                      <a:pPr>
                        <a:buNone/>
                      </a:pPr>
                      <a:r>
                        <a:rPr lang="en-GB" sz="2000"/>
                        <a:t>+£2,040</a:t>
                      </a:r>
                    </a:p>
                  </a:txBody>
                  <a:tcPr marL="73751" marR="73751" marT="36876" marB="36876" anchor="ctr"/>
                </a:tc>
                <a:extLst>
                  <a:ext uri="{0D108BD9-81ED-4DB2-BD59-A6C34878D82A}">
                    <a16:rowId xmlns:a16="http://schemas.microsoft.com/office/drawing/2014/main" val="2566508965"/>
                  </a:ext>
                </a:extLst>
              </a:tr>
              <a:tr h="431829">
                <a:tc>
                  <a:txBody>
                    <a:bodyPr/>
                    <a:lstStyle/>
                    <a:p>
                      <a:pPr>
                        <a:buNone/>
                      </a:pPr>
                      <a:r>
                        <a:rPr lang="en-GB" sz="2000"/>
                        <a:t>May</a:t>
                      </a:r>
                    </a:p>
                  </a:txBody>
                  <a:tcPr marL="73751" marR="73751" marT="36876" marB="36876" anchor="ctr"/>
                </a:tc>
                <a:tc>
                  <a:txBody>
                    <a:bodyPr/>
                    <a:lstStyle/>
                    <a:p>
                      <a:pPr>
                        <a:buNone/>
                      </a:pPr>
                      <a:r>
                        <a:rPr lang="en-GB" sz="2000"/>
                        <a:t>£3,300</a:t>
                      </a:r>
                    </a:p>
                  </a:txBody>
                  <a:tcPr marL="73751" marR="73751" marT="36876" marB="36876" anchor="ctr"/>
                </a:tc>
                <a:tc>
                  <a:txBody>
                    <a:bodyPr/>
                    <a:lstStyle/>
                    <a:p>
                      <a:pPr>
                        <a:buNone/>
                      </a:pPr>
                      <a:r>
                        <a:rPr lang="en-GB" sz="2000"/>
                        <a:t>£1,320</a:t>
                      </a:r>
                    </a:p>
                  </a:txBody>
                  <a:tcPr marL="73751" marR="73751" marT="36876" marB="36876" anchor="ctr"/>
                </a:tc>
                <a:tc>
                  <a:txBody>
                    <a:bodyPr/>
                    <a:lstStyle/>
                    <a:p>
                      <a:pPr>
                        <a:buNone/>
                      </a:pPr>
                      <a:r>
                        <a:rPr lang="en-GB" sz="2000" dirty="0"/>
                        <a:t>£3,900</a:t>
                      </a:r>
                    </a:p>
                  </a:txBody>
                  <a:tcPr marL="73751" marR="73751" marT="36876" marB="36876" anchor="ctr"/>
                </a:tc>
                <a:tc>
                  <a:txBody>
                    <a:bodyPr/>
                    <a:lstStyle/>
                    <a:p>
                      <a:pPr>
                        <a:buNone/>
                      </a:pPr>
                      <a:r>
                        <a:rPr lang="en-GB" sz="2000"/>
                        <a:t>–£1,920</a:t>
                      </a:r>
                    </a:p>
                  </a:txBody>
                  <a:tcPr marL="73751" marR="73751" marT="36876" marB="36876" anchor="ctr"/>
                </a:tc>
                <a:extLst>
                  <a:ext uri="{0D108BD9-81ED-4DB2-BD59-A6C34878D82A}">
                    <a16:rowId xmlns:a16="http://schemas.microsoft.com/office/drawing/2014/main" val="1522411283"/>
                  </a:ext>
                </a:extLst>
              </a:tr>
              <a:tr h="779528">
                <a:tc>
                  <a:txBody>
                    <a:bodyPr/>
                    <a:lstStyle/>
                    <a:p>
                      <a:pPr>
                        <a:buNone/>
                      </a:pPr>
                      <a:r>
                        <a:rPr lang="en-GB" sz="2000" b="1"/>
                        <a:t>TOTAL NET CASH FLOW</a:t>
                      </a:r>
                      <a:endParaRPr lang="en-GB" sz="2000"/>
                    </a:p>
                  </a:txBody>
                  <a:tcPr marL="73751" marR="73751" marT="36876" marB="36876" anchor="ctr"/>
                </a:tc>
                <a:tc>
                  <a:txBody>
                    <a:bodyPr/>
                    <a:lstStyle/>
                    <a:p>
                      <a:pPr>
                        <a:buNone/>
                      </a:pPr>
                      <a:endParaRPr lang="en-GB" sz="2000"/>
                    </a:p>
                  </a:txBody>
                  <a:tcPr marL="73751" marR="73751" marT="36876" marB="36876" anchor="ctr"/>
                </a:tc>
                <a:tc>
                  <a:txBody>
                    <a:bodyPr/>
                    <a:lstStyle/>
                    <a:p>
                      <a:pPr>
                        <a:buNone/>
                      </a:pPr>
                      <a:endParaRPr lang="en-GB" sz="2000"/>
                    </a:p>
                  </a:txBody>
                  <a:tcPr marL="73751" marR="73751" marT="36876" marB="36876" anchor="ctr"/>
                </a:tc>
                <a:tc>
                  <a:txBody>
                    <a:bodyPr/>
                    <a:lstStyle/>
                    <a:p>
                      <a:pPr>
                        <a:buNone/>
                      </a:pPr>
                      <a:endParaRPr lang="en-GB" sz="2000" dirty="0"/>
                    </a:p>
                  </a:txBody>
                  <a:tcPr marL="73751" marR="73751" marT="36876" marB="36876" anchor="ctr"/>
                </a:tc>
                <a:tc>
                  <a:txBody>
                    <a:bodyPr/>
                    <a:lstStyle/>
                    <a:p>
                      <a:pPr>
                        <a:buNone/>
                      </a:pPr>
                      <a:r>
                        <a:rPr lang="en-GB" sz="2000" b="1" dirty="0"/>
                        <a:t>+£11,330</a:t>
                      </a:r>
                      <a:endParaRPr lang="en-GB" sz="2000" dirty="0"/>
                    </a:p>
                  </a:txBody>
                  <a:tcPr marL="73751" marR="73751" marT="36876" marB="36876" anchor="ctr"/>
                </a:tc>
                <a:extLst>
                  <a:ext uri="{0D108BD9-81ED-4DB2-BD59-A6C34878D82A}">
                    <a16:rowId xmlns:a16="http://schemas.microsoft.com/office/drawing/2014/main" val="1090488797"/>
                  </a:ext>
                </a:extLst>
              </a:tr>
            </a:tbl>
          </a:graphicData>
        </a:graphic>
      </p:graphicFrame>
      <p:pic>
        <p:nvPicPr>
          <p:cNvPr id="4" name="Picture 3" descr="A blue background with white text&#10;&#10;AI-generated content may be incorrect.">
            <a:extLst>
              <a:ext uri="{FF2B5EF4-FFF2-40B4-BE49-F238E27FC236}">
                <a16:creationId xmlns:a16="http://schemas.microsoft.com/office/drawing/2014/main" id="{9B786797-40D0-4D7F-FB45-78EF41AF3431}"/>
              </a:ext>
            </a:extLst>
          </p:cNvPr>
          <p:cNvPicPr>
            <a:picLocks noChangeAspect="1"/>
          </p:cNvPicPr>
          <p:nvPr/>
        </p:nvPicPr>
        <p:blipFill>
          <a:blip r:embed="rId2"/>
          <a:stretch>
            <a:fillRect/>
          </a:stretch>
        </p:blipFill>
        <p:spPr>
          <a:xfrm>
            <a:off x="10821724" y="6254149"/>
            <a:ext cx="1370275" cy="603851"/>
          </a:xfrm>
          <a:prstGeom prst="rect">
            <a:avLst/>
          </a:prstGeom>
        </p:spPr>
      </p:pic>
      <p:sp>
        <p:nvSpPr>
          <p:cNvPr id="5" name="Slide Number Placeholder 4">
            <a:extLst>
              <a:ext uri="{FF2B5EF4-FFF2-40B4-BE49-F238E27FC236}">
                <a16:creationId xmlns:a16="http://schemas.microsoft.com/office/drawing/2014/main" id="{4DFFEA18-D3AF-9D73-76C5-919751EAAC7B}"/>
              </a:ext>
            </a:extLst>
          </p:cNvPr>
          <p:cNvSpPr>
            <a:spLocks noGrp="1"/>
          </p:cNvSpPr>
          <p:nvPr>
            <p:ph type="sldNum" sz="quarter" idx="12"/>
          </p:nvPr>
        </p:nvSpPr>
        <p:spPr/>
        <p:txBody>
          <a:bodyPr/>
          <a:lstStyle/>
          <a:p>
            <a:fld id="{2EC73818-8A25-48BB-BD29-7DA87A852273}" type="slidenum">
              <a:rPr lang="en-GB" smtClean="0"/>
              <a:t>13</a:t>
            </a:fld>
            <a:endParaRPr lang="en-GB"/>
          </a:p>
        </p:txBody>
      </p:sp>
    </p:spTree>
    <p:extLst>
      <p:ext uri="{BB962C8B-B14F-4D97-AF65-F5344CB8AC3E}">
        <p14:creationId xmlns:p14="http://schemas.microsoft.com/office/powerpoint/2010/main" val="2550380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62829A8-D798-35DD-7F49-2323FA08AA7F}"/>
              </a:ext>
            </a:extLst>
          </p:cNvPr>
          <p:cNvSpPr txBox="1">
            <a:spLocks/>
          </p:cNvSpPr>
          <p:nvPr/>
        </p:nvSpPr>
        <p:spPr>
          <a:xfrm>
            <a:off x="336885" y="1058778"/>
            <a:ext cx="11634536" cy="516154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dirty="0">
                <a:latin typeface="Arial" panose="020B0604020202020204" pitchFamily="34" charset="0"/>
                <a:cs typeface="Arial" panose="020B0604020202020204" pitchFamily="34" charset="0"/>
              </a:rPr>
              <a:t>A compelling opportunity with strong daily demand and minimal competition.</a:t>
            </a:r>
          </a:p>
          <a:p>
            <a:pPr>
              <a:lnSpc>
                <a:spcPct val="150000"/>
              </a:lnSpc>
            </a:pPr>
            <a:r>
              <a:rPr lang="en-GB" dirty="0">
                <a:latin typeface="Arial" panose="020B0604020202020204" pitchFamily="34" charset="0"/>
                <a:cs typeface="Arial" panose="020B0604020202020204" pitchFamily="34" charset="0"/>
              </a:rPr>
              <a:t>Directly supports student wellbeing and affordability</a:t>
            </a:r>
          </a:p>
          <a:p>
            <a:pPr>
              <a:lnSpc>
                <a:spcPct val="150000"/>
              </a:lnSpc>
            </a:pPr>
            <a:r>
              <a:rPr lang="en-GB" dirty="0">
                <a:latin typeface="Arial" panose="020B0604020202020204" pitchFamily="34" charset="0"/>
                <a:cs typeface="Arial" panose="020B0604020202020204" pitchFamily="34" charset="0"/>
              </a:rPr>
              <a:t>Sustainable profitability even under conservative financial assumptions</a:t>
            </a:r>
          </a:p>
          <a:p>
            <a:pPr>
              <a:lnSpc>
                <a:spcPct val="150000"/>
              </a:lnSpc>
            </a:pPr>
            <a:r>
              <a:rPr lang="en-GB" dirty="0">
                <a:latin typeface="Arial" panose="020B0604020202020204" pitchFamily="34" charset="0"/>
                <a:cs typeface="Arial" panose="020B0604020202020204" pitchFamily="34" charset="0"/>
              </a:rPr>
              <a:t>Low start-up cost (£4,430) and lean staffing reduce operational risk</a:t>
            </a:r>
          </a:p>
          <a:p>
            <a:pPr>
              <a:lnSpc>
                <a:spcPct val="150000"/>
              </a:lnSpc>
            </a:pPr>
            <a:r>
              <a:rPr lang="en-GB" dirty="0">
                <a:latin typeface="Arial" panose="020B0604020202020204" pitchFamily="34" charset="0"/>
                <a:cs typeface="Arial" panose="020B0604020202020204" pitchFamily="34" charset="0"/>
              </a:rPr>
              <a:t>Clear marketing strategies to build consistent footfall</a:t>
            </a:r>
          </a:p>
          <a:p>
            <a:pPr>
              <a:lnSpc>
                <a:spcPct val="150000"/>
              </a:lnSpc>
            </a:pPr>
            <a:r>
              <a:rPr lang="en-GB" dirty="0">
                <a:latin typeface="Arial" panose="020B0604020202020204" pitchFamily="34" charset="0"/>
                <a:cs typeface="Arial" panose="020B0604020202020204" pitchFamily="34" charset="0"/>
              </a:rPr>
              <a:t>Well positioned to become essential, profitable part of campus life.</a:t>
            </a:r>
          </a:p>
        </p:txBody>
      </p:sp>
      <p:sp>
        <p:nvSpPr>
          <p:cNvPr id="5" name="TextBox 4">
            <a:extLst>
              <a:ext uri="{FF2B5EF4-FFF2-40B4-BE49-F238E27FC236}">
                <a16:creationId xmlns:a16="http://schemas.microsoft.com/office/drawing/2014/main" id="{233A6465-6EB2-3FED-3C2B-A0D0A7F1C37D}"/>
              </a:ext>
            </a:extLst>
          </p:cNvPr>
          <p:cNvSpPr txBox="1"/>
          <p:nvPr/>
        </p:nvSpPr>
        <p:spPr>
          <a:xfrm>
            <a:off x="838200" y="388649"/>
            <a:ext cx="1103071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Conclusion: Why This Business Works</a:t>
            </a:r>
            <a:r>
              <a:rPr lang="en-GB" sz="3200" dirty="0">
                <a:latin typeface="Arial" panose="020B0604020202020204" pitchFamily="34" charset="0"/>
                <a:cs typeface="Arial" panose="020B0604020202020204" pitchFamily="34" charset="0"/>
              </a:rPr>
              <a:t> </a:t>
            </a:r>
          </a:p>
        </p:txBody>
      </p:sp>
      <p:pic>
        <p:nvPicPr>
          <p:cNvPr id="6" name="Picture 5" descr="A blue background with white text&#10;&#10;AI-generated content may be incorrect.">
            <a:extLst>
              <a:ext uri="{FF2B5EF4-FFF2-40B4-BE49-F238E27FC236}">
                <a16:creationId xmlns:a16="http://schemas.microsoft.com/office/drawing/2014/main" id="{D733F8E4-34EE-E747-BB78-CC7B5FFE1665}"/>
              </a:ext>
            </a:extLst>
          </p:cNvPr>
          <p:cNvPicPr>
            <a:picLocks noChangeAspect="1"/>
          </p:cNvPicPr>
          <p:nvPr/>
        </p:nvPicPr>
        <p:blipFill>
          <a:blip r:embed="rId2"/>
          <a:stretch>
            <a:fillRect/>
          </a:stretch>
        </p:blipFill>
        <p:spPr>
          <a:xfrm>
            <a:off x="10399280" y="6067987"/>
            <a:ext cx="1792720" cy="790013"/>
          </a:xfrm>
          <a:prstGeom prst="rect">
            <a:avLst/>
          </a:prstGeom>
        </p:spPr>
      </p:pic>
      <p:sp>
        <p:nvSpPr>
          <p:cNvPr id="2" name="Slide Number Placeholder 1">
            <a:extLst>
              <a:ext uri="{FF2B5EF4-FFF2-40B4-BE49-F238E27FC236}">
                <a16:creationId xmlns:a16="http://schemas.microsoft.com/office/drawing/2014/main" id="{5DC8CC6F-64D8-9D41-2690-D2FD9828DB02}"/>
              </a:ext>
            </a:extLst>
          </p:cNvPr>
          <p:cNvSpPr>
            <a:spLocks noGrp="1"/>
          </p:cNvSpPr>
          <p:nvPr>
            <p:ph type="sldNum" sz="quarter" idx="12"/>
          </p:nvPr>
        </p:nvSpPr>
        <p:spPr/>
        <p:txBody>
          <a:bodyPr/>
          <a:lstStyle/>
          <a:p>
            <a:fld id="{2EC73818-8A25-48BB-BD29-7DA87A852273}" type="slidenum">
              <a:rPr lang="en-GB" smtClean="0"/>
              <a:t>14</a:t>
            </a:fld>
            <a:endParaRPr lang="en-GB"/>
          </a:p>
        </p:txBody>
      </p:sp>
    </p:spTree>
    <p:extLst>
      <p:ext uri="{BB962C8B-B14F-4D97-AF65-F5344CB8AC3E}">
        <p14:creationId xmlns:p14="http://schemas.microsoft.com/office/powerpoint/2010/main" val="635891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normAutofit/>
          </a:bodyPr>
          <a:lstStyle/>
          <a:p>
            <a:pPr algn="ctr">
              <a:defRPr/>
            </a:pPr>
            <a:r>
              <a:rPr lang="en-GB" dirty="0">
                <a:effectLst>
                  <a:outerShdw blurRad="38100" dist="38100" dir="2700000" algn="tl">
                    <a:srgbClr val="C0C0C0"/>
                  </a:outerShdw>
                </a:effectLst>
                <a:latin typeface="Arial Rounded MT Bold" pitchFamily="34" charset="0"/>
              </a:rPr>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52346" y="2366963"/>
            <a:ext cx="6087308" cy="3424237"/>
          </a:xfrm>
        </p:spPr>
      </p:pic>
      <p:sp>
        <p:nvSpPr>
          <p:cNvPr id="4" name="Slide Number Placeholder 3">
            <a:extLst>
              <a:ext uri="{FF2B5EF4-FFF2-40B4-BE49-F238E27FC236}">
                <a16:creationId xmlns:a16="http://schemas.microsoft.com/office/drawing/2014/main" id="{EF0D876C-EAC0-5974-99FE-6F61B59473F7}"/>
              </a:ext>
            </a:extLst>
          </p:cNvPr>
          <p:cNvSpPr>
            <a:spLocks noGrp="1"/>
          </p:cNvSpPr>
          <p:nvPr>
            <p:ph type="sldNum" sz="quarter" idx="12"/>
          </p:nvPr>
        </p:nvSpPr>
        <p:spPr/>
        <p:txBody>
          <a:bodyPr/>
          <a:lstStyle/>
          <a:p>
            <a:fld id="{2EC73818-8A25-48BB-BD29-7DA87A852273}" type="slidenum">
              <a:rPr lang="en-GB" smtClean="0"/>
              <a:t>15</a:t>
            </a:fld>
            <a:endParaRPr lang="en-GB"/>
          </a:p>
        </p:txBody>
      </p:sp>
      <p:pic>
        <p:nvPicPr>
          <p:cNvPr id="3" name="Picture 2" descr="A blue background with white text&#10;&#10;AI-generated content may be incorrect.">
            <a:extLst>
              <a:ext uri="{FF2B5EF4-FFF2-40B4-BE49-F238E27FC236}">
                <a16:creationId xmlns:a16="http://schemas.microsoft.com/office/drawing/2014/main" id="{ABA397B4-E440-B599-4B16-552491A2E66A}"/>
              </a:ext>
            </a:extLst>
          </p:cNvPr>
          <p:cNvPicPr>
            <a:picLocks noChangeAspect="1"/>
          </p:cNvPicPr>
          <p:nvPr/>
        </p:nvPicPr>
        <p:blipFill>
          <a:blip r:embed="rId3"/>
          <a:stretch>
            <a:fillRect/>
          </a:stretch>
        </p:blipFill>
        <p:spPr>
          <a:xfrm>
            <a:off x="10399280" y="6067987"/>
            <a:ext cx="1792720" cy="790013"/>
          </a:xfrm>
          <a:prstGeom prst="rect">
            <a:avLst/>
          </a:prstGeo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Dropl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2768</TotalTime>
  <Words>1507</Words>
  <Application>Microsoft Office PowerPoint</Application>
  <PresentationFormat>Widescreen</PresentationFormat>
  <Paragraphs>285</Paragraphs>
  <Slides>15</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Arial Rounded MT Bold</vt:lpstr>
      <vt:lpstr>Calibri</vt:lpstr>
      <vt:lpstr>Söhne</vt:lpstr>
      <vt:lpstr>Tw Cen MT</vt:lpstr>
      <vt:lpstr>Wingdings</vt:lpstr>
      <vt:lpstr>Droplet</vt:lpstr>
      <vt:lpstr>Business Plan - Enterprise and Entrepreneurship (LCLM4006_LON) Assessment Task 2 Business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Jose LRojas</cp:lastModifiedBy>
  <cp:revision>52</cp:revision>
  <dcterms:created xsi:type="dcterms:W3CDTF">2023-07-31T07:37:43Z</dcterms:created>
  <dcterms:modified xsi:type="dcterms:W3CDTF">2026-04-19T22:51:13Z</dcterms:modified>
</cp:coreProperties>
</file>