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8C79B3-1ECD-4C3F-A2EF-420D50369A85}" v="5" dt="2022-03-10T23:26:44.8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us strateanu" userId="cbac5b2d986740cf" providerId="LiveId" clId="{038C79B3-1ECD-4C3F-A2EF-420D50369A85}"/>
    <pc:docChg chg="custSel modSld">
      <pc:chgData name="marius strateanu" userId="cbac5b2d986740cf" providerId="LiveId" clId="{038C79B3-1ECD-4C3F-A2EF-420D50369A85}" dt="2022-03-10T23:30:38.185" v="121" actId="20577"/>
      <pc:docMkLst>
        <pc:docMk/>
      </pc:docMkLst>
      <pc:sldChg chg="delSp modSp mod">
        <pc:chgData name="marius strateanu" userId="cbac5b2d986740cf" providerId="LiveId" clId="{038C79B3-1ECD-4C3F-A2EF-420D50369A85}" dt="2022-03-10T23:30:38.185" v="121" actId="20577"/>
        <pc:sldMkLst>
          <pc:docMk/>
          <pc:sldMk cId="2550934429" sldId="256"/>
        </pc:sldMkLst>
        <pc:spChg chg="mod">
          <ac:chgData name="marius strateanu" userId="cbac5b2d986740cf" providerId="LiveId" clId="{038C79B3-1ECD-4C3F-A2EF-420D50369A85}" dt="2022-03-10T23:27:11.103" v="31" actId="14100"/>
          <ac:spMkLst>
            <pc:docMk/>
            <pc:sldMk cId="2550934429" sldId="256"/>
            <ac:spMk id="2" creationId="{F0A3FFFD-5ECC-41D9-978D-2C4902EA2B1C}"/>
          </ac:spMkLst>
        </pc:spChg>
        <pc:spChg chg="del">
          <ac:chgData name="marius strateanu" userId="cbac5b2d986740cf" providerId="LiveId" clId="{038C79B3-1ECD-4C3F-A2EF-420D50369A85}" dt="2022-03-10T23:23:33.126" v="2" actId="21"/>
          <ac:spMkLst>
            <pc:docMk/>
            <pc:sldMk cId="2550934429" sldId="256"/>
            <ac:spMk id="3" creationId="{AB3927EB-D159-4A68-92BA-5C624E2E5128}"/>
          </ac:spMkLst>
        </pc:spChg>
        <pc:graphicFrameChg chg="mod modGraphic">
          <ac:chgData name="marius strateanu" userId="cbac5b2d986740cf" providerId="LiveId" clId="{038C79B3-1ECD-4C3F-A2EF-420D50369A85}" dt="2022-03-10T23:30:38.185" v="121" actId="20577"/>
          <ac:graphicFrameMkLst>
            <pc:docMk/>
            <pc:sldMk cId="2550934429" sldId="256"/>
            <ac:graphicFrameMk id="4" creationId="{CE6C7CAB-0381-4F5E-ADB8-660FDF74910D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7991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065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169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636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98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410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4654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6444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9180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603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9998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31081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65634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1948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0038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86122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058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68BDEEA8-0243-4518-A7BE-C2EC354DA6C7}" type="datetimeFigureOut">
              <a:rPr lang="en-GB" smtClean="0"/>
              <a:t>10/03/2022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875BC957-95F4-4625-AC88-C25F78637B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968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  <p:sldLayoutId id="2147483745" r:id="rId13"/>
    <p:sldLayoutId id="2147483746" r:id="rId14"/>
    <p:sldLayoutId id="2147483747" r:id="rId15"/>
    <p:sldLayoutId id="2147483748" r:id="rId16"/>
    <p:sldLayoutId id="214748374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3FFFD-5ECC-41D9-978D-2C4902EA2B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9927" y="720437"/>
            <a:ext cx="8830686" cy="748145"/>
          </a:xfrm>
        </p:spPr>
        <p:txBody>
          <a:bodyPr/>
          <a:lstStyle/>
          <a:p>
            <a:r>
              <a:rPr lang="en-GB" dirty="0"/>
              <a:t>HOTEL LOYOLA ****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Table 4">
                <a:extLst>
                  <a:ext uri="{FF2B5EF4-FFF2-40B4-BE49-F238E27FC236}">
                    <a16:creationId xmlns:a16="http://schemas.microsoft.com/office/drawing/2014/main" id="{CE6C7CAB-0381-4F5E-ADB8-660FDF74910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981038881"/>
                  </p:ext>
                </p:extLst>
              </p:nvPr>
            </p:nvGraphicFramePr>
            <p:xfrm>
              <a:off x="1149926" y="1468582"/>
              <a:ext cx="9906000" cy="48463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302000">
                      <a:extLst>
                        <a:ext uri="{9D8B030D-6E8A-4147-A177-3AD203B41FA5}">
                          <a16:colId xmlns:a16="http://schemas.microsoft.com/office/drawing/2014/main" val="3063173220"/>
                        </a:ext>
                      </a:extLst>
                    </a:gridCol>
                    <a:gridCol w="3302000">
                      <a:extLst>
                        <a:ext uri="{9D8B030D-6E8A-4147-A177-3AD203B41FA5}">
                          <a16:colId xmlns:a16="http://schemas.microsoft.com/office/drawing/2014/main" val="1819251434"/>
                        </a:ext>
                      </a:extLst>
                    </a:gridCol>
                    <a:gridCol w="3302000">
                      <a:extLst>
                        <a:ext uri="{9D8B030D-6E8A-4147-A177-3AD203B41FA5}">
                          <a16:colId xmlns:a16="http://schemas.microsoft.com/office/drawing/2014/main" val="4246995751"/>
                        </a:ext>
                      </a:extLst>
                    </a:gridCol>
                  </a:tblGrid>
                  <a:tr h="347215">
                    <a:tc>
                      <a:txBody>
                        <a:bodyPr/>
                        <a:lstStyle/>
                        <a:p>
                          <a:r>
                            <a:rPr lang="en-GB" dirty="0" err="1"/>
                            <a:t>Habitaciones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err="1"/>
                            <a:t>Precio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err="1"/>
                            <a:t>Precio</a:t>
                          </a:r>
                          <a:r>
                            <a:rPr lang="en-GB" dirty="0"/>
                            <a:t> con </a:t>
                          </a:r>
                          <a:r>
                            <a:rPr lang="en-GB" dirty="0" err="1"/>
                            <a:t>desayuno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91352290"/>
                      </a:ext>
                    </a:extLst>
                  </a:tr>
                  <a:tr h="347215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Individual (1 </a:t>
                          </a:r>
                          <a:r>
                            <a:rPr lang="en-GB" dirty="0" err="1"/>
                            <a:t>cama</a:t>
                          </a:r>
                          <a:r>
                            <a:rPr lang="en-GB" dirty="0"/>
                            <a:t>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r>
                                <a:rPr lang="en-GB" i="1" smtClean="0">
                                  <a:latin typeface="Cambria Math" panose="02040503050406030204" pitchFamily="18" charset="0"/>
                                </a:rPr>
                                <m:t>€</m:t>
                              </m:r>
                            </m:oMath>
                          </a14:m>
                          <a:r>
                            <a:rPr lang="en-GB" dirty="0"/>
                            <a:t>30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€35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14923366"/>
                      </a:ext>
                    </a:extLst>
                  </a:tr>
                  <a:tr h="347215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Individual (2 camas)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€45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€55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25682867"/>
                      </a:ext>
                    </a:extLst>
                  </a:tr>
                  <a:tr h="347215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Doble </a:t>
                          </a:r>
                          <a:r>
                            <a:rPr lang="en-GB" dirty="0" err="1"/>
                            <a:t>est</a:t>
                          </a:r>
                          <a:r>
                            <a:rPr lang="el-GR" dirty="0"/>
                            <a:t>ά</a:t>
                          </a:r>
                          <a:r>
                            <a:rPr lang="en-GB" dirty="0" err="1"/>
                            <a:t>ndar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€55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918423843"/>
                      </a:ext>
                    </a:extLst>
                  </a:tr>
                  <a:tr h="347215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Doble suite con </a:t>
                          </a:r>
                          <a:r>
                            <a:rPr lang="en-GB" dirty="0" err="1"/>
                            <a:t>terraza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€70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€75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445625071"/>
                      </a:ext>
                    </a:extLst>
                  </a:tr>
                  <a:tr h="347215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Doble suite con </a:t>
                          </a:r>
                          <a:r>
                            <a:rPr lang="en-GB" dirty="0" err="1"/>
                            <a:t>salón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€70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€75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27936747"/>
                      </a:ext>
                    </a:extLst>
                  </a:tr>
                  <a:tr h="347215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Triple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€60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€70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8323250"/>
                      </a:ext>
                    </a:extLst>
                  </a:tr>
                  <a:tr h="347215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Junior suite </a:t>
                          </a:r>
                          <a:r>
                            <a:rPr lang="en-GB" dirty="0" err="1"/>
                            <a:t>delux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€40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€45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89392891"/>
                      </a:ext>
                    </a:extLst>
                  </a:tr>
                  <a:tr h="347215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EXTRAS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11027097"/>
                      </a:ext>
                    </a:extLst>
                  </a:tr>
                  <a:tr h="347215">
                    <a:tc>
                      <a:txBody>
                        <a:bodyPr/>
                        <a:lstStyle/>
                        <a:p>
                          <a:r>
                            <a:rPr lang="en-GB" dirty="0" err="1"/>
                            <a:t>Desayuno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€10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0232014"/>
                      </a:ext>
                    </a:extLst>
                  </a:tr>
                  <a:tr h="1128447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Internet Wi-Fi</a:t>
                          </a:r>
                        </a:p>
                        <a:p>
                          <a:r>
                            <a:rPr lang="en-GB"/>
                            <a:t>Aparcamiento </a:t>
                          </a:r>
                          <a:r>
                            <a:rPr lang="en-GB" dirty="0"/>
                            <a:t>privado</a:t>
                          </a:r>
                        </a:p>
                        <a:p>
                          <a:r>
                            <a:rPr lang="en-GB" dirty="0"/>
                            <a:t>Piscina al </a:t>
                          </a:r>
                          <a:r>
                            <a:rPr lang="en-GB" dirty="0" err="1"/>
                            <a:t>aire</a:t>
                          </a:r>
                          <a:r>
                            <a:rPr lang="en-GB" dirty="0"/>
                            <a:t> libre</a:t>
                          </a:r>
                        </a:p>
                        <a:p>
                          <a:r>
                            <a:rPr lang="en-GB" dirty="0" err="1"/>
                            <a:t>Pista</a:t>
                          </a:r>
                          <a:r>
                            <a:rPr lang="en-GB" dirty="0"/>
                            <a:t> de </a:t>
                          </a:r>
                          <a:r>
                            <a:rPr lang="en-GB" dirty="0" err="1"/>
                            <a:t>tenis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  <a:p>
                          <a:r>
                            <a:rPr lang="en-GB" dirty="0"/>
                            <a:t>Gratis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17446456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4" name="Table 4">
                <a:extLst>
                  <a:ext uri="{FF2B5EF4-FFF2-40B4-BE49-F238E27FC236}">
                    <a16:creationId xmlns:a16="http://schemas.microsoft.com/office/drawing/2014/main" id="{CE6C7CAB-0381-4F5E-ADB8-660FDF74910D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1981038881"/>
                  </p:ext>
                </p:extLst>
              </p:nvPr>
            </p:nvGraphicFramePr>
            <p:xfrm>
              <a:off x="1149926" y="1468582"/>
              <a:ext cx="9906000" cy="484632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3302000">
                      <a:extLst>
                        <a:ext uri="{9D8B030D-6E8A-4147-A177-3AD203B41FA5}">
                          <a16:colId xmlns:a16="http://schemas.microsoft.com/office/drawing/2014/main" val="3063173220"/>
                        </a:ext>
                      </a:extLst>
                    </a:gridCol>
                    <a:gridCol w="3302000">
                      <a:extLst>
                        <a:ext uri="{9D8B030D-6E8A-4147-A177-3AD203B41FA5}">
                          <a16:colId xmlns:a16="http://schemas.microsoft.com/office/drawing/2014/main" val="1819251434"/>
                        </a:ext>
                      </a:extLst>
                    </a:gridCol>
                    <a:gridCol w="3302000">
                      <a:extLst>
                        <a:ext uri="{9D8B030D-6E8A-4147-A177-3AD203B41FA5}">
                          <a16:colId xmlns:a16="http://schemas.microsoft.com/office/drawing/2014/main" val="4246995751"/>
                        </a:ext>
                      </a:extLst>
                    </a:gridCol>
                  </a:tblGrid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 err="1"/>
                            <a:t>Habitaciones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err="1"/>
                            <a:t>Precio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 err="1"/>
                            <a:t>Precio</a:t>
                          </a:r>
                          <a:r>
                            <a:rPr lang="en-GB" dirty="0"/>
                            <a:t> con </a:t>
                          </a:r>
                          <a:r>
                            <a:rPr lang="en-GB" dirty="0" err="1"/>
                            <a:t>desayuno</a:t>
                          </a:r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91352290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Individual (1 </a:t>
                          </a:r>
                          <a:r>
                            <a:rPr lang="en-GB" dirty="0" err="1"/>
                            <a:t>cama</a:t>
                          </a:r>
                          <a:r>
                            <a:rPr lang="en-GB" dirty="0"/>
                            <a:t>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00185" t="-108333" r="-100738" b="-1153333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€35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14923366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Individual (2 camas)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€45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€55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225682867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Doble </a:t>
                          </a:r>
                          <a:r>
                            <a:rPr lang="en-GB" dirty="0" err="1"/>
                            <a:t>est</a:t>
                          </a:r>
                          <a:r>
                            <a:rPr lang="el-GR" dirty="0"/>
                            <a:t>ά</a:t>
                          </a:r>
                          <a:r>
                            <a:rPr lang="en-GB" dirty="0" err="1"/>
                            <a:t>ndar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€55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918423843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Doble suite con </a:t>
                          </a:r>
                          <a:r>
                            <a:rPr lang="en-GB" dirty="0" err="1"/>
                            <a:t>terraza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€70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€75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445625071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Doble suite con </a:t>
                          </a:r>
                          <a:r>
                            <a:rPr lang="en-GB" dirty="0" err="1"/>
                            <a:t>salón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€70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€75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227936747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Triple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€60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€70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08323250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Junior suite </a:t>
                          </a:r>
                          <a:r>
                            <a:rPr lang="en-GB" dirty="0" err="1"/>
                            <a:t>delux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€40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€45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89392891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EXTRAS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311027097"/>
                      </a:ext>
                    </a:extLst>
                  </a:tr>
                  <a:tr h="365760">
                    <a:tc>
                      <a:txBody>
                        <a:bodyPr/>
                        <a:lstStyle/>
                        <a:p>
                          <a:r>
                            <a:rPr lang="en-GB" dirty="0" err="1"/>
                            <a:t>Desayuno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€10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990232014"/>
                      </a:ext>
                    </a:extLst>
                  </a:tr>
                  <a:tr h="118872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Internet Wi-Fi</a:t>
                          </a:r>
                        </a:p>
                        <a:p>
                          <a:r>
                            <a:rPr lang="en-GB"/>
                            <a:t>Aparcamiento </a:t>
                          </a:r>
                          <a:r>
                            <a:rPr lang="en-GB" dirty="0"/>
                            <a:t>privado</a:t>
                          </a:r>
                        </a:p>
                        <a:p>
                          <a:r>
                            <a:rPr lang="en-GB" dirty="0"/>
                            <a:t>Piscina al </a:t>
                          </a:r>
                          <a:r>
                            <a:rPr lang="en-GB" dirty="0" err="1"/>
                            <a:t>aire</a:t>
                          </a:r>
                          <a:r>
                            <a:rPr lang="en-GB" dirty="0"/>
                            <a:t> libre</a:t>
                          </a:r>
                        </a:p>
                        <a:p>
                          <a:r>
                            <a:rPr lang="en-GB" dirty="0" err="1"/>
                            <a:t>Pista</a:t>
                          </a:r>
                          <a:r>
                            <a:rPr lang="en-GB" dirty="0"/>
                            <a:t> de </a:t>
                          </a:r>
                          <a:r>
                            <a:rPr lang="en-GB" dirty="0" err="1"/>
                            <a:t>tenis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  <a:p>
                          <a:r>
                            <a:rPr lang="en-GB" dirty="0"/>
                            <a:t>Gratis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617446456"/>
                      </a:ext>
                    </a:extLst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5509344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84</TotalTime>
  <Words>78</Words>
  <Application>Microsoft Office PowerPoint</Application>
  <PresentationFormat>Widescreen</PresentationFormat>
  <Paragraphs>34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Cambria Math</vt:lpstr>
      <vt:lpstr>Century Gothic</vt:lpstr>
      <vt:lpstr>Wingdings 3</vt:lpstr>
      <vt:lpstr>Ion Boardroom</vt:lpstr>
      <vt:lpstr>HOTEL LOYOLA ****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LOYOLA ****</dc:title>
  <dc:creator>marius strateanu</dc:creator>
  <cp:lastModifiedBy>marius strateanu</cp:lastModifiedBy>
  <cp:revision>1</cp:revision>
  <dcterms:created xsi:type="dcterms:W3CDTF">2022-03-10T22:06:14Z</dcterms:created>
  <dcterms:modified xsi:type="dcterms:W3CDTF">2022-03-10T23:30:44Z</dcterms:modified>
</cp:coreProperties>
</file>