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sldIdLst>
    <p:sldId id="256" r:id="rId5"/>
    <p:sldId id="259" r:id="rId6"/>
    <p:sldId id="303" r:id="rId7"/>
    <p:sldId id="304" r:id="rId8"/>
    <p:sldId id="306" r:id="rId9"/>
    <p:sldId id="413" r:id="rId10"/>
    <p:sldId id="436" r:id="rId11"/>
    <p:sldId id="264" r:id="rId12"/>
    <p:sldId id="438" r:id="rId13"/>
    <p:sldId id="305" r:id="rId14"/>
    <p:sldId id="414" r:id="rId15"/>
    <p:sldId id="416" r:id="rId16"/>
    <p:sldId id="417" r:id="rId17"/>
    <p:sldId id="418" r:id="rId18"/>
    <p:sldId id="437" r:id="rId19"/>
    <p:sldId id="423" r:id="rId20"/>
    <p:sldId id="421" r:id="rId21"/>
    <p:sldId id="419" r:id="rId22"/>
    <p:sldId id="420" r:id="rId23"/>
    <p:sldId id="422" r:id="rId24"/>
    <p:sldId id="424" r:id="rId25"/>
    <p:sldId id="43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171E92-89E4-49C9-A7DA-08E297F9A7D6}" v="22" dt="2023-09-04T10:30:29.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88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Smith" userId="5f7c83a3-9acd-4e36-a883-765ff390fd1f" providerId="ADAL" clId="{74DA2F42-3019-4FB8-AC10-F79A9A7BCBB8}"/>
    <pc:docChg chg="modSld">
      <pc:chgData name="Rachel Smith" userId="5f7c83a3-9acd-4e36-a883-765ff390fd1f" providerId="ADAL" clId="{74DA2F42-3019-4FB8-AC10-F79A9A7BCBB8}" dt="2023-08-10T08:53:36.722" v="108" actId="20577"/>
      <pc:docMkLst>
        <pc:docMk/>
      </pc:docMkLst>
      <pc:sldChg chg="modSp mod">
        <pc:chgData name="Rachel Smith" userId="5f7c83a3-9acd-4e36-a883-765ff390fd1f" providerId="ADAL" clId="{74DA2F42-3019-4FB8-AC10-F79A9A7BCBB8}" dt="2023-08-10T08:53:36.722" v="108" actId="20577"/>
        <pc:sldMkLst>
          <pc:docMk/>
          <pc:sldMk cId="1147549936" sldId="256"/>
        </pc:sldMkLst>
        <pc:spChg chg="mod">
          <ac:chgData name="Rachel Smith" userId="5f7c83a3-9acd-4e36-a883-765ff390fd1f" providerId="ADAL" clId="{74DA2F42-3019-4FB8-AC10-F79A9A7BCBB8}" dt="2023-08-10T08:53:36.722" v="108" actId="20577"/>
          <ac:spMkLst>
            <pc:docMk/>
            <pc:sldMk cId="1147549936" sldId="256"/>
            <ac:spMk id="2" creationId="{49738A7B-A423-4469-9B45-F5833C61CB9D}"/>
          </ac:spMkLst>
        </pc:spChg>
      </pc:sldChg>
    </pc:docChg>
  </pc:docChgLst>
  <pc:docChgLst>
    <pc:chgData name="Rachel Smith" userId="S::r.smith1@uwtsd.ac.uk::5f7c83a3-9acd-4e36-a883-765ff390fd1f" providerId="AD" clId="Web-{4E64A3EC-F9C1-0E51-9840-6664212BC51B}"/>
    <pc:docChg chg="modSld">
      <pc:chgData name="Rachel Smith" userId="S::r.smith1@uwtsd.ac.uk::5f7c83a3-9acd-4e36-a883-765ff390fd1f" providerId="AD" clId="Web-{4E64A3EC-F9C1-0E51-9840-6664212BC51B}" dt="2021-05-13T08:43:24.718" v="26" actId="20577"/>
      <pc:docMkLst>
        <pc:docMk/>
      </pc:docMkLst>
      <pc:sldChg chg="modSp">
        <pc:chgData name="Rachel Smith" userId="S::r.smith1@uwtsd.ac.uk::5f7c83a3-9acd-4e36-a883-765ff390fd1f" providerId="AD" clId="Web-{4E64A3EC-F9C1-0E51-9840-6664212BC51B}" dt="2021-05-13T08:43:24.718" v="26" actId="20577"/>
        <pc:sldMkLst>
          <pc:docMk/>
          <pc:sldMk cId="1147549936" sldId="256"/>
        </pc:sldMkLst>
        <pc:spChg chg="mod">
          <ac:chgData name="Rachel Smith" userId="S::r.smith1@uwtsd.ac.uk::5f7c83a3-9acd-4e36-a883-765ff390fd1f" providerId="AD" clId="Web-{4E64A3EC-F9C1-0E51-9840-6664212BC51B}" dt="2021-05-13T08:43:24.718" v="26" actId="20577"/>
          <ac:spMkLst>
            <pc:docMk/>
            <pc:sldMk cId="1147549936" sldId="256"/>
            <ac:spMk id="2" creationId="{49738A7B-A423-4469-9B45-F5833C61CB9D}"/>
          </ac:spMkLst>
        </pc:spChg>
      </pc:sldChg>
    </pc:docChg>
  </pc:docChgLst>
  <pc:docChgLst>
    <pc:chgData name="Rachel Smith" userId="S::r.smith1@uwtsd.ac.uk::5f7c83a3-9acd-4e36-a883-765ff390fd1f" providerId="AD" clId="Web-{2A7C9983-3F41-2728-23BA-54557DFA8939}"/>
    <pc:docChg chg="modSld">
      <pc:chgData name="Rachel Smith" userId="S::r.smith1@uwtsd.ac.uk::5f7c83a3-9acd-4e36-a883-765ff390fd1f" providerId="AD" clId="Web-{2A7C9983-3F41-2728-23BA-54557DFA8939}" dt="2021-05-27T11:23:56.110" v="4" actId="1076"/>
      <pc:docMkLst>
        <pc:docMk/>
      </pc:docMkLst>
      <pc:sldChg chg="modSp">
        <pc:chgData name="Rachel Smith" userId="S::r.smith1@uwtsd.ac.uk::5f7c83a3-9acd-4e36-a883-765ff390fd1f" providerId="AD" clId="Web-{2A7C9983-3F41-2728-23BA-54557DFA8939}" dt="2021-05-27T11:23:56.110" v="4" actId="1076"/>
        <pc:sldMkLst>
          <pc:docMk/>
          <pc:sldMk cId="1147549936" sldId="256"/>
        </pc:sldMkLst>
        <pc:spChg chg="mod">
          <ac:chgData name="Rachel Smith" userId="S::r.smith1@uwtsd.ac.uk::5f7c83a3-9acd-4e36-a883-765ff390fd1f" providerId="AD" clId="Web-{2A7C9983-3F41-2728-23BA-54557DFA8939}" dt="2021-05-27T11:23:56.110" v="4" actId="1076"/>
          <ac:spMkLst>
            <pc:docMk/>
            <pc:sldMk cId="1147549936" sldId="256"/>
            <ac:spMk id="2" creationId="{49738A7B-A423-4469-9B45-F5833C61CB9D}"/>
          </ac:spMkLst>
        </pc:spChg>
      </pc:sldChg>
    </pc:docChg>
  </pc:docChgLst>
  <pc:docChgLst>
    <pc:chgData name="Rachel Smith" userId="5f7c83a3-9acd-4e36-a883-765ff390fd1f" providerId="ADAL" clId="{76171E92-89E4-49C9-A7DA-08E297F9A7D6}"/>
    <pc:docChg chg="custSel addSld delSld modSld sldOrd">
      <pc:chgData name="Rachel Smith" userId="5f7c83a3-9acd-4e36-a883-765ff390fd1f" providerId="ADAL" clId="{76171E92-89E4-49C9-A7DA-08E297F9A7D6}" dt="2023-10-23T10:35:59.363" v="784"/>
      <pc:docMkLst>
        <pc:docMk/>
      </pc:docMkLst>
      <pc:sldChg chg="modSp mod">
        <pc:chgData name="Rachel Smith" userId="5f7c83a3-9acd-4e36-a883-765ff390fd1f" providerId="ADAL" clId="{76171E92-89E4-49C9-A7DA-08E297F9A7D6}" dt="2023-08-10T09:07:34.773" v="72" actId="20577"/>
        <pc:sldMkLst>
          <pc:docMk/>
          <pc:sldMk cId="1147549936" sldId="256"/>
        </pc:sldMkLst>
        <pc:spChg chg="mod">
          <ac:chgData name="Rachel Smith" userId="5f7c83a3-9acd-4e36-a883-765ff390fd1f" providerId="ADAL" clId="{76171E92-89E4-49C9-A7DA-08E297F9A7D6}" dt="2023-08-10T09:07:34.773" v="72" actId="20577"/>
          <ac:spMkLst>
            <pc:docMk/>
            <pc:sldMk cId="1147549936" sldId="256"/>
            <ac:spMk id="2" creationId="{49738A7B-A423-4469-9B45-F5833C61CB9D}"/>
          </ac:spMkLst>
        </pc:spChg>
      </pc:sldChg>
      <pc:sldChg chg="addSp modSp mod">
        <pc:chgData name="Rachel Smith" userId="5f7c83a3-9acd-4e36-a883-765ff390fd1f" providerId="ADAL" clId="{76171E92-89E4-49C9-A7DA-08E297F9A7D6}" dt="2023-09-04T08:32:55.347" v="276" actId="1076"/>
        <pc:sldMkLst>
          <pc:docMk/>
          <pc:sldMk cId="2967052623" sldId="259"/>
        </pc:sldMkLst>
        <pc:spChg chg="add mod">
          <ac:chgData name="Rachel Smith" userId="5f7c83a3-9acd-4e36-a883-765ff390fd1f" providerId="ADAL" clId="{76171E92-89E4-49C9-A7DA-08E297F9A7D6}" dt="2023-09-04T08:32:55.347" v="276" actId="1076"/>
          <ac:spMkLst>
            <pc:docMk/>
            <pc:sldMk cId="2967052623" sldId="259"/>
            <ac:spMk id="2" creationId="{AD66109E-393E-7370-02F2-5166AAAC9E06}"/>
          </ac:spMkLst>
        </pc:spChg>
      </pc:sldChg>
      <pc:sldChg chg="addSp modSp mod">
        <pc:chgData name="Rachel Smith" userId="5f7c83a3-9acd-4e36-a883-765ff390fd1f" providerId="ADAL" clId="{76171E92-89E4-49C9-A7DA-08E297F9A7D6}" dt="2023-09-04T08:39:38.186" v="417" actId="1076"/>
        <pc:sldMkLst>
          <pc:docMk/>
          <pc:sldMk cId="1101257619" sldId="264"/>
        </pc:sldMkLst>
        <pc:spChg chg="add mod">
          <ac:chgData name="Rachel Smith" userId="5f7c83a3-9acd-4e36-a883-765ff390fd1f" providerId="ADAL" clId="{76171E92-89E4-49C9-A7DA-08E297F9A7D6}" dt="2023-09-04T08:39:38.186" v="417" actId="1076"/>
          <ac:spMkLst>
            <pc:docMk/>
            <pc:sldMk cId="1101257619" sldId="264"/>
            <ac:spMk id="3" creationId="{1099B220-95C7-2DC0-08EE-221C63987C6D}"/>
          </ac:spMkLst>
        </pc:spChg>
        <pc:spChg chg="add mod">
          <ac:chgData name="Rachel Smith" userId="5f7c83a3-9acd-4e36-a883-765ff390fd1f" providerId="ADAL" clId="{76171E92-89E4-49C9-A7DA-08E297F9A7D6}" dt="2023-09-04T08:39:35.955" v="416" actId="1076"/>
          <ac:spMkLst>
            <pc:docMk/>
            <pc:sldMk cId="1101257619" sldId="264"/>
            <ac:spMk id="5" creationId="{AD7C42C0-8889-C195-8244-9B2177819207}"/>
          </ac:spMkLst>
        </pc:spChg>
      </pc:sldChg>
      <pc:sldChg chg="addSp modSp mod">
        <pc:chgData name="Rachel Smith" userId="5f7c83a3-9acd-4e36-a883-765ff390fd1f" providerId="ADAL" clId="{76171E92-89E4-49C9-A7DA-08E297F9A7D6}" dt="2023-09-04T08:31:49.214" v="264" actId="1076"/>
        <pc:sldMkLst>
          <pc:docMk/>
          <pc:sldMk cId="1505703561" sldId="303"/>
        </pc:sldMkLst>
        <pc:spChg chg="add mod">
          <ac:chgData name="Rachel Smith" userId="5f7c83a3-9acd-4e36-a883-765ff390fd1f" providerId="ADAL" clId="{76171E92-89E4-49C9-A7DA-08E297F9A7D6}" dt="2023-09-04T08:31:45.615" v="263" actId="1076"/>
          <ac:spMkLst>
            <pc:docMk/>
            <pc:sldMk cId="1505703561" sldId="303"/>
            <ac:spMk id="3" creationId="{638031B7-5948-FBEB-0D6D-15498D4DC981}"/>
          </ac:spMkLst>
        </pc:spChg>
        <pc:spChg chg="mod">
          <ac:chgData name="Rachel Smith" userId="5f7c83a3-9acd-4e36-a883-765ff390fd1f" providerId="ADAL" clId="{76171E92-89E4-49C9-A7DA-08E297F9A7D6}" dt="2023-09-04T08:31:49.214" v="264" actId="1076"/>
          <ac:spMkLst>
            <pc:docMk/>
            <pc:sldMk cId="1505703561" sldId="303"/>
            <ac:spMk id="7" creationId="{0EFA0E05-DAB0-42FF-A3DC-DF015A46CA24}"/>
          </ac:spMkLst>
        </pc:spChg>
      </pc:sldChg>
      <pc:sldChg chg="addSp modSp mod">
        <pc:chgData name="Rachel Smith" userId="5f7c83a3-9acd-4e36-a883-765ff390fd1f" providerId="ADAL" clId="{76171E92-89E4-49C9-A7DA-08E297F9A7D6}" dt="2023-09-04T08:33:48.675" v="337" actId="1076"/>
        <pc:sldMkLst>
          <pc:docMk/>
          <pc:sldMk cId="770748586" sldId="304"/>
        </pc:sldMkLst>
        <pc:spChg chg="add mod">
          <ac:chgData name="Rachel Smith" userId="5f7c83a3-9acd-4e36-a883-765ff390fd1f" providerId="ADAL" clId="{76171E92-89E4-49C9-A7DA-08E297F9A7D6}" dt="2023-09-04T08:33:19.806" v="299" actId="1076"/>
          <ac:spMkLst>
            <pc:docMk/>
            <pc:sldMk cId="770748586" sldId="304"/>
            <ac:spMk id="3" creationId="{64D6DD1C-43CF-75EE-9E50-C4F531F60984}"/>
          </ac:spMkLst>
        </pc:spChg>
        <pc:spChg chg="add mod">
          <ac:chgData name="Rachel Smith" userId="5f7c83a3-9acd-4e36-a883-765ff390fd1f" providerId="ADAL" clId="{76171E92-89E4-49C9-A7DA-08E297F9A7D6}" dt="2023-09-04T08:33:48.675" v="337" actId="1076"/>
          <ac:spMkLst>
            <pc:docMk/>
            <pc:sldMk cId="770748586" sldId="304"/>
            <ac:spMk id="5" creationId="{077C3177-D173-F279-C5B7-1DC8A82F4922}"/>
          </ac:spMkLst>
        </pc:spChg>
      </pc:sldChg>
      <pc:sldChg chg="addSp modSp mod modAnim">
        <pc:chgData name="Rachel Smith" userId="5f7c83a3-9acd-4e36-a883-765ff390fd1f" providerId="ADAL" clId="{76171E92-89E4-49C9-A7DA-08E297F9A7D6}" dt="2023-09-04T08:42:43.069" v="432"/>
        <pc:sldMkLst>
          <pc:docMk/>
          <pc:sldMk cId="1700309885" sldId="305"/>
        </pc:sldMkLst>
        <pc:spChg chg="add mod">
          <ac:chgData name="Rachel Smith" userId="5f7c83a3-9acd-4e36-a883-765ff390fd1f" providerId="ADAL" clId="{76171E92-89E4-49C9-A7DA-08E297F9A7D6}" dt="2023-09-04T08:40:15.233" v="427" actId="20577"/>
          <ac:spMkLst>
            <pc:docMk/>
            <pc:sldMk cId="1700309885" sldId="305"/>
            <ac:spMk id="3" creationId="{313D9431-7EEF-A090-18CC-45138BC0168F}"/>
          </ac:spMkLst>
        </pc:spChg>
        <pc:spChg chg="mod">
          <ac:chgData name="Rachel Smith" userId="5f7c83a3-9acd-4e36-a883-765ff390fd1f" providerId="ADAL" clId="{76171E92-89E4-49C9-A7DA-08E297F9A7D6}" dt="2023-09-04T08:39:57.046" v="419" actId="1076"/>
          <ac:spMkLst>
            <pc:docMk/>
            <pc:sldMk cId="1700309885" sldId="305"/>
            <ac:spMk id="7" creationId="{A68B33FB-3B92-437B-B2C6-261AC4931B6D}"/>
          </ac:spMkLst>
        </pc:spChg>
      </pc:sldChg>
      <pc:sldChg chg="addSp modSp mod">
        <pc:chgData name="Rachel Smith" userId="5f7c83a3-9acd-4e36-a883-765ff390fd1f" providerId="ADAL" clId="{76171E92-89E4-49C9-A7DA-08E297F9A7D6}" dt="2023-09-04T08:34:26.341" v="346" actId="1076"/>
        <pc:sldMkLst>
          <pc:docMk/>
          <pc:sldMk cId="3635152419" sldId="306"/>
        </pc:sldMkLst>
        <pc:spChg chg="add mod">
          <ac:chgData name="Rachel Smith" userId="5f7c83a3-9acd-4e36-a883-765ff390fd1f" providerId="ADAL" clId="{76171E92-89E4-49C9-A7DA-08E297F9A7D6}" dt="2023-09-04T08:34:14.965" v="342" actId="1076"/>
          <ac:spMkLst>
            <pc:docMk/>
            <pc:sldMk cId="3635152419" sldId="306"/>
            <ac:spMk id="3" creationId="{6F766C25-3A25-FE15-17AE-72AD2B337F9F}"/>
          </ac:spMkLst>
        </pc:spChg>
        <pc:spChg chg="add mod">
          <ac:chgData name="Rachel Smith" userId="5f7c83a3-9acd-4e36-a883-765ff390fd1f" providerId="ADAL" clId="{76171E92-89E4-49C9-A7DA-08E297F9A7D6}" dt="2023-09-04T08:34:26.341" v="346" actId="1076"/>
          <ac:spMkLst>
            <pc:docMk/>
            <pc:sldMk cId="3635152419" sldId="306"/>
            <ac:spMk id="5" creationId="{ED620456-408C-0545-25CE-8A904A69EE84}"/>
          </ac:spMkLst>
        </pc:spChg>
      </pc:sldChg>
      <pc:sldChg chg="addSp modSp mod">
        <pc:chgData name="Rachel Smith" userId="5f7c83a3-9acd-4e36-a883-765ff390fd1f" providerId="ADAL" clId="{76171E92-89E4-49C9-A7DA-08E297F9A7D6}" dt="2023-09-04T08:38:55.910" v="405" actId="1076"/>
        <pc:sldMkLst>
          <pc:docMk/>
          <pc:sldMk cId="1003286736" sldId="413"/>
        </pc:sldMkLst>
        <pc:spChg chg="add mod">
          <ac:chgData name="Rachel Smith" userId="5f7c83a3-9acd-4e36-a883-765ff390fd1f" providerId="ADAL" clId="{76171E92-89E4-49C9-A7DA-08E297F9A7D6}" dt="2023-09-04T08:38:53.431" v="404" actId="1076"/>
          <ac:spMkLst>
            <pc:docMk/>
            <pc:sldMk cId="1003286736" sldId="413"/>
            <ac:spMk id="2" creationId="{A7026CEC-640B-009D-7243-5CB3986FB9CF}"/>
          </ac:spMkLst>
        </pc:spChg>
        <pc:spChg chg="add mod">
          <ac:chgData name="Rachel Smith" userId="5f7c83a3-9acd-4e36-a883-765ff390fd1f" providerId="ADAL" clId="{76171E92-89E4-49C9-A7DA-08E297F9A7D6}" dt="2023-09-04T08:38:55.910" v="405" actId="1076"/>
          <ac:spMkLst>
            <pc:docMk/>
            <pc:sldMk cId="1003286736" sldId="413"/>
            <ac:spMk id="3" creationId="{8775EB8E-20CA-BF2F-A240-3F5B8305B4E2}"/>
          </ac:spMkLst>
        </pc:spChg>
      </pc:sldChg>
      <pc:sldChg chg="addSp modSp mod">
        <pc:chgData name="Rachel Smith" userId="5f7c83a3-9acd-4e36-a883-765ff390fd1f" providerId="ADAL" clId="{76171E92-89E4-49C9-A7DA-08E297F9A7D6}" dt="2023-09-04T08:51:49.710" v="483" actId="1076"/>
        <pc:sldMkLst>
          <pc:docMk/>
          <pc:sldMk cId="1398889450" sldId="414"/>
        </pc:sldMkLst>
        <pc:spChg chg="add mod">
          <ac:chgData name="Rachel Smith" userId="5f7c83a3-9acd-4e36-a883-765ff390fd1f" providerId="ADAL" clId="{76171E92-89E4-49C9-A7DA-08E297F9A7D6}" dt="2023-09-04T08:51:49.710" v="483" actId="1076"/>
          <ac:spMkLst>
            <pc:docMk/>
            <pc:sldMk cId="1398889450" sldId="414"/>
            <ac:spMk id="3" creationId="{E7202EAF-36ED-4769-BC55-FB336F781D03}"/>
          </ac:spMkLst>
        </pc:spChg>
        <pc:spChg chg="mod">
          <ac:chgData name="Rachel Smith" userId="5f7c83a3-9acd-4e36-a883-765ff390fd1f" providerId="ADAL" clId="{76171E92-89E4-49C9-A7DA-08E297F9A7D6}" dt="2023-09-04T08:50:51.913" v="468" actId="20577"/>
          <ac:spMkLst>
            <pc:docMk/>
            <pc:sldMk cId="1398889450" sldId="414"/>
            <ac:spMk id="7" creationId="{A68B33FB-3B92-437B-B2C6-261AC4931B6D}"/>
          </ac:spMkLst>
        </pc:spChg>
      </pc:sldChg>
      <pc:sldChg chg="addSp modSp del mod ord modNotesTx">
        <pc:chgData name="Rachel Smith" userId="5f7c83a3-9acd-4e36-a883-765ff390fd1f" providerId="ADAL" clId="{76171E92-89E4-49C9-A7DA-08E297F9A7D6}" dt="2023-09-04T08:53:13.742" v="491" actId="2696"/>
        <pc:sldMkLst>
          <pc:docMk/>
          <pc:sldMk cId="3832989379" sldId="415"/>
        </pc:sldMkLst>
        <pc:spChg chg="add mod">
          <ac:chgData name="Rachel Smith" userId="5f7c83a3-9acd-4e36-a883-765ff390fd1f" providerId="ADAL" clId="{76171E92-89E4-49C9-A7DA-08E297F9A7D6}" dt="2023-09-04T08:53:03.528" v="490" actId="20577"/>
          <ac:spMkLst>
            <pc:docMk/>
            <pc:sldMk cId="3832989379" sldId="415"/>
            <ac:spMk id="3" creationId="{E817EE3D-A750-DB1B-2803-9CF1C82BAF8C}"/>
          </ac:spMkLst>
        </pc:spChg>
        <pc:spChg chg="mod">
          <ac:chgData name="Rachel Smith" userId="5f7c83a3-9acd-4e36-a883-765ff390fd1f" providerId="ADAL" clId="{76171E92-89E4-49C9-A7DA-08E297F9A7D6}" dt="2023-08-10T10:58:42.217" v="111" actId="1076"/>
          <ac:spMkLst>
            <pc:docMk/>
            <pc:sldMk cId="3832989379" sldId="415"/>
            <ac:spMk id="7" creationId="{A68B33FB-3B92-437B-B2C6-261AC4931B6D}"/>
          </ac:spMkLst>
        </pc:spChg>
      </pc:sldChg>
      <pc:sldChg chg="addSp delSp modSp mod">
        <pc:chgData name="Rachel Smith" userId="5f7c83a3-9acd-4e36-a883-765ff390fd1f" providerId="ADAL" clId="{76171E92-89E4-49C9-A7DA-08E297F9A7D6}" dt="2023-10-23T10:32:07.003" v="756" actId="1076"/>
        <pc:sldMkLst>
          <pc:docMk/>
          <pc:sldMk cId="3587967068" sldId="416"/>
        </pc:sldMkLst>
        <pc:spChg chg="add mod">
          <ac:chgData name="Rachel Smith" userId="5f7c83a3-9acd-4e36-a883-765ff390fd1f" providerId="ADAL" clId="{76171E92-89E4-49C9-A7DA-08E297F9A7D6}" dt="2023-10-23T10:32:07.003" v="756" actId="1076"/>
          <ac:spMkLst>
            <pc:docMk/>
            <pc:sldMk cId="3587967068" sldId="416"/>
            <ac:spMk id="3" creationId="{A6EF2673-E015-2C4E-617F-AB0D49BFF971}"/>
          </ac:spMkLst>
        </pc:spChg>
        <pc:spChg chg="del">
          <ac:chgData name="Rachel Smith" userId="5f7c83a3-9acd-4e36-a883-765ff390fd1f" providerId="ADAL" clId="{76171E92-89E4-49C9-A7DA-08E297F9A7D6}" dt="2023-10-23T10:31:56.552" v="752" actId="478"/>
          <ac:spMkLst>
            <pc:docMk/>
            <pc:sldMk cId="3587967068" sldId="416"/>
            <ac:spMk id="7" creationId="{A68B33FB-3B92-437B-B2C6-261AC4931B6D}"/>
          </ac:spMkLst>
        </pc:spChg>
      </pc:sldChg>
      <pc:sldChg chg="addSp delSp modSp mod">
        <pc:chgData name="Rachel Smith" userId="5f7c83a3-9acd-4e36-a883-765ff390fd1f" providerId="ADAL" clId="{76171E92-89E4-49C9-A7DA-08E297F9A7D6}" dt="2023-10-23T10:32:25.831" v="763" actId="20577"/>
        <pc:sldMkLst>
          <pc:docMk/>
          <pc:sldMk cId="192411701" sldId="417"/>
        </pc:sldMkLst>
        <pc:spChg chg="add mod">
          <ac:chgData name="Rachel Smith" userId="5f7c83a3-9acd-4e36-a883-765ff390fd1f" providerId="ADAL" clId="{76171E92-89E4-49C9-A7DA-08E297F9A7D6}" dt="2023-10-23T10:32:25.831" v="763" actId="20577"/>
          <ac:spMkLst>
            <pc:docMk/>
            <pc:sldMk cId="192411701" sldId="417"/>
            <ac:spMk id="3" creationId="{931B703A-C2F3-9AFE-E664-1BB4622FCEA0}"/>
          </ac:spMkLst>
        </pc:spChg>
        <pc:spChg chg="del">
          <ac:chgData name="Rachel Smith" userId="5f7c83a3-9acd-4e36-a883-765ff390fd1f" providerId="ADAL" clId="{76171E92-89E4-49C9-A7DA-08E297F9A7D6}" dt="2023-10-23T10:32:11.764" v="757" actId="478"/>
          <ac:spMkLst>
            <pc:docMk/>
            <pc:sldMk cId="192411701" sldId="417"/>
            <ac:spMk id="7" creationId="{A68B33FB-3B92-437B-B2C6-261AC4931B6D}"/>
          </ac:spMkLst>
        </pc:spChg>
      </pc:sldChg>
      <pc:sldChg chg="addSp modSp mod">
        <pc:chgData name="Rachel Smith" userId="5f7c83a3-9acd-4e36-a883-765ff390fd1f" providerId="ADAL" clId="{76171E92-89E4-49C9-A7DA-08E297F9A7D6}" dt="2023-08-10T11:40:58.191" v="142" actId="1076"/>
        <pc:sldMkLst>
          <pc:docMk/>
          <pc:sldMk cId="1634222819" sldId="418"/>
        </pc:sldMkLst>
        <pc:spChg chg="add mod">
          <ac:chgData name="Rachel Smith" userId="5f7c83a3-9acd-4e36-a883-765ff390fd1f" providerId="ADAL" clId="{76171E92-89E4-49C9-A7DA-08E297F9A7D6}" dt="2023-08-10T11:40:58.191" v="142" actId="1076"/>
          <ac:spMkLst>
            <pc:docMk/>
            <pc:sldMk cId="1634222819" sldId="418"/>
            <ac:spMk id="3" creationId="{60C227FC-022E-1130-B838-BF9390AD5FE3}"/>
          </ac:spMkLst>
        </pc:spChg>
        <pc:spChg chg="mod">
          <ac:chgData name="Rachel Smith" userId="5f7c83a3-9acd-4e36-a883-765ff390fd1f" providerId="ADAL" clId="{76171E92-89E4-49C9-A7DA-08E297F9A7D6}" dt="2023-08-10T11:40:39.409" v="138"/>
          <ac:spMkLst>
            <pc:docMk/>
            <pc:sldMk cId="1634222819" sldId="418"/>
            <ac:spMk id="7" creationId="{A68B33FB-3B92-437B-B2C6-261AC4931B6D}"/>
          </ac:spMkLst>
        </pc:spChg>
      </pc:sldChg>
      <pc:sldChg chg="addSp modSp mod ord modAnim">
        <pc:chgData name="Rachel Smith" userId="5f7c83a3-9acd-4e36-a883-765ff390fd1f" providerId="ADAL" clId="{76171E92-89E4-49C9-A7DA-08E297F9A7D6}" dt="2023-10-23T10:33:40.841" v="772"/>
        <pc:sldMkLst>
          <pc:docMk/>
          <pc:sldMk cId="1752089295" sldId="419"/>
        </pc:sldMkLst>
        <pc:spChg chg="add mod">
          <ac:chgData name="Rachel Smith" userId="5f7c83a3-9acd-4e36-a883-765ff390fd1f" providerId="ADAL" clId="{76171E92-89E4-49C9-A7DA-08E297F9A7D6}" dt="2023-09-04T10:30:23.398" v="658" actId="1076"/>
          <ac:spMkLst>
            <pc:docMk/>
            <pc:sldMk cId="1752089295" sldId="419"/>
            <ac:spMk id="3" creationId="{80B545FC-535B-8595-6FDF-CDE7CF5D1B7A}"/>
          </ac:spMkLst>
        </pc:spChg>
        <pc:spChg chg="mod">
          <ac:chgData name="Rachel Smith" userId="5f7c83a3-9acd-4e36-a883-765ff390fd1f" providerId="ADAL" clId="{76171E92-89E4-49C9-A7DA-08E297F9A7D6}" dt="2023-09-04T08:48:27.828" v="441" actId="1076"/>
          <ac:spMkLst>
            <pc:docMk/>
            <pc:sldMk cId="1752089295" sldId="419"/>
            <ac:spMk id="7" creationId="{A68B33FB-3B92-437B-B2C6-261AC4931B6D}"/>
          </ac:spMkLst>
        </pc:spChg>
      </pc:sldChg>
      <pc:sldChg chg="addSp modSp mod ord">
        <pc:chgData name="Rachel Smith" userId="5f7c83a3-9acd-4e36-a883-765ff390fd1f" providerId="ADAL" clId="{76171E92-89E4-49C9-A7DA-08E297F9A7D6}" dt="2023-10-23T10:33:26.279" v="767"/>
        <pc:sldMkLst>
          <pc:docMk/>
          <pc:sldMk cId="4218235766" sldId="420"/>
        </pc:sldMkLst>
        <pc:spChg chg="add mod">
          <ac:chgData name="Rachel Smith" userId="5f7c83a3-9acd-4e36-a883-765ff390fd1f" providerId="ADAL" clId="{76171E92-89E4-49C9-A7DA-08E297F9A7D6}" dt="2023-09-04T10:31:06.019" v="666" actId="12"/>
          <ac:spMkLst>
            <pc:docMk/>
            <pc:sldMk cId="4218235766" sldId="420"/>
            <ac:spMk id="3" creationId="{BCDB5362-925C-791E-AA5C-FCE348FA883F}"/>
          </ac:spMkLst>
        </pc:spChg>
        <pc:spChg chg="mod">
          <ac:chgData name="Rachel Smith" userId="5f7c83a3-9acd-4e36-a883-765ff390fd1f" providerId="ADAL" clId="{76171E92-89E4-49C9-A7DA-08E297F9A7D6}" dt="2023-08-10T12:32:23.438" v="145" actId="27636"/>
          <ac:spMkLst>
            <pc:docMk/>
            <pc:sldMk cId="4218235766" sldId="420"/>
            <ac:spMk id="7" creationId="{A68B33FB-3B92-437B-B2C6-261AC4931B6D}"/>
          </ac:spMkLst>
        </pc:spChg>
      </pc:sldChg>
      <pc:sldChg chg="addSp modSp mod ord">
        <pc:chgData name="Rachel Smith" userId="5f7c83a3-9acd-4e36-a883-765ff390fd1f" providerId="ADAL" clId="{76171E92-89E4-49C9-A7DA-08E297F9A7D6}" dt="2023-09-04T10:30:46.322" v="661"/>
        <pc:sldMkLst>
          <pc:docMk/>
          <pc:sldMk cId="1430630832" sldId="421"/>
        </pc:sldMkLst>
        <pc:spChg chg="mod">
          <ac:chgData name="Rachel Smith" userId="5f7c83a3-9acd-4e36-a883-765ff390fd1f" providerId="ADAL" clId="{76171E92-89E4-49C9-A7DA-08E297F9A7D6}" dt="2023-08-10T12:34:32.131" v="158" actId="1076"/>
          <ac:spMkLst>
            <pc:docMk/>
            <pc:sldMk cId="1430630832" sldId="421"/>
            <ac:spMk id="7" creationId="{A68B33FB-3B92-437B-B2C6-261AC4931B6D}"/>
          </ac:spMkLst>
        </pc:spChg>
        <pc:picChg chg="add mod">
          <ac:chgData name="Rachel Smith" userId="5f7c83a3-9acd-4e36-a883-765ff390fd1f" providerId="ADAL" clId="{76171E92-89E4-49C9-A7DA-08E297F9A7D6}" dt="2023-08-10T12:34:30.913" v="157" actId="1076"/>
          <ac:picMkLst>
            <pc:docMk/>
            <pc:sldMk cId="1430630832" sldId="421"/>
            <ac:picMk id="2" creationId="{D33FE28F-AD39-30A3-92C6-E6158822D78E}"/>
          </ac:picMkLst>
        </pc:picChg>
      </pc:sldChg>
      <pc:sldChg chg="addSp delSp modSp new mod">
        <pc:chgData name="Rachel Smith" userId="5f7c83a3-9acd-4e36-a883-765ff390fd1f" providerId="ADAL" clId="{76171E92-89E4-49C9-A7DA-08E297F9A7D6}" dt="2023-09-04T13:16:54.413" v="750" actId="20577"/>
        <pc:sldMkLst>
          <pc:docMk/>
          <pc:sldMk cId="2439597109" sldId="422"/>
        </pc:sldMkLst>
        <pc:spChg chg="del">
          <ac:chgData name="Rachel Smith" userId="5f7c83a3-9acd-4e36-a883-765ff390fd1f" providerId="ADAL" clId="{76171E92-89E4-49C9-A7DA-08E297F9A7D6}" dt="2023-08-10T12:35:45.528" v="160" actId="478"/>
          <ac:spMkLst>
            <pc:docMk/>
            <pc:sldMk cId="2439597109" sldId="422"/>
            <ac:spMk id="2" creationId="{6D18BF98-500F-28F1-F4DD-452D95AA0A3A}"/>
          </ac:spMkLst>
        </pc:spChg>
        <pc:spChg chg="del">
          <ac:chgData name="Rachel Smith" userId="5f7c83a3-9acd-4e36-a883-765ff390fd1f" providerId="ADAL" clId="{76171E92-89E4-49C9-A7DA-08E297F9A7D6}" dt="2023-08-10T12:35:39.704" v="159" actId="478"/>
          <ac:spMkLst>
            <pc:docMk/>
            <pc:sldMk cId="2439597109" sldId="422"/>
            <ac:spMk id="3" creationId="{50569FC9-767B-93B7-CE52-EBB011BAFCC3}"/>
          </ac:spMkLst>
        </pc:spChg>
        <pc:spChg chg="add mod">
          <ac:chgData name="Rachel Smith" userId="5f7c83a3-9acd-4e36-a883-765ff390fd1f" providerId="ADAL" clId="{76171E92-89E4-49C9-A7DA-08E297F9A7D6}" dt="2023-09-04T13:16:50.589" v="748" actId="1076"/>
          <ac:spMkLst>
            <pc:docMk/>
            <pc:sldMk cId="2439597109" sldId="422"/>
            <ac:spMk id="7" creationId="{8D915644-D858-E884-8D1F-B0F3CF66EC01}"/>
          </ac:spMkLst>
        </pc:spChg>
        <pc:spChg chg="add mod">
          <ac:chgData name="Rachel Smith" userId="5f7c83a3-9acd-4e36-a883-765ff390fd1f" providerId="ADAL" clId="{76171E92-89E4-49C9-A7DA-08E297F9A7D6}" dt="2023-09-04T13:16:54.413" v="750" actId="20577"/>
          <ac:spMkLst>
            <pc:docMk/>
            <pc:sldMk cId="2439597109" sldId="422"/>
            <ac:spMk id="9" creationId="{53486C91-567F-8550-75D7-BD946623A4C3}"/>
          </ac:spMkLst>
        </pc:spChg>
        <pc:picChg chg="add mod">
          <ac:chgData name="Rachel Smith" userId="5f7c83a3-9acd-4e36-a883-765ff390fd1f" providerId="ADAL" clId="{76171E92-89E4-49C9-A7DA-08E297F9A7D6}" dt="2023-08-10T12:35:54.287" v="163" actId="1076"/>
          <ac:picMkLst>
            <pc:docMk/>
            <pc:sldMk cId="2439597109" sldId="422"/>
            <ac:picMk id="4" creationId="{72A198C2-6AD6-1334-DEE9-2F345E22815E}"/>
          </ac:picMkLst>
        </pc:picChg>
        <pc:picChg chg="add mod">
          <ac:chgData name="Rachel Smith" userId="5f7c83a3-9acd-4e36-a883-765ff390fd1f" providerId="ADAL" clId="{76171E92-89E4-49C9-A7DA-08E297F9A7D6}" dt="2023-08-10T12:36:10.594" v="166" actId="1076"/>
          <ac:picMkLst>
            <pc:docMk/>
            <pc:sldMk cId="2439597109" sldId="422"/>
            <ac:picMk id="5" creationId="{DF3B9EB2-2214-899E-A674-39D6E32697C1}"/>
          </ac:picMkLst>
        </pc:picChg>
      </pc:sldChg>
      <pc:sldChg chg="modSp new mod ord">
        <pc:chgData name="Rachel Smith" userId="5f7c83a3-9acd-4e36-a883-765ff390fd1f" providerId="ADAL" clId="{76171E92-89E4-49C9-A7DA-08E297F9A7D6}" dt="2023-09-04T10:32:58.985" v="675" actId="27636"/>
        <pc:sldMkLst>
          <pc:docMk/>
          <pc:sldMk cId="3985313535" sldId="423"/>
        </pc:sldMkLst>
        <pc:spChg chg="mod">
          <ac:chgData name="Rachel Smith" userId="5f7c83a3-9acd-4e36-a883-765ff390fd1f" providerId="ADAL" clId="{76171E92-89E4-49C9-A7DA-08E297F9A7D6}" dt="2023-09-04T10:32:40.021" v="669" actId="1076"/>
          <ac:spMkLst>
            <pc:docMk/>
            <pc:sldMk cId="3985313535" sldId="423"/>
            <ac:spMk id="2" creationId="{51B8EFA4-A631-897D-E254-3E39275359CF}"/>
          </ac:spMkLst>
        </pc:spChg>
        <pc:spChg chg="mod">
          <ac:chgData name="Rachel Smith" userId="5f7c83a3-9acd-4e36-a883-765ff390fd1f" providerId="ADAL" clId="{76171E92-89E4-49C9-A7DA-08E297F9A7D6}" dt="2023-09-04T10:32:58.985" v="675" actId="27636"/>
          <ac:spMkLst>
            <pc:docMk/>
            <pc:sldMk cId="3985313535" sldId="423"/>
            <ac:spMk id="3" creationId="{16BD23FD-F3DD-F6A8-3856-0468A064D401}"/>
          </ac:spMkLst>
        </pc:spChg>
      </pc:sldChg>
      <pc:sldChg chg="addSp delSp modSp new mod">
        <pc:chgData name="Rachel Smith" userId="5f7c83a3-9acd-4e36-a883-765ff390fd1f" providerId="ADAL" clId="{76171E92-89E4-49C9-A7DA-08E297F9A7D6}" dt="2023-09-04T13:10:33.990" v="686" actId="1076"/>
        <pc:sldMkLst>
          <pc:docMk/>
          <pc:sldMk cId="985238078" sldId="424"/>
        </pc:sldMkLst>
        <pc:spChg chg="del">
          <ac:chgData name="Rachel Smith" userId="5f7c83a3-9acd-4e36-a883-765ff390fd1f" providerId="ADAL" clId="{76171E92-89E4-49C9-A7DA-08E297F9A7D6}" dt="2023-08-10T12:45:11.259" v="179" actId="478"/>
          <ac:spMkLst>
            <pc:docMk/>
            <pc:sldMk cId="985238078" sldId="424"/>
            <ac:spMk id="2" creationId="{3D5914D0-B03F-351B-0B83-9B600C5FDC40}"/>
          </ac:spMkLst>
        </pc:spChg>
        <pc:spChg chg="del">
          <ac:chgData name="Rachel Smith" userId="5f7c83a3-9acd-4e36-a883-765ff390fd1f" providerId="ADAL" clId="{76171E92-89E4-49C9-A7DA-08E297F9A7D6}" dt="2023-08-10T12:45:07.345" v="178" actId="478"/>
          <ac:spMkLst>
            <pc:docMk/>
            <pc:sldMk cId="985238078" sldId="424"/>
            <ac:spMk id="3" creationId="{266CB7A2-66F9-3E8C-C59F-B3A5BA9BFB70}"/>
          </ac:spMkLst>
        </pc:spChg>
        <pc:spChg chg="add mod">
          <ac:chgData name="Rachel Smith" userId="5f7c83a3-9acd-4e36-a883-765ff390fd1f" providerId="ADAL" clId="{76171E92-89E4-49C9-A7DA-08E297F9A7D6}" dt="2023-09-04T13:10:02.072" v="677" actId="255"/>
          <ac:spMkLst>
            <pc:docMk/>
            <pc:sldMk cId="985238078" sldId="424"/>
            <ac:spMk id="6" creationId="{8A031C4B-AD2A-8C50-94BD-0CF0C1C34503}"/>
          </ac:spMkLst>
        </pc:spChg>
        <pc:spChg chg="add mod">
          <ac:chgData name="Rachel Smith" userId="5f7c83a3-9acd-4e36-a883-765ff390fd1f" providerId="ADAL" clId="{76171E92-89E4-49C9-A7DA-08E297F9A7D6}" dt="2023-09-04T13:10:33.990" v="686" actId="1076"/>
          <ac:spMkLst>
            <pc:docMk/>
            <pc:sldMk cId="985238078" sldId="424"/>
            <ac:spMk id="8" creationId="{ED03F48B-ADFB-5BA1-189A-38052897AF98}"/>
          </ac:spMkLst>
        </pc:spChg>
        <pc:picChg chg="add mod">
          <ac:chgData name="Rachel Smith" userId="5f7c83a3-9acd-4e36-a883-765ff390fd1f" providerId="ADAL" clId="{76171E92-89E4-49C9-A7DA-08E297F9A7D6}" dt="2023-08-10T12:45:25.850" v="183" actId="1076"/>
          <ac:picMkLst>
            <pc:docMk/>
            <pc:sldMk cId="985238078" sldId="424"/>
            <ac:picMk id="4" creationId="{3D778A9B-9B5F-7A02-DAC8-6CCCAA45319C}"/>
          </ac:picMkLst>
        </pc:picChg>
      </pc:sldChg>
      <pc:sldChg chg="modSp new del mod">
        <pc:chgData name="Rachel Smith" userId="5f7c83a3-9acd-4e36-a883-765ff390fd1f" providerId="ADAL" clId="{76171E92-89E4-49C9-A7DA-08E297F9A7D6}" dt="2023-10-23T10:34:44.648" v="774" actId="2696"/>
        <pc:sldMkLst>
          <pc:docMk/>
          <pc:sldMk cId="1429789499" sldId="425"/>
        </pc:sldMkLst>
        <pc:spChg chg="mod">
          <ac:chgData name="Rachel Smith" userId="5f7c83a3-9acd-4e36-a883-765ff390fd1f" providerId="ADAL" clId="{76171E92-89E4-49C9-A7DA-08E297F9A7D6}" dt="2023-09-04T13:11:06.367" v="730" actId="20577"/>
          <ac:spMkLst>
            <pc:docMk/>
            <pc:sldMk cId="1429789499" sldId="425"/>
            <ac:spMk id="2" creationId="{F64E5B5E-9962-6B64-25E8-92DB08BF881D}"/>
          </ac:spMkLst>
        </pc:spChg>
        <pc:spChg chg="mod">
          <ac:chgData name="Rachel Smith" userId="5f7c83a3-9acd-4e36-a883-765ff390fd1f" providerId="ADAL" clId="{76171E92-89E4-49C9-A7DA-08E297F9A7D6}" dt="2023-09-04T13:11:26.317" v="735" actId="1076"/>
          <ac:spMkLst>
            <pc:docMk/>
            <pc:sldMk cId="1429789499" sldId="425"/>
            <ac:spMk id="3" creationId="{6FA6D2D9-258A-BD48-3D49-66156D681AB3}"/>
          </ac:spMkLst>
        </pc:spChg>
      </pc:sldChg>
      <pc:sldChg chg="modSp new del mod ord">
        <pc:chgData name="Rachel Smith" userId="5f7c83a3-9acd-4e36-a883-765ff390fd1f" providerId="ADAL" clId="{76171E92-89E4-49C9-A7DA-08E297F9A7D6}" dt="2023-10-23T10:32:59.302" v="765" actId="2696"/>
        <pc:sldMkLst>
          <pc:docMk/>
          <pc:sldMk cId="105594643" sldId="426"/>
        </pc:sldMkLst>
        <pc:spChg chg="mod">
          <ac:chgData name="Rachel Smith" userId="5f7c83a3-9acd-4e36-a883-765ff390fd1f" providerId="ADAL" clId="{76171E92-89E4-49C9-A7DA-08E297F9A7D6}" dt="2023-09-04T08:58:04.085" v="607" actId="1076"/>
          <ac:spMkLst>
            <pc:docMk/>
            <pc:sldMk cId="105594643" sldId="426"/>
            <ac:spMk id="2" creationId="{B4EC5299-9DC7-1FC3-81E9-B5935F9D6F9F}"/>
          </ac:spMkLst>
        </pc:spChg>
        <pc:spChg chg="mod">
          <ac:chgData name="Rachel Smith" userId="5f7c83a3-9acd-4e36-a883-765ff390fd1f" providerId="ADAL" clId="{76171E92-89E4-49C9-A7DA-08E297F9A7D6}" dt="2023-09-04T08:58:33.021" v="612" actId="114"/>
          <ac:spMkLst>
            <pc:docMk/>
            <pc:sldMk cId="105594643" sldId="426"/>
            <ac:spMk id="3" creationId="{7B26083E-371A-BD22-A267-28A31691B9C1}"/>
          </ac:spMkLst>
        </pc:spChg>
      </pc:sldChg>
      <pc:sldChg chg="modSp new del mod">
        <pc:chgData name="Rachel Smith" userId="5f7c83a3-9acd-4e36-a883-765ff390fd1f" providerId="ADAL" clId="{76171E92-89E4-49C9-A7DA-08E297F9A7D6}" dt="2023-10-23T10:34:47.520" v="775" actId="2696"/>
        <pc:sldMkLst>
          <pc:docMk/>
          <pc:sldMk cId="3683218522" sldId="427"/>
        </pc:sldMkLst>
        <pc:spChg chg="mod">
          <ac:chgData name="Rachel Smith" userId="5f7c83a3-9acd-4e36-a883-765ff390fd1f" providerId="ADAL" clId="{76171E92-89E4-49C9-A7DA-08E297F9A7D6}" dt="2023-08-10T12:52:19.346" v="206" actId="27636"/>
          <ac:spMkLst>
            <pc:docMk/>
            <pc:sldMk cId="3683218522" sldId="427"/>
            <ac:spMk id="2" creationId="{84CCFF36-C758-0B4D-5A7B-61474CA7BFFA}"/>
          </ac:spMkLst>
        </pc:spChg>
        <pc:spChg chg="mod">
          <ac:chgData name="Rachel Smith" userId="5f7c83a3-9acd-4e36-a883-765ff390fd1f" providerId="ADAL" clId="{76171E92-89E4-49C9-A7DA-08E297F9A7D6}" dt="2023-09-04T13:11:52.207" v="739" actId="12"/>
          <ac:spMkLst>
            <pc:docMk/>
            <pc:sldMk cId="3683218522" sldId="427"/>
            <ac:spMk id="3" creationId="{AC06DCD9-EF49-4A32-2346-4A5795E9081C}"/>
          </ac:spMkLst>
        </pc:spChg>
      </pc:sldChg>
      <pc:sldChg chg="addSp delSp modSp new del mod">
        <pc:chgData name="Rachel Smith" userId="5f7c83a3-9acd-4e36-a883-765ff390fd1f" providerId="ADAL" clId="{76171E92-89E4-49C9-A7DA-08E297F9A7D6}" dt="2023-10-23T10:34:50.178" v="776" actId="2696"/>
        <pc:sldMkLst>
          <pc:docMk/>
          <pc:sldMk cId="657258559" sldId="428"/>
        </pc:sldMkLst>
        <pc:spChg chg="mod">
          <ac:chgData name="Rachel Smith" userId="5f7c83a3-9acd-4e36-a883-765ff390fd1f" providerId="ADAL" clId="{76171E92-89E4-49C9-A7DA-08E297F9A7D6}" dt="2023-09-04T13:12:22.484" v="746" actId="1076"/>
          <ac:spMkLst>
            <pc:docMk/>
            <pc:sldMk cId="657258559" sldId="428"/>
            <ac:spMk id="2" creationId="{13B2FEE3-5514-5BDC-35E8-C0C19A85A477}"/>
          </ac:spMkLst>
        </pc:spChg>
        <pc:spChg chg="del mod">
          <ac:chgData name="Rachel Smith" userId="5f7c83a3-9acd-4e36-a883-765ff390fd1f" providerId="ADAL" clId="{76171E92-89E4-49C9-A7DA-08E297F9A7D6}" dt="2023-08-10T12:53:03.732" v="212"/>
          <ac:spMkLst>
            <pc:docMk/>
            <pc:sldMk cId="657258559" sldId="428"/>
            <ac:spMk id="3" creationId="{AF857C8E-767C-2DC5-3DCE-E761BDE56E09}"/>
          </ac:spMkLst>
        </pc:spChg>
        <pc:picChg chg="add mod">
          <ac:chgData name="Rachel Smith" userId="5f7c83a3-9acd-4e36-a883-765ff390fd1f" providerId="ADAL" clId="{76171E92-89E4-49C9-A7DA-08E297F9A7D6}" dt="2023-08-10T12:53:03.732" v="212"/>
          <ac:picMkLst>
            <pc:docMk/>
            <pc:sldMk cId="657258559" sldId="428"/>
            <ac:picMk id="4" creationId="{C7F2C3ED-40C1-45FF-5265-5C24511E62F6}"/>
          </ac:picMkLst>
        </pc:picChg>
      </pc:sldChg>
      <pc:sldChg chg="modSp new del mod">
        <pc:chgData name="Rachel Smith" userId="5f7c83a3-9acd-4e36-a883-765ff390fd1f" providerId="ADAL" clId="{76171E92-89E4-49C9-A7DA-08E297F9A7D6}" dt="2023-10-23T10:34:54.468" v="777" actId="2696"/>
        <pc:sldMkLst>
          <pc:docMk/>
          <pc:sldMk cId="2254995427" sldId="429"/>
        </pc:sldMkLst>
        <pc:spChg chg="mod">
          <ac:chgData name="Rachel Smith" userId="5f7c83a3-9acd-4e36-a883-765ff390fd1f" providerId="ADAL" clId="{76171E92-89E4-49C9-A7DA-08E297F9A7D6}" dt="2023-09-04T13:12:04.207" v="741" actId="1076"/>
          <ac:spMkLst>
            <pc:docMk/>
            <pc:sldMk cId="2254995427" sldId="429"/>
            <ac:spMk id="2" creationId="{B529A4BD-98C7-5D0A-81AD-4C477424A800}"/>
          </ac:spMkLst>
        </pc:spChg>
        <pc:spChg chg="mod">
          <ac:chgData name="Rachel Smith" userId="5f7c83a3-9acd-4e36-a883-765ff390fd1f" providerId="ADAL" clId="{76171E92-89E4-49C9-A7DA-08E297F9A7D6}" dt="2023-09-04T13:12:14.610" v="745" actId="27636"/>
          <ac:spMkLst>
            <pc:docMk/>
            <pc:sldMk cId="2254995427" sldId="429"/>
            <ac:spMk id="3" creationId="{E17F0E96-883F-F398-5EF9-49C5F43A8689}"/>
          </ac:spMkLst>
        </pc:spChg>
      </pc:sldChg>
      <pc:sldChg chg="modSp new del mod">
        <pc:chgData name="Rachel Smith" userId="5f7c83a3-9acd-4e36-a883-765ff390fd1f" providerId="ADAL" clId="{76171E92-89E4-49C9-A7DA-08E297F9A7D6}" dt="2023-10-23T10:35:02.290" v="778" actId="2696"/>
        <pc:sldMkLst>
          <pc:docMk/>
          <pc:sldMk cId="95530030" sldId="430"/>
        </pc:sldMkLst>
        <pc:spChg chg="mod">
          <ac:chgData name="Rachel Smith" userId="5f7c83a3-9acd-4e36-a883-765ff390fd1f" providerId="ADAL" clId="{76171E92-89E4-49C9-A7DA-08E297F9A7D6}" dt="2023-08-10T12:54:02.564" v="221" actId="27636"/>
          <ac:spMkLst>
            <pc:docMk/>
            <pc:sldMk cId="95530030" sldId="430"/>
            <ac:spMk id="2" creationId="{436832F7-8E73-FF1F-6F24-BBBD372EC31F}"/>
          </ac:spMkLst>
        </pc:spChg>
        <pc:spChg chg="mod">
          <ac:chgData name="Rachel Smith" userId="5f7c83a3-9acd-4e36-a883-765ff390fd1f" providerId="ADAL" clId="{76171E92-89E4-49C9-A7DA-08E297F9A7D6}" dt="2023-08-10T12:54:18.911" v="225" actId="20577"/>
          <ac:spMkLst>
            <pc:docMk/>
            <pc:sldMk cId="95530030" sldId="430"/>
            <ac:spMk id="3" creationId="{CD7C525C-C7A5-8D9D-5D9D-0F4443BBCAE8}"/>
          </ac:spMkLst>
        </pc:spChg>
      </pc:sldChg>
      <pc:sldChg chg="modSp new del mod">
        <pc:chgData name="Rachel Smith" userId="5f7c83a3-9acd-4e36-a883-765ff390fd1f" providerId="ADAL" clId="{76171E92-89E4-49C9-A7DA-08E297F9A7D6}" dt="2023-10-23T10:35:05.895" v="779" actId="2696"/>
        <pc:sldMkLst>
          <pc:docMk/>
          <pc:sldMk cId="2688949163" sldId="431"/>
        </pc:sldMkLst>
        <pc:spChg chg="mod">
          <ac:chgData name="Rachel Smith" userId="5f7c83a3-9acd-4e36-a883-765ff390fd1f" providerId="ADAL" clId="{76171E92-89E4-49C9-A7DA-08E297F9A7D6}" dt="2023-08-10T13:01:32.110" v="228" actId="1076"/>
          <ac:spMkLst>
            <pc:docMk/>
            <pc:sldMk cId="2688949163" sldId="431"/>
            <ac:spMk id="2" creationId="{58082A56-6970-A9A1-08ED-57A14341175F}"/>
          </ac:spMkLst>
        </pc:spChg>
        <pc:spChg chg="mod">
          <ac:chgData name="Rachel Smith" userId="5f7c83a3-9acd-4e36-a883-765ff390fd1f" providerId="ADAL" clId="{76171E92-89E4-49C9-A7DA-08E297F9A7D6}" dt="2023-08-10T13:01:49.068" v="231" actId="1076"/>
          <ac:spMkLst>
            <pc:docMk/>
            <pc:sldMk cId="2688949163" sldId="431"/>
            <ac:spMk id="3" creationId="{96E098DB-EECA-124C-447E-35325561A9B8}"/>
          </ac:spMkLst>
        </pc:spChg>
      </pc:sldChg>
      <pc:sldChg chg="modSp new del mod">
        <pc:chgData name="Rachel Smith" userId="5f7c83a3-9acd-4e36-a883-765ff390fd1f" providerId="ADAL" clId="{76171E92-89E4-49C9-A7DA-08E297F9A7D6}" dt="2023-10-23T10:35:09.948" v="780" actId="2696"/>
        <pc:sldMkLst>
          <pc:docMk/>
          <pc:sldMk cId="41741813" sldId="432"/>
        </pc:sldMkLst>
        <pc:spChg chg="mod">
          <ac:chgData name="Rachel Smith" userId="5f7c83a3-9acd-4e36-a883-765ff390fd1f" providerId="ADAL" clId="{76171E92-89E4-49C9-A7DA-08E297F9A7D6}" dt="2023-08-10T13:02:20.404" v="236" actId="1076"/>
          <ac:spMkLst>
            <pc:docMk/>
            <pc:sldMk cId="41741813" sldId="432"/>
            <ac:spMk id="2" creationId="{769C7362-ACA1-20B4-E43C-4D7C4ED782FC}"/>
          </ac:spMkLst>
        </pc:spChg>
        <pc:spChg chg="mod">
          <ac:chgData name="Rachel Smith" userId="5f7c83a3-9acd-4e36-a883-765ff390fd1f" providerId="ADAL" clId="{76171E92-89E4-49C9-A7DA-08E297F9A7D6}" dt="2023-08-10T13:02:34.679" v="239" actId="1076"/>
          <ac:spMkLst>
            <pc:docMk/>
            <pc:sldMk cId="41741813" sldId="432"/>
            <ac:spMk id="3" creationId="{609A7544-6DC7-CBF3-B4C9-C5170D8A20F7}"/>
          </ac:spMkLst>
        </pc:spChg>
      </pc:sldChg>
      <pc:sldChg chg="addSp delSp modSp new del mod">
        <pc:chgData name="Rachel Smith" userId="5f7c83a3-9acd-4e36-a883-765ff390fd1f" providerId="ADAL" clId="{76171E92-89E4-49C9-A7DA-08E297F9A7D6}" dt="2023-10-23T10:35:12.819" v="781" actId="2696"/>
        <pc:sldMkLst>
          <pc:docMk/>
          <pc:sldMk cId="1822366922" sldId="433"/>
        </pc:sldMkLst>
        <pc:spChg chg="mod">
          <ac:chgData name="Rachel Smith" userId="5f7c83a3-9acd-4e36-a883-765ff390fd1f" providerId="ADAL" clId="{76171E92-89E4-49C9-A7DA-08E297F9A7D6}" dt="2023-08-10T13:02:55.771" v="241" actId="27636"/>
          <ac:spMkLst>
            <pc:docMk/>
            <pc:sldMk cId="1822366922" sldId="433"/>
            <ac:spMk id="2" creationId="{8EF860FE-3EF3-E4BE-8135-243256778728}"/>
          </ac:spMkLst>
        </pc:spChg>
        <pc:spChg chg="del mod">
          <ac:chgData name="Rachel Smith" userId="5f7c83a3-9acd-4e36-a883-765ff390fd1f" providerId="ADAL" clId="{76171E92-89E4-49C9-A7DA-08E297F9A7D6}" dt="2023-08-10T13:03:26.119" v="243"/>
          <ac:spMkLst>
            <pc:docMk/>
            <pc:sldMk cId="1822366922" sldId="433"/>
            <ac:spMk id="3" creationId="{E5EA33CB-60F1-DC35-DA91-009C6981E455}"/>
          </ac:spMkLst>
        </pc:spChg>
        <pc:picChg chg="add mod">
          <ac:chgData name="Rachel Smith" userId="5f7c83a3-9acd-4e36-a883-765ff390fd1f" providerId="ADAL" clId="{76171E92-89E4-49C9-A7DA-08E297F9A7D6}" dt="2023-08-10T13:03:26.119" v="243"/>
          <ac:picMkLst>
            <pc:docMk/>
            <pc:sldMk cId="1822366922" sldId="433"/>
            <ac:picMk id="4" creationId="{3FF50C50-AF5B-3123-7ACC-D2179DB74C59}"/>
          </ac:picMkLst>
        </pc:picChg>
      </pc:sldChg>
      <pc:sldChg chg="modSp new del mod">
        <pc:chgData name="Rachel Smith" userId="5f7c83a3-9acd-4e36-a883-765ff390fd1f" providerId="ADAL" clId="{76171E92-89E4-49C9-A7DA-08E297F9A7D6}" dt="2023-10-23T10:35:15.666" v="782" actId="2696"/>
        <pc:sldMkLst>
          <pc:docMk/>
          <pc:sldMk cId="4047385224" sldId="434"/>
        </pc:sldMkLst>
        <pc:spChg chg="mod">
          <ac:chgData name="Rachel Smith" userId="5f7c83a3-9acd-4e36-a883-765ff390fd1f" providerId="ADAL" clId="{76171E92-89E4-49C9-A7DA-08E297F9A7D6}" dt="2023-08-10T13:11:43.468" v="245" actId="27636"/>
          <ac:spMkLst>
            <pc:docMk/>
            <pc:sldMk cId="4047385224" sldId="434"/>
            <ac:spMk id="2" creationId="{335E83A8-A41B-CECF-618E-F87735B84A74}"/>
          </ac:spMkLst>
        </pc:spChg>
        <pc:spChg chg="mod">
          <ac:chgData name="Rachel Smith" userId="5f7c83a3-9acd-4e36-a883-765ff390fd1f" providerId="ADAL" clId="{76171E92-89E4-49C9-A7DA-08E297F9A7D6}" dt="2023-08-10T13:11:56.629" v="248" actId="27636"/>
          <ac:spMkLst>
            <pc:docMk/>
            <pc:sldMk cId="4047385224" sldId="434"/>
            <ac:spMk id="3" creationId="{98400D55-9D5E-D4D3-781C-50474EB7B793}"/>
          </ac:spMkLst>
        </pc:spChg>
      </pc:sldChg>
      <pc:sldChg chg="delSp modSp new mod">
        <pc:chgData name="Rachel Smith" userId="5f7c83a3-9acd-4e36-a883-765ff390fd1f" providerId="ADAL" clId="{76171E92-89E4-49C9-A7DA-08E297F9A7D6}" dt="2023-09-04T08:56:01.833" v="521" actId="1076"/>
        <pc:sldMkLst>
          <pc:docMk/>
          <pc:sldMk cId="2206203438" sldId="435"/>
        </pc:sldMkLst>
        <pc:spChg chg="mod">
          <ac:chgData name="Rachel Smith" userId="5f7c83a3-9acd-4e36-a883-765ff390fd1f" providerId="ADAL" clId="{76171E92-89E4-49C9-A7DA-08E297F9A7D6}" dt="2023-09-04T08:56:01.833" v="521" actId="1076"/>
          <ac:spMkLst>
            <pc:docMk/>
            <pc:sldMk cId="2206203438" sldId="435"/>
            <ac:spMk id="2" creationId="{09AF3291-2F27-E898-EB22-EDADDAB2AFA2}"/>
          </ac:spMkLst>
        </pc:spChg>
        <pc:spChg chg="del mod">
          <ac:chgData name="Rachel Smith" userId="5f7c83a3-9acd-4e36-a883-765ff390fd1f" providerId="ADAL" clId="{76171E92-89E4-49C9-A7DA-08E297F9A7D6}" dt="2023-09-04T08:55:58.366" v="520" actId="478"/>
          <ac:spMkLst>
            <pc:docMk/>
            <pc:sldMk cId="2206203438" sldId="435"/>
            <ac:spMk id="3" creationId="{8AAD5976-9619-F3F5-DF63-C6CAFDE6BA45}"/>
          </ac:spMkLst>
        </pc:spChg>
      </pc:sldChg>
      <pc:sldChg chg="delSp modSp new mod">
        <pc:chgData name="Rachel Smith" userId="5f7c83a3-9acd-4e36-a883-765ff390fd1f" providerId="ADAL" clId="{76171E92-89E4-49C9-A7DA-08E297F9A7D6}" dt="2023-09-04T08:36:53.924" v="366" actId="113"/>
        <pc:sldMkLst>
          <pc:docMk/>
          <pc:sldMk cId="3608502960" sldId="436"/>
        </pc:sldMkLst>
        <pc:spChg chg="del">
          <ac:chgData name="Rachel Smith" userId="5f7c83a3-9acd-4e36-a883-765ff390fd1f" providerId="ADAL" clId="{76171E92-89E4-49C9-A7DA-08E297F9A7D6}" dt="2023-09-04T08:35:47.311" v="353" actId="478"/>
          <ac:spMkLst>
            <pc:docMk/>
            <pc:sldMk cId="3608502960" sldId="436"/>
            <ac:spMk id="2" creationId="{E70BFE68-5DE3-34B8-FF6E-C547DB227183}"/>
          </ac:spMkLst>
        </pc:spChg>
        <pc:spChg chg="mod">
          <ac:chgData name="Rachel Smith" userId="5f7c83a3-9acd-4e36-a883-765ff390fd1f" providerId="ADAL" clId="{76171E92-89E4-49C9-A7DA-08E297F9A7D6}" dt="2023-09-04T08:36:53.924" v="366" actId="113"/>
          <ac:spMkLst>
            <pc:docMk/>
            <pc:sldMk cId="3608502960" sldId="436"/>
            <ac:spMk id="3" creationId="{3ADA1257-0068-CC30-3E26-CF8C6A4BC3F7}"/>
          </ac:spMkLst>
        </pc:spChg>
      </pc:sldChg>
      <pc:sldChg chg="delSp modSp new mod">
        <pc:chgData name="Rachel Smith" userId="5f7c83a3-9acd-4e36-a883-765ff390fd1f" providerId="ADAL" clId="{76171E92-89E4-49C9-A7DA-08E297F9A7D6}" dt="2023-09-04T08:55:45.339" v="504" actId="1076"/>
        <pc:sldMkLst>
          <pc:docMk/>
          <pc:sldMk cId="3221392542" sldId="437"/>
        </pc:sldMkLst>
        <pc:spChg chg="mod">
          <ac:chgData name="Rachel Smith" userId="5f7c83a3-9acd-4e36-a883-765ff390fd1f" providerId="ADAL" clId="{76171E92-89E4-49C9-A7DA-08E297F9A7D6}" dt="2023-09-04T08:55:45.339" v="504" actId="1076"/>
          <ac:spMkLst>
            <pc:docMk/>
            <pc:sldMk cId="3221392542" sldId="437"/>
            <ac:spMk id="2" creationId="{25613B6E-3A16-7ADF-BE0B-1E687F9674E0}"/>
          </ac:spMkLst>
        </pc:spChg>
        <pc:spChg chg="del mod">
          <ac:chgData name="Rachel Smith" userId="5f7c83a3-9acd-4e36-a883-765ff390fd1f" providerId="ADAL" clId="{76171E92-89E4-49C9-A7DA-08E297F9A7D6}" dt="2023-09-04T08:55:39.116" v="503" actId="478"/>
          <ac:spMkLst>
            <pc:docMk/>
            <pc:sldMk cId="3221392542" sldId="437"/>
            <ac:spMk id="3" creationId="{ECA431C5-034A-8A1D-6E39-93805F9E6C0F}"/>
          </ac:spMkLst>
        </pc:spChg>
      </pc:sldChg>
      <pc:sldChg chg="delSp modSp new mod ord">
        <pc:chgData name="Rachel Smith" userId="5f7c83a3-9acd-4e36-a883-765ff390fd1f" providerId="ADAL" clId="{76171E92-89E4-49C9-A7DA-08E297F9A7D6}" dt="2023-10-23T10:35:59.363" v="784"/>
        <pc:sldMkLst>
          <pc:docMk/>
          <pc:sldMk cId="1868341787" sldId="438"/>
        </pc:sldMkLst>
        <pc:spChg chg="mod">
          <ac:chgData name="Rachel Smith" userId="5f7c83a3-9acd-4e36-a883-765ff390fd1f" providerId="ADAL" clId="{76171E92-89E4-49C9-A7DA-08E297F9A7D6}" dt="2023-09-04T08:57:04.925" v="548" actId="1076"/>
          <ac:spMkLst>
            <pc:docMk/>
            <pc:sldMk cId="1868341787" sldId="438"/>
            <ac:spMk id="2" creationId="{4B2737B4-9804-F423-3886-24C294CA405F}"/>
          </ac:spMkLst>
        </pc:spChg>
        <pc:spChg chg="del mod">
          <ac:chgData name="Rachel Smith" userId="5f7c83a3-9acd-4e36-a883-765ff390fd1f" providerId="ADAL" clId="{76171E92-89E4-49C9-A7DA-08E297F9A7D6}" dt="2023-09-04T08:57:01.890" v="547" actId="478"/>
          <ac:spMkLst>
            <pc:docMk/>
            <pc:sldMk cId="1868341787" sldId="438"/>
            <ac:spMk id="3" creationId="{BB977ABB-7FEF-7DDE-275C-C99D112AADB3}"/>
          </ac:spMkLst>
        </pc:spChg>
      </pc:sldChg>
      <pc:sldChg chg="delSp modSp new del mod ord">
        <pc:chgData name="Rachel Smith" userId="5f7c83a3-9acd-4e36-a883-765ff390fd1f" providerId="ADAL" clId="{76171E92-89E4-49C9-A7DA-08E297F9A7D6}" dt="2023-10-23T10:33:58.043" v="773" actId="2696"/>
        <pc:sldMkLst>
          <pc:docMk/>
          <pc:sldMk cId="2631508146" sldId="439"/>
        </pc:sldMkLst>
        <pc:spChg chg="del">
          <ac:chgData name="Rachel Smith" userId="5f7c83a3-9acd-4e36-a883-765ff390fd1f" providerId="ADAL" clId="{76171E92-89E4-49C9-A7DA-08E297F9A7D6}" dt="2023-09-04T08:57:29.380" v="577" actId="478"/>
          <ac:spMkLst>
            <pc:docMk/>
            <pc:sldMk cId="2631508146" sldId="439"/>
            <ac:spMk id="2" creationId="{418B8B59-733A-4E2F-3B9F-DE7AEBC82C9B}"/>
          </ac:spMkLst>
        </pc:spChg>
        <pc:spChg chg="mod">
          <ac:chgData name="Rachel Smith" userId="5f7c83a3-9acd-4e36-a883-765ff390fd1f" providerId="ADAL" clId="{76171E92-89E4-49C9-A7DA-08E297F9A7D6}" dt="2023-10-23T10:32:46.682" v="764" actId="1076"/>
          <ac:spMkLst>
            <pc:docMk/>
            <pc:sldMk cId="2631508146" sldId="439"/>
            <ac:spMk id="3" creationId="{727F9B6F-B3E3-B0D2-C9E8-A9D6B92F8D89}"/>
          </ac:spMkLst>
        </pc:spChg>
      </pc:sldChg>
      <pc:sldChg chg="modSp new del mod">
        <pc:chgData name="Rachel Smith" userId="5f7c83a3-9acd-4e36-a883-765ff390fd1f" providerId="ADAL" clId="{76171E92-89E4-49C9-A7DA-08E297F9A7D6}" dt="2023-10-23T10:33:31.925" v="768" actId="2696"/>
        <pc:sldMkLst>
          <pc:docMk/>
          <pc:sldMk cId="105359080" sldId="440"/>
        </pc:sldMkLst>
        <pc:spChg chg="mod">
          <ac:chgData name="Rachel Smith" userId="5f7c83a3-9acd-4e36-a883-765ff390fd1f" providerId="ADAL" clId="{76171E92-89E4-49C9-A7DA-08E297F9A7D6}" dt="2023-09-04T10:18:53.048" v="655" actId="1076"/>
          <ac:spMkLst>
            <pc:docMk/>
            <pc:sldMk cId="105359080" sldId="440"/>
            <ac:spMk id="2" creationId="{CED24C62-9131-1F01-55AE-12FCCF10E3EA}"/>
          </ac:spMkLst>
        </pc:spChg>
        <pc:spChg chg="mod">
          <ac:chgData name="Rachel Smith" userId="5f7c83a3-9acd-4e36-a883-765ff390fd1f" providerId="ADAL" clId="{76171E92-89E4-49C9-A7DA-08E297F9A7D6}" dt="2023-09-04T08:59:00.437" v="654" actId="5793"/>
          <ac:spMkLst>
            <pc:docMk/>
            <pc:sldMk cId="105359080" sldId="440"/>
            <ac:spMk id="3" creationId="{8A8664E4-B415-34D5-CB2D-83668DEDC164}"/>
          </ac:spMkLst>
        </pc:spChg>
      </pc:sldChg>
    </pc:docChg>
  </pc:docChgLst>
  <pc:docChgLst>
    <pc:chgData name="Rachel Smith" userId="5f7c83a3-9acd-4e36-a883-765ff390fd1f" providerId="ADAL" clId="{73EBBD3B-C060-475C-877D-9A26BA45054A}"/>
    <pc:docChg chg="modSld">
      <pc:chgData name="Rachel Smith" userId="5f7c83a3-9acd-4e36-a883-765ff390fd1f" providerId="ADAL" clId="{73EBBD3B-C060-475C-877D-9A26BA45054A}" dt="2021-10-01T09:22:53.109" v="35" actId="20577"/>
      <pc:docMkLst>
        <pc:docMk/>
      </pc:docMkLst>
      <pc:sldChg chg="modSp mod">
        <pc:chgData name="Rachel Smith" userId="5f7c83a3-9acd-4e36-a883-765ff390fd1f" providerId="ADAL" clId="{73EBBD3B-C060-475C-877D-9A26BA45054A}" dt="2021-10-01T09:22:53.109" v="35" actId="20577"/>
        <pc:sldMkLst>
          <pc:docMk/>
          <pc:sldMk cId="1147549936" sldId="256"/>
        </pc:sldMkLst>
        <pc:spChg chg="mod">
          <ac:chgData name="Rachel Smith" userId="5f7c83a3-9acd-4e36-a883-765ff390fd1f" providerId="ADAL" clId="{73EBBD3B-C060-475C-877D-9A26BA45054A}" dt="2021-10-01T09:22:53.109" v="35" actId="20577"/>
          <ac:spMkLst>
            <pc:docMk/>
            <pc:sldMk cId="1147549936" sldId="256"/>
            <ac:spMk id="2" creationId="{49738A7B-A423-4469-9B45-F5833C61CB9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23/10/2023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8</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10439585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23/10/2023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310666" y="862873"/>
            <a:ext cx="5836920" cy="3208000"/>
          </a:xfrm>
        </p:spPr>
        <p:txBody>
          <a:bodyPr>
            <a:normAutofit/>
          </a:bodyPr>
          <a:lstStyle/>
          <a:p>
            <a:r>
              <a:rPr kumimoji="0" lang="en-GB" sz="4300" b="1" i="0" u="none" strike="noStrike" kern="1200" cap="none" spc="0" normalizeH="0" baseline="0" noProof="0" dirty="0">
                <a:ln>
                  <a:noFill/>
                </a:ln>
                <a:solidFill>
                  <a:prstClr val="white"/>
                </a:solidFill>
                <a:effectLst/>
                <a:uLnTx/>
                <a:uFillTx/>
                <a:latin typeface="Myriad Pro"/>
                <a:ea typeface="+mj-ea"/>
                <a:cs typeface="+mj-cs"/>
              </a:rPr>
              <a:t>Terrorism and Public Service Responses</a:t>
            </a:r>
            <a:br>
              <a:rPr kumimoji="0" lang="en-GB" sz="4300" b="1" i="0" u="none" strike="noStrike" kern="1200" cap="none" spc="0" normalizeH="0" baseline="0" noProof="0" dirty="0">
                <a:ln>
                  <a:noFill/>
                </a:ln>
                <a:solidFill>
                  <a:prstClr val="white"/>
                </a:solidFill>
                <a:effectLst/>
                <a:uLnTx/>
                <a:uFillTx/>
                <a:latin typeface="Myriad Pro"/>
                <a:ea typeface="+mj-ea"/>
                <a:cs typeface="+mj-cs"/>
              </a:rPr>
            </a:br>
            <a:br>
              <a:rPr kumimoji="0" lang="en-GB" sz="4300" b="1" i="0" u="none" strike="noStrike" kern="1200" cap="none" spc="0" normalizeH="0" baseline="0" noProof="0" dirty="0">
                <a:ln>
                  <a:noFill/>
                </a:ln>
                <a:solidFill>
                  <a:prstClr val="white"/>
                </a:solidFill>
                <a:effectLst/>
                <a:uLnTx/>
                <a:uFillTx/>
                <a:latin typeface="Myriad Pro"/>
                <a:ea typeface="+mj-ea"/>
                <a:cs typeface="+mj-cs"/>
              </a:rPr>
            </a:br>
            <a:r>
              <a:rPr kumimoji="0" lang="en-GB" sz="2400" b="1" i="0" u="none" strike="noStrike" kern="1200" cap="none" spc="0" normalizeH="0" baseline="0" noProof="0" dirty="0">
                <a:ln>
                  <a:noFill/>
                </a:ln>
                <a:solidFill>
                  <a:prstClr val="white"/>
                </a:solidFill>
                <a:effectLst/>
                <a:uLnTx/>
                <a:uFillTx/>
                <a:latin typeface="Myriad Pro"/>
                <a:ea typeface="+mj-ea"/>
                <a:cs typeface="+mj-cs"/>
              </a:rPr>
              <a:t>Week 7 – </a:t>
            </a:r>
            <a:r>
              <a:rPr lang="en-GB" sz="2400" b="1" dirty="0">
                <a:solidFill>
                  <a:prstClr val="white"/>
                </a:solidFill>
                <a:latin typeface="Myriad Pro"/>
              </a:rPr>
              <a:t>UK ‘CONTEST’ strategy and terrorism legislation</a:t>
            </a: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66109E-393E-7370-02F2-5166AAAC9E06}"/>
              </a:ext>
            </a:extLst>
          </p:cNvPr>
          <p:cNvSpPr txBox="1"/>
          <p:nvPr/>
        </p:nvSpPr>
        <p:spPr>
          <a:xfrm>
            <a:off x="3031671" y="2046515"/>
            <a:ext cx="6351815" cy="830997"/>
          </a:xfrm>
          <a:prstGeom prst="rect">
            <a:avLst/>
          </a:prstGeom>
          <a:noFill/>
        </p:spPr>
        <p:txBody>
          <a:bodyPr wrap="square" rtlCol="0">
            <a:spAutoFit/>
          </a:bodyPr>
          <a:lstStyle/>
          <a:p>
            <a:r>
              <a:rPr lang="en-GB" sz="4800" dirty="0"/>
              <a:t>Session 1</a:t>
            </a: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57200" y="383495"/>
            <a:ext cx="8229600" cy="1143000"/>
          </a:xfrm>
        </p:spPr>
        <p:txBody>
          <a:bodyPr/>
          <a:lstStyle/>
          <a:p>
            <a:r>
              <a:rPr lang="en-GB" dirty="0"/>
              <a:t>UK Government - CONTEST</a:t>
            </a:r>
          </a:p>
        </p:txBody>
      </p:sp>
      <p:sp>
        <p:nvSpPr>
          <p:cNvPr id="3" name="TextBox 2">
            <a:extLst>
              <a:ext uri="{FF2B5EF4-FFF2-40B4-BE49-F238E27FC236}">
                <a16:creationId xmlns:a16="http://schemas.microsoft.com/office/drawing/2014/main" id="{638031B7-5948-FBEB-0D6D-15498D4DC981}"/>
              </a:ext>
            </a:extLst>
          </p:cNvPr>
          <p:cNvSpPr txBox="1"/>
          <p:nvPr/>
        </p:nvSpPr>
        <p:spPr>
          <a:xfrm>
            <a:off x="1355271" y="2266381"/>
            <a:ext cx="5932714" cy="2585323"/>
          </a:xfrm>
          <a:prstGeom prst="rect">
            <a:avLst/>
          </a:prstGeom>
          <a:noFill/>
        </p:spPr>
        <p:txBody>
          <a:bodyPr wrap="square">
            <a:spAutoFit/>
          </a:bodyPr>
          <a:lstStyle/>
          <a:p>
            <a:pPr marL="285750" indent="-285750">
              <a:buFont typeface="Wingdings" panose="05000000000000000000" pitchFamily="2" charset="2"/>
              <a:buChar char="Ø"/>
            </a:pPr>
            <a:r>
              <a:rPr lang="en-GB" dirty="0"/>
              <a:t>CONTEST – a strategy introduced in 2003 to counter the issue of terrorism. </a:t>
            </a:r>
          </a:p>
          <a:p>
            <a:endParaRPr lang="en-GB" dirty="0"/>
          </a:p>
          <a:p>
            <a:pPr marL="285750" indent="-285750">
              <a:buFont typeface="Wingdings" panose="05000000000000000000" pitchFamily="2" charset="2"/>
              <a:buChar char="Ø"/>
            </a:pPr>
            <a:r>
              <a:rPr lang="en-GB" dirty="0"/>
              <a:t>Developed as part of an overall post 9/11 counter-terrorism approach.</a:t>
            </a:r>
          </a:p>
          <a:p>
            <a:endParaRPr lang="en-GB" dirty="0"/>
          </a:p>
          <a:p>
            <a:pPr marL="285750" indent="-285750">
              <a:buFont typeface="Wingdings" panose="05000000000000000000" pitchFamily="2" charset="2"/>
              <a:buChar char="Ø"/>
            </a:pPr>
            <a:r>
              <a:rPr lang="en-GB" dirty="0"/>
              <a:t>’’The aim of CONTEST is to reduce the risk to the UK and its interests overseas from terrorism’’ (HM Government, 2011, p.9).</a:t>
            </a:r>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D6DD1C-43CF-75EE-9E50-C4F531F60984}"/>
              </a:ext>
            </a:extLst>
          </p:cNvPr>
          <p:cNvSpPr txBox="1"/>
          <p:nvPr/>
        </p:nvSpPr>
        <p:spPr>
          <a:xfrm>
            <a:off x="2117272" y="152792"/>
            <a:ext cx="5943600" cy="769441"/>
          </a:xfrm>
          <a:prstGeom prst="rect">
            <a:avLst/>
          </a:prstGeom>
          <a:noFill/>
        </p:spPr>
        <p:txBody>
          <a:bodyPr wrap="square">
            <a:spAutoFit/>
          </a:bodyPr>
          <a:lstStyle/>
          <a:p>
            <a:r>
              <a:rPr lang="en-GB" sz="4400" dirty="0"/>
              <a:t>Prevent - The 4 P’s</a:t>
            </a:r>
          </a:p>
        </p:txBody>
      </p:sp>
      <p:sp>
        <p:nvSpPr>
          <p:cNvPr id="5" name="TextBox 4">
            <a:extLst>
              <a:ext uri="{FF2B5EF4-FFF2-40B4-BE49-F238E27FC236}">
                <a16:creationId xmlns:a16="http://schemas.microsoft.com/office/drawing/2014/main" id="{077C3177-D173-F279-C5B7-1DC8A82F4922}"/>
              </a:ext>
            </a:extLst>
          </p:cNvPr>
          <p:cNvSpPr txBox="1"/>
          <p:nvPr/>
        </p:nvSpPr>
        <p:spPr>
          <a:xfrm>
            <a:off x="1083128" y="1395443"/>
            <a:ext cx="6373586" cy="3416320"/>
          </a:xfrm>
          <a:prstGeom prst="rect">
            <a:avLst/>
          </a:prstGeom>
          <a:noFill/>
        </p:spPr>
        <p:txBody>
          <a:bodyPr wrap="square">
            <a:spAutoFit/>
          </a:bodyPr>
          <a:lstStyle/>
          <a:p>
            <a:endParaRPr lang="en-GB" dirty="0"/>
          </a:p>
          <a:p>
            <a:r>
              <a:rPr lang="en-GB" b="1" dirty="0"/>
              <a:t>Prevent</a:t>
            </a:r>
            <a:r>
              <a:rPr lang="en-GB" dirty="0"/>
              <a:t> – safeguard and support those vulnerable to radicalisation, to stop them becoming/supporting terrorists</a:t>
            </a:r>
          </a:p>
          <a:p>
            <a:endParaRPr lang="en-GB" dirty="0"/>
          </a:p>
          <a:p>
            <a:r>
              <a:rPr lang="en-GB" b="1" dirty="0"/>
              <a:t>Pursue</a:t>
            </a:r>
            <a:r>
              <a:rPr lang="en-GB" dirty="0"/>
              <a:t> – stop terrorist attacks happening in this country and against UK interests overseas</a:t>
            </a:r>
          </a:p>
          <a:p>
            <a:endParaRPr lang="en-GB" dirty="0"/>
          </a:p>
          <a:p>
            <a:r>
              <a:rPr lang="en-GB" b="1" dirty="0"/>
              <a:t>Protect </a:t>
            </a:r>
            <a:r>
              <a:rPr lang="en-GB" dirty="0"/>
              <a:t>– strengthen protection against terrorist attacks in the UK and against interests overseas</a:t>
            </a:r>
          </a:p>
          <a:p>
            <a:endParaRPr lang="en-GB" dirty="0"/>
          </a:p>
          <a:p>
            <a:r>
              <a:rPr lang="en-GB" b="1" dirty="0"/>
              <a:t>Prepare</a:t>
            </a:r>
            <a:r>
              <a:rPr lang="en-GB" dirty="0"/>
              <a:t> – mitigate  the impact of terrorist incidents, by bringing the attack to an end rapidly</a:t>
            </a:r>
          </a:p>
        </p:txBody>
      </p:sp>
    </p:spTree>
    <p:extLst>
      <p:ext uri="{BB962C8B-B14F-4D97-AF65-F5344CB8AC3E}">
        <p14:creationId xmlns:p14="http://schemas.microsoft.com/office/powerpoint/2010/main" val="770748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766C25-3A25-FE15-17AE-72AD2B337F9F}"/>
              </a:ext>
            </a:extLst>
          </p:cNvPr>
          <p:cNvSpPr txBox="1"/>
          <p:nvPr/>
        </p:nvSpPr>
        <p:spPr>
          <a:xfrm>
            <a:off x="1333500" y="261648"/>
            <a:ext cx="6574971" cy="769441"/>
          </a:xfrm>
          <a:prstGeom prst="rect">
            <a:avLst/>
          </a:prstGeom>
          <a:noFill/>
        </p:spPr>
        <p:txBody>
          <a:bodyPr wrap="square">
            <a:spAutoFit/>
          </a:bodyPr>
          <a:lstStyle/>
          <a:p>
            <a:r>
              <a:rPr lang="en-GB" sz="4400" dirty="0"/>
              <a:t>Al Qaeda and CONTEST</a:t>
            </a:r>
          </a:p>
        </p:txBody>
      </p:sp>
      <p:sp>
        <p:nvSpPr>
          <p:cNvPr id="5" name="TextBox 4">
            <a:extLst>
              <a:ext uri="{FF2B5EF4-FFF2-40B4-BE49-F238E27FC236}">
                <a16:creationId xmlns:a16="http://schemas.microsoft.com/office/drawing/2014/main" id="{ED620456-408C-0545-25CE-8A904A69EE84}"/>
              </a:ext>
            </a:extLst>
          </p:cNvPr>
          <p:cNvSpPr txBox="1"/>
          <p:nvPr/>
        </p:nvSpPr>
        <p:spPr>
          <a:xfrm>
            <a:off x="1159329" y="1736271"/>
            <a:ext cx="6656614" cy="2308324"/>
          </a:xfrm>
          <a:prstGeom prst="rect">
            <a:avLst/>
          </a:prstGeom>
          <a:noFill/>
        </p:spPr>
        <p:txBody>
          <a:bodyPr wrap="square">
            <a:spAutoFit/>
          </a:bodyPr>
          <a:lstStyle/>
          <a:p>
            <a:r>
              <a:rPr lang="en-GB" dirty="0"/>
              <a:t>’’The UK faces a range of terrorist threats. The most serious is from Al </a:t>
            </a:r>
            <a:r>
              <a:rPr lang="en-GB" dirty="0" err="1"/>
              <a:t>Qa’ida</a:t>
            </a:r>
            <a:r>
              <a:rPr lang="en-GB" dirty="0"/>
              <a:t>, its affiliates and like-minded organisations.’’ (HM Government, 2011, p.5)</a:t>
            </a:r>
          </a:p>
          <a:p>
            <a:endParaRPr lang="en-GB" dirty="0"/>
          </a:p>
          <a:p>
            <a:r>
              <a:rPr lang="en-GB" dirty="0"/>
              <a:t>‘’The threat from terrorism, globally and in the UK is higher than when we last published CONTEST in 2011’’ due to other organisations, threats and ‘’the persistent threat from Al </a:t>
            </a:r>
            <a:r>
              <a:rPr lang="en-GB" dirty="0" err="1"/>
              <a:t>Qa’ida</a:t>
            </a:r>
            <a:r>
              <a:rPr lang="en-GB" dirty="0"/>
              <a:t>.’’ (HM Government, 2018, p. 7). </a:t>
            </a:r>
          </a:p>
        </p:txBody>
      </p:sp>
    </p:spTree>
    <p:extLst>
      <p:ext uri="{BB962C8B-B14F-4D97-AF65-F5344CB8AC3E}">
        <p14:creationId xmlns:p14="http://schemas.microsoft.com/office/powerpoint/2010/main" val="363515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75EB8E-20CA-BF2F-A240-3F5B8305B4E2}"/>
              </a:ext>
            </a:extLst>
          </p:cNvPr>
          <p:cNvSpPr txBox="1"/>
          <p:nvPr/>
        </p:nvSpPr>
        <p:spPr>
          <a:xfrm>
            <a:off x="919842" y="1964870"/>
            <a:ext cx="7641771" cy="2031325"/>
          </a:xfrm>
          <a:prstGeom prst="rect">
            <a:avLst/>
          </a:prstGeom>
          <a:noFill/>
        </p:spPr>
        <p:txBody>
          <a:bodyPr wrap="square">
            <a:spAutoFit/>
          </a:bodyPr>
          <a:lstStyle/>
          <a:p>
            <a:r>
              <a:rPr lang="en-GB" dirty="0"/>
              <a:t>The US launched a Global War on terror – with the main target being al Qaeda following the events of 9/11.</a:t>
            </a:r>
          </a:p>
          <a:p>
            <a:endParaRPr lang="en-GB" dirty="0"/>
          </a:p>
          <a:p>
            <a:r>
              <a:rPr lang="en-GB" dirty="0"/>
              <a:t>The war on terror has lasted longer than the US participation in both world wars.</a:t>
            </a:r>
          </a:p>
          <a:p>
            <a:endParaRPr lang="en-GB" dirty="0"/>
          </a:p>
          <a:p>
            <a:pPr algn="ctr"/>
            <a:r>
              <a:rPr lang="en-GB" dirty="0"/>
              <a:t>Launched two major wars. </a:t>
            </a:r>
          </a:p>
        </p:txBody>
      </p:sp>
      <p:sp>
        <p:nvSpPr>
          <p:cNvPr id="2" name="TextBox 1">
            <a:extLst>
              <a:ext uri="{FF2B5EF4-FFF2-40B4-BE49-F238E27FC236}">
                <a16:creationId xmlns:a16="http://schemas.microsoft.com/office/drawing/2014/main" id="{A7026CEC-640B-009D-7243-5CB3986FB9CF}"/>
              </a:ext>
            </a:extLst>
          </p:cNvPr>
          <p:cNvSpPr txBox="1"/>
          <p:nvPr/>
        </p:nvSpPr>
        <p:spPr>
          <a:xfrm>
            <a:off x="2389414" y="239801"/>
            <a:ext cx="7489370" cy="707886"/>
          </a:xfrm>
          <a:prstGeom prst="rect">
            <a:avLst/>
          </a:prstGeom>
          <a:noFill/>
        </p:spPr>
        <p:txBody>
          <a:bodyPr wrap="square" rtlCol="0">
            <a:spAutoFit/>
          </a:bodyPr>
          <a:lstStyle/>
          <a:p>
            <a:r>
              <a:rPr lang="en-GB" sz="4000" dirty="0"/>
              <a:t>The War on Terror</a:t>
            </a:r>
          </a:p>
        </p:txBody>
      </p:sp>
    </p:spTree>
    <p:extLst>
      <p:ext uri="{BB962C8B-B14F-4D97-AF65-F5344CB8AC3E}">
        <p14:creationId xmlns:p14="http://schemas.microsoft.com/office/powerpoint/2010/main" val="1003286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DA1257-0068-CC30-3E26-CF8C6A4BC3F7}"/>
              </a:ext>
            </a:extLst>
          </p:cNvPr>
          <p:cNvSpPr>
            <a:spLocks noGrp="1"/>
          </p:cNvSpPr>
          <p:nvPr>
            <p:ph idx="1"/>
          </p:nvPr>
        </p:nvSpPr>
        <p:spPr>
          <a:xfrm>
            <a:off x="457200" y="870858"/>
            <a:ext cx="8229600" cy="3917032"/>
          </a:xfrm>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1. </a:t>
            </a:r>
            <a:r>
              <a:rPr kumimoji="0" lang="en-GB" sz="1800" b="1" i="0" u="none" strike="noStrike" kern="1200" cap="none" spc="0" normalizeH="0" baseline="0" noProof="0" dirty="0">
                <a:ln>
                  <a:noFill/>
                </a:ln>
                <a:solidFill>
                  <a:prstClr val="black"/>
                </a:solidFill>
                <a:effectLst/>
                <a:uLnTx/>
                <a:uFillTx/>
                <a:latin typeface="Myriad Pro"/>
                <a:ea typeface="+mn-ea"/>
                <a:cs typeface="+mn-cs"/>
              </a:rPr>
              <a:t>Afghanistan War </a:t>
            </a:r>
            <a:r>
              <a:rPr kumimoji="0" lang="en-GB" sz="1800" b="0" i="0" u="none" strike="noStrike" kern="1200" cap="none" spc="0" normalizeH="0" baseline="0" noProof="0" dirty="0">
                <a:ln>
                  <a:noFill/>
                </a:ln>
                <a:solidFill>
                  <a:prstClr val="black"/>
                </a:solidFill>
                <a:effectLst/>
                <a:uLnTx/>
                <a:uFillTx/>
                <a:latin typeface="Myriad Pro"/>
                <a:ea typeface="+mn-ea"/>
                <a:cs typeface="+mn-cs"/>
              </a:rPr>
              <a:t>– conflict that amounted from the events of 9/11. Three phases – 1. the toppling of the Taliban (the faction that ruled Afghanistan and provided sanctuary for al Qaeda). 2. between 2002-2008 the U.S strategy of defeating the Taliban army and rebuilding core institutions in the Afghan state. 3. Third phase began in 2008 where there was an increase in US troop presence in Afghanistan.</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2. </a:t>
            </a:r>
            <a:r>
              <a:rPr kumimoji="0" lang="en-GB" sz="1800" b="1" i="0" u="none" strike="noStrike" kern="1200" cap="none" spc="0" normalizeH="0" baseline="0" noProof="0" dirty="0">
                <a:ln>
                  <a:noFill/>
                </a:ln>
                <a:solidFill>
                  <a:prstClr val="black"/>
                </a:solidFill>
                <a:effectLst/>
                <a:uLnTx/>
                <a:uFillTx/>
                <a:latin typeface="Myriad Pro"/>
                <a:ea typeface="+mn-ea"/>
                <a:cs typeface="+mn-cs"/>
              </a:rPr>
              <a:t>Iraq War </a:t>
            </a:r>
            <a:r>
              <a:rPr kumimoji="0" lang="en-GB" sz="1800" b="0" i="0" u="none" strike="noStrike" kern="1200" cap="none" spc="0" normalizeH="0" baseline="0" noProof="0" dirty="0">
                <a:ln>
                  <a:noFill/>
                </a:ln>
                <a:solidFill>
                  <a:prstClr val="black"/>
                </a:solidFill>
                <a:effectLst/>
                <a:uLnTx/>
                <a:uFillTx/>
                <a:latin typeface="Myriad Pro"/>
                <a:ea typeface="+mn-ea"/>
                <a:cs typeface="+mn-cs"/>
              </a:rPr>
              <a:t>– 2003 US forces invaded Iraq, vowing to destroy Iraqi weapons and end the rule of Saddam Hussein.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Success – arrested hundreds of terrorists suspects, prevented terrorist attacks in America, toppled the Taliban regime and closed terrorist training camps and also eliminated many senior members of Al Qaeda.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prstClr val="black"/>
              </a:solidFill>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However, the war on terror ended up scattering the al Qaeda network, making it harder to counteract – the attacks in Afghanistan and Iraq increased anti-west ideals among Muslims worldwide.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dirty="0"/>
          </a:p>
        </p:txBody>
      </p:sp>
    </p:spTree>
    <p:extLst>
      <p:ext uri="{BB962C8B-B14F-4D97-AF65-F5344CB8AC3E}">
        <p14:creationId xmlns:p14="http://schemas.microsoft.com/office/powerpoint/2010/main" val="3608502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99B220-95C7-2DC0-08EE-221C63987C6D}"/>
              </a:ext>
            </a:extLst>
          </p:cNvPr>
          <p:cNvSpPr txBox="1"/>
          <p:nvPr/>
        </p:nvSpPr>
        <p:spPr>
          <a:xfrm>
            <a:off x="2650672" y="343291"/>
            <a:ext cx="4572000" cy="707886"/>
          </a:xfrm>
          <a:prstGeom prst="rect">
            <a:avLst/>
          </a:prstGeom>
          <a:noFill/>
        </p:spPr>
        <p:txBody>
          <a:bodyPr wrap="square">
            <a:spAutoFit/>
          </a:bodyPr>
          <a:lstStyle/>
          <a:p>
            <a:r>
              <a:rPr lang="en-GB" sz="4000" dirty="0"/>
              <a:t>War on Terror</a:t>
            </a:r>
          </a:p>
        </p:txBody>
      </p:sp>
      <p:sp>
        <p:nvSpPr>
          <p:cNvPr id="5" name="TextBox 4">
            <a:extLst>
              <a:ext uri="{FF2B5EF4-FFF2-40B4-BE49-F238E27FC236}">
                <a16:creationId xmlns:a16="http://schemas.microsoft.com/office/drawing/2014/main" id="{AD7C42C0-8889-C195-8244-9B2177819207}"/>
              </a:ext>
            </a:extLst>
          </p:cNvPr>
          <p:cNvSpPr txBox="1"/>
          <p:nvPr/>
        </p:nvSpPr>
        <p:spPr>
          <a:xfrm>
            <a:off x="696686" y="2000268"/>
            <a:ext cx="7603671" cy="1754326"/>
          </a:xfrm>
          <a:prstGeom prst="rect">
            <a:avLst/>
          </a:prstGeom>
          <a:noFill/>
        </p:spPr>
        <p:txBody>
          <a:bodyPr wrap="square">
            <a:spAutoFit/>
          </a:bodyPr>
          <a:lstStyle/>
          <a:p>
            <a:pPr marL="285750" indent="-285750">
              <a:buFont typeface="Wingdings" panose="05000000000000000000" pitchFamily="2" charset="2"/>
              <a:buChar char="§"/>
            </a:pPr>
            <a:r>
              <a:rPr lang="en-GB" dirty="0"/>
              <a:t>Were you aware of the magnitude of the war on terror?</a:t>
            </a:r>
          </a:p>
          <a:p>
            <a:endParaRPr lang="en-GB" dirty="0"/>
          </a:p>
          <a:p>
            <a:pPr marL="285750" indent="-285750">
              <a:buFont typeface="Wingdings" panose="05000000000000000000" pitchFamily="2" charset="2"/>
              <a:buChar char="§"/>
            </a:pPr>
            <a:r>
              <a:rPr lang="en-GB" dirty="0"/>
              <a:t>Do you think drone strikes are an appropriate measure in countering terrorism?</a:t>
            </a:r>
          </a:p>
          <a:p>
            <a:endParaRPr lang="en-GB" dirty="0"/>
          </a:p>
          <a:p>
            <a:pPr marL="285750" indent="-285750">
              <a:buFont typeface="Wingdings" panose="05000000000000000000" pitchFamily="2" charset="2"/>
              <a:buChar char="§"/>
            </a:pPr>
            <a:r>
              <a:rPr lang="en-GB" dirty="0"/>
              <a:t>Do you think the war on terror could be labelled as state terrorism?</a:t>
            </a:r>
          </a:p>
        </p:txBody>
      </p:sp>
    </p:spTree>
    <p:extLst>
      <p:ext uri="{BB962C8B-B14F-4D97-AF65-F5344CB8AC3E}">
        <p14:creationId xmlns:p14="http://schemas.microsoft.com/office/powerpoint/2010/main" val="1101257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737B4-9804-F423-3886-24C294CA405F}"/>
              </a:ext>
            </a:extLst>
          </p:cNvPr>
          <p:cNvSpPr>
            <a:spLocks noGrp="1"/>
          </p:cNvSpPr>
          <p:nvPr>
            <p:ph type="title"/>
          </p:nvPr>
        </p:nvSpPr>
        <p:spPr>
          <a:xfrm>
            <a:off x="609600" y="1940153"/>
            <a:ext cx="8229600" cy="1143000"/>
          </a:xfrm>
        </p:spPr>
        <p:txBody>
          <a:bodyPr/>
          <a:lstStyle/>
          <a:p>
            <a:r>
              <a:rPr lang="en-GB" dirty="0"/>
              <a:t>Take a break!</a:t>
            </a:r>
          </a:p>
        </p:txBody>
      </p:sp>
    </p:spTree>
    <p:extLst>
      <p:ext uri="{BB962C8B-B14F-4D97-AF65-F5344CB8AC3E}">
        <p14:creationId xmlns:p14="http://schemas.microsoft.com/office/powerpoint/2010/main" val="1868341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381000" y="51481"/>
            <a:ext cx="8229600" cy="1143000"/>
          </a:xfrm>
        </p:spPr>
        <p:txBody>
          <a:bodyPr/>
          <a:lstStyle/>
          <a:p>
            <a:r>
              <a:rPr lang="en-GB" dirty="0"/>
              <a:t>Consequences</a:t>
            </a:r>
          </a:p>
        </p:txBody>
      </p:sp>
      <p:sp>
        <p:nvSpPr>
          <p:cNvPr id="3" name="TextBox 2">
            <a:extLst>
              <a:ext uri="{FF2B5EF4-FFF2-40B4-BE49-F238E27FC236}">
                <a16:creationId xmlns:a16="http://schemas.microsoft.com/office/drawing/2014/main" id="{313D9431-7EEF-A090-18CC-45138BC0168F}"/>
              </a:ext>
            </a:extLst>
          </p:cNvPr>
          <p:cNvSpPr txBox="1"/>
          <p:nvPr/>
        </p:nvSpPr>
        <p:spPr>
          <a:xfrm>
            <a:off x="468087" y="1675457"/>
            <a:ext cx="8436428" cy="3416320"/>
          </a:xfrm>
          <a:prstGeom prst="rect">
            <a:avLst/>
          </a:prstGeom>
          <a:noFill/>
        </p:spPr>
        <p:txBody>
          <a:bodyPr wrap="square">
            <a:spAutoFit/>
          </a:bodyPr>
          <a:lstStyle/>
          <a:p>
            <a:r>
              <a:rPr lang="en-GB" b="1" dirty="0"/>
              <a:t>HUMAN COSTS </a:t>
            </a:r>
            <a:r>
              <a:rPr lang="en-GB" dirty="0"/>
              <a:t>– estimated 241,000 people have died as a direct result of the war on terror. Of these people killed, 71,344 civilians died on both sides of the border of Afghanistan and Pakistan.</a:t>
            </a:r>
          </a:p>
          <a:p>
            <a:endParaRPr lang="en-GB" dirty="0"/>
          </a:p>
          <a:p>
            <a:r>
              <a:rPr lang="en-GB" b="1" dirty="0"/>
              <a:t>ECONOMIC COST </a:t>
            </a:r>
            <a:r>
              <a:rPr lang="en-GB" dirty="0"/>
              <a:t>– estimated cost of $2.26 trillion. </a:t>
            </a:r>
          </a:p>
          <a:p>
            <a:r>
              <a:rPr lang="en-GB" dirty="0"/>
              <a:t>Rate of poverty has increased from 33.7% in 2007 to 54.5% in 2016.</a:t>
            </a:r>
          </a:p>
          <a:p>
            <a:endParaRPr lang="en-GB" dirty="0"/>
          </a:p>
          <a:p>
            <a:r>
              <a:rPr lang="en-GB" dirty="0"/>
              <a:t>Civilians living in fear of violence, threat to their lives and many being forced to move to safer places.</a:t>
            </a:r>
          </a:p>
          <a:p>
            <a:endParaRPr lang="en-GB" dirty="0"/>
          </a:p>
          <a:p>
            <a:r>
              <a:rPr lang="en-GB" dirty="0"/>
              <a:t>2.6 million Afghan refugees worldwide in 2020 – this excludes undocumented migrants.</a:t>
            </a:r>
          </a:p>
        </p:txBody>
      </p:sp>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160790"/>
            <a:ext cx="8229600" cy="1143000"/>
          </a:xfrm>
        </p:spPr>
        <p:txBody>
          <a:bodyPr/>
          <a:lstStyle/>
          <a:p>
            <a:r>
              <a:rPr lang="en-GB" dirty="0"/>
              <a:t>Consequences</a:t>
            </a:r>
          </a:p>
        </p:txBody>
      </p:sp>
      <p:sp>
        <p:nvSpPr>
          <p:cNvPr id="3" name="TextBox 2">
            <a:extLst>
              <a:ext uri="{FF2B5EF4-FFF2-40B4-BE49-F238E27FC236}">
                <a16:creationId xmlns:a16="http://schemas.microsoft.com/office/drawing/2014/main" id="{E7202EAF-36ED-4769-BC55-FB336F781D03}"/>
              </a:ext>
            </a:extLst>
          </p:cNvPr>
          <p:cNvSpPr txBox="1"/>
          <p:nvPr/>
        </p:nvSpPr>
        <p:spPr>
          <a:xfrm>
            <a:off x="190500" y="725970"/>
            <a:ext cx="8763000" cy="5016758"/>
          </a:xfrm>
          <a:prstGeom prst="rect">
            <a:avLst/>
          </a:prstGeom>
          <a:noFill/>
        </p:spPr>
        <p:txBody>
          <a:bodyPr wrap="square">
            <a:spAutoFit/>
          </a:bodyPr>
          <a:lstStyle/>
          <a:p>
            <a:r>
              <a:rPr lang="en-GB" sz="1600" dirty="0"/>
              <a:t>Statistics and deaths only link into the Afghanistan war.</a:t>
            </a:r>
          </a:p>
          <a:p>
            <a:endParaRPr lang="en-GB" sz="1600" dirty="0"/>
          </a:p>
          <a:p>
            <a:pPr marL="285750" indent="-285750">
              <a:buFont typeface="Arial" panose="020B0604020202020204" pitchFamily="34" charset="0"/>
              <a:buChar char="•"/>
            </a:pPr>
            <a:r>
              <a:rPr lang="en-GB" sz="1600" dirty="0"/>
              <a:t>Estimated 241,000 people have died due to US invasion in Afghanistan. Of these people who have died – 71,344 were civilians. </a:t>
            </a:r>
          </a:p>
          <a:p>
            <a:endParaRPr lang="en-GB" sz="1600" dirty="0"/>
          </a:p>
          <a:p>
            <a:pPr marL="285750" indent="-285750">
              <a:buFont typeface="Arial" panose="020B0604020202020204" pitchFamily="34" charset="0"/>
              <a:buChar char="•"/>
            </a:pPr>
            <a:r>
              <a:rPr lang="en-GB" sz="1600" dirty="0"/>
              <a:t>Afghanistan continues to be one of the deadliest places in the world, especially for children and women – with 3219 women being killed due to attacks in Afghanistan between 2010-2020 and 7792 deaths to children during the same time. </a:t>
            </a:r>
          </a:p>
          <a:p>
            <a:endParaRPr lang="en-GB" sz="1600" dirty="0"/>
          </a:p>
          <a:p>
            <a:pPr marL="285750" indent="-285750">
              <a:buFont typeface="Arial" panose="020B0604020202020204" pitchFamily="34" charset="0"/>
              <a:buChar char="•"/>
            </a:pPr>
            <a:r>
              <a:rPr lang="en-GB" sz="1600" dirty="0"/>
              <a:t>Civilians are forced to live in fear or flee due to the war.</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They are living in decreased standards of living – with the poverty rate being 54.5% in 2016.</a:t>
            </a:r>
          </a:p>
          <a:p>
            <a:endParaRPr lang="en-GB" sz="1600" dirty="0"/>
          </a:p>
          <a:p>
            <a:pPr marL="285750" indent="-285750">
              <a:buFont typeface="Arial" panose="020B0604020202020204" pitchFamily="34" charset="0"/>
              <a:buChar char="•"/>
            </a:pPr>
            <a:r>
              <a:rPr lang="en-GB" sz="1600" dirty="0"/>
              <a:t>The war in only Afghanistan has cost the US an estimated $2.26 – this is only the Afghanistan war!!!</a:t>
            </a:r>
          </a:p>
          <a:p>
            <a:endParaRPr lang="en-GB" sz="1600" dirty="0"/>
          </a:p>
          <a:p>
            <a:pPr marL="285750" indent="-285750">
              <a:buFont typeface="Arial" panose="020B0604020202020204" pitchFamily="34" charset="0"/>
              <a:buChar char="•"/>
            </a:pPr>
            <a:r>
              <a:rPr lang="en-GB" sz="1600" dirty="0"/>
              <a:t>The estimated cost of the Iraq war is 190,000 lives and $2.2 trillion</a:t>
            </a:r>
          </a:p>
          <a:p>
            <a:endParaRPr lang="en-GB" sz="1600" dirty="0"/>
          </a:p>
          <a:p>
            <a:pPr algn="ctr"/>
            <a:r>
              <a:rPr lang="en-GB" sz="1600" b="1" dirty="0"/>
              <a:t>So all in all 431,000 people have died during the wars of the war on terror and the Iraq and Afghanistan wars have cost $4.46 trillion</a:t>
            </a:r>
          </a:p>
        </p:txBody>
      </p:sp>
    </p:spTree>
    <p:extLst>
      <p:ext uri="{BB962C8B-B14F-4D97-AF65-F5344CB8AC3E}">
        <p14:creationId xmlns:p14="http://schemas.microsoft.com/office/powerpoint/2010/main" val="139888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EF2673-E015-2C4E-617F-AB0D49BFF971}"/>
              </a:ext>
            </a:extLst>
          </p:cNvPr>
          <p:cNvSpPr txBox="1"/>
          <p:nvPr/>
        </p:nvSpPr>
        <p:spPr>
          <a:xfrm>
            <a:off x="359227" y="1018044"/>
            <a:ext cx="8556172" cy="3970318"/>
          </a:xfrm>
          <a:prstGeom prst="rect">
            <a:avLst/>
          </a:prstGeom>
          <a:noFill/>
        </p:spPr>
        <p:txBody>
          <a:bodyPr wrap="square">
            <a:spAutoFit/>
          </a:bodyPr>
          <a:lstStyle/>
          <a:p>
            <a:r>
              <a:rPr lang="en-GB" dirty="0"/>
              <a:t>Intention of Prevent is to: ‘’safeguard and support those most at risk of radicalisation…’’ through intervening with them at the early stages of the radicalisation process (HM Government, 2018: 31)</a:t>
            </a:r>
          </a:p>
          <a:p>
            <a:endParaRPr lang="en-GB" dirty="0"/>
          </a:p>
          <a:p>
            <a:r>
              <a:rPr lang="en-GB" dirty="0"/>
              <a:t>This is done through: </a:t>
            </a:r>
          </a:p>
          <a:p>
            <a:r>
              <a:rPr lang="en-GB" dirty="0"/>
              <a:t>Channel – non-mandatory programme supporting individuals identified to be at risk of radicalisation. </a:t>
            </a:r>
          </a:p>
          <a:p>
            <a:endParaRPr lang="en-GB" dirty="0"/>
          </a:p>
          <a:p>
            <a:r>
              <a:rPr lang="en-GB" dirty="0"/>
              <a:t>Channel is a multi-agency approach to safeguard individuals through establishing and evaluating risk. </a:t>
            </a:r>
          </a:p>
          <a:p>
            <a:endParaRPr lang="en-GB" dirty="0"/>
          </a:p>
          <a:p>
            <a:r>
              <a:rPr lang="en-GB" dirty="0"/>
              <a:t>Channel – develops a support programme and includes things like: mentoring, work/educational skills, anger/behavioural sessions, family/housing support, drug and alcohol awareness to mitigate and address risk of radicalisation.</a:t>
            </a:r>
          </a:p>
        </p:txBody>
      </p:sp>
    </p:spTree>
    <p:extLst>
      <p:ext uri="{BB962C8B-B14F-4D97-AF65-F5344CB8AC3E}">
        <p14:creationId xmlns:p14="http://schemas.microsoft.com/office/powerpoint/2010/main" val="3587967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1B703A-C2F3-9AFE-E664-1BB4622FCEA0}"/>
              </a:ext>
            </a:extLst>
          </p:cNvPr>
          <p:cNvSpPr txBox="1"/>
          <p:nvPr/>
        </p:nvSpPr>
        <p:spPr>
          <a:xfrm>
            <a:off x="427263" y="710896"/>
            <a:ext cx="8169729" cy="3970318"/>
          </a:xfrm>
          <a:prstGeom prst="rect">
            <a:avLst/>
          </a:prstGeom>
          <a:noFill/>
        </p:spPr>
        <p:txBody>
          <a:bodyPr wrap="square">
            <a:spAutoFit/>
          </a:bodyPr>
          <a:lstStyle/>
          <a:p>
            <a:r>
              <a:rPr lang="en-GB" dirty="0"/>
              <a:t>Prevent led to increased surveillance – where 100 of surveillance cameras were put up in high Muslim areas of Birmingham tracking movements of people leaving and entering. Therefore, targeting Muslims unfairly and criminalising them in a way.</a:t>
            </a:r>
          </a:p>
          <a:p>
            <a:endParaRPr lang="en-GB" dirty="0"/>
          </a:p>
          <a:p>
            <a:r>
              <a:rPr lang="en-GB" dirty="0"/>
              <a:t>Channel referrals are predominately Muslim – between 2015/16 68% of referrals comprised of Muslims.</a:t>
            </a:r>
          </a:p>
          <a:p>
            <a:endParaRPr lang="en-GB" dirty="0"/>
          </a:p>
          <a:p>
            <a:r>
              <a:rPr lang="en-GB" dirty="0"/>
              <a:t>The lack of differentiation between good and bad Muslims/Islamic followers creates a toxic narrative and makes Muslims a suspect community.</a:t>
            </a:r>
          </a:p>
          <a:p>
            <a:r>
              <a:rPr lang="en-GB" dirty="0"/>
              <a:t>Has caused a retaliation - ’’significant increase in far-right terrorism...’’  (Institute for Peace &amp; Economics, 2019, p. 46).</a:t>
            </a:r>
          </a:p>
          <a:p>
            <a:endParaRPr lang="en-GB" dirty="0"/>
          </a:p>
          <a:p>
            <a:r>
              <a:rPr lang="en-GB" dirty="0"/>
              <a:t>Burke 2018 highlights how far right parties focus on Muslims as a problem.</a:t>
            </a:r>
          </a:p>
        </p:txBody>
      </p:sp>
    </p:spTree>
    <p:extLst>
      <p:ext uri="{BB962C8B-B14F-4D97-AF65-F5344CB8AC3E}">
        <p14:creationId xmlns:p14="http://schemas.microsoft.com/office/powerpoint/2010/main" val="192411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Could more be done?</a:t>
            </a:r>
          </a:p>
        </p:txBody>
      </p:sp>
      <p:sp>
        <p:nvSpPr>
          <p:cNvPr id="3" name="TextBox 2">
            <a:extLst>
              <a:ext uri="{FF2B5EF4-FFF2-40B4-BE49-F238E27FC236}">
                <a16:creationId xmlns:a16="http://schemas.microsoft.com/office/drawing/2014/main" id="{60C227FC-022E-1130-B838-BF9390AD5FE3}"/>
              </a:ext>
            </a:extLst>
          </p:cNvPr>
          <p:cNvSpPr txBox="1"/>
          <p:nvPr/>
        </p:nvSpPr>
        <p:spPr>
          <a:xfrm>
            <a:off x="209550" y="1443841"/>
            <a:ext cx="8724900" cy="3970318"/>
          </a:xfrm>
          <a:prstGeom prst="rect">
            <a:avLst/>
          </a:prstGeom>
          <a:noFill/>
        </p:spPr>
        <p:txBody>
          <a:bodyPr wrap="square">
            <a:spAutoFit/>
          </a:bodyPr>
          <a:lstStyle/>
          <a:p>
            <a:r>
              <a:rPr lang="en-GB" dirty="0"/>
              <a:t>Terrorist Offenders Act, 2020 – provides restricted eligibility for release on licence for terrorist prisoners. As protecting the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endParaRPr lang="en-GB" dirty="0"/>
          </a:p>
          <a:p>
            <a:r>
              <a:rPr lang="en-GB"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licence.</a:t>
            </a:r>
          </a:p>
          <a:p>
            <a:endParaRPr lang="en-GB" dirty="0"/>
          </a:p>
          <a:p>
            <a:r>
              <a:rPr lang="en-GB" dirty="0"/>
              <a:t>So for serious terrorism offences – dangerous offenders will serve 14 year prison sentence as a minimum and up to 25 years spent on licence. This has increased the maximum penalty for terror offences by 4 years.</a:t>
            </a:r>
          </a:p>
        </p:txBody>
      </p:sp>
    </p:spTree>
    <p:extLst>
      <p:ext uri="{BB962C8B-B14F-4D97-AF65-F5344CB8AC3E}">
        <p14:creationId xmlns:p14="http://schemas.microsoft.com/office/powerpoint/2010/main" val="1634222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13B6E-3A16-7ADF-BE0B-1E687F9674E0}"/>
              </a:ext>
            </a:extLst>
          </p:cNvPr>
          <p:cNvSpPr>
            <a:spLocks noGrp="1"/>
          </p:cNvSpPr>
          <p:nvPr>
            <p:ph type="title"/>
          </p:nvPr>
        </p:nvSpPr>
        <p:spPr>
          <a:xfrm>
            <a:off x="636814" y="2092552"/>
            <a:ext cx="8229600" cy="1143000"/>
          </a:xfrm>
        </p:spPr>
        <p:txBody>
          <a:bodyPr/>
          <a:lstStyle/>
          <a:p>
            <a:r>
              <a:rPr lang="en-GB" dirty="0"/>
              <a:t>Session 2</a:t>
            </a:r>
          </a:p>
        </p:txBody>
      </p:sp>
    </p:spTree>
    <p:extLst>
      <p:ext uri="{BB962C8B-B14F-4D97-AF65-F5344CB8AC3E}">
        <p14:creationId xmlns:p14="http://schemas.microsoft.com/office/powerpoint/2010/main" val="3221392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FA4-A631-897D-E254-3E39275359CF}"/>
              </a:ext>
            </a:extLst>
          </p:cNvPr>
          <p:cNvSpPr>
            <a:spLocks noGrp="1"/>
          </p:cNvSpPr>
          <p:nvPr>
            <p:ph type="title"/>
          </p:nvPr>
        </p:nvSpPr>
        <p:spPr>
          <a:xfrm>
            <a:off x="457200" y="-73704"/>
            <a:ext cx="8229600" cy="1143000"/>
          </a:xfrm>
        </p:spPr>
        <p:txBody>
          <a:bodyPr/>
          <a:lstStyle/>
          <a:p>
            <a:r>
              <a:rPr lang="en-GB" dirty="0"/>
              <a:t>‘Terrorist’ -  Section 40(1)</a:t>
            </a:r>
          </a:p>
        </p:txBody>
      </p:sp>
      <p:sp>
        <p:nvSpPr>
          <p:cNvPr id="3" name="Content Placeholder 2">
            <a:extLst>
              <a:ext uri="{FF2B5EF4-FFF2-40B4-BE49-F238E27FC236}">
                <a16:creationId xmlns:a16="http://schemas.microsoft.com/office/drawing/2014/main" id="{16BD23FD-F3DD-F6A8-3856-0468A064D401}"/>
              </a:ext>
            </a:extLst>
          </p:cNvPr>
          <p:cNvSpPr>
            <a:spLocks noGrp="1"/>
          </p:cNvSpPr>
          <p:nvPr>
            <p:ph idx="1"/>
          </p:nvPr>
        </p:nvSpPr>
        <p:spPr>
          <a:xfrm>
            <a:off x="457200" y="1409701"/>
            <a:ext cx="8229600" cy="3917032"/>
          </a:xfrm>
        </p:spPr>
        <p:txBody>
          <a:bodyPr>
            <a:normAutofit lnSpcReduction="10000"/>
          </a:bodyPr>
          <a:lstStyle/>
          <a:p>
            <a:pPr marL="0" indent="0">
              <a:buNone/>
            </a:pPr>
            <a:r>
              <a:rPr lang="en-GB" sz="3000" dirty="0"/>
              <a:t>A terrorist means a person who:</a:t>
            </a:r>
          </a:p>
          <a:p>
            <a:pPr marL="0" indent="0">
              <a:buNone/>
            </a:pPr>
            <a:endParaRPr lang="en-GB" sz="3000" dirty="0"/>
          </a:p>
          <a:p>
            <a:pPr marL="0" indent="0">
              <a:buNone/>
            </a:pPr>
            <a:r>
              <a:rPr lang="en-GB" sz="3000" dirty="0"/>
              <a:t>a) Has committed an offence under any of sections 11, 12, 15 - 18, 54 and 56-63,</a:t>
            </a:r>
          </a:p>
          <a:p>
            <a:pPr marL="0" indent="0">
              <a:buNone/>
            </a:pPr>
            <a:r>
              <a:rPr lang="en-GB" sz="3000" dirty="0"/>
              <a:t>  	 or</a:t>
            </a:r>
          </a:p>
          <a:p>
            <a:pPr marL="0" indent="0">
              <a:buNone/>
            </a:pPr>
            <a:r>
              <a:rPr lang="en-GB" sz="3000" dirty="0"/>
              <a:t>b)   Is or has been concerned in the Commission, Preparation or Instigation of acts of TERRORISM</a:t>
            </a:r>
          </a:p>
          <a:p>
            <a:pPr marL="0" indent="0">
              <a:buNone/>
            </a:pPr>
            <a:endParaRPr lang="en-GB" dirty="0"/>
          </a:p>
        </p:txBody>
      </p:sp>
    </p:spTree>
    <p:extLst>
      <p:ext uri="{BB962C8B-B14F-4D97-AF65-F5344CB8AC3E}">
        <p14:creationId xmlns:p14="http://schemas.microsoft.com/office/powerpoint/2010/main" val="3985313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1578428" y="2362397"/>
            <a:ext cx="8229600" cy="1143000"/>
          </a:xfrm>
        </p:spPr>
        <p:txBody>
          <a:bodyPr/>
          <a:lstStyle/>
          <a:p>
            <a:r>
              <a:rPr lang="en-GB" dirty="0"/>
              <a:t>Threat Levels</a:t>
            </a:r>
          </a:p>
        </p:txBody>
      </p:sp>
      <p:pic>
        <p:nvPicPr>
          <p:cNvPr id="2" name="Picture 1">
            <a:extLst>
              <a:ext uri="{FF2B5EF4-FFF2-40B4-BE49-F238E27FC236}">
                <a16:creationId xmlns:a16="http://schemas.microsoft.com/office/drawing/2014/main" id="{D33FE28F-AD39-30A3-92C6-E6158822D78E}"/>
              </a:ext>
            </a:extLst>
          </p:cNvPr>
          <p:cNvPicPr>
            <a:picLocks noChangeAspect="1"/>
          </p:cNvPicPr>
          <p:nvPr/>
        </p:nvPicPr>
        <p:blipFill>
          <a:blip r:embed="rId3"/>
          <a:stretch>
            <a:fillRect/>
          </a:stretch>
        </p:blipFill>
        <p:spPr>
          <a:xfrm>
            <a:off x="4865716" y="110095"/>
            <a:ext cx="3330072" cy="5423759"/>
          </a:xfrm>
          <a:prstGeom prst="rect">
            <a:avLst/>
          </a:prstGeom>
        </p:spPr>
      </p:pic>
    </p:spTree>
    <p:extLst>
      <p:ext uri="{BB962C8B-B14F-4D97-AF65-F5344CB8AC3E}">
        <p14:creationId xmlns:p14="http://schemas.microsoft.com/office/powerpoint/2010/main" val="1430630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02771" y="84138"/>
            <a:ext cx="8229600" cy="1143000"/>
          </a:xfrm>
        </p:spPr>
        <p:txBody>
          <a:bodyPr/>
          <a:lstStyle/>
          <a:p>
            <a:r>
              <a:rPr lang="en-GB" dirty="0"/>
              <a:t>METHANE </a:t>
            </a:r>
          </a:p>
        </p:txBody>
      </p:sp>
      <p:sp>
        <p:nvSpPr>
          <p:cNvPr id="3" name="TextBox 2">
            <a:extLst>
              <a:ext uri="{FF2B5EF4-FFF2-40B4-BE49-F238E27FC236}">
                <a16:creationId xmlns:a16="http://schemas.microsoft.com/office/drawing/2014/main" id="{80B545FC-535B-8595-6FDF-CDE7CF5D1B7A}"/>
              </a:ext>
            </a:extLst>
          </p:cNvPr>
          <p:cNvSpPr txBox="1"/>
          <p:nvPr/>
        </p:nvSpPr>
        <p:spPr>
          <a:xfrm>
            <a:off x="598714" y="1616839"/>
            <a:ext cx="8033657" cy="3170099"/>
          </a:xfrm>
          <a:prstGeom prst="rect">
            <a:avLst/>
          </a:prstGeom>
          <a:noFill/>
        </p:spPr>
        <p:txBody>
          <a:bodyPr wrap="square">
            <a:spAutoFit/>
          </a:bodyPr>
          <a:lstStyle/>
          <a:p>
            <a:r>
              <a:rPr lang="en-GB" sz="2000" dirty="0"/>
              <a:t>What should emergency responders think when they attend a major incident?</a:t>
            </a:r>
          </a:p>
          <a:p>
            <a:endParaRPr lang="en-GB" sz="2000" dirty="0"/>
          </a:p>
          <a:p>
            <a:r>
              <a:rPr lang="en-GB" sz="2000" dirty="0"/>
              <a:t>M – major incident declared</a:t>
            </a:r>
          </a:p>
          <a:p>
            <a:r>
              <a:rPr lang="en-GB" sz="2000" dirty="0"/>
              <a:t>E – exact location</a:t>
            </a:r>
          </a:p>
          <a:p>
            <a:r>
              <a:rPr lang="en-GB" sz="2000" dirty="0"/>
              <a:t>T – types of incident</a:t>
            </a:r>
          </a:p>
          <a:p>
            <a:r>
              <a:rPr lang="en-GB" sz="2000" dirty="0"/>
              <a:t>H - hazards</a:t>
            </a:r>
          </a:p>
          <a:p>
            <a:r>
              <a:rPr lang="en-GB" sz="2000" dirty="0"/>
              <a:t>A - access</a:t>
            </a:r>
          </a:p>
          <a:p>
            <a:r>
              <a:rPr lang="en-GB" sz="2000" dirty="0"/>
              <a:t>N – number and type of casualties</a:t>
            </a:r>
          </a:p>
          <a:p>
            <a:r>
              <a:rPr lang="en-GB" sz="2000" dirty="0"/>
              <a:t>E – emergency services present and required</a:t>
            </a:r>
          </a:p>
        </p:txBody>
      </p:sp>
    </p:spTree>
    <p:extLst>
      <p:ext uri="{BB962C8B-B14F-4D97-AF65-F5344CB8AC3E}">
        <p14:creationId xmlns:p14="http://schemas.microsoft.com/office/powerpoint/2010/main" val="1752089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normAutofit fontScale="90000"/>
          </a:bodyPr>
          <a:lstStyle/>
          <a:p>
            <a:r>
              <a:rPr lang="en-GB" dirty="0"/>
              <a:t>Proposed Legislation – Martyn’s Law</a:t>
            </a:r>
          </a:p>
        </p:txBody>
      </p:sp>
      <p:sp>
        <p:nvSpPr>
          <p:cNvPr id="3" name="TextBox 2">
            <a:extLst>
              <a:ext uri="{FF2B5EF4-FFF2-40B4-BE49-F238E27FC236}">
                <a16:creationId xmlns:a16="http://schemas.microsoft.com/office/drawing/2014/main" id="{BCDB5362-925C-791E-AA5C-FCE348FA883F}"/>
              </a:ext>
            </a:extLst>
          </p:cNvPr>
          <p:cNvSpPr txBox="1"/>
          <p:nvPr/>
        </p:nvSpPr>
        <p:spPr>
          <a:xfrm>
            <a:off x="642257" y="1859340"/>
            <a:ext cx="7919357" cy="2308324"/>
          </a:xfrm>
          <a:prstGeom prst="rect">
            <a:avLst/>
          </a:prstGeom>
          <a:noFill/>
        </p:spPr>
        <p:txBody>
          <a:bodyPr wrap="square">
            <a:spAutoFit/>
          </a:bodyPr>
          <a:lstStyle/>
          <a:p>
            <a:pPr marL="285750" indent="-285750">
              <a:buFont typeface="Arial" panose="020B0604020202020204" pitchFamily="34" charset="0"/>
              <a:buChar char="•"/>
            </a:pPr>
            <a:r>
              <a:rPr lang="en-GB" dirty="0"/>
              <a:t>Martin’s Law proposes the introduction of new legislation to provide better protection from terrorism for the British public and suggests that it should be a key part of the CONTEST strategy delivery.</a:t>
            </a:r>
          </a:p>
          <a:p>
            <a:endParaRPr lang="en-GB" dirty="0"/>
          </a:p>
          <a:p>
            <a:pPr marL="285750" indent="-285750">
              <a:buFont typeface="Arial" panose="020B0604020202020204" pitchFamily="34" charset="0"/>
              <a:buChar char="•"/>
            </a:pPr>
            <a:r>
              <a:rPr lang="en-GB" dirty="0"/>
              <a:t>This proposed legislation states that the existing laws are not good enough due to the fact there are no laws in the UK that are aimed at providing counter-terrorism protective security or preparedness outcomes.</a:t>
            </a:r>
          </a:p>
        </p:txBody>
      </p:sp>
    </p:spTree>
    <p:extLst>
      <p:ext uri="{BB962C8B-B14F-4D97-AF65-F5344CB8AC3E}">
        <p14:creationId xmlns:p14="http://schemas.microsoft.com/office/powerpoint/2010/main" val="4218235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198C2-6AD6-1334-DEE9-2F345E22815E}"/>
              </a:ext>
            </a:extLst>
          </p:cNvPr>
          <p:cNvPicPr>
            <a:picLocks noChangeAspect="1"/>
          </p:cNvPicPr>
          <p:nvPr/>
        </p:nvPicPr>
        <p:blipFill>
          <a:blip r:embed="rId2"/>
          <a:stretch>
            <a:fillRect/>
          </a:stretch>
        </p:blipFill>
        <p:spPr>
          <a:xfrm>
            <a:off x="3042557" y="95852"/>
            <a:ext cx="5999432" cy="3042390"/>
          </a:xfrm>
          <a:prstGeom prst="rect">
            <a:avLst/>
          </a:prstGeom>
        </p:spPr>
      </p:pic>
      <p:pic>
        <p:nvPicPr>
          <p:cNvPr id="5" name="Picture 4">
            <a:extLst>
              <a:ext uri="{FF2B5EF4-FFF2-40B4-BE49-F238E27FC236}">
                <a16:creationId xmlns:a16="http://schemas.microsoft.com/office/drawing/2014/main" id="{DF3B9EB2-2214-899E-A674-39D6E32697C1}"/>
              </a:ext>
            </a:extLst>
          </p:cNvPr>
          <p:cNvPicPr>
            <a:picLocks noChangeAspect="1"/>
          </p:cNvPicPr>
          <p:nvPr/>
        </p:nvPicPr>
        <p:blipFill>
          <a:blip r:embed="rId3"/>
          <a:stretch>
            <a:fillRect/>
          </a:stretch>
        </p:blipFill>
        <p:spPr>
          <a:xfrm>
            <a:off x="3042556" y="3202663"/>
            <a:ext cx="5999433" cy="2451644"/>
          </a:xfrm>
          <a:prstGeom prst="rect">
            <a:avLst/>
          </a:prstGeom>
        </p:spPr>
      </p:pic>
      <p:sp>
        <p:nvSpPr>
          <p:cNvPr id="7" name="TextBox 6">
            <a:extLst>
              <a:ext uri="{FF2B5EF4-FFF2-40B4-BE49-F238E27FC236}">
                <a16:creationId xmlns:a16="http://schemas.microsoft.com/office/drawing/2014/main" id="{8D915644-D858-E884-8D1F-B0F3CF66EC01}"/>
              </a:ext>
            </a:extLst>
          </p:cNvPr>
          <p:cNvSpPr txBox="1"/>
          <p:nvPr/>
        </p:nvSpPr>
        <p:spPr>
          <a:xfrm>
            <a:off x="261257" y="880527"/>
            <a:ext cx="4572000" cy="646331"/>
          </a:xfrm>
          <a:prstGeom prst="rect">
            <a:avLst/>
          </a:prstGeom>
          <a:noFill/>
        </p:spPr>
        <p:txBody>
          <a:bodyPr wrap="square">
            <a:spAutoFit/>
          </a:bodyPr>
          <a:lstStyle/>
          <a:p>
            <a:r>
              <a:rPr lang="en-GB" sz="3600" dirty="0"/>
              <a:t>Power of arrest</a:t>
            </a:r>
          </a:p>
        </p:txBody>
      </p:sp>
      <p:sp>
        <p:nvSpPr>
          <p:cNvPr id="9" name="TextBox 8">
            <a:extLst>
              <a:ext uri="{FF2B5EF4-FFF2-40B4-BE49-F238E27FC236}">
                <a16:creationId xmlns:a16="http://schemas.microsoft.com/office/drawing/2014/main" id="{53486C91-567F-8550-75D7-BD946623A4C3}"/>
              </a:ext>
            </a:extLst>
          </p:cNvPr>
          <p:cNvSpPr txBox="1"/>
          <p:nvPr/>
        </p:nvSpPr>
        <p:spPr>
          <a:xfrm>
            <a:off x="353784" y="2120161"/>
            <a:ext cx="2596244" cy="2585323"/>
          </a:xfrm>
          <a:prstGeom prst="rect">
            <a:avLst/>
          </a:prstGeom>
          <a:noFill/>
        </p:spPr>
        <p:txBody>
          <a:bodyPr wrap="square">
            <a:spAutoFit/>
          </a:bodyPr>
          <a:lstStyle/>
          <a:p>
            <a:r>
              <a:rPr lang="en-GB" dirty="0"/>
              <a:t>Section 41 (1) Terrorism Act 2000 creates the power of </a:t>
            </a:r>
            <a:r>
              <a:rPr lang="en-GB"/>
              <a:t>arrest.</a:t>
            </a:r>
          </a:p>
          <a:p>
            <a:endParaRPr lang="en-GB" dirty="0"/>
          </a:p>
          <a:p>
            <a:r>
              <a:rPr lang="en-GB" dirty="0"/>
              <a:t>A constable may arrest without warrant a person whom he reasonably suspects to be a terrorist.</a:t>
            </a:r>
          </a:p>
        </p:txBody>
      </p:sp>
    </p:spTree>
    <p:extLst>
      <p:ext uri="{BB962C8B-B14F-4D97-AF65-F5344CB8AC3E}">
        <p14:creationId xmlns:p14="http://schemas.microsoft.com/office/powerpoint/2010/main" val="2439597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D778A9B-9B5F-7A02-DAC8-6CCCAA45319C}"/>
              </a:ext>
            </a:extLst>
          </p:cNvPr>
          <p:cNvPicPr>
            <a:picLocks noChangeAspect="1"/>
          </p:cNvPicPr>
          <p:nvPr/>
        </p:nvPicPr>
        <p:blipFill>
          <a:blip r:embed="rId2"/>
          <a:stretch>
            <a:fillRect/>
          </a:stretch>
        </p:blipFill>
        <p:spPr>
          <a:xfrm>
            <a:off x="4229099" y="65313"/>
            <a:ext cx="4864174" cy="5595291"/>
          </a:xfrm>
          <a:prstGeom prst="rect">
            <a:avLst/>
          </a:prstGeom>
        </p:spPr>
      </p:pic>
      <p:sp>
        <p:nvSpPr>
          <p:cNvPr id="6" name="TextBox 5">
            <a:extLst>
              <a:ext uri="{FF2B5EF4-FFF2-40B4-BE49-F238E27FC236}">
                <a16:creationId xmlns:a16="http://schemas.microsoft.com/office/drawing/2014/main" id="{8A031C4B-AD2A-8C50-94BD-0CF0C1C34503}"/>
              </a:ext>
            </a:extLst>
          </p:cNvPr>
          <p:cNvSpPr txBox="1"/>
          <p:nvPr/>
        </p:nvSpPr>
        <p:spPr>
          <a:xfrm>
            <a:off x="914400" y="463034"/>
            <a:ext cx="4572000" cy="646331"/>
          </a:xfrm>
          <a:prstGeom prst="rect">
            <a:avLst/>
          </a:prstGeom>
          <a:noFill/>
        </p:spPr>
        <p:txBody>
          <a:bodyPr wrap="square">
            <a:spAutoFit/>
          </a:bodyPr>
          <a:lstStyle/>
          <a:p>
            <a:r>
              <a:rPr lang="en-GB" sz="3600" dirty="0"/>
              <a:t>Search Powers</a:t>
            </a:r>
          </a:p>
        </p:txBody>
      </p:sp>
      <p:sp>
        <p:nvSpPr>
          <p:cNvPr id="8" name="TextBox 7">
            <a:extLst>
              <a:ext uri="{FF2B5EF4-FFF2-40B4-BE49-F238E27FC236}">
                <a16:creationId xmlns:a16="http://schemas.microsoft.com/office/drawing/2014/main" id="{ED03F48B-ADFB-5BA1-189A-38052897AF98}"/>
              </a:ext>
            </a:extLst>
          </p:cNvPr>
          <p:cNvSpPr txBox="1"/>
          <p:nvPr/>
        </p:nvSpPr>
        <p:spPr>
          <a:xfrm>
            <a:off x="489856" y="1621972"/>
            <a:ext cx="3603172" cy="3416320"/>
          </a:xfrm>
          <a:prstGeom prst="rect">
            <a:avLst/>
          </a:prstGeom>
          <a:noFill/>
        </p:spPr>
        <p:txBody>
          <a:bodyPr wrap="square">
            <a:spAutoFit/>
          </a:bodyPr>
          <a:lstStyle/>
          <a:p>
            <a:r>
              <a:rPr lang="en-GB" dirty="0"/>
              <a:t>Sec 43 and Sec 43A Terrorism Act 2000</a:t>
            </a:r>
          </a:p>
          <a:p>
            <a:endParaRPr lang="en-GB" dirty="0"/>
          </a:p>
          <a:p>
            <a:pPr marL="285750" indent="-285750">
              <a:buFont typeface="Arial" panose="020B0604020202020204" pitchFamily="34" charset="0"/>
              <a:buChar char="•"/>
            </a:pPr>
            <a:r>
              <a:rPr lang="en-GB" dirty="0"/>
              <a:t>Allows for stop search of both individuals &amp; vehicles</a:t>
            </a:r>
          </a:p>
          <a:p>
            <a:endParaRPr lang="en-GB" dirty="0"/>
          </a:p>
          <a:p>
            <a:pPr marL="285750" indent="-285750">
              <a:buFont typeface="Arial" panose="020B0604020202020204" pitchFamily="34" charset="0"/>
              <a:buChar char="•"/>
            </a:pPr>
            <a:r>
              <a:rPr lang="en-GB" dirty="0"/>
              <a:t>Provides power to search person post arrest</a:t>
            </a:r>
          </a:p>
          <a:p>
            <a:endParaRPr lang="en-GB" dirty="0"/>
          </a:p>
          <a:p>
            <a:pPr marL="285750" indent="-285750">
              <a:buFont typeface="Arial" panose="020B0604020202020204" pitchFamily="34" charset="0"/>
              <a:buChar char="•"/>
            </a:pPr>
            <a:r>
              <a:rPr lang="en-GB" dirty="0"/>
              <a:t>As amended by Protection of Freedoms Act 2012 to include the vehicle.</a:t>
            </a:r>
          </a:p>
        </p:txBody>
      </p:sp>
    </p:spTree>
    <p:extLst>
      <p:ext uri="{BB962C8B-B14F-4D97-AF65-F5344CB8AC3E}">
        <p14:creationId xmlns:p14="http://schemas.microsoft.com/office/powerpoint/2010/main" val="985238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F3291-2F27-E898-EB22-EDADDAB2AFA2}"/>
              </a:ext>
            </a:extLst>
          </p:cNvPr>
          <p:cNvSpPr>
            <a:spLocks noGrp="1"/>
          </p:cNvSpPr>
          <p:nvPr>
            <p:ph type="title"/>
          </p:nvPr>
        </p:nvSpPr>
        <p:spPr>
          <a:xfrm>
            <a:off x="653143" y="1825852"/>
            <a:ext cx="8229600" cy="1143000"/>
          </a:xfrm>
        </p:spPr>
        <p:txBody>
          <a:bodyPr/>
          <a:lstStyle/>
          <a:p>
            <a:r>
              <a:rPr lang="en-GB" dirty="0"/>
              <a:t>Any Questions?</a:t>
            </a:r>
          </a:p>
        </p:txBody>
      </p:sp>
    </p:spTree>
    <p:extLst>
      <p:ext uri="{BB962C8B-B14F-4D97-AF65-F5344CB8AC3E}">
        <p14:creationId xmlns:p14="http://schemas.microsoft.com/office/powerpoint/2010/main" val="220620343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0</TotalTime>
  <Words>1426</Words>
  <Application>Microsoft Office PowerPoint</Application>
  <PresentationFormat>On-screen Show (4:3)</PresentationFormat>
  <Paragraphs>137</Paragraphs>
  <Slides>22</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Myriad Pro</vt:lpstr>
      <vt:lpstr>Arial</vt:lpstr>
      <vt:lpstr>Calibri</vt:lpstr>
      <vt:lpstr>Wingdings</vt:lpstr>
      <vt:lpstr>Theme1.thmx first page pp</vt:lpstr>
      <vt:lpstr>Terrorism and Public Service Responses  Week 7 – UK ‘CONTEST’ strategy and terrorism legislation</vt:lpstr>
      <vt:lpstr>PowerPoint Presentation</vt:lpstr>
      <vt:lpstr>UK Government - CONTEST</vt:lpstr>
      <vt:lpstr>PowerPoint Presentation</vt:lpstr>
      <vt:lpstr>PowerPoint Presentation</vt:lpstr>
      <vt:lpstr>PowerPoint Presentation</vt:lpstr>
      <vt:lpstr>PowerPoint Presentation</vt:lpstr>
      <vt:lpstr>PowerPoint Presentation</vt:lpstr>
      <vt:lpstr>Take a break!</vt:lpstr>
      <vt:lpstr>Consequences</vt:lpstr>
      <vt:lpstr>Consequences</vt:lpstr>
      <vt:lpstr>PowerPoint Presentation</vt:lpstr>
      <vt:lpstr>PowerPoint Presentation</vt:lpstr>
      <vt:lpstr>Could more be done?</vt:lpstr>
      <vt:lpstr>Session 2</vt:lpstr>
      <vt:lpstr>‘Terrorist’ -  Section 40(1)</vt:lpstr>
      <vt:lpstr>Threat Levels</vt:lpstr>
      <vt:lpstr>METHANE </vt:lpstr>
      <vt:lpstr>Proposed Legislation – Martyn’s Law</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Rachel Smith</cp:lastModifiedBy>
  <cp:revision>3</cp:revision>
  <dcterms:created xsi:type="dcterms:W3CDTF">2020-01-03T17:59:45Z</dcterms:created>
  <dcterms:modified xsi:type="dcterms:W3CDTF">2023-10-23T10:36:01Z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