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58" r:id="rId4"/>
    <p:sldId id="257" r:id="rId5"/>
    <p:sldId id="264" r:id="rId6"/>
    <p:sldId id="270" r:id="rId7"/>
    <p:sldId id="266" r:id="rId8"/>
    <p:sldId id="265" r:id="rId9"/>
    <p:sldId id="269" r:id="rId10"/>
    <p:sldId id="267" r:id="rId11"/>
    <p:sldId id="268" r:id="rId12"/>
    <p:sldId id="263" r:id="rId13"/>
    <p:sldId id="27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pos="3940" userDrawn="1">
          <p15:clr>
            <a:srgbClr val="A4A3A4"/>
          </p15:clr>
        </p15:guide>
        <p15:guide id="3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831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84" y="114"/>
      </p:cViewPr>
      <p:guideLst>
        <p:guide pos="3840"/>
        <p:guide pos="39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37605" y="2260138"/>
            <a:ext cx="9161087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 hangingPunct="0">
              <a:spcAft>
                <a:spcPts val="0"/>
              </a:spcAft>
            </a:pPr>
            <a:r>
              <a:rPr lang="en-GB" sz="3600" i="1" dirty="0" smtClean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Person </a:t>
            </a:r>
            <a:r>
              <a:rPr lang="en-GB" sz="3600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Centred </a:t>
            </a:r>
            <a:r>
              <a:rPr lang="en-GB" sz="3600" i="1" dirty="0" smtClean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Practice should </a:t>
            </a:r>
            <a:r>
              <a:rPr lang="en-GB" sz="3600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 ‘applied’ equally to all accessing Health and Social Care provision. </a:t>
            </a:r>
            <a:endParaRPr lang="en-GB" sz="3600" i="1" dirty="0" smtClean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fontAlgn="base" hangingPunct="0">
              <a:spcAft>
                <a:spcPts val="0"/>
              </a:spcAft>
            </a:pPr>
            <a:r>
              <a:rPr lang="en-GB" sz="3600" i="1" dirty="0" smtClean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3600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Critically discuss this statement. 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0978" y="124657"/>
            <a:ext cx="6096000" cy="1985159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3600" b="1" u="sng" dirty="0" smtClean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Karen Shepherd (1806377)</a:t>
            </a: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3600" b="1" u="sng" dirty="0" smtClean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SJSS6004</a:t>
            </a:r>
            <a:endParaRPr lang="en-GB" sz="3600" u="sng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3600" b="1" u="sng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Assessment 2</a:t>
            </a:r>
            <a:endParaRPr lang="en-GB" sz="3600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0157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6861" y="453494"/>
            <a:ext cx="10944164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u="sng" dirty="0" smtClean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PCP?</a:t>
            </a:r>
          </a:p>
          <a:p>
            <a:endParaRPr lang="en-GB" sz="4000" dirty="0" smtClean="0">
              <a:solidFill>
                <a:schemeClr val="bg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Focus </a:t>
            </a:r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 the individual’s </a:t>
            </a: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needs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Flexible 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Tailor made services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 partners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assumptions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Participation   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306888" y="5760719"/>
            <a:ext cx="49626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(Royal College of Nursing, 2016)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0981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66615" y="223070"/>
            <a:ext cx="1345240" cy="76418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400" b="1" u="sng" dirty="0" smtClean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PCP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9702" y="1210037"/>
            <a:ext cx="853004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</a:t>
            </a:r>
            <a:r>
              <a:rPr lang="en-GB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</a:t>
            </a: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that provides: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Dignity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Compassion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Partnership working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6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</a:t>
            </a: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on: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Well-being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6547656" y="6080532"/>
            <a:ext cx="52896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(Health Innovation Network, </a:t>
            </a: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i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Services and Wellbeing (Wales) Act 2014</a:t>
            </a: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2586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Callout 11"/>
          <p:cNvSpPr/>
          <p:nvPr/>
        </p:nvSpPr>
        <p:spPr>
          <a:xfrm>
            <a:off x="349135" y="241071"/>
            <a:ext cx="6001789" cy="2227810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wrong with you?</a:t>
            </a:r>
          </a:p>
        </p:txBody>
      </p:sp>
      <p:sp>
        <p:nvSpPr>
          <p:cNvPr id="13" name="Oval Callout 12"/>
          <p:cNvSpPr/>
          <p:nvPr/>
        </p:nvSpPr>
        <p:spPr>
          <a:xfrm>
            <a:off x="4414058" y="3293531"/>
            <a:ext cx="5976851" cy="2269374"/>
          </a:xfrm>
          <a:prstGeom prst="wedgeEllipseCallou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matters to you?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451570" y="6068291"/>
            <a:ext cx="26185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(Hutchinson, 2016)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9153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55964" y="357448"/>
            <a:ext cx="68081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 and </a:t>
            </a:r>
            <a:r>
              <a:rPr lang="en-GB" sz="40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40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</a:t>
            </a:r>
          </a:p>
          <a:p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546" y="1497072"/>
            <a:ext cx="6428540" cy="419714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794865" y="6226233"/>
            <a:ext cx="25353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(Froehle, 2012)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4953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4691" y="299259"/>
            <a:ext cx="1195370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 within PCP</a:t>
            </a:r>
          </a:p>
          <a:p>
            <a:endParaRPr lang="en-GB" sz="4000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Narrative limits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Professionals’ knowledge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adjustments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Pressure maintaining practice</a:t>
            </a:r>
          </a:p>
          <a:p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30437" y="5697991"/>
            <a:ext cx="7040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Halman</a:t>
            </a: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2017, Moore </a:t>
            </a:r>
            <a:r>
              <a:rPr lang="en-GB" sz="2000" i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2016, Hughes </a:t>
            </a:r>
            <a:r>
              <a:rPr lang="en-GB" sz="2000" i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2008)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0540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172092" y="631768"/>
            <a:ext cx="9559637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 Shift and </a:t>
            </a:r>
            <a:r>
              <a:rPr lang="en-GB" sz="44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44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indset Change</a:t>
            </a:r>
            <a:endParaRPr lang="en-GB" sz="4400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400" u="sng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narrative</a:t>
            </a:r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partnership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Intervention adaptations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Committed, trained professionals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686800" y="6184669"/>
            <a:ext cx="25738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(Moore </a:t>
            </a:r>
            <a:r>
              <a:rPr lang="en-GB" sz="2000" i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2016)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7307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31272" y="415638"/>
            <a:ext cx="6295313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Growth Mindset</a:t>
            </a:r>
          </a:p>
          <a:p>
            <a:endParaRPr lang="en-GB" sz="4000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 the risks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Confront the challenges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up the effort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life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49688" y="5195455"/>
            <a:ext cx="36742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Dweck</a:t>
            </a: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2017, p.9)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1853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5730" y="615758"/>
            <a:ext cx="1037982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Centred Reviews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and appreciate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Gather and build on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PCP tools to understand individuals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what is working 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 outcomes and actions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individuals to a life they want</a:t>
            </a:r>
            <a:r>
              <a:rPr lang="en-GB" sz="4000" dirty="0" smtClean="0">
                <a:solidFill>
                  <a:schemeClr val="bg1"/>
                </a:solidFill>
              </a:rPr>
              <a:t> 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780414" y="6151418"/>
            <a:ext cx="53229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(Helen Sanderson Associates, no date)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802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149542" y="6267626"/>
            <a:ext cx="244671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(Hutchinson, 2016)</a:t>
            </a:r>
            <a:endParaRPr lang="en-GB" sz="1400" dirty="0"/>
          </a:p>
        </p:txBody>
      </p:sp>
      <p:sp>
        <p:nvSpPr>
          <p:cNvPr id="4" name="TextBox 3"/>
          <p:cNvSpPr txBox="1"/>
          <p:nvPr/>
        </p:nvSpPr>
        <p:spPr>
          <a:xfrm>
            <a:off x="748144" y="980901"/>
            <a:ext cx="9908771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PCP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bout the person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about the organisation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Targets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Reduces duplication through integration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Keeps people out of hospital for longer</a:t>
            </a:r>
          </a:p>
          <a:p>
            <a:endParaRPr lang="en-GB" sz="36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871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54480" y="581891"/>
            <a:ext cx="918556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 is </a:t>
            </a:r>
            <a:r>
              <a:rPr lang="en-GB" sz="40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4000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ore Important than  Equality</a:t>
            </a:r>
          </a:p>
          <a:p>
            <a:endParaRPr lang="en-GB" sz="4000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Individuals are not identical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Embedded into practice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Adjusted delivery 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2417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474" y="380370"/>
            <a:ext cx="5733167" cy="569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732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162" y="575723"/>
            <a:ext cx="5733167" cy="2314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975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537D0B"/>
      </a:dk2>
      <a:lt2>
        <a:srgbClr val="A9E257"/>
      </a:lt2>
      <a:accent1>
        <a:srgbClr val="38540A"/>
      </a:accent1>
      <a:accent2>
        <a:srgbClr val="31A274"/>
      </a:accent2>
      <a:accent3>
        <a:srgbClr val="236073"/>
      </a:accent3>
      <a:accent4>
        <a:srgbClr val="6C4D90"/>
      </a:accent4>
      <a:accent5>
        <a:srgbClr val="983C27"/>
      </a:accent5>
      <a:accent6>
        <a:srgbClr val="CD811F"/>
      </a:accent6>
      <a:hlink>
        <a:srgbClr val="293F06"/>
      </a:hlink>
      <a:folHlink>
        <a:srgbClr val="68883A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9759155-7935-4C61-A06C-C04380D1B16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23248</TotalTime>
  <Words>276</Words>
  <Application>Microsoft Office PowerPoint</Application>
  <PresentationFormat>Widescreen</PresentationFormat>
  <Paragraphs>75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Century Gothic</vt:lpstr>
      <vt:lpstr>Times New Roman</vt:lpstr>
      <vt:lpstr>Wingdings 3</vt:lpstr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adminuser</dc:creator>
  <cp:lastModifiedBy>adminuser</cp:lastModifiedBy>
  <cp:revision>63</cp:revision>
  <dcterms:created xsi:type="dcterms:W3CDTF">2020-11-20T14:48:45Z</dcterms:created>
  <dcterms:modified xsi:type="dcterms:W3CDTF">2021-01-10T18:16:17Z</dcterms:modified>
</cp:coreProperties>
</file>