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sldIdLst>
    <p:sldId id="258" r:id="rId2"/>
    <p:sldId id="256" r:id="rId3"/>
    <p:sldId id="257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152" autoAdjust="0"/>
    <p:restoredTop sz="94660"/>
  </p:normalViewPr>
  <p:slideViewPr>
    <p:cSldViewPr snapToGrid="0">
      <p:cViewPr>
        <p:scale>
          <a:sx n="90" d="100"/>
          <a:sy n="90" d="100"/>
        </p:scale>
        <p:origin x="-456" y="-6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esar Mejia" userId="8536ca5c66c3ab46" providerId="LiveId" clId="{4D099416-F6C6-4B9A-92B0-16E3E835790F}"/>
    <pc:docChg chg="custSel modSld">
      <pc:chgData name="Cesar Mejia" userId="8536ca5c66c3ab46" providerId="LiveId" clId="{4D099416-F6C6-4B9A-92B0-16E3E835790F}" dt="2026-08-11T09:54:01.737" v="1018" actId="20577"/>
      <pc:docMkLst>
        <pc:docMk/>
      </pc:docMkLst>
      <pc:sldChg chg="modSp mod">
        <pc:chgData name="Cesar Mejia" userId="8536ca5c66c3ab46" providerId="LiveId" clId="{4D099416-F6C6-4B9A-92B0-16E3E835790F}" dt="2026-08-11T09:46:36.788" v="526" actId="20577"/>
        <pc:sldMkLst>
          <pc:docMk/>
          <pc:sldMk cId="2799839013" sldId="256"/>
        </pc:sldMkLst>
        <pc:spChg chg="mod">
          <ac:chgData name="Cesar Mejia" userId="8536ca5c66c3ab46" providerId="LiveId" clId="{4D099416-F6C6-4B9A-92B0-16E3E835790F}" dt="2026-08-11T09:46:36.788" v="526" actId="20577"/>
          <ac:spMkLst>
            <pc:docMk/>
            <pc:sldMk cId="2799839013" sldId="256"/>
            <ac:spMk id="9" creationId="{583DC59A-59E4-FEC3-CA32-1C4539766398}"/>
          </ac:spMkLst>
        </pc:spChg>
      </pc:sldChg>
      <pc:sldChg chg="modSp mod">
        <pc:chgData name="Cesar Mejia" userId="8536ca5c66c3ab46" providerId="LiveId" clId="{4D099416-F6C6-4B9A-92B0-16E3E835790F}" dt="2026-08-11T09:51:48.764" v="888" actId="5793"/>
        <pc:sldMkLst>
          <pc:docMk/>
          <pc:sldMk cId="330406813" sldId="257"/>
        </pc:sldMkLst>
        <pc:spChg chg="mod">
          <ac:chgData name="Cesar Mejia" userId="8536ca5c66c3ab46" providerId="LiveId" clId="{4D099416-F6C6-4B9A-92B0-16E3E835790F}" dt="2026-08-11T09:51:48.764" v="888" actId="5793"/>
          <ac:spMkLst>
            <pc:docMk/>
            <pc:sldMk cId="330406813" sldId="257"/>
            <ac:spMk id="6" creationId="{FE53698D-6130-634F-187E-A0E20B02CEA5}"/>
          </ac:spMkLst>
        </pc:spChg>
      </pc:sldChg>
      <pc:sldChg chg="modSp mod">
        <pc:chgData name="Cesar Mejia" userId="8536ca5c66c3ab46" providerId="LiveId" clId="{4D099416-F6C6-4B9A-92B0-16E3E835790F}" dt="2026-08-11T09:53:16.243" v="973" actId="20577"/>
        <pc:sldMkLst>
          <pc:docMk/>
          <pc:sldMk cId="2066639114" sldId="259"/>
        </pc:sldMkLst>
        <pc:spChg chg="mod">
          <ac:chgData name="Cesar Mejia" userId="8536ca5c66c3ab46" providerId="LiveId" clId="{4D099416-F6C6-4B9A-92B0-16E3E835790F}" dt="2026-08-11T09:53:16.243" v="973" actId="20577"/>
          <ac:spMkLst>
            <pc:docMk/>
            <pc:sldMk cId="2066639114" sldId="259"/>
            <ac:spMk id="13" creationId="{351326F0-A37E-124B-1F3C-02B31CCC8BFF}"/>
          </ac:spMkLst>
        </pc:spChg>
      </pc:sldChg>
      <pc:sldChg chg="modSp mod">
        <pc:chgData name="Cesar Mejia" userId="8536ca5c66c3ab46" providerId="LiveId" clId="{4D099416-F6C6-4B9A-92B0-16E3E835790F}" dt="2026-08-11T09:54:01.737" v="1018" actId="20577"/>
        <pc:sldMkLst>
          <pc:docMk/>
          <pc:sldMk cId="458608151" sldId="260"/>
        </pc:sldMkLst>
        <pc:spChg chg="mod">
          <ac:chgData name="Cesar Mejia" userId="8536ca5c66c3ab46" providerId="LiveId" clId="{4D099416-F6C6-4B9A-92B0-16E3E835790F}" dt="2026-08-11T09:54:01.737" v="1018" actId="20577"/>
          <ac:spMkLst>
            <pc:docMk/>
            <pc:sldMk cId="458608151" sldId="260"/>
            <ac:spMk id="6" creationId="{5BC6B193-E025-10FB-1C90-DE1234EAEB04}"/>
          </ac:spMkLst>
        </pc:spChg>
      </pc:sldChg>
      <pc:sldChg chg="modSp mod">
        <pc:chgData name="Cesar Mejia" userId="8536ca5c66c3ab46" providerId="LiveId" clId="{4D099416-F6C6-4B9A-92B0-16E3E835790F}" dt="2026-08-11T08:02:40.434" v="1" actId="20577"/>
        <pc:sldMkLst>
          <pc:docMk/>
          <pc:sldMk cId="2932198331" sldId="261"/>
        </pc:sldMkLst>
        <pc:spChg chg="mod">
          <ac:chgData name="Cesar Mejia" userId="8536ca5c66c3ab46" providerId="LiveId" clId="{4D099416-F6C6-4B9A-92B0-16E3E835790F}" dt="2026-08-11T08:02:40.434" v="1" actId="20577"/>
          <ac:spMkLst>
            <pc:docMk/>
            <pc:sldMk cId="2932198331" sldId="261"/>
            <ac:spMk id="9" creationId="{3F6F8737-259A-63F0-FC43-24702FAAC9E7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8/9/2026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71697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8/9/2026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0554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8/9/2026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01516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8/9/2026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79305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8/9/2026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84188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8/9/2026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17194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8/9/2026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142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8/9/2026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66769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8/9/2026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10029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8/9/2026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14943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8/9/2026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52083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8/9/2026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03388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8" r:id="rId1"/>
    <p:sldLayoutId id="2147483669" r:id="rId2"/>
    <p:sldLayoutId id="2147483670" r:id="rId3"/>
    <p:sldLayoutId id="2147483671" r:id="rId4"/>
    <p:sldLayoutId id="2147483672" r:id="rId5"/>
    <p:sldLayoutId id="2147483666" r:id="rId6"/>
    <p:sldLayoutId id="2147483662" r:id="rId7"/>
    <p:sldLayoutId id="2147483663" r:id="rId8"/>
    <p:sldLayoutId id="2147483664" r:id="rId9"/>
    <p:sldLayoutId id="2147483665" r:id="rId10"/>
    <p:sldLayoutId id="214748366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62EDAB-FA9E-A411-B8DB-36D2F80591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Digital skills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E5EBB8D-FF98-39CA-15AA-FF7039562F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dirty="0"/>
              <a:t>Assignment 3 Portfolio </a:t>
            </a:r>
          </a:p>
          <a:p>
            <a:pPr marL="0" indent="0" algn="ctr">
              <a:buNone/>
            </a:pPr>
            <a:endParaRPr lang="en-GB" sz="3200" b="1" dirty="0"/>
          </a:p>
          <a:p>
            <a:pPr algn="ctr"/>
            <a:r>
              <a:rPr lang="en-GB" b="1" dirty="0"/>
              <a:t>Greenleaf Groceries</a:t>
            </a:r>
          </a:p>
          <a:p>
            <a:pPr algn="ctr"/>
            <a:r>
              <a:rPr lang="en-GB" b="1" dirty="0"/>
              <a:t>Hub APP UWTSD </a:t>
            </a:r>
          </a:p>
          <a:p>
            <a:pPr algn="ctr"/>
            <a:r>
              <a:rPr lang="en-GB" b="1" dirty="0"/>
              <a:t>River fitness</a:t>
            </a:r>
          </a:p>
          <a:p>
            <a:pPr algn="ctr"/>
            <a:r>
              <a:rPr lang="en-GB" b="1" dirty="0"/>
              <a:t>Digital Skills Assessment</a:t>
            </a:r>
          </a:p>
          <a:p>
            <a:pPr algn="ctr"/>
            <a:r>
              <a:rPr lang="en-GB" b="1" dirty="0"/>
              <a:t>Micros Oracle</a:t>
            </a:r>
          </a:p>
          <a:p>
            <a:pPr algn="ctr"/>
            <a:endParaRPr lang="en-GB" b="1" dirty="0"/>
          </a:p>
          <a:p>
            <a:pPr algn="ctr"/>
            <a:endParaRPr lang="en-GB" b="1" u="sng" dirty="0"/>
          </a:p>
          <a:p>
            <a:pPr algn="ctr"/>
            <a:endParaRPr lang="en-GB" b="1" u="sng" dirty="0"/>
          </a:p>
          <a:p>
            <a:pPr algn="ctr"/>
            <a:endParaRPr lang="en-GB" b="1" u="sng" dirty="0"/>
          </a:p>
          <a:p>
            <a:pPr algn="ctr"/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7704239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35D3817B-01DA-DCDA-FA18-49D6FF0037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F3EF41C-EEB6-7872-D80C-8E10F96B442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9" b="4106"/>
          <a:stretch>
            <a:fillRect/>
          </a:stretch>
        </p:blipFill>
        <p:spPr>
          <a:xfrm>
            <a:off x="464476" y="1445298"/>
            <a:ext cx="5631524" cy="316773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583DC59A-59E4-FEC3-CA32-1C4539766398}"/>
              </a:ext>
            </a:extLst>
          </p:cNvPr>
          <p:cNvSpPr txBox="1"/>
          <p:nvPr/>
        </p:nvSpPr>
        <p:spPr>
          <a:xfrm>
            <a:off x="6357257" y="1251857"/>
            <a:ext cx="5246915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/>
              <a:t>Reflection:</a:t>
            </a:r>
          </a:p>
          <a:p>
            <a:pPr algn="ctr"/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This artefact was created for a grocery  business shop to help with their stock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On the right side of the picture, I  created a bar chart for better understanding.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  change the font size for the tittle, and I highlight it with green colour, also I highlight the products that are </a:t>
            </a:r>
            <a:r>
              <a:rPr lang="en-GB" dirty="0">
                <a:highlight>
                  <a:srgbClr val="00FFFF"/>
                </a:highlight>
              </a:rPr>
              <a:t>low</a:t>
            </a:r>
            <a:r>
              <a:rPr lang="en-GB" dirty="0"/>
              <a:t> so the supervisor can order more for future sales.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 this task I learned how to collect some data, add in each cell and then add the quantity. The purpose of this artefact is to see what items are low/high in the grocery by using a simple formula                     </a:t>
            </a:r>
            <a:r>
              <a:rPr lang="en-GB" dirty="0">
                <a:highlight>
                  <a:srgbClr val="00FFFF"/>
                </a:highlight>
              </a:rPr>
              <a:t>IF(D5&gt;10, “</a:t>
            </a:r>
            <a:r>
              <a:rPr lang="en-GB" dirty="0" err="1">
                <a:highlight>
                  <a:srgbClr val="00FFFF"/>
                </a:highlight>
              </a:rPr>
              <a:t>high”,”low</a:t>
            </a:r>
            <a:r>
              <a:rPr lang="en-GB" dirty="0">
                <a:highlight>
                  <a:srgbClr val="00FFFF"/>
                </a:highlight>
              </a:rPr>
              <a:t>”) </a:t>
            </a:r>
            <a:r>
              <a:rPr lang="en-GB" dirty="0"/>
              <a:t> and I dragged down to automatically calculate the rest of the products.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98390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DA0FB26-338B-0576-9B66-3E6186CA43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99" r="2800"/>
          <a:stretch>
            <a:fillRect/>
          </a:stretch>
        </p:blipFill>
        <p:spPr>
          <a:xfrm>
            <a:off x="0" y="1110342"/>
            <a:ext cx="6676572" cy="500742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E53698D-6130-634F-187E-A0E20B02CEA5}"/>
              </a:ext>
            </a:extLst>
          </p:cNvPr>
          <p:cNvSpPr txBox="1"/>
          <p:nvPr/>
        </p:nvSpPr>
        <p:spPr>
          <a:xfrm>
            <a:off x="7162800" y="1121229"/>
            <a:ext cx="4811486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/>
              <a:t>Reflection: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This piece of work is from Digital skills 1</a:t>
            </a:r>
          </a:p>
          <a:p>
            <a:r>
              <a:rPr lang="en-GB" dirty="0"/>
              <a:t>The HUB app from the university is used for students to submit their assessments.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 took a picture of the main page of the university to show the different options that the app offers.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Since week 1 I have developed my understanding skills and now I'm more confident with the app, the module has videos and quizzes that make it more interactive and understandable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4068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C5E907FE-A035-1A36-050C-DC65AE73A76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168925"/>
            <a:ext cx="6259398" cy="4960692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351326F0-A37E-124B-1F3C-02B31CCC8BFF}"/>
              </a:ext>
            </a:extLst>
          </p:cNvPr>
          <p:cNvSpPr txBox="1"/>
          <p:nvPr/>
        </p:nvSpPr>
        <p:spPr>
          <a:xfrm>
            <a:off x="6466788" y="1168925"/>
            <a:ext cx="5335571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u="sng" dirty="0"/>
              <a:t>Reflection:</a:t>
            </a:r>
          </a:p>
          <a:p>
            <a:pPr algn="ctr"/>
            <a:endParaRPr lang="en-GB" b="1" u="sng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This artefact was created to understand the feedback from the costumer, I have highlight it the name of the gym with yellow, also I have created a graphic that shows in blue the percentage of satisfaction, in green not satisfised and in orange the neutral.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On the right side I created a graphic that is easier to understand the feedback.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 have learned how to use different charts on PowerPoint and how to create a formula that fits on my work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 can say that now I'm able to create an artefact for my own benefit.</a:t>
            </a:r>
          </a:p>
        </p:txBody>
      </p:sp>
    </p:spTree>
    <p:extLst>
      <p:ext uri="{BB962C8B-B14F-4D97-AF65-F5344CB8AC3E}">
        <p14:creationId xmlns:p14="http://schemas.microsoft.com/office/powerpoint/2010/main" val="20666391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9A2353C-9714-042D-44B3-7023C01A51A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1561" y="1396918"/>
            <a:ext cx="7348219" cy="459263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BC6B193-E025-10FB-1C90-DE1234EAEB04}"/>
              </a:ext>
            </a:extLst>
          </p:cNvPr>
          <p:cNvSpPr txBox="1"/>
          <p:nvPr/>
        </p:nvSpPr>
        <p:spPr>
          <a:xfrm>
            <a:off x="8083296" y="1396918"/>
            <a:ext cx="3758184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Digital Skills Assessment.</a:t>
            </a:r>
          </a:p>
          <a:p>
            <a:pPr algn="ctr"/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In this piece of work the lecture gave us an example about how to create  an artefact to see the results of some students. The example was clear and easy </a:t>
            </a:r>
            <a:r>
              <a:rPr lang="en-GB"/>
              <a:t>to follow.</a:t>
            </a: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Under the artefact there is the bar chart where it shows who passed. I highlight the title on yellow. I have used the following formula to calculate the total points for each students.</a:t>
            </a:r>
          </a:p>
          <a:p>
            <a:pPr algn="ctr"/>
            <a:r>
              <a:rPr lang="en-GB" dirty="0">
                <a:highlight>
                  <a:srgbClr val="FFFF00"/>
                </a:highlight>
              </a:rPr>
              <a:t>=SUM(D6:E6:F6)</a:t>
            </a:r>
          </a:p>
          <a:p>
            <a:endParaRPr lang="en-GB" dirty="0">
              <a:highlight>
                <a:srgbClr val="FFFF00"/>
              </a:highligh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I learned how to create a formula using IF in the cell that I want to calculate. </a:t>
            </a:r>
          </a:p>
          <a:p>
            <a:endParaRPr lang="en-GB" dirty="0">
              <a:highlight>
                <a:srgbClr val="FFFF00"/>
              </a:highlight>
            </a:endParaRPr>
          </a:p>
          <a:p>
            <a:endParaRPr lang="en-GB" dirty="0">
              <a:highlight>
                <a:srgbClr val="FFFF00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4586081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92CC1E4F-F1F0-B945-BE50-C72A7103E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3C3464-E6FE-5616-3128-7EE6E9C1BD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0420" y="580445"/>
            <a:ext cx="3212502" cy="818088"/>
          </a:xfrm>
        </p:spPr>
        <p:txBody>
          <a:bodyPr anchor="b">
            <a:normAutofit/>
          </a:bodyPr>
          <a:lstStyle/>
          <a:p>
            <a:r>
              <a:rPr lang="en-GB" dirty="0"/>
              <a:t>Micros oracle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EF6CB964-7FC6-2266-9DFD-5F4253FAFEC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82" r="6254"/>
          <a:stretch>
            <a:fillRect/>
          </a:stretch>
        </p:blipFill>
        <p:spPr>
          <a:xfrm>
            <a:off x="59884" y="-15997"/>
            <a:ext cx="7263267" cy="6857990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3F6F8737-259A-63F0-FC43-24702FAAC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70420" y="1528538"/>
            <a:ext cx="3569072" cy="4482647"/>
          </a:xfrm>
        </p:spPr>
        <p:txBody>
          <a:bodyPr>
            <a:normAutofit/>
          </a:bodyPr>
          <a:lstStyle/>
          <a:p>
            <a:r>
              <a:rPr lang="en-US" sz="1800" dirty="0"/>
              <a:t>This program is used in many bars and restaurants to send the costumer orders.</a:t>
            </a:r>
          </a:p>
          <a:p>
            <a:r>
              <a:rPr lang="en-US" sz="1800" dirty="0"/>
              <a:t>I made a screenshot of the system that I use at work to show  the more popular Items that we sell. </a:t>
            </a:r>
          </a:p>
          <a:p>
            <a:r>
              <a:rPr lang="en-US" sz="1800" dirty="0"/>
              <a:t>I learned how to create a presentation based on technology that I use in my daily life.</a:t>
            </a:r>
          </a:p>
          <a:p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2932198331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2871</TotalTime>
  <Words>490</Words>
  <Application>Microsoft Office PowerPoint</Application>
  <PresentationFormat>Widescreen</PresentationFormat>
  <Paragraphs>39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Neue Haas Grotesk Text Pro</vt:lpstr>
      <vt:lpstr>VanillaVTI</vt:lpstr>
      <vt:lpstr>Digital skills </vt:lpstr>
      <vt:lpstr>PowerPoint Presentation</vt:lpstr>
      <vt:lpstr>PowerPoint Presentation</vt:lpstr>
      <vt:lpstr>PowerPoint Presentation</vt:lpstr>
      <vt:lpstr>PowerPoint Presentation</vt:lpstr>
      <vt:lpstr>Micros oracle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Cesar Mejia</dc:creator>
  <cp:lastModifiedBy>Cesar Mejia</cp:lastModifiedBy>
  <cp:revision>2</cp:revision>
  <dcterms:created xsi:type="dcterms:W3CDTF">2026-07-28T09:55:08Z</dcterms:created>
  <dcterms:modified xsi:type="dcterms:W3CDTF">2026-08-11T09:54:08Z</dcterms:modified>
</cp:coreProperties>
</file>