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handoutMasterIdLst>
    <p:handoutMasterId r:id="rId16"/>
  </p:handoutMasterIdLst>
  <p:sldIdLst>
    <p:sldId id="2448" r:id="rId5"/>
    <p:sldId id="2451" r:id="rId6"/>
    <p:sldId id="2462" r:id="rId7"/>
    <p:sldId id="2457" r:id="rId8"/>
    <p:sldId id="2450" r:id="rId9"/>
    <p:sldId id="2453" r:id="rId10"/>
    <p:sldId id="2454" r:id="rId11"/>
    <p:sldId id="2465" r:id="rId12"/>
    <p:sldId id="2466" r:id="rId13"/>
    <p:sldId id="24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B148DDE-9881-4F8A-A289-C9587B1C281A}">
          <p14:sldIdLst>
            <p14:sldId id="2448"/>
            <p14:sldId id="2451"/>
            <p14:sldId id="2462"/>
            <p14:sldId id="2457"/>
            <p14:sldId id="2450"/>
            <p14:sldId id="2453"/>
            <p14:sldId id="2454"/>
            <p14:sldId id="2465"/>
            <p14:sldId id="2466"/>
          </p14:sldIdLst>
        </p14:section>
        <p14:section name="Untitled Section" id="{265F758E-8B41-434E-8B0D-495872459649}">
          <p14:sldIdLst>
            <p14:sldId id="2463"/>
          </p14:sldIdLst>
        </p14:section>
      </p14:sectionLst>
    </p:ext>
    <p:ext uri="{EFAFB233-063F-42B5-8137-9DF3F51BA10A}">
      <p15:sldGuideLst xmlns:p15="http://schemas.microsoft.com/office/powerpoint/2012/main">
        <p15:guide id="1" orient="horz" pos="1992" userDrawn="1">
          <p15:clr>
            <a:srgbClr val="A4A3A4"/>
          </p15:clr>
        </p15:guide>
        <p15:guide id="2" pos="3840" userDrawn="1">
          <p15:clr>
            <a:srgbClr val="A4A3A4"/>
          </p15:clr>
        </p15:guide>
        <p15:guide id="3" orient="horz" pos="141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01023B"/>
    <a:srgbClr val="898989"/>
    <a:srgbClr val="2F3342"/>
    <a:srgbClr val="A53F52"/>
    <a:srgbClr val="2C2153"/>
    <a:srgbClr val="E997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1B3B8A-AD83-42ED-B69E-ED64260F4C77}" v="1355" dt="2022-02-25T22:49:41.024"/>
    <p1510:client id="{C9DAA372-FBF1-4B99-8898-C9D3F270DDC2}" v="428" dt="2022-02-26T03:50:50.6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5033" autoAdjust="0"/>
  </p:normalViewPr>
  <p:slideViewPr>
    <p:cSldViewPr snapToGrid="0">
      <p:cViewPr varScale="1">
        <p:scale>
          <a:sx n="85" d="100"/>
          <a:sy n="85" d="100"/>
        </p:scale>
        <p:origin x="174" y="84"/>
      </p:cViewPr>
      <p:guideLst>
        <p:guide orient="horz" pos="1992"/>
        <p:guide pos="3840"/>
        <p:guide orient="horz" pos="1416"/>
      </p:guideLst>
    </p:cSldViewPr>
  </p:slideViewPr>
  <p:outlineViewPr>
    <p:cViewPr>
      <p:scale>
        <a:sx n="33" d="100"/>
        <a:sy n="33" d="100"/>
      </p:scale>
      <p:origin x="0" y="-5189"/>
    </p:cViewPr>
  </p:outlineViewPr>
  <p:notesTextViewPr>
    <p:cViewPr>
      <p:scale>
        <a:sx n="1" d="1"/>
        <a:sy n="1" d="1"/>
      </p:scale>
      <p:origin x="0" y="0"/>
    </p:cViewPr>
  </p:notesTextViewPr>
  <p:sorterViewPr>
    <p:cViewPr>
      <p:scale>
        <a:sx n="130" d="100"/>
        <a:sy n="130" d="100"/>
      </p:scale>
      <p:origin x="0" y="-8722"/>
    </p:cViewPr>
  </p:sorterViewPr>
  <p:notesViewPr>
    <p:cSldViewPr snapToGrid="0">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providerId="Windows Live" clId="Web-{0A51ECAA-2427-49BA-8689-BF334E06C0D1}"/>
    <pc:docChg chg="modSld">
      <pc:chgData name="Guest User" userId="" providerId="Windows Live" clId="Web-{0A51ECAA-2427-49BA-8689-BF334E06C0D1}" dt="2022-02-25T19:04:26.275" v="1175" actId="20577"/>
      <pc:docMkLst>
        <pc:docMk/>
      </pc:docMkLst>
      <pc:sldChg chg="modSp">
        <pc:chgData name="Guest User" userId="" providerId="Windows Live" clId="Web-{0A51ECAA-2427-49BA-8689-BF334E06C0D1}" dt="2022-02-25T18:05:14.032" v="2" actId="20577"/>
        <pc:sldMkLst>
          <pc:docMk/>
          <pc:sldMk cId="3927832306" sldId="2448"/>
        </pc:sldMkLst>
        <pc:spChg chg="mod">
          <ac:chgData name="Guest User" userId="" providerId="Windows Live" clId="Web-{0A51ECAA-2427-49BA-8689-BF334E06C0D1}" dt="2022-02-25T18:05:14.032" v="2" actId="20577"/>
          <ac:spMkLst>
            <pc:docMk/>
            <pc:sldMk cId="3927832306" sldId="2448"/>
            <ac:spMk id="9" creationId="{79DC1498-E692-42BA-B69F-6D37E6CFACA0}"/>
          </ac:spMkLst>
        </pc:spChg>
      </pc:sldChg>
      <pc:sldChg chg="modSp">
        <pc:chgData name="Guest User" userId="" providerId="Windows Live" clId="Web-{0A51ECAA-2427-49BA-8689-BF334E06C0D1}" dt="2022-02-25T18:39:08.403" v="760"/>
        <pc:sldMkLst>
          <pc:docMk/>
          <pc:sldMk cId="2129108354" sldId="2453"/>
        </pc:sldMkLst>
        <pc:graphicFrameChg chg="mod modGraphic">
          <ac:chgData name="Guest User" userId="" providerId="Windows Live" clId="Web-{0A51ECAA-2427-49BA-8689-BF334E06C0D1}" dt="2022-02-25T18:38:40.714" v="720"/>
          <ac:graphicFrameMkLst>
            <pc:docMk/>
            <pc:sldMk cId="2129108354" sldId="2453"/>
            <ac:graphicFrameMk id="5" creationId="{10D8DBD0-883D-4EAE-A73A-B28FD8A586C8}"/>
          </ac:graphicFrameMkLst>
        </pc:graphicFrameChg>
        <pc:graphicFrameChg chg="mod modGraphic">
          <ac:chgData name="Guest User" userId="" providerId="Windows Live" clId="Web-{0A51ECAA-2427-49BA-8689-BF334E06C0D1}" dt="2022-02-25T18:38:52.371" v="732"/>
          <ac:graphicFrameMkLst>
            <pc:docMk/>
            <pc:sldMk cId="2129108354" sldId="2453"/>
            <ac:graphicFrameMk id="8" creationId="{A98CEA6A-6B82-4C80-8DB2-0C1532AD388B}"/>
          </ac:graphicFrameMkLst>
        </pc:graphicFrameChg>
        <pc:graphicFrameChg chg="mod modGraphic">
          <ac:chgData name="Guest User" userId="" providerId="Windows Live" clId="Web-{0A51ECAA-2427-49BA-8689-BF334E06C0D1}" dt="2022-02-25T18:38:59.824" v="746"/>
          <ac:graphicFrameMkLst>
            <pc:docMk/>
            <pc:sldMk cId="2129108354" sldId="2453"/>
            <ac:graphicFrameMk id="10" creationId="{C7F3977C-FAA9-40D1-A07E-83E51EEA5F3B}"/>
          </ac:graphicFrameMkLst>
        </pc:graphicFrameChg>
        <pc:graphicFrameChg chg="mod modGraphic">
          <ac:chgData name="Guest User" userId="" providerId="Windows Live" clId="Web-{0A51ECAA-2427-49BA-8689-BF334E06C0D1}" dt="2022-02-25T18:39:08.403" v="760"/>
          <ac:graphicFrameMkLst>
            <pc:docMk/>
            <pc:sldMk cId="2129108354" sldId="2453"/>
            <ac:graphicFrameMk id="11" creationId="{38758844-1023-4870-B586-12A0E98534A2}"/>
          </ac:graphicFrameMkLst>
        </pc:graphicFrameChg>
      </pc:sldChg>
      <pc:sldChg chg="modSp">
        <pc:chgData name="Guest User" userId="" providerId="Windows Live" clId="Web-{0A51ECAA-2427-49BA-8689-BF334E06C0D1}" dt="2022-02-25T19:04:26.275" v="1175" actId="20577"/>
        <pc:sldMkLst>
          <pc:docMk/>
          <pc:sldMk cId="3516891798" sldId="2456"/>
        </pc:sldMkLst>
        <pc:spChg chg="mod">
          <ac:chgData name="Guest User" userId="" providerId="Windows Live" clId="Web-{0A51ECAA-2427-49BA-8689-BF334E06C0D1}" dt="2022-02-25T19:04:26.275" v="1175" actId="20577"/>
          <ac:spMkLst>
            <pc:docMk/>
            <pc:sldMk cId="3516891798" sldId="2456"/>
            <ac:spMk id="14" creationId="{79248A72-A597-48DF-A270-3389F5D209C0}"/>
          </ac:spMkLst>
        </pc:spChg>
      </pc:sldChg>
      <pc:sldChg chg="modSp">
        <pc:chgData name="Guest User" userId="" providerId="Windows Live" clId="Web-{0A51ECAA-2427-49BA-8689-BF334E06C0D1}" dt="2022-02-25T18:55:18.603" v="1049" actId="20577"/>
        <pc:sldMkLst>
          <pc:docMk/>
          <pc:sldMk cId="1649098948" sldId="2462"/>
        </pc:sldMkLst>
        <pc:spChg chg="mod">
          <ac:chgData name="Guest User" userId="" providerId="Windows Live" clId="Web-{0A51ECAA-2427-49BA-8689-BF334E06C0D1}" dt="2022-02-25T18:05:35.659" v="4" actId="20577"/>
          <ac:spMkLst>
            <pc:docMk/>
            <pc:sldMk cId="1649098948" sldId="2462"/>
            <ac:spMk id="2" creationId="{BE3A87B3-0A27-4EE9-979E-B69581E476F0}"/>
          </ac:spMkLst>
        </pc:spChg>
        <pc:spChg chg="mod">
          <ac:chgData name="Guest User" userId="" providerId="Windows Live" clId="Web-{0A51ECAA-2427-49BA-8689-BF334E06C0D1}" dt="2022-02-25T18:55:18.603" v="1049" actId="20577"/>
          <ac:spMkLst>
            <pc:docMk/>
            <pc:sldMk cId="1649098948" sldId="2462"/>
            <ac:spMk id="6" creationId="{F3C89A40-EEAA-43AB-9A3A-B2CFDE450F1B}"/>
          </ac:spMkLst>
        </pc:spChg>
      </pc:sldChg>
    </pc:docChg>
  </pc:docChgLst>
  <pc:docChgLst>
    <pc:chgData name="Guest User" providerId="Windows Live" clId="Web-{BD1B3B8A-AD83-42ED-B69E-ED64260F4C77}"/>
    <pc:docChg chg="addSld delSld modSld sldOrd addMainMaster delMainMaster modSection">
      <pc:chgData name="Guest User" userId="" providerId="Windows Live" clId="Web-{BD1B3B8A-AD83-42ED-B69E-ED64260F4C77}" dt="2022-02-25T22:49:41.024" v="964" actId="1076"/>
      <pc:docMkLst>
        <pc:docMk/>
      </pc:docMkLst>
      <pc:sldChg chg="modSp mod modClrScheme chgLayout">
        <pc:chgData name="Guest User" userId="" providerId="Windows Live" clId="Web-{BD1B3B8A-AD83-42ED-B69E-ED64260F4C77}" dt="2022-02-25T22:22:03.636" v="403"/>
        <pc:sldMkLst>
          <pc:docMk/>
          <pc:sldMk cId="3927832306" sldId="2448"/>
        </pc:sldMkLst>
        <pc:spChg chg="mod ord">
          <ac:chgData name="Guest User" userId="" providerId="Windows Live" clId="Web-{BD1B3B8A-AD83-42ED-B69E-ED64260F4C77}" dt="2022-02-25T22:22:03.636" v="403"/>
          <ac:spMkLst>
            <pc:docMk/>
            <pc:sldMk cId="3927832306" sldId="2448"/>
            <ac:spMk id="7" creationId="{5D865526-EC39-4780-A2A8-274A80A5C19B}"/>
          </ac:spMkLst>
        </pc:spChg>
        <pc:spChg chg="mod ord">
          <ac:chgData name="Guest User" userId="" providerId="Windows Live" clId="Web-{BD1B3B8A-AD83-42ED-B69E-ED64260F4C77}" dt="2022-02-25T22:22:03.636" v="403"/>
          <ac:spMkLst>
            <pc:docMk/>
            <pc:sldMk cId="3927832306" sldId="2448"/>
            <ac:spMk id="9" creationId="{79DC1498-E692-42BA-B69F-6D37E6CFACA0}"/>
          </ac:spMkLst>
        </pc:spChg>
        <pc:picChg chg="mod ord">
          <ac:chgData name="Guest User" userId="" providerId="Windows Live" clId="Web-{BD1B3B8A-AD83-42ED-B69E-ED64260F4C77}" dt="2022-02-25T22:22:03.636" v="403"/>
          <ac:picMkLst>
            <pc:docMk/>
            <pc:sldMk cId="3927832306" sldId="2448"/>
            <ac:picMk id="8" creationId="{9AB29DBC-55D3-49D9-BB44-4936739C4B57}"/>
          </ac:picMkLst>
        </pc:picChg>
      </pc:sldChg>
      <pc:sldChg chg="addSp delSp modSp mod modClrScheme delDesignElem chgLayout">
        <pc:chgData name="Guest User" userId="" providerId="Windows Live" clId="Web-{BD1B3B8A-AD83-42ED-B69E-ED64260F4C77}" dt="2022-02-25T22:22:03.636" v="403"/>
        <pc:sldMkLst>
          <pc:docMk/>
          <pc:sldMk cId="839779156" sldId="2450"/>
        </pc:sldMkLst>
        <pc:spChg chg="mod ord">
          <ac:chgData name="Guest User" userId="" providerId="Windows Live" clId="Web-{BD1B3B8A-AD83-42ED-B69E-ED64260F4C77}" dt="2022-02-25T22:22:03.636" v="403"/>
          <ac:spMkLst>
            <pc:docMk/>
            <pc:sldMk cId="839779156" sldId="2450"/>
            <ac:spMk id="2" creationId="{DAF72BBC-FC90-4B63-96CA-ABED853DBAD0}"/>
          </ac:spMkLst>
        </pc:spChg>
        <pc:spChg chg="mod">
          <ac:chgData name="Guest User" userId="" providerId="Windows Live" clId="Web-{BD1B3B8A-AD83-42ED-B69E-ED64260F4C77}" dt="2022-02-25T22:02:20.383" v="1" actId="20577"/>
          <ac:spMkLst>
            <pc:docMk/>
            <pc:sldMk cId="839779156" sldId="2450"/>
            <ac:spMk id="3" creationId="{3D080712-B9CC-46F2-910C-A83CDCEB0BD1}"/>
          </ac:spMkLst>
        </pc:spChg>
        <pc:spChg chg="mod">
          <ac:chgData name="Guest User" userId="" providerId="Windows Live" clId="Web-{BD1B3B8A-AD83-42ED-B69E-ED64260F4C77}" dt="2022-02-25T22:16:01.522" v="377" actId="20577"/>
          <ac:spMkLst>
            <pc:docMk/>
            <pc:sldMk cId="839779156" sldId="2450"/>
            <ac:spMk id="4" creationId="{F6BBB5E6-82F8-4E2A-B9AA-A2E328F843BC}"/>
          </ac:spMkLst>
        </pc:spChg>
        <pc:spChg chg="mod ord">
          <ac:chgData name="Guest User" userId="" providerId="Windows Live" clId="Web-{BD1B3B8A-AD83-42ED-B69E-ED64260F4C77}" dt="2022-02-25T22:22:03.636" v="403"/>
          <ac:spMkLst>
            <pc:docMk/>
            <pc:sldMk cId="839779156" sldId="2450"/>
            <ac:spMk id="5" creationId="{14AB6F96-E5E8-4B40-A18C-2D078D1C2D4F}"/>
          </ac:spMkLst>
        </pc:spChg>
        <pc:spChg chg="add del">
          <ac:chgData name="Guest User" userId="" providerId="Windows Live" clId="Web-{BD1B3B8A-AD83-42ED-B69E-ED64260F4C77}" dt="2022-02-25T22:22:03.636" v="403"/>
          <ac:spMkLst>
            <pc:docMk/>
            <pc:sldMk cId="839779156" sldId="2450"/>
            <ac:spMk id="13" creationId="{357DD0D3-F869-46D0-944C-6EC60E19E351}"/>
          </ac:spMkLst>
        </pc:spChg>
        <pc:picChg chg="mod ord">
          <ac:chgData name="Guest User" userId="" providerId="Windows Live" clId="Web-{BD1B3B8A-AD83-42ED-B69E-ED64260F4C77}" dt="2022-02-25T22:22:03.636" v="403"/>
          <ac:picMkLst>
            <pc:docMk/>
            <pc:sldMk cId="839779156" sldId="2450"/>
            <ac:picMk id="8" creationId="{1D5DB266-C804-437C-AED7-3D057820D244}"/>
          </ac:picMkLst>
        </pc:picChg>
      </pc:sldChg>
      <pc:sldChg chg="modSp mod modClrScheme chgLayout">
        <pc:chgData name="Guest User" userId="" providerId="Windows Live" clId="Web-{BD1B3B8A-AD83-42ED-B69E-ED64260F4C77}" dt="2022-02-25T22:22:03.636" v="403"/>
        <pc:sldMkLst>
          <pc:docMk/>
          <pc:sldMk cId="2944765398" sldId="2451"/>
        </pc:sldMkLst>
        <pc:spChg chg="mod ord">
          <ac:chgData name="Guest User" userId="" providerId="Windows Live" clId="Web-{BD1B3B8A-AD83-42ED-B69E-ED64260F4C77}" dt="2022-02-25T22:22:03.636" v="403"/>
          <ac:spMkLst>
            <pc:docMk/>
            <pc:sldMk cId="2944765398" sldId="2451"/>
            <ac:spMk id="2" creationId="{B156CAF1-214F-4566-9B0D-DACA1063E8C8}"/>
          </ac:spMkLst>
        </pc:spChg>
        <pc:spChg chg="mod ord">
          <ac:chgData name="Guest User" userId="" providerId="Windows Live" clId="Web-{BD1B3B8A-AD83-42ED-B69E-ED64260F4C77}" dt="2022-02-25T22:22:03.636" v="403"/>
          <ac:spMkLst>
            <pc:docMk/>
            <pc:sldMk cId="2944765398" sldId="2451"/>
            <ac:spMk id="3" creationId="{1D24B42B-925B-494C-A986-BD85E8117E1E}"/>
          </ac:spMkLst>
        </pc:spChg>
        <pc:spChg chg="mod ord">
          <ac:chgData name="Guest User" userId="" providerId="Windows Live" clId="Web-{BD1B3B8A-AD83-42ED-B69E-ED64260F4C77}" dt="2022-02-25T22:22:03.636" v="403"/>
          <ac:spMkLst>
            <pc:docMk/>
            <pc:sldMk cId="2944765398" sldId="2451"/>
            <ac:spMk id="6" creationId="{FC6A5C12-E784-444E-B868-DE2AE85742BB}"/>
          </ac:spMkLst>
        </pc:spChg>
        <pc:picChg chg="mod ord modCrop">
          <ac:chgData name="Guest User" userId="" providerId="Windows Live" clId="Web-{BD1B3B8A-AD83-42ED-B69E-ED64260F4C77}" dt="2022-02-25T22:22:03.636" v="403"/>
          <ac:picMkLst>
            <pc:docMk/>
            <pc:sldMk cId="2944765398" sldId="2451"/>
            <ac:picMk id="8" creationId="{A596BF19-CC58-4709-B5D6-3FC378FDC7BA}"/>
          </ac:picMkLst>
        </pc:picChg>
      </pc:sldChg>
      <pc:sldChg chg="modSp mod modClrScheme chgLayout">
        <pc:chgData name="Guest User" userId="" providerId="Windows Live" clId="Web-{BD1B3B8A-AD83-42ED-B69E-ED64260F4C77}" dt="2022-02-25T22:22:03.636" v="403"/>
        <pc:sldMkLst>
          <pc:docMk/>
          <pc:sldMk cId="2129108354" sldId="2453"/>
        </pc:sldMkLst>
        <pc:spChg chg="mod ord">
          <ac:chgData name="Guest User" userId="" providerId="Windows Live" clId="Web-{BD1B3B8A-AD83-42ED-B69E-ED64260F4C77}" dt="2022-02-25T22:22:03.636" v="403"/>
          <ac:spMkLst>
            <pc:docMk/>
            <pc:sldMk cId="2129108354" sldId="2453"/>
            <ac:spMk id="4" creationId="{16300B5C-7AD0-42EE-A289-DB61F249073A}"/>
          </ac:spMkLst>
        </pc:spChg>
        <pc:spChg chg="mod ord">
          <ac:chgData name="Guest User" userId="" providerId="Windows Live" clId="Web-{BD1B3B8A-AD83-42ED-B69E-ED64260F4C77}" dt="2022-02-25T22:22:03.636" v="403"/>
          <ac:spMkLst>
            <pc:docMk/>
            <pc:sldMk cId="2129108354" sldId="2453"/>
            <ac:spMk id="6" creationId="{762668FB-51EF-473B-89E5-AB8206BF498C}"/>
          </ac:spMkLst>
        </pc:spChg>
      </pc:sldChg>
      <pc:sldChg chg="addSp delSp modSp mod modClrScheme delDesignElem chgLayout">
        <pc:chgData name="Guest User" userId="" providerId="Windows Live" clId="Web-{BD1B3B8A-AD83-42ED-B69E-ED64260F4C77}" dt="2022-02-25T22:22:03.636" v="403"/>
        <pc:sldMkLst>
          <pc:docMk/>
          <pc:sldMk cId="714960598" sldId="2454"/>
        </pc:sldMkLst>
        <pc:spChg chg="mod ord">
          <ac:chgData name="Guest User" userId="" providerId="Windows Live" clId="Web-{BD1B3B8A-AD83-42ED-B69E-ED64260F4C77}" dt="2022-02-25T22:22:03.636" v="403"/>
          <ac:spMkLst>
            <pc:docMk/>
            <pc:sldMk cId="714960598" sldId="2454"/>
            <ac:spMk id="3" creationId="{85534194-745D-4888-BF16-6C09F65EA484}"/>
          </ac:spMkLst>
        </pc:spChg>
        <pc:spChg chg="mod ord">
          <ac:chgData name="Guest User" userId="" providerId="Windows Live" clId="Web-{BD1B3B8A-AD83-42ED-B69E-ED64260F4C77}" dt="2022-02-25T22:22:03.636" v="403"/>
          <ac:spMkLst>
            <pc:docMk/>
            <pc:sldMk cId="714960598" sldId="2454"/>
            <ac:spMk id="6" creationId="{E4A248D7-680E-4181-9558-ED00D7CEAD68}"/>
          </ac:spMkLst>
        </pc:spChg>
        <pc:spChg chg="mod ord">
          <ac:chgData name="Guest User" userId="" providerId="Windows Live" clId="Web-{BD1B3B8A-AD83-42ED-B69E-ED64260F4C77}" dt="2022-02-25T22:22:03.636" v="403"/>
          <ac:spMkLst>
            <pc:docMk/>
            <pc:sldMk cId="714960598" sldId="2454"/>
            <ac:spMk id="21" creationId="{27B9B9E1-D2EC-4B8B-BC3C-67231FDDCC79}"/>
          </ac:spMkLst>
        </pc:spChg>
        <pc:spChg chg="add del">
          <ac:chgData name="Guest User" userId="" providerId="Windows Live" clId="Web-{BD1B3B8A-AD83-42ED-B69E-ED64260F4C77}" dt="2022-02-25T22:22:03.636" v="403"/>
          <ac:spMkLst>
            <pc:docMk/>
            <pc:sldMk cId="714960598" sldId="2454"/>
            <ac:spMk id="26" creationId="{C99A8FB7-A79B-4BC9-9D56-B79587F6AA3E}"/>
          </ac:spMkLst>
        </pc:spChg>
        <pc:spChg chg="add del">
          <ac:chgData name="Guest User" userId="" providerId="Windows Live" clId="Web-{BD1B3B8A-AD83-42ED-B69E-ED64260F4C77}" dt="2022-02-25T22:22:03.636" v="403"/>
          <ac:spMkLst>
            <pc:docMk/>
            <pc:sldMk cId="714960598" sldId="2454"/>
            <ac:spMk id="28" creationId="{B23893E2-3349-46D7-A7AA-B9E447957FB1}"/>
          </ac:spMkLst>
        </pc:spChg>
        <pc:spChg chg="add del">
          <ac:chgData name="Guest User" userId="" providerId="Windows Live" clId="Web-{BD1B3B8A-AD83-42ED-B69E-ED64260F4C77}" dt="2022-02-25T22:22:03.636" v="403"/>
          <ac:spMkLst>
            <pc:docMk/>
            <pc:sldMk cId="714960598" sldId="2454"/>
            <ac:spMk id="30" creationId="{2B7592FE-10D1-4664-B623-353F47C8DF7F}"/>
          </ac:spMkLst>
        </pc:spChg>
        <pc:picChg chg="mod ord">
          <ac:chgData name="Guest User" userId="" providerId="Windows Live" clId="Web-{BD1B3B8A-AD83-42ED-B69E-ED64260F4C77}" dt="2022-02-25T22:22:03.636" v="403"/>
          <ac:picMkLst>
            <pc:docMk/>
            <pc:sldMk cId="714960598" sldId="2454"/>
            <ac:picMk id="14" creationId="{0FFF32E4-AD91-40FC-9DF7-A3354578229E}"/>
          </ac:picMkLst>
        </pc:picChg>
        <pc:picChg chg="mod ord modCrop">
          <ac:chgData name="Guest User" userId="" providerId="Windows Live" clId="Web-{BD1B3B8A-AD83-42ED-B69E-ED64260F4C77}" dt="2022-02-25T22:22:03.636" v="403"/>
          <ac:picMkLst>
            <pc:docMk/>
            <pc:sldMk cId="714960598" sldId="2454"/>
            <ac:picMk id="16" creationId="{50D4325D-C08E-44CB-8E25-A519866BD2D3}"/>
          </ac:picMkLst>
        </pc:picChg>
        <pc:picChg chg="mod ord modCrop">
          <ac:chgData name="Guest User" userId="" providerId="Windows Live" clId="Web-{BD1B3B8A-AD83-42ED-B69E-ED64260F4C77}" dt="2022-02-25T22:22:03.636" v="403"/>
          <ac:picMkLst>
            <pc:docMk/>
            <pc:sldMk cId="714960598" sldId="2454"/>
            <ac:picMk id="19" creationId="{FB89929D-9F1B-48CA-B694-B0344FFC9F65}"/>
          </ac:picMkLst>
        </pc:picChg>
      </pc:sldChg>
      <pc:sldChg chg="modSp mod modClrScheme chgLayout">
        <pc:chgData name="Guest User" userId="" providerId="Windows Live" clId="Web-{BD1B3B8A-AD83-42ED-B69E-ED64260F4C77}" dt="2022-02-25T22:22:03.636" v="403"/>
        <pc:sldMkLst>
          <pc:docMk/>
          <pc:sldMk cId="3516891798" sldId="2456"/>
        </pc:sldMkLst>
        <pc:spChg chg="mod ord">
          <ac:chgData name="Guest User" userId="" providerId="Windows Live" clId="Web-{BD1B3B8A-AD83-42ED-B69E-ED64260F4C77}" dt="2022-02-25T22:22:03.636" v="403"/>
          <ac:spMkLst>
            <pc:docMk/>
            <pc:sldMk cId="3516891798" sldId="2456"/>
            <ac:spMk id="2" creationId="{12CC3376-5069-4C7B-BE6B-A3776D1B47BA}"/>
          </ac:spMkLst>
        </pc:spChg>
        <pc:spChg chg="mod ord">
          <ac:chgData name="Guest User" userId="" providerId="Windows Live" clId="Web-{BD1B3B8A-AD83-42ED-B69E-ED64260F4C77}" dt="2022-02-25T22:22:03.636" v="403"/>
          <ac:spMkLst>
            <pc:docMk/>
            <pc:sldMk cId="3516891798" sldId="2456"/>
            <ac:spMk id="14" creationId="{79248A72-A597-48DF-A270-3389F5D209C0}"/>
          </ac:spMkLst>
        </pc:spChg>
        <pc:spChg chg="mod ord">
          <ac:chgData name="Guest User" userId="" providerId="Windows Live" clId="Web-{BD1B3B8A-AD83-42ED-B69E-ED64260F4C77}" dt="2022-02-25T22:22:03.636" v="403"/>
          <ac:spMkLst>
            <pc:docMk/>
            <pc:sldMk cId="3516891798" sldId="2456"/>
            <ac:spMk id="16" creationId="{7FA57D11-A25F-4772-8E50-DDB68BE8CB69}"/>
          </ac:spMkLst>
        </pc:spChg>
        <pc:picChg chg="mod ord modCrop">
          <ac:chgData name="Guest User" userId="" providerId="Windows Live" clId="Web-{BD1B3B8A-AD83-42ED-B69E-ED64260F4C77}" dt="2022-02-25T22:22:03.636" v="403"/>
          <ac:picMkLst>
            <pc:docMk/>
            <pc:sldMk cId="3516891798" sldId="2456"/>
            <ac:picMk id="6" creationId="{C07C315A-7CD1-432C-92FA-6B62159B56CA}"/>
          </ac:picMkLst>
        </pc:picChg>
      </pc:sldChg>
      <pc:sldChg chg="modSp mod modClrScheme chgLayout">
        <pc:chgData name="Guest User" userId="" providerId="Windows Live" clId="Web-{BD1B3B8A-AD83-42ED-B69E-ED64260F4C77}" dt="2022-02-25T22:22:03.636" v="403"/>
        <pc:sldMkLst>
          <pc:docMk/>
          <pc:sldMk cId="3164405530" sldId="2457"/>
        </pc:sldMkLst>
        <pc:spChg chg="mod ord">
          <ac:chgData name="Guest User" userId="" providerId="Windows Live" clId="Web-{BD1B3B8A-AD83-42ED-B69E-ED64260F4C77}" dt="2022-02-25T22:22:03.636" v="403"/>
          <ac:spMkLst>
            <pc:docMk/>
            <pc:sldMk cId="3164405530" sldId="2457"/>
            <ac:spMk id="2" creationId="{948DD8A0-BD53-4DBF-949B-0D64D12DADA9}"/>
          </ac:spMkLst>
        </pc:spChg>
        <pc:spChg chg="mod ord">
          <ac:chgData name="Guest User" userId="" providerId="Windows Live" clId="Web-{BD1B3B8A-AD83-42ED-B69E-ED64260F4C77}" dt="2022-02-25T22:22:03.636" v="403"/>
          <ac:spMkLst>
            <pc:docMk/>
            <pc:sldMk cId="3164405530" sldId="2457"/>
            <ac:spMk id="3" creationId="{1D24B42B-925B-494C-A986-BD85E8117E1E}"/>
          </ac:spMkLst>
        </pc:spChg>
        <pc:spChg chg="mod ord">
          <ac:chgData name="Guest User" userId="" providerId="Windows Live" clId="Web-{BD1B3B8A-AD83-42ED-B69E-ED64260F4C77}" dt="2022-02-25T22:22:03.636" v="403"/>
          <ac:spMkLst>
            <pc:docMk/>
            <pc:sldMk cId="3164405530" sldId="2457"/>
            <ac:spMk id="5" creationId="{AF9B872F-6332-408E-9135-B871F0C90C00}"/>
          </ac:spMkLst>
        </pc:spChg>
        <pc:picChg chg="mod ord modCrop">
          <ac:chgData name="Guest User" userId="" providerId="Windows Live" clId="Web-{BD1B3B8A-AD83-42ED-B69E-ED64260F4C77}" dt="2022-02-25T22:22:03.636" v="403"/>
          <ac:picMkLst>
            <pc:docMk/>
            <pc:sldMk cId="3164405530" sldId="2457"/>
            <ac:picMk id="13" creationId="{90BB9493-60B4-4B89-89CE-E1F8BF6C4D12}"/>
          </ac:picMkLst>
        </pc:picChg>
      </pc:sldChg>
      <pc:sldChg chg="modSp mod modClrScheme chgLayout">
        <pc:chgData name="Guest User" userId="" providerId="Windows Live" clId="Web-{BD1B3B8A-AD83-42ED-B69E-ED64260F4C77}" dt="2022-02-25T22:22:03.636" v="403"/>
        <pc:sldMkLst>
          <pc:docMk/>
          <pc:sldMk cId="1649098948" sldId="2462"/>
        </pc:sldMkLst>
        <pc:spChg chg="mod ord">
          <ac:chgData name="Guest User" userId="" providerId="Windows Live" clId="Web-{BD1B3B8A-AD83-42ED-B69E-ED64260F4C77}" dt="2022-02-25T22:22:03.636" v="403"/>
          <ac:spMkLst>
            <pc:docMk/>
            <pc:sldMk cId="1649098948" sldId="2462"/>
            <ac:spMk id="2" creationId="{BE3A87B3-0A27-4EE9-979E-B69581E476F0}"/>
          </ac:spMkLst>
        </pc:spChg>
        <pc:spChg chg="mod ord">
          <ac:chgData name="Guest User" userId="" providerId="Windows Live" clId="Web-{BD1B3B8A-AD83-42ED-B69E-ED64260F4C77}" dt="2022-02-25T22:22:03.636" v="403"/>
          <ac:spMkLst>
            <pc:docMk/>
            <pc:sldMk cId="1649098948" sldId="2462"/>
            <ac:spMk id="6" creationId="{F3C89A40-EEAA-43AB-9A3A-B2CFDE450F1B}"/>
          </ac:spMkLst>
        </pc:spChg>
        <pc:spChg chg="mod ord">
          <ac:chgData name="Guest User" userId="" providerId="Windows Live" clId="Web-{BD1B3B8A-AD83-42ED-B69E-ED64260F4C77}" dt="2022-02-25T22:22:03.636" v="403"/>
          <ac:spMkLst>
            <pc:docMk/>
            <pc:sldMk cId="1649098948" sldId="2462"/>
            <ac:spMk id="7" creationId="{F29F8048-1E86-48F4-B246-D2F8C54B7EB1}"/>
          </ac:spMkLst>
        </pc:spChg>
        <pc:spChg chg="mod ord">
          <ac:chgData name="Guest User" userId="" providerId="Windows Live" clId="Web-{BD1B3B8A-AD83-42ED-B69E-ED64260F4C77}" dt="2022-02-25T22:22:03.636" v="403"/>
          <ac:spMkLst>
            <pc:docMk/>
            <pc:sldMk cId="1649098948" sldId="2462"/>
            <ac:spMk id="13" creationId="{0CD54217-F2FB-4907-A891-2A8D85F78530}"/>
          </ac:spMkLst>
        </pc:spChg>
        <pc:picChg chg="mod ord modCrop">
          <ac:chgData name="Guest User" userId="" providerId="Windows Live" clId="Web-{BD1B3B8A-AD83-42ED-B69E-ED64260F4C77}" dt="2022-02-25T22:22:03.636" v="403"/>
          <ac:picMkLst>
            <pc:docMk/>
            <pc:sldMk cId="1649098948" sldId="2462"/>
            <ac:picMk id="8" creationId="{BB76F5AB-0940-46E1-85F9-6A870D7D04C9}"/>
          </ac:picMkLst>
        </pc:picChg>
      </pc:sldChg>
      <pc:sldChg chg="addSp delSp modSp mod modClrScheme delDesignElem chgLayout">
        <pc:chgData name="Guest User" userId="" providerId="Windows Live" clId="Web-{BD1B3B8A-AD83-42ED-B69E-ED64260F4C77}" dt="2022-02-25T22:22:03.636" v="403"/>
        <pc:sldMkLst>
          <pc:docMk/>
          <pc:sldMk cId="3150133275" sldId="2463"/>
        </pc:sldMkLst>
        <pc:spChg chg="mod ord">
          <ac:chgData name="Guest User" userId="" providerId="Windows Live" clId="Web-{BD1B3B8A-AD83-42ED-B69E-ED64260F4C77}" dt="2022-02-25T22:22:03.636" v="403"/>
          <ac:spMkLst>
            <pc:docMk/>
            <pc:sldMk cId="3150133275" sldId="2463"/>
            <ac:spMk id="3" creationId="{4F882A8C-FD30-4060-990C-BFB5BF7CFB5B}"/>
          </ac:spMkLst>
        </pc:spChg>
        <pc:spChg chg="mod ord">
          <ac:chgData name="Guest User" userId="" providerId="Windows Live" clId="Web-{BD1B3B8A-AD83-42ED-B69E-ED64260F4C77}" dt="2022-02-25T22:22:03.636" v="403"/>
          <ac:spMkLst>
            <pc:docMk/>
            <pc:sldMk cId="3150133275" sldId="2463"/>
            <ac:spMk id="4" creationId="{EAFC43B0-F7EC-4EA4-AF02-8E6C2F5508D5}"/>
          </ac:spMkLst>
        </pc:spChg>
        <pc:spChg chg="add del">
          <ac:chgData name="Guest User" userId="" providerId="Windows Live" clId="Web-{BD1B3B8A-AD83-42ED-B69E-ED64260F4C77}" dt="2022-02-25T22:22:03.636" v="403"/>
          <ac:spMkLst>
            <pc:docMk/>
            <pc:sldMk cId="3150133275" sldId="2463"/>
            <ac:spMk id="9" creationId="{489B7BFD-8F45-4093-AD9C-91B15B0503D9}"/>
          </ac:spMkLst>
        </pc:spChg>
        <pc:spChg chg="add del">
          <ac:chgData name="Guest User" userId="" providerId="Windows Live" clId="Web-{BD1B3B8A-AD83-42ED-B69E-ED64260F4C77}" dt="2022-02-25T22:22:03.636" v="403"/>
          <ac:spMkLst>
            <pc:docMk/>
            <pc:sldMk cId="3150133275" sldId="2463"/>
            <ac:spMk id="15" creationId="{498F8FF6-43B4-494A-AF8F-123A4983EDF7}"/>
          </ac:spMkLst>
        </pc:spChg>
        <pc:spChg chg="add del">
          <ac:chgData name="Guest User" userId="" providerId="Windows Live" clId="Web-{BD1B3B8A-AD83-42ED-B69E-ED64260F4C77}" dt="2022-02-25T22:22:03.636" v="403"/>
          <ac:spMkLst>
            <pc:docMk/>
            <pc:sldMk cId="3150133275" sldId="2463"/>
            <ac:spMk id="17" creationId="{2B06059C-C357-4011-82B9-9C0106301384}"/>
          </ac:spMkLst>
        </pc:spChg>
        <pc:spChg chg="add del">
          <ac:chgData name="Guest User" userId="" providerId="Windows Live" clId="Web-{BD1B3B8A-AD83-42ED-B69E-ED64260F4C77}" dt="2022-02-25T22:22:03.636" v="403"/>
          <ac:spMkLst>
            <pc:docMk/>
            <pc:sldMk cId="3150133275" sldId="2463"/>
            <ac:spMk id="19" creationId="{5AFEC601-A132-47EE-B0C2-B38ACD9FCE6F}"/>
          </ac:spMkLst>
        </pc:spChg>
        <pc:spChg chg="add del">
          <ac:chgData name="Guest User" userId="" providerId="Windows Live" clId="Web-{BD1B3B8A-AD83-42ED-B69E-ED64260F4C77}" dt="2022-02-25T22:22:03.636" v="403"/>
          <ac:spMkLst>
            <pc:docMk/>
            <pc:sldMk cId="3150133275" sldId="2463"/>
            <ac:spMk id="21" creationId="{279CAF82-0ECF-42BE-8F37-F71941E5D410}"/>
          </ac:spMkLst>
        </pc:spChg>
        <pc:spChg chg="add del">
          <ac:chgData name="Guest User" userId="" providerId="Windows Live" clId="Web-{BD1B3B8A-AD83-42ED-B69E-ED64260F4C77}" dt="2022-02-25T22:22:03.636" v="403"/>
          <ac:spMkLst>
            <pc:docMk/>
            <pc:sldMk cId="3150133275" sldId="2463"/>
            <ac:spMk id="23" creationId="{218E095B-4870-4AD5-9C41-C16D59523501}"/>
          </ac:spMkLst>
        </pc:spChg>
        <pc:spChg chg="add del">
          <ac:chgData name="Guest User" userId="" providerId="Windows Live" clId="Web-{BD1B3B8A-AD83-42ED-B69E-ED64260F4C77}" dt="2022-02-25T22:22:03.636" v="403"/>
          <ac:spMkLst>
            <pc:docMk/>
            <pc:sldMk cId="3150133275" sldId="2463"/>
            <ac:spMk id="32" creationId="{033BC44A-0661-43B4-9C14-FD5963C226AE}"/>
          </ac:spMkLst>
        </pc:spChg>
        <pc:spChg chg="add del">
          <ac:chgData name="Guest User" userId="" providerId="Windows Live" clId="Web-{BD1B3B8A-AD83-42ED-B69E-ED64260F4C77}" dt="2022-02-25T22:22:03.636" v="403"/>
          <ac:spMkLst>
            <pc:docMk/>
            <pc:sldMk cId="3150133275" sldId="2463"/>
            <ac:spMk id="34" creationId="{BE8CB2F0-2F5A-4EBD-B214-E0309C31F578}"/>
          </ac:spMkLst>
        </pc:spChg>
        <pc:spChg chg="add del">
          <ac:chgData name="Guest User" userId="" providerId="Windows Live" clId="Web-{BD1B3B8A-AD83-42ED-B69E-ED64260F4C77}" dt="2022-02-25T22:22:03.636" v="403"/>
          <ac:spMkLst>
            <pc:docMk/>
            <pc:sldMk cId="3150133275" sldId="2463"/>
            <ac:spMk id="36" creationId="{FFD3887D-244B-4EC4-9208-E304984C5D0F}"/>
          </ac:spMkLst>
        </pc:spChg>
        <pc:spChg chg="add del">
          <ac:chgData name="Guest User" userId="" providerId="Windows Live" clId="Web-{BD1B3B8A-AD83-42ED-B69E-ED64260F4C77}" dt="2022-02-25T22:22:03.636" v="403"/>
          <ac:spMkLst>
            <pc:docMk/>
            <pc:sldMk cId="3150133275" sldId="2463"/>
            <ac:spMk id="38" creationId="{97224C31-855E-4593-8A58-5B2B0CC4F537}"/>
          </ac:spMkLst>
        </pc:spChg>
        <pc:grpChg chg="add del">
          <ac:chgData name="Guest User" userId="" providerId="Windows Live" clId="Web-{BD1B3B8A-AD83-42ED-B69E-ED64260F4C77}" dt="2022-02-25T22:22:03.636" v="403"/>
          <ac:grpSpMkLst>
            <pc:docMk/>
            <pc:sldMk cId="3150133275" sldId="2463"/>
            <ac:grpSpMk id="11" creationId="{042BC7E5-76DB-4826-8C07-4A49B6353F76}"/>
          </ac:grpSpMkLst>
        </pc:grpChg>
        <pc:grpChg chg="add del">
          <ac:chgData name="Guest User" userId="" providerId="Windows Live" clId="Web-{BD1B3B8A-AD83-42ED-B69E-ED64260F4C77}" dt="2022-02-25T22:22:03.636" v="403"/>
          <ac:grpSpMkLst>
            <pc:docMk/>
            <pc:sldMk cId="3150133275" sldId="2463"/>
            <ac:grpSpMk id="25" creationId="{FB9739EB-7F66-433D-841F-AB3CD18700B7}"/>
          </ac:grpSpMkLst>
        </pc:grpChg>
      </pc:sldChg>
      <pc:sldChg chg="delSp del">
        <pc:chgData name="Guest User" userId="" providerId="Windows Live" clId="Web-{BD1B3B8A-AD83-42ED-B69E-ED64260F4C77}" dt="2022-02-25T22:17:59.138" v="381"/>
        <pc:sldMkLst>
          <pc:docMk/>
          <pc:sldMk cId="91477410" sldId="2464"/>
        </pc:sldMkLst>
        <pc:spChg chg="del">
          <ac:chgData name="Guest User" userId="" providerId="Windows Live" clId="Web-{BD1B3B8A-AD83-42ED-B69E-ED64260F4C77}" dt="2022-02-25T22:17:15.448" v="378"/>
          <ac:spMkLst>
            <pc:docMk/>
            <pc:sldMk cId="91477410" sldId="2464"/>
            <ac:spMk id="4" creationId="{11C64B61-A749-4070-AF3B-E0BA5A2D47E6}"/>
          </ac:spMkLst>
        </pc:spChg>
        <pc:spChg chg="del">
          <ac:chgData name="Guest User" userId="" providerId="Windows Live" clId="Web-{BD1B3B8A-AD83-42ED-B69E-ED64260F4C77}" dt="2022-02-25T22:17:24.730" v="379"/>
          <ac:spMkLst>
            <pc:docMk/>
            <pc:sldMk cId="91477410" sldId="2464"/>
            <ac:spMk id="5" creationId="{F9E77EB9-0A18-44F0-8F6D-0B23D7B5D2C1}"/>
          </ac:spMkLst>
        </pc:spChg>
        <pc:spChg chg="del">
          <ac:chgData name="Guest User" userId="" providerId="Windows Live" clId="Web-{BD1B3B8A-AD83-42ED-B69E-ED64260F4C77}" dt="2022-02-25T22:17:34.824" v="380"/>
          <ac:spMkLst>
            <pc:docMk/>
            <pc:sldMk cId="91477410" sldId="2464"/>
            <ac:spMk id="6" creationId="{0093616E-3959-46E3-8C2F-2A5F8F198F09}"/>
          </ac:spMkLst>
        </pc:spChg>
      </pc:sldChg>
      <pc:sldChg chg="delSp modSp new del mod ord modClrScheme chgLayout">
        <pc:chgData name="Guest User" userId="" providerId="Windows Live" clId="Web-{BD1B3B8A-AD83-42ED-B69E-ED64260F4C77}" dt="2022-02-25T22:26:03.055" v="418"/>
        <pc:sldMkLst>
          <pc:docMk/>
          <pc:sldMk cId="1469570440" sldId="2464"/>
        </pc:sldMkLst>
        <pc:spChg chg="del">
          <ac:chgData name="Guest User" userId="" providerId="Windows Live" clId="Web-{BD1B3B8A-AD83-42ED-B69E-ED64260F4C77}" dt="2022-02-25T22:19:04.954" v="391"/>
          <ac:spMkLst>
            <pc:docMk/>
            <pc:sldMk cId="1469570440" sldId="2464"/>
            <ac:spMk id="2" creationId="{CE599417-B0CF-4B0A-BB62-81D8A089F8D1}"/>
          </ac:spMkLst>
        </pc:spChg>
        <pc:spChg chg="mod ord">
          <ac:chgData name="Guest User" userId="" providerId="Windows Live" clId="Web-{BD1B3B8A-AD83-42ED-B69E-ED64260F4C77}" dt="2022-02-25T22:22:03.636" v="403"/>
          <ac:spMkLst>
            <pc:docMk/>
            <pc:sldMk cId="1469570440" sldId="2464"/>
            <ac:spMk id="3" creationId="{4AF640A3-FFAB-47FE-806C-B4709963B2B0}"/>
          </ac:spMkLst>
        </pc:spChg>
        <pc:spChg chg="del">
          <ac:chgData name="Guest User" userId="" providerId="Windows Live" clId="Web-{BD1B3B8A-AD83-42ED-B69E-ED64260F4C77}" dt="2022-02-25T22:19:11.611" v="392"/>
          <ac:spMkLst>
            <pc:docMk/>
            <pc:sldMk cId="1469570440" sldId="2464"/>
            <ac:spMk id="4" creationId="{04BD1DBC-D7E1-4413-937B-2E910366AB56}"/>
          </ac:spMkLst>
        </pc:spChg>
        <pc:spChg chg="mod ord">
          <ac:chgData name="Guest User" userId="" providerId="Windows Live" clId="Web-{BD1B3B8A-AD83-42ED-B69E-ED64260F4C77}" dt="2022-02-25T22:22:03.636" v="403"/>
          <ac:spMkLst>
            <pc:docMk/>
            <pc:sldMk cId="1469570440" sldId="2464"/>
            <ac:spMk id="5" creationId="{CD814374-E114-4F11-BC45-9DAB76A403D6}"/>
          </ac:spMkLst>
        </pc:spChg>
      </pc:sldChg>
      <pc:sldChg chg="delSp modSp new">
        <pc:chgData name="Guest User" userId="" providerId="Windows Live" clId="Web-{BD1B3B8A-AD83-42ED-B69E-ED64260F4C77}" dt="2022-02-25T22:49:41.024" v="964" actId="1076"/>
        <pc:sldMkLst>
          <pc:docMk/>
          <pc:sldMk cId="1271438473" sldId="2465"/>
        </pc:sldMkLst>
        <pc:spChg chg="mod">
          <ac:chgData name="Guest User" userId="" providerId="Windows Live" clId="Web-{BD1B3B8A-AD83-42ED-B69E-ED64260F4C77}" dt="2022-02-25T22:27:04.871" v="432" actId="14100"/>
          <ac:spMkLst>
            <pc:docMk/>
            <pc:sldMk cId="1271438473" sldId="2465"/>
            <ac:spMk id="2" creationId="{30697129-1A45-49A1-A815-546B292B7290}"/>
          </ac:spMkLst>
        </pc:spChg>
        <pc:spChg chg="del">
          <ac:chgData name="Guest User" userId="" providerId="Windows Live" clId="Web-{BD1B3B8A-AD83-42ED-B69E-ED64260F4C77}" dt="2022-02-25T22:24:15.018" v="405"/>
          <ac:spMkLst>
            <pc:docMk/>
            <pc:sldMk cId="1271438473" sldId="2465"/>
            <ac:spMk id="3" creationId="{BAD684E9-AA35-45A2-B778-00CDE741E63C}"/>
          </ac:spMkLst>
        </pc:spChg>
        <pc:spChg chg="mod">
          <ac:chgData name="Guest User" userId="" providerId="Windows Live" clId="Web-{BD1B3B8A-AD83-42ED-B69E-ED64260F4C77}" dt="2022-02-25T22:49:41.024" v="964" actId="1076"/>
          <ac:spMkLst>
            <pc:docMk/>
            <pc:sldMk cId="1271438473" sldId="2465"/>
            <ac:spMk id="5" creationId="{98370F2C-8337-44E1-B509-810497CAE3B8}"/>
          </ac:spMkLst>
        </pc:spChg>
        <pc:spChg chg="mod">
          <ac:chgData name="Guest User" userId="" providerId="Windows Live" clId="Web-{BD1B3B8A-AD83-42ED-B69E-ED64260F4C77}" dt="2022-02-25T22:25:23.788" v="413" actId="1076"/>
          <ac:spMkLst>
            <pc:docMk/>
            <pc:sldMk cId="1271438473" sldId="2465"/>
            <ac:spMk id="6" creationId="{02F759A3-7BBB-4686-819A-1F7304DDF83D}"/>
          </ac:spMkLst>
        </pc:spChg>
      </pc:sldChg>
      <pc:sldMasterChg chg="add del addSldLayout delSldLayout">
        <pc:chgData name="Guest User" userId="" providerId="Windows Live" clId="Web-{BD1B3B8A-AD83-42ED-B69E-ED64260F4C77}" dt="2022-02-25T22:22:03.636" v="403"/>
        <pc:sldMasterMkLst>
          <pc:docMk/>
          <pc:sldMasterMk cId="692820" sldId="2147483648"/>
        </pc:sldMasterMkLst>
        <pc:sldLayoutChg chg="add del">
          <pc:chgData name="Guest User" userId="" providerId="Windows Live" clId="Web-{BD1B3B8A-AD83-42ED-B69E-ED64260F4C77}" dt="2022-02-25T22:22:03.636" v="403"/>
          <pc:sldLayoutMkLst>
            <pc:docMk/>
            <pc:sldMasterMk cId="692820" sldId="2147483648"/>
            <pc:sldLayoutMk cId="52890133" sldId="2147483651"/>
          </pc:sldLayoutMkLst>
        </pc:sldLayoutChg>
        <pc:sldLayoutChg chg="add del">
          <pc:chgData name="Guest User" userId="" providerId="Windows Live" clId="Web-{BD1B3B8A-AD83-42ED-B69E-ED64260F4C77}" dt="2022-02-25T22:22:03.636" v="403"/>
          <pc:sldLayoutMkLst>
            <pc:docMk/>
            <pc:sldMasterMk cId="692820" sldId="2147483648"/>
            <pc:sldLayoutMk cId="4145592085" sldId="2147483653"/>
          </pc:sldLayoutMkLst>
        </pc:sldLayoutChg>
        <pc:sldLayoutChg chg="add del">
          <pc:chgData name="Guest User" userId="" providerId="Windows Live" clId="Web-{BD1B3B8A-AD83-42ED-B69E-ED64260F4C77}" dt="2022-02-25T22:22:03.636" v="403"/>
          <pc:sldLayoutMkLst>
            <pc:docMk/>
            <pc:sldMasterMk cId="692820" sldId="2147483648"/>
            <pc:sldLayoutMk cId="1753968095" sldId="2147483660"/>
          </pc:sldLayoutMkLst>
        </pc:sldLayoutChg>
        <pc:sldLayoutChg chg="add del">
          <pc:chgData name="Guest User" userId="" providerId="Windows Live" clId="Web-{BD1B3B8A-AD83-42ED-B69E-ED64260F4C77}" dt="2022-02-25T22:22:03.636" v="403"/>
          <pc:sldLayoutMkLst>
            <pc:docMk/>
            <pc:sldMasterMk cId="692820" sldId="2147483648"/>
            <pc:sldLayoutMk cId="1247832795" sldId="2147483661"/>
          </pc:sldLayoutMkLst>
        </pc:sldLayoutChg>
        <pc:sldLayoutChg chg="add del">
          <pc:chgData name="Guest User" userId="" providerId="Windows Live" clId="Web-{BD1B3B8A-AD83-42ED-B69E-ED64260F4C77}" dt="2022-02-25T22:22:03.636" v="403"/>
          <pc:sldLayoutMkLst>
            <pc:docMk/>
            <pc:sldMasterMk cId="692820" sldId="2147483648"/>
            <pc:sldLayoutMk cId="79555376" sldId="2147483666"/>
          </pc:sldLayoutMkLst>
        </pc:sldLayoutChg>
        <pc:sldLayoutChg chg="add del">
          <pc:chgData name="Guest User" userId="" providerId="Windows Live" clId="Web-{BD1B3B8A-AD83-42ED-B69E-ED64260F4C77}" dt="2022-02-25T22:22:03.636" v="403"/>
          <pc:sldLayoutMkLst>
            <pc:docMk/>
            <pc:sldMasterMk cId="692820" sldId="2147483648"/>
            <pc:sldLayoutMk cId="3182303122" sldId="2147483667"/>
          </pc:sldLayoutMkLst>
        </pc:sldLayoutChg>
        <pc:sldLayoutChg chg="add del">
          <pc:chgData name="Guest User" userId="" providerId="Windows Live" clId="Web-{BD1B3B8A-AD83-42ED-B69E-ED64260F4C77}" dt="2022-02-25T22:22:03.636" v="403"/>
          <pc:sldLayoutMkLst>
            <pc:docMk/>
            <pc:sldMasterMk cId="692820" sldId="2147483648"/>
            <pc:sldLayoutMk cId="1629115292" sldId="2147483668"/>
          </pc:sldLayoutMkLst>
        </pc:sldLayoutChg>
        <pc:sldLayoutChg chg="add del">
          <pc:chgData name="Guest User" userId="" providerId="Windows Live" clId="Web-{BD1B3B8A-AD83-42ED-B69E-ED64260F4C77}" dt="2022-02-25T22:22:03.636" v="403"/>
          <pc:sldLayoutMkLst>
            <pc:docMk/>
            <pc:sldMasterMk cId="692820" sldId="2147483648"/>
            <pc:sldLayoutMk cId="3452634009" sldId="2147483677"/>
          </pc:sldLayoutMkLst>
        </pc:sldLayoutChg>
        <pc:sldLayoutChg chg="add del">
          <pc:chgData name="Guest User" userId="" providerId="Windows Live" clId="Web-{BD1B3B8A-AD83-42ED-B69E-ED64260F4C77}" dt="2022-02-25T22:22:03.636" v="403"/>
          <pc:sldLayoutMkLst>
            <pc:docMk/>
            <pc:sldMasterMk cId="692820" sldId="2147483648"/>
            <pc:sldLayoutMk cId="3713196804" sldId="2147483678"/>
          </pc:sldLayoutMkLst>
        </pc:sldLayoutChg>
        <pc:sldLayoutChg chg="add del">
          <pc:chgData name="Guest User" userId="" providerId="Windows Live" clId="Web-{BD1B3B8A-AD83-42ED-B69E-ED64260F4C77}" dt="2022-02-25T22:22:03.636" v="403"/>
          <pc:sldLayoutMkLst>
            <pc:docMk/>
            <pc:sldMasterMk cId="692820" sldId="2147483648"/>
            <pc:sldLayoutMk cId="1270834507" sldId="2147483679"/>
          </pc:sldLayoutMkLst>
        </pc:sldLayoutChg>
        <pc:sldLayoutChg chg="add del">
          <pc:chgData name="Guest User" userId="" providerId="Windows Live" clId="Web-{BD1B3B8A-AD83-42ED-B69E-ED64260F4C77}" dt="2022-02-25T22:22:03.636" v="403"/>
          <pc:sldLayoutMkLst>
            <pc:docMk/>
            <pc:sldMasterMk cId="692820" sldId="2147483648"/>
            <pc:sldLayoutMk cId="3173740392" sldId="2147483680"/>
          </pc:sldLayoutMkLst>
        </pc:sldLayoutChg>
      </pc:sldMasterChg>
      <pc:sldMasterChg chg="add del addSldLayout delSldLayout modSldLayout">
        <pc:chgData name="Guest User" userId="" providerId="Windows Live" clId="Web-{BD1B3B8A-AD83-42ED-B69E-ED64260F4C77}" dt="2022-02-25T22:22:03.636" v="403"/>
        <pc:sldMasterMkLst>
          <pc:docMk/>
          <pc:sldMasterMk cId="3416231079" sldId="2147483681"/>
        </pc:sldMasterMkLst>
        <pc:sldLayoutChg chg="add del mod replId">
          <pc:chgData name="Guest User" userId="" providerId="Windows Live" clId="Web-{BD1B3B8A-AD83-42ED-B69E-ED64260F4C77}" dt="2022-02-25T22:22:03.636" v="403"/>
          <pc:sldLayoutMkLst>
            <pc:docMk/>
            <pc:sldMasterMk cId="3416231079" sldId="2147483681"/>
            <pc:sldLayoutMk cId="3593635437" sldId="2147483682"/>
          </pc:sldLayoutMkLst>
        </pc:sldLayoutChg>
        <pc:sldLayoutChg chg="add del mod replId">
          <pc:chgData name="Guest User" userId="" providerId="Windows Live" clId="Web-{BD1B3B8A-AD83-42ED-B69E-ED64260F4C77}" dt="2022-02-25T22:22:03.636" v="403"/>
          <pc:sldLayoutMkLst>
            <pc:docMk/>
            <pc:sldMasterMk cId="3416231079" sldId="2147483681"/>
            <pc:sldLayoutMk cId="2973983381" sldId="2147483683"/>
          </pc:sldLayoutMkLst>
        </pc:sldLayoutChg>
        <pc:sldLayoutChg chg="add del mod replId">
          <pc:chgData name="Guest User" userId="" providerId="Windows Live" clId="Web-{BD1B3B8A-AD83-42ED-B69E-ED64260F4C77}" dt="2022-02-25T22:22:03.636" v="403"/>
          <pc:sldLayoutMkLst>
            <pc:docMk/>
            <pc:sldMasterMk cId="3416231079" sldId="2147483681"/>
            <pc:sldLayoutMk cId="1078180198" sldId="2147483684"/>
          </pc:sldLayoutMkLst>
        </pc:sldLayoutChg>
        <pc:sldLayoutChg chg="add del mod replId">
          <pc:chgData name="Guest User" userId="" providerId="Windows Live" clId="Web-{BD1B3B8A-AD83-42ED-B69E-ED64260F4C77}" dt="2022-02-25T22:22:03.636" v="403"/>
          <pc:sldLayoutMkLst>
            <pc:docMk/>
            <pc:sldMasterMk cId="3416231079" sldId="2147483681"/>
            <pc:sldLayoutMk cId="252985150" sldId="2147483685"/>
          </pc:sldLayoutMkLst>
        </pc:sldLayoutChg>
        <pc:sldLayoutChg chg="add del mod replId">
          <pc:chgData name="Guest User" userId="" providerId="Windows Live" clId="Web-{BD1B3B8A-AD83-42ED-B69E-ED64260F4C77}" dt="2022-02-25T22:22:03.636" v="403"/>
          <pc:sldLayoutMkLst>
            <pc:docMk/>
            <pc:sldMasterMk cId="3416231079" sldId="2147483681"/>
            <pc:sldLayoutMk cId="2974293141" sldId="2147483686"/>
          </pc:sldLayoutMkLst>
        </pc:sldLayoutChg>
        <pc:sldLayoutChg chg="add del mod replId">
          <pc:chgData name="Guest User" userId="" providerId="Windows Live" clId="Web-{BD1B3B8A-AD83-42ED-B69E-ED64260F4C77}" dt="2022-02-25T22:22:03.636" v="403"/>
          <pc:sldLayoutMkLst>
            <pc:docMk/>
            <pc:sldMasterMk cId="3416231079" sldId="2147483681"/>
            <pc:sldLayoutMk cId="1924263772" sldId="2147483687"/>
          </pc:sldLayoutMkLst>
        </pc:sldLayoutChg>
        <pc:sldLayoutChg chg="add del mod replId">
          <pc:chgData name="Guest User" userId="" providerId="Windows Live" clId="Web-{BD1B3B8A-AD83-42ED-B69E-ED64260F4C77}" dt="2022-02-25T22:22:03.636" v="403"/>
          <pc:sldLayoutMkLst>
            <pc:docMk/>
            <pc:sldMasterMk cId="3416231079" sldId="2147483681"/>
            <pc:sldLayoutMk cId="704841212" sldId="2147483688"/>
          </pc:sldLayoutMkLst>
        </pc:sldLayoutChg>
        <pc:sldLayoutChg chg="add del mod replId">
          <pc:chgData name="Guest User" userId="" providerId="Windows Live" clId="Web-{BD1B3B8A-AD83-42ED-B69E-ED64260F4C77}" dt="2022-02-25T22:22:03.636" v="403"/>
          <pc:sldLayoutMkLst>
            <pc:docMk/>
            <pc:sldMasterMk cId="3416231079" sldId="2147483681"/>
            <pc:sldLayoutMk cId="949884298" sldId="2147483689"/>
          </pc:sldLayoutMkLst>
        </pc:sldLayoutChg>
        <pc:sldLayoutChg chg="add del mod replId">
          <pc:chgData name="Guest User" userId="" providerId="Windows Live" clId="Web-{BD1B3B8A-AD83-42ED-B69E-ED64260F4C77}" dt="2022-02-25T22:22:03.636" v="403"/>
          <pc:sldLayoutMkLst>
            <pc:docMk/>
            <pc:sldMasterMk cId="3416231079" sldId="2147483681"/>
            <pc:sldLayoutMk cId="3305095869" sldId="2147483690"/>
          </pc:sldLayoutMkLst>
        </pc:sldLayoutChg>
        <pc:sldLayoutChg chg="add del mod replId">
          <pc:chgData name="Guest User" userId="" providerId="Windows Live" clId="Web-{BD1B3B8A-AD83-42ED-B69E-ED64260F4C77}" dt="2022-02-25T22:22:03.636" v="403"/>
          <pc:sldLayoutMkLst>
            <pc:docMk/>
            <pc:sldMasterMk cId="3416231079" sldId="2147483681"/>
            <pc:sldLayoutMk cId="3252024969" sldId="2147483691"/>
          </pc:sldLayoutMkLst>
        </pc:sldLayoutChg>
        <pc:sldLayoutChg chg="add del mod replId">
          <pc:chgData name="Guest User" userId="" providerId="Windows Live" clId="Web-{BD1B3B8A-AD83-42ED-B69E-ED64260F4C77}" dt="2022-02-25T22:22:03.636" v="403"/>
          <pc:sldLayoutMkLst>
            <pc:docMk/>
            <pc:sldMasterMk cId="3416231079" sldId="2147483681"/>
            <pc:sldLayoutMk cId="4263544616" sldId="2147483692"/>
          </pc:sldLayoutMkLst>
        </pc:sldLayoutChg>
        <pc:sldLayoutChg chg="add del mod replId">
          <pc:chgData name="Guest User" userId="" providerId="Windows Live" clId="Web-{BD1B3B8A-AD83-42ED-B69E-ED64260F4C77}" dt="2022-02-25T22:22:03.636" v="403"/>
          <pc:sldLayoutMkLst>
            <pc:docMk/>
            <pc:sldMasterMk cId="3416231079" sldId="2147483681"/>
            <pc:sldLayoutMk cId="1206152474" sldId="2147483693"/>
          </pc:sldLayoutMkLst>
        </pc:sldLayoutChg>
        <pc:sldLayoutChg chg="add del mod replId">
          <pc:chgData name="Guest User" userId="" providerId="Windows Live" clId="Web-{BD1B3B8A-AD83-42ED-B69E-ED64260F4C77}" dt="2022-02-25T22:22:03.636" v="403"/>
          <pc:sldLayoutMkLst>
            <pc:docMk/>
            <pc:sldMasterMk cId="3416231079" sldId="2147483681"/>
            <pc:sldLayoutMk cId="4065695008" sldId="2147483694"/>
          </pc:sldLayoutMkLst>
        </pc:sldLayoutChg>
        <pc:sldLayoutChg chg="add del mod replId">
          <pc:chgData name="Guest User" userId="" providerId="Windows Live" clId="Web-{BD1B3B8A-AD83-42ED-B69E-ED64260F4C77}" dt="2022-02-25T22:22:03.636" v="403"/>
          <pc:sldLayoutMkLst>
            <pc:docMk/>
            <pc:sldMasterMk cId="3416231079" sldId="2147483681"/>
            <pc:sldLayoutMk cId="446147150" sldId="2147483695"/>
          </pc:sldLayoutMkLst>
        </pc:sldLayoutChg>
        <pc:sldLayoutChg chg="add del mod replId">
          <pc:chgData name="Guest User" userId="" providerId="Windows Live" clId="Web-{BD1B3B8A-AD83-42ED-B69E-ED64260F4C77}" dt="2022-02-25T22:22:03.636" v="403"/>
          <pc:sldLayoutMkLst>
            <pc:docMk/>
            <pc:sldMasterMk cId="3416231079" sldId="2147483681"/>
            <pc:sldLayoutMk cId="4248109264" sldId="2147483696"/>
          </pc:sldLayoutMkLst>
        </pc:sldLayoutChg>
        <pc:sldLayoutChg chg="add del mod replId">
          <pc:chgData name="Guest User" userId="" providerId="Windows Live" clId="Web-{BD1B3B8A-AD83-42ED-B69E-ED64260F4C77}" dt="2022-02-25T22:22:03.636" v="403"/>
          <pc:sldLayoutMkLst>
            <pc:docMk/>
            <pc:sldMasterMk cId="3416231079" sldId="2147483681"/>
            <pc:sldLayoutMk cId="3765516592" sldId="2147483697"/>
          </pc:sldLayoutMkLst>
        </pc:sldLayoutChg>
        <pc:sldLayoutChg chg="add del mod replId">
          <pc:chgData name="Guest User" userId="" providerId="Windows Live" clId="Web-{BD1B3B8A-AD83-42ED-B69E-ED64260F4C77}" dt="2022-02-25T22:22:03.636" v="403"/>
          <pc:sldLayoutMkLst>
            <pc:docMk/>
            <pc:sldMasterMk cId="3416231079" sldId="2147483681"/>
            <pc:sldLayoutMk cId="4183581404" sldId="2147483698"/>
          </pc:sldLayoutMkLst>
        </pc:sldLayoutChg>
        <pc:sldLayoutChg chg="add del mod replId">
          <pc:chgData name="Guest User" userId="" providerId="Windows Live" clId="Web-{BD1B3B8A-AD83-42ED-B69E-ED64260F4C77}" dt="2022-02-25T22:22:03.636" v="403"/>
          <pc:sldLayoutMkLst>
            <pc:docMk/>
            <pc:sldMasterMk cId="3416231079" sldId="2147483681"/>
            <pc:sldLayoutMk cId="3807870317" sldId="2147483699"/>
          </pc:sldLayoutMkLst>
        </pc:sldLayoutChg>
        <pc:sldLayoutChg chg="add del mod replId">
          <pc:chgData name="Guest User" userId="" providerId="Windows Live" clId="Web-{BD1B3B8A-AD83-42ED-B69E-ED64260F4C77}" dt="2022-02-25T22:22:03.636" v="403"/>
          <pc:sldLayoutMkLst>
            <pc:docMk/>
            <pc:sldMasterMk cId="3416231079" sldId="2147483681"/>
            <pc:sldLayoutMk cId="3274044025" sldId="2147483700"/>
          </pc:sldLayoutMkLst>
        </pc:sldLayoutChg>
        <pc:sldLayoutChg chg="add del mod replId">
          <pc:chgData name="Guest User" userId="" providerId="Windows Live" clId="Web-{BD1B3B8A-AD83-42ED-B69E-ED64260F4C77}" dt="2022-02-25T22:22:03.636" v="403"/>
          <pc:sldLayoutMkLst>
            <pc:docMk/>
            <pc:sldMasterMk cId="3416231079" sldId="2147483681"/>
            <pc:sldLayoutMk cId="1474113668" sldId="2147483701"/>
          </pc:sldLayoutMkLst>
        </pc:sldLayoutChg>
        <pc:sldLayoutChg chg="add del mod replId">
          <pc:chgData name="Guest User" userId="" providerId="Windows Live" clId="Web-{BD1B3B8A-AD83-42ED-B69E-ED64260F4C77}" dt="2022-02-25T22:22:03.636" v="403"/>
          <pc:sldLayoutMkLst>
            <pc:docMk/>
            <pc:sldMasterMk cId="3416231079" sldId="2147483681"/>
            <pc:sldLayoutMk cId="2098336632" sldId="2147483702"/>
          </pc:sldLayoutMkLst>
        </pc:sldLayoutChg>
        <pc:sldLayoutChg chg="add del mod replId">
          <pc:chgData name="Guest User" userId="" providerId="Windows Live" clId="Web-{BD1B3B8A-AD83-42ED-B69E-ED64260F4C77}" dt="2022-02-25T22:22:03.636" v="403"/>
          <pc:sldLayoutMkLst>
            <pc:docMk/>
            <pc:sldMasterMk cId="3416231079" sldId="2147483681"/>
            <pc:sldLayoutMk cId="3301178775" sldId="2147483703"/>
          </pc:sldLayoutMkLst>
        </pc:sldLayoutChg>
        <pc:sldLayoutChg chg="add del mod replId">
          <pc:chgData name="Guest User" userId="" providerId="Windows Live" clId="Web-{BD1B3B8A-AD83-42ED-B69E-ED64260F4C77}" dt="2022-02-25T22:22:03.636" v="403"/>
          <pc:sldLayoutMkLst>
            <pc:docMk/>
            <pc:sldMasterMk cId="3416231079" sldId="2147483681"/>
            <pc:sldLayoutMk cId="762648054" sldId="2147483704"/>
          </pc:sldLayoutMkLst>
        </pc:sldLayoutChg>
        <pc:sldLayoutChg chg="add del mod replId">
          <pc:chgData name="Guest User" userId="" providerId="Windows Live" clId="Web-{BD1B3B8A-AD83-42ED-B69E-ED64260F4C77}" dt="2022-02-25T22:22:03.636" v="403"/>
          <pc:sldLayoutMkLst>
            <pc:docMk/>
            <pc:sldMasterMk cId="3416231079" sldId="2147483681"/>
            <pc:sldLayoutMk cId="3898080980" sldId="2147483705"/>
          </pc:sldLayoutMkLst>
        </pc:sldLayoutChg>
      </pc:sldMasterChg>
      <pc:sldMasterChg chg="add del addSldLayout delSldLayout modSldLayout">
        <pc:chgData name="Guest User" userId="" providerId="Windows Live" clId="Web-{BD1B3B8A-AD83-42ED-B69E-ED64260F4C77}" dt="2022-02-25T22:21:56.558" v="402"/>
        <pc:sldMasterMkLst>
          <pc:docMk/>
          <pc:sldMasterMk cId="732365487" sldId="2147483706"/>
        </pc:sldMasterMkLst>
        <pc:sldLayoutChg chg="add del mod replId">
          <pc:chgData name="Guest User" userId="" providerId="Windows Live" clId="Web-{BD1B3B8A-AD83-42ED-B69E-ED64260F4C77}" dt="2022-02-25T22:21:56.558" v="402"/>
          <pc:sldLayoutMkLst>
            <pc:docMk/>
            <pc:sldMasterMk cId="732365487" sldId="2147483706"/>
            <pc:sldLayoutMk cId="1905908271" sldId="2147483707"/>
          </pc:sldLayoutMkLst>
        </pc:sldLayoutChg>
        <pc:sldLayoutChg chg="add del mod replId">
          <pc:chgData name="Guest User" userId="" providerId="Windows Live" clId="Web-{BD1B3B8A-AD83-42ED-B69E-ED64260F4C77}" dt="2022-02-25T22:21:56.558" v="402"/>
          <pc:sldLayoutMkLst>
            <pc:docMk/>
            <pc:sldMasterMk cId="732365487" sldId="2147483706"/>
            <pc:sldLayoutMk cId="284418033" sldId="2147483708"/>
          </pc:sldLayoutMkLst>
        </pc:sldLayoutChg>
        <pc:sldLayoutChg chg="add del mod replId">
          <pc:chgData name="Guest User" userId="" providerId="Windows Live" clId="Web-{BD1B3B8A-AD83-42ED-B69E-ED64260F4C77}" dt="2022-02-25T22:21:56.558" v="402"/>
          <pc:sldLayoutMkLst>
            <pc:docMk/>
            <pc:sldMasterMk cId="732365487" sldId="2147483706"/>
            <pc:sldLayoutMk cId="694369800" sldId="2147483709"/>
          </pc:sldLayoutMkLst>
        </pc:sldLayoutChg>
        <pc:sldLayoutChg chg="add del mod replId">
          <pc:chgData name="Guest User" userId="" providerId="Windows Live" clId="Web-{BD1B3B8A-AD83-42ED-B69E-ED64260F4C77}" dt="2022-02-25T22:21:56.558" v="402"/>
          <pc:sldLayoutMkLst>
            <pc:docMk/>
            <pc:sldMasterMk cId="732365487" sldId="2147483706"/>
            <pc:sldLayoutMk cId="1665151823" sldId="2147483710"/>
          </pc:sldLayoutMkLst>
        </pc:sldLayoutChg>
        <pc:sldLayoutChg chg="add del mod replId">
          <pc:chgData name="Guest User" userId="" providerId="Windows Live" clId="Web-{BD1B3B8A-AD83-42ED-B69E-ED64260F4C77}" dt="2022-02-25T22:21:56.558" v="402"/>
          <pc:sldLayoutMkLst>
            <pc:docMk/>
            <pc:sldMasterMk cId="732365487" sldId="2147483706"/>
            <pc:sldLayoutMk cId="2317406232" sldId="2147483711"/>
          </pc:sldLayoutMkLst>
        </pc:sldLayoutChg>
        <pc:sldLayoutChg chg="add del mod replId">
          <pc:chgData name="Guest User" userId="" providerId="Windows Live" clId="Web-{BD1B3B8A-AD83-42ED-B69E-ED64260F4C77}" dt="2022-02-25T22:21:56.558" v="402"/>
          <pc:sldLayoutMkLst>
            <pc:docMk/>
            <pc:sldMasterMk cId="732365487" sldId="2147483706"/>
            <pc:sldLayoutMk cId="3240348585" sldId="2147483712"/>
          </pc:sldLayoutMkLst>
        </pc:sldLayoutChg>
        <pc:sldLayoutChg chg="add del mod replId">
          <pc:chgData name="Guest User" userId="" providerId="Windows Live" clId="Web-{BD1B3B8A-AD83-42ED-B69E-ED64260F4C77}" dt="2022-02-25T22:21:56.558" v="402"/>
          <pc:sldLayoutMkLst>
            <pc:docMk/>
            <pc:sldMasterMk cId="732365487" sldId="2147483706"/>
            <pc:sldLayoutMk cId="2528590517" sldId="2147483713"/>
          </pc:sldLayoutMkLst>
        </pc:sldLayoutChg>
        <pc:sldLayoutChg chg="add del mod replId">
          <pc:chgData name="Guest User" userId="" providerId="Windows Live" clId="Web-{BD1B3B8A-AD83-42ED-B69E-ED64260F4C77}" dt="2022-02-25T22:21:56.558" v="402"/>
          <pc:sldLayoutMkLst>
            <pc:docMk/>
            <pc:sldMasterMk cId="732365487" sldId="2147483706"/>
            <pc:sldLayoutMk cId="2728626977" sldId="2147483714"/>
          </pc:sldLayoutMkLst>
        </pc:sldLayoutChg>
        <pc:sldLayoutChg chg="add del mod replId">
          <pc:chgData name="Guest User" userId="" providerId="Windows Live" clId="Web-{BD1B3B8A-AD83-42ED-B69E-ED64260F4C77}" dt="2022-02-25T22:21:56.558" v="402"/>
          <pc:sldLayoutMkLst>
            <pc:docMk/>
            <pc:sldMasterMk cId="732365487" sldId="2147483706"/>
            <pc:sldLayoutMk cId="190374872" sldId="2147483715"/>
          </pc:sldLayoutMkLst>
        </pc:sldLayoutChg>
        <pc:sldLayoutChg chg="add del mod replId">
          <pc:chgData name="Guest User" userId="" providerId="Windows Live" clId="Web-{BD1B3B8A-AD83-42ED-B69E-ED64260F4C77}" dt="2022-02-25T22:21:56.558" v="402"/>
          <pc:sldLayoutMkLst>
            <pc:docMk/>
            <pc:sldMasterMk cId="732365487" sldId="2147483706"/>
            <pc:sldLayoutMk cId="1911294133" sldId="2147483716"/>
          </pc:sldLayoutMkLst>
        </pc:sldLayoutChg>
        <pc:sldLayoutChg chg="add del mod replId">
          <pc:chgData name="Guest User" userId="" providerId="Windows Live" clId="Web-{BD1B3B8A-AD83-42ED-B69E-ED64260F4C77}" dt="2022-02-25T22:21:56.558" v="402"/>
          <pc:sldLayoutMkLst>
            <pc:docMk/>
            <pc:sldMasterMk cId="732365487" sldId="2147483706"/>
            <pc:sldLayoutMk cId="230947119" sldId="2147483717"/>
          </pc:sldLayoutMkLst>
        </pc:sldLayoutChg>
        <pc:sldLayoutChg chg="add del mod replId">
          <pc:chgData name="Guest User" userId="" providerId="Windows Live" clId="Web-{BD1B3B8A-AD83-42ED-B69E-ED64260F4C77}" dt="2022-02-25T22:21:56.558" v="402"/>
          <pc:sldLayoutMkLst>
            <pc:docMk/>
            <pc:sldMasterMk cId="732365487" sldId="2147483706"/>
            <pc:sldLayoutMk cId="4009096536" sldId="2147483718"/>
          </pc:sldLayoutMkLst>
        </pc:sldLayoutChg>
        <pc:sldLayoutChg chg="add del mod replId">
          <pc:chgData name="Guest User" userId="" providerId="Windows Live" clId="Web-{BD1B3B8A-AD83-42ED-B69E-ED64260F4C77}" dt="2022-02-25T22:21:56.558" v="402"/>
          <pc:sldLayoutMkLst>
            <pc:docMk/>
            <pc:sldMasterMk cId="732365487" sldId="2147483706"/>
            <pc:sldLayoutMk cId="3810250398" sldId="2147483719"/>
          </pc:sldLayoutMkLst>
        </pc:sldLayoutChg>
        <pc:sldLayoutChg chg="add del mod replId">
          <pc:chgData name="Guest User" userId="" providerId="Windows Live" clId="Web-{BD1B3B8A-AD83-42ED-B69E-ED64260F4C77}" dt="2022-02-25T22:21:56.558" v="402"/>
          <pc:sldLayoutMkLst>
            <pc:docMk/>
            <pc:sldMasterMk cId="732365487" sldId="2147483706"/>
            <pc:sldLayoutMk cId="905386451" sldId="2147483720"/>
          </pc:sldLayoutMkLst>
        </pc:sldLayoutChg>
        <pc:sldLayoutChg chg="add del mod replId">
          <pc:chgData name="Guest User" userId="" providerId="Windows Live" clId="Web-{BD1B3B8A-AD83-42ED-B69E-ED64260F4C77}" dt="2022-02-25T22:21:56.558" v="402"/>
          <pc:sldLayoutMkLst>
            <pc:docMk/>
            <pc:sldMasterMk cId="732365487" sldId="2147483706"/>
            <pc:sldLayoutMk cId="3946482271" sldId="2147483721"/>
          </pc:sldLayoutMkLst>
        </pc:sldLayoutChg>
        <pc:sldLayoutChg chg="add del mod replId">
          <pc:chgData name="Guest User" userId="" providerId="Windows Live" clId="Web-{BD1B3B8A-AD83-42ED-B69E-ED64260F4C77}" dt="2022-02-25T22:21:56.558" v="402"/>
          <pc:sldLayoutMkLst>
            <pc:docMk/>
            <pc:sldMasterMk cId="732365487" sldId="2147483706"/>
            <pc:sldLayoutMk cId="398120214" sldId="2147483722"/>
          </pc:sldLayoutMkLst>
        </pc:sldLayoutChg>
        <pc:sldLayoutChg chg="add del mod replId">
          <pc:chgData name="Guest User" userId="" providerId="Windows Live" clId="Web-{BD1B3B8A-AD83-42ED-B69E-ED64260F4C77}" dt="2022-02-25T22:21:56.558" v="402"/>
          <pc:sldLayoutMkLst>
            <pc:docMk/>
            <pc:sldMasterMk cId="732365487" sldId="2147483706"/>
            <pc:sldLayoutMk cId="1718998236" sldId="2147483723"/>
          </pc:sldLayoutMkLst>
        </pc:sldLayoutChg>
        <pc:sldLayoutChg chg="add del mod replId">
          <pc:chgData name="Guest User" userId="" providerId="Windows Live" clId="Web-{BD1B3B8A-AD83-42ED-B69E-ED64260F4C77}" dt="2022-02-25T22:21:56.558" v="402"/>
          <pc:sldLayoutMkLst>
            <pc:docMk/>
            <pc:sldMasterMk cId="732365487" sldId="2147483706"/>
            <pc:sldLayoutMk cId="735132675" sldId="2147483724"/>
          </pc:sldLayoutMkLst>
        </pc:sldLayoutChg>
      </pc:sldMasterChg>
    </pc:docChg>
  </pc:docChgLst>
  <pc:docChgLst>
    <pc:chgData name="Joliana Dede" userId="8dd45ad8a454f417" providerId="LiveId" clId="{C9DAA372-FBF1-4B99-8898-C9D3F270DDC2}"/>
    <pc:docChg chg="undo custSel addSld delSld modSld modSection">
      <pc:chgData name="Joliana Dede" userId="8dd45ad8a454f417" providerId="LiveId" clId="{C9DAA372-FBF1-4B99-8898-C9D3F270DDC2}" dt="2022-02-26T21:31:06.968" v="3040"/>
      <pc:docMkLst>
        <pc:docMk/>
      </pc:docMkLst>
      <pc:sldChg chg="addSp modSp mod">
        <pc:chgData name="Joliana Dede" userId="8dd45ad8a454f417" providerId="LiveId" clId="{C9DAA372-FBF1-4B99-8898-C9D3F270DDC2}" dt="2022-02-26T00:42:08.464" v="1554" actId="20577"/>
        <pc:sldMkLst>
          <pc:docMk/>
          <pc:sldMk cId="839779156" sldId="2450"/>
        </pc:sldMkLst>
        <pc:spChg chg="mod">
          <ac:chgData name="Joliana Dede" userId="8dd45ad8a454f417" providerId="LiveId" clId="{C9DAA372-FBF1-4B99-8898-C9D3F270DDC2}" dt="2022-02-25T23:58:47.407" v="937" actId="27636"/>
          <ac:spMkLst>
            <pc:docMk/>
            <pc:sldMk cId="839779156" sldId="2450"/>
            <ac:spMk id="2" creationId="{DAF72BBC-FC90-4B63-96CA-ABED853DBAD0}"/>
          </ac:spMkLst>
        </pc:spChg>
        <pc:spChg chg="add mod">
          <ac:chgData name="Joliana Dede" userId="8dd45ad8a454f417" providerId="LiveId" clId="{C9DAA372-FBF1-4B99-8898-C9D3F270DDC2}" dt="2022-02-26T00:42:08.464" v="1554" actId="20577"/>
          <ac:spMkLst>
            <pc:docMk/>
            <pc:sldMk cId="839779156" sldId="2450"/>
            <ac:spMk id="4" creationId="{F6BBB5E6-82F8-4E2A-B9AA-A2E328F843BC}"/>
          </ac:spMkLst>
        </pc:spChg>
      </pc:sldChg>
      <pc:sldChg chg="modSp mod">
        <pc:chgData name="Joliana Dede" userId="8dd45ad8a454f417" providerId="LiveId" clId="{C9DAA372-FBF1-4B99-8898-C9D3F270DDC2}" dt="2022-02-26T21:31:06.968" v="3040"/>
        <pc:sldMkLst>
          <pc:docMk/>
          <pc:sldMk cId="2944765398" sldId="2451"/>
        </pc:sldMkLst>
        <pc:spChg chg="mod">
          <ac:chgData name="Joliana Dede" userId="8dd45ad8a454f417" providerId="LiveId" clId="{C9DAA372-FBF1-4B99-8898-C9D3F270DDC2}" dt="2022-02-26T21:31:06.968" v="3040"/>
          <ac:spMkLst>
            <pc:docMk/>
            <pc:sldMk cId="2944765398" sldId="2451"/>
            <ac:spMk id="5" creationId="{7F13F5B0-111D-452D-993C-B2C48380DD5A}"/>
          </ac:spMkLst>
        </pc:spChg>
      </pc:sldChg>
      <pc:sldChg chg="modSp mod">
        <pc:chgData name="Joliana Dede" userId="8dd45ad8a454f417" providerId="LiveId" clId="{C9DAA372-FBF1-4B99-8898-C9D3F270DDC2}" dt="2022-02-26T21:08:14.517" v="3031" actId="20577"/>
        <pc:sldMkLst>
          <pc:docMk/>
          <pc:sldMk cId="2129108354" sldId="2453"/>
        </pc:sldMkLst>
        <pc:spChg chg="mod">
          <ac:chgData name="Joliana Dede" userId="8dd45ad8a454f417" providerId="LiveId" clId="{C9DAA372-FBF1-4B99-8898-C9D3F270DDC2}" dt="2022-02-26T03:26:51.997" v="2589" actId="20577"/>
          <ac:spMkLst>
            <pc:docMk/>
            <pc:sldMk cId="2129108354" sldId="2453"/>
            <ac:spMk id="4" creationId="{16300B5C-7AD0-42EE-A289-DB61F249073A}"/>
          </ac:spMkLst>
        </pc:spChg>
        <pc:graphicFrameChg chg="modGraphic">
          <ac:chgData name="Joliana Dede" userId="8dd45ad8a454f417" providerId="LiveId" clId="{C9DAA372-FBF1-4B99-8898-C9D3F270DDC2}" dt="2022-02-26T21:08:01.316" v="3019" actId="20577"/>
          <ac:graphicFrameMkLst>
            <pc:docMk/>
            <pc:sldMk cId="2129108354" sldId="2453"/>
            <ac:graphicFrameMk id="5" creationId="{10D8DBD0-883D-4EAE-A73A-B28FD8A586C8}"/>
          </ac:graphicFrameMkLst>
        </pc:graphicFrameChg>
        <pc:graphicFrameChg chg="modGraphic">
          <ac:chgData name="Joliana Dede" userId="8dd45ad8a454f417" providerId="LiveId" clId="{C9DAA372-FBF1-4B99-8898-C9D3F270DDC2}" dt="2022-02-26T21:08:05.671" v="3023" actId="20577"/>
          <ac:graphicFrameMkLst>
            <pc:docMk/>
            <pc:sldMk cId="2129108354" sldId="2453"/>
            <ac:graphicFrameMk id="8" creationId="{A98CEA6A-6B82-4C80-8DB2-0C1532AD388B}"/>
          </ac:graphicFrameMkLst>
        </pc:graphicFrameChg>
        <pc:graphicFrameChg chg="modGraphic">
          <ac:chgData name="Joliana Dede" userId="8dd45ad8a454f417" providerId="LiveId" clId="{C9DAA372-FBF1-4B99-8898-C9D3F270DDC2}" dt="2022-02-26T21:08:10.407" v="3027" actId="20577"/>
          <ac:graphicFrameMkLst>
            <pc:docMk/>
            <pc:sldMk cId="2129108354" sldId="2453"/>
            <ac:graphicFrameMk id="10" creationId="{C7F3977C-FAA9-40D1-A07E-83E51EEA5F3B}"/>
          </ac:graphicFrameMkLst>
        </pc:graphicFrameChg>
        <pc:graphicFrameChg chg="modGraphic">
          <ac:chgData name="Joliana Dede" userId="8dd45ad8a454f417" providerId="LiveId" clId="{C9DAA372-FBF1-4B99-8898-C9D3F270DDC2}" dt="2022-02-26T21:08:14.517" v="3031" actId="20577"/>
          <ac:graphicFrameMkLst>
            <pc:docMk/>
            <pc:sldMk cId="2129108354" sldId="2453"/>
            <ac:graphicFrameMk id="11" creationId="{38758844-1023-4870-B586-12A0E98534A2}"/>
          </ac:graphicFrameMkLst>
        </pc:graphicFrameChg>
      </pc:sldChg>
      <pc:sldChg chg="modSp mod modTransition">
        <pc:chgData name="Joliana Dede" userId="8dd45ad8a454f417" providerId="LiveId" clId="{C9DAA372-FBF1-4B99-8898-C9D3F270DDC2}" dt="2022-02-26T20:54:03.066" v="2991" actId="20577"/>
        <pc:sldMkLst>
          <pc:docMk/>
          <pc:sldMk cId="714960598" sldId="2454"/>
        </pc:sldMkLst>
        <pc:spChg chg="mod">
          <ac:chgData name="Joliana Dede" userId="8dd45ad8a454f417" providerId="LiveId" clId="{C9DAA372-FBF1-4B99-8898-C9D3F270DDC2}" dt="2022-02-26T20:54:03.066" v="2991" actId="20577"/>
          <ac:spMkLst>
            <pc:docMk/>
            <pc:sldMk cId="714960598" sldId="2454"/>
            <ac:spMk id="2" creationId="{A210404A-EE3F-4E2A-9FAF-BBE6E2643A2C}"/>
          </ac:spMkLst>
        </pc:spChg>
      </pc:sldChg>
      <pc:sldChg chg="addSp delSp modSp del mod">
        <pc:chgData name="Joliana Dede" userId="8dd45ad8a454f417" providerId="LiveId" clId="{C9DAA372-FBF1-4B99-8898-C9D3F270DDC2}" dt="2022-02-26T00:03:56.679" v="1012" actId="2696"/>
        <pc:sldMkLst>
          <pc:docMk/>
          <pc:sldMk cId="3516891798" sldId="2456"/>
        </pc:sldMkLst>
        <pc:spChg chg="mod">
          <ac:chgData name="Joliana Dede" userId="8dd45ad8a454f417" providerId="LiveId" clId="{C9DAA372-FBF1-4B99-8898-C9D3F270DDC2}" dt="2022-02-26T00:03:08.625" v="1004" actId="1076"/>
          <ac:spMkLst>
            <pc:docMk/>
            <pc:sldMk cId="3516891798" sldId="2456"/>
            <ac:spMk id="2" creationId="{12CC3376-5069-4C7B-BE6B-A3776D1B47BA}"/>
          </ac:spMkLst>
        </pc:spChg>
        <pc:spChg chg="add del mod">
          <ac:chgData name="Joliana Dede" userId="8dd45ad8a454f417" providerId="LiveId" clId="{C9DAA372-FBF1-4B99-8898-C9D3F270DDC2}" dt="2022-02-26T00:03:02.180" v="1003" actId="21"/>
          <ac:spMkLst>
            <pc:docMk/>
            <pc:sldMk cId="3516891798" sldId="2456"/>
            <ac:spMk id="3" creationId="{0F8E006C-1D38-4E43-800A-17F28BA6C15A}"/>
          </ac:spMkLst>
        </pc:spChg>
        <pc:spChg chg="mod">
          <ac:chgData name="Joliana Dede" userId="8dd45ad8a454f417" providerId="LiveId" clId="{C9DAA372-FBF1-4B99-8898-C9D3F270DDC2}" dt="2022-02-26T00:03:10.825" v="1006" actId="1076"/>
          <ac:spMkLst>
            <pc:docMk/>
            <pc:sldMk cId="3516891798" sldId="2456"/>
            <ac:spMk id="14" creationId="{79248A72-A597-48DF-A270-3389F5D209C0}"/>
          </ac:spMkLst>
        </pc:spChg>
        <pc:picChg chg="mod">
          <ac:chgData name="Joliana Dede" userId="8dd45ad8a454f417" providerId="LiveId" clId="{C9DAA372-FBF1-4B99-8898-C9D3F270DDC2}" dt="2022-02-26T00:00:19.200" v="941" actId="14100"/>
          <ac:picMkLst>
            <pc:docMk/>
            <pc:sldMk cId="3516891798" sldId="2456"/>
            <ac:picMk id="6" creationId="{C07C315A-7CD1-432C-92FA-6B62159B56CA}"/>
          </ac:picMkLst>
        </pc:picChg>
      </pc:sldChg>
      <pc:sldChg chg="modSp mod">
        <pc:chgData name="Joliana Dede" userId="8dd45ad8a454f417" providerId="LiveId" clId="{C9DAA372-FBF1-4B99-8898-C9D3F270DDC2}" dt="2022-02-25T23:17:32.540" v="298" actId="313"/>
        <pc:sldMkLst>
          <pc:docMk/>
          <pc:sldMk cId="1649098948" sldId="2462"/>
        </pc:sldMkLst>
        <pc:spChg chg="mod">
          <ac:chgData name="Joliana Dede" userId="8dd45ad8a454f417" providerId="LiveId" clId="{C9DAA372-FBF1-4B99-8898-C9D3F270DDC2}" dt="2022-02-25T18:43:45.589" v="292" actId="313"/>
          <ac:spMkLst>
            <pc:docMk/>
            <pc:sldMk cId="1649098948" sldId="2462"/>
            <ac:spMk id="2" creationId="{BE3A87B3-0A27-4EE9-979E-B69581E476F0}"/>
          </ac:spMkLst>
        </pc:spChg>
        <pc:spChg chg="mod">
          <ac:chgData name="Joliana Dede" userId="8dd45ad8a454f417" providerId="LiveId" clId="{C9DAA372-FBF1-4B99-8898-C9D3F270DDC2}" dt="2022-02-25T23:17:32.540" v="298" actId="313"/>
          <ac:spMkLst>
            <pc:docMk/>
            <pc:sldMk cId="1649098948" sldId="2462"/>
            <ac:spMk id="6" creationId="{F3C89A40-EEAA-43AB-9A3A-B2CFDE450F1B}"/>
          </ac:spMkLst>
        </pc:spChg>
      </pc:sldChg>
      <pc:sldChg chg="addSp delSp modSp mod modTransition setBg">
        <pc:chgData name="Joliana Dede" userId="8dd45ad8a454f417" providerId="LiveId" clId="{C9DAA372-FBF1-4B99-8898-C9D3F270DDC2}" dt="2022-02-26T03:50:50.623" v="2776"/>
        <pc:sldMkLst>
          <pc:docMk/>
          <pc:sldMk cId="1271438473" sldId="2465"/>
        </pc:sldMkLst>
        <pc:spChg chg="mod">
          <ac:chgData name="Joliana Dede" userId="8dd45ad8a454f417" providerId="LiveId" clId="{C9DAA372-FBF1-4B99-8898-C9D3F270DDC2}" dt="2022-02-26T01:19:49.048" v="2093" actId="20577"/>
          <ac:spMkLst>
            <pc:docMk/>
            <pc:sldMk cId="1271438473" sldId="2465"/>
            <ac:spMk id="2" creationId="{30697129-1A45-49A1-A815-546B292B7290}"/>
          </ac:spMkLst>
        </pc:spChg>
        <pc:spChg chg="add del mod">
          <ac:chgData name="Joliana Dede" userId="8dd45ad8a454f417" providerId="LiveId" clId="{C9DAA372-FBF1-4B99-8898-C9D3F270DDC2}" dt="2022-02-26T03:48:39.454" v="2773" actId="14100"/>
          <ac:spMkLst>
            <pc:docMk/>
            <pc:sldMk cId="1271438473" sldId="2465"/>
            <ac:spMk id="5" creationId="{98370F2C-8337-44E1-B509-810497CAE3B8}"/>
          </ac:spMkLst>
        </pc:spChg>
        <pc:spChg chg="mod">
          <ac:chgData name="Joliana Dede" userId="8dd45ad8a454f417" providerId="LiveId" clId="{C9DAA372-FBF1-4B99-8898-C9D3F270DDC2}" dt="2022-02-26T02:40:53.722" v="2516" actId="113"/>
          <ac:spMkLst>
            <pc:docMk/>
            <pc:sldMk cId="1271438473" sldId="2465"/>
            <ac:spMk id="6" creationId="{02F759A3-7BBB-4686-819A-1F7304DDF83D}"/>
          </ac:spMkLst>
        </pc:spChg>
        <pc:spChg chg="add del mod">
          <ac:chgData name="Joliana Dede" userId="8dd45ad8a454f417" providerId="LiveId" clId="{C9DAA372-FBF1-4B99-8898-C9D3F270DDC2}" dt="2022-02-26T01:18:15.001" v="2029" actId="478"/>
          <ac:spMkLst>
            <pc:docMk/>
            <pc:sldMk cId="1271438473" sldId="2465"/>
            <ac:spMk id="7" creationId="{4EAF6B50-CB1C-47D9-91E3-DCB4F7988BF9}"/>
          </ac:spMkLst>
        </pc:spChg>
      </pc:sldChg>
      <pc:sldChg chg="addSp delSp modSp new mod setBg modClrScheme chgLayout">
        <pc:chgData name="Joliana Dede" userId="8dd45ad8a454f417" providerId="LiveId" clId="{C9DAA372-FBF1-4B99-8898-C9D3F270DDC2}" dt="2022-02-26T18:32:55.838" v="2867" actId="20577"/>
        <pc:sldMkLst>
          <pc:docMk/>
          <pc:sldMk cId="3540109829" sldId="2466"/>
        </pc:sldMkLst>
        <pc:spChg chg="del">
          <ac:chgData name="Joliana Dede" userId="8dd45ad8a454f417" providerId="LiveId" clId="{C9DAA372-FBF1-4B99-8898-C9D3F270DDC2}" dt="2022-02-26T00:01:48.648" v="959" actId="700"/>
          <ac:spMkLst>
            <pc:docMk/>
            <pc:sldMk cId="3540109829" sldId="2466"/>
            <ac:spMk id="2" creationId="{3874D52B-22CA-44F3-9C44-B953461A0057}"/>
          </ac:spMkLst>
        </pc:spChg>
        <pc:spChg chg="mod ord">
          <ac:chgData name="Joliana Dede" userId="8dd45ad8a454f417" providerId="LiveId" clId="{C9DAA372-FBF1-4B99-8898-C9D3F270DDC2}" dt="2022-02-26T00:01:48.648" v="959" actId="700"/>
          <ac:spMkLst>
            <pc:docMk/>
            <pc:sldMk cId="3540109829" sldId="2466"/>
            <ac:spMk id="3" creationId="{5F17C803-5813-4CBB-8ECE-0963D44E7B5C}"/>
          </ac:spMkLst>
        </pc:spChg>
        <pc:spChg chg="del">
          <ac:chgData name="Joliana Dede" userId="8dd45ad8a454f417" providerId="LiveId" clId="{C9DAA372-FBF1-4B99-8898-C9D3F270DDC2}" dt="2022-02-26T00:01:48.648" v="959" actId="700"/>
          <ac:spMkLst>
            <pc:docMk/>
            <pc:sldMk cId="3540109829" sldId="2466"/>
            <ac:spMk id="4" creationId="{67764E9A-2B20-438B-8521-B85E6F461A00}"/>
          </ac:spMkLst>
        </pc:spChg>
        <pc:spChg chg="del mod ord">
          <ac:chgData name="Joliana Dede" userId="8dd45ad8a454f417" providerId="LiveId" clId="{C9DAA372-FBF1-4B99-8898-C9D3F270DDC2}" dt="2022-02-26T00:01:48.648" v="959" actId="700"/>
          <ac:spMkLst>
            <pc:docMk/>
            <pc:sldMk cId="3540109829" sldId="2466"/>
            <ac:spMk id="5" creationId="{96368C5F-6B81-45FF-8DD0-7C755F14843F}"/>
          </ac:spMkLst>
        </pc:spChg>
        <pc:spChg chg="add mod ord">
          <ac:chgData name="Joliana Dede" userId="8dd45ad8a454f417" providerId="LiveId" clId="{C9DAA372-FBF1-4B99-8898-C9D3F270DDC2}" dt="2022-02-26T00:08:12.441" v="1052" actId="20577"/>
          <ac:spMkLst>
            <pc:docMk/>
            <pc:sldMk cId="3540109829" sldId="2466"/>
            <ac:spMk id="6" creationId="{E3D0472C-2A00-44F1-A16B-080989B357A1}"/>
          </ac:spMkLst>
        </pc:spChg>
        <pc:spChg chg="add mod">
          <ac:chgData name="Joliana Dede" userId="8dd45ad8a454f417" providerId="LiveId" clId="{C9DAA372-FBF1-4B99-8898-C9D3F270DDC2}" dt="2022-02-26T18:32:55.838" v="2867" actId="20577"/>
          <ac:spMkLst>
            <pc:docMk/>
            <pc:sldMk cId="3540109829" sldId="2466"/>
            <ac:spMk id="8" creationId="{57BA0CF1-65CD-479F-8E94-4E932C3B181F}"/>
          </ac:spMkLst>
        </pc:spChg>
      </pc:sldChg>
      <pc:sldChg chg="addSp delSp modSp new del mod setBg chgLayout">
        <pc:chgData name="Joliana Dede" userId="8dd45ad8a454f417" providerId="LiveId" clId="{C9DAA372-FBF1-4B99-8898-C9D3F270DDC2}" dt="2022-02-26T02:39:49.538" v="2508" actId="2696"/>
        <pc:sldMkLst>
          <pc:docMk/>
          <pc:sldMk cId="2441031641" sldId="2467"/>
        </pc:sldMkLst>
        <pc:spChg chg="del mod ord">
          <ac:chgData name="Joliana Dede" userId="8dd45ad8a454f417" providerId="LiveId" clId="{C9DAA372-FBF1-4B99-8898-C9D3F270DDC2}" dt="2022-02-26T00:04:27.918" v="1014" actId="700"/>
          <ac:spMkLst>
            <pc:docMk/>
            <pc:sldMk cId="2441031641" sldId="2467"/>
            <ac:spMk id="2" creationId="{3940E369-2E98-4DF7-BC60-675E4E416A48}"/>
          </ac:spMkLst>
        </pc:spChg>
        <pc:spChg chg="mod ord">
          <ac:chgData name="Joliana Dede" userId="8dd45ad8a454f417" providerId="LiveId" clId="{C9DAA372-FBF1-4B99-8898-C9D3F270DDC2}" dt="2022-02-26T00:04:27.918" v="1014" actId="700"/>
          <ac:spMkLst>
            <pc:docMk/>
            <pc:sldMk cId="2441031641" sldId="2467"/>
            <ac:spMk id="3" creationId="{4919B1DE-34AC-405C-AAB6-5FED6A642035}"/>
          </ac:spMkLst>
        </pc:spChg>
        <pc:spChg chg="add del mod ord">
          <ac:chgData name="Joliana Dede" userId="8dd45ad8a454f417" providerId="LiveId" clId="{C9DAA372-FBF1-4B99-8898-C9D3F270DDC2}" dt="2022-02-26T00:07:21.161" v="1034" actId="21"/>
          <ac:spMkLst>
            <pc:docMk/>
            <pc:sldMk cId="2441031641" sldId="2467"/>
            <ac:spMk id="4" creationId="{5D584135-3DB2-49A8-BB54-B56FF86C461D}"/>
          </ac:spMkLst>
        </pc:spChg>
        <pc:spChg chg="add del mod ord">
          <ac:chgData name="Joliana Dede" userId="8dd45ad8a454f417" providerId="LiveId" clId="{C9DAA372-FBF1-4B99-8898-C9D3F270DDC2}" dt="2022-02-26T00:07:02.118" v="1031" actId="21"/>
          <ac:spMkLst>
            <pc:docMk/>
            <pc:sldMk cId="2441031641" sldId="2467"/>
            <ac:spMk id="5" creationId="{DF9FA2EA-3835-458A-A73A-26B3E7D8A5F2}"/>
          </ac:spMkLst>
        </pc:spChg>
        <pc:spChg chg="add del mod ord">
          <ac:chgData name="Joliana Dede" userId="8dd45ad8a454f417" providerId="LiveId" clId="{C9DAA372-FBF1-4B99-8898-C9D3F270DDC2}" dt="2022-02-26T00:07:06.018" v="1032" actId="21"/>
          <ac:spMkLst>
            <pc:docMk/>
            <pc:sldMk cId="2441031641" sldId="2467"/>
            <ac:spMk id="6" creationId="{70F1471E-7F17-4605-AC6A-1C8B09D82805}"/>
          </ac:spMkLst>
        </pc:spChg>
        <pc:spChg chg="add del mod ord">
          <ac:chgData name="Joliana Dede" userId="8dd45ad8a454f417" providerId="LiveId" clId="{C9DAA372-FBF1-4B99-8898-C9D3F270DDC2}" dt="2022-02-26T00:07:15.645" v="1033" actId="21"/>
          <ac:spMkLst>
            <pc:docMk/>
            <pc:sldMk cId="2441031641" sldId="2467"/>
            <ac:spMk id="7" creationId="{BCCAB505-0A74-4D6A-A168-0A7D86011EBF}"/>
          </ac:spMkLst>
        </pc:spChg>
      </pc:sldChg>
    </pc:docChg>
  </pc:docChgLst>
  <pc:docChgLst>
    <pc:chgData name="Guest User" providerId="Windows Live" clId="Web-{EF266166-9FDF-44B7-A9C9-57F747C13125}"/>
    <pc:docChg chg="modSld">
      <pc:chgData name="Guest User" userId="" providerId="Windows Live" clId="Web-{EF266166-9FDF-44B7-A9C9-57F747C13125}" dt="2022-02-25T19:23:40.331" v="3" actId="20577"/>
      <pc:docMkLst>
        <pc:docMk/>
      </pc:docMkLst>
      <pc:sldChg chg="modSp">
        <pc:chgData name="Guest User" userId="" providerId="Windows Live" clId="Web-{EF266166-9FDF-44B7-A9C9-57F747C13125}" dt="2022-02-25T19:23:40.331" v="3" actId="20577"/>
        <pc:sldMkLst>
          <pc:docMk/>
          <pc:sldMk cId="3164405530" sldId="2457"/>
        </pc:sldMkLst>
        <pc:spChg chg="mod">
          <ac:chgData name="Guest User" userId="" providerId="Windows Live" clId="Web-{EF266166-9FDF-44B7-A9C9-57F747C13125}" dt="2022-02-25T19:23:40.331" v="3" actId="20577"/>
          <ac:spMkLst>
            <pc:docMk/>
            <pc:sldMk cId="3164405530" sldId="2457"/>
            <ac:spMk id="7" creationId="{02F0281A-0447-49B4-AEE8-3C56F3D2085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97DFCF-F890-A143-9133-C8B65C9B01E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FE2C281-2434-D94F-B4BD-BA3CD4DB8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6D5B4E-BF3E-3B45-A4BA-D6C3B92870D7}" type="datetimeFigureOut">
              <a:rPr lang="en-US" smtClean="0"/>
              <a:t>2/26/2022</a:t>
            </a:fld>
            <a:endParaRPr lang="en-US" dirty="0"/>
          </a:p>
        </p:txBody>
      </p:sp>
      <p:sp>
        <p:nvSpPr>
          <p:cNvPr id="4" name="Footer Placeholder 3">
            <a:extLst>
              <a:ext uri="{FF2B5EF4-FFF2-40B4-BE49-F238E27FC236}">
                <a16:creationId xmlns:a16="http://schemas.microsoft.com/office/drawing/2014/main" id="{5C17CBFA-633D-5540-AFAA-BE1F495EC6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26B5631-D714-AD41-853B-A883ADC344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65AE8BC-2AB3-9E4C-9797-2A6F8A74C74E}" type="slidenum">
              <a:rPr lang="en-US" smtClean="0"/>
              <a:t>‹#›</a:t>
            </a:fld>
            <a:endParaRPr lang="en-US" dirty="0"/>
          </a:p>
        </p:txBody>
      </p:sp>
    </p:spTree>
    <p:extLst>
      <p:ext uri="{BB962C8B-B14F-4D97-AF65-F5344CB8AC3E}">
        <p14:creationId xmlns:p14="http://schemas.microsoft.com/office/powerpoint/2010/main" val="42739870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8621B-8C8E-49BA-8772-41D0FE75A082}" type="datetimeFigureOut">
              <a:rPr lang="en-US" smtClean="0"/>
              <a:t>2/26/2022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8B34ED-4CDD-41C9-90F7-D768D5559A6F}" type="slidenum">
              <a:rPr lang="en-US" smtClean="0"/>
              <a:t>‹#›</a:t>
            </a:fld>
            <a:endParaRPr lang="en-US" dirty="0"/>
          </a:p>
        </p:txBody>
      </p:sp>
    </p:spTree>
    <p:extLst>
      <p:ext uri="{BB962C8B-B14F-4D97-AF65-F5344CB8AC3E}">
        <p14:creationId xmlns:p14="http://schemas.microsoft.com/office/powerpoint/2010/main" val="4225970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a:lstStyle>
            <a:lvl1pPr marL="0" indent="0" algn="ctr">
              <a:buNone/>
              <a:defRPr/>
            </a:lvl1pPr>
          </a:lstStyle>
          <a:p>
            <a:r>
              <a:rPr lang="en-US"/>
              <a:t>Click icon to add picture</a:t>
            </a:r>
            <a:endParaRPr lang="en-US" dirty="0"/>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p:nvPr>
        </p:nvSpPr>
        <p:spPr>
          <a:xfrm>
            <a:off x="3512343" y="5922140"/>
            <a:ext cx="5167313" cy="518795"/>
          </a:xfrm>
        </p:spPr>
        <p:txBody>
          <a:bodyPr>
            <a:noAutofit/>
          </a:bodyPr>
          <a:lstStyle>
            <a:lvl1pPr marL="0" indent="0" algn="ctr">
              <a:buNone/>
              <a:defRPr sz="1800" spc="300">
                <a:solidFill>
                  <a:schemeClr val="tx1"/>
                </a:solidFill>
              </a:defRPr>
            </a:lvl1pPr>
            <a:lvl2pPr marL="457200" indent="0">
              <a:buNone/>
              <a:defRPr/>
            </a:lvl2pPr>
          </a:lstStyle>
          <a:p>
            <a:pPr lvl="0"/>
            <a:r>
              <a:rPr lang="en-US"/>
              <a:t>Click to edit Master text styles</a:t>
            </a:r>
          </a:p>
        </p:txBody>
      </p:sp>
      <p:sp>
        <p:nvSpPr>
          <p:cNvPr id="7" name="Text Placeholder 6">
            <a:extLst>
              <a:ext uri="{FF2B5EF4-FFF2-40B4-BE49-F238E27FC236}">
                <a16:creationId xmlns:a16="http://schemas.microsoft.com/office/drawing/2014/main" id="{758235C5-25B1-4243-9762-4AAD3C08E8BE}"/>
              </a:ext>
            </a:extLst>
          </p:cNvPr>
          <p:cNvSpPr>
            <a:spLocks noGrp="1"/>
          </p:cNvSpPr>
          <p:nvPr>
            <p:ph type="body" idx="1" hasCustomPrompt="1"/>
          </p:nvPr>
        </p:nvSpPr>
        <p:spPr>
          <a:xfrm>
            <a:off x="4038600" y="3608511"/>
            <a:ext cx="4114800"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oAutofit/>
          </a:bodyPr>
          <a:lstStyle>
            <a:lvl1pPr marL="0" indent="0" algn="ctr">
              <a:buNone/>
              <a:defRPr sz="1800" cap="all" baseline="0"/>
            </a:lvl1pPr>
          </a:lstStyle>
          <a:p>
            <a:r>
              <a:rPr lang="en-US" spc="300" dirty="0"/>
              <a:t>ANNUAL REVIEW</a:t>
            </a:r>
          </a:p>
        </p:txBody>
      </p:sp>
      <p:sp>
        <p:nvSpPr>
          <p:cNvPr id="2" name="Title 1">
            <a:extLst>
              <a:ext uri="{FF2B5EF4-FFF2-40B4-BE49-F238E27FC236}">
                <a16:creationId xmlns:a16="http://schemas.microsoft.com/office/drawing/2014/main" id="{298B2C6E-DB6F-4476-8E95-9F6EC79392FD}"/>
              </a:ext>
            </a:extLst>
          </p:cNvPr>
          <p:cNvSpPr>
            <a:spLocks noGrp="1"/>
          </p:cNvSpPr>
          <p:nvPr>
            <p:ph type="title" hasCustomPrompt="1"/>
          </p:nvPr>
        </p:nvSpPr>
        <p:spPr>
          <a:xfrm>
            <a:off x="350836" y="2445633"/>
            <a:ext cx="11490325" cy="823913"/>
          </a:xfrm>
        </p:spPr>
        <p:txBody>
          <a:bodyPr>
            <a:noAutofit/>
          </a:bodyPr>
          <a:lstStyle>
            <a:lvl1pPr>
              <a:lnSpc>
                <a:spcPct val="150000"/>
              </a:lnSpc>
              <a:spcBef>
                <a:spcPts val="1000"/>
              </a:spcBef>
              <a:defRPr sz="4000" cap="all" spc="300" baseline="0"/>
            </a:lvl1pPr>
          </a:lstStyle>
          <a:p>
            <a:r>
              <a:rPr lang="en-US" dirty="0"/>
              <a:t>Click to edit Master TEXT styles</a:t>
            </a:r>
          </a:p>
        </p:txBody>
      </p:sp>
    </p:spTree>
    <p:extLst>
      <p:ext uri="{BB962C8B-B14F-4D97-AF65-F5344CB8AC3E}">
        <p14:creationId xmlns:p14="http://schemas.microsoft.com/office/powerpoint/2010/main" val="31823031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58000"/>
          </a:xfrm>
          <a:prstGeom prst="parallelogram">
            <a:avLst/>
          </a:prstGeom>
          <a:effectLst/>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7C83D428-B974-43F4-9246-0A2EECA11A5B}"/>
              </a:ext>
            </a:extLst>
          </p:cNvPr>
          <p:cNvSpPr>
            <a:spLocks noGrp="1"/>
          </p:cNvSpPr>
          <p:nvPr>
            <p:ph type="title" hasCustomPrompt="1"/>
          </p:nvPr>
        </p:nvSpPr>
        <p:spPr>
          <a:xfrm>
            <a:off x="7068819" y="642927"/>
            <a:ext cx="4846320" cy="1435947"/>
          </a:xfrm>
        </p:spPr>
        <p:txBody>
          <a:bodyPr anchor="t">
            <a:noAutofit/>
          </a:bodyPr>
          <a:lstStyle>
            <a:lvl1pPr algn="l">
              <a:lnSpc>
                <a:spcPct val="150000"/>
              </a:lnSpc>
              <a:spcBef>
                <a:spcPts val="1000"/>
              </a:spcBef>
              <a:defRPr sz="5400" baseline="0"/>
            </a:lvl1pPr>
          </a:lstStyle>
          <a:p>
            <a:r>
              <a:rPr lang="en-US" dirty="0"/>
              <a:t>Title</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a:lstStyle/>
          <a:p>
            <a:fld id="{8C2E478F-E849-4A8C-AF1F-CBCC78A7CBFA}" type="slidenum">
              <a:rPr lang="en-US" smtClean="0"/>
              <a:t>‹#›</a:t>
            </a:fld>
            <a:endParaRPr lang="en-US" dirty="0"/>
          </a:p>
        </p:txBody>
      </p:sp>
      <p:sp>
        <p:nvSpPr>
          <p:cNvPr id="13" name="Text Placeholder 12">
            <a:extLst>
              <a:ext uri="{FF2B5EF4-FFF2-40B4-BE49-F238E27FC236}">
                <a16:creationId xmlns:a16="http://schemas.microsoft.com/office/drawing/2014/main" id="{9D00A38D-CFE8-4333-B9D2-D3E7EACA4F0E}"/>
              </a:ext>
            </a:extLst>
          </p:cNvPr>
          <p:cNvSpPr>
            <a:spLocks noGrp="1"/>
          </p:cNvSpPr>
          <p:nvPr>
            <p:ph type="body" sz="quarter" idx="15" hasCustomPrompt="1"/>
          </p:nvPr>
        </p:nvSpPr>
        <p:spPr>
          <a:xfrm>
            <a:off x="7068820" y="2078875"/>
            <a:ext cx="4114800" cy="3798888"/>
          </a:xfrm>
        </p:spPr>
        <p:txBody>
          <a:bodyPr>
            <a:noAutofit/>
          </a:bodyPr>
          <a:lstStyle>
            <a:lvl1pPr marL="0" indent="0">
              <a:buNone/>
              <a:defRPr sz="1800" spc="300"/>
            </a:lvl1pPr>
          </a:lstStyle>
          <a:p>
            <a:pPr lvl="0"/>
            <a:r>
              <a:rPr lang="en-US" dirty="0"/>
              <a:t>CLICK TO EDIT MASTER TEXT STYLES</a:t>
            </a:r>
          </a:p>
        </p:txBody>
      </p:sp>
      <p:sp>
        <p:nvSpPr>
          <p:cNvPr id="3" name="Rectangle 2">
            <a:extLst>
              <a:ext uri="{FF2B5EF4-FFF2-40B4-BE49-F238E27FC236}">
                <a16:creationId xmlns:a16="http://schemas.microsoft.com/office/drawing/2014/main" id="{1AA8588E-221D-4931-A290-C5C4184435AD}"/>
              </a:ext>
              <a:ext uri="{C183D7F6-B498-43B3-948B-1728B52AA6E4}">
                <adec:decorative xmlns:adec="http://schemas.microsoft.com/office/drawing/2017/decorative" val="1"/>
              </a:ext>
            </a:extLst>
          </p:cNvPr>
          <p:cNvSpPr/>
          <p:nvPr userDrawn="1"/>
        </p:nvSpPr>
        <p:spPr>
          <a:xfrm>
            <a:off x="7068820"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2911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E5539E44-E270-49B4-8B0A-07870325AA91}"/>
              </a:ext>
            </a:extLst>
          </p:cNvPr>
          <p:cNvSpPr>
            <a:spLocks noGrp="1"/>
          </p:cNvSpPr>
          <p:nvPr>
            <p:ph type="body" sz="quarter" idx="16" hasCustomPrompt="1"/>
          </p:nvPr>
        </p:nvSpPr>
        <p:spPr>
          <a:xfrm>
            <a:off x="6225539" y="1546138"/>
            <a:ext cx="4023360" cy="464871"/>
          </a:xfr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gn="ctr">
              <a:lnSpc>
                <a:spcPct val="100000"/>
              </a:lnSpc>
              <a:spcBef>
                <a:spcPts val="0"/>
              </a:spcBef>
              <a:buNone/>
              <a:defRPr lang="en-US" sz="1400" spc="300" baseline="0" dirty="0">
                <a:solidFill>
                  <a:schemeClr val="lt1"/>
                </a:solidFill>
              </a:defRPr>
            </a:lvl1pPr>
          </a:lstStyle>
          <a:p>
            <a:pPr marL="0" lvl="0" algn="ctr"/>
            <a:r>
              <a:rPr lang="en-US" dirty="0"/>
              <a:t>CLICK TO EDIT MASTER TEXT STYLES</a:t>
            </a:r>
          </a:p>
        </p:txBody>
      </p:sp>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46932"/>
          </a:xfrm>
          <a:effectLst/>
        </p:spPr>
        <p:txBody>
          <a:bodyPr anchor="ctr"/>
          <a:lstStyle>
            <a:lvl1pPr marL="0" indent="0" algn="ctr">
              <a:buNone/>
              <a:defRPr/>
            </a:lvl1pPr>
          </a:lstStyle>
          <a:p>
            <a:r>
              <a:rPr lang="en-US"/>
              <a:t>Click icon to add picture</a:t>
            </a:r>
            <a:endParaRPr lang="en-US" dirty="0"/>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E478F-E849-4A8C-AF1F-CBCC78A7CBFA}" type="slidenum">
              <a:rPr lang="en-US" smtClean="0"/>
              <a:t>‹#›</a:t>
            </a:fld>
            <a:endParaRPr lang="en-US" dirty="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2799617"/>
            <a:ext cx="4646246" cy="2218585"/>
          </a:xfrm>
        </p:spPr>
        <p:txBody>
          <a:bodyPr>
            <a:noAutofit/>
          </a:bodyPr>
          <a:lstStyle>
            <a:lvl1pPr>
              <a:defRPr/>
            </a:lvl1pPr>
          </a:lstStyle>
          <a:p>
            <a:pPr marL="0" indent="0">
              <a:lnSpc>
                <a:spcPct val="100000"/>
              </a:lnSpc>
              <a:buNone/>
            </a:pPr>
            <a:r>
              <a:rPr lang="en-US" sz="1600" dirty="0">
                <a:cs typeface="Biome Light" panose="020B0303030204020804" pitchFamily="34" charset="0"/>
              </a:rPr>
              <a:t>Click to edit master text style.</a:t>
            </a:r>
          </a:p>
          <a:p>
            <a:pPr marL="0" indent="0">
              <a:buNone/>
            </a:pPr>
            <a:endParaRPr lang="en-US" dirty="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C2E478F-E849-4A8C-AF1F-CBCC78A7CBFA}" type="slidenum">
              <a:rPr lang="en-US" smtClean="0"/>
              <a:pPr/>
              <a:t>‹#›</a:t>
            </a:fld>
            <a:endParaRPr lang="en-US" dirty="0"/>
          </a:p>
        </p:txBody>
      </p:sp>
      <p:sp>
        <p:nvSpPr>
          <p:cNvPr id="2" name="Title 1">
            <a:extLst>
              <a:ext uri="{FF2B5EF4-FFF2-40B4-BE49-F238E27FC236}">
                <a16:creationId xmlns:a16="http://schemas.microsoft.com/office/drawing/2014/main" id="{3CB0E4A3-5566-43FE-A59F-2C4F4FE7F32A}"/>
              </a:ext>
            </a:extLst>
          </p:cNvPr>
          <p:cNvSpPr>
            <a:spLocks noGrp="1"/>
          </p:cNvSpPr>
          <p:nvPr>
            <p:ph type="title"/>
          </p:nvPr>
        </p:nvSpPr>
        <p:spPr>
          <a:xfrm>
            <a:off x="6095999" y="612037"/>
            <a:ext cx="5897218" cy="884238"/>
          </a:xfrm>
        </p:spPr>
        <p:txBody>
          <a:bodyPr lIns="91440" rIns="91440" anchor="t">
            <a:noAutofit/>
          </a:bodyPr>
          <a:lstStyle>
            <a:lvl1pPr algn="l">
              <a:lnSpc>
                <a:spcPct val="150000"/>
              </a:lnSpc>
              <a:spcBef>
                <a:spcPts val="1000"/>
              </a:spcBef>
              <a:defRPr sz="3200">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1247832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6792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4242487 w 6096000"/>
              <a:gd name="connsiteY2" fmla="*/ 6833286 h 6858000"/>
              <a:gd name="connsiteX3" fmla="*/ 0 w 6096000"/>
              <a:gd name="connsiteY3" fmla="*/ 6858000 h 6858000"/>
              <a:gd name="connsiteX4" fmla="*/ 0 w 6096000"/>
              <a:gd name="connsiteY4" fmla="*/ 0 h 6858000"/>
              <a:gd name="connsiteX0" fmla="*/ 0 w 6096000"/>
              <a:gd name="connsiteY0" fmla="*/ 0 h 6867922"/>
              <a:gd name="connsiteX1" fmla="*/ 6096000 w 6096000"/>
              <a:gd name="connsiteY1" fmla="*/ 0 h 6867922"/>
              <a:gd name="connsiteX2" fmla="*/ 4228633 w 6096000"/>
              <a:gd name="connsiteY2" fmla="*/ 6867922 h 6867922"/>
              <a:gd name="connsiteX3" fmla="*/ 0 w 6096000"/>
              <a:gd name="connsiteY3" fmla="*/ 6858000 h 6867922"/>
              <a:gd name="connsiteX4" fmla="*/ 0 w 6096000"/>
              <a:gd name="connsiteY4" fmla="*/ 0 h 6867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7922">
                <a:moveTo>
                  <a:pt x="0" y="0"/>
                </a:moveTo>
                <a:lnTo>
                  <a:pt x="6096000" y="0"/>
                </a:lnTo>
                <a:lnTo>
                  <a:pt x="4228633" y="6867922"/>
                </a:lnTo>
                <a:lnTo>
                  <a:pt x="0" y="6858000"/>
                </a:lnTo>
                <a:lnTo>
                  <a:pt x="0" y="0"/>
                </a:lnTo>
                <a:close/>
              </a:path>
            </a:pathLst>
          </a:custGeom>
          <a:effectLst/>
        </p:spPr>
        <p:txBody>
          <a:bodyPr anchor="ctr"/>
          <a:lstStyle>
            <a:lvl1pPr marL="0" indent="0" algn="ctr">
              <a:buNone/>
              <a:defRPr/>
            </a:lvl1pPr>
          </a:lstStyle>
          <a:p>
            <a:r>
              <a:rPr lang="en-US"/>
              <a:t>Click icon to add picture</a:t>
            </a:r>
            <a:endParaRPr lang="en-US" dirty="0"/>
          </a:p>
        </p:txBody>
      </p:sp>
      <p:sp>
        <p:nvSpPr>
          <p:cNvPr id="8" name="Title 1">
            <a:extLst>
              <a:ext uri="{FF2B5EF4-FFF2-40B4-BE49-F238E27FC236}">
                <a16:creationId xmlns:a16="http://schemas.microsoft.com/office/drawing/2014/main" id="{AABA725B-4BCB-1D48-9C5D-46706B18719E}"/>
              </a:ext>
            </a:extLst>
          </p:cNvPr>
          <p:cNvSpPr>
            <a:spLocks noGrp="1"/>
          </p:cNvSpPr>
          <p:nvPr>
            <p:ph type="title" hasCustomPrompt="1"/>
          </p:nvPr>
        </p:nvSpPr>
        <p:spPr>
          <a:xfrm>
            <a:off x="6096000" y="2262871"/>
            <a:ext cx="5251450" cy="1661297"/>
          </a:xfrm>
        </p:spPr>
        <p:txBody>
          <a:bodyPr anchor="b"/>
          <a:lstStyle>
            <a:lvl1pPr algn="l">
              <a:defRPr sz="6000" spc="300"/>
            </a:lvl1pPr>
          </a:lstStyle>
          <a:p>
            <a:r>
              <a:rPr lang="en-US" dirty="0"/>
              <a:t>CLICK TO EDIT MASTER TITLE</a:t>
            </a:r>
          </a:p>
        </p:txBody>
      </p:sp>
      <p:sp>
        <p:nvSpPr>
          <p:cNvPr id="3" name="Text Placeholder 2">
            <a:extLst>
              <a:ext uri="{FF2B5EF4-FFF2-40B4-BE49-F238E27FC236}">
                <a16:creationId xmlns:a16="http://schemas.microsoft.com/office/drawing/2014/main" id="{893C356F-E483-4AFD-856C-13BB8E8A5605}"/>
              </a:ext>
            </a:extLst>
          </p:cNvPr>
          <p:cNvSpPr>
            <a:spLocks noGrp="1"/>
          </p:cNvSpPr>
          <p:nvPr>
            <p:ph type="body" idx="1" hasCustomPrompt="1"/>
          </p:nvPr>
        </p:nvSpPr>
        <p:spPr>
          <a:xfrm>
            <a:off x="6096000" y="4378134"/>
            <a:ext cx="5251450" cy="36512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chor="ctr">
            <a:noAutofit/>
          </a:bodyPr>
          <a:lstStyle>
            <a:lvl1pPr marL="0" indent="0" algn="ctr">
              <a:lnSpc>
                <a:spcPct val="100000"/>
              </a:lnSpc>
              <a:buNone/>
              <a:defRPr sz="1400" cap="all" spc="6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5289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74E6-E39E-4D19-B91F-8E84F37CBF3C}"/>
              </a:ext>
            </a:extLst>
          </p:cNvPr>
          <p:cNvSpPr>
            <a:spLocks noGrp="1"/>
          </p:cNvSpPr>
          <p:nvPr>
            <p:ph type="title" hasCustomPrompt="1"/>
          </p:nvPr>
        </p:nvSpPr>
        <p:spPr>
          <a:xfrm>
            <a:off x="7792279" y="365125"/>
            <a:ext cx="4018722" cy="573989"/>
          </a:xfrm>
        </p:spPr>
        <p:txBody>
          <a:bodyPr lIns="0" rIns="0">
            <a:noAutofit/>
          </a:bodyPr>
          <a:lstStyle>
            <a:lvl1pPr algn="l">
              <a:defRPr sz="3200" spc="300"/>
            </a:lvl1pPr>
          </a:lstStyle>
          <a:p>
            <a:r>
              <a:rPr lang="en-US" dirty="0"/>
              <a:t>SLIDE TITLE HERE</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7792279" y="1263841"/>
            <a:ext cx="4018722" cy="4636392"/>
          </a:xfrm>
        </p:spPr>
        <p:txBody>
          <a:bodyPr lIns="0" rIns="0">
            <a:noAutofit/>
          </a:bodyPr>
          <a:lstStyle>
            <a:lvl1pPr>
              <a:lnSpc>
                <a:spcPct val="150000"/>
              </a:lnSpc>
              <a:spcBef>
                <a:spcPts val="500"/>
              </a:spcBef>
              <a:defRPr sz="1600"/>
            </a:lvl1pPr>
            <a:lvl2pPr>
              <a:lnSpc>
                <a:spcPct val="150000"/>
              </a:lnSpc>
              <a:spcBef>
                <a:spcPts val="500"/>
              </a:spcBef>
              <a:defRPr sz="1400"/>
            </a:lvl2pPr>
            <a:lvl3pPr>
              <a:lnSpc>
                <a:spcPct val="150000"/>
              </a:lnSpc>
              <a:spcBef>
                <a:spcPts val="500"/>
              </a:spcBef>
              <a:defRPr sz="1400"/>
            </a:lvl3pPr>
            <a:lvl4pPr>
              <a:lnSpc>
                <a:spcPct val="150000"/>
              </a:lnSpc>
              <a:spcBef>
                <a:spcPts val="500"/>
              </a:spcBef>
              <a:defRPr sz="1200"/>
            </a:lvl4pPr>
            <a:lvl5pPr>
              <a:lnSpc>
                <a:spcPct val="150000"/>
              </a:lnSpc>
              <a:spcBef>
                <a:spcPts val="50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9" name="Slide Number Placeholder 5">
            <a:extLst>
              <a:ext uri="{FF2B5EF4-FFF2-40B4-BE49-F238E27FC236}">
                <a16:creationId xmlns:a16="http://schemas.microsoft.com/office/drawing/2014/main" id="{3DEB48E0-328C-45EE-A8BD-90E6AB26108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noAutofit/>
          </a:bodyPr>
          <a:lstStyle>
            <a:lvl1pPr algn="r">
              <a:defRPr sz="1200">
                <a:solidFill>
                  <a:schemeClr val="tx1">
                    <a:tint val="75000"/>
                  </a:schemeClr>
                </a:solidFill>
              </a:defRPr>
            </a:lvl1pPr>
          </a:lstStyle>
          <a:p>
            <a:fld id="{8C2E478F-E849-4A8C-AF1F-CBCC78A7CBFA}" type="slidenum">
              <a:rPr lang="en-US" smtClean="0"/>
              <a:t>‹#›</a:t>
            </a:fld>
            <a:endParaRPr lang="en-US" dirty="0"/>
          </a:p>
        </p:txBody>
      </p:sp>
      <p:sp>
        <p:nvSpPr>
          <p:cNvPr id="5" name="Picture Placeholder 4">
            <a:extLst>
              <a:ext uri="{FF2B5EF4-FFF2-40B4-BE49-F238E27FC236}">
                <a16:creationId xmlns:a16="http://schemas.microsoft.com/office/drawing/2014/main" id="{D7CA175D-816E-4F70-96CC-8A1FD0EB16CE}"/>
              </a:ext>
            </a:extLst>
          </p:cNvPr>
          <p:cNvSpPr>
            <a:spLocks noGrp="1"/>
          </p:cNvSpPr>
          <p:nvPr>
            <p:ph type="pic" sz="quarter" idx="14"/>
          </p:nvPr>
        </p:nvSpPr>
        <p:spPr>
          <a:xfrm>
            <a:off x="736600" y="365125"/>
            <a:ext cx="2997200" cy="1781979"/>
          </a:xfrm>
        </p:spPr>
        <p:txBody>
          <a:bodyPr>
            <a:noAutofit/>
          </a:bodyPr>
          <a:lstStyle/>
          <a:p>
            <a:r>
              <a:rPr lang="en-US"/>
              <a:t>Click icon to add picture</a:t>
            </a:r>
            <a:endParaRPr lang="en-US" dirty="0"/>
          </a:p>
        </p:txBody>
      </p:sp>
      <p:sp>
        <p:nvSpPr>
          <p:cNvPr id="9" name="Picture Placeholder 4">
            <a:extLst>
              <a:ext uri="{FF2B5EF4-FFF2-40B4-BE49-F238E27FC236}">
                <a16:creationId xmlns:a16="http://schemas.microsoft.com/office/drawing/2014/main" id="{323519C8-24DE-471D-85A9-7A8AFACEC456}"/>
              </a:ext>
            </a:extLst>
          </p:cNvPr>
          <p:cNvSpPr>
            <a:spLocks noGrp="1"/>
          </p:cNvSpPr>
          <p:nvPr>
            <p:ph type="pic" sz="quarter" idx="15"/>
          </p:nvPr>
        </p:nvSpPr>
        <p:spPr>
          <a:xfrm>
            <a:off x="4051300" y="365125"/>
            <a:ext cx="2997200" cy="1781979"/>
          </a:xfrm>
        </p:spPr>
        <p:txBody>
          <a:bodyPr>
            <a:noAutofit/>
          </a:bodyPr>
          <a:lstStyle/>
          <a:p>
            <a:r>
              <a:rPr lang="en-US"/>
              <a:t>Click icon to add picture</a:t>
            </a:r>
            <a:endParaRPr lang="en-US" dirty="0"/>
          </a:p>
        </p:txBody>
      </p:sp>
      <p:sp>
        <p:nvSpPr>
          <p:cNvPr id="10" name="Picture Placeholder 4">
            <a:extLst>
              <a:ext uri="{FF2B5EF4-FFF2-40B4-BE49-F238E27FC236}">
                <a16:creationId xmlns:a16="http://schemas.microsoft.com/office/drawing/2014/main" id="{547F0F1E-7AF5-4B76-928C-7B28010C4F93}"/>
              </a:ext>
            </a:extLst>
          </p:cNvPr>
          <p:cNvSpPr>
            <a:spLocks noGrp="1"/>
          </p:cNvSpPr>
          <p:nvPr>
            <p:ph type="pic" sz="quarter" idx="16"/>
          </p:nvPr>
        </p:nvSpPr>
        <p:spPr>
          <a:xfrm>
            <a:off x="736600" y="2422525"/>
            <a:ext cx="2997200" cy="1781979"/>
          </a:xfrm>
        </p:spPr>
        <p:txBody>
          <a:bodyPr>
            <a:noAutofit/>
          </a:bodyPr>
          <a:lstStyle/>
          <a:p>
            <a:r>
              <a:rPr lang="en-US"/>
              <a:t>Click icon to add picture</a:t>
            </a:r>
            <a:endParaRPr lang="en-US" dirty="0"/>
          </a:p>
        </p:txBody>
      </p:sp>
      <p:sp>
        <p:nvSpPr>
          <p:cNvPr id="11" name="Picture Placeholder 4">
            <a:extLst>
              <a:ext uri="{FF2B5EF4-FFF2-40B4-BE49-F238E27FC236}">
                <a16:creationId xmlns:a16="http://schemas.microsoft.com/office/drawing/2014/main" id="{063D0E8E-9491-4AF0-918D-A0B782C5FD68}"/>
              </a:ext>
            </a:extLst>
          </p:cNvPr>
          <p:cNvSpPr>
            <a:spLocks noGrp="1"/>
          </p:cNvSpPr>
          <p:nvPr>
            <p:ph type="pic" sz="quarter" idx="17"/>
          </p:nvPr>
        </p:nvSpPr>
        <p:spPr>
          <a:xfrm>
            <a:off x="4051300" y="2422525"/>
            <a:ext cx="2997200" cy="1781979"/>
          </a:xfrm>
        </p:spPr>
        <p:txBody>
          <a:bodyPr>
            <a:noAutofit/>
          </a:bodyPr>
          <a:lstStyle/>
          <a:p>
            <a:r>
              <a:rPr lang="en-US"/>
              <a:t>Click icon to add picture</a:t>
            </a:r>
            <a:endParaRPr lang="en-US" dirty="0"/>
          </a:p>
        </p:txBody>
      </p:sp>
      <p:sp>
        <p:nvSpPr>
          <p:cNvPr id="12" name="Picture Placeholder 4">
            <a:extLst>
              <a:ext uri="{FF2B5EF4-FFF2-40B4-BE49-F238E27FC236}">
                <a16:creationId xmlns:a16="http://schemas.microsoft.com/office/drawing/2014/main" id="{042F54CB-9200-4D74-968A-0A3E5871D9E5}"/>
              </a:ext>
            </a:extLst>
          </p:cNvPr>
          <p:cNvSpPr>
            <a:spLocks noGrp="1"/>
          </p:cNvSpPr>
          <p:nvPr>
            <p:ph type="pic" sz="quarter" idx="18"/>
          </p:nvPr>
        </p:nvSpPr>
        <p:spPr>
          <a:xfrm>
            <a:off x="736600" y="4479925"/>
            <a:ext cx="2997200" cy="1781979"/>
          </a:xfrm>
        </p:spPr>
        <p:txBody>
          <a:bodyPr>
            <a:noAutofit/>
          </a:bodyPr>
          <a:lstStyle/>
          <a:p>
            <a:r>
              <a:rPr lang="en-US"/>
              <a:t>Click icon to add picture</a:t>
            </a:r>
            <a:endParaRPr lang="en-US" dirty="0"/>
          </a:p>
        </p:txBody>
      </p:sp>
      <p:sp>
        <p:nvSpPr>
          <p:cNvPr id="13" name="Picture Placeholder 4">
            <a:extLst>
              <a:ext uri="{FF2B5EF4-FFF2-40B4-BE49-F238E27FC236}">
                <a16:creationId xmlns:a16="http://schemas.microsoft.com/office/drawing/2014/main" id="{1D925119-27E3-496E-86BC-23416F94FB61}"/>
              </a:ext>
            </a:extLst>
          </p:cNvPr>
          <p:cNvSpPr>
            <a:spLocks noGrp="1"/>
          </p:cNvSpPr>
          <p:nvPr>
            <p:ph type="pic" sz="quarter" idx="19"/>
          </p:nvPr>
        </p:nvSpPr>
        <p:spPr>
          <a:xfrm>
            <a:off x="4051300" y="4479925"/>
            <a:ext cx="2997200" cy="1781979"/>
          </a:xfrm>
        </p:spPr>
        <p:txBody>
          <a:bodyPr>
            <a:noAutofit/>
          </a:bodyPr>
          <a:lstStyle/>
          <a:p>
            <a:r>
              <a:rPr lang="en-US"/>
              <a:t>Click icon to add picture</a:t>
            </a:r>
            <a:endParaRPr lang="en-US" dirty="0"/>
          </a:p>
        </p:txBody>
      </p:sp>
      <p:sp>
        <p:nvSpPr>
          <p:cNvPr id="4" name="Rectangle 3">
            <a:extLst>
              <a:ext uri="{FF2B5EF4-FFF2-40B4-BE49-F238E27FC236}">
                <a16:creationId xmlns:a16="http://schemas.microsoft.com/office/drawing/2014/main" id="{9DF93AF7-D4DC-42B5-8A4F-B5F3ABBB031F}"/>
              </a:ext>
              <a:ext uri="{C183D7F6-B498-43B3-948B-1728B52AA6E4}">
                <adec:decorative xmlns:adec="http://schemas.microsoft.com/office/drawing/2017/decorative" val="1"/>
              </a:ext>
            </a:extLst>
          </p:cNvPr>
          <p:cNvSpPr/>
          <p:nvPr userDrawn="1"/>
        </p:nvSpPr>
        <p:spPr>
          <a:xfrm>
            <a:off x="7781678"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Tree>
    <p:extLst>
      <p:ext uri="{BB962C8B-B14F-4D97-AF65-F5344CB8AC3E}">
        <p14:creationId xmlns:p14="http://schemas.microsoft.com/office/powerpoint/2010/main" val="17539680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45D17-D652-4766-B11C-2E8D8390D957}"/>
              </a:ext>
            </a:extLst>
          </p:cNvPr>
          <p:cNvSpPr>
            <a:spLocks noGrp="1"/>
          </p:cNvSpPr>
          <p:nvPr>
            <p:ph type="title"/>
          </p:nvPr>
        </p:nvSpPr>
        <p:spPr>
          <a:xfrm>
            <a:off x="594519" y="767791"/>
            <a:ext cx="11002962" cy="823913"/>
          </a:xfrm>
        </p:spPr>
        <p:txBody>
          <a:bodyPr>
            <a:noAutofit/>
          </a:bodyPr>
          <a:lstStyle>
            <a:lvl1pPr>
              <a:defRPr sz="4800" spc="300"/>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6BC7A58C-70BA-43E5-BD90-83ADB63B0C00}"/>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0F8A60B7-2499-42C6-8A74-ACDAE245746D}"/>
              </a:ext>
            </a:extLst>
          </p:cNvPr>
          <p:cNvSpPr>
            <a:spLocks noGrp="1"/>
          </p:cNvSpPr>
          <p:nvPr>
            <p:ph type="sldNum" sz="quarter" idx="11"/>
          </p:nvPr>
        </p:nvSpPr>
        <p:spPr/>
        <p:txBody>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345263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4C179BAC-E989-4203-B9B4-66280365481B}"/>
              </a:ext>
            </a:extLst>
          </p:cNvPr>
          <p:cNvSpPr>
            <a:spLocks noGrp="1"/>
          </p:cNvSpPr>
          <p:nvPr>
            <p:ph type="title"/>
          </p:nvPr>
        </p:nvSpPr>
        <p:spPr>
          <a:xfrm>
            <a:off x="4038600" y="4607137"/>
            <a:ext cx="4114800" cy="421480"/>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oAutofit/>
          </a:bodyPr>
          <a:lstStyle>
            <a:lvl1pPr>
              <a:defRPr sz="1400" spc="300" baseline="0">
                <a:latin typeface="+mn-lt"/>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60CCC81E-A013-4315-AD13-97BA3AA95596}"/>
              </a:ext>
            </a:extLst>
          </p:cNvPr>
          <p:cNvSpPr>
            <a:spLocks noGrp="1"/>
          </p:cNvSpPr>
          <p:nvPr>
            <p:ph type="body" sz="quarter" idx="11" hasCustomPrompt="1"/>
          </p:nvPr>
        </p:nvSpPr>
        <p:spPr>
          <a:xfrm>
            <a:off x="1478756" y="1569719"/>
            <a:ext cx="9234488" cy="2651443"/>
          </a:xfrm>
        </p:spPr>
        <p:txBody>
          <a:bodyPr>
            <a:noAutofit/>
          </a:bodyPr>
          <a:lstStyle>
            <a:lvl1pPr marL="0" indent="0" algn="ctr">
              <a:buNone/>
              <a:defRPr sz="3200"/>
            </a:lvl1pPr>
          </a:lstStyle>
          <a:p>
            <a:pPr lvl="0"/>
            <a:r>
              <a:rPr lang="en-US" dirty="0"/>
              <a:t>CLICK TO EDIT MASTER TEXT STYLES</a:t>
            </a:r>
          </a:p>
        </p:txBody>
      </p:sp>
    </p:spTree>
    <p:extLst>
      <p:ext uri="{BB962C8B-B14F-4D97-AF65-F5344CB8AC3E}">
        <p14:creationId xmlns:p14="http://schemas.microsoft.com/office/powerpoint/2010/main" val="79555376"/>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0EF11611-8537-47CC-87AC-2E25428B72BA}"/>
              </a:ext>
            </a:extLst>
          </p:cNvPr>
          <p:cNvSpPr>
            <a:spLocks noGrp="1"/>
          </p:cNvSpPr>
          <p:nvPr>
            <p:ph type="title"/>
          </p:nvPr>
        </p:nvSpPr>
        <p:spPr>
          <a:xfrm>
            <a:off x="594519" y="1"/>
            <a:ext cx="11002962" cy="1623218"/>
          </a:xfrm>
        </p:spPr>
        <p:txBody>
          <a:bodyPr anchor="ctr">
            <a:noAutofit/>
          </a:bodyPr>
          <a:lstStyle/>
          <a:p>
            <a:pPr algn="ctr"/>
            <a:r>
              <a:rPr lang="en-US" sz="4800"/>
              <a:t>Click to edit Master title style</a:t>
            </a:r>
            <a:endParaRPr lang="en-US" sz="4800" dirty="0"/>
          </a:p>
        </p:txBody>
      </p:sp>
      <p:sp>
        <p:nvSpPr>
          <p:cNvPr id="19" name="Picture Placeholder 17">
            <a:extLst>
              <a:ext uri="{FF2B5EF4-FFF2-40B4-BE49-F238E27FC236}">
                <a16:creationId xmlns:a16="http://schemas.microsoft.com/office/drawing/2014/main" id="{D1A63A52-1E65-414B-BBC3-D31F515791AC}"/>
              </a:ext>
            </a:extLst>
          </p:cNvPr>
          <p:cNvSpPr>
            <a:spLocks noGrp="1"/>
          </p:cNvSpPr>
          <p:nvPr>
            <p:ph type="pic" sz="quarter" idx="11"/>
          </p:nvPr>
        </p:nvSpPr>
        <p:spPr>
          <a:xfrm>
            <a:off x="6578601" y="1638300"/>
            <a:ext cx="5156200" cy="1892300"/>
          </a:xfrm>
        </p:spPr>
        <p:txBody>
          <a:bodyPr>
            <a:noAutofit/>
          </a:bodyPr>
          <a:lstStyle/>
          <a:p>
            <a:r>
              <a:rPr lang="en-US"/>
              <a:t>Click icon to add picture</a:t>
            </a:r>
            <a:endParaRPr lang="en-US" dirty="0"/>
          </a:p>
        </p:txBody>
      </p:sp>
      <p:sp>
        <p:nvSpPr>
          <p:cNvPr id="18" name="Picture Placeholder 17">
            <a:extLst>
              <a:ext uri="{FF2B5EF4-FFF2-40B4-BE49-F238E27FC236}">
                <a16:creationId xmlns:a16="http://schemas.microsoft.com/office/drawing/2014/main" id="{ED7E0E1A-1E64-4A9A-9C8B-69486BD1123B}"/>
              </a:ext>
            </a:extLst>
          </p:cNvPr>
          <p:cNvSpPr>
            <a:spLocks noGrp="1"/>
          </p:cNvSpPr>
          <p:nvPr>
            <p:ph type="pic" sz="quarter" idx="10"/>
          </p:nvPr>
        </p:nvSpPr>
        <p:spPr>
          <a:xfrm>
            <a:off x="469900" y="1638300"/>
            <a:ext cx="5156200" cy="1892300"/>
          </a:xfrm>
        </p:spPr>
        <p:txBody>
          <a:bodyPr>
            <a:noAutofit/>
          </a:bodyPr>
          <a:lstStyle/>
          <a:p>
            <a:r>
              <a:rPr lang="en-US"/>
              <a:t>Click icon to add picture</a:t>
            </a:r>
            <a:endParaRPr lang="en-US" dirty="0"/>
          </a:p>
        </p:txBody>
      </p:sp>
      <p:sp>
        <p:nvSpPr>
          <p:cNvPr id="10" name="Text Placeholder 3">
            <a:extLst>
              <a:ext uri="{FF2B5EF4-FFF2-40B4-BE49-F238E27FC236}">
                <a16:creationId xmlns:a16="http://schemas.microsoft.com/office/drawing/2014/main" id="{1E462965-19D7-4A65-B394-9AE76A5B4805}"/>
              </a:ext>
            </a:extLst>
          </p:cNvPr>
          <p:cNvSpPr>
            <a:spLocks noGrp="1"/>
          </p:cNvSpPr>
          <p:nvPr>
            <p:ph type="body" idx="1"/>
          </p:nvPr>
        </p:nvSpPr>
        <p:spPr>
          <a:xfrm>
            <a:off x="469107" y="3864355"/>
            <a:ext cx="5157787" cy="494506"/>
          </a:xfrm>
        </p:spPr>
        <p:txBody>
          <a:bodyPr>
            <a:noAutofit/>
          </a:bodyPr>
          <a:lstStyle>
            <a:lvl1pPr marL="0" indent="0">
              <a:buNone/>
              <a:defRPr sz="2400"/>
            </a:lvl1pPr>
          </a:lstStyle>
          <a:p>
            <a:pPr lvl="0"/>
            <a:r>
              <a:rPr lang="en-US" spc="300">
                <a:solidFill>
                  <a:schemeClr val="tx1"/>
                </a:solidFill>
              </a:rPr>
              <a:t>Click to edit Master text styles</a:t>
            </a:r>
          </a:p>
        </p:txBody>
      </p:sp>
      <p:sp>
        <p:nvSpPr>
          <p:cNvPr id="11" name="Content Placeholder 4">
            <a:extLst>
              <a:ext uri="{FF2B5EF4-FFF2-40B4-BE49-F238E27FC236}">
                <a16:creationId xmlns:a16="http://schemas.microsoft.com/office/drawing/2014/main" id="{FAEC14D1-0BEA-4D9A-9D96-A56B6A9B07AC}"/>
              </a:ext>
            </a:extLst>
          </p:cNvPr>
          <p:cNvSpPr>
            <a:spLocks noGrp="1"/>
          </p:cNvSpPr>
          <p:nvPr>
            <p:ph sz="half" idx="2"/>
          </p:nvPr>
        </p:nvSpPr>
        <p:spPr>
          <a:xfrm>
            <a:off x="469107" y="4531139"/>
            <a:ext cx="5157787" cy="2039144"/>
          </a:xfrm>
        </p:spPr>
        <p:txBody>
          <a:bodyPr>
            <a:noAutofit/>
          </a:bodyPr>
          <a:lstStyle/>
          <a:p>
            <a:pPr lvl="0">
              <a:lnSpc>
                <a:spcPct val="100000"/>
              </a:lnSpc>
              <a:buFont typeface="Wingdings" panose="05000000000000000000" pitchFamily="2" charset="2"/>
              <a:buChar char="§"/>
            </a:pPr>
            <a:r>
              <a:rPr lang="en-US" sz="1400">
                <a:solidFill>
                  <a:schemeClr val="tx1"/>
                </a:solidFill>
              </a:rPr>
              <a:t>Click to edit Master text styles</a:t>
            </a:r>
          </a:p>
        </p:txBody>
      </p:sp>
      <p:sp>
        <p:nvSpPr>
          <p:cNvPr id="12" name="Text Placeholder 5">
            <a:extLst>
              <a:ext uri="{FF2B5EF4-FFF2-40B4-BE49-F238E27FC236}">
                <a16:creationId xmlns:a16="http://schemas.microsoft.com/office/drawing/2014/main" id="{1507BB47-1AB4-42F2-99FF-453A0622B815}"/>
              </a:ext>
            </a:extLst>
          </p:cNvPr>
          <p:cNvSpPr>
            <a:spLocks noGrp="1"/>
          </p:cNvSpPr>
          <p:nvPr>
            <p:ph type="body" sz="quarter" idx="3"/>
          </p:nvPr>
        </p:nvSpPr>
        <p:spPr>
          <a:xfrm>
            <a:off x="6565107" y="3864355"/>
            <a:ext cx="5183188" cy="494506"/>
          </a:xfrm>
        </p:spPr>
        <p:txBody>
          <a:bodyPr>
            <a:noAutofit/>
          </a:bodyPr>
          <a:lstStyle>
            <a:lvl1pPr marL="0" indent="0">
              <a:buNone/>
              <a:defRPr sz="2400"/>
            </a:lvl1pPr>
          </a:lstStyle>
          <a:p>
            <a:pPr lvl="0"/>
            <a:r>
              <a:rPr lang="en-US" spc="300">
                <a:solidFill>
                  <a:schemeClr val="tx1"/>
                </a:solidFill>
              </a:rPr>
              <a:t>Click to edit Master text styles</a:t>
            </a:r>
          </a:p>
        </p:txBody>
      </p:sp>
      <p:sp>
        <p:nvSpPr>
          <p:cNvPr id="14" name="Content Placeholder 6">
            <a:extLst>
              <a:ext uri="{FF2B5EF4-FFF2-40B4-BE49-F238E27FC236}">
                <a16:creationId xmlns:a16="http://schemas.microsoft.com/office/drawing/2014/main" id="{438D6EEA-A0DB-4B5F-8F41-A9C1F2C094C0}"/>
              </a:ext>
            </a:extLst>
          </p:cNvPr>
          <p:cNvSpPr>
            <a:spLocks noGrp="1"/>
          </p:cNvSpPr>
          <p:nvPr>
            <p:ph sz="quarter" idx="4"/>
          </p:nvPr>
        </p:nvSpPr>
        <p:spPr>
          <a:xfrm>
            <a:off x="6565107" y="4531139"/>
            <a:ext cx="5183188" cy="2039144"/>
          </a:xfrm>
        </p:spPr>
        <p:txBody>
          <a:bodyPr>
            <a:noAutofit/>
          </a:bodyPr>
          <a:lstStyle/>
          <a:p>
            <a:pPr lvl="0">
              <a:lnSpc>
                <a:spcPct val="100000"/>
              </a:lnSpc>
              <a:buFont typeface="Wingdings" panose="05000000000000000000" pitchFamily="2" charset="2"/>
              <a:buChar char="§"/>
            </a:pPr>
            <a:r>
              <a:rPr lang="en-US" sz="1400">
                <a:solidFill>
                  <a:schemeClr val="tx1"/>
                </a:solidFill>
              </a:rPr>
              <a:t>Click to edit Master text styles</a:t>
            </a:r>
          </a:p>
        </p:txBody>
      </p:sp>
      <p:sp>
        <p:nvSpPr>
          <p:cNvPr id="20" name="Slide Number Placeholder 5">
            <a:extLst>
              <a:ext uri="{FF2B5EF4-FFF2-40B4-BE49-F238E27FC236}">
                <a16:creationId xmlns:a16="http://schemas.microsoft.com/office/drawing/2014/main" id="{A4909F59-7529-454A-A1EF-3CC1EADEFC1F}"/>
              </a:ext>
            </a:extLst>
          </p:cNvPr>
          <p:cNvSpPr>
            <a:spLocks noGrp="1"/>
          </p:cNvSpPr>
          <p:nvPr>
            <p:ph type="sldNum" sz="quarter" idx="12"/>
          </p:nvPr>
        </p:nvSpPr>
        <p:spPr>
          <a:xfrm>
            <a:off x="11549269" y="6468303"/>
            <a:ext cx="443948" cy="365125"/>
          </a:xfrm>
        </p:spPr>
        <p:txBody>
          <a:bodyPr>
            <a:noAutofit/>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1270834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86F91B-547E-43BC-9BCE-04619DAAFEC2}"/>
              </a:ext>
            </a:extLst>
          </p:cNvPr>
          <p:cNvSpPr>
            <a:spLocks noGrp="1"/>
          </p:cNvSpPr>
          <p:nvPr>
            <p:ph type="title"/>
          </p:nvPr>
        </p:nvSpPr>
        <p:spPr>
          <a:xfrm>
            <a:off x="594519" y="1"/>
            <a:ext cx="11002962" cy="1623218"/>
          </a:xfrm>
        </p:spPr>
        <p:txBody>
          <a:bodyPr anchor="ctr">
            <a:noAutofit/>
          </a:bodyPr>
          <a:lstStyle/>
          <a:p>
            <a:pPr algn="ctr"/>
            <a:r>
              <a:rPr lang="en-US" sz="4800"/>
              <a:t>Click to edit Master title style</a:t>
            </a:r>
            <a:endParaRPr lang="en-US" sz="4800" dirty="0"/>
          </a:p>
        </p:txBody>
      </p:sp>
      <p:sp>
        <p:nvSpPr>
          <p:cNvPr id="28" name="Text Placeholder 27">
            <a:extLst>
              <a:ext uri="{FF2B5EF4-FFF2-40B4-BE49-F238E27FC236}">
                <a16:creationId xmlns:a16="http://schemas.microsoft.com/office/drawing/2014/main" id="{D635DFA1-45D2-4EFE-8BB2-BE966346691E}"/>
              </a:ext>
            </a:extLst>
          </p:cNvPr>
          <p:cNvSpPr>
            <a:spLocks noGrp="1"/>
          </p:cNvSpPr>
          <p:nvPr>
            <p:ph type="body" sz="quarter" idx="13" hasCustomPrompt="1"/>
          </p:nvPr>
        </p:nvSpPr>
        <p:spPr>
          <a:xfrm>
            <a:off x="960121" y="3669506"/>
            <a:ext cx="3108326" cy="2566988"/>
          </a:xfrm>
        </p:spPr>
        <p:txBody>
          <a:bodyPr>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Picture Placeholder 23">
            <a:extLst>
              <a:ext uri="{FF2B5EF4-FFF2-40B4-BE49-F238E27FC236}">
                <a16:creationId xmlns:a16="http://schemas.microsoft.com/office/drawing/2014/main" id="{2F2918FE-A84E-4303-AEF3-4FD66CDD733E}"/>
              </a:ext>
            </a:extLst>
          </p:cNvPr>
          <p:cNvSpPr>
            <a:spLocks noGrp="1"/>
          </p:cNvSpPr>
          <p:nvPr>
            <p:ph type="pic" sz="quarter" idx="10"/>
          </p:nvPr>
        </p:nvSpPr>
        <p:spPr>
          <a:xfrm>
            <a:off x="960438" y="1624013"/>
            <a:ext cx="3108325" cy="1892300"/>
          </a:xfrm>
        </p:spPr>
        <p:txBody>
          <a:bodyPr>
            <a:noAutofit/>
          </a:bodyPr>
          <a:lstStyle/>
          <a:p>
            <a:r>
              <a:rPr lang="en-US"/>
              <a:t>Click icon to add picture</a:t>
            </a:r>
            <a:endParaRPr lang="en-US" dirty="0"/>
          </a:p>
        </p:txBody>
      </p:sp>
      <p:sp>
        <p:nvSpPr>
          <p:cNvPr id="25" name="Picture Placeholder 23">
            <a:extLst>
              <a:ext uri="{FF2B5EF4-FFF2-40B4-BE49-F238E27FC236}">
                <a16:creationId xmlns:a16="http://schemas.microsoft.com/office/drawing/2014/main" id="{E2401025-9BC9-4BDD-97DA-CA763CF846BB}"/>
              </a:ext>
            </a:extLst>
          </p:cNvPr>
          <p:cNvSpPr>
            <a:spLocks noGrp="1"/>
          </p:cNvSpPr>
          <p:nvPr>
            <p:ph type="pic" sz="quarter" idx="11"/>
          </p:nvPr>
        </p:nvSpPr>
        <p:spPr>
          <a:xfrm>
            <a:off x="4542155" y="1623219"/>
            <a:ext cx="3108325" cy="1892300"/>
          </a:xfrm>
        </p:spPr>
        <p:txBody>
          <a:bodyPr>
            <a:noAutofit/>
          </a:bodyPr>
          <a:lstStyle/>
          <a:p>
            <a:r>
              <a:rPr lang="en-US"/>
              <a:t>Click icon to add picture</a:t>
            </a:r>
            <a:endParaRPr lang="en-US" dirty="0"/>
          </a:p>
        </p:txBody>
      </p:sp>
      <p:sp>
        <p:nvSpPr>
          <p:cNvPr id="26" name="Picture Placeholder 23">
            <a:extLst>
              <a:ext uri="{FF2B5EF4-FFF2-40B4-BE49-F238E27FC236}">
                <a16:creationId xmlns:a16="http://schemas.microsoft.com/office/drawing/2014/main" id="{B7C4AAB6-897A-4ABD-AD50-2D86B197E914}"/>
              </a:ext>
            </a:extLst>
          </p:cNvPr>
          <p:cNvSpPr>
            <a:spLocks noGrp="1"/>
          </p:cNvSpPr>
          <p:nvPr>
            <p:ph type="pic" sz="quarter" idx="12"/>
          </p:nvPr>
        </p:nvSpPr>
        <p:spPr>
          <a:xfrm>
            <a:off x="8122920" y="1623219"/>
            <a:ext cx="3108325" cy="1892300"/>
          </a:xfrm>
        </p:spPr>
        <p:txBody>
          <a:bodyPr>
            <a:noAutofit/>
          </a:bodyPr>
          <a:lstStyle/>
          <a:p>
            <a:r>
              <a:rPr lang="en-US"/>
              <a:t>Click icon to add picture</a:t>
            </a:r>
            <a:endParaRPr lang="en-US" dirty="0"/>
          </a:p>
        </p:txBody>
      </p:sp>
      <p:sp>
        <p:nvSpPr>
          <p:cNvPr id="29" name="Text Placeholder 27">
            <a:extLst>
              <a:ext uri="{FF2B5EF4-FFF2-40B4-BE49-F238E27FC236}">
                <a16:creationId xmlns:a16="http://schemas.microsoft.com/office/drawing/2014/main" id="{790D65EC-6EB4-4594-91E9-5C3DE7C3BA89}"/>
              </a:ext>
            </a:extLst>
          </p:cNvPr>
          <p:cNvSpPr>
            <a:spLocks noGrp="1"/>
          </p:cNvSpPr>
          <p:nvPr>
            <p:ph type="body" sz="quarter" idx="14" hasCustomPrompt="1"/>
          </p:nvPr>
        </p:nvSpPr>
        <p:spPr>
          <a:xfrm>
            <a:off x="4541837" y="3681412"/>
            <a:ext cx="3108326" cy="2566988"/>
          </a:xfrm>
        </p:spPr>
        <p:txBody>
          <a:bodyPr>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Text Placeholder 27">
            <a:extLst>
              <a:ext uri="{FF2B5EF4-FFF2-40B4-BE49-F238E27FC236}">
                <a16:creationId xmlns:a16="http://schemas.microsoft.com/office/drawing/2014/main" id="{611CF730-D055-47C2-A626-299F429D41B2}"/>
              </a:ext>
            </a:extLst>
          </p:cNvPr>
          <p:cNvSpPr>
            <a:spLocks noGrp="1"/>
          </p:cNvSpPr>
          <p:nvPr>
            <p:ph type="body" sz="quarter" idx="15" hasCustomPrompt="1"/>
          </p:nvPr>
        </p:nvSpPr>
        <p:spPr>
          <a:xfrm>
            <a:off x="8122919" y="3681412"/>
            <a:ext cx="3108326" cy="2566988"/>
          </a:xfrm>
        </p:spPr>
        <p:txBody>
          <a:bodyPr>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Slide Number Placeholder 5">
            <a:extLst>
              <a:ext uri="{FF2B5EF4-FFF2-40B4-BE49-F238E27FC236}">
                <a16:creationId xmlns:a16="http://schemas.microsoft.com/office/drawing/2014/main" id="{F09E06A6-BFDD-42BD-BA69-2CD3BEF0F73D}"/>
              </a:ext>
            </a:extLst>
          </p:cNvPr>
          <p:cNvSpPr>
            <a:spLocks noGrp="1"/>
          </p:cNvSpPr>
          <p:nvPr>
            <p:ph type="sldNum" sz="quarter" idx="16"/>
          </p:nvPr>
        </p:nvSpPr>
        <p:spPr>
          <a:xfrm>
            <a:off x="11549269" y="6468303"/>
            <a:ext cx="443948" cy="365125"/>
          </a:xfrm>
        </p:spPr>
        <p:txBody>
          <a:bodyPr>
            <a:noAutofit/>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4145592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58000"/>
          </a:xfrm>
          <a:effectLst/>
        </p:spPr>
        <p:txBody>
          <a:bodyPr anchor="ctr"/>
          <a:lstStyle>
            <a:lvl1pPr marL="0" indent="0" algn="ctr">
              <a:buNone/>
              <a:defRPr/>
            </a:lvl1pPr>
          </a:lstStyle>
          <a:p>
            <a:r>
              <a:rPr lang="en-US"/>
              <a:t>Click icon to add picture</a:t>
            </a:r>
            <a:endParaRPr lang="en-US" dirty="0"/>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E478F-E849-4A8C-AF1F-CBCC78A7CBFA}" type="slidenum">
              <a:rPr lang="en-US" smtClean="0"/>
              <a:t>‹#›</a:t>
            </a:fld>
            <a:endParaRPr lang="en-US" dirty="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1661160"/>
            <a:ext cx="4646246" cy="2218585"/>
          </a:xfrm>
        </p:spPr>
        <p:txBody>
          <a:bodyPr>
            <a:noAutofit/>
          </a:bodyPr>
          <a:lstStyle>
            <a:lvl1pPr>
              <a:defRPr/>
            </a:lvl1pPr>
          </a:lstStyle>
          <a:p>
            <a:pPr marL="0" indent="0">
              <a:lnSpc>
                <a:spcPct val="100000"/>
              </a:lnSpc>
              <a:buNone/>
            </a:pPr>
            <a:r>
              <a:rPr lang="en-US" sz="1600" dirty="0">
                <a:cs typeface="Biome Light" panose="020B0303030204020804" pitchFamily="34" charset="0"/>
              </a:rPr>
              <a:t>Click to edit master text style.</a:t>
            </a:r>
          </a:p>
          <a:p>
            <a:pPr marL="0" indent="0">
              <a:buNone/>
            </a:pPr>
            <a:endParaRPr lang="en-US" dirty="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C2E478F-E849-4A8C-AF1F-CBCC78A7CBFA}" type="slidenum">
              <a:rPr lang="en-US" smtClean="0"/>
              <a:pPr/>
              <a:t>‹#›</a:t>
            </a:fld>
            <a:endParaRPr lang="en-US" dirty="0"/>
          </a:p>
        </p:txBody>
      </p:sp>
      <p:sp>
        <p:nvSpPr>
          <p:cNvPr id="7" name="Title 1">
            <a:extLst>
              <a:ext uri="{FF2B5EF4-FFF2-40B4-BE49-F238E27FC236}">
                <a16:creationId xmlns:a16="http://schemas.microsoft.com/office/drawing/2014/main" id="{76CDEBF2-B5C9-4887-B717-81C3D1A73CA9}"/>
              </a:ext>
            </a:extLst>
          </p:cNvPr>
          <p:cNvSpPr>
            <a:spLocks noGrp="1"/>
          </p:cNvSpPr>
          <p:nvPr>
            <p:ph type="title"/>
          </p:nvPr>
        </p:nvSpPr>
        <p:spPr>
          <a:xfrm>
            <a:off x="6095999" y="612037"/>
            <a:ext cx="5897218" cy="884238"/>
          </a:xfrm>
        </p:spPr>
        <p:txBody>
          <a:bodyPr lIns="91440" rIns="91440" anchor="t">
            <a:noAutofit/>
          </a:bodyPr>
          <a:lstStyle>
            <a:lvl1pPr algn="l">
              <a:lnSpc>
                <a:spcPct val="150000"/>
              </a:lnSpc>
              <a:spcBef>
                <a:spcPts val="1000"/>
              </a:spcBef>
              <a:defRPr sz="3200">
                <a:solidFill>
                  <a:schemeClr val="tx1"/>
                </a:solidFill>
              </a:defRPr>
            </a:lvl1pPr>
          </a:lstStyle>
          <a:p>
            <a:r>
              <a:rPr lang="en-US"/>
              <a:t>Click to edit Master title style</a:t>
            </a:r>
            <a:endParaRPr lang="en-US" dirty="0"/>
          </a:p>
        </p:txBody>
      </p:sp>
      <p:sp>
        <p:nvSpPr>
          <p:cNvPr id="2" name="Rectangle 1">
            <a:extLst>
              <a:ext uri="{FF2B5EF4-FFF2-40B4-BE49-F238E27FC236}">
                <a16:creationId xmlns:a16="http://schemas.microsoft.com/office/drawing/2014/main" id="{016A7FA3-8C13-4E5A-88C4-4357C8ACD73E}"/>
              </a:ext>
              <a:ext uri="{C183D7F6-B498-43B3-948B-1728B52AA6E4}">
                <adec:decorative xmlns:adec="http://schemas.microsoft.com/office/drawing/2017/decorative" val="1"/>
              </a:ext>
            </a:extLst>
          </p:cNvPr>
          <p:cNvSpPr/>
          <p:nvPr userDrawn="1"/>
        </p:nvSpPr>
        <p:spPr>
          <a:xfrm>
            <a:off x="6107044"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3196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a:lstStyle>
            <a:lvl1pPr marL="0" indent="0" algn="ctr">
              <a:buNone/>
              <a:defRPr/>
            </a:lvl1pPr>
          </a:lstStyle>
          <a:p>
            <a:r>
              <a:rPr lang="en-US"/>
              <a:t>Click icon to add picture</a:t>
            </a:r>
            <a:endParaRPr lang="en-US" dirty="0"/>
          </a:p>
        </p:txBody>
      </p:sp>
      <p:sp>
        <p:nvSpPr>
          <p:cNvPr id="6" name="Title 5">
            <a:extLst>
              <a:ext uri="{FF2B5EF4-FFF2-40B4-BE49-F238E27FC236}">
                <a16:creationId xmlns:a16="http://schemas.microsoft.com/office/drawing/2014/main" id="{D9074D0F-754F-4F2C-A410-F222D2D2346E}"/>
              </a:ext>
            </a:extLst>
          </p:cNvPr>
          <p:cNvSpPr>
            <a:spLocks noGrp="1"/>
          </p:cNvSpPr>
          <p:nvPr>
            <p:ph type="title" idx="4294967295"/>
          </p:nvPr>
        </p:nvSpPr>
        <p:spPr>
          <a:xfrm>
            <a:off x="702365" y="1660810"/>
            <a:ext cx="10787270" cy="830649"/>
          </a:xfrm>
        </p:spPr>
        <p:txBody>
          <a:bodyPr>
            <a:noAutofit/>
          </a:bodyPr>
          <a:lstStyle/>
          <a:p>
            <a:r>
              <a:rPr lang="en-US" sz="4000" spc="300"/>
              <a:t>Click to edit Master title style</a:t>
            </a:r>
            <a:endParaRPr lang="en-US" sz="4000" spc="300" dirty="0"/>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hasCustomPrompt="1"/>
          </p:nvPr>
        </p:nvSpPr>
        <p:spPr>
          <a:xfrm>
            <a:off x="3512343" y="5137992"/>
            <a:ext cx="5167313"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 MASTER TEXT STYLES</a:t>
            </a:r>
          </a:p>
        </p:txBody>
      </p:sp>
      <p:sp>
        <p:nvSpPr>
          <p:cNvPr id="31" name="Text Placeholder 13">
            <a:extLst>
              <a:ext uri="{FF2B5EF4-FFF2-40B4-BE49-F238E27FC236}">
                <a16:creationId xmlns:a16="http://schemas.microsoft.com/office/drawing/2014/main" id="{1D89734B-03E0-4ADE-8F62-C819F3E976D5}"/>
              </a:ext>
            </a:extLst>
          </p:cNvPr>
          <p:cNvSpPr>
            <a:spLocks noGrp="1"/>
          </p:cNvSpPr>
          <p:nvPr>
            <p:ph type="body" sz="quarter" idx="16" hasCustomPrompt="1"/>
          </p:nvPr>
        </p:nvSpPr>
        <p:spPr>
          <a:xfrm>
            <a:off x="588194" y="3903126"/>
            <a:ext cx="3064668"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a:t>
            </a:r>
          </a:p>
        </p:txBody>
      </p:sp>
      <p:sp>
        <p:nvSpPr>
          <p:cNvPr id="32" name="Text Placeholder 13">
            <a:extLst>
              <a:ext uri="{FF2B5EF4-FFF2-40B4-BE49-F238E27FC236}">
                <a16:creationId xmlns:a16="http://schemas.microsoft.com/office/drawing/2014/main" id="{85971F4D-8B59-4B3E-9169-64E0EF1BA85F}"/>
              </a:ext>
            </a:extLst>
          </p:cNvPr>
          <p:cNvSpPr>
            <a:spLocks noGrp="1"/>
          </p:cNvSpPr>
          <p:nvPr>
            <p:ph type="body" sz="quarter" idx="17" hasCustomPrompt="1"/>
          </p:nvPr>
        </p:nvSpPr>
        <p:spPr>
          <a:xfrm>
            <a:off x="4563664" y="3893330"/>
            <a:ext cx="3064668"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a:t>
            </a:r>
          </a:p>
        </p:txBody>
      </p:sp>
      <p:sp>
        <p:nvSpPr>
          <p:cNvPr id="33" name="Text Placeholder 13">
            <a:extLst>
              <a:ext uri="{FF2B5EF4-FFF2-40B4-BE49-F238E27FC236}">
                <a16:creationId xmlns:a16="http://schemas.microsoft.com/office/drawing/2014/main" id="{90B19777-E2ED-419C-B486-857117FD081B}"/>
              </a:ext>
            </a:extLst>
          </p:cNvPr>
          <p:cNvSpPr>
            <a:spLocks noGrp="1"/>
          </p:cNvSpPr>
          <p:nvPr>
            <p:ph type="body" sz="quarter" idx="18" hasCustomPrompt="1"/>
          </p:nvPr>
        </p:nvSpPr>
        <p:spPr>
          <a:xfrm>
            <a:off x="8539138" y="3903126"/>
            <a:ext cx="3064668"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a:t>
            </a:r>
          </a:p>
        </p:txBody>
      </p:sp>
      <p:sp>
        <p:nvSpPr>
          <p:cNvPr id="34" name="Online Image Placeholder 33">
            <a:extLst>
              <a:ext uri="{FF2B5EF4-FFF2-40B4-BE49-F238E27FC236}">
                <a16:creationId xmlns:a16="http://schemas.microsoft.com/office/drawing/2014/main" id="{1A58EB44-F532-4998-B316-61C738C37BF5}"/>
              </a:ext>
            </a:extLst>
          </p:cNvPr>
          <p:cNvSpPr>
            <a:spLocks noGrp="1"/>
          </p:cNvSpPr>
          <p:nvPr>
            <p:ph type="clipArt" sz="quarter" idx="19" hasCustomPrompt="1"/>
          </p:nvPr>
        </p:nvSpPr>
        <p:spPr>
          <a:xfrm>
            <a:off x="1754768" y="3098985"/>
            <a:ext cx="731520" cy="731520"/>
          </a:xfrm>
        </p:spPr>
        <p:txBody>
          <a:bodyPr>
            <a:noAutofit/>
          </a:bodyPr>
          <a:lstStyle>
            <a:lvl1pPr marL="0" indent="0">
              <a:buNone/>
              <a:defRPr/>
            </a:lvl1pPr>
          </a:lstStyle>
          <a:p>
            <a:r>
              <a:rPr lang="en-US" dirty="0"/>
              <a:t>Icon</a:t>
            </a:r>
          </a:p>
        </p:txBody>
      </p:sp>
      <p:sp>
        <p:nvSpPr>
          <p:cNvPr id="35" name="Online Image Placeholder 33">
            <a:extLst>
              <a:ext uri="{FF2B5EF4-FFF2-40B4-BE49-F238E27FC236}">
                <a16:creationId xmlns:a16="http://schemas.microsoft.com/office/drawing/2014/main" id="{33763C3C-3545-40BD-9B2C-DC4C0E4CE819}"/>
              </a:ext>
            </a:extLst>
          </p:cNvPr>
          <p:cNvSpPr>
            <a:spLocks noGrp="1"/>
          </p:cNvSpPr>
          <p:nvPr>
            <p:ph type="clipArt" sz="quarter" idx="20" hasCustomPrompt="1"/>
          </p:nvPr>
        </p:nvSpPr>
        <p:spPr>
          <a:xfrm>
            <a:off x="5730240" y="3098985"/>
            <a:ext cx="731520" cy="731520"/>
          </a:xfrm>
        </p:spPr>
        <p:txBody>
          <a:bodyPr>
            <a:noAutofit/>
          </a:bodyPr>
          <a:lstStyle>
            <a:lvl1pPr marL="0" indent="0">
              <a:buNone/>
              <a:defRPr/>
            </a:lvl1pPr>
          </a:lstStyle>
          <a:p>
            <a:r>
              <a:rPr lang="en-US" dirty="0"/>
              <a:t>Icon</a:t>
            </a:r>
          </a:p>
        </p:txBody>
      </p:sp>
      <p:sp>
        <p:nvSpPr>
          <p:cNvPr id="36" name="Online Image Placeholder 33">
            <a:extLst>
              <a:ext uri="{FF2B5EF4-FFF2-40B4-BE49-F238E27FC236}">
                <a16:creationId xmlns:a16="http://schemas.microsoft.com/office/drawing/2014/main" id="{1C5D3777-17F3-4225-8C52-2EF1DB4FD54A}"/>
              </a:ext>
            </a:extLst>
          </p:cNvPr>
          <p:cNvSpPr>
            <a:spLocks noGrp="1"/>
          </p:cNvSpPr>
          <p:nvPr>
            <p:ph type="clipArt" sz="quarter" idx="21" hasCustomPrompt="1"/>
          </p:nvPr>
        </p:nvSpPr>
        <p:spPr>
          <a:xfrm>
            <a:off x="9705712" y="3098985"/>
            <a:ext cx="731520" cy="731520"/>
          </a:xfrm>
        </p:spPr>
        <p:txBody>
          <a:bodyPr>
            <a:noAutofit/>
          </a:bodyPr>
          <a:lstStyle>
            <a:lvl1pPr marL="0" indent="0">
              <a:buNone/>
              <a:defRPr/>
            </a:lvl1pPr>
          </a:lstStyle>
          <a:p>
            <a:r>
              <a:rPr lang="en-US" dirty="0"/>
              <a:t>Icon</a:t>
            </a:r>
          </a:p>
        </p:txBody>
      </p:sp>
    </p:spTree>
    <p:extLst>
      <p:ext uri="{BB962C8B-B14F-4D97-AF65-F5344CB8AC3E}">
        <p14:creationId xmlns:p14="http://schemas.microsoft.com/office/powerpoint/2010/main" val="317374039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05F96C-D634-4A69-95EC-3D002BD68752}"/>
              </a:ext>
            </a:extLst>
          </p:cNvPr>
          <p:cNvSpPr>
            <a:spLocks noGrp="1"/>
          </p:cNvSpPr>
          <p:nvPr>
            <p:ph type="title"/>
          </p:nvPr>
        </p:nvSpPr>
        <p:spPr>
          <a:xfrm>
            <a:off x="594519" y="365125"/>
            <a:ext cx="11002962" cy="82391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7757E98-D0FB-43E3-98BC-711F6A2F5372}"/>
              </a:ext>
            </a:extLst>
          </p:cNvPr>
          <p:cNvSpPr>
            <a:spLocks noGrp="1"/>
          </p:cNvSpPr>
          <p:nvPr>
            <p:ph type="body" idx="1"/>
          </p:nvPr>
        </p:nvSpPr>
        <p:spPr>
          <a:xfrm>
            <a:off x="594519" y="1365813"/>
            <a:ext cx="10989920" cy="4811150"/>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FA65B72-2E86-4BA3-94F2-3ADFA40B7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Add a footer</a:t>
            </a:r>
          </a:p>
        </p:txBody>
      </p:sp>
      <p:sp>
        <p:nvSpPr>
          <p:cNvPr id="6" name="Slide Number Placeholder 5">
            <a:extLst>
              <a:ext uri="{FF2B5EF4-FFF2-40B4-BE49-F238E27FC236}">
                <a16:creationId xmlns:a16="http://schemas.microsoft.com/office/drawing/2014/main" id="{73C1F3FD-3DB9-46B7-85E1-E8B8878A401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E478F-E849-4A8C-AF1F-CBCC78A7CBFA}" type="slidenum">
              <a:rPr lang="en-US" smtClean="0"/>
              <a:t>‹#›</a:t>
            </a:fld>
            <a:endParaRPr lang="en-US" dirty="0"/>
          </a:p>
        </p:txBody>
      </p:sp>
    </p:spTree>
    <p:extLst>
      <p:ext uri="{BB962C8B-B14F-4D97-AF65-F5344CB8AC3E}">
        <p14:creationId xmlns:p14="http://schemas.microsoft.com/office/powerpoint/2010/main" val="69282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1" r:id="rId3"/>
    <p:sldLayoutId id="2147483651" r:id="rId4"/>
    <p:sldLayoutId id="2147483660" r:id="rId5"/>
    <p:sldLayoutId id="2147483677" r:id="rId6"/>
    <p:sldLayoutId id="2147483666" r:id="rId7"/>
    <p:sldLayoutId id="2147483679" r:id="rId8"/>
    <p:sldLayoutId id="2147483653" r:id="rId9"/>
    <p:sldLayoutId id="2147483678" r:id="rId10"/>
    <p:sldLayoutId id="2147483680" r:id="rId11"/>
  </p:sldLayoutIdLst>
  <p:hf hdr="0" ftr="0" dt="0"/>
  <p:txStyles>
    <p:titleStyle>
      <a:lvl1pPr algn="ctr" defTabSz="914400" rtl="0" eaLnBrk="1" latinLnBrk="0" hangingPunct="1">
        <a:lnSpc>
          <a:spcPct val="10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7" Type="http://schemas.microsoft.com/office/2007/relationships/hdphoto" Target="../media/hdphoto7.wdp"/><Relationship Id="rId2" Type="http://schemas.openxmlformats.org/officeDocument/2006/relationships/image" Target="../media/image5.png"/><Relationship Id="rId1" Type="http://schemas.openxmlformats.org/officeDocument/2006/relationships/slideLayout" Target="../slideLayouts/slideLayout9.xml"/><Relationship Id="rId6" Type="http://schemas.openxmlformats.org/officeDocument/2006/relationships/image" Target="../media/image7.png"/><Relationship Id="rId5" Type="http://schemas.microsoft.com/office/2007/relationships/hdphoto" Target="../media/hdphoto6.wdp"/><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Placeholder 7" descr="abstract image">
            <a:extLst>
              <a:ext uri="{FF2B5EF4-FFF2-40B4-BE49-F238E27FC236}">
                <a16:creationId xmlns:a16="http://schemas.microsoft.com/office/drawing/2014/main" id="{9AB29DBC-55D3-49D9-BB44-4936739C4B57}"/>
              </a:ext>
            </a:extLst>
          </p:cNvPr>
          <p:cNvPicPr>
            <a:picLocks noGrp="1" noChangeAspect="1"/>
          </p:cNvPicPr>
          <p:nvPr>
            <p:ph type="pic" sz="quarter" idx="10"/>
          </p:nvPr>
        </p:nvPicPr>
        <p:blipFill rotWithShape="1">
          <a:blip r:embed="rId2">
            <a:alphaModFix amt="52000"/>
            <a:extLst>
              <a:ext uri="{BEBA8EAE-BF5A-486C-A8C5-ECC9F3942E4B}">
                <a14:imgProps xmlns:a14="http://schemas.microsoft.com/office/drawing/2010/main">
                  <a14:imgLayer r:embed="rId3">
                    <a14:imgEffect>
                      <a14:saturation sat="0"/>
                    </a14:imgEffect>
                  </a14:imgLayer>
                </a14:imgProps>
              </a:ext>
            </a:extLst>
          </a:blip>
          <a:srcRect/>
          <a:stretch/>
        </p:blipFill>
        <p:spPr>
          <a:xfrm>
            <a:off x="-57328" y="0"/>
            <a:ext cx="12192000" cy="6858000"/>
          </a:xfrm>
        </p:spPr>
      </p:pic>
      <p:sp>
        <p:nvSpPr>
          <p:cNvPr id="9" name="Title 8">
            <a:extLst>
              <a:ext uri="{FF2B5EF4-FFF2-40B4-BE49-F238E27FC236}">
                <a16:creationId xmlns:a16="http://schemas.microsoft.com/office/drawing/2014/main" id="{79DC1498-E692-42BA-B69F-6D37E6CFACA0}"/>
              </a:ext>
            </a:extLst>
          </p:cNvPr>
          <p:cNvSpPr>
            <a:spLocks noGrp="1"/>
          </p:cNvSpPr>
          <p:nvPr>
            <p:ph type="title"/>
          </p:nvPr>
        </p:nvSpPr>
        <p:spPr>
          <a:xfrm>
            <a:off x="350836" y="1309511"/>
            <a:ext cx="11490325" cy="1960035"/>
          </a:xfrm>
        </p:spPr>
        <p:txBody>
          <a:bodyPr/>
          <a:lstStyle/>
          <a:p>
            <a:r>
              <a:rPr lang="en-US" b="1" u="sng" cap="none" dirty="0">
                <a:latin typeface="Arial"/>
                <a:cs typeface="Arial"/>
              </a:rPr>
              <a:t>How do we use technology to collaborate at </a:t>
            </a:r>
            <a:r>
              <a:rPr lang="en-US" b="1" u="sng" dirty="0">
                <a:latin typeface="Bahnschrift"/>
              </a:rPr>
              <a:t>UWTSD ?</a:t>
            </a:r>
            <a:endParaRPr lang="en-US" dirty="0">
              <a:latin typeface="Bahnschrift"/>
            </a:endParaRPr>
          </a:p>
        </p:txBody>
      </p:sp>
      <p:sp>
        <p:nvSpPr>
          <p:cNvPr id="7" name="Text Placeholder 6">
            <a:extLst>
              <a:ext uri="{FF2B5EF4-FFF2-40B4-BE49-F238E27FC236}">
                <a16:creationId xmlns:a16="http://schemas.microsoft.com/office/drawing/2014/main" id="{5D865526-EC39-4780-A2A8-274A80A5C19B}"/>
              </a:ext>
            </a:extLst>
          </p:cNvPr>
          <p:cNvSpPr>
            <a:spLocks noGrp="1"/>
          </p:cNvSpPr>
          <p:nvPr>
            <p:ph type="body" idx="1"/>
          </p:nvPr>
        </p:nvSpPr>
        <p:spPr>
          <a:xfrm>
            <a:off x="6826072" y="4988278"/>
            <a:ext cx="5015089" cy="1660878"/>
          </a:xfrm>
        </p:spPr>
        <p:txBody>
          <a:bodyPr/>
          <a:lstStyle/>
          <a:p>
            <a:r>
              <a:rPr lang="en-US" dirty="0"/>
              <a:t>Annual Revie </a:t>
            </a:r>
            <a:r>
              <a:rPr lang="en-GB" dirty="0"/>
              <a:t>Elayne Da Cruz    ( 2016547 )</a:t>
            </a:r>
          </a:p>
          <a:p>
            <a:r>
              <a:rPr lang="en-GB" dirty="0"/>
              <a:t> Carolina Griza    ( 2115255 )</a:t>
            </a:r>
          </a:p>
          <a:p>
            <a:r>
              <a:rPr lang="en-GB" dirty="0"/>
              <a:t>Joliana </a:t>
            </a:r>
            <a:r>
              <a:rPr lang="en-GB" dirty="0" err="1"/>
              <a:t>dede</a:t>
            </a:r>
            <a:r>
              <a:rPr lang="en-GB" dirty="0"/>
              <a:t>        ( 2121171 )</a:t>
            </a:r>
          </a:p>
          <a:p>
            <a:endParaRPr lang="en-GB" dirty="0"/>
          </a:p>
          <a:p>
            <a:r>
              <a:rPr lang="en-US" dirty="0"/>
              <a:t>w</a:t>
            </a:r>
          </a:p>
        </p:txBody>
      </p:sp>
      <p:sp>
        <p:nvSpPr>
          <p:cNvPr id="2" name="Rectangle 1">
            <a:extLst>
              <a:ext uri="{FF2B5EF4-FFF2-40B4-BE49-F238E27FC236}">
                <a16:creationId xmlns:a16="http://schemas.microsoft.com/office/drawing/2014/main" id="{999CB248-3DD3-4F6F-B025-C8B469D534DC}"/>
              </a:ext>
            </a:extLst>
          </p:cNvPr>
          <p:cNvSpPr/>
          <p:nvPr/>
        </p:nvSpPr>
        <p:spPr>
          <a:xfrm>
            <a:off x="474441" y="4988278"/>
            <a:ext cx="3815645" cy="1551598"/>
          </a:xfrm>
          <a:prstGeom prst="rect">
            <a:avLst/>
          </a:prstGeom>
          <a:solidFill>
            <a:schemeClr val="accent1">
              <a:lumMod val="75000"/>
            </a:schemeClr>
          </a:solidFill>
          <a:effectLst>
            <a:glow rad="228600">
              <a:schemeClr val="accent2">
                <a:satMod val="175000"/>
                <a:alpha val="40000"/>
              </a:schemeClr>
            </a:glow>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Arial" panose="020B0604020202020204" pitchFamily="34" charset="0"/>
                <a:cs typeface="Arial" panose="020B0604020202020204" pitchFamily="34" charset="0"/>
              </a:rPr>
              <a:t>Digital Skills and Research Methods </a:t>
            </a:r>
          </a:p>
          <a:p>
            <a:pPr algn="ctr"/>
            <a:r>
              <a:rPr lang="en-GB" sz="1800" dirty="0">
                <a:latin typeface="Arial" panose="020B0604020202020204" pitchFamily="34" charset="0"/>
                <a:cs typeface="Arial" panose="020B0604020202020204" pitchFamily="34" charset="0"/>
              </a:rPr>
              <a:t>( BMSW4003_BIRM ) </a:t>
            </a:r>
          </a:p>
          <a:p>
            <a:pPr algn="ct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78323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a:xfrm>
            <a:off x="6567065" y="142222"/>
            <a:ext cx="5204178" cy="1095021"/>
          </a:xfrm>
        </p:spPr>
        <p:txBody>
          <a:bodyPr>
            <a:normAutofit fontScale="90000"/>
          </a:bodyPr>
          <a:lstStyle/>
          <a:p>
            <a:r>
              <a:rPr lang="en-US" dirty="0"/>
              <a:t>              </a:t>
            </a:r>
            <a:r>
              <a:rPr lang="en-US" sz="4900" dirty="0"/>
              <a:t>introduction </a:t>
            </a:r>
            <a:r>
              <a:rPr lang="en-US" dirty="0"/>
              <a:t> </a:t>
            </a:r>
          </a:p>
        </p:txBody>
      </p:sp>
      <p:pic>
        <p:nvPicPr>
          <p:cNvPr id="8" name="Picture Placeholder 7" descr="close up of computer code">
            <a:extLst>
              <a:ext uri="{FF2B5EF4-FFF2-40B4-BE49-F238E27FC236}">
                <a16:creationId xmlns:a16="http://schemas.microsoft.com/office/drawing/2014/main" id="{A596BF19-CC58-4709-B5D6-3FC378FDC7BA}"/>
              </a:ext>
            </a:extLst>
          </p:cNvPr>
          <p:cNvPicPr>
            <a:picLocks noGrp="1" noChangeAspect="1"/>
          </p:cNvPicPr>
          <p:nvPr>
            <p:ph type="pic" sz="quarter" idx="13"/>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l="20370" r="20370"/>
          <a:stretch/>
        </p:blipFill>
        <p:spPr/>
      </p:pic>
      <p:sp>
        <p:nvSpPr>
          <p:cNvPr id="2" name="Text Placeholder 1">
            <a:extLst>
              <a:ext uri="{FF2B5EF4-FFF2-40B4-BE49-F238E27FC236}">
                <a16:creationId xmlns:a16="http://schemas.microsoft.com/office/drawing/2014/main" id="{B156CAF1-214F-4566-9B0D-DACA1063E8C8}"/>
              </a:ext>
            </a:extLst>
          </p:cNvPr>
          <p:cNvSpPr>
            <a:spLocks noGrp="1"/>
          </p:cNvSpPr>
          <p:nvPr>
            <p:ph type="body" idx="1"/>
          </p:nvPr>
        </p:nvSpPr>
        <p:spPr>
          <a:xfrm>
            <a:off x="8853476" y="6492874"/>
            <a:ext cx="2834640" cy="365125"/>
          </a:xfrm>
        </p:spPr>
        <p:txBody>
          <a:bodyPr/>
          <a:lstStyle/>
          <a:p>
            <a:r>
              <a:rPr lang="en-US" b="1" dirty="0">
                <a:latin typeface="Arial" panose="020B0604020202020204" pitchFamily="34" charset="0"/>
                <a:cs typeface="Arial" panose="020B0604020202020204" pitchFamily="34" charset="0"/>
              </a:rPr>
              <a:t>Elayne da </a:t>
            </a:r>
            <a:r>
              <a:rPr lang="en-US" b="1" dirty="0" err="1">
                <a:latin typeface="Arial" panose="020B0604020202020204" pitchFamily="34" charset="0"/>
                <a:cs typeface="Arial" panose="020B0604020202020204" pitchFamily="34" charset="0"/>
              </a:rPr>
              <a:t>cruz</a:t>
            </a:r>
            <a:r>
              <a:rPr lang="en-US" b="1" dirty="0">
                <a:latin typeface="Arial" panose="020B0604020202020204" pitchFamily="34" charset="0"/>
                <a:cs typeface="Arial" panose="020B0604020202020204" pitchFamily="34" charset="0"/>
              </a:rPr>
              <a:t> </a:t>
            </a:r>
          </a:p>
        </p:txBody>
      </p:sp>
      <p:sp>
        <p:nvSpPr>
          <p:cNvPr id="6" name="Slide Number Placeholder 5">
            <a:extLst>
              <a:ext uri="{FF2B5EF4-FFF2-40B4-BE49-F238E27FC236}">
                <a16:creationId xmlns:a16="http://schemas.microsoft.com/office/drawing/2014/main" id="{FC6A5C12-E784-444E-B868-DE2AE85742BB}"/>
              </a:ext>
            </a:extLst>
          </p:cNvPr>
          <p:cNvSpPr>
            <a:spLocks noGrp="1"/>
          </p:cNvSpPr>
          <p:nvPr>
            <p:ph type="sldNum" sz="quarter" idx="12"/>
          </p:nvPr>
        </p:nvSpPr>
        <p:spPr/>
        <p:txBody>
          <a:bodyPr/>
          <a:lstStyle/>
          <a:p>
            <a:fld id="{8C2E478F-E849-4A8C-AF1F-CBCC78A7CBFA}" type="slidenum">
              <a:rPr lang="en-US" smtClean="0"/>
              <a:t>2</a:t>
            </a:fld>
            <a:endParaRPr lang="en-US" dirty="0"/>
          </a:p>
        </p:txBody>
      </p:sp>
      <p:sp>
        <p:nvSpPr>
          <p:cNvPr id="5" name="TextBox 4">
            <a:extLst>
              <a:ext uri="{FF2B5EF4-FFF2-40B4-BE49-F238E27FC236}">
                <a16:creationId xmlns:a16="http://schemas.microsoft.com/office/drawing/2014/main" id="{7F13F5B0-111D-452D-993C-B2C48380DD5A}"/>
              </a:ext>
            </a:extLst>
          </p:cNvPr>
          <p:cNvSpPr txBox="1"/>
          <p:nvPr/>
        </p:nvSpPr>
        <p:spPr>
          <a:xfrm>
            <a:off x="6457244" y="1797039"/>
            <a:ext cx="5092025" cy="3693319"/>
          </a:xfrm>
          <a:prstGeom prst="rect">
            <a:avLst/>
          </a:prstGeom>
          <a:noFill/>
        </p:spPr>
        <p:txBody>
          <a:bodyPr wrap="square" rtlCol="0">
            <a:spAutoFit/>
          </a:bodyPr>
          <a:lstStyle/>
          <a:p>
            <a:r>
              <a:rPr lang="en-GB" dirty="0"/>
              <a:t>UWTSD has e very successful collaboration  with technology ,enabling staff and student to have continued communication with each other through Microsoft  Teams. </a:t>
            </a:r>
          </a:p>
          <a:p>
            <a:r>
              <a:rPr lang="en-GB" dirty="0"/>
              <a:t>Technology reflecting what they are learning always need working together so getting ideas and professional experience to achieve in high intention also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can support student collaboration on creating new knowledge</a:t>
            </a:r>
            <a:r>
              <a:rPr lang="en-GB"/>
              <a:t> </a:t>
            </a:r>
            <a:r>
              <a:rPr lang="en-GB" dirty="0"/>
              <a:t>. </a:t>
            </a:r>
          </a:p>
          <a:p>
            <a:r>
              <a:rPr lang="en-GB" dirty="0"/>
              <a:t>We need to learn how to understand that group co-operation plays a key role in every area of life , especially when that mean concept is teaming up with staff-student .</a:t>
            </a:r>
          </a:p>
        </p:txBody>
      </p:sp>
      <p:sp>
        <p:nvSpPr>
          <p:cNvPr id="4" name="Rectangle 3">
            <a:extLst>
              <a:ext uri="{FF2B5EF4-FFF2-40B4-BE49-F238E27FC236}">
                <a16:creationId xmlns:a16="http://schemas.microsoft.com/office/drawing/2014/main" id="{25C50EF7-4806-4C86-89C3-ABCBF359CBC9}"/>
              </a:ext>
            </a:extLst>
          </p:cNvPr>
          <p:cNvSpPr/>
          <p:nvPr/>
        </p:nvSpPr>
        <p:spPr>
          <a:xfrm>
            <a:off x="4639733" y="5408761"/>
            <a:ext cx="4718755" cy="888711"/>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chemeClr val="accent1">
                    <a:lumMod val="75000"/>
                  </a:schemeClr>
                </a:solidFill>
                <a:latin typeface="Arial" panose="020B0604020202020204" pitchFamily="34" charset="0"/>
                <a:cs typeface="Arial" panose="020B0604020202020204" pitchFamily="34" charset="0"/>
              </a:rPr>
              <a:t>Are  staff and students confident in using technology to collaboration ?</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476539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
            <a:extLst>
              <a:ext uri="{FF2B5EF4-FFF2-40B4-BE49-F238E27FC236}">
                <a16:creationId xmlns:a16="http://schemas.microsoft.com/office/drawing/2014/main" id="{0CD54217-F2FB-4907-A891-2A8D85F78530}"/>
              </a:ext>
            </a:extLst>
          </p:cNvPr>
          <p:cNvSpPr>
            <a:spLocks noGrp="1"/>
          </p:cNvSpPr>
          <p:nvPr>
            <p:ph type="body" sz="quarter" idx="16"/>
          </p:nvPr>
        </p:nvSpPr>
        <p:spPr>
          <a:xfrm>
            <a:off x="8882743" y="6468303"/>
            <a:ext cx="2888500" cy="389697"/>
          </a:xfrm>
        </p:spPr>
        <p:txBody>
          <a:bodyPr/>
          <a:lstStyle/>
          <a:p>
            <a:r>
              <a:rPr lang="en-US" b="1" dirty="0">
                <a:latin typeface="Arial" panose="020B0604020202020204" pitchFamily="34" charset="0"/>
                <a:cs typeface="Arial" panose="020B0604020202020204" pitchFamily="34" charset="0"/>
              </a:rPr>
              <a:t>ELAYNE DA CRUZ </a:t>
            </a:r>
          </a:p>
          <a:p>
            <a:endParaRPr lang="en-US" dirty="0"/>
          </a:p>
        </p:txBody>
      </p:sp>
      <p:pic>
        <p:nvPicPr>
          <p:cNvPr id="8" name="Picture Placeholder 7" descr="group of people at a conference table">
            <a:extLst>
              <a:ext uri="{FF2B5EF4-FFF2-40B4-BE49-F238E27FC236}">
                <a16:creationId xmlns:a16="http://schemas.microsoft.com/office/drawing/2014/main" id="{BB76F5AB-0940-46E1-85F9-6A870D7D04C9}"/>
              </a:ext>
            </a:extLst>
          </p:cNvPr>
          <p:cNvPicPr>
            <a:picLocks noGrp="1" noChangeAspect="1"/>
          </p:cNvPicPr>
          <p:nvPr>
            <p:ph type="pic" sz="quarter" idx="14"/>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l="18041" r="29217" b="-5"/>
          <a:stretch/>
        </p:blipFill>
        <p:spPr>
          <a:xfrm>
            <a:off x="20" y="10"/>
            <a:ext cx="5416530" cy="6846922"/>
          </a:xfrm>
          <a:noFill/>
        </p:spPr>
      </p:pic>
      <p:sp>
        <p:nvSpPr>
          <p:cNvPr id="7" name="Slide Number Placeholder 6">
            <a:extLst>
              <a:ext uri="{FF2B5EF4-FFF2-40B4-BE49-F238E27FC236}">
                <a16:creationId xmlns:a16="http://schemas.microsoft.com/office/drawing/2014/main" id="{F29F8048-1E86-48F4-B246-D2F8C54B7EB1}"/>
              </a:ext>
            </a:extLst>
          </p:cNvPr>
          <p:cNvSpPr>
            <a:spLocks noGrp="1"/>
          </p:cNvSpPr>
          <p:nvPr>
            <p:ph type="sldNum" sz="quarter" idx="4"/>
          </p:nvPr>
        </p:nvSpPr>
        <p:spPr>
          <a:xfrm>
            <a:off x="11549269" y="6468303"/>
            <a:ext cx="443948" cy="365125"/>
          </a:xfrm>
        </p:spPr>
        <p:txBody>
          <a:bodyPr anchor="ctr">
            <a:normAutofit/>
          </a:bodyPr>
          <a:lstStyle/>
          <a:p>
            <a:pPr>
              <a:spcAft>
                <a:spcPts val="600"/>
              </a:spcAft>
            </a:pPr>
            <a:fld id="{8C2E478F-E849-4A8C-AF1F-CBCC78A7CBFA}" type="slidenum">
              <a:rPr lang="en-US" smtClean="0"/>
              <a:pPr>
                <a:spcAft>
                  <a:spcPts val="600"/>
                </a:spcAft>
              </a:pPr>
              <a:t>3</a:t>
            </a:fld>
            <a:endParaRPr lang="en-US"/>
          </a:p>
        </p:txBody>
      </p:sp>
      <p:sp>
        <p:nvSpPr>
          <p:cNvPr id="6" name="Text Placeholder 5">
            <a:extLst>
              <a:ext uri="{FF2B5EF4-FFF2-40B4-BE49-F238E27FC236}">
                <a16:creationId xmlns:a16="http://schemas.microsoft.com/office/drawing/2014/main" id="{F3C89A40-EEAA-43AB-9A3A-B2CFDE450F1B}"/>
              </a:ext>
            </a:extLst>
          </p:cNvPr>
          <p:cNvSpPr>
            <a:spLocks noGrp="1"/>
          </p:cNvSpPr>
          <p:nvPr>
            <p:ph idx="1"/>
          </p:nvPr>
        </p:nvSpPr>
        <p:spPr>
          <a:xfrm>
            <a:off x="5759952" y="1496275"/>
            <a:ext cx="6317253" cy="4947456"/>
          </a:xfrm>
        </p:spPr>
        <p:txBody>
          <a:bodyPr vert="horz" lIns="91440" tIns="45720" rIns="91440" bIns="45720" rtlCol="0" anchor="t">
            <a:normAutofit/>
          </a:bodyPr>
          <a:lstStyle/>
          <a:p>
            <a:pPr marL="0" indent="0">
              <a:buNone/>
            </a:pPr>
            <a:r>
              <a:rPr lang="en-GB" dirty="0">
                <a:latin typeface="Arial"/>
                <a:cs typeface="Arial"/>
              </a:rPr>
              <a:t>The present study conduct a comprehensive review on technology support collaborative learning activities in informal learning settings based on the activity theory framework . Regan (2015,August 10) mentions that more than 2 billion people around the world are using technology to collaborate with each other. The definition of "Technology“ ,according to Rouse&amp;Wigmor(2015) allow users to create and share content  with each other for instance in something that they have experienced to study( Yocco,2014,July 25). Currently, various kinds of emerged technologies extend the possibilities of collaboration and provide promising studying opportunities in more ways. In informal learning settings, advanced technologies also facilitate collaborate learning through the flexible and instant feedback(</a:t>
            </a:r>
            <a:r>
              <a:rPr lang="en-GB" dirty="0" err="1">
                <a:latin typeface="Arial"/>
                <a:cs typeface="Arial"/>
              </a:rPr>
              <a:t>Rambe</a:t>
            </a:r>
            <a:r>
              <a:rPr lang="en-GB" dirty="0">
                <a:latin typeface="Arial"/>
                <a:cs typeface="Arial"/>
              </a:rPr>
              <a:t> and </a:t>
            </a:r>
            <a:r>
              <a:rPr lang="en-GB" dirty="0" err="1">
                <a:latin typeface="Arial"/>
                <a:cs typeface="Arial"/>
              </a:rPr>
              <a:t>Bere</a:t>
            </a:r>
            <a:r>
              <a:rPr lang="en-GB" dirty="0">
                <a:latin typeface="Arial"/>
                <a:cs typeface="Arial"/>
              </a:rPr>
              <a:t> 2013)</a:t>
            </a:r>
          </a:p>
        </p:txBody>
      </p:sp>
      <p:sp>
        <p:nvSpPr>
          <p:cNvPr id="2" name="Title 1">
            <a:extLst>
              <a:ext uri="{FF2B5EF4-FFF2-40B4-BE49-F238E27FC236}">
                <a16:creationId xmlns:a16="http://schemas.microsoft.com/office/drawing/2014/main" id="{BE3A87B3-0A27-4EE9-979E-B69581E476F0}"/>
              </a:ext>
            </a:extLst>
          </p:cNvPr>
          <p:cNvSpPr>
            <a:spLocks noGrp="1"/>
          </p:cNvSpPr>
          <p:nvPr>
            <p:ph type="title"/>
          </p:nvPr>
        </p:nvSpPr>
        <p:spPr>
          <a:xfrm>
            <a:off x="6095999" y="327378"/>
            <a:ext cx="4199468" cy="914400"/>
          </a:xfrm>
        </p:spPr>
        <p:txBody>
          <a:bodyPr anchor="t">
            <a:normAutofit fontScale="90000"/>
          </a:bodyPr>
          <a:lstStyle/>
          <a:p>
            <a:r>
              <a:rPr lang="en-US" dirty="0"/>
              <a:t>          </a:t>
            </a:r>
            <a:r>
              <a:rPr lang="en-US" sz="4400" dirty="0"/>
              <a:t>rationale </a:t>
            </a:r>
          </a:p>
        </p:txBody>
      </p:sp>
    </p:spTree>
    <p:extLst>
      <p:ext uri="{BB962C8B-B14F-4D97-AF65-F5344CB8AC3E}">
        <p14:creationId xmlns:p14="http://schemas.microsoft.com/office/powerpoint/2010/main" val="164909894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a:xfrm>
            <a:off x="6673932" y="237067"/>
            <a:ext cx="5319285" cy="959555"/>
          </a:xfrm>
        </p:spPr>
        <p:txBody>
          <a:bodyPr>
            <a:normAutofit fontScale="90000"/>
          </a:bodyPr>
          <a:lstStyle/>
          <a:p>
            <a:pPr algn="ctr"/>
            <a:r>
              <a:rPr lang="en-US" sz="4400" dirty="0"/>
              <a:t>Proposed method</a:t>
            </a:r>
          </a:p>
        </p:txBody>
      </p:sp>
      <p:pic>
        <p:nvPicPr>
          <p:cNvPr id="13" name="Picture Placeholder 12" descr="close up of computer on top of table against a brick wall">
            <a:extLst>
              <a:ext uri="{FF2B5EF4-FFF2-40B4-BE49-F238E27FC236}">
                <a16:creationId xmlns:a16="http://schemas.microsoft.com/office/drawing/2014/main" id="{90BB9493-60B4-4B89-89CE-E1F8BF6C4D12}"/>
              </a:ext>
            </a:extLst>
          </p:cNvPr>
          <p:cNvPicPr>
            <a:picLocks noGrp="1" noChangeAspect="1"/>
          </p:cNvPicPr>
          <p:nvPr>
            <p:ph type="pic" sz="quarter" idx="13"/>
          </p:nvPr>
        </p:nvPicPr>
        <p:blipFill rotWithShape="1">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l="20370" r="20370"/>
          <a:stretch/>
        </p:blipFill>
        <p:spPr>
          <a:xfrm>
            <a:off x="101600" y="0"/>
            <a:ext cx="6096000" cy="6867922"/>
          </a:xfrm>
        </p:spPr>
      </p:pic>
      <p:sp>
        <p:nvSpPr>
          <p:cNvPr id="5" name="Text Placeholder 4">
            <a:extLst>
              <a:ext uri="{FF2B5EF4-FFF2-40B4-BE49-F238E27FC236}">
                <a16:creationId xmlns:a16="http://schemas.microsoft.com/office/drawing/2014/main" id="{AF9B872F-6332-408E-9135-B871F0C90C00}"/>
              </a:ext>
            </a:extLst>
          </p:cNvPr>
          <p:cNvSpPr>
            <a:spLocks noGrp="1"/>
          </p:cNvSpPr>
          <p:nvPr>
            <p:ph type="body" idx="1"/>
          </p:nvPr>
        </p:nvSpPr>
        <p:spPr>
          <a:xfrm>
            <a:off x="9393803" y="6438370"/>
            <a:ext cx="2377440" cy="365125"/>
          </a:xfrm>
        </p:spPr>
        <p:txBody>
          <a:bodyPr/>
          <a:lstStyle/>
          <a:p>
            <a:r>
              <a:rPr lang="en-US" b="1" spc="300" dirty="0">
                <a:latin typeface="Arial" panose="020B0604020202020204" pitchFamily="34" charset="0"/>
                <a:cs typeface="Arial" panose="020B0604020202020204" pitchFamily="34" charset="0"/>
              </a:rPr>
              <a:t>CAROLINA GRIZA</a:t>
            </a:r>
          </a:p>
        </p:txBody>
      </p:sp>
      <p:sp>
        <p:nvSpPr>
          <p:cNvPr id="2" name="Slide Number Placeholder 1">
            <a:extLst>
              <a:ext uri="{FF2B5EF4-FFF2-40B4-BE49-F238E27FC236}">
                <a16:creationId xmlns:a16="http://schemas.microsoft.com/office/drawing/2014/main" id="{948DD8A0-BD53-4DBF-949B-0D64D12DADA9}"/>
              </a:ext>
            </a:extLst>
          </p:cNvPr>
          <p:cNvSpPr>
            <a:spLocks noGrp="1"/>
          </p:cNvSpPr>
          <p:nvPr>
            <p:ph type="sldNum" sz="quarter" idx="12"/>
          </p:nvPr>
        </p:nvSpPr>
        <p:spPr/>
        <p:txBody>
          <a:bodyPr/>
          <a:lstStyle/>
          <a:p>
            <a:fld id="{8C2E478F-E849-4A8C-AF1F-CBCC78A7CBFA}" type="slidenum">
              <a:rPr lang="en-US" smtClean="0"/>
              <a:t>4</a:t>
            </a:fld>
            <a:endParaRPr lang="en-US" dirty="0"/>
          </a:p>
        </p:txBody>
      </p:sp>
      <p:sp>
        <p:nvSpPr>
          <p:cNvPr id="7" name="TextBox 6">
            <a:extLst>
              <a:ext uri="{FF2B5EF4-FFF2-40B4-BE49-F238E27FC236}">
                <a16:creationId xmlns:a16="http://schemas.microsoft.com/office/drawing/2014/main" id="{02F0281A-0447-49B4-AEE8-3C56F3D20859}"/>
              </a:ext>
            </a:extLst>
          </p:cNvPr>
          <p:cNvSpPr txBox="1"/>
          <p:nvPr/>
        </p:nvSpPr>
        <p:spPr>
          <a:xfrm>
            <a:off x="5664530" y="1975932"/>
            <a:ext cx="5923489" cy="3970318"/>
          </a:xfrm>
          <a:prstGeom prst="rect">
            <a:avLst/>
          </a:prstGeom>
          <a:noFill/>
        </p:spPr>
        <p:txBody>
          <a:bodyPr wrap="square" lIns="91440" tIns="45720" rIns="91440" bIns="45720" rtlCol="0" anchor="t">
            <a:spAutoFit/>
          </a:bodyPr>
          <a:lstStyle/>
          <a:p>
            <a:r>
              <a:rPr lang="en-GB" dirty="0"/>
              <a:t>Research method will focus on quantitative data collection where primary research activity will be conducted via questionnaire using Microsoft forms.</a:t>
            </a:r>
          </a:p>
          <a:p>
            <a:endParaRPr lang="en-GB" dirty="0"/>
          </a:p>
          <a:p>
            <a:r>
              <a:rPr lang="en-GB" dirty="0"/>
              <a:t>Several questions will be asked such as:</a:t>
            </a:r>
            <a:endParaRPr lang="en-GB" dirty="0">
              <a:cs typeface="Calibri"/>
            </a:endParaRPr>
          </a:p>
          <a:p>
            <a:endParaRPr lang="en-GB"/>
          </a:p>
          <a:p>
            <a:pPr marL="285750" indent="-285750">
              <a:buFont typeface="Arial" panose="020B0604020202020204" pitchFamily="34" charset="0"/>
              <a:buChar char="•"/>
            </a:pPr>
            <a:r>
              <a:rPr lang="en-GB" dirty="0"/>
              <a:t>What are the different types of teaching collaboration ?</a:t>
            </a:r>
            <a:endParaRPr lang="en-GB" dirty="0">
              <a:cs typeface="Calibri"/>
            </a:endParaRPr>
          </a:p>
          <a:p>
            <a:pPr marL="285750" indent="-285750">
              <a:buFont typeface="Arial" panose="020B0604020202020204" pitchFamily="34" charset="0"/>
              <a:buChar char="•"/>
            </a:pPr>
            <a:r>
              <a:rPr lang="en-GB" dirty="0"/>
              <a:t>Who needs to train students on how to use  the technology to collaboration with others ? </a:t>
            </a:r>
            <a:endParaRPr lang="en-GB" dirty="0">
              <a:cs typeface="Calibri"/>
            </a:endParaRPr>
          </a:p>
          <a:p>
            <a:pPr marL="285750" indent="-285750">
              <a:buFont typeface="Arial" panose="020B0604020202020204" pitchFamily="34" charset="0"/>
              <a:buChar char="•"/>
            </a:pPr>
            <a:r>
              <a:rPr lang="en-GB" dirty="0"/>
              <a:t>How can teachers be more confident when coming to use technology?</a:t>
            </a:r>
            <a:endParaRPr lang="en-GB" dirty="0">
              <a:cs typeface="Calibri"/>
            </a:endParaRPr>
          </a:p>
          <a:p>
            <a:endParaRPr lang="en-GB" dirty="0"/>
          </a:p>
          <a:p>
            <a:endParaRPr lang="en-GB" dirty="0"/>
          </a:p>
          <a:p>
            <a:endParaRPr lang="en-GB" dirty="0"/>
          </a:p>
        </p:txBody>
      </p:sp>
    </p:spTree>
    <p:extLst>
      <p:ext uri="{BB962C8B-B14F-4D97-AF65-F5344CB8AC3E}">
        <p14:creationId xmlns:p14="http://schemas.microsoft.com/office/powerpoint/2010/main" val="3164405530"/>
      </p:ext>
    </p:extLst>
  </p:cSld>
  <p:clrMapOvr>
    <a:masterClrMapping/>
  </p:clrMapOvr>
  <p:transition spd="slow">
    <p:wheel spokes="1"/>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4AB6F96-E5E8-4B40-A18C-2D078D1C2D4F}"/>
              </a:ext>
            </a:extLst>
          </p:cNvPr>
          <p:cNvSpPr>
            <a:spLocks noGrp="1"/>
          </p:cNvSpPr>
          <p:nvPr>
            <p:ph type="title"/>
          </p:nvPr>
        </p:nvSpPr>
        <p:spPr>
          <a:xfrm>
            <a:off x="9013370" y="6220178"/>
            <a:ext cx="2695699" cy="479778"/>
          </a:xfrm>
        </p:spPr>
        <p:txBody>
          <a:bodyPr vert="horz" lIns="91440" tIns="45720" rIns="91440" bIns="45720" rtlCol="0" anchor="ctr">
            <a:normAutofit/>
          </a:bodyPr>
          <a:lstStyle/>
          <a:p>
            <a:pPr algn="l">
              <a:lnSpc>
                <a:spcPct val="90000"/>
              </a:lnSpc>
            </a:pPr>
            <a:r>
              <a:rPr lang="en-US" b="1" dirty="0">
                <a:latin typeface="Arial" panose="020B0604020202020204" pitchFamily="34" charset="0"/>
                <a:cs typeface="Arial" panose="020B0604020202020204" pitchFamily="34" charset="0"/>
              </a:rPr>
              <a:t>CAROLINA GRIZA</a:t>
            </a:r>
          </a:p>
        </p:txBody>
      </p:sp>
      <p:sp>
        <p:nvSpPr>
          <p:cNvPr id="13" name="Freeform: Shape 12">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8" name="Picture Placeholder 7" descr="close up of computer code">
            <a:extLst>
              <a:ext uri="{FF2B5EF4-FFF2-40B4-BE49-F238E27FC236}">
                <a16:creationId xmlns:a16="http://schemas.microsoft.com/office/drawing/2014/main" id="{1D5DB266-C804-437C-AED7-3D057820D244}"/>
              </a:ext>
            </a:extLst>
          </p:cNvPr>
          <p:cNvPicPr>
            <a:picLocks noGrp="1" noChangeAspect="1"/>
          </p:cNvPicPr>
          <p:nvPr>
            <p:ph type="pic" sz="quarter" idx="10"/>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l="14429" r="7149" b="-4"/>
          <a:stretch/>
        </p:blipFill>
        <p:spPr>
          <a:xfrm>
            <a:off x="1" y="2"/>
            <a:ext cx="5329237" cy="453053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2" name="Text Placeholder 1">
            <a:extLst>
              <a:ext uri="{FF2B5EF4-FFF2-40B4-BE49-F238E27FC236}">
                <a16:creationId xmlns:a16="http://schemas.microsoft.com/office/drawing/2014/main" id="{DAF72BBC-FC90-4B63-96CA-ABED853DBAD0}"/>
              </a:ext>
            </a:extLst>
          </p:cNvPr>
          <p:cNvSpPr>
            <a:spLocks noGrp="1"/>
          </p:cNvSpPr>
          <p:nvPr>
            <p:ph type="body" sz="quarter" idx="11"/>
          </p:nvPr>
        </p:nvSpPr>
        <p:spPr>
          <a:xfrm>
            <a:off x="224855" y="5350933"/>
            <a:ext cx="2843553" cy="1349022"/>
          </a:xfrm>
        </p:spPr>
        <p:txBody>
          <a:bodyPr vert="horz" lIns="91440" tIns="45720" rIns="91440" bIns="45720" rtlCol="0" anchor="t">
            <a:normAutofit fontScale="70000" lnSpcReduction="20000"/>
          </a:bodyPr>
          <a:lstStyle/>
          <a:p>
            <a:pPr indent="-228600" algn="l">
              <a:lnSpc>
                <a:spcPct val="90000"/>
              </a:lnSpc>
              <a:buFont typeface="Arial" panose="020B0604020202020204" pitchFamily="34" charset="0"/>
              <a:buChar char="•"/>
            </a:pPr>
            <a:r>
              <a:rPr lang="en-US" sz="1800" dirty="0"/>
              <a:t>Voluntary participation</a:t>
            </a:r>
          </a:p>
          <a:p>
            <a:pPr indent="-228600" algn="l">
              <a:lnSpc>
                <a:spcPct val="90000"/>
              </a:lnSpc>
              <a:buFont typeface="Arial" panose="020B0604020202020204" pitchFamily="34" charset="0"/>
              <a:buChar char="•"/>
            </a:pPr>
            <a:r>
              <a:rPr lang="en-US" sz="1800" dirty="0"/>
              <a:t>Inform to consent</a:t>
            </a:r>
            <a:endParaRPr lang="en-US" sz="1800" dirty="0">
              <a:cs typeface="Calibri"/>
            </a:endParaRPr>
          </a:p>
          <a:p>
            <a:pPr indent="-228600" algn="l">
              <a:lnSpc>
                <a:spcPct val="90000"/>
              </a:lnSpc>
              <a:buFont typeface="Arial" panose="020B0604020202020204" pitchFamily="34" charset="0"/>
              <a:buChar char="•"/>
            </a:pPr>
            <a:r>
              <a:rPr lang="en-US" sz="1800" dirty="0"/>
              <a:t>Confidentiality</a:t>
            </a:r>
            <a:endParaRPr lang="en-US" sz="1800" dirty="0">
              <a:cs typeface="Calibri"/>
            </a:endParaRPr>
          </a:p>
          <a:p>
            <a:pPr indent="-228600" algn="l">
              <a:lnSpc>
                <a:spcPct val="90000"/>
              </a:lnSpc>
              <a:buFont typeface="Arial" panose="020B0604020202020204" pitchFamily="34" charset="0"/>
              <a:buChar char="•"/>
            </a:pPr>
            <a:r>
              <a:rPr lang="en-US" sz="1800" dirty="0"/>
              <a:t>Anonymity</a:t>
            </a:r>
            <a:endParaRPr lang="en-US" sz="1800" dirty="0">
              <a:cs typeface="Calibri"/>
            </a:endParaRPr>
          </a:p>
          <a:p>
            <a:pPr indent="-228600" algn="l">
              <a:lnSpc>
                <a:spcPct val="90000"/>
              </a:lnSpc>
              <a:buFont typeface="Arial" panose="020B0604020202020204" pitchFamily="34" charset="0"/>
              <a:buChar char="•"/>
            </a:pPr>
            <a:r>
              <a:rPr lang="en-US" sz="1800" dirty="0"/>
              <a:t>Do no harm</a:t>
            </a:r>
            <a:endParaRPr lang="en-US" sz="1800" dirty="0">
              <a:cs typeface="Calibri"/>
            </a:endParaRPr>
          </a:p>
        </p:txBody>
      </p:sp>
      <p:sp>
        <p:nvSpPr>
          <p:cNvPr id="3" name="TextBox 2">
            <a:extLst>
              <a:ext uri="{FF2B5EF4-FFF2-40B4-BE49-F238E27FC236}">
                <a16:creationId xmlns:a16="http://schemas.microsoft.com/office/drawing/2014/main" id="{3D080712-B9CC-46F2-910C-A83CDCEB0BD1}"/>
              </a:ext>
            </a:extLst>
          </p:cNvPr>
          <p:cNvSpPr txBox="1"/>
          <p:nvPr/>
        </p:nvSpPr>
        <p:spPr>
          <a:xfrm>
            <a:off x="6690304" y="267228"/>
            <a:ext cx="4858568" cy="1446550"/>
          </a:xfrm>
          <a:prstGeom prst="rect">
            <a:avLst/>
          </a:prstGeom>
          <a:noFill/>
        </p:spPr>
        <p:txBody>
          <a:bodyPr wrap="square" lIns="91440" tIns="45720" rIns="91440" bIns="45720" rtlCol="0" anchor="t">
            <a:spAutoFit/>
          </a:bodyPr>
          <a:lstStyle/>
          <a:p>
            <a:r>
              <a:rPr lang="en-GB" sz="4400" dirty="0"/>
              <a:t>ETHICAL CONSIDERATIONS</a:t>
            </a:r>
          </a:p>
        </p:txBody>
      </p:sp>
      <p:sp>
        <p:nvSpPr>
          <p:cNvPr id="4" name="TextBox 3">
            <a:extLst>
              <a:ext uri="{FF2B5EF4-FFF2-40B4-BE49-F238E27FC236}">
                <a16:creationId xmlns:a16="http://schemas.microsoft.com/office/drawing/2014/main" id="{F6BBB5E6-82F8-4E2A-B9AA-A2E328F843BC}"/>
              </a:ext>
            </a:extLst>
          </p:cNvPr>
          <p:cNvSpPr txBox="1"/>
          <p:nvPr/>
        </p:nvSpPr>
        <p:spPr>
          <a:xfrm>
            <a:off x="6055682" y="1829644"/>
            <a:ext cx="5633156" cy="4278094"/>
          </a:xfrm>
          <a:prstGeom prst="rect">
            <a:avLst/>
          </a:prstGeom>
          <a:noFill/>
        </p:spPr>
        <p:txBody>
          <a:bodyPr wrap="square" lIns="91440" tIns="45720" rIns="91440" bIns="45720" rtlCol="0" anchor="t">
            <a:spAutoFit/>
          </a:bodyPr>
          <a:lstStyle/>
          <a:p>
            <a:r>
              <a:rPr lang="en-GB" sz="1600" i="1" dirty="0">
                <a:solidFill>
                  <a:schemeClr val="tx1">
                    <a:lumMod val="95000"/>
                  </a:schemeClr>
                </a:solidFill>
                <a:latin typeface="Arial"/>
                <a:cs typeface="Arial"/>
              </a:rPr>
              <a:t>"</a:t>
            </a:r>
            <a:r>
              <a:rPr lang="en-GB" sz="1600" b="0" i="1" dirty="0">
                <a:solidFill>
                  <a:schemeClr val="tx1">
                    <a:lumMod val="95000"/>
                  </a:schemeClr>
                </a:solidFill>
                <a:effectLst/>
                <a:latin typeface="Arial"/>
                <a:cs typeface="Arial"/>
              </a:rPr>
              <a:t>I believe we can change the world if we start listening to one another again”</a:t>
            </a:r>
            <a:r>
              <a:rPr lang="en-GB" sz="1600" i="1" dirty="0">
                <a:solidFill>
                  <a:schemeClr val="tx1">
                    <a:lumMod val="95000"/>
                  </a:schemeClr>
                </a:solidFill>
                <a:latin typeface="Arial"/>
                <a:cs typeface="Arial"/>
              </a:rPr>
              <a:t> </a:t>
            </a:r>
            <a:r>
              <a:rPr lang="en-GB" sz="1600" b="0" i="1" dirty="0">
                <a:solidFill>
                  <a:schemeClr val="tx1">
                    <a:lumMod val="95000"/>
                  </a:schemeClr>
                </a:solidFill>
                <a:effectLst/>
                <a:latin typeface="Arial"/>
                <a:cs typeface="Arial"/>
              </a:rPr>
              <a:t>. </a:t>
            </a:r>
            <a:r>
              <a:rPr lang="en-GB" sz="1600" i="1" dirty="0">
                <a:solidFill>
                  <a:schemeClr val="tx1">
                    <a:lumMod val="95000"/>
                  </a:schemeClr>
                </a:solidFill>
                <a:latin typeface="Arial"/>
                <a:cs typeface="Arial"/>
              </a:rPr>
              <a:t>P</a:t>
            </a:r>
            <a:r>
              <a:rPr lang="en-GB" sz="1600" b="0" i="1" dirty="0">
                <a:solidFill>
                  <a:schemeClr val="tx1">
                    <a:lumMod val="95000"/>
                  </a:schemeClr>
                </a:solidFill>
                <a:effectLst/>
                <a:latin typeface="Arial"/>
                <a:cs typeface="Arial"/>
              </a:rPr>
              <a:t>sencik</a:t>
            </a:r>
            <a:r>
              <a:rPr lang="en-GB" sz="1600" i="1" dirty="0">
                <a:solidFill>
                  <a:schemeClr val="tx1">
                    <a:lumMod val="95000"/>
                  </a:schemeClr>
                </a:solidFill>
                <a:latin typeface="Arial"/>
                <a:cs typeface="Arial"/>
              </a:rPr>
              <a:t>, K (2009 ) daily professional learning through sharing idea  and reflecting on practice with each other facilitates learning of all student and staff. </a:t>
            </a:r>
          </a:p>
          <a:p>
            <a:r>
              <a:rPr lang="en-GB" sz="1600" i="1" dirty="0">
                <a:solidFill>
                  <a:schemeClr val="tx1">
                    <a:lumMod val="95000"/>
                  </a:schemeClr>
                </a:solidFill>
                <a:latin typeface="Arial"/>
                <a:cs typeface="Arial"/>
              </a:rPr>
              <a:t>During collecting the results of the questionnaire ,people participating in the evaluation were fully informed  about the evaluation being conducted. Evaluation process did not in any way harm participants. Anonymity is a stricter form than confidentiality, so the identity of our participants remains unknown to the research team.” Collaboration is a complex, sophisticated process” </a:t>
            </a:r>
            <a:r>
              <a:rPr lang="en-GB" sz="1600" b="0" i="0" dirty="0">
                <a:solidFill>
                  <a:schemeClr val="tx1">
                    <a:lumMod val="95000"/>
                  </a:schemeClr>
                </a:solidFill>
                <a:effectLst/>
                <a:latin typeface="Helvetica" panose="020B0604020202020204" pitchFamily="34" charset="0"/>
              </a:rPr>
              <a:t>.(</a:t>
            </a:r>
            <a:r>
              <a:rPr lang="en-GB" sz="1600" b="0" i="0" dirty="0" err="1">
                <a:solidFill>
                  <a:schemeClr val="tx1">
                    <a:lumMod val="95000"/>
                  </a:schemeClr>
                </a:solidFill>
                <a:effectLst/>
                <a:latin typeface="Helvetica" panose="020B0604020202020204" pitchFamily="34" charset="0"/>
              </a:rPr>
              <a:t>Henneman</a:t>
            </a:r>
            <a:r>
              <a:rPr lang="en-GB" sz="1600" b="0" i="0" dirty="0">
                <a:solidFill>
                  <a:schemeClr val="tx1">
                    <a:lumMod val="95000"/>
                  </a:schemeClr>
                </a:solidFill>
                <a:effectLst/>
                <a:latin typeface="Helvetica" panose="020B0604020202020204" pitchFamily="34" charset="0"/>
              </a:rPr>
              <a:t>, Lee, and Cohen [30], 108) the collaboration seeks full confidence and commitment from staff and student seeks full respect and trust, both </a:t>
            </a:r>
            <a:r>
              <a:rPr lang="en-GB" sz="1600" dirty="0">
                <a:solidFill>
                  <a:schemeClr val="tx1">
                    <a:lumMod val="95000"/>
                  </a:schemeClr>
                </a:solidFill>
                <a:latin typeface="Helvetica" panose="020B0604020202020204" pitchFamily="34" charset="0"/>
              </a:rPr>
              <a:t>on oneself and in other members of the group . To build a relationship until collaboration we most have the right time ,patience and care to be forgotten in joint purposes,</a:t>
            </a:r>
            <a:endParaRPr lang="en-GB" sz="1600" i="1" dirty="0">
              <a:solidFill>
                <a:schemeClr val="tx1">
                  <a:lumMod val="9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9779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457865-6CE4-48F7-9DE8-065695261810}"/>
              </a:ext>
              <a:ext uri="{C183D7F6-B498-43B3-948B-1728B52AA6E4}">
                <adec:decorative xmlns:adec="http://schemas.microsoft.com/office/drawing/2017/decorative" val="1"/>
              </a:ext>
            </a:extLst>
          </p:cNvPr>
          <p:cNvSpPr/>
          <p:nvPr/>
        </p:nvSpPr>
        <p:spPr>
          <a:xfrm>
            <a:off x="594520" y="2417615"/>
            <a:ext cx="11002961" cy="557784"/>
          </a:xfrm>
          <a:prstGeom prst="rect">
            <a:avLst/>
          </a:prstGeom>
          <a:gradFill flip="none" rotWithShape="1">
            <a:gsLst>
              <a:gs pos="0">
                <a:schemeClr val="accent5"/>
              </a:gs>
              <a:gs pos="100000">
                <a:schemeClr val="accent2">
                  <a:lumMod val="98000"/>
                  <a:lumOff val="2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16300B5C-7AD0-42EE-A289-DB61F249073A}"/>
              </a:ext>
            </a:extLst>
          </p:cNvPr>
          <p:cNvSpPr>
            <a:spLocks noGrp="1"/>
          </p:cNvSpPr>
          <p:nvPr>
            <p:ph type="title"/>
          </p:nvPr>
        </p:nvSpPr>
        <p:spPr/>
        <p:txBody>
          <a:bodyPr>
            <a:normAutofit/>
          </a:bodyPr>
          <a:lstStyle/>
          <a:p>
            <a:r>
              <a:rPr lang="en-US" dirty="0"/>
              <a:t>Timeline slide</a:t>
            </a:r>
            <a:endParaRPr lang="en-US" sz="4800" dirty="0"/>
          </a:p>
        </p:txBody>
      </p:sp>
      <p:sp>
        <p:nvSpPr>
          <p:cNvPr id="6" name="Slide Number Placeholder 5">
            <a:extLst>
              <a:ext uri="{FF2B5EF4-FFF2-40B4-BE49-F238E27FC236}">
                <a16:creationId xmlns:a16="http://schemas.microsoft.com/office/drawing/2014/main" id="{762668FB-51EF-473B-89E5-AB8206BF498C}"/>
              </a:ext>
            </a:extLst>
          </p:cNvPr>
          <p:cNvSpPr>
            <a:spLocks noGrp="1"/>
          </p:cNvSpPr>
          <p:nvPr>
            <p:ph type="sldNum" sz="quarter" idx="11"/>
          </p:nvPr>
        </p:nvSpPr>
        <p:spPr/>
        <p:txBody>
          <a:bodyPr/>
          <a:lstStyle/>
          <a:p>
            <a:fld id="{8C2E478F-E849-4A8C-AF1F-CBCC78A7CBFA}" type="slidenum">
              <a:rPr lang="en-US" smtClean="0"/>
              <a:t>6</a:t>
            </a:fld>
            <a:endParaRPr lang="en-US" dirty="0"/>
          </a:p>
        </p:txBody>
      </p:sp>
      <p:graphicFrame>
        <p:nvGraphicFramePr>
          <p:cNvPr id="5" name="Table 4">
            <a:extLst>
              <a:ext uri="{FF2B5EF4-FFF2-40B4-BE49-F238E27FC236}">
                <a16:creationId xmlns:a16="http://schemas.microsoft.com/office/drawing/2014/main" id="{10D8DBD0-883D-4EAE-A73A-B28FD8A586C8}"/>
              </a:ext>
            </a:extLst>
          </p:cNvPr>
          <p:cNvGraphicFramePr>
            <a:graphicFrameLocks noGrp="1"/>
          </p:cNvGraphicFramePr>
          <p:nvPr>
            <p:extLst>
              <p:ext uri="{D42A27DB-BD31-4B8C-83A1-F6EECF244321}">
                <p14:modId xmlns:p14="http://schemas.microsoft.com/office/powerpoint/2010/main" val="543435291"/>
              </p:ext>
            </p:extLst>
          </p:nvPr>
        </p:nvGraphicFramePr>
        <p:xfrm>
          <a:off x="593725" y="2417615"/>
          <a:ext cx="2736497" cy="557784"/>
        </p:xfrm>
        <a:graphic>
          <a:graphicData uri="http://schemas.openxmlformats.org/drawingml/2006/table">
            <a:tbl>
              <a:tblPr/>
              <a:tblGrid>
                <a:gridCol w="2736497">
                  <a:extLst>
                    <a:ext uri="{9D8B030D-6E8A-4147-A177-3AD203B41FA5}">
                      <a16:colId xmlns:a16="http://schemas.microsoft.com/office/drawing/2014/main" val="4187673586"/>
                    </a:ext>
                  </a:extLst>
                </a:gridCol>
              </a:tblGrid>
              <a:tr h="557784">
                <a:tc>
                  <a:txBody>
                    <a:bodyPr/>
                    <a:lstStyle/>
                    <a:p>
                      <a:r>
                        <a:rPr lang="en-GB" dirty="0">
                          <a:solidFill>
                            <a:schemeClr val="bg1"/>
                          </a:solidFill>
                          <a:latin typeface="Arial"/>
                          <a:cs typeface="Arial"/>
                        </a:rPr>
                        <a:t>                   1</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3735650861"/>
                  </a:ext>
                </a:extLst>
              </a:tr>
            </a:tbl>
          </a:graphicData>
        </a:graphic>
      </p:graphicFrame>
      <p:graphicFrame>
        <p:nvGraphicFramePr>
          <p:cNvPr id="8" name="Table 7">
            <a:extLst>
              <a:ext uri="{FF2B5EF4-FFF2-40B4-BE49-F238E27FC236}">
                <a16:creationId xmlns:a16="http://schemas.microsoft.com/office/drawing/2014/main" id="{A98CEA6A-6B82-4C80-8DB2-0C1532AD388B}"/>
              </a:ext>
            </a:extLst>
          </p:cNvPr>
          <p:cNvGraphicFramePr>
            <a:graphicFrameLocks noGrp="1"/>
          </p:cNvGraphicFramePr>
          <p:nvPr>
            <p:extLst>
              <p:ext uri="{D42A27DB-BD31-4B8C-83A1-F6EECF244321}">
                <p14:modId xmlns:p14="http://schemas.microsoft.com/office/powerpoint/2010/main" val="745451982"/>
              </p:ext>
            </p:extLst>
          </p:nvPr>
        </p:nvGraphicFramePr>
        <p:xfrm>
          <a:off x="3330222" y="2417613"/>
          <a:ext cx="2777067" cy="540077"/>
        </p:xfrm>
        <a:graphic>
          <a:graphicData uri="http://schemas.openxmlformats.org/drawingml/2006/table">
            <a:tbl>
              <a:tblPr/>
              <a:tblGrid>
                <a:gridCol w="2777067">
                  <a:extLst>
                    <a:ext uri="{9D8B030D-6E8A-4147-A177-3AD203B41FA5}">
                      <a16:colId xmlns:a16="http://schemas.microsoft.com/office/drawing/2014/main" val="743576499"/>
                    </a:ext>
                  </a:extLst>
                </a:gridCol>
              </a:tblGrid>
              <a:tr h="540077">
                <a:tc>
                  <a:txBody>
                    <a:bodyPr/>
                    <a:lstStyle/>
                    <a:p>
                      <a:r>
                        <a:rPr lang="en-GB" dirty="0">
                          <a:solidFill>
                            <a:schemeClr val="bg1"/>
                          </a:solidFill>
                          <a:latin typeface="Arial"/>
                          <a:cs typeface="Arial"/>
                        </a:rPr>
                        <a:t>                    2</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755304318"/>
                  </a:ext>
                </a:extLst>
              </a:tr>
            </a:tbl>
          </a:graphicData>
        </a:graphic>
      </p:graphicFrame>
      <p:graphicFrame>
        <p:nvGraphicFramePr>
          <p:cNvPr id="10" name="Table 9">
            <a:extLst>
              <a:ext uri="{FF2B5EF4-FFF2-40B4-BE49-F238E27FC236}">
                <a16:creationId xmlns:a16="http://schemas.microsoft.com/office/drawing/2014/main" id="{C7F3977C-FAA9-40D1-A07E-83E51EEA5F3B}"/>
              </a:ext>
            </a:extLst>
          </p:cNvPr>
          <p:cNvGraphicFramePr>
            <a:graphicFrameLocks noGrp="1"/>
          </p:cNvGraphicFramePr>
          <p:nvPr>
            <p:extLst>
              <p:ext uri="{D42A27DB-BD31-4B8C-83A1-F6EECF244321}">
                <p14:modId xmlns:p14="http://schemas.microsoft.com/office/powerpoint/2010/main" val="988587811"/>
              </p:ext>
            </p:extLst>
          </p:nvPr>
        </p:nvGraphicFramePr>
        <p:xfrm>
          <a:off x="6107289" y="2417614"/>
          <a:ext cx="2735701" cy="531220"/>
        </p:xfrm>
        <a:graphic>
          <a:graphicData uri="http://schemas.openxmlformats.org/drawingml/2006/table">
            <a:tbl>
              <a:tblPr/>
              <a:tblGrid>
                <a:gridCol w="2735701">
                  <a:extLst>
                    <a:ext uri="{9D8B030D-6E8A-4147-A177-3AD203B41FA5}">
                      <a16:colId xmlns:a16="http://schemas.microsoft.com/office/drawing/2014/main" val="1399206630"/>
                    </a:ext>
                  </a:extLst>
                </a:gridCol>
              </a:tblGrid>
              <a:tr h="531220">
                <a:tc>
                  <a:txBody>
                    <a:bodyPr/>
                    <a:lstStyle/>
                    <a:p>
                      <a:r>
                        <a:rPr lang="en-GB" dirty="0">
                          <a:solidFill>
                            <a:schemeClr val="bg1"/>
                          </a:solidFill>
                          <a:latin typeface="Arial"/>
                          <a:cs typeface="Arial"/>
                        </a:rPr>
                        <a:t>              3</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708265782"/>
                  </a:ext>
                </a:extLst>
              </a:tr>
            </a:tbl>
          </a:graphicData>
        </a:graphic>
      </p:graphicFrame>
      <p:graphicFrame>
        <p:nvGraphicFramePr>
          <p:cNvPr id="11" name="Table 10">
            <a:extLst>
              <a:ext uri="{FF2B5EF4-FFF2-40B4-BE49-F238E27FC236}">
                <a16:creationId xmlns:a16="http://schemas.microsoft.com/office/drawing/2014/main" id="{38758844-1023-4870-B586-12A0E98534A2}"/>
              </a:ext>
            </a:extLst>
          </p:cNvPr>
          <p:cNvGraphicFramePr>
            <a:graphicFrameLocks noGrp="1"/>
          </p:cNvGraphicFramePr>
          <p:nvPr>
            <p:extLst>
              <p:ext uri="{D42A27DB-BD31-4B8C-83A1-F6EECF244321}">
                <p14:modId xmlns:p14="http://schemas.microsoft.com/office/powerpoint/2010/main" val="375289444"/>
              </p:ext>
            </p:extLst>
          </p:nvPr>
        </p:nvGraphicFramePr>
        <p:xfrm>
          <a:off x="8831701" y="2417613"/>
          <a:ext cx="2717568" cy="540074"/>
        </p:xfrm>
        <a:graphic>
          <a:graphicData uri="http://schemas.openxmlformats.org/drawingml/2006/table">
            <a:tbl>
              <a:tblPr/>
              <a:tblGrid>
                <a:gridCol w="2717568">
                  <a:extLst>
                    <a:ext uri="{9D8B030D-6E8A-4147-A177-3AD203B41FA5}">
                      <a16:colId xmlns:a16="http://schemas.microsoft.com/office/drawing/2014/main" val="3319762984"/>
                    </a:ext>
                  </a:extLst>
                </a:gridCol>
              </a:tblGrid>
              <a:tr h="540074">
                <a:tc>
                  <a:txBody>
                    <a:bodyPr/>
                    <a:lstStyle/>
                    <a:p>
                      <a:r>
                        <a:rPr lang="en-GB" dirty="0">
                          <a:solidFill>
                            <a:schemeClr val="bg1"/>
                          </a:solidFill>
                          <a:latin typeface="Arial"/>
                          <a:cs typeface="Arial"/>
                        </a:rPr>
                        <a:t>                   4</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503190946"/>
                  </a:ext>
                </a:extLst>
              </a:tr>
            </a:tbl>
          </a:graphicData>
        </a:graphic>
      </p:graphicFrame>
      <p:sp>
        <p:nvSpPr>
          <p:cNvPr id="14" name="Rectangle 13">
            <a:extLst>
              <a:ext uri="{FF2B5EF4-FFF2-40B4-BE49-F238E27FC236}">
                <a16:creationId xmlns:a16="http://schemas.microsoft.com/office/drawing/2014/main" id="{DE7EEC4B-927B-4C44-A4B6-8BC72AA02C55}"/>
              </a:ext>
            </a:extLst>
          </p:cNvPr>
          <p:cNvSpPr/>
          <p:nvPr/>
        </p:nvSpPr>
        <p:spPr>
          <a:xfrm>
            <a:off x="578644" y="2957687"/>
            <a:ext cx="2736497" cy="1788512"/>
          </a:xfrm>
          <a:prstGeom prst="rect">
            <a:avLst/>
          </a:prstGeom>
          <a:solidFill>
            <a:schemeClr val="bg1"/>
          </a:solidFill>
          <a:ln>
            <a:solidFill>
              <a:srgbClr val="0102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Discussion in the group </a:t>
            </a:r>
          </a:p>
          <a:p>
            <a:pPr algn="ctr"/>
            <a:r>
              <a:rPr lang="en-GB" dirty="0">
                <a:solidFill>
                  <a:schemeClr val="tx1"/>
                </a:solidFill>
              </a:rPr>
              <a:t>to understand the question.</a:t>
            </a:r>
          </a:p>
        </p:txBody>
      </p:sp>
      <p:sp>
        <p:nvSpPr>
          <p:cNvPr id="15" name="Rectangle 14">
            <a:extLst>
              <a:ext uri="{FF2B5EF4-FFF2-40B4-BE49-F238E27FC236}">
                <a16:creationId xmlns:a16="http://schemas.microsoft.com/office/drawing/2014/main" id="{8FC26740-2674-43C9-BB83-D4C14D935DF9}"/>
              </a:ext>
            </a:extLst>
          </p:cNvPr>
          <p:cNvSpPr/>
          <p:nvPr/>
        </p:nvSpPr>
        <p:spPr>
          <a:xfrm>
            <a:off x="3341509" y="2948834"/>
            <a:ext cx="2780862" cy="17885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Collection of the information in individual research.</a:t>
            </a:r>
          </a:p>
        </p:txBody>
      </p:sp>
      <p:sp>
        <p:nvSpPr>
          <p:cNvPr id="16" name="Rectangle 15">
            <a:extLst>
              <a:ext uri="{FF2B5EF4-FFF2-40B4-BE49-F238E27FC236}">
                <a16:creationId xmlns:a16="http://schemas.microsoft.com/office/drawing/2014/main" id="{17A2B37E-49A0-4E15-A822-B9C62A81B2A9}"/>
              </a:ext>
            </a:extLst>
          </p:cNvPr>
          <p:cNvSpPr/>
          <p:nvPr/>
        </p:nvSpPr>
        <p:spPr>
          <a:xfrm>
            <a:off x="6107289" y="2975399"/>
            <a:ext cx="2698044" cy="17885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Analysis of information working in group.</a:t>
            </a:r>
          </a:p>
        </p:txBody>
      </p:sp>
      <p:sp>
        <p:nvSpPr>
          <p:cNvPr id="17" name="Rectangle 16">
            <a:extLst>
              <a:ext uri="{FF2B5EF4-FFF2-40B4-BE49-F238E27FC236}">
                <a16:creationId xmlns:a16="http://schemas.microsoft.com/office/drawing/2014/main" id="{AE9374FD-7302-47BE-9801-FD748BAD8308}"/>
              </a:ext>
            </a:extLst>
          </p:cNvPr>
          <p:cNvSpPr/>
          <p:nvPr/>
        </p:nvSpPr>
        <p:spPr>
          <a:xfrm>
            <a:off x="8805333" y="2975400"/>
            <a:ext cx="2792148" cy="17885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Latest review of the project before the end .</a:t>
            </a:r>
          </a:p>
        </p:txBody>
      </p:sp>
      <p:sp>
        <p:nvSpPr>
          <p:cNvPr id="2" name="Rectangle 1">
            <a:extLst>
              <a:ext uri="{FF2B5EF4-FFF2-40B4-BE49-F238E27FC236}">
                <a16:creationId xmlns:a16="http://schemas.microsoft.com/office/drawing/2014/main" id="{914E19F5-DD8F-4DF2-813E-02588FE3206F}"/>
              </a:ext>
            </a:extLst>
          </p:cNvPr>
          <p:cNvSpPr/>
          <p:nvPr/>
        </p:nvSpPr>
        <p:spPr>
          <a:xfrm>
            <a:off x="9250878" y="6368184"/>
            <a:ext cx="2588821" cy="365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panose="020B0604020202020204" pitchFamily="34" charset="0"/>
                <a:cs typeface="Arial" panose="020B0604020202020204" pitchFamily="34" charset="0"/>
              </a:rPr>
              <a:t>JOLIANA DEDE</a:t>
            </a:r>
          </a:p>
        </p:txBody>
      </p:sp>
    </p:spTree>
    <p:extLst>
      <p:ext uri="{BB962C8B-B14F-4D97-AF65-F5344CB8AC3E}">
        <p14:creationId xmlns:p14="http://schemas.microsoft.com/office/powerpoint/2010/main" val="212910835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534194-745D-4888-BF16-6C09F65EA484}"/>
              </a:ext>
            </a:extLst>
          </p:cNvPr>
          <p:cNvSpPr>
            <a:spLocks noGrp="1"/>
          </p:cNvSpPr>
          <p:nvPr>
            <p:ph type="title"/>
          </p:nvPr>
        </p:nvSpPr>
        <p:spPr>
          <a:xfrm>
            <a:off x="256529" y="317052"/>
            <a:ext cx="5712824" cy="1325563"/>
          </a:xfrm>
        </p:spPr>
        <p:txBody>
          <a:bodyPr vert="horz" lIns="91440" tIns="45720" rIns="91440" bIns="45720" rtlCol="0" anchor="ctr">
            <a:normAutofit/>
          </a:bodyPr>
          <a:lstStyle/>
          <a:p>
            <a:pPr algn="l">
              <a:lnSpc>
                <a:spcPct val="90000"/>
              </a:lnSpc>
            </a:pPr>
            <a:r>
              <a:rPr lang="en-US" sz="4400" kern="1200" spc="300" dirty="0">
                <a:solidFill>
                  <a:schemeClr val="tx1"/>
                </a:solidFill>
                <a:latin typeface="+mj-lt"/>
                <a:ea typeface="+mj-ea"/>
                <a:cs typeface="+mj-cs"/>
              </a:rPr>
              <a:t>     Hypothesis </a:t>
            </a:r>
          </a:p>
        </p:txBody>
      </p:sp>
      <p:sp>
        <p:nvSpPr>
          <p:cNvPr id="21" name="Slide Number Placeholder 20">
            <a:extLst>
              <a:ext uri="{FF2B5EF4-FFF2-40B4-BE49-F238E27FC236}">
                <a16:creationId xmlns:a16="http://schemas.microsoft.com/office/drawing/2014/main" id="{27B9B9E1-D2EC-4B8B-BC3C-67231FDDCC79}"/>
              </a:ext>
            </a:extLst>
          </p:cNvPr>
          <p:cNvSpPr>
            <a:spLocks noGrp="1"/>
          </p:cNvSpPr>
          <p:nvPr>
            <p:ph type="sldNum" sz="quarter" idx="16"/>
          </p:nvPr>
        </p:nvSpPr>
        <p:spPr>
          <a:xfrm>
            <a:off x="11361739" y="6426199"/>
            <a:ext cx="548640" cy="548640"/>
          </a:xfrm>
          <a:prstGeom prst="ellipse">
            <a:avLst/>
          </a:prstGeom>
          <a:solidFill>
            <a:srgbClr val="7F7F7F"/>
          </a:solidFill>
        </p:spPr>
        <p:txBody>
          <a:bodyPr vert="horz" lIns="91440" tIns="45720" rIns="91440" bIns="45720" rtlCol="0" anchor="ctr">
            <a:normAutofit/>
          </a:bodyPr>
          <a:lstStyle/>
          <a:p>
            <a:pPr algn="ctr">
              <a:spcAft>
                <a:spcPts val="600"/>
              </a:spcAft>
            </a:pPr>
            <a:fld id="{8C2E478F-E849-4A8C-AF1F-CBCC78A7CBFA}" type="slidenum">
              <a:rPr lang="en-US" sz="1500">
                <a:solidFill>
                  <a:srgbClr val="FFFFFF"/>
                </a:solidFill>
              </a:rPr>
              <a:pPr algn="ctr">
                <a:spcAft>
                  <a:spcPts val="600"/>
                </a:spcAft>
              </a:pPr>
              <a:t>7</a:t>
            </a:fld>
            <a:endParaRPr lang="en-US" sz="1500">
              <a:solidFill>
                <a:srgbClr val="FFFFFF"/>
              </a:solidFill>
            </a:endParaRPr>
          </a:p>
        </p:txBody>
      </p:sp>
      <p:sp>
        <p:nvSpPr>
          <p:cNvPr id="6" name="Text Placeholder 5">
            <a:extLst>
              <a:ext uri="{FF2B5EF4-FFF2-40B4-BE49-F238E27FC236}">
                <a16:creationId xmlns:a16="http://schemas.microsoft.com/office/drawing/2014/main" id="{E4A248D7-680E-4181-9558-ED00D7CEAD68}"/>
              </a:ext>
            </a:extLst>
          </p:cNvPr>
          <p:cNvSpPr>
            <a:spLocks noGrp="1"/>
          </p:cNvSpPr>
          <p:nvPr>
            <p:ph type="body" sz="quarter" idx="13"/>
          </p:nvPr>
        </p:nvSpPr>
        <p:spPr>
          <a:xfrm>
            <a:off x="805543" y="2871982"/>
            <a:ext cx="4558309" cy="3181684"/>
          </a:xfrm>
        </p:spPr>
        <p:txBody>
          <a:bodyPr vert="horz" lIns="91440" tIns="45720" rIns="91440" bIns="45720" rtlCol="0" anchor="t">
            <a:normAutofit/>
          </a:bodyPr>
          <a:lstStyle/>
          <a:p>
            <a:pPr indent="-228600">
              <a:lnSpc>
                <a:spcPct val="90000"/>
              </a:lnSpc>
              <a:buFont typeface="Arial" panose="020B0604020202020204" pitchFamily="34" charset="0"/>
              <a:buChar char="•"/>
              <a:defRPr/>
            </a:pPr>
            <a:endParaRPr lang="en-US" sz="1800" spc="300" dirty="0"/>
          </a:p>
          <a:p>
            <a:pPr indent="-228600">
              <a:lnSpc>
                <a:spcPct val="90000"/>
              </a:lnSpc>
              <a:buFont typeface="Arial" panose="020B0604020202020204" pitchFamily="34" charset="0"/>
              <a:buChar char="•"/>
            </a:pPr>
            <a:endParaRPr lang="en-US" sz="1800" dirty="0"/>
          </a:p>
        </p:txBody>
      </p:sp>
      <p:sp>
        <p:nvSpPr>
          <p:cNvPr id="26" name="Oval 25">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Picture Placeholder 15" descr="sticky notes on a clear dry erase board">
            <a:extLst>
              <a:ext uri="{FF2B5EF4-FFF2-40B4-BE49-F238E27FC236}">
                <a16:creationId xmlns:a16="http://schemas.microsoft.com/office/drawing/2014/main" id="{50D4325D-C08E-44CB-8E25-A519866BD2D3}"/>
              </a:ext>
            </a:extLst>
          </p:cNvPr>
          <p:cNvPicPr>
            <a:picLocks noGrp="1" noChangeAspect="1"/>
          </p:cNvPicPr>
          <p:nvPr>
            <p:ph type="pic" sz="quarter" idx="11"/>
          </p:nvPr>
        </p:nvPicPr>
        <p:blipFill rotWithShape="1">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l="20523" r="12605" b="-2"/>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14" name="Picture Placeholder 13" descr="person staring at blueprints on a wall">
            <a:extLst>
              <a:ext uri="{FF2B5EF4-FFF2-40B4-BE49-F238E27FC236}">
                <a16:creationId xmlns:a16="http://schemas.microsoft.com/office/drawing/2014/main" id="{0FFF32E4-AD91-40FC-9DF7-A3354578229E}"/>
              </a:ext>
            </a:extLst>
          </p:cNvPr>
          <p:cNvPicPr>
            <a:picLocks noGrp="1" noChangeAspect="1"/>
          </p:cNvPicPr>
          <p:nvPr>
            <p:ph type="pic" sz="quarter" idx="10"/>
          </p:nvPr>
        </p:nvPicPr>
        <p:blipFill rotWithShape="1">
          <a:blip r:embed="rId4" cstate="email">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rcRect l="15723" r="6898" b="1"/>
          <a:stretch/>
        </p:blipFill>
        <p:spPr>
          <a:xfrm>
            <a:off x="8157684" y="40781"/>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30" name="Freeform: Shape 29">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Placeholder 18" descr="group of people at a conference table">
            <a:extLst>
              <a:ext uri="{FF2B5EF4-FFF2-40B4-BE49-F238E27FC236}">
                <a16:creationId xmlns:a16="http://schemas.microsoft.com/office/drawing/2014/main" id="{FB89929D-9F1B-48CA-B694-B0344FFC9F65}"/>
              </a:ext>
            </a:extLst>
          </p:cNvPr>
          <p:cNvPicPr>
            <a:picLocks noGrp="1" noChangeAspect="1"/>
          </p:cNvPicPr>
          <p:nvPr>
            <p:ph type="pic" sz="quarter" idx="12"/>
          </p:nvPr>
        </p:nvPicPr>
        <p:blipFill rotWithShape="1">
          <a:blip r:embed="rId6" cstate="email">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rcRect l="5269" r="15840" b="-4"/>
          <a:stretch/>
        </p:blipFill>
        <p:spPr>
          <a:xfrm>
            <a:off x="8989436" y="411472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p:spPr>
      </p:pic>
      <p:sp>
        <p:nvSpPr>
          <p:cNvPr id="12" name="Content Placeholder 24">
            <a:extLst>
              <a:ext uri="{FF2B5EF4-FFF2-40B4-BE49-F238E27FC236}">
                <a16:creationId xmlns:a16="http://schemas.microsoft.com/office/drawing/2014/main" id="{3DD3B9ED-231E-423D-B8D7-6DE1C249CA4E}"/>
              </a:ext>
            </a:extLst>
          </p:cNvPr>
          <p:cNvSpPr txBox="1">
            <a:spLocks/>
          </p:cNvSpPr>
          <p:nvPr/>
        </p:nvSpPr>
        <p:spPr>
          <a:xfrm>
            <a:off x="4541520" y="3670301"/>
            <a:ext cx="3108960" cy="2755898"/>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13" name="Content Placeholder 25">
            <a:extLst>
              <a:ext uri="{FF2B5EF4-FFF2-40B4-BE49-F238E27FC236}">
                <a16:creationId xmlns:a16="http://schemas.microsoft.com/office/drawing/2014/main" id="{184497C2-C5BB-4C07-AF14-B5D10275FC68}"/>
              </a:ext>
            </a:extLst>
          </p:cNvPr>
          <p:cNvSpPr txBox="1">
            <a:spLocks/>
          </p:cNvSpPr>
          <p:nvPr/>
        </p:nvSpPr>
        <p:spPr>
          <a:xfrm>
            <a:off x="8122920" y="3670302"/>
            <a:ext cx="3108960" cy="2755898"/>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Tx/>
              <a:buNone/>
              <a:defRPr/>
            </a:pPr>
            <a:endParaRPr lang="en-US" sz="1400" dirty="0"/>
          </a:p>
        </p:txBody>
      </p:sp>
      <p:sp>
        <p:nvSpPr>
          <p:cNvPr id="2" name="TextBox 1">
            <a:extLst>
              <a:ext uri="{FF2B5EF4-FFF2-40B4-BE49-F238E27FC236}">
                <a16:creationId xmlns:a16="http://schemas.microsoft.com/office/drawing/2014/main" id="{A210404A-EE3F-4E2A-9FAF-BBE6E2643A2C}"/>
              </a:ext>
            </a:extLst>
          </p:cNvPr>
          <p:cNvSpPr txBox="1"/>
          <p:nvPr/>
        </p:nvSpPr>
        <p:spPr>
          <a:xfrm>
            <a:off x="192877" y="1131144"/>
            <a:ext cx="5659196" cy="452431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  Relating to the hypothesis most student on the first year of study are confident with using technology  to collaborates and UWTSD have strong training and background on how to make good use of this tool to collaboration.” Students in this digital age are now more greatly exposed to various developing technologies”</a:t>
            </a:r>
            <a:r>
              <a:rPr lang="pt-BR" dirty="0">
                <a:latin typeface="Arial" panose="020B0604020202020204" pitchFamily="34" charset="0"/>
                <a:cs typeface="Arial" panose="020B0604020202020204" pitchFamily="34" charset="0"/>
              </a:rPr>
              <a:t> because new technology gives us the unique opportunity for cultural interactions  for learning and self-exploration.</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Every student  be constantly in staff collaboration to get the right results to be professional in what they study and create the future . Experience  staff helps us read books and articles wherever we are through the technology and programs they have created .</a:t>
            </a:r>
          </a:p>
          <a:p>
            <a:r>
              <a:rPr lang="en-GB" dirty="0">
                <a:latin typeface="Arial" panose="020B0604020202020204" pitchFamily="34" charset="0"/>
                <a:cs typeface="Arial" panose="020B0604020202020204" pitchFamily="34" charset="0"/>
              </a:rPr>
              <a:t>Technology can transform into an interactive learning environment .</a:t>
            </a:r>
          </a:p>
        </p:txBody>
      </p:sp>
      <p:sp>
        <p:nvSpPr>
          <p:cNvPr id="4" name="Rectangle 3">
            <a:extLst>
              <a:ext uri="{FF2B5EF4-FFF2-40B4-BE49-F238E27FC236}">
                <a16:creationId xmlns:a16="http://schemas.microsoft.com/office/drawing/2014/main" id="{54E9CEC1-CB19-41F3-A976-237BA9705D58}"/>
              </a:ext>
            </a:extLst>
          </p:cNvPr>
          <p:cNvSpPr/>
          <p:nvPr/>
        </p:nvSpPr>
        <p:spPr>
          <a:xfrm>
            <a:off x="8758273" y="6260056"/>
            <a:ext cx="2809772" cy="5280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panose="020B0604020202020204" pitchFamily="34" charset="0"/>
                <a:cs typeface="Arial" panose="020B0604020202020204" pitchFamily="34" charset="0"/>
              </a:rPr>
              <a:t>JOLIANA DEDE</a:t>
            </a:r>
          </a:p>
        </p:txBody>
      </p:sp>
    </p:spTree>
    <p:extLst>
      <p:ext uri="{BB962C8B-B14F-4D97-AF65-F5344CB8AC3E}">
        <p14:creationId xmlns:p14="http://schemas.microsoft.com/office/powerpoint/2010/main" val="7149605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chemeClr val="accent6">
                <a:lumMod val="0"/>
                <a:lumOff val="100000"/>
              </a:schemeClr>
            </a:gs>
            <a:gs pos="42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697129-1A45-49A1-A815-546B292B7290}"/>
              </a:ext>
            </a:extLst>
          </p:cNvPr>
          <p:cNvSpPr>
            <a:spLocks noGrp="1"/>
          </p:cNvSpPr>
          <p:nvPr>
            <p:ph type="body" sz="quarter" idx="16"/>
          </p:nvPr>
        </p:nvSpPr>
        <p:spPr>
          <a:xfrm>
            <a:off x="9575164" y="6054638"/>
            <a:ext cx="2483485" cy="512496"/>
          </a:xfrm>
        </p:spPr>
        <p:txBody>
          <a:bodyPr/>
          <a:lstStyle/>
          <a:p>
            <a:r>
              <a:rPr lang="en-GB" sz="1600" b="1" dirty="0">
                <a:latin typeface="Arial" panose="020B0604020202020204" pitchFamily="34" charset="0"/>
                <a:cs typeface="Arial" panose="020B0604020202020204" pitchFamily="34" charset="0"/>
              </a:rPr>
              <a:t>JOLIANA DEDE</a:t>
            </a:r>
          </a:p>
        </p:txBody>
      </p:sp>
      <p:sp>
        <p:nvSpPr>
          <p:cNvPr id="4" name="Slide Number Placeholder 3">
            <a:extLst>
              <a:ext uri="{FF2B5EF4-FFF2-40B4-BE49-F238E27FC236}">
                <a16:creationId xmlns:a16="http://schemas.microsoft.com/office/drawing/2014/main" id="{5A712ECF-75AB-4815-8F4F-C7AF615EC6E6}"/>
              </a:ext>
            </a:extLst>
          </p:cNvPr>
          <p:cNvSpPr>
            <a:spLocks noGrp="1"/>
          </p:cNvSpPr>
          <p:nvPr>
            <p:ph type="sldNum" sz="quarter" idx="4"/>
          </p:nvPr>
        </p:nvSpPr>
        <p:spPr/>
        <p:txBody>
          <a:bodyPr/>
          <a:lstStyle/>
          <a:p>
            <a:fld id="{8C2E478F-E849-4A8C-AF1F-CBCC78A7CBFA}" type="slidenum">
              <a:rPr lang="en-US" smtClean="0"/>
              <a:t>8</a:t>
            </a:fld>
            <a:endParaRPr lang="en-US"/>
          </a:p>
        </p:txBody>
      </p:sp>
      <p:sp>
        <p:nvSpPr>
          <p:cNvPr id="5" name="Content Placeholder 4">
            <a:extLst>
              <a:ext uri="{FF2B5EF4-FFF2-40B4-BE49-F238E27FC236}">
                <a16:creationId xmlns:a16="http://schemas.microsoft.com/office/drawing/2014/main" id="{98370F2C-8337-44E1-B509-810497CAE3B8}"/>
              </a:ext>
            </a:extLst>
          </p:cNvPr>
          <p:cNvSpPr>
            <a:spLocks noGrp="1"/>
          </p:cNvSpPr>
          <p:nvPr>
            <p:ph idx="1"/>
          </p:nvPr>
        </p:nvSpPr>
        <p:spPr>
          <a:xfrm>
            <a:off x="66674" y="936978"/>
            <a:ext cx="12226925" cy="5723466"/>
          </a:xfrm>
        </p:spPr>
        <p:txBody>
          <a:bodyPr vert="horz" lIns="91440" tIns="45720" rIns="91440" bIns="45720" rtlCol="0" anchor="t">
            <a:noAutofit/>
          </a:bodyPr>
          <a:lstStyle/>
          <a:p>
            <a:r>
              <a:rPr lang="en-GB" sz="2000" dirty="0">
                <a:solidFill>
                  <a:schemeClr val="tx1">
                    <a:lumMod val="95000"/>
                    <a:lumOff val="5000"/>
                  </a:schemeClr>
                </a:solidFill>
                <a:latin typeface="Arial"/>
                <a:cs typeface="Calibri"/>
              </a:rPr>
              <a:t> Microsoft Teams and  enablers that offer us to collaboration with staff. </a:t>
            </a:r>
          </a:p>
          <a:p>
            <a:r>
              <a:rPr lang="en-GB" sz="2000" dirty="0">
                <a:solidFill>
                  <a:schemeClr val="tx1">
                    <a:lumMod val="95000"/>
                    <a:lumOff val="5000"/>
                  </a:schemeClr>
                </a:solidFill>
                <a:latin typeface="Arial"/>
                <a:cs typeface="Calibri"/>
              </a:rPr>
              <a:t>Technology is advance to facilitate learning through flexible ,immediate response and makes the students focused on encouraging study  in collaboration and to stimulate increased staff-student co-operation</a:t>
            </a:r>
          </a:p>
          <a:p>
            <a:r>
              <a:rPr lang="en-GB" sz="2000" dirty="0">
                <a:solidFill>
                  <a:schemeClr val="tx1">
                    <a:lumMod val="95000"/>
                    <a:lumOff val="5000"/>
                  </a:schemeClr>
                </a:solidFill>
                <a:latin typeface="Arial"/>
                <a:cs typeface="Calibri"/>
              </a:rPr>
              <a:t>Creating questions helps us find more information and analyse people’s answers .</a:t>
            </a:r>
          </a:p>
          <a:p>
            <a:r>
              <a:rPr lang="en-GB" sz="2000" dirty="0">
                <a:solidFill>
                  <a:schemeClr val="tx1">
                    <a:lumMod val="95000"/>
                    <a:lumOff val="5000"/>
                  </a:schemeClr>
                </a:solidFill>
                <a:latin typeface="Arial"/>
                <a:cs typeface="Calibri"/>
              </a:rPr>
              <a:t>Every hypothesis you say or written is a search and information that everyone must read and learn about  them.</a:t>
            </a:r>
          </a:p>
          <a:p>
            <a:r>
              <a:rPr lang="en-GB" sz="2000" dirty="0">
                <a:solidFill>
                  <a:schemeClr val="tx1">
                    <a:lumMod val="95000"/>
                    <a:lumOff val="5000"/>
                  </a:schemeClr>
                </a:solidFill>
                <a:latin typeface="Arial"/>
                <a:cs typeface="Calibri"/>
              </a:rPr>
              <a:t>The purpose of this research was to show how can technology as a learning tool improve collaborate learning environment and what are positive effects on student attitudes using social media to collaborate.</a:t>
            </a:r>
          </a:p>
          <a:p>
            <a:r>
              <a:rPr lang="en-GB" sz="2000" dirty="0">
                <a:solidFill>
                  <a:schemeClr val="tx1">
                    <a:lumMod val="95000"/>
                    <a:lumOff val="5000"/>
                  </a:schemeClr>
                </a:solidFill>
                <a:latin typeface="Arial"/>
                <a:cs typeface="Calibri"/>
              </a:rPr>
              <a:t> This project focuses on group research and provides useful expectations for all our colleagues who are concerned about using technology to collaborate. </a:t>
            </a:r>
          </a:p>
          <a:p>
            <a:endParaRPr lang="en-GB" dirty="0">
              <a:latin typeface="Arial"/>
              <a:cs typeface="Calibri"/>
            </a:endParaRPr>
          </a:p>
        </p:txBody>
      </p:sp>
      <p:sp>
        <p:nvSpPr>
          <p:cNvPr id="6" name="Title 5">
            <a:extLst>
              <a:ext uri="{FF2B5EF4-FFF2-40B4-BE49-F238E27FC236}">
                <a16:creationId xmlns:a16="http://schemas.microsoft.com/office/drawing/2014/main" id="{02F759A3-7BBB-4686-819A-1F7304DDF83D}"/>
              </a:ext>
            </a:extLst>
          </p:cNvPr>
          <p:cNvSpPr>
            <a:spLocks noGrp="1"/>
          </p:cNvSpPr>
          <p:nvPr>
            <p:ph type="title"/>
          </p:nvPr>
        </p:nvSpPr>
        <p:spPr>
          <a:xfrm>
            <a:off x="4143374" y="0"/>
            <a:ext cx="4825814" cy="605119"/>
          </a:xfrm>
        </p:spPr>
        <p:txBody>
          <a:bodyPr/>
          <a:lstStyle/>
          <a:p>
            <a:r>
              <a:rPr lang="en-GB" dirty="0">
                <a:latin typeface="Arial"/>
                <a:cs typeface="Arial"/>
              </a:rPr>
              <a:t>     </a:t>
            </a:r>
            <a:r>
              <a:rPr lang="en-GB" b="1" dirty="0">
                <a:latin typeface="Arial"/>
                <a:cs typeface="Arial"/>
              </a:rPr>
              <a:t>Summary</a:t>
            </a:r>
          </a:p>
        </p:txBody>
      </p:sp>
    </p:spTree>
    <p:extLst>
      <p:ext uri="{BB962C8B-B14F-4D97-AF65-F5344CB8AC3E}">
        <p14:creationId xmlns:p14="http://schemas.microsoft.com/office/powerpoint/2010/main" val="12714384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3D0472C-2A00-44F1-A16B-080989B357A1}"/>
              </a:ext>
            </a:extLst>
          </p:cNvPr>
          <p:cNvSpPr>
            <a:spLocks noGrp="1"/>
          </p:cNvSpPr>
          <p:nvPr>
            <p:ph type="title"/>
          </p:nvPr>
        </p:nvSpPr>
        <p:spPr>
          <a:xfrm>
            <a:off x="594519" y="654757"/>
            <a:ext cx="11002962" cy="666043"/>
          </a:xfrm>
        </p:spPr>
        <p:txBody>
          <a:bodyPr/>
          <a:lstStyle/>
          <a:p>
            <a:r>
              <a:rPr lang="en-GB" dirty="0"/>
              <a:t>Reference list </a:t>
            </a:r>
          </a:p>
        </p:txBody>
      </p:sp>
      <p:sp>
        <p:nvSpPr>
          <p:cNvPr id="3" name="Slide Number Placeholder 2">
            <a:extLst>
              <a:ext uri="{FF2B5EF4-FFF2-40B4-BE49-F238E27FC236}">
                <a16:creationId xmlns:a16="http://schemas.microsoft.com/office/drawing/2014/main" id="{5F17C803-5813-4CBB-8ECE-0963D44E7B5C}"/>
              </a:ext>
            </a:extLst>
          </p:cNvPr>
          <p:cNvSpPr>
            <a:spLocks noGrp="1"/>
          </p:cNvSpPr>
          <p:nvPr>
            <p:ph type="sldNum" sz="quarter" idx="11"/>
          </p:nvPr>
        </p:nvSpPr>
        <p:spPr/>
        <p:txBody>
          <a:bodyPr/>
          <a:lstStyle/>
          <a:p>
            <a:fld id="{8C2E478F-E849-4A8C-AF1F-CBCC78A7CBFA}" type="slidenum">
              <a:rPr lang="en-US" smtClean="0"/>
              <a:t>9</a:t>
            </a:fld>
            <a:endParaRPr lang="en-US" dirty="0"/>
          </a:p>
        </p:txBody>
      </p:sp>
      <p:sp>
        <p:nvSpPr>
          <p:cNvPr id="8" name="TextBox 7">
            <a:extLst>
              <a:ext uri="{FF2B5EF4-FFF2-40B4-BE49-F238E27FC236}">
                <a16:creationId xmlns:a16="http://schemas.microsoft.com/office/drawing/2014/main" id="{57BA0CF1-65CD-479F-8E94-4E932C3B181F}"/>
              </a:ext>
            </a:extLst>
          </p:cNvPr>
          <p:cNvSpPr txBox="1"/>
          <p:nvPr/>
        </p:nvSpPr>
        <p:spPr>
          <a:xfrm>
            <a:off x="936977" y="1727200"/>
            <a:ext cx="10660503" cy="5016758"/>
          </a:xfrm>
          <a:prstGeom prst="rect">
            <a:avLst/>
          </a:prstGeom>
          <a:noFill/>
        </p:spPr>
        <p:txBody>
          <a:bodyPr wrap="square">
            <a:spAutoFit/>
          </a:bodyPr>
          <a:lstStyle/>
          <a:p>
            <a:pPr lvl="1"/>
            <a:r>
              <a:rPr lang="en-GB" sz="2000" dirty="0">
                <a:solidFill>
                  <a:schemeClr val="tx1">
                    <a:lumMod val="95000"/>
                    <a:lumOff val="5000"/>
                  </a:schemeClr>
                </a:solidFill>
                <a:latin typeface="Arial" panose="020B0604020202020204" pitchFamily="34" charset="0"/>
                <a:ea typeface="Source Sans Pro"/>
                <a:cs typeface="Arial" panose="020B0604020202020204" pitchFamily="34" charset="0"/>
              </a:rPr>
              <a:t>Accelerating Student and Staff Learning Purposeful Curriculum Collaboration </a:t>
            </a:r>
            <a:endParaRPr lang="en-GB" sz="2000" i="0" u="none" strike="noStrike" dirty="0">
              <a:solidFill>
                <a:schemeClr val="tx1">
                  <a:lumMod val="95000"/>
                  <a:lumOff val="5000"/>
                </a:schemeClr>
              </a:solidFill>
              <a:effectLst/>
              <a:latin typeface="Arial" panose="020B0604020202020204" pitchFamily="34" charset="0"/>
              <a:ea typeface="Source Sans Pro"/>
              <a:cs typeface="Arial" panose="020B0604020202020204" pitchFamily="34" charset="0"/>
            </a:endParaRPr>
          </a:p>
          <a:p>
            <a:r>
              <a:rPr lang="en-GB" sz="2000" dirty="0">
                <a:solidFill>
                  <a:schemeClr val="tx1">
                    <a:lumMod val="95000"/>
                    <a:lumOff val="5000"/>
                  </a:schemeClr>
                </a:solidFill>
                <a:latin typeface="Arial" panose="020B0604020202020204" pitchFamily="34" charset="0"/>
                <a:ea typeface="Source Sans Pro"/>
                <a:cs typeface="Arial" panose="020B0604020202020204" pitchFamily="34" charset="0"/>
              </a:rPr>
              <a:t>  </a:t>
            </a:r>
            <a:r>
              <a:rPr lang="en-GB" sz="2000" i="0" dirty="0">
                <a:solidFill>
                  <a:schemeClr val="tx1">
                    <a:lumMod val="95000"/>
                    <a:lumOff val="5000"/>
                  </a:schemeClr>
                </a:solidFill>
                <a:effectLst/>
                <a:latin typeface="Arial" panose="020B0604020202020204" pitchFamily="34" charset="0"/>
                <a:ea typeface="Source Sans Pro"/>
                <a:cs typeface="Arial" panose="020B0604020202020204" pitchFamily="34" charset="0"/>
              </a:rPr>
              <a:t>Kay </a:t>
            </a:r>
            <a:r>
              <a:rPr lang="en-GB" sz="2000" i="0" dirty="0" err="1">
                <a:solidFill>
                  <a:schemeClr val="tx1">
                    <a:lumMod val="95000"/>
                    <a:lumOff val="5000"/>
                  </a:schemeClr>
                </a:solidFill>
                <a:effectLst/>
                <a:latin typeface="Arial" panose="020B0604020202020204" pitchFamily="34" charset="0"/>
                <a:ea typeface="Source Sans Pro"/>
                <a:cs typeface="Arial" panose="020B0604020202020204" pitchFamily="34" charset="0"/>
              </a:rPr>
              <a:t>Psencik</a:t>
            </a:r>
            <a:r>
              <a:rPr lang="en-GB" sz="2000" dirty="0">
                <a:solidFill>
                  <a:schemeClr val="tx1">
                    <a:lumMod val="95000"/>
                    <a:lumOff val="5000"/>
                  </a:schemeClr>
                </a:solidFill>
                <a:latin typeface="Arial" panose="020B0604020202020204" pitchFamily="34" charset="0"/>
                <a:ea typeface="Source Sans Pro"/>
                <a:cs typeface="Arial" panose="020B0604020202020204" pitchFamily="34" charset="0"/>
              </a:rPr>
              <a:t>. (</a:t>
            </a:r>
            <a:r>
              <a:rPr lang="en-GB" sz="2000" i="0" dirty="0">
                <a:solidFill>
                  <a:schemeClr val="tx1">
                    <a:lumMod val="95000"/>
                    <a:lumOff val="5000"/>
                  </a:schemeClr>
                </a:solidFill>
                <a:effectLst/>
                <a:latin typeface="Arial" panose="020B0604020202020204" pitchFamily="34" charset="0"/>
                <a:ea typeface="Source Sans Pro"/>
                <a:cs typeface="Arial" panose="020B0604020202020204" pitchFamily="34" charset="0"/>
              </a:rPr>
              <a:t>2009</a:t>
            </a:r>
            <a:r>
              <a:rPr lang="en-GB" sz="2000" dirty="0">
                <a:solidFill>
                  <a:schemeClr val="tx1">
                    <a:lumMod val="95000"/>
                    <a:lumOff val="5000"/>
                  </a:schemeClr>
                </a:solidFill>
                <a:latin typeface="Arial" panose="020B0604020202020204" pitchFamily="34" charset="0"/>
                <a:ea typeface="Source Sans Pro"/>
                <a:cs typeface="Arial" panose="020B0604020202020204" pitchFamily="34" charset="0"/>
              </a:rPr>
              <a:t>).</a:t>
            </a:r>
            <a:r>
              <a:rPr lang="en-GB" sz="2000" i="0" dirty="0">
                <a:solidFill>
                  <a:schemeClr val="tx1">
                    <a:lumMod val="95000"/>
                    <a:lumOff val="5000"/>
                  </a:schemeClr>
                </a:solidFill>
                <a:effectLst/>
                <a:latin typeface="Arial" panose="020B0604020202020204" pitchFamily="34" charset="0"/>
                <a:ea typeface="Source Sans Pro"/>
                <a:cs typeface="Arial" panose="020B0604020202020204" pitchFamily="34" charset="0"/>
              </a:rPr>
              <a:t> Corwin </a:t>
            </a:r>
          </a:p>
          <a:p>
            <a:r>
              <a:rPr lang="en-GB" sz="2000" dirty="0">
                <a:solidFill>
                  <a:schemeClr val="tx1">
                    <a:lumMod val="95000"/>
                    <a:lumOff val="5000"/>
                  </a:schemeClr>
                </a:solidFill>
                <a:latin typeface="Arial"/>
                <a:cs typeface="Arial"/>
              </a:rPr>
              <a:t>  ED554557.</a:t>
            </a:r>
          </a:p>
          <a:p>
            <a:r>
              <a:rPr lang="en-GB" sz="2000" dirty="0">
                <a:solidFill>
                  <a:schemeClr val="tx1">
                    <a:lumMod val="95000"/>
                    <a:lumOff val="5000"/>
                  </a:schemeClr>
                </a:solidFill>
                <a:latin typeface="Arial"/>
                <a:cs typeface="Arial"/>
              </a:rPr>
              <a:t>  Healey, M., Flint, A., Harrington, K. (2014). Engagement through partnership: students as    partners in learning and teaching in Higher education</a:t>
            </a:r>
            <a:r>
              <a:rPr lang="en-GB" sz="2000" b="1" dirty="0">
                <a:solidFill>
                  <a:schemeClr val="tx1">
                    <a:lumMod val="95000"/>
                    <a:lumOff val="5000"/>
                  </a:schemeClr>
                </a:solidFill>
                <a:latin typeface="Arial"/>
                <a:cs typeface="Arial"/>
              </a:rPr>
              <a:t>:</a:t>
            </a:r>
            <a:r>
              <a:rPr lang="en-GB" sz="2000" dirty="0">
                <a:solidFill>
                  <a:schemeClr val="tx1">
                    <a:lumMod val="95000"/>
                    <a:lumOff val="5000"/>
                  </a:schemeClr>
                </a:solidFill>
                <a:latin typeface="Arial"/>
                <a:cs typeface="Arial"/>
              </a:rPr>
              <a:t> here.pdf (surrey.ac.uk)</a:t>
            </a:r>
          </a:p>
          <a:p>
            <a:r>
              <a:rPr lang="en-GB" sz="2000" dirty="0">
                <a:solidFill>
                  <a:schemeClr val="tx1">
                    <a:lumMod val="95000"/>
                    <a:lumOff val="5000"/>
                  </a:schemeClr>
                </a:solidFill>
                <a:latin typeface="Arial"/>
                <a:cs typeface="Arial"/>
              </a:rPr>
              <a:t>  Microsoft Teams - Collaboration | UWTSD</a:t>
            </a:r>
          </a:p>
          <a:p>
            <a:pPr marR="0" lvl="0" algn="l" defTabSz="914400" rtl="0" eaLnBrk="1" fontAlgn="auto" latinLnBrk="0" hangingPunct="1">
              <a:lnSpc>
                <a:spcPct val="100000"/>
              </a:lnSpc>
              <a:spcBef>
                <a:spcPts val="0"/>
              </a:spcBef>
              <a:spcAft>
                <a:spcPts val="0"/>
              </a:spcAft>
              <a:buClrTx/>
              <a:buSzTx/>
              <a:tabLst/>
              <a:defRPr/>
            </a:pPr>
            <a:r>
              <a:rPr lang="en-GB" sz="2000" dirty="0">
                <a:solidFill>
                  <a:schemeClr val="tx1">
                    <a:lumMod val="95000"/>
                    <a:lumOff val="5000"/>
                  </a:schemeClr>
                </a:solidFill>
                <a:latin typeface="arial" panose="020B0604020202020204" pitchFamily="34" charset="0"/>
              </a:rPr>
              <a:t>   Sarwar,</a:t>
            </a:r>
            <a:r>
              <a:rPr kumimoji="0" lang="en-GB" sz="20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lang="en-GB" sz="2000" dirty="0">
                <a:solidFill>
                  <a:schemeClr val="tx1">
                    <a:lumMod val="95000"/>
                    <a:lumOff val="5000"/>
                  </a:schemeClr>
                </a:solidFill>
                <a:latin typeface="arial" panose="020B0604020202020204" pitchFamily="34" charset="0"/>
              </a:rPr>
              <a:t>Salman Zulfiqar</a:t>
            </a:r>
            <a:r>
              <a:rPr kumimoji="0" lang="en-GB" sz="20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r>
              <a:rPr lang="en-GB" sz="2000" dirty="0" err="1">
                <a:solidFill>
                  <a:schemeClr val="tx1">
                    <a:lumMod val="95000"/>
                    <a:lumOff val="5000"/>
                  </a:schemeClr>
                </a:solidFill>
                <a:latin typeface="arial" panose="020B0604020202020204" pitchFamily="34" charset="0"/>
              </a:rPr>
              <a:t>Saira</a:t>
            </a:r>
            <a:r>
              <a:rPr lang="en-GB" sz="2000" dirty="0">
                <a:solidFill>
                  <a:schemeClr val="tx1">
                    <a:lumMod val="95000"/>
                    <a:lumOff val="5000"/>
                  </a:schemeClr>
                </a:solidFill>
                <a:latin typeface="arial" panose="020B0604020202020204" pitchFamily="34" charset="0"/>
              </a:rPr>
              <a:t> Aziz</a:t>
            </a:r>
            <a:r>
              <a:rPr kumimoji="0" lang="en-GB" sz="20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Khurram Ejaz </a:t>
            </a:r>
            <a:r>
              <a:rPr kumimoji="0" lang="en-GB" sz="20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Chandia</a:t>
            </a:r>
            <a:r>
              <a:rPr kumimoji="0" lang="en-GB" sz="20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(February 16, 2018) Journal of             Educational Computing Research </a:t>
            </a:r>
            <a:r>
              <a:rPr kumimoji="0" lang="en-GB" sz="2000" b="0" i="0" u="none" strike="noStrike" kern="1200" cap="none" spc="0" normalizeH="0" baseline="0" noProof="0" dirty="0" err="1">
                <a:ln>
                  <a:noFill/>
                </a:ln>
                <a:solidFill>
                  <a:schemeClr val="tx1">
                    <a:lumMod val="95000"/>
                    <a:lumOff val="5000"/>
                  </a:schemeClr>
                </a:solidFill>
                <a:effectLst/>
                <a:uLnTx/>
                <a:uFillTx/>
                <a:latin typeface="arial" panose="020B0604020202020204" pitchFamily="34" charset="0"/>
                <a:ea typeface="+mn-ea"/>
                <a:cs typeface="+mn-cs"/>
              </a:rPr>
              <a:t>Binesh</a:t>
            </a:r>
            <a:r>
              <a:rPr kumimoji="0" lang="en-GB" sz="2000" b="0" i="0" u="none" strike="noStrike" kern="1200" cap="none" spc="0" normalizeH="0" baseline="0" noProof="0" dirty="0">
                <a:ln>
                  <a:noFill/>
                </a:ln>
                <a:solidFill>
                  <a:schemeClr val="tx1">
                    <a:lumMod val="95000"/>
                    <a:lumOff val="5000"/>
                  </a:schemeClr>
                </a:solidFill>
                <a:effectLst/>
                <a:uLnTx/>
                <a:uFillTx/>
                <a:latin typeface="arial" panose="020B0604020202020204" pitchFamily="34" charset="0"/>
                <a:ea typeface="+mn-ea"/>
                <a:cs typeface="+mn-cs"/>
              </a:rPr>
              <a:t> </a:t>
            </a:r>
            <a:endParaRPr kumimoji="0" lang="en-GB" sz="2000" b="0" i="0" u="none" strike="noStrike" kern="1200" cap="none" spc="0" normalizeH="0" baseline="0" noProof="0" dirty="0">
              <a:ln>
                <a:noFill/>
              </a:ln>
              <a:solidFill>
                <a:schemeClr val="tx1">
                  <a:lumMod val="95000"/>
                  <a:lumOff val="5000"/>
                </a:schemeClr>
              </a:solidFill>
              <a:effectLst/>
              <a:uLnTx/>
              <a:uFillTx/>
              <a:latin typeface="Source Sans Pro"/>
              <a:ea typeface="Source Sans Pro"/>
              <a:cs typeface="Calibri" panose="020F0502020204030204"/>
            </a:endParaRPr>
          </a:p>
          <a:p>
            <a:r>
              <a:rPr lang="en-GB" sz="2000" dirty="0">
                <a:solidFill>
                  <a:schemeClr val="tx1">
                    <a:lumMod val="95000"/>
                    <a:lumOff val="5000"/>
                  </a:schemeClr>
                </a:solidFill>
                <a:latin typeface="Arial"/>
                <a:cs typeface="Arial"/>
              </a:rPr>
              <a:t>   Teacher confidence in using technology – </a:t>
            </a:r>
            <a:r>
              <a:rPr lang="en-GB" sz="2000" dirty="0" err="1">
                <a:solidFill>
                  <a:schemeClr val="tx1">
                    <a:lumMod val="95000"/>
                    <a:lumOff val="5000"/>
                  </a:schemeClr>
                </a:solidFill>
                <a:latin typeface="Arial"/>
                <a:cs typeface="Arial"/>
              </a:rPr>
              <a:t>ICTEvangelist</a:t>
            </a:r>
            <a:endParaRPr lang="en-GB" sz="2000" dirty="0">
              <a:solidFill>
                <a:schemeClr val="tx1">
                  <a:lumMod val="95000"/>
                  <a:lumOff val="5000"/>
                </a:schemeClr>
              </a:solidFill>
              <a:latin typeface="Arial"/>
              <a:cs typeface="Arial"/>
            </a:endParaRPr>
          </a:p>
          <a:p>
            <a:r>
              <a:rPr lang="en-GB" sz="2000" dirty="0">
                <a:solidFill>
                  <a:schemeClr val="tx1">
                    <a:lumMod val="95000"/>
                    <a:lumOff val="5000"/>
                  </a:schemeClr>
                </a:solidFill>
                <a:latin typeface="Arial"/>
                <a:cs typeface="Arial"/>
              </a:rPr>
              <a:t>  The Importance of Teacher Collaboration | A-State Online (astate.edu)</a:t>
            </a:r>
          </a:p>
          <a:p>
            <a:r>
              <a:rPr lang="en-GB" sz="2000" dirty="0">
                <a:solidFill>
                  <a:schemeClr val="tx1">
                    <a:lumMod val="95000"/>
                    <a:lumOff val="5000"/>
                  </a:schemeClr>
                </a:solidFill>
                <a:latin typeface="Arial"/>
                <a:ea typeface="Source Sans Pro"/>
                <a:cs typeface="Arial"/>
              </a:rPr>
              <a:t>   </a:t>
            </a:r>
            <a:r>
              <a:rPr lang="en-GB" sz="2000" dirty="0" err="1">
                <a:solidFill>
                  <a:schemeClr val="tx1">
                    <a:lumMod val="95000"/>
                    <a:lumOff val="5000"/>
                  </a:schemeClr>
                </a:solidFill>
                <a:latin typeface="Arial"/>
                <a:ea typeface="Source Sans Pro"/>
                <a:cs typeface="Arial"/>
              </a:rPr>
              <a:t>Regan,K</a:t>
            </a:r>
            <a:r>
              <a:rPr lang="en-GB" sz="2000" dirty="0">
                <a:solidFill>
                  <a:schemeClr val="tx1">
                    <a:lumMod val="95000"/>
                    <a:lumOff val="5000"/>
                  </a:schemeClr>
                </a:solidFill>
                <a:latin typeface="Arial"/>
                <a:ea typeface="Source Sans Pro"/>
                <a:cs typeface="Arial"/>
              </a:rPr>
              <a:t>. (2015,August 10). 10 amazing social media growth stats from 2015.</a:t>
            </a:r>
          </a:p>
          <a:p>
            <a:r>
              <a:rPr lang="en-GB" sz="2000" dirty="0">
                <a:solidFill>
                  <a:schemeClr val="tx1">
                    <a:lumMod val="95000"/>
                    <a:lumOff val="5000"/>
                  </a:schemeClr>
                </a:solidFill>
                <a:latin typeface="Arial"/>
                <a:ea typeface="Source Sans Pro"/>
                <a:cs typeface="Calibri" panose="020F0502020204030204"/>
              </a:rPr>
              <a:t>   </a:t>
            </a:r>
            <a:r>
              <a:rPr lang="en-GB" sz="2000" dirty="0" err="1">
                <a:solidFill>
                  <a:schemeClr val="tx1">
                    <a:lumMod val="95000"/>
                    <a:lumOff val="5000"/>
                  </a:schemeClr>
                </a:solidFill>
                <a:latin typeface="Arial"/>
                <a:ea typeface="Source Sans Pro"/>
                <a:cs typeface="Calibri" panose="020F0502020204030204"/>
              </a:rPr>
              <a:t>Rouse,M</a:t>
            </a:r>
            <a:r>
              <a:rPr lang="en-GB" sz="2000" dirty="0">
                <a:solidFill>
                  <a:schemeClr val="tx1">
                    <a:lumMod val="95000"/>
                    <a:lumOff val="5000"/>
                  </a:schemeClr>
                </a:solidFill>
                <a:latin typeface="Arial"/>
                <a:ea typeface="Source Sans Pro"/>
                <a:cs typeface="Calibri" panose="020F0502020204030204"/>
              </a:rPr>
              <a:t>., &amp; </a:t>
            </a:r>
            <a:r>
              <a:rPr lang="en-GB" sz="2000" dirty="0" err="1">
                <a:solidFill>
                  <a:schemeClr val="tx1">
                    <a:lumMod val="95000"/>
                    <a:lumOff val="5000"/>
                  </a:schemeClr>
                </a:solidFill>
                <a:latin typeface="Arial"/>
                <a:ea typeface="Source Sans Pro"/>
                <a:cs typeface="Calibri" panose="020F0502020204030204"/>
              </a:rPr>
              <a:t>Wigmor</a:t>
            </a:r>
            <a:r>
              <a:rPr lang="en-GB" sz="2000" dirty="0">
                <a:solidFill>
                  <a:schemeClr val="tx1">
                    <a:lumMod val="95000"/>
                    <a:lumOff val="5000"/>
                  </a:schemeClr>
                </a:solidFill>
                <a:latin typeface="Arial"/>
                <a:ea typeface="Source Sans Pro"/>
                <a:cs typeface="Calibri" panose="020F0502020204030204"/>
              </a:rPr>
              <a:t>, I. (2015).Social Media. In what is</a:t>
            </a:r>
          </a:p>
          <a:p>
            <a:r>
              <a:rPr lang="en-GB" sz="2000" dirty="0">
                <a:solidFill>
                  <a:schemeClr val="tx1">
                    <a:lumMod val="95000"/>
                    <a:lumOff val="5000"/>
                  </a:schemeClr>
                </a:solidFill>
                <a:latin typeface="Arial"/>
                <a:ea typeface="Source Sans Pro"/>
                <a:cs typeface="Calibri" panose="020F0502020204030204"/>
              </a:rPr>
              <a:t>   </a:t>
            </a:r>
            <a:r>
              <a:rPr lang="en-GB" sz="2000" dirty="0" err="1">
                <a:solidFill>
                  <a:schemeClr val="tx1">
                    <a:lumMod val="95000"/>
                    <a:lumOff val="5000"/>
                  </a:schemeClr>
                </a:solidFill>
                <a:latin typeface="Arial"/>
                <a:ea typeface="Source Sans Pro"/>
                <a:cs typeface="Calibri" panose="020F0502020204030204"/>
              </a:rPr>
              <a:t>Yocco,V</a:t>
            </a:r>
            <a:r>
              <a:rPr lang="en-GB" sz="2000" dirty="0">
                <a:solidFill>
                  <a:schemeClr val="tx1">
                    <a:lumMod val="95000"/>
                    <a:lumOff val="5000"/>
                  </a:schemeClr>
                </a:solidFill>
                <a:latin typeface="Arial"/>
                <a:ea typeface="Source Sans Pro"/>
                <a:cs typeface="Calibri" panose="020F0502020204030204"/>
              </a:rPr>
              <a:t>. (2014,July 25).Social Influence: Incorporating Social Identity Theory Into Design.   Smashing Magazine.</a:t>
            </a:r>
            <a:endParaRPr lang="en-GB" sz="2000" dirty="0">
              <a:solidFill>
                <a:schemeClr val="tx1">
                  <a:lumMod val="95000"/>
                  <a:lumOff val="5000"/>
                </a:schemeClr>
              </a:solidFill>
            </a:endParaRPr>
          </a:p>
          <a:p>
            <a:r>
              <a:rPr lang="en-GB" sz="2000" dirty="0">
                <a:solidFill>
                  <a:schemeClr val="tx1">
                    <a:lumMod val="95000"/>
                    <a:lumOff val="5000"/>
                  </a:schemeClr>
                </a:solidFill>
                <a:latin typeface="Arial"/>
                <a:ea typeface="Source Sans Pro"/>
                <a:cs typeface="Calibri" panose="020F0502020204030204"/>
              </a:rPr>
              <a:t>  </a:t>
            </a:r>
            <a:r>
              <a:rPr lang="en-GB" sz="2000" dirty="0" err="1">
                <a:solidFill>
                  <a:schemeClr val="tx1">
                    <a:lumMod val="95000"/>
                    <a:lumOff val="5000"/>
                  </a:schemeClr>
                </a:solidFill>
                <a:latin typeface="Arial"/>
                <a:ea typeface="Source Sans Pro"/>
                <a:cs typeface="Calibri" panose="020F0502020204030204"/>
              </a:rPr>
              <a:t>Rambe</a:t>
            </a:r>
            <a:r>
              <a:rPr lang="en-GB" sz="2000" dirty="0">
                <a:solidFill>
                  <a:schemeClr val="tx1">
                    <a:lumMod val="95000"/>
                    <a:lumOff val="5000"/>
                  </a:schemeClr>
                </a:solidFill>
                <a:latin typeface="Arial"/>
                <a:ea typeface="Source Sans Pro"/>
                <a:cs typeface="Calibri" panose="020F0502020204030204"/>
              </a:rPr>
              <a:t>, P., &amp; </a:t>
            </a:r>
            <a:r>
              <a:rPr lang="en-GB" sz="2000" dirty="0" err="1">
                <a:solidFill>
                  <a:schemeClr val="tx1">
                    <a:lumMod val="95000"/>
                    <a:lumOff val="5000"/>
                  </a:schemeClr>
                </a:solidFill>
                <a:latin typeface="Arial"/>
                <a:ea typeface="Source Sans Pro"/>
                <a:cs typeface="Calibri" panose="020F0502020204030204"/>
              </a:rPr>
              <a:t>Bere</a:t>
            </a:r>
            <a:r>
              <a:rPr lang="en-GB" sz="2000" dirty="0">
                <a:solidFill>
                  <a:schemeClr val="tx1">
                    <a:lumMod val="95000"/>
                    <a:lumOff val="5000"/>
                  </a:schemeClr>
                </a:solidFill>
                <a:latin typeface="Arial"/>
                <a:ea typeface="Source Sans Pro"/>
                <a:cs typeface="Calibri" panose="020F0502020204030204"/>
              </a:rPr>
              <a:t>, A, (2013). Using mobile instant messaging to leverage learner participation and transform pedagogy at a South African University of Technology</a:t>
            </a:r>
          </a:p>
        </p:txBody>
      </p:sp>
    </p:spTree>
    <p:extLst>
      <p:ext uri="{BB962C8B-B14F-4D97-AF65-F5344CB8AC3E}">
        <p14:creationId xmlns:p14="http://schemas.microsoft.com/office/powerpoint/2010/main" val="354010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042BC7E5-76DB-4826-8C07-4A49B6353F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479558"/>
            <a:ext cx="1861854" cy="717514"/>
            <a:chOff x="0" y="1479558"/>
            <a:chExt cx="1861854" cy="717514"/>
          </a:xfrm>
          <a:solidFill>
            <a:schemeClr val="bg1"/>
          </a:solidFill>
        </p:grpSpPr>
        <p:sp>
          <p:nvSpPr>
            <p:cNvPr id="12" name="Freeform: Shape 11">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3" name="Freeform: Shape 12">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15" name="Freeform: Shape 14">
            <a:extLst>
              <a:ext uri="{FF2B5EF4-FFF2-40B4-BE49-F238E27FC236}">
                <a16:creationId xmlns:a16="http://schemas.microsoft.com/office/drawing/2014/main" id="{498F8FF6-43B4-494A-AF8F-123A4983E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18992" y="-34538"/>
            <a:ext cx="6655405" cy="6335470"/>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2B06059C-C357-4011-82B9-9C01063013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5194" y="-23905"/>
            <a:ext cx="6705251" cy="6318526"/>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AFEC601-A132-47EE-B0C2-B38ACD9FC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6886" y="-23905"/>
            <a:ext cx="6705251" cy="6215019"/>
          </a:xfrm>
          <a:custGeom>
            <a:avLst/>
            <a:gdLst>
              <a:gd name="connsiteX0" fmla="*/ 1529549 w 6355652"/>
              <a:gd name="connsiteY0" fmla="*/ 0 h 5890980"/>
              <a:gd name="connsiteX1" fmla="*/ 4826104 w 6355652"/>
              <a:gd name="connsiteY1" fmla="*/ 0 h 5890980"/>
              <a:gd name="connsiteX2" fmla="*/ 4954579 w 6355652"/>
              <a:gd name="connsiteY2" fmla="*/ 78051 h 5890980"/>
              <a:gd name="connsiteX3" fmla="*/ 6355652 w 6355652"/>
              <a:gd name="connsiteY3" fmla="*/ 2713154 h 5890980"/>
              <a:gd name="connsiteX4" fmla="*/ 3177826 w 6355652"/>
              <a:gd name="connsiteY4" fmla="*/ 5890980 h 5890980"/>
              <a:gd name="connsiteX5" fmla="*/ 0 w 6355652"/>
              <a:gd name="connsiteY5" fmla="*/ 2713154 h 5890980"/>
              <a:gd name="connsiteX6" fmla="*/ 1401073 w 6355652"/>
              <a:gd name="connsiteY6" fmla="*/ 78051 h 589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5890980">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EAFC43B0-F7EC-4EA4-AF02-8E6C2F5508D5}"/>
              </a:ext>
            </a:extLst>
          </p:cNvPr>
          <p:cNvSpPr>
            <a:spLocks noGrp="1"/>
          </p:cNvSpPr>
          <p:nvPr>
            <p:ph type="title"/>
          </p:nvPr>
        </p:nvSpPr>
        <p:spPr>
          <a:xfrm>
            <a:off x="2242409" y="1919293"/>
            <a:ext cx="5738835" cy="1509707"/>
          </a:xfrm>
        </p:spPr>
        <p:txBody>
          <a:bodyPr vert="horz" lIns="91440" tIns="45720" rIns="91440" bIns="45720" rtlCol="0" anchor="b">
            <a:normAutofit/>
          </a:bodyPr>
          <a:lstStyle/>
          <a:p>
            <a:pPr>
              <a:lnSpc>
                <a:spcPct val="90000"/>
              </a:lnSpc>
            </a:pPr>
            <a:r>
              <a:rPr lang="en-US" sz="6600" kern="1200" dirty="0">
                <a:solidFill>
                  <a:schemeClr val="bg1"/>
                </a:solidFill>
                <a:latin typeface="Algerian" panose="04020705040A02060702" pitchFamily="82" charset="0"/>
              </a:rPr>
              <a:t>Thank you</a:t>
            </a:r>
          </a:p>
        </p:txBody>
      </p:sp>
      <p:sp>
        <p:nvSpPr>
          <p:cNvPr id="21" name="Graphic 212">
            <a:extLst>
              <a:ext uri="{FF2B5EF4-FFF2-40B4-BE49-F238E27FC236}">
                <a16:creationId xmlns:a16="http://schemas.microsoft.com/office/drawing/2014/main" id="{279CAF82-0ECF-42BE-8F37-F71941E5D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4716" y="188494"/>
            <a:ext cx="1048371"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3" name="Graphic 212">
            <a:extLst>
              <a:ext uri="{FF2B5EF4-FFF2-40B4-BE49-F238E27FC236}">
                <a16:creationId xmlns:a16="http://schemas.microsoft.com/office/drawing/2014/main" id="{218E095B-4870-4AD5-9C41-C16D59523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4716" y="188494"/>
            <a:ext cx="1048371"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5"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583101" y="3578317"/>
            <a:ext cx="1054466" cy="469689"/>
            <a:chOff x="9841624" y="4115729"/>
            <a:chExt cx="602169" cy="268223"/>
          </a:xfrm>
          <a:solidFill>
            <a:schemeClr val="bg1"/>
          </a:solidFill>
        </p:grpSpPr>
        <p:sp>
          <p:nvSpPr>
            <p:cNvPr id="26" name="Freeform: Shape 25">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2" name="Oval 31">
            <a:extLst>
              <a:ext uri="{FF2B5EF4-FFF2-40B4-BE49-F238E27FC236}">
                <a16:creationId xmlns:a16="http://schemas.microsoft.com/office/drawing/2014/main" id="{033BC44A-0661-43B4-9C14-FD5963C226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4525" y="4910353"/>
            <a:ext cx="468090" cy="468090"/>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4" name="Oval 33">
            <a:extLst>
              <a:ext uri="{FF2B5EF4-FFF2-40B4-BE49-F238E27FC236}">
                <a16:creationId xmlns:a16="http://schemas.microsoft.com/office/drawing/2014/main" id="{BE8CB2F0-2F5A-4EBD-B214-E0309C31F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4525" y="4910353"/>
            <a:ext cx="468090" cy="468090"/>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Freeform: Shape 35">
            <a:extLst>
              <a:ext uri="{FF2B5EF4-FFF2-40B4-BE49-F238E27FC236}">
                <a16:creationId xmlns:a16="http://schemas.microsoft.com/office/drawing/2014/main" id="{FFD3887D-244B-4EC4-9208-E304984C5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2467" y="4200769"/>
            <a:ext cx="2769534"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Freeform: Shape 37">
            <a:extLst>
              <a:ext uri="{FF2B5EF4-FFF2-40B4-BE49-F238E27FC236}">
                <a16:creationId xmlns:a16="http://schemas.microsoft.com/office/drawing/2014/main" id="{97224C31-855E-4593-8A58-5B2B0CC4F5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2467" y="4200769"/>
            <a:ext cx="2769534"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 name="Slide Number Placeholder 2">
            <a:extLst>
              <a:ext uri="{FF2B5EF4-FFF2-40B4-BE49-F238E27FC236}">
                <a16:creationId xmlns:a16="http://schemas.microsoft.com/office/drawing/2014/main" id="{4F882A8C-FD30-4060-990C-BFB5BF7CFB5B}"/>
              </a:ext>
            </a:extLst>
          </p:cNvPr>
          <p:cNvSpPr>
            <a:spLocks noGrp="1"/>
          </p:cNvSpPr>
          <p:nvPr>
            <p:ph type="sldNum" sz="quarter" idx="11"/>
          </p:nvPr>
        </p:nvSpPr>
        <p:spPr>
          <a:noFill/>
        </p:spPr>
        <p:txBody>
          <a:bodyPr vert="horz" lIns="91440" tIns="45720" rIns="91440" bIns="45720" rtlCol="0" anchor="ctr">
            <a:normAutofit/>
          </a:bodyPr>
          <a:lstStyle/>
          <a:p>
            <a:pPr>
              <a:spcAft>
                <a:spcPts val="600"/>
              </a:spcAft>
            </a:pPr>
            <a:fld id="{8C2E478F-E849-4A8C-AF1F-CBCC78A7CBFA}" type="slidenum">
              <a:rPr lang="en-US">
                <a:solidFill>
                  <a:srgbClr val="000000"/>
                </a:solidFill>
              </a:rPr>
              <a:pPr>
                <a:spcAft>
                  <a:spcPts val="600"/>
                </a:spcAft>
              </a:pPr>
              <a:t>10</a:t>
            </a:fld>
            <a:endParaRPr lang="en-US">
              <a:solidFill>
                <a:srgbClr val="000000"/>
              </a:solidFill>
            </a:endParaRPr>
          </a:p>
        </p:txBody>
      </p:sp>
    </p:spTree>
    <p:extLst>
      <p:ext uri="{BB962C8B-B14F-4D97-AF65-F5344CB8AC3E}">
        <p14:creationId xmlns:p14="http://schemas.microsoft.com/office/powerpoint/2010/main" val="315013327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A53F52"/>
      </a:accent1>
      <a:accent2>
        <a:srgbClr val="E99757"/>
      </a:accent2>
      <a:accent3>
        <a:srgbClr val="2F3342"/>
      </a:accent3>
      <a:accent4>
        <a:srgbClr val="2C2153"/>
      </a:accent4>
      <a:accent5>
        <a:srgbClr val="01023B"/>
      </a:accent5>
      <a:accent6>
        <a:srgbClr val="7F7F7F"/>
      </a:accent6>
      <a:hlink>
        <a:srgbClr val="3A3838"/>
      </a:hlink>
      <a:folHlink>
        <a:srgbClr val="D0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ch presentation_Win32_LW_v2.potx" id="{3AEEB70B-72AA-432B-B699-7833EBF4B1FE}" vid="{14A49A59-25D4-4203-BE02-DE6939C7C5F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B7E2D32-4FDD-4266-880C-17595B801432}">
  <ds:schemaRefs>
    <ds:schemaRef ds:uri="http://schemas.microsoft.com/sharepoint/v3/contenttype/forms"/>
  </ds:schemaRefs>
</ds:datastoreItem>
</file>

<file path=customXml/itemProps2.xml><?xml version="1.0" encoding="utf-8"?>
<ds:datastoreItem xmlns:ds="http://schemas.openxmlformats.org/officeDocument/2006/customXml" ds:itemID="{E3D9F223-918A-45AF-9B53-56AB9E5E2182}">
  <ds:schemaRefs>
    <ds:schemaRef ds:uri="71af3243-3dd4-4a8d-8c0d-dd76da1f02a5"/>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5BB9993-D5F9-46FA-B2E5-80E3632E9820}">
  <ds:schemaRefs>
    <ds:schemaRef ds:uri="16c05727-aa75-4e4a-9b5f-8a80a1165891"/>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6899</TotalTime>
  <Words>1063</Words>
  <Application>Microsoft Office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Algerian</vt:lpstr>
      <vt:lpstr>Arial</vt:lpstr>
      <vt:lpstr>Arial</vt:lpstr>
      <vt:lpstr>Bahnschrift</vt:lpstr>
      <vt:lpstr>Calibri</vt:lpstr>
      <vt:lpstr>Calibri Light</vt:lpstr>
      <vt:lpstr>Helvetica</vt:lpstr>
      <vt:lpstr>Source Sans Pro</vt:lpstr>
      <vt:lpstr>Wingdings</vt:lpstr>
      <vt:lpstr>Office Theme</vt:lpstr>
      <vt:lpstr>How do we use technology to collaborate at UWTSD ?</vt:lpstr>
      <vt:lpstr>              introduction  </vt:lpstr>
      <vt:lpstr>          rationale </vt:lpstr>
      <vt:lpstr>Proposed method</vt:lpstr>
      <vt:lpstr>CAROLINA GRIZA</vt:lpstr>
      <vt:lpstr>Timeline slide</vt:lpstr>
      <vt:lpstr>     Hypothesis </vt:lpstr>
      <vt:lpstr>     Summary</vt:lpstr>
      <vt:lpstr>Reference list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staff and student confidents in using technology to collaboration</dc:title>
  <dc:creator>Joliana Dede</dc:creator>
  <cp:lastModifiedBy>Joliana Dede</cp:lastModifiedBy>
  <cp:revision>21</cp:revision>
  <dcterms:created xsi:type="dcterms:W3CDTF">2022-02-16T20:12:09Z</dcterms:created>
  <dcterms:modified xsi:type="dcterms:W3CDTF">2022-02-26T21:31:16Z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