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4"/>
  </p:sldMasterIdLst>
  <p:sldIdLst>
    <p:sldId id="256" r:id="rId5"/>
  </p:sldIdLst>
  <p:sldSz cx="9601200" cy="12801600" type="A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42" d="100"/>
          <a:sy n="42" d="100"/>
        </p:scale>
        <p:origin x="2597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5" Type="http://schemas.openxmlformats.org/officeDocument/2006/relationships/slide" Target="slides/slide1.xml"/><Relationship Id="rId4" Type="http://schemas.openxmlformats.org/officeDocument/2006/relationships/slideMaster" Target="slideMasters/slideMaster1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19615" y="2095078"/>
            <a:ext cx="8161973" cy="4456853"/>
          </a:xfrm>
        </p:spPr>
        <p:txBody>
          <a:bodyPr anchor="b">
            <a:normAutofit/>
          </a:bodyPr>
          <a:lstStyle>
            <a:lvl1pPr algn="ctr">
              <a:defRPr sz="504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19615" y="6723804"/>
            <a:ext cx="8161973" cy="3090756"/>
          </a:xfrm>
        </p:spPr>
        <p:txBody>
          <a:bodyPr/>
          <a:lstStyle>
            <a:lvl1pPr marL="0" indent="0" algn="ctr">
              <a:buNone/>
              <a:defRPr sz="2520"/>
            </a:lvl1pPr>
            <a:lvl2pPr marL="480060" indent="0" algn="ctr">
              <a:buNone/>
              <a:defRPr sz="2100"/>
            </a:lvl2pPr>
            <a:lvl3pPr marL="960120" indent="0" algn="ctr">
              <a:buNone/>
              <a:defRPr sz="1890"/>
            </a:lvl3pPr>
            <a:lvl4pPr marL="1440180" indent="0" algn="ctr">
              <a:buNone/>
              <a:defRPr sz="1680"/>
            </a:lvl4pPr>
            <a:lvl5pPr marL="1920240" indent="0" algn="ctr">
              <a:buNone/>
              <a:defRPr sz="1680"/>
            </a:lvl5pPr>
            <a:lvl6pPr marL="2400300" indent="0" algn="ctr">
              <a:buNone/>
              <a:defRPr sz="1680"/>
            </a:lvl6pPr>
            <a:lvl7pPr marL="2880360" indent="0" algn="ctr">
              <a:buNone/>
              <a:defRPr sz="1680"/>
            </a:lvl7pPr>
            <a:lvl8pPr marL="3360420" indent="0" algn="ctr">
              <a:buNone/>
              <a:defRPr sz="1680"/>
            </a:lvl8pPr>
            <a:lvl9pPr marL="3840480" indent="0" algn="ctr">
              <a:buNone/>
              <a:defRPr sz="168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9F83DB-17AC-4E5A-BCB8-9A9D4FD486BC}" type="datetimeFigureOut">
              <a:rPr lang="en-GB" smtClean="0"/>
              <a:t>23/11/2025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28A368-58FC-475E-B21D-D3589B9898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82893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9F83DB-17AC-4E5A-BCB8-9A9D4FD486BC}" type="datetimeFigureOut">
              <a:rPr lang="en-GB" smtClean="0"/>
              <a:t>23/11/2025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28A368-58FC-475E-B21D-D3589B9898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001286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8030" y="1226825"/>
            <a:ext cx="7665141" cy="5325109"/>
          </a:xfrm>
        </p:spPr>
        <p:txBody>
          <a:bodyPr anchor="b">
            <a:normAutofit/>
          </a:bodyPr>
          <a:lstStyle>
            <a:lvl1pPr>
              <a:defRPr sz="357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8030" y="6723807"/>
            <a:ext cx="7665141" cy="2800349"/>
          </a:xfrm>
        </p:spPr>
        <p:txBody>
          <a:bodyPr/>
          <a:lstStyle>
            <a:lvl1pPr marL="0" indent="0" algn="ctr">
              <a:buNone/>
              <a:defRPr sz="2520">
                <a:solidFill>
                  <a:schemeClr val="tx1">
                    <a:tint val="75000"/>
                  </a:schemeClr>
                </a:solidFill>
              </a:defRPr>
            </a:lvl1pPr>
            <a:lvl2pPr marL="48006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960120" indent="0">
              <a:buNone/>
              <a:defRPr sz="1890">
                <a:solidFill>
                  <a:schemeClr val="tx1">
                    <a:tint val="75000"/>
                  </a:schemeClr>
                </a:solidFill>
              </a:defRPr>
            </a:lvl3pPr>
            <a:lvl4pPr marL="144018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4pPr>
            <a:lvl5pPr marL="192024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5pPr>
            <a:lvl6pPr marL="240030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6pPr>
            <a:lvl7pPr marL="288036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7pPr>
            <a:lvl8pPr marL="336042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8pPr>
            <a:lvl9pPr marL="384048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9F83DB-17AC-4E5A-BCB8-9A9D4FD486BC}" type="datetimeFigureOut">
              <a:rPr lang="en-GB" smtClean="0"/>
              <a:t>23/11/2025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28A368-58FC-475E-B21D-D3589B9898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311085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19615" y="1137923"/>
            <a:ext cx="8153587" cy="2475799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19614" y="3898198"/>
            <a:ext cx="4020978" cy="691204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861555" y="3898198"/>
            <a:ext cx="4011647" cy="691204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9F83DB-17AC-4E5A-BCB8-9A9D4FD486BC}" type="datetimeFigureOut">
              <a:rPr lang="en-GB" smtClean="0"/>
              <a:t>23/11/2025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28A368-58FC-475E-B21D-D3589B9898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781719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19615" y="1137923"/>
            <a:ext cx="8153587" cy="2474384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1199" y="3898197"/>
            <a:ext cx="3780342" cy="1537969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520" b="1"/>
            </a:lvl1pPr>
            <a:lvl2pPr marL="480060" indent="0">
              <a:buNone/>
              <a:defRPr sz="2100" b="1"/>
            </a:lvl2pPr>
            <a:lvl3pPr marL="960120" indent="0">
              <a:buNone/>
              <a:defRPr sz="1890" b="1"/>
            </a:lvl3pPr>
            <a:lvl4pPr marL="1440180" indent="0">
              <a:buNone/>
              <a:defRPr sz="1680" b="1"/>
            </a:lvl4pPr>
            <a:lvl5pPr marL="1920240" indent="0">
              <a:buNone/>
              <a:defRPr sz="1680" b="1"/>
            </a:lvl5pPr>
            <a:lvl6pPr marL="2400300" indent="0">
              <a:buNone/>
              <a:defRPr sz="1680" b="1"/>
            </a:lvl6pPr>
            <a:lvl7pPr marL="2880360" indent="0">
              <a:buNone/>
              <a:defRPr sz="1680" b="1"/>
            </a:lvl7pPr>
            <a:lvl8pPr marL="3360420" indent="0">
              <a:buNone/>
              <a:defRPr sz="1680" b="1"/>
            </a:lvl8pPr>
            <a:lvl9pPr marL="3840480" indent="0">
              <a:buNone/>
              <a:defRPr sz="168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613" y="5436166"/>
            <a:ext cx="4021926" cy="537407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102192" y="3898197"/>
            <a:ext cx="3771009" cy="1537969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520" b="1"/>
            </a:lvl1pPr>
            <a:lvl2pPr marL="480060" indent="0">
              <a:buNone/>
              <a:defRPr sz="2100" b="1"/>
            </a:lvl2pPr>
            <a:lvl3pPr marL="960120" indent="0">
              <a:buNone/>
              <a:defRPr sz="1890" b="1"/>
            </a:lvl3pPr>
            <a:lvl4pPr marL="1440180" indent="0">
              <a:buNone/>
              <a:defRPr sz="1680" b="1"/>
            </a:lvl4pPr>
            <a:lvl5pPr marL="1920240" indent="0">
              <a:buNone/>
              <a:defRPr sz="1680" b="1"/>
            </a:lvl5pPr>
            <a:lvl6pPr marL="2400300" indent="0">
              <a:buNone/>
              <a:defRPr sz="1680" b="1"/>
            </a:lvl6pPr>
            <a:lvl7pPr marL="2880360" indent="0">
              <a:buNone/>
              <a:defRPr sz="1680" b="1"/>
            </a:lvl7pPr>
            <a:lvl8pPr marL="3360420" indent="0">
              <a:buNone/>
              <a:defRPr sz="1680" b="1"/>
            </a:lvl8pPr>
            <a:lvl9pPr marL="3840480" indent="0">
              <a:buNone/>
              <a:defRPr sz="168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860607" y="5436166"/>
            <a:ext cx="4012594" cy="537407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9F83DB-17AC-4E5A-BCB8-9A9D4FD486BC}" type="datetimeFigureOut">
              <a:rPr lang="en-GB" smtClean="0"/>
              <a:t>23/11/2025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28A368-58FC-475E-B21D-D3589B9898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702206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9F83DB-17AC-4E5A-BCB8-9A9D4FD486BC}" type="datetimeFigureOut">
              <a:rPr lang="en-GB" smtClean="0"/>
              <a:t>23/11/2025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28A368-58FC-475E-B21D-D3589B9898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299645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9F83DB-17AC-4E5A-BCB8-9A9D4FD486BC}" type="datetimeFigureOut">
              <a:rPr lang="en-GB" smtClean="0"/>
              <a:t>23/11/2025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28A368-58FC-475E-B21D-D3589B9898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130846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7" y="1137920"/>
            <a:ext cx="3096637" cy="4409440"/>
          </a:xfrm>
        </p:spPr>
        <p:txBody>
          <a:bodyPr anchor="b">
            <a:normAutofit/>
          </a:bodyPr>
          <a:lstStyle>
            <a:lvl1pPr>
              <a:defRPr sz="294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98976" y="1137920"/>
            <a:ext cx="4874225" cy="9672320"/>
          </a:xfrm>
        </p:spPr>
        <p:txBody>
          <a:bodyPr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22317" y="5547363"/>
            <a:ext cx="3096637" cy="5262878"/>
          </a:xfrm>
        </p:spPr>
        <p:txBody>
          <a:bodyPr/>
          <a:lstStyle>
            <a:lvl1pPr marL="0" indent="0" algn="ctr">
              <a:buNone/>
              <a:defRPr sz="1680"/>
            </a:lvl1pPr>
            <a:lvl2pPr marL="480060" indent="0">
              <a:buNone/>
              <a:defRPr sz="1470"/>
            </a:lvl2pPr>
            <a:lvl3pPr marL="960120" indent="0">
              <a:buNone/>
              <a:defRPr sz="1260"/>
            </a:lvl3pPr>
            <a:lvl4pPr marL="1440180" indent="0">
              <a:buNone/>
              <a:defRPr sz="1050"/>
            </a:lvl4pPr>
            <a:lvl5pPr marL="1920240" indent="0">
              <a:buNone/>
              <a:defRPr sz="1050"/>
            </a:lvl5pPr>
            <a:lvl6pPr marL="2400300" indent="0">
              <a:buNone/>
              <a:defRPr sz="1050"/>
            </a:lvl6pPr>
            <a:lvl7pPr marL="2880360" indent="0">
              <a:buNone/>
              <a:defRPr sz="1050"/>
            </a:lvl7pPr>
            <a:lvl8pPr marL="3360420" indent="0">
              <a:buNone/>
              <a:defRPr sz="1050"/>
            </a:lvl8pPr>
            <a:lvl9pPr marL="3840480" indent="0">
              <a:buNone/>
              <a:defRPr sz="10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9F83DB-17AC-4E5A-BCB8-9A9D4FD486BC}" type="datetimeFigureOut">
              <a:rPr lang="en-GB" smtClean="0"/>
              <a:t>23/11/2025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28A368-58FC-475E-B21D-D3589B9898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6351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8" y="1137920"/>
            <a:ext cx="4375983" cy="4409440"/>
          </a:xfrm>
        </p:spPr>
        <p:txBody>
          <a:bodyPr anchor="b">
            <a:normAutofit/>
          </a:bodyPr>
          <a:lstStyle>
            <a:lvl1pPr>
              <a:defRPr sz="336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512429" y="1416578"/>
            <a:ext cx="3115285" cy="9115004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360"/>
            </a:lvl1pPr>
            <a:lvl2pPr marL="480060" indent="0">
              <a:buNone/>
              <a:defRPr sz="2940"/>
            </a:lvl2pPr>
            <a:lvl3pPr marL="960120" indent="0">
              <a:buNone/>
              <a:defRPr sz="2520"/>
            </a:lvl3pPr>
            <a:lvl4pPr marL="1440180" indent="0">
              <a:buNone/>
              <a:defRPr sz="2100"/>
            </a:lvl4pPr>
            <a:lvl5pPr marL="1920240" indent="0">
              <a:buNone/>
              <a:defRPr sz="2100"/>
            </a:lvl5pPr>
            <a:lvl6pPr marL="2400300" indent="0">
              <a:buNone/>
              <a:defRPr sz="2100"/>
            </a:lvl6pPr>
            <a:lvl7pPr marL="2880360" indent="0">
              <a:buNone/>
              <a:defRPr sz="2100"/>
            </a:lvl7pPr>
            <a:lvl8pPr marL="3360420" indent="0">
              <a:buNone/>
              <a:defRPr sz="2100"/>
            </a:lvl8pPr>
            <a:lvl9pPr marL="3840480" indent="0">
              <a:buNone/>
              <a:defRPr sz="21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19613" y="5547360"/>
            <a:ext cx="4379804" cy="5262880"/>
          </a:xfrm>
        </p:spPr>
        <p:txBody>
          <a:bodyPr>
            <a:normAutofit/>
          </a:bodyPr>
          <a:lstStyle>
            <a:lvl1pPr marL="0" indent="0" algn="ctr">
              <a:buNone/>
              <a:defRPr sz="1890"/>
            </a:lvl1pPr>
            <a:lvl2pPr marL="480060" indent="0">
              <a:buNone/>
              <a:defRPr sz="1470"/>
            </a:lvl2pPr>
            <a:lvl3pPr marL="960120" indent="0">
              <a:buNone/>
              <a:defRPr sz="1260"/>
            </a:lvl3pPr>
            <a:lvl4pPr marL="1440180" indent="0">
              <a:buNone/>
              <a:defRPr sz="1050"/>
            </a:lvl4pPr>
            <a:lvl5pPr marL="1920240" indent="0">
              <a:buNone/>
              <a:defRPr sz="1050"/>
            </a:lvl5pPr>
            <a:lvl6pPr marL="2400300" indent="0">
              <a:buNone/>
              <a:defRPr sz="1050"/>
            </a:lvl6pPr>
            <a:lvl7pPr marL="2880360" indent="0">
              <a:buNone/>
              <a:defRPr sz="1050"/>
            </a:lvl7pPr>
            <a:lvl8pPr marL="3360420" indent="0">
              <a:buNone/>
              <a:defRPr sz="1050"/>
            </a:lvl8pPr>
            <a:lvl9pPr marL="3840480" indent="0">
              <a:buNone/>
              <a:defRPr sz="10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9F83DB-17AC-4E5A-BCB8-9A9D4FD486BC}" type="datetimeFigureOut">
              <a:rPr lang="en-GB" smtClean="0"/>
              <a:t>23/11/2025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28A368-58FC-475E-B21D-D3589B9898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449833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19623" y="8006830"/>
            <a:ext cx="8164457" cy="1529463"/>
          </a:xfrm>
        </p:spPr>
        <p:txBody>
          <a:bodyPr anchor="b">
            <a:normAutofit/>
          </a:bodyPr>
          <a:lstStyle>
            <a:lvl1pPr>
              <a:defRPr sz="294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19623" y="1159802"/>
            <a:ext cx="8164457" cy="6308839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360"/>
            </a:lvl1pPr>
            <a:lvl2pPr marL="480060" indent="0">
              <a:buNone/>
              <a:defRPr sz="2940"/>
            </a:lvl2pPr>
            <a:lvl3pPr marL="960120" indent="0">
              <a:buNone/>
              <a:defRPr sz="2520"/>
            </a:lvl3pPr>
            <a:lvl4pPr marL="1440180" indent="0">
              <a:buNone/>
              <a:defRPr sz="2100"/>
            </a:lvl4pPr>
            <a:lvl5pPr marL="1920240" indent="0">
              <a:buNone/>
              <a:defRPr sz="2100"/>
            </a:lvl5pPr>
            <a:lvl6pPr marL="2400300" indent="0">
              <a:buNone/>
              <a:defRPr sz="2100"/>
            </a:lvl6pPr>
            <a:lvl7pPr marL="2880360" indent="0">
              <a:buNone/>
              <a:defRPr sz="2100"/>
            </a:lvl7pPr>
            <a:lvl8pPr marL="3360420" indent="0">
              <a:buNone/>
              <a:defRPr sz="2100"/>
            </a:lvl8pPr>
            <a:lvl9pPr marL="3840480" indent="0">
              <a:buNone/>
              <a:defRPr sz="21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19614" y="9536292"/>
            <a:ext cx="8163224" cy="1273948"/>
          </a:xfrm>
        </p:spPr>
        <p:txBody>
          <a:bodyPr>
            <a:normAutofit/>
          </a:bodyPr>
          <a:lstStyle>
            <a:lvl1pPr marL="0" indent="0" algn="ctr">
              <a:buNone/>
              <a:defRPr sz="1890"/>
            </a:lvl1pPr>
            <a:lvl2pPr marL="480060" indent="0">
              <a:buNone/>
              <a:defRPr sz="1470"/>
            </a:lvl2pPr>
            <a:lvl3pPr marL="960120" indent="0">
              <a:buNone/>
              <a:defRPr sz="1260"/>
            </a:lvl3pPr>
            <a:lvl4pPr marL="1440180" indent="0">
              <a:buNone/>
              <a:defRPr sz="1050"/>
            </a:lvl4pPr>
            <a:lvl5pPr marL="1920240" indent="0">
              <a:buNone/>
              <a:defRPr sz="1050"/>
            </a:lvl5pPr>
            <a:lvl6pPr marL="2400300" indent="0">
              <a:buNone/>
              <a:defRPr sz="1050"/>
            </a:lvl6pPr>
            <a:lvl7pPr marL="2880360" indent="0">
              <a:buNone/>
              <a:defRPr sz="1050"/>
            </a:lvl7pPr>
            <a:lvl8pPr marL="3360420" indent="0">
              <a:buNone/>
              <a:defRPr sz="1050"/>
            </a:lvl8pPr>
            <a:lvl9pPr marL="3840480" indent="0">
              <a:buNone/>
              <a:defRPr sz="10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9F83DB-17AC-4E5A-BCB8-9A9D4FD486BC}" type="datetimeFigureOut">
              <a:rPr lang="en-GB" smtClean="0"/>
              <a:t>23/11/2025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28A368-58FC-475E-B21D-D3589B9898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511042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19613" y="1137923"/>
            <a:ext cx="8153588" cy="6393070"/>
          </a:xfrm>
        </p:spPr>
        <p:txBody>
          <a:bodyPr anchor="ctr"/>
          <a:lstStyle>
            <a:lvl1pPr>
              <a:defRPr sz="336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19615" y="7848997"/>
            <a:ext cx="8153587" cy="2972081"/>
          </a:xfrm>
        </p:spPr>
        <p:txBody>
          <a:bodyPr anchor="ctr"/>
          <a:lstStyle>
            <a:lvl1pPr marL="0" indent="0" algn="ctr">
              <a:buNone/>
              <a:defRPr sz="1680"/>
            </a:lvl1pPr>
            <a:lvl2pPr marL="480060" indent="0">
              <a:buNone/>
              <a:defRPr sz="1470"/>
            </a:lvl2pPr>
            <a:lvl3pPr marL="960120" indent="0">
              <a:buNone/>
              <a:defRPr sz="1260"/>
            </a:lvl3pPr>
            <a:lvl4pPr marL="1440180" indent="0">
              <a:buNone/>
              <a:defRPr sz="1050"/>
            </a:lvl4pPr>
            <a:lvl5pPr marL="1920240" indent="0">
              <a:buNone/>
              <a:defRPr sz="1050"/>
            </a:lvl5pPr>
            <a:lvl6pPr marL="2400300" indent="0">
              <a:buNone/>
              <a:defRPr sz="1050"/>
            </a:lvl6pPr>
            <a:lvl7pPr marL="2880360" indent="0">
              <a:buNone/>
              <a:defRPr sz="1050"/>
            </a:lvl7pPr>
            <a:lvl8pPr marL="3360420" indent="0">
              <a:buNone/>
              <a:defRPr sz="1050"/>
            </a:lvl8pPr>
            <a:lvl9pPr marL="3840480" indent="0">
              <a:buNone/>
              <a:defRPr sz="10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9F83DB-17AC-4E5A-BCB8-9A9D4FD486BC}" type="datetimeFigureOut">
              <a:rPr lang="en-GB" smtClean="0"/>
              <a:t>23/11/2025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28A368-58FC-475E-B21D-D3589B9898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314700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38892" y="1137920"/>
            <a:ext cx="7325917" cy="5586754"/>
          </a:xfrm>
        </p:spPr>
        <p:txBody>
          <a:bodyPr anchor="ctr"/>
          <a:lstStyle>
            <a:lvl1pPr>
              <a:defRPr sz="336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355008" y="6738726"/>
            <a:ext cx="6892435" cy="796716"/>
          </a:xfrm>
        </p:spPr>
        <p:txBody>
          <a:bodyPr anchor="t">
            <a:normAutofit/>
          </a:bodyPr>
          <a:lstStyle>
            <a:lvl1pPr marL="0" indent="0" algn="r">
              <a:buNone/>
              <a:defRPr sz="1470"/>
            </a:lvl1pPr>
            <a:lvl2pPr marL="480060" indent="0">
              <a:buNone/>
              <a:defRPr sz="1470"/>
            </a:lvl2pPr>
            <a:lvl3pPr marL="960120" indent="0">
              <a:buNone/>
              <a:defRPr sz="1260"/>
            </a:lvl3pPr>
            <a:lvl4pPr marL="1440180" indent="0">
              <a:buNone/>
              <a:defRPr sz="1050"/>
            </a:lvl4pPr>
            <a:lvl5pPr marL="1920240" indent="0">
              <a:buNone/>
              <a:defRPr sz="1050"/>
            </a:lvl5pPr>
            <a:lvl6pPr marL="2400300" indent="0">
              <a:buNone/>
              <a:defRPr sz="1050"/>
            </a:lvl6pPr>
            <a:lvl7pPr marL="2880360" indent="0">
              <a:buNone/>
              <a:defRPr sz="1050"/>
            </a:lvl7pPr>
            <a:lvl8pPr marL="3360420" indent="0">
              <a:buNone/>
              <a:defRPr sz="1050"/>
            </a:lvl8pPr>
            <a:lvl9pPr marL="3840480" indent="0">
              <a:buNone/>
              <a:defRPr sz="10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19612" y="7848999"/>
            <a:ext cx="8153588" cy="2961243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80"/>
            </a:lvl1pPr>
            <a:lvl2pPr marL="480060" indent="0">
              <a:buNone/>
              <a:defRPr sz="1470"/>
            </a:lvl2pPr>
            <a:lvl3pPr marL="960120" indent="0">
              <a:buNone/>
              <a:defRPr sz="1260"/>
            </a:lvl3pPr>
            <a:lvl4pPr marL="1440180" indent="0">
              <a:buNone/>
              <a:defRPr sz="1050"/>
            </a:lvl4pPr>
            <a:lvl5pPr marL="1920240" indent="0">
              <a:buNone/>
              <a:defRPr sz="1050"/>
            </a:lvl5pPr>
            <a:lvl6pPr marL="2400300" indent="0">
              <a:buNone/>
              <a:defRPr sz="1050"/>
            </a:lvl6pPr>
            <a:lvl7pPr marL="2880360" indent="0">
              <a:buNone/>
              <a:defRPr sz="1050"/>
            </a:lvl7pPr>
            <a:lvl8pPr marL="3360420" indent="0">
              <a:buNone/>
              <a:defRPr sz="1050"/>
            </a:lvl8pPr>
            <a:lvl9pPr marL="3840480" indent="0">
              <a:buNone/>
              <a:defRPr sz="10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9F83DB-17AC-4E5A-BCB8-9A9D4FD486BC}" type="datetimeFigureOut">
              <a:rPr lang="en-GB" smtClean="0"/>
              <a:t>23/11/2025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28A368-58FC-475E-B21D-D3589B989807}" type="slidenum">
              <a:rPr lang="en-GB" smtClean="0"/>
              <a:t>‹#›</a:t>
            </a:fld>
            <a:endParaRPr lang="en-GB"/>
          </a:p>
        </p:txBody>
      </p:sp>
      <p:sp>
        <p:nvSpPr>
          <p:cNvPr id="10" name="TextBox 9"/>
          <p:cNvSpPr txBox="1"/>
          <p:nvPr/>
        </p:nvSpPr>
        <p:spPr>
          <a:xfrm>
            <a:off x="530507" y="1197931"/>
            <a:ext cx="480060" cy="1091582"/>
          </a:xfrm>
          <a:prstGeom prst="rect">
            <a:avLst/>
          </a:prstGeom>
        </p:spPr>
        <p:txBody>
          <a:bodyPr vert="horz" lIns="96012" tIns="48006" rIns="96012" bIns="48006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4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8344057" y="5736968"/>
            <a:ext cx="480060" cy="1091582"/>
          </a:xfrm>
          <a:prstGeom prst="rect">
            <a:avLst/>
          </a:prstGeom>
        </p:spPr>
        <p:txBody>
          <a:bodyPr vert="horz" lIns="96012" tIns="48006" rIns="96012" bIns="48006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4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58829189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19623" y="3970294"/>
            <a:ext cx="8154820" cy="4688759"/>
          </a:xfrm>
        </p:spPr>
        <p:txBody>
          <a:bodyPr anchor="b"/>
          <a:lstStyle>
            <a:lvl1pPr>
              <a:defRPr sz="336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19613" y="8681038"/>
            <a:ext cx="8153588" cy="2129202"/>
          </a:xfrm>
        </p:spPr>
        <p:txBody>
          <a:bodyPr anchor="t"/>
          <a:lstStyle>
            <a:lvl1pPr marL="0" indent="0" algn="ctr">
              <a:buNone/>
              <a:defRPr sz="1680"/>
            </a:lvl1pPr>
            <a:lvl2pPr marL="480060" indent="0">
              <a:buNone/>
              <a:defRPr sz="1470"/>
            </a:lvl2pPr>
            <a:lvl3pPr marL="960120" indent="0">
              <a:buNone/>
              <a:defRPr sz="1260"/>
            </a:lvl3pPr>
            <a:lvl4pPr marL="1440180" indent="0">
              <a:buNone/>
              <a:defRPr sz="1050"/>
            </a:lvl4pPr>
            <a:lvl5pPr marL="1920240" indent="0">
              <a:buNone/>
              <a:defRPr sz="1050"/>
            </a:lvl5pPr>
            <a:lvl6pPr marL="2400300" indent="0">
              <a:buNone/>
              <a:defRPr sz="1050"/>
            </a:lvl6pPr>
            <a:lvl7pPr marL="2880360" indent="0">
              <a:buNone/>
              <a:defRPr sz="1050"/>
            </a:lvl7pPr>
            <a:lvl8pPr marL="3360420" indent="0">
              <a:buNone/>
              <a:defRPr sz="1050"/>
            </a:lvl8pPr>
            <a:lvl9pPr marL="3840480" indent="0">
              <a:buNone/>
              <a:defRPr sz="10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9F83DB-17AC-4E5A-BCB8-9A9D4FD486BC}" type="datetimeFigureOut">
              <a:rPr lang="en-GB" smtClean="0"/>
              <a:t>23/11/2025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28A368-58FC-475E-B21D-D3589B9898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095594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719612" y="1137923"/>
            <a:ext cx="8153588" cy="2474384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719614" y="3898198"/>
            <a:ext cx="2597928" cy="1536836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520" b="0">
                <a:solidFill>
                  <a:schemeClr val="tx1"/>
                </a:solidFill>
              </a:defRPr>
            </a:lvl1pPr>
            <a:lvl2pPr marL="480060" indent="0">
              <a:buNone/>
              <a:defRPr sz="2100" b="1"/>
            </a:lvl2pPr>
            <a:lvl3pPr marL="960120" indent="0">
              <a:buNone/>
              <a:defRPr sz="1890" b="1"/>
            </a:lvl3pPr>
            <a:lvl4pPr marL="1440180" indent="0">
              <a:buNone/>
              <a:defRPr sz="1680" b="1"/>
            </a:lvl4pPr>
            <a:lvl5pPr marL="1920240" indent="0">
              <a:buNone/>
              <a:defRPr sz="1680" b="1"/>
            </a:lvl5pPr>
            <a:lvl6pPr marL="2400300" indent="0">
              <a:buNone/>
              <a:defRPr sz="1680" b="1"/>
            </a:lvl6pPr>
            <a:lvl7pPr marL="2880360" indent="0">
              <a:buNone/>
              <a:defRPr sz="1680" b="1"/>
            </a:lvl7pPr>
            <a:lvl8pPr marL="3360420" indent="0">
              <a:buNone/>
              <a:defRPr sz="1680" b="1"/>
            </a:lvl8pPr>
            <a:lvl9pPr marL="3840480" indent="0">
              <a:buNone/>
              <a:defRPr sz="168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719614" y="5435031"/>
            <a:ext cx="2597928" cy="5375209"/>
          </a:xfrm>
        </p:spPr>
        <p:txBody>
          <a:bodyPr anchor="t">
            <a:normAutofit/>
          </a:bodyPr>
          <a:lstStyle>
            <a:lvl1pPr marL="0" indent="0" algn="ctr">
              <a:buNone/>
              <a:defRPr sz="1470"/>
            </a:lvl1pPr>
            <a:lvl2pPr marL="480060" indent="0">
              <a:buNone/>
              <a:defRPr sz="1260"/>
            </a:lvl2pPr>
            <a:lvl3pPr marL="960120" indent="0">
              <a:buNone/>
              <a:defRPr sz="1050"/>
            </a:lvl3pPr>
            <a:lvl4pPr marL="1440180" indent="0">
              <a:buNone/>
              <a:defRPr sz="945"/>
            </a:lvl4pPr>
            <a:lvl5pPr marL="1920240" indent="0">
              <a:buNone/>
              <a:defRPr sz="945"/>
            </a:lvl5pPr>
            <a:lvl6pPr marL="2400300" indent="0">
              <a:buNone/>
              <a:defRPr sz="945"/>
            </a:lvl6pPr>
            <a:lvl7pPr marL="2880360" indent="0">
              <a:buNone/>
              <a:defRPr sz="945"/>
            </a:lvl7pPr>
            <a:lvl8pPr marL="3360420" indent="0">
              <a:buNone/>
              <a:defRPr sz="945"/>
            </a:lvl8pPr>
            <a:lvl9pPr marL="3840480" indent="0">
              <a:buNone/>
              <a:defRPr sz="945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500341" y="3898197"/>
            <a:ext cx="2597615" cy="153683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520" b="0">
                <a:solidFill>
                  <a:schemeClr val="tx1"/>
                </a:solidFill>
              </a:defRPr>
            </a:lvl1pPr>
            <a:lvl2pPr marL="480060" indent="0">
              <a:buNone/>
              <a:defRPr sz="2100" b="1"/>
            </a:lvl2pPr>
            <a:lvl3pPr marL="960120" indent="0">
              <a:buNone/>
              <a:defRPr sz="1890" b="1"/>
            </a:lvl3pPr>
            <a:lvl4pPr marL="1440180" indent="0">
              <a:buNone/>
              <a:defRPr sz="1680" b="1"/>
            </a:lvl4pPr>
            <a:lvl5pPr marL="1920240" indent="0">
              <a:buNone/>
              <a:defRPr sz="1680" b="1"/>
            </a:lvl5pPr>
            <a:lvl6pPr marL="2400300" indent="0">
              <a:buNone/>
              <a:defRPr sz="1680" b="1"/>
            </a:lvl6pPr>
            <a:lvl7pPr marL="2880360" indent="0">
              <a:buNone/>
              <a:defRPr sz="1680" b="1"/>
            </a:lvl7pPr>
            <a:lvl8pPr marL="3360420" indent="0">
              <a:buNone/>
              <a:defRPr sz="1680" b="1"/>
            </a:lvl8pPr>
            <a:lvl9pPr marL="3840480" indent="0">
              <a:buNone/>
              <a:defRPr sz="168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3500342" y="5435031"/>
            <a:ext cx="2598609" cy="5375209"/>
          </a:xfrm>
        </p:spPr>
        <p:txBody>
          <a:bodyPr anchor="t">
            <a:normAutofit/>
          </a:bodyPr>
          <a:lstStyle>
            <a:lvl1pPr marL="0" indent="0" algn="ctr">
              <a:buNone/>
              <a:defRPr sz="1470"/>
            </a:lvl1pPr>
            <a:lvl2pPr marL="480060" indent="0">
              <a:buNone/>
              <a:defRPr sz="1260"/>
            </a:lvl2pPr>
            <a:lvl3pPr marL="960120" indent="0">
              <a:buNone/>
              <a:defRPr sz="1050"/>
            </a:lvl3pPr>
            <a:lvl4pPr marL="1440180" indent="0">
              <a:buNone/>
              <a:defRPr sz="945"/>
            </a:lvl4pPr>
            <a:lvl5pPr marL="1920240" indent="0">
              <a:buNone/>
              <a:defRPr sz="945"/>
            </a:lvl5pPr>
            <a:lvl6pPr marL="2400300" indent="0">
              <a:buNone/>
              <a:defRPr sz="945"/>
            </a:lvl6pPr>
            <a:lvl7pPr marL="2880360" indent="0">
              <a:buNone/>
              <a:defRPr sz="945"/>
            </a:lvl7pPr>
            <a:lvl8pPr marL="3360420" indent="0">
              <a:buNone/>
              <a:defRPr sz="945"/>
            </a:lvl8pPr>
            <a:lvl9pPr marL="3840480" indent="0">
              <a:buNone/>
              <a:defRPr sz="945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6278973" y="3898197"/>
            <a:ext cx="2591828" cy="153683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520" b="0">
                <a:solidFill>
                  <a:schemeClr val="tx1"/>
                </a:solidFill>
              </a:defRPr>
            </a:lvl1pPr>
            <a:lvl2pPr marL="480060" indent="0">
              <a:buNone/>
              <a:defRPr sz="2100" b="1"/>
            </a:lvl2pPr>
            <a:lvl3pPr marL="960120" indent="0">
              <a:buNone/>
              <a:defRPr sz="1890" b="1"/>
            </a:lvl3pPr>
            <a:lvl4pPr marL="1440180" indent="0">
              <a:buNone/>
              <a:defRPr sz="1680" b="1"/>
            </a:lvl4pPr>
            <a:lvl5pPr marL="1920240" indent="0">
              <a:buNone/>
              <a:defRPr sz="1680" b="1"/>
            </a:lvl5pPr>
            <a:lvl6pPr marL="2400300" indent="0">
              <a:buNone/>
              <a:defRPr sz="1680" b="1"/>
            </a:lvl6pPr>
            <a:lvl7pPr marL="2880360" indent="0">
              <a:buNone/>
              <a:defRPr sz="1680" b="1"/>
            </a:lvl7pPr>
            <a:lvl8pPr marL="3360420" indent="0">
              <a:buNone/>
              <a:defRPr sz="1680" b="1"/>
            </a:lvl8pPr>
            <a:lvl9pPr marL="3840480" indent="0">
              <a:buNone/>
              <a:defRPr sz="168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6281373" y="5435031"/>
            <a:ext cx="2591828" cy="5375209"/>
          </a:xfrm>
        </p:spPr>
        <p:txBody>
          <a:bodyPr anchor="t">
            <a:normAutofit/>
          </a:bodyPr>
          <a:lstStyle>
            <a:lvl1pPr marL="0" indent="0" algn="ctr">
              <a:buNone/>
              <a:defRPr sz="1470"/>
            </a:lvl1pPr>
            <a:lvl2pPr marL="480060" indent="0">
              <a:buNone/>
              <a:defRPr sz="1260"/>
            </a:lvl2pPr>
            <a:lvl3pPr marL="960120" indent="0">
              <a:buNone/>
              <a:defRPr sz="1050"/>
            </a:lvl3pPr>
            <a:lvl4pPr marL="1440180" indent="0">
              <a:buNone/>
              <a:defRPr sz="945"/>
            </a:lvl4pPr>
            <a:lvl5pPr marL="1920240" indent="0">
              <a:buNone/>
              <a:defRPr sz="945"/>
            </a:lvl5pPr>
            <a:lvl6pPr marL="2400300" indent="0">
              <a:buNone/>
              <a:defRPr sz="945"/>
            </a:lvl6pPr>
            <a:lvl7pPr marL="2880360" indent="0">
              <a:buNone/>
              <a:defRPr sz="945"/>
            </a:lvl7pPr>
            <a:lvl8pPr marL="3360420" indent="0">
              <a:buNone/>
              <a:defRPr sz="945"/>
            </a:lvl8pPr>
            <a:lvl9pPr marL="3840480" indent="0">
              <a:buNone/>
              <a:defRPr sz="945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9F83DB-17AC-4E5A-BCB8-9A9D4FD486BC}" type="datetimeFigureOut">
              <a:rPr lang="en-GB" smtClean="0"/>
              <a:t>23/11/2025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28A368-58FC-475E-B21D-D3589B9898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4569905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719613" y="1137923"/>
            <a:ext cx="8153588" cy="2474384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719614" y="7446408"/>
            <a:ext cx="2597927" cy="1075689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100" b="0">
                <a:solidFill>
                  <a:schemeClr val="tx1"/>
                </a:solidFill>
              </a:defRPr>
            </a:lvl1pPr>
            <a:lvl2pPr marL="480060" indent="0">
              <a:buNone/>
              <a:defRPr sz="2100" b="1"/>
            </a:lvl2pPr>
            <a:lvl3pPr marL="960120" indent="0">
              <a:buNone/>
              <a:defRPr sz="1890" b="1"/>
            </a:lvl3pPr>
            <a:lvl4pPr marL="1440180" indent="0">
              <a:buNone/>
              <a:defRPr sz="1680" b="1"/>
            </a:lvl4pPr>
            <a:lvl5pPr marL="1920240" indent="0">
              <a:buNone/>
              <a:defRPr sz="1680" b="1"/>
            </a:lvl5pPr>
            <a:lvl6pPr marL="2400300" indent="0">
              <a:buNone/>
              <a:defRPr sz="1680" b="1"/>
            </a:lvl6pPr>
            <a:lvl7pPr marL="2880360" indent="0">
              <a:buNone/>
              <a:defRPr sz="1680" b="1"/>
            </a:lvl7pPr>
            <a:lvl8pPr marL="3360420" indent="0">
              <a:buNone/>
              <a:defRPr sz="1680" b="1"/>
            </a:lvl8pPr>
            <a:lvl9pPr marL="3840480" indent="0">
              <a:buNone/>
              <a:defRPr sz="168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859966" y="3905505"/>
            <a:ext cx="2315290" cy="28448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80"/>
            </a:lvl1pPr>
            <a:lvl2pPr marL="480060" indent="0">
              <a:buNone/>
              <a:defRPr sz="1680"/>
            </a:lvl2pPr>
            <a:lvl3pPr marL="960120" indent="0">
              <a:buNone/>
              <a:defRPr sz="1680"/>
            </a:lvl3pPr>
            <a:lvl4pPr marL="1440180" indent="0">
              <a:buNone/>
              <a:defRPr sz="1680"/>
            </a:lvl4pPr>
            <a:lvl5pPr marL="1920240" indent="0">
              <a:buNone/>
              <a:defRPr sz="1680"/>
            </a:lvl5pPr>
            <a:lvl6pPr marL="2400300" indent="0">
              <a:buNone/>
              <a:defRPr sz="1680"/>
            </a:lvl6pPr>
            <a:lvl7pPr marL="2880360" indent="0">
              <a:buNone/>
              <a:defRPr sz="1680"/>
            </a:lvl7pPr>
            <a:lvl8pPr marL="3360420" indent="0">
              <a:buNone/>
              <a:defRPr sz="1680"/>
            </a:lvl8pPr>
            <a:lvl9pPr marL="3840480" indent="0">
              <a:buNone/>
              <a:defRPr sz="168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719614" y="8522097"/>
            <a:ext cx="2597927" cy="22881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70"/>
            </a:lvl1pPr>
            <a:lvl2pPr marL="480060" indent="0">
              <a:buNone/>
              <a:defRPr sz="1260"/>
            </a:lvl2pPr>
            <a:lvl3pPr marL="960120" indent="0">
              <a:buNone/>
              <a:defRPr sz="1050"/>
            </a:lvl3pPr>
            <a:lvl4pPr marL="1440180" indent="0">
              <a:buNone/>
              <a:defRPr sz="945"/>
            </a:lvl4pPr>
            <a:lvl5pPr marL="1920240" indent="0">
              <a:buNone/>
              <a:defRPr sz="945"/>
            </a:lvl5pPr>
            <a:lvl6pPr marL="2400300" indent="0">
              <a:buNone/>
              <a:defRPr sz="945"/>
            </a:lvl6pPr>
            <a:lvl7pPr marL="2880360" indent="0">
              <a:buNone/>
              <a:defRPr sz="945"/>
            </a:lvl7pPr>
            <a:lvl8pPr marL="3360420" indent="0">
              <a:buNone/>
              <a:defRPr sz="945"/>
            </a:lvl8pPr>
            <a:lvl9pPr marL="3840480" indent="0">
              <a:buNone/>
              <a:defRPr sz="945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98628" y="7446408"/>
            <a:ext cx="2597949" cy="1075689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100" b="0">
                <a:solidFill>
                  <a:schemeClr val="tx1"/>
                </a:solidFill>
              </a:defRPr>
            </a:lvl1pPr>
            <a:lvl2pPr marL="480060" indent="0">
              <a:buNone/>
              <a:defRPr sz="2100" b="1"/>
            </a:lvl2pPr>
            <a:lvl3pPr marL="960120" indent="0">
              <a:buNone/>
              <a:defRPr sz="1890" b="1"/>
            </a:lvl3pPr>
            <a:lvl4pPr marL="1440180" indent="0">
              <a:buNone/>
              <a:defRPr sz="1680" b="1"/>
            </a:lvl4pPr>
            <a:lvl5pPr marL="1920240" indent="0">
              <a:buNone/>
              <a:defRPr sz="1680" b="1"/>
            </a:lvl5pPr>
            <a:lvl6pPr marL="2400300" indent="0">
              <a:buNone/>
              <a:defRPr sz="1680" b="1"/>
            </a:lvl6pPr>
            <a:lvl7pPr marL="2880360" indent="0">
              <a:buNone/>
              <a:defRPr sz="1680" b="1"/>
            </a:lvl7pPr>
            <a:lvl8pPr marL="3360420" indent="0">
              <a:buNone/>
              <a:defRPr sz="1680" b="1"/>
            </a:lvl8pPr>
            <a:lvl9pPr marL="3840480" indent="0">
              <a:buNone/>
              <a:defRPr sz="168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598084" y="3905505"/>
            <a:ext cx="2307789" cy="28448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80"/>
            </a:lvl1pPr>
            <a:lvl2pPr marL="480060" indent="0">
              <a:buNone/>
              <a:defRPr sz="1680"/>
            </a:lvl2pPr>
            <a:lvl3pPr marL="960120" indent="0">
              <a:buNone/>
              <a:defRPr sz="1680"/>
            </a:lvl3pPr>
            <a:lvl4pPr marL="1440180" indent="0">
              <a:buNone/>
              <a:defRPr sz="1680"/>
            </a:lvl4pPr>
            <a:lvl5pPr marL="1920240" indent="0">
              <a:buNone/>
              <a:defRPr sz="1680"/>
            </a:lvl5pPr>
            <a:lvl6pPr marL="2400300" indent="0">
              <a:buNone/>
              <a:defRPr sz="1680"/>
            </a:lvl6pPr>
            <a:lvl7pPr marL="2880360" indent="0">
              <a:buNone/>
              <a:defRPr sz="1680"/>
            </a:lvl7pPr>
            <a:lvl8pPr marL="3360420" indent="0">
              <a:buNone/>
              <a:defRPr sz="1680"/>
            </a:lvl8pPr>
            <a:lvl9pPr marL="3840480" indent="0">
              <a:buNone/>
              <a:defRPr sz="168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3497561" y="8522095"/>
            <a:ext cx="2599015" cy="22881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70"/>
            </a:lvl1pPr>
            <a:lvl2pPr marL="480060" indent="0">
              <a:buNone/>
              <a:defRPr sz="1260"/>
            </a:lvl2pPr>
            <a:lvl3pPr marL="960120" indent="0">
              <a:buNone/>
              <a:defRPr sz="1050"/>
            </a:lvl3pPr>
            <a:lvl4pPr marL="1440180" indent="0">
              <a:buNone/>
              <a:defRPr sz="945"/>
            </a:lvl4pPr>
            <a:lvl5pPr marL="1920240" indent="0">
              <a:buNone/>
              <a:defRPr sz="945"/>
            </a:lvl5pPr>
            <a:lvl6pPr marL="2400300" indent="0">
              <a:buNone/>
              <a:defRPr sz="945"/>
            </a:lvl6pPr>
            <a:lvl7pPr marL="2880360" indent="0">
              <a:buNone/>
              <a:defRPr sz="945"/>
            </a:lvl7pPr>
            <a:lvl8pPr marL="3360420" indent="0">
              <a:buNone/>
              <a:defRPr sz="945"/>
            </a:lvl8pPr>
            <a:lvl9pPr marL="3840480" indent="0">
              <a:buNone/>
              <a:defRPr sz="945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6279071" y="7446408"/>
            <a:ext cx="2590796" cy="1075689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100" b="0">
                <a:solidFill>
                  <a:schemeClr val="tx1"/>
                </a:solidFill>
              </a:defRPr>
            </a:lvl1pPr>
            <a:lvl2pPr marL="480060" indent="0">
              <a:buNone/>
              <a:defRPr sz="2100" b="1"/>
            </a:lvl2pPr>
            <a:lvl3pPr marL="960120" indent="0">
              <a:buNone/>
              <a:defRPr sz="1890" b="1"/>
            </a:lvl3pPr>
            <a:lvl4pPr marL="1440180" indent="0">
              <a:buNone/>
              <a:defRPr sz="1680" b="1"/>
            </a:lvl4pPr>
            <a:lvl5pPr marL="1920240" indent="0">
              <a:buNone/>
              <a:defRPr sz="1680" b="1"/>
            </a:lvl5pPr>
            <a:lvl6pPr marL="2400300" indent="0">
              <a:buNone/>
              <a:defRPr sz="1680" b="1"/>
            </a:lvl6pPr>
            <a:lvl7pPr marL="2880360" indent="0">
              <a:buNone/>
              <a:defRPr sz="1680" b="1"/>
            </a:lvl7pPr>
            <a:lvl8pPr marL="3360420" indent="0">
              <a:buNone/>
              <a:defRPr sz="1680" b="1"/>
            </a:lvl8pPr>
            <a:lvl9pPr marL="3840480" indent="0">
              <a:buNone/>
              <a:defRPr sz="168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6420334" y="3905505"/>
            <a:ext cx="2309039" cy="28448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80"/>
            </a:lvl1pPr>
            <a:lvl2pPr marL="480060" indent="0">
              <a:buNone/>
              <a:defRPr sz="1680"/>
            </a:lvl2pPr>
            <a:lvl3pPr marL="960120" indent="0">
              <a:buNone/>
              <a:defRPr sz="1680"/>
            </a:lvl3pPr>
            <a:lvl4pPr marL="1440180" indent="0">
              <a:buNone/>
              <a:defRPr sz="1680"/>
            </a:lvl4pPr>
            <a:lvl5pPr marL="1920240" indent="0">
              <a:buNone/>
              <a:defRPr sz="1680"/>
            </a:lvl5pPr>
            <a:lvl6pPr marL="2400300" indent="0">
              <a:buNone/>
              <a:defRPr sz="1680"/>
            </a:lvl6pPr>
            <a:lvl7pPr marL="2880360" indent="0">
              <a:buNone/>
              <a:defRPr sz="1680"/>
            </a:lvl7pPr>
            <a:lvl8pPr marL="3360420" indent="0">
              <a:buNone/>
              <a:defRPr sz="1680"/>
            </a:lvl8pPr>
            <a:lvl9pPr marL="3840480" indent="0">
              <a:buNone/>
              <a:defRPr sz="168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6278972" y="8522099"/>
            <a:ext cx="2594229" cy="2288141"/>
          </a:xfrm>
        </p:spPr>
        <p:txBody>
          <a:bodyPr anchor="t">
            <a:normAutofit/>
          </a:bodyPr>
          <a:lstStyle>
            <a:lvl1pPr marL="0" indent="0" algn="ctr">
              <a:buNone/>
              <a:defRPr sz="1470"/>
            </a:lvl1pPr>
            <a:lvl2pPr marL="480060" indent="0">
              <a:buNone/>
              <a:defRPr sz="1260"/>
            </a:lvl2pPr>
            <a:lvl3pPr marL="960120" indent="0">
              <a:buNone/>
              <a:defRPr sz="1050"/>
            </a:lvl3pPr>
            <a:lvl4pPr marL="1440180" indent="0">
              <a:buNone/>
              <a:defRPr sz="945"/>
            </a:lvl4pPr>
            <a:lvl5pPr marL="1920240" indent="0">
              <a:buNone/>
              <a:defRPr sz="945"/>
            </a:lvl5pPr>
            <a:lvl6pPr marL="2400300" indent="0">
              <a:buNone/>
              <a:defRPr sz="945"/>
            </a:lvl6pPr>
            <a:lvl7pPr marL="2880360" indent="0">
              <a:buNone/>
              <a:defRPr sz="945"/>
            </a:lvl7pPr>
            <a:lvl8pPr marL="3360420" indent="0">
              <a:buNone/>
              <a:defRPr sz="945"/>
            </a:lvl8pPr>
            <a:lvl9pPr marL="3840480" indent="0">
              <a:buNone/>
              <a:defRPr sz="945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9F83DB-17AC-4E5A-BCB8-9A9D4FD486BC}" type="datetimeFigureOut">
              <a:rPr lang="en-GB" smtClean="0"/>
              <a:t>23/11/2025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28A368-58FC-475E-B21D-D3589B9898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604884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9F83DB-17AC-4E5A-BCB8-9A9D4FD486BC}" type="datetimeFigureOut">
              <a:rPr lang="en-GB" smtClean="0"/>
              <a:t>23/11/2025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28A368-58FC-475E-B21D-D3589B9898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8792289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70859" y="1137921"/>
            <a:ext cx="2002343" cy="9672322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19614" y="1137921"/>
            <a:ext cx="6031230" cy="9672322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9F83DB-17AC-4E5A-BCB8-9A9D4FD486BC}" type="datetimeFigureOut">
              <a:rPr lang="en-GB" smtClean="0"/>
              <a:t>23/11/2025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28A368-58FC-475E-B21D-D3589B9898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09539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19615" y="1137923"/>
            <a:ext cx="8153587" cy="247579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19613" y="3912653"/>
            <a:ext cx="8153588" cy="689758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047005" y="10982116"/>
            <a:ext cx="2160270" cy="68156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A9F83DB-17AC-4E5A-BCB8-9A9D4FD486BC}" type="datetimeFigureOut">
              <a:rPr lang="en-GB" smtClean="0"/>
              <a:t>23/11/2025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719614" y="10982116"/>
            <a:ext cx="5254881" cy="68156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279785" y="10982116"/>
            <a:ext cx="593417" cy="68156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028A368-58FC-475E-B21D-D3589B9898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0022470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  <p:sldLayoutId id="2147483720" r:id="rId12"/>
    <p:sldLayoutId id="2147483721" r:id="rId13"/>
    <p:sldLayoutId id="2147483722" r:id="rId14"/>
    <p:sldLayoutId id="2147483723" r:id="rId15"/>
    <p:sldLayoutId id="2147483724" r:id="rId16"/>
    <p:sldLayoutId id="2147483725" r:id="rId17"/>
  </p:sldLayoutIdLst>
  <p:txStyles>
    <p:titleStyle>
      <a:lvl1pPr algn="ctr" defTabSz="960120" rtl="0" eaLnBrk="1" latinLnBrk="0" hangingPunct="1">
        <a:lnSpc>
          <a:spcPct val="90000"/>
        </a:lnSpc>
        <a:spcBef>
          <a:spcPct val="0"/>
        </a:spcBef>
        <a:buNone/>
        <a:defRPr sz="3570" b="1" i="0" kern="1200" cap="all">
          <a:solidFill>
            <a:schemeClr val="tx1"/>
          </a:solidFill>
          <a:effectLst>
            <a:outerShdw blurRad="50800" dist="63500" dir="2700000" algn="tl" rotWithShape="0">
              <a:srgbClr val="000000">
                <a:alpha val="48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240030" indent="-240030" algn="l" defTabSz="960120" rtl="0" eaLnBrk="1" latinLnBrk="0" hangingPunct="1">
        <a:lnSpc>
          <a:spcPct val="120000"/>
        </a:lnSpc>
        <a:spcBef>
          <a:spcPts val="10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1pPr>
      <a:lvl2pPr marL="720090" indent="-240030" algn="l" defTabSz="960120" rtl="0" eaLnBrk="1" latinLnBrk="0" hangingPunct="1">
        <a:lnSpc>
          <a:spcPct val="120000"/>
        </a:lnSpc>
        <a:spcBef>
          <a:spcPts val="525"/>
        </a:spcBef>
        <a:buFont typeface="Arial" panose="020B0604020202020204" pitchFamily="34" charset="0"/>
        <a:buChar char="•"/>
        <a:defRPr sz="189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2pPr>
      <a:lvl3pPr marL="1200150" indent="-240030" algn="l" defTabSz="960120" rtl="0" eaLnBrk="1" latinLnBrk="0" hangingPunct="1">
        <a:lnSpc>
          <a:spcPct val="120000"/>
        </a:lnSpc>
        <a:spcBef>
          <a:spcPts val="525"/>
        </a:spcBef>
        <a:buFont typeface="Arial" panose="020B0604020202020204" pitchFamily="34" charset="0"/>
        <a:buChar char="•"/>
        <a:defRPr sz="168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3pPr>
      <a:lvl4pPr marL="1680210" indent="-240030" algn="l" defTabSz="960120" rtl="0" eaLnBrk="1" latinLnBrk="0" hangingPunct="1">
        <a:lnSpc>
          <a:spcPct val="120000"/>
        </a:lnSpc>
        <a:spcBef>
          <a:spcPts val="525"/>
        </a:spcBef>
        <a:buFont typeface="Arial" panose="020B0604020202020204" pitchFamily="34" charset="0"/>
        <a:buChar char="•"/>
        <a:defRPr sz="147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4pPr>
      <a:lvl5pPr marL="2160270" indent="-240030" algn="l" defTabSz="960120" rtl="0" eaLnBrk="1" latinLnBrk="0" hangingPunct="1">
        <a:lnSpc>
          <a:spcPct val="120000"/>
        </a:lnSpc>
        <a:spcBef>
          <a:spcPts val="525"/>
        </a:spcBef>
        <a:buFont typeface="Arial" panose="020B0604020202020204" pitchFamily="34" charset="0"/>
        <a:buChar char="•"/>
        <a:defRPr sz="126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5pPr>
      <a:lvl6pPr marL="2640330" indent="-240030" algn="l" defTabSz="960120" rtl="0" eaLnBrk="1" latinLnBrk="0" hangingPunct="1">
        <a:lnSpc>
          <a:spcPct val="120000"/>
        </a:lnSpc>
        <a:spcBef>
          <a:spcPts val="525"/>
        </a:spcBef>
        <a:buFont typeface="Arial" panose="020B0604020202020204" pitchFamily="34" charset="0"/>
        <a:buChar char="•"/>
        <a:defRPr sz="126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6pPr>
      <a:lvl7pPr marL="3120390" indent="-240030" algn="l" defTabSz="960120" rtl="0" eaLnBrk="1" latinLnBrk="0" hangingPunct="1">
        <a:lnSpc>
          <a:spcPct val="120000"/>
        </a:lnSpc>
        <a:spcBef>
          <a:spcPts val="525"/>
        </a:spcBef>
        <a:buFont typeface="Arial" panose="020B0604020202020204" pitchFamily="34" charset="0"/>
        <a:buChar char="•"/>
        <a:defRPr sz="126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7pPr>
      <a:lvl8pPr marL="3600450" indent="-240030" algn="l" defTabSz="960120" rtl="0" eaLnBrk="1" latinLnBrk="0" hangingPunct="1">
        <a:lnSpc>
          <a:spcPct val="120000"/>
        </a:lnSpc>
        <a:spcBef>
          <a:spcPts val="525"/>
        </a:spcBef>
        <a:buFont typeface="Arial" panose="020B0604020202020204" pitchFamily="34" charset="0"/>
        <a:buChar char="•"/>
        <a:defRPr sz="126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8pPr>
      <a:lvl9pPr marL="4080510" indent="-240030" algn="l" defTabSz="960120" rtl="0" eaLnBrk="1" latinLnBrk="0" hangingPunct="1">
        <a:lnSpc>
          <a:spcPct val="120000"/>
        </a:lnSpc>
        <a:spcBef>
          <a:spcPts val="525"/>
        </a:spcBef>
        <a:buFont typeface="Arial" panose="020B0604020202020204" pitchFamily="34" charset="0"/>
        <a:buChar char="•"/>
        <a:defRPr sz="126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60120" rtl="0" eaLnBrk="1" latinLnBrk="0" hangingPunct="1">
        <a:defRPr sz="1890" kern="1200">
          <a:solidFill>
            <a:schemeClr val="tx1"/>
          </a:solidFill>
          <a:latin typeface="+mn-lt"/>
          <a:ea typeface="+mn-ea"/>
          <a:cs typeface="+mn-cs"/>
        </a:defRPr>
      </a:lvl1pPr>
      <a:lvl2pPr marL="480060" algn="l" defTabSz="960120" rtl="0" eaLnBrk="1" latinLnBrk="0" hangingPunct="1">
        <a:defRPr sz="1890" kern="1200">
          <a:solidFill>
            <a:schemeClr val="tx1"/>
          </a:solidFill>
          <a:latin typeface="+mn-lt"/>
          <a:ea typeface="+mn-ea"/>
          <a:cs typeface="+mn-cs"/>
        </a:defRPr>
      </a:lvl2pPr>
      <a:lvl3pPr marL="960120" algn="l" defTabSz="960120" rtl="0" eaLnBrk="1" latinLnBrk="0" hangingPunct="1">
        <a:defRPr sz="1890" kern="1200">
          <a:solidFill>
            <a:schemeClr val="tx1"/>
          </a:solidFill>
          <a:latin typeface="+mn-lt"/>
          <a:ea typeface="+mn-ea"/>
          <a:cs typeface="+mn-cs"/>
        </a:defRPr>
      </a:lvl3pPr>
      <a:lvl4pPr marL="1440180" algn="l" defTabSz="960120" rtl="0" eaLnBrk="1" latinLnBrk="0" hangingPunct="1">
        <a:defRPr sz="1890" kern="1200">
          <a:solidFill>
            <a:schemeClr val="tx1"/>
          </a:solidFill>
          <a:latin typeface="+mn-lt"/>
          <a:ea typeface="+mn-ea"/>
          <a:cs typeface="+mn-cs"/>
        </a:defRPr>
      </a:lvl4pPr>
      <a:lvl5pPr marL="1920240" algn="l" defTabSz="960120" rtl="0" eaLnBrk="1" latinLnBrk="0" hangingPunct="1">
        <a:defRPr sz="1890" kern="1200">
          <a:solidFill>
            <a:schemeClr val="tx1"/>
          </a:solidFill>
          <a:latin typeface="+mn-lt"/>
          <a:ea typeface="+mn-ea"/>
          <a:cs typeface="+mn-cs"/>
        </a:defRPr>
      </a:lvl5pPr>
      <a:lvl6pPr marL="2400300" algn="l" defTabSz="960120" rtl="0" eaLnBrk="1" latinLnBrk="0" hangingPunct="1">
        <a:defRPr sz="1890" kern="1200">
          <a:solidFill>
            <a:schemeClr val="tx1"/>
          </a:solidFill>
          <a:latin typeface="+mn-lt"/>
          <a:ea typeface="+mn-ea"/>
          <a:cs typeface="+mn-cs"/>
        </a:defRPr>
      </a:lvl6pPr>
      <a:lvl7pPr marL="2880360" algn="l" defTabSz="960120" rtl="0" eaLnBrk="1" latinLnBrk="0" hangingPunct="1">
        <a:defRPr sz="1890" kern="1200">
          <a:solidFill>
            <a:schemeClr val="tx1"/>
          </a:solidFill>
          <a:latin typeface="+mn-lt"/>
          <a:ea typeface="+mn-ea"/>
          <a:cs typeface="+mn-cs"/>
        </a:defRPr>
      </a:lvl7pPr>
      <a:lvl8pPr marL="3360420" algn="l" defTabSz="960120" rtl="0" eaLnBrk="1" latinLnBrk="0" hangingPunct="1">
        <a:defRPr sz="1890" kern="1200">
          <a:solidFill>
            <a:schemeClr val="tx1"/>
          </a:solidFill>
          <a:latin typeface="+mn-lt"/>
          <a:ea typeface="+mn-ea"/>
          <a:cs typeface="+mn-cs"/>
        </a:defRPr>
      </a:lvl8pPr>
      <a:lvl9pPr marL="3840480" algn="l" defTabSz="960120" rtl="0" eaLnBrk="1" latinLnBrk="0" hangingPunct="1">
        <a:defRPr sz="189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12" Type="http://schemas.openxmlformats.org/officeDocument/2006/relationships/image" Target="../media/image12.sv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11" Type="http://schemas.openxmlformats.org/officeDocument/2006/relationships/image" Target="../media/image11.png"/><Relationship Id="rId5" Type="http://schemas.openxmlformats.org/officeDocument/2006/relationships/image" Target="../media/image5.png"/><Relationship Id="rId10" Type="http://schemas.openxmlformats.org/officeDocument/2006/relationships/image" Target="../media/image10.jpg"/><Relationship Id="rId4" Type="http://schemas.openxmlformats.org/officeDocument/2006/relationships/image" Target="../media/image4.png"/><Relationship Id="rId9" Type="http://schemas.openxmlformats.org/officeDocument/2006/relationships/image" Target="../media/image9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0F7BEC-FF09-3EAD-8C39-F505AE7881B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335024" y="0"/>
            <a:ext cx="7546087" cy="2852928"/>
          </a:xfrm>
        </p:spPr>
        <p:txBody>
          <a:bodyPr>
            <a:normAutofit fontScale="90000"/>
          </a:bodyPr>
          <a:lstStyle/>
          <a:p>
            <a:r>
              <a:rPr lang="en-GB" dirty="0"/>
              <a:t>Insert a hyperlink in power point</a:t>
            </a:r>
            <a:br>
              <a:rPr lang="en-GB" dirty="0"/>
            </a:br>
            <a:endParaRPr lang="en-GB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77F2AF4-7709-D2B5-48F2-28A054F8D73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14624" y="2547082"/>
            <a:ext cx="1403199" cy="536678"/>
          </a:xfrm>
        </p:spPr>
        <p:txBody>
          <a:bodyPr>
            <a:normAutofit/>
          </a:bodyPr>
          <a:lstStyle/>
          <a:p>
            <a:r>
              <a:rPr lang="en-GB" dirty="0"/>
              <a:t>STEP 01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7F81E42-BCF5-2787-1455-5ABA261935B6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-1392" t="1544" r="-367212" b="-157331"/>
          <a:stretch>
            <a:fillRect/>
          </a:stretch>
        </p:blipFill>
        <p:spPr>
          <a:xfrm>
            <a:off x="438150" y="4001496"/>
            <a:ext cx="11870731" cy="5421444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D50FA005-53C5-AEC3-5C06-50B0B46FF7EC}"/>
              </a:ext>
            </a:extLst>
          </p:cNvPr>
          <p:cNvSpPr txBox="1"/>
          <p:nvPr/>
        </p:nvSpPr>
        <p:spPr>
          <a:xfrm>
            <a:off x="281226" y="3145883"/>
            <a:ext cx="474797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  <a:p>
            <a:endParaRPr lang="en-GB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C27DD15-CE87-A60C-0140-5532A48FF2E4}"/>
              </a:ext>
            </a:extLst>
          </p:cNvPr>
          <p:cNvSpPr txBox="1"/>
          <p:nvPr/>
        </p:nvSpPr>
        <p:spPr>
          <a:xfrm>
            <a:off x="438150" y="3121267"/>
            <a:ext cx="4191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/>
              <a:t>LOAD POWER POINT AND CLICK BLANK SLIDE</a:t>
            </a:r>
            <a:endParaRPr lang="en-GB" sz="2400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BA6039FB-B49A-270D-65FC-F10B31222B05}"/>
              </a:ext>
            </a:extLst>
          </p:cNvPr>
          <p:cNvSpPr txBox="1"/>
          <p:nvPr/>
        </p:nvSpPr>
        <p:spPr>
          <a:xfrm>
            <a:off x="5600700" y="2584589"/>
            <a:ext cx="26654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/>
              <a:t>STEP 02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D2E36BC-474F-37B9-47DD-F94A5847E908}"/>
              </a:ext>
            </a:extLst>
          </p:cNvPr>
          <p:cNvSpPr txBox="1"/>
          <p:nvPr/>
        </p:nvSpPr>
        <p:spPr>
          <a:xfrm>
            <a:off x="4629150" y="3145883"/>
            <a:ext cx="457387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/>
              <a:t>CHANGE THE PAGE ORIENTATION AND PAGE SIZE</a:t>
            </a:r>
            <a:endParaRPr lang="en-GB" sz="2400" dirty="0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559701E2-3531-B946-47A6-BB856B44CAA2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b="2466"/>
          <a:stretch>
            <a:fillRect/>
          </a:stretch>
        </p:blipFill>
        <p:spPr>
          <a:xfrm>
            <a:off x="4690111" y="3963717"/>
            <a:ext cx="4191000" cy="2170987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CBBBA411-E8B7-5D48-FD66-9B1987004B86}"/>
              </a:ext>
            </a:extLst>
          </p:cNvPr>
          <p:cNvSpPr txBox="1"/>
          <p:nvPr/>
        </p:nvSpPr>
        <p:spPr>
          <a:xfrm>
            <a:off x="298202" y="6298345"/>
            <a:ext cx="24193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/>
              <a:t>STEP 03</a:t>
            </a:r>
            <a:endParaRPr lang="en-GB" sz="2400" b="1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1AB93C6B-42E5-42F4-4115-3A0E4926DB7D}"/>
              </a:ext>
            </a:extLst>
          </p:cNvPr>
          <p:cNvSpPr txBox="1"/>
          <p:nvPr/>
        </p:nvSpPr>
        <p:spPr>
          <a:xfrm>
            <a:off x="280464" y="6696594"/>
            <a:ext cx="449108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/>
              <a:t>TYPE A SENTENCE WHICH YOU WANT TO CREATE THE HYPERLINK</a:t>
            </a:r>
            <a:endParaRPr lang="en-GB" sz="2400" dirty="0"/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A515295F-64EF-9570-BD75-B0BDBEB08B0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8741" y="7878451"/>
            <a:ext cx="3859759" cy="1305507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07952E65-82EF-A339-C613-DC6A2E386B0E}"/>
              </a:ext>
            </a:extLst>
          </p:cNvPr>
          <p:cNvSpPr txBox="1"/>
          <p:nvPr/>
        </p:nvSpPr>
        <p:spPr>
          <a:xfrm>
            <a:off x="5500866" y="6344511"/>
            <a:ext cx="328041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/>
              <a:t>STEP 04</a:t>
            </a:r>
          </a:p>
          <a:p>
            <a:endParaRPr lang="en-GB" sz="2400" b="1" dirty="0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1F82A5EE-3874-0F84-E325-652959BC79BE}"/>
              </a:ext>
            </a:extLst>
          </p:cNvPr>
          <p:cNvSpPr txBox="1"/>
          <p:nvPr/>
        </p:nvSpPr>
        <p:spPr>
          <a:xfrm>
            <a:off x="5149191" y="6697529"/>
            <a:ext cx="373192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/>
              <a:t>LOAD </a:t>
            </a:r>
            <a:r>
              <a:rPr lang="en-US" sz="2400" b="1" dirty="0"/>
              <a:t>UWTSD </a:t>
            </a:r>
            <a:r>
              <a:rPr lang="en-US" sz="2400" dirty="0"/>
              <a:t>WEBSITE AND COPY THE URL</a:t>
            </a:r>
            <a:endParaRPr lang="en-GB" sz="2400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99444B18-6A16-71FB-694E-598A9B21CA4D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l="-761" t="-344" r="33519" b="14677"/>
          <a:stretch>
            <a:fillRect/>
          </a:stretch>
        </p:blipFill>
        <p:spPr>
          <a:xfrm>
            <a:off x="5942866" y="7481581"/>
            <a:ext cx="2818162" cy="1879405"/>
          </a:xfrm>
          <a:prstGeom prst="rect">
            <a:avLst/>
          </a:prstGeom>
        </p:spPr>
      </p:pic>
      <p:sp>
        <p:nvSpPr>
          <p:cNvPr id="18" name="TextBox 17">
            <a:extLst>
              <a:ext uri="{FF2B5EF4-FFF2-40B4-BE49-F238E27FC236}">
                <a16:creationId xmlns:a16="http://schemas.microsoft.com/office/drawing/2014/main" id="{5505E2FF-8FB4-1AD5-D660-B9C51BBBBF49}"/>
              </a:ext>
            </a:extLst>
          </p:cNvPr>
          <p:cNvSpPr txBox="1"/>
          <p:nvPr/>
        </p:nvSpPr>
        <p:spPr>
          <a:xfrm>
            <a:off x="218741" y="9183958"/>
            <a:ext cx="399816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/>
              <a:t>STEP 05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3D82F82B-082F-3FDA-6E4B-4704692F6699}"/>
              </a:ext>
            </a:extLst>
          </p:cNvPr>
          <p:cNvSpPr txBox="1"/>
          <p:nvPr/>
        </p:nvSpPr>
        <p:spPr>
          <a:xfrm>
            <a:off x="0" y="9546590"/>
            <a:ext cx="488842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HIGHLIGHT “LINK”  WORD AND THEN CLICK INSERT AND THEN CLICK LINK</a:t>
            </a:r>
          </a:p>
        </p:txBody>
      </p:sp>
      <p:pic>
        <p:nvPicPr>
          <p:cNvPr id="22" name="Picture 21">
            <a:extLst>
              <a:ext uri="{FF2B5EF4-FFF2-40B4-BE49-F238E27FC236}">
                <a16:creationId xmlns:a16="http://schemas.microsoft.com/office/drawing/2014/main" id="{67EECAB9-7BCE-89AE-09BD-59EFE604DF2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58342" y="10756529"/>
            <a:ext cx="3373473" cy="1897578"/>
          </a:xfrm>
          <a:prstGeom prst="rect">
            <a:avLst/>
          </a:prstGeom>
        </p:spPr>
      </p:pic>
      <p:sp>
        <p:nvSpPr>
          <p:cNvPr id="23" name="TextBox 22">
            <a:extLst>
              <a:ext uri="{FF2B5EF4-FFF2-40B4-BE49-F238E27FC236}">
                <a16:creationId xmlns:a16="http://schemas.microsoft.com/office/drawing/2014/main" id="{20BA7754-2C9F-EA7D-AE8E-9AFD7C930E1F}"/>
              </a:ext>
            </a:extLst>
          </p:cNvPr>
          <p:cNvSpPr txBox="1"/>
          <p:nvPr/>
        </p:nvSpPr>
        <p:spPr>
          <a:xfrm>
            <a:off x="5500866" y="9369552"/>
            <a:ext cx="37021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/>
              <a:t>STEP 06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3651E4AA-5FBC-B350-EF59-48DF3F51C2D9}"/>
              </a:ext>
            </a:extLst>
          </p:cNvPr>
          <p:cNvSpPr txBox="1"/>
          <p:nvPr/>
        </p:nvSpPr>
        <p:spPr>
          <a:xfrm>
            <a:off x="4888420" y="9723619"/>
            <a:ext cx="488842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SELECT THE LINK WHICH YOU COULD SEE UNDER LINK OPTION</a:t>
            </a:r>
          </a:p>
        </p:txBody>
      </p:sp>
      <p:pic>
        <p:nvPicPr>
          <p:cNvPr id="26" name="Picture 25">
            <a:extLst>
              <a:ext uri="{FF2B5EF4-FFF2-40B4-BE49-F238E27FC236}">
                <a16:creationId xmlns:a16="http://schemas.microsoft.com/office/drawing/2014/main" id="{EB7C2A8B-1044-775A-F6AA-8B85F8B7933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149191" y="10906642"/>
            <a:ext cx="3471044" cy="1952462"/>
          </a:xfrm>
          <a:prstGeom prst="rect">
            <a:avLst/>
          </a:prstGeom>
        </p:spPr>
      </p:pic>
      <p:pic>
        <p:nvPicPr>
          <p:cNvPr id="30" name="Graphic 29" descr="Internet Of Things with solid fill">
            <a:extLst>
              <a:ext uri="{FF2B5EF4-FFF2-40B4-BE49-F238E27FC236}">
                <a16:creationId xmlns:a16="http://schemas.microsoft.com/office/drawing/2014/main" id="{A0CCA1EB-9F70-9B84-8D79-46E073B12C3D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46528" y="170332"/>
            <a:ext cx="1288496" cy="1288496"/>
          </a:xfrm>
          <a:prstGeom prst="rect">
            <a:avLst/>
          </a:prstGeom>
        </p:spPr>
      </p:pic>
      <p:pic>
        <p:nvPicPr>
          <p:cNvPr id="34" name="Picture 33" descr="Lightbulb off with illuminated background">
            <a:extLst>
              <a:ext uri="{FF2B5EF4-FFF2-40B4-BE49-F238E27FC236}">
                <a16:creationId xmlns:a16="http://schemas.microsoft.com/office/drawing/2014/main" id="{34E05266-BCB6-3BE5-7070-27CAD23993AF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04187" y="2082025"/>
            <a:ext cx="1554180" cy="964229"/>
          </a:xfrm>
          <a:prstGeom prst="rect">
            <a:avLst/>
          </a:prstGeom>
        </p:spPr>
      </p:pic>
      <p:pic>
        <p:nvPicPr>
          <p:cNvPr id="36" name="Graphic 35" descr="Pie chart with solid fill">
            <a:extLst>
              <a:ext uri="{FF2B5EF4-FFF2-40B4-BE49-F238E27FC236}">
                <a16:creationId xmlns:a16="http://schemas.microsoft.com/office/drawing/2014/main" id="{46F4D577-A644-943D-DCFC-7868E5429AC6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p:blipFill>
        <p:spPr>
          <a:xfrm>
            <a:off x="8487111" y="126613"/>
            <a:ext cx="914400" cy="91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6159899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Damask">
  <a:themeElements>
    <a:clrScheme name="Damask">
      <a:dk1>
        <a:sysClr val="windowText" lastClr="000000"/>
      </a:dk1>
      <a:lt1>
        <a:sysClr val="window" lastClr="FFFFFF"/>
      </a:lt1>
      <a:dk2>
        <a:srgbClr val="2A5B7F"/>
      </a:dk2>
      <a:lt2>
        <a:srgbClr val="ABDAFC"/>
      </a:lt2>
      <a:accent1>
        <a:srgbClr val="9EC544"/>
      </a:accent1>
      <a:accent2>
        <a:srgbClr val="50BEA3"/>
      </a:accent2>
      <a:accent3>
        <a:srgbClr val="4A9CCC"/>
      </a:accent3>
      <a:accent4>
        <a:srgbClr val="9A66CA"/>
      </a:accent4>
      <a:accent5>
        <a:srgbClr val="C54F71"/>
      </a:accent5>
      <a:accent6>
        <a:srgbClr val="DE9C3C"/>
      </a:accent6>
      <a:hlink>
        <a:srgbClr val="6BA9DA"/>
      </a:hlink>
      <a:folHlink>
        <a:srgbClr val="A0BCD3"/>
      </a:folHlink>
    </a:clrScheme>
    <a:fontScheme name="Damask">
      <a:majorFont>
        <a:latin typeface="Bookman Old Style" panose="02050604050505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Rockwell" panose="020606030202050204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amask">
      <a: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105000"/>
                <a:lumMod val="110000"/>
              </a:schemeClr>
            </a:gs>
            <a:gs pos="100000">
              <a:schemeClr val="phClr">
                <a:tint val="78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0000"/>
                <a:lumMod val="104000"/>
              </a:schemeClr>
            </a:gs>
            <a:gs pos="69000">
              <a:schemeClr val="phClr">
                <a:shade val="86000"/>
                <a:satMod val="130000"/>
                <a:lumMod val="102000"/>
              </a:schemeClr>
            </a:gs>
            <a:gs pos="100000">
              <a:schemeClr val="phClr">
                <a:shade val="72000"/>
                <a:satMod val="130000"/>
                <a:lumMod val="100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sy="96000" rotWithShape="0">
              <a:srgbClr val="000000">
                <a:alpha val="54000"/>
              </a:srgbClr>
            </a:outerShdw>
          </a:effectLst>
        </a:effectStyle>
        <a:effectStyle>
          <a:effectLst>
            <a:outerShdw blurRad="76200" dist="38100" dir="5400000" algn="ctr" rotWithShape="0">
              <a:srgbClr val="000000">
                <a:alpha val="76000"/>
              </a:srgbClr>
            </a:outerShdw>
          </a:effectLst>
          <a:scene3d>
            <a:camera prst="orthographicFront">
              <a:rot lat="0" lon="0" rev="0"/>
            </a:camera>
            <a:lightRig rig="balanced" dir="t"/>
          </a:scene3d>
          <a:sp3d prstMaterial="matte">
            <a:bevelT w="25400" h="25400" prst="relaxedInse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18000"/>
                <a:satMod val="160000"/>
                <a:lumMod val="28000"/>
              </a:schemeClr>
              <a:schemeClr val="phClr">
                <a:tint val="95000"/>
                <a:satMod val="160000"/>
                <a:lumMod val="116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amask" id="{F9A299A0-33D0-4E0F-9F3F-7163E3744208}" vid="{746EEEEA-FB6A-406B-B510-531588D54811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C7AA10F5A1D3A4F887C4BB63AD5C124" ma:contentTypeVersion="4" ma:contentTypeDescription="Create a new document." ma:contentTypeScope="" ma:versionID="7cf822588eda6145380fe4156340de4e">
  <xsd:schema xmlns:xsd="http://www.w3.org/2001/XMLSchema" xmlns:xs="http://www.w3.org/2001/XMLSchema" xmlns:p="http://schemas.microsoft.com/office/2006/metadata/properties" xmlns:ns3="716bca3a-9bc9-4129-a185-7ea87f9d73cc" targetNamespace="http://schemas.microsoft.com/office/2006/metadata/properties" ma:root="true" ma:fieldsID="97fba7616fea167613d3b0289acbbc55" ns3:_="">
    <xsd:import namespace="716bca3a-9bc9-4129-a185-7ea87f9d73cc"/>
    <xsd:element name="properties">
      <xsd:complexType>
        <xsd:sequence>
          <xsd:element name="documentManagement">
            <xsd:complexType>
              <xsd:all>
                <xsd:element ref="ns3:MediaServiceDateTaken" minOccurs="0"/>
                <xsd:element ref="ns3:MediaServiceMetadata" minOccurs="0"/>
                <xsd:element ref="ns3:MediaServiceFastMetadata" minOccurs="0"/>
                <xsd:element ref="ns3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6bca3a-9bc9-4129-a185-7ea87f9d73cc" elementFormDefault="qualified">
    <xsd:import namespace="http://schemas.microsoft.com/office/2006/documentManagement/types"/>
    <xsd:import namespace="http://schemas.microsoft.com/office/infopath/2007/PartnerControls"/>
    <xsd:element name="MediaServiceDateTaken" ma:index="8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Metadata" ma:index="9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0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1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7CCCD155-72FA-4CA9-9197-196AF6FCCF4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16bca3a-9bc9-4129-a185-7ea87f9d73c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3EF5C25F-DA77-486C-AC97-6B004046045D}">
  <ds:schemaRefs>
    <ds:schemaRef ds:uri="http://purl.org/dc/elements/1.1/"/>
    <ds:schemaRef ds:uri="http://purl.org/dc/terms/"/>
    <ds:schemaRef ds:uri="http://schemas.microsoft.com/office/2006/documentManagement/types"/>
    <ds:schemaRef ds:uri="http://purl.org/dc/dcmitype/"/>
    <ds:schemaRef ds:uri="http://www.w3.org/XML/1998/namespace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716bca3a-9bc9-4129-a185-7ea87f9d73cc"/>
  </ds:schemaRefs>
</ds:datastoreItem>
</file>

<file path=customXml/itemProps3.xml><?xml version="1.0" encoding="utf-8"?>
<ds:datastoreItem xmlns:ds="http://schemas.openxmlformats.org/officeDocument/2006/customXml" ds:itemID="{21037057-A27A-4AD0-91F2-6DD9C26F3C9B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Damask</Template>
  <TotalTime>126</TotalTime>
  <Words>73</Words>
  <Application>Microsoft Office PowerPoint</Application>
  <PresentationFormat>A3 Paper (297x420 mm)</PresentationFormat>
  <Paragraphs>13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Bookman Old Style</vt:lpstr>
      <vt:lpstr>Rockwell</vt:lpstr>
      <vt:lpstr>Damask</vt:lpstr>
      <vt:lpstr>Insert a hyperlink in power point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George-Andrei Colibaba (2508306)</dc:creator>
  <cp:lastModifiedBy>George-Andrei Colibaba (2508306)</cp:lastModifiedBy>
  <cp:revision>9</cp:revision>
  <dcterms:created xsi:type="dcterms:W3CDTF">2025-11-16T16:04:37Z</dcterms:created>
  <dcterms:modified xsi:type="dcterms:W3CDTF">2025-11-23T13:56:34Z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0x010100EC7AA10F5A1D3A4F887C4BB63AD5C124</vt:lpwstr>
  </property>
</Properties>
</file>