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8"/>
  </p:notesMasterIdLst>
  <p:sldIdLst>
    <p:sldId id="257" r:id="rId2"/>
    <p:sldId id="288" r:id="rId3"/>
    <p:sldId id="256" r:id="rId4"/>
    <p:sldId id="289" r:id="rId5"/>
    <p:sldId id="301" r:id="rId6"/>
    <p:sldId id="306" r:id="rId7"/>
    <p:sldId id="304" r:id="rId8"/>
    <p:sldId id="321" r:id="rId9"/>
    <p:sldId id="307" r:id="rId10"/>
    <p:sldId id="309" r:id="rId11"/>
    <p:sldId id="311" r:id="rId12"/>
    <p:sldId id="313" r:id="rId13"/>
    <p:sldId id="315" r:id="rId14"/>
    <p:sldId id="317" r:id="rId15"/>
    <p:sldId id="319" r:id="rId16"/>
    <p:sldId id="305" r:id="rId17"/>
    <p:sldId id="322" r:id="rId18"/>
    <p:sldId id="323" r:id="rId19"/>
    <p:sldId id="324" r:id="rId20"/>
    <p:sldId id="326" r:id="rId21"/>
    <p:sldId id="325" r:id="rId22"/>
    <p:sldId id="327" r:id="rId23"/>
    <p:sldId id="328" r:id="rId24"/>
    <p:sldId id="329" r:id="rId25"/>
    <p:sldId id="330" r:id="rId26"/>
    <p:sldId id="331" r:id="rId27"/>
    <p:sldId id="332" r:id="rId28"/>
    <p:sldId id="334" r:id="rId29"/>
    <p:sldId id="302" r:id="rId30"/>
    <p:sldId id="308" r:id="rId31"/>
    <p:sldId id="310" r:id="rId32"/>
    <p:sldId id="312" r:id="rId33"/>
    <p:sldId id="314" r:id="rId34"/>
    <p:sldId id="316" r:id="rId35"/>
    <p:sldId id="318" r:id="rId36"/>
    <p:sldId id="32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0F0DF4-CAF5-4C50-8EB2-37FE99AD84B0}" v="834" dt="2026-03-06T15:34:26.8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93" d="100"/>
          <a:sy n="93" d="100"/>
        </p:scale>
        <p:origin x="264" y="1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728671C3-614E-440E-8F04-5DA1EFA065FD}"/>
    <pc:docChg chg="undo custSel addSld delSld modSld sldOrd">
      <pc:chgData name="Simona Ferraraccio" userId="c9694aeb-2f50-401b-8abf-67f8a7106701" providerId="ADAL" clId="{728671C3-614E-440E-8F04-5DA1EFA065FD}" dt="2026-03-06T15:34:28.758" v="8824" actId="47"/>
      <pc:docMkLst>
        <pc:docMk/>
      </pc:docMkLst>
      <pc:sldChg chg="addSp delSp modSp mod">
        <pc:chgData name="Simona Ferraraccio" userId="c9694aeb-2f50-401b-8abf-67f8a7106701" providerId="ADAL" clId="{728671C3-614E-440E-8F04-5DA1EFA065FD}" dt="2026-03-05T16:35:26.554" v="2749" actId="14100"/>
        <pc:sldMkLst>
          <pc:docMk/>
          <pc:sldMk cId="2298887910" sldId="256"/>
        </pc:sldMkLst>
        <pc:spChg chg="del">
          <ac:chgData name="Simona Ferraraccio" userId="c9694aeb-2f50-401b-8abf-67f8a7106701" providerId="ADAL" clId="{728671C3-614E-440E-8F04-5DA1EFA065FD}" dt="2026-03-05T16:30:33.675" v="2687" actId="478"/>
          <ac:spMkLst>
            <pc:docMk/>
            <pc:sldMk cId="2298887910" sldId="256"/>
            <ac:spMk id="6" creationId="{936AE00C-BE85-64EC-9BB6-5CF557D8DFF2}"/>
          </ac:spMkLst>
        </pc:spChg>
        <pc:spChg chg="mod">
          <ac:chgData name="Simona Ferraraccio" userId="c9694aeb-2f50-401b-8abf-67f8a7106701" providerId="ADAL" clId="{728671C3-614E-440E-8F04-5DA1EFA065FD}" dt="2026-03-05T16:34:23.519" v="2736" actId="1038"/>
          <ac:spMkLst>
            <pc:docMk/>
            <pc:sldMk cId="2298887910" sldId="256"/>
            <ac:spMk id="7" creationId="{3112AB4C-6DA4-1DA9-DDDE-DEF80C1F8A5E}"/>
          </ac:spMkLst>
        </pc:spChg>
        <pc:picChg chg="add mod modCrop">
          <ac:chgData name="Simona Ferraraccio" userId="c9694aeb-2f50-401b-8abf-67f8a7106701" providerId="ADAL" clId="{728671C3-614E-440E-8F04-5DA1EFA065FD}" dt="2026-03-05T16:35:20.146" v="2747" actId="14100"/>
          <ac:picMkLst>
            <pc:docMk/>
            <pc:sldMk cId="2298887910" sldId="256"/>
            <ac:picMk id="3" creationId="{3939D650-4A53-89AA-6752-5745F3923A77}"/>
          </ac:picMkLst>
        </pc:picChg>
        <pc:picChg chg="mod modCrop">
          <ac:chgData name="Simona Ferraraccio" userId="c9694aeb-2f50-401b-8abf-67f8a7106701" providerId="ADAL" clId="{728671C3-614E-440E-8F04-5DA1EFA065FD}" dt="2026-03-05T16:35:13.917" v="2745" actId="1076"/>
          <ac:picMkLst>
            <pc:docMk/>
            <pc:sldMk cId="2298887910" sldId="256"/>
            <ac:picMk id="4" creationId="{98C90EA6-3F00-BD96-AB0E-9939BBC5F8A6}"/>
          </ac:picMkLst>
        </pc:picChg>
        <pc:picChg chg="mod">
          <ac:chgData name="Simona Ferraraccio" userId="c9694aeb-2f50-401b-8abf-67f8a7106701" providerId="ADAL" clId="{728671C3-614E-440E-8F04-5DA1EFA065FD}" dt="2026-03-05T16:35:03.833" v="2742" actId="14100"/>
          <ac:picMkLst>
            <pc:docMk/>
            <pc:sldMk cId="2298887910" sldId="256"/>
            <ac:picMk id="5" creationId="{C8AEE028-3B56-A98B-6024-45F425410EDD}"/>
          </ac:picMkLst>
        </pc:picChg>
        <pc:picChg chg="add mod modCrop">
          <ac:chgData name="Simona Ferraraccio" userId="c9694aeb-2f50-401b-8abf-67f8a7106701" providerId="ADAL" clId="{728671C3-614E-440E-8F04-5DA1EFA065FD}" dt="2026-03-05T16:35:26.554" v="2749" actId="14100"/>
          <ac:picMkLst>
            <pc:docMk/>
            <pc:sldMk cId="2298887910" sldId="256"/>
            <ac:picMk id="11" creationId="{CF986A37-6752-D9A2-FD7A-76B1B9A6E8C0}"/>
          </ac:picMkLst>
        </pc:picChg>
        <pc:picChg chg="add mod">
          <ac:chgData name="Simona Ferraraccio" userId="c9694aeb-2f50-401b-8abf-67f8a7106701" providerId="ADAL" clId="{728671C3-614E-440E-8F04-5DA1EFA065FD}" dt="2026-03-05T16:34:55.576" v="2740" actId="167"/>
          <ac:picMkLst>
            <pc:docMk/>
            <pc:sldMk cId="2298887910" sldId="256"/>
            <ac:picMk id="12" creationId="{4E29527D-D32E-CC89-9DC8-822ED6DF26E7}"/>
          </ac:picMkLst>
        </pc:picChg>
      </pc:sldChg>
      <pc:sldChg chg="modSp mod">
        <pc:chgData name="Simona Ferraraccio" userId="c9694aeb-2f50-401b-8abf-67f8a7106701" providerId="ADAL" clId="{728671C3-614E-440E-8F04-5DA1EFA065FD}" dt="2026-02-25T16:35:06.769" v="2503" actId="20577"/>
        <pc:sldMkLst>
          <pc:docMk/>
          <pc:sldMk cId="570640621" sldId="257"/>
        </pc:sldMkLst>
        <pc:spChg chg="mod">
          <ac:chgData name="Simona Ferraraccio" userId="c9694aeb-2f50-401b-8abf-67f8a7106701" providerId="ADAL" clId="{728671C3-614E-440E-8F04-5DA1EFA065FD}" dt="2026-02-25T16:35:06.769" v="2503" actId="20577"/>
          <ac:spMkLst>
            <pc:docMk/>
            <pc:sldMk cId="570640621" sldId="257"/>
            <ac:spMk id="3" creationId="{CEF4F345-A68B-37A3-F0BC-4B2404D4EA6A}"/>
          </ac:spMkLst>
        </pc:spChg>
      </pc:sldChg>
      <pc:sldChg chg="modSp mod">
        <pc:chgData name="Simona Ferraraccio" userId="c9694aeb-2f50-401b-8abf-67f8a7106701" providerId="ADAL" clId="{728671C3-614E-440E-8F04-5DA1EFA065FD}" dt="2026-02-25T16:35:20.832" v="2504" actId="947"/>
        <pc:sldMkLst>
          <pc:docMk/>
          <pc:sldMk cId="2978079376" sldId="288"/>
        </pc:sldMkLst>
        <pc:spChg chg="mod">
          <ac:chgData name="Simona Ferraraccio" userId="c9694aeb-2f50-401b-8abf-67f8a7106701" providerId="ADAL" clId="{728671C3-614E-440E-8F04-5DA1EFA065FD}" dt="2026-02-25T16:35:20.832" v="2504" actId="947"/>
          <ac:spMkLst>
            <pc:docMk/>
            <pc:sldMk cId="2978079376" sldId="288"/>
            <ac:spMk id="3" creationId="{6927B327-0D9D-717D-F1DA-41BD2E484851}"/>
          </ac:spMkLst>
        </pc:spChg>
      </pc:sldChg>
      <pc:sldChg chg="addSp modSp mod modAnim">
        <pc:chgData name="Simona Ferraraccio" userId="c9694aeb-2f50-401b-8abf-67f8a7106701" providerId="ADAL" clId="{728671C3-614E-440E-8F04-5DA1EFA065FD}" dt="2026-03-06T12:44:05.186" v="7559" actId="20577"/>
        <pc:sldMkLst>
          <pc:docMk/>
          <pc:sldMk cId="1407255624" sldId="289"/>
        </pc:sldMkLst>
        <pc:spChg chg="add mod">
          <ac:chgData name="Simona Ferraraccio" userId="c9694aeb-2f50-401b-8abf-67f8a7106701" providerId="ADAL" clId="{728671C3-614E-440E-8F04-5DA1EFA065FD}" dt="2026-03-05T17:07:44.431" v="2914" actId="1035"/>
          <ac:spMkLst>
            <pc:docMk/>
            <pc:sldMk cId="1407255624" sldId="289"/>
            <ac:spMk id="3" creationId="{30C01F5D-2B30-EFAD-878A-90F14F0AE37D}"/>
          </ac:spMkLst>
        </pc:spChg>
        <pc:spChg chg="mod">
          <ac:chgData name="Simona Ferraraccio" userId="c9694aeb-2f50-401b-8abf-67f8a7106701" providerId="ADAL" clId="{728671C3-614E-440E-8F04-5DA1EFA065FD}" dt="2026-03-06T12:44:05.186" v="7559" actId="20577"/>
          <ac:spMkLst>
            <pc:docMk/>
            <pc:sldMk cId="1407255624" sldId="289"/>
            <ac:spMk id="8" creationId="{0A7621AE-1B9B-7343-4252-142F58F82AC3}"/>
          </ac:spMkLst>
        </pc:spChg>
        <pc:picChg chg="add mod">
          <ac:chgData name="Simona Ferraraccio" userId="c9694aeb-2f50-401b-8abf-67f8a7106701" providerId="ADAL" clId="{728671C3-614E-440E-8F04-5DA1EFA065FD}" dt="2026-03-05T17:07:44.431" v="2914" actId="1035"/>
          <ac:picMkLst>
            <pc:docMk/>
            <pc:sldMk cId="1407255624" sldId="289"/>
            <ac:picMk id="2" creationId="{A69F7B0F-7D68-A5D3-9B11-D21D1BE383F3}"/>
          </ac:picMkLst>
        </pc:picChg>
      </pc:sldChg>
      <pc:sldChg chg="del ord">
        <pc:chgData name="Simona Ferraraccio" userId="c9694aeb-2f50-401b-8abf-67f8a7106701" providerId="ADAL" clId="{728671C3-614E-440E-8F04-5DA1EFA065FD}" dt="2026-03-05T16:30:58.495" v="2693" actId="47"/>
        <pc:sldMkLst>
          <pc:docMk/>
          <pc:sldMk cId="1162813205" sldId="292"/>
        </pc:sldMkLst>
      </pc:sldChg>
      <pc:sldChg chg="addSp delSp modSp new del mod ord setBg">
        <pc:chgData name="Simona Ferraraccio" userId="c9694aeb-2f50-401b-8abf-67f8a7106701" providerId="ADAL" clId="{728671C3-614E-440E-8F04-5DA1EFA065FD}" dt="2026-03-05T16:32:32.671" v="2713" actId="47"/>
        <pc:sldMkLst>
          <pc:docMk/>
          <pc:sldMk cId="1599953869" sldId="294"/>
        </pc:sldMkLst>
      </pc:sldChg>
      <pc:sldChg chg="addSp delSp modSp new mod">
        <pc:chgData name="Simona Ferraraccio" userId="c9694aeb-2f50-401b-8abf-67f8a7106701" providerId="ADAL" clId="{728671C3-614E-440E-8F04-5DA1EFA065FD}" dt="2026-03-06T08:56:27.682" v="3218" actId="21"/>
        <pc:sldMkLst>
          <pc:docMk/>
          <pc:sldMk cId="739536537" sldId="301"/>
        </pc:sldMkLst>
        <pc:spChg chg="mod">
          <ac:chgData name="Simona Ferraraccio" userId="c9694aeb-2f50-401b-8abf-67f8a7106701" providerId="ADAL" clId="{728671C3-614E-440E-8F04-5DA1EFA065FD}" dt="2026-02-25T16:10:02.460" v="1682" actId="113"/>
          <ac:spMkLst>
            <pc:docMk/>
            <pc:sldMk cId="739536537" sldId="301"/>
            <ac:spMk id="2" creationId="{EC370D8A-7EB5-B79E-7FA7-E1ED5C4B60A3}"/>
          </ac:spMkLst>
        </pc:spChg>
        <pc:spChg chg="add mod">
          <ac:chgData name="Simona Ferraraccio" userId="c9694aeb-2f50-401b-8abf-67f8a7106701" providerId="ADAL" clId="{728671C3-614E-440E-8F04-5DA1EFA065FD}" dt="2026-02-25T16:13:12.658" v="1946" actId="20577"/>
          <ac:spMkLst>
            <pc:docMk/>
            <pc:sldMk cId="739536537" sldId="301"/>
            <ac:spMk id="7" creationId="{A61E3E5B-869D-1153-65D6-801BCD087F9F}"/>
          </ac:spMkLst>
        </pc:spChg>
        <pc:spChg chg="add mod">
          <ac:chgData name="Simona Ferraraccio" userId="c9694aeb-2f50-401b-8abf-67f8a7106701" providerId="ADAL" clId="{728671C3-614E-440E-8F04-5DA1EFA065FD}" dt="2026-02-25T16:26:53.443" v="2374" actId="208"/>
          <ac:spMkLst>
            <pc:docMk/>
            <pc:sldMk cId="739536537" sldId="301"/>
            <ac:spMk id="8" creationId="{77D56424-C1C5-0234-93F1-1F60AD3DBE18}"/>
          </ac:spMkLst>
        </pc:spChg>
        <pc:spChg chg="add del mod">
          <ac:chgData name="Simona Ferraraccio" userId="c9694aeb-2f50-401b-8abf-67f8a7106701" providerId="ADAL" clId="{728671C3-614E-440E-8F04-5DA1EFA065FD}" dt="2026-03-06T08:56:27.682" v="3218" actId="21"/>
          <ac:spMkLst>
            <pc:docMk/>
            <pc:sldMk cId="739536537" sldId="301"/>
            <ac:spMk id="9" creationId="{0DB33ABA-BE2A-B157-3DFA-0F9D8C90C846}"/>
          </ac:spMkLst>
        </pc:spChg>
      </pc:sldChg>
      <pc:sldChg chg="modSp new mod">
        <pc:chgData name="Simona Ferraraccio" userId="c9694aeb-2f50-401b-8abf-67f8a7106701" providerId="ADAL" clId="{728671C3-614E-440E-8F04-5DA1EFA065FD}" dt="2026-03-06T13:40:15.014" v="7757"/>
        <pc:sldMkLst>
          <pc:docMk/>
          <pc:sldMk cId="3265308193" sldId="302"/>
        </pc:sldMkLst>
        <pc:spChg chg="mod">
          <ac:chgData name="Simona Ferraraccio" userId="c9694aeb-2f50-401b-8abf-67f8a7106701" providerId="ADAL" clId="{728671C3-614E-440E-8F04-5DA1EFA065FD}" dt="2026-02-25T16:13:22.289" v="1959" actId="113"/>
          <ac:spMkLst>
            <pc:docMk/>
            <pc:sldMk cId="3265308193" sldId="302"/>
            <ac:spMk id="2" creationId="{35A607D3-A384-AB67-CA4C-2B9BE042F809}"/>
          </ac:spMkLst>
        </pc:spChg>
        <pc:spChg chg="mod">
          <ac:chgData name="Simona Ferraraccio" userId="c9694aeb-2f50-401b-8abf-67f8a7106701" providerId="ADAL" clId="{728671C3-614E-440E-8F04-5DA1EFA065FD}" dt="2026-03-06T13:40:15.014" v="7757"/>
          <ac:spMkLst>
            <pc:docMk/>
            <pc:sldMk cId="3265308193" sldId="302"/>
            <ac:spMk id="3" creationId="{5A0326CA-BF61-CBDF-8453-AB44A3D82794}"/>
          </ac:spMkLst>
        </pc:spChg>
      </pc:sldChg>
      <pc:sldChg chg="addSp delSp modSp add del mod setBg delDesignElem">
        <pc:chgData name="Simona Ferraraccio" userId="c9694aeb-2f50-401b-8abf-67f8a7106701" providerId="ADAL" clId="{728671C3-614E-440E-8F04-5DA1EFA065FD}" dt="2026-03-05T17:16:55.699" v="2917" actId="47"/>
        <pc:sldMkLst>
          <pc:docMk/>
          <pc:sldMk cId="3882579192" sldId="303"/>
        </pc:sldMkLst>
      </pc:sldChg>
      <pc:sldChg chg="addSp delSp modSp new del mod ord">
        <pc:chgData name="Simona Ferraraccio" userId="c9694aeb-2f50-401b-8abf-67f8a7106701" providerId="ADAL" clId="{728671C3-614E-440E-8F04-5DA1EFA065FD}" dt="2026-03-05T17:07:48.467" v="2915" actId="47"/>
        <pc:sldMkLst>
          <pc:docMk/>
          <pc:sldMk cId="262826739" sldId="304"/>
        </pc:sldMkLst>
        <pc:spChg chg="del">
          <ac:chgData name="Simona Ferraraccio" userId="c9694aeb-2f50-401b-8abf-67f8a7106701" providerId="ADAL" clId="{728671C3-614E-440E-8F04-5DA1EFA065FD}" dt="2026-03-05T17:06:16.096" v="2827" actId="478"/>
          <ac:spMkLst>
            <pc:docMk/>
            <pc:sldMk cId="262826739" sldId="304"/>
            <ac:spMk id="2" creationId="{EA59AD65-63AB-3669-639D-2CF0F167F231}"/>
          </ac:spMkLst>
        </pc:spChg>
        <pc:spChg chg="del">
          <ac:chgData name="Simona Ferraraccio" userId="c9694aeb-2f50-401b-8abf-67f8a7106701" providerId="ADAL" clId="{728671C3-614E-440E-8F04-5DA1EFA065FD}" dt="2026-03-05T17:06:14.693" v="2826" actId="478"/>
          <ac:spMkLst>
            <pc:docMk/>
            <pc:sldMk cId="262826739" sldId="304"/>
            <ac:spMk id="3" creationId="{D898FA6A-B1F3-73EC-22B8-D1AAEC7C5C4C}"/>
          </ac:spMkLst>
        </pc:spChg>
        <pc:spChg chg="add mod">
          <ac:chgData name="Simona Ferraraccio" userId="c9694aeb-2f50-401b-8abf-67f8a7106701" providerId="ADAL" clId="{728671C3-614E-440E-8F04-5DA1EFA065FD}" dt="2026-03-05T17:06:55.095" v="2873" actId="1036"/>
          <ac:spMkLst>
            <pc:docMk/>
            <pc:sldMk cId="262826739" sldId="304"/>
            <ac:spMk id="9" creationId="{E3A696C4-465F-3F1B-58AF-9D08D66A09F0}"/>
          </ac:spMkLst>
        </pc:spChg>
        <pc:picChg chg="add mod modCrop">
          <ac:chgData name="Simona Ferraraccio" userId="c9694aeb-2f50-401b-8abf-67f8a7106701" providerId="ADAL" clId="{728671C3-614E-440E-8F04-5DA1EFA065FD}" dt="2026-03-05T17:06:25.329" v="2830" actId="1076"/>
          <ac:picMkLst>
            <pc:docMk/>
            <pc:sldMk cId="262826739" sldId="304"/>
            <ac:picMk id="8" creationId="{BB4B4D05-0CA4-6EC1-232D-B6242F007832}"/>
          </ac:picMkLst>
        </pc:picChg>
      </pc:sldChg>
      <pc:sldChg chg="addSp delSp modSp new mod setBg modAnim">
        <pc:chgData name="Simona Ferraraccio" userId="c9694aeb-2f50-401b-8abf-67f8a7106701" providerId="ADAL" clId="{728671C3-614E-440E-8F04-5DA1EFA065FD}" dt="2026-03-06T08:53:41.671" v="3211" actId="14100"/>
        <pc:sldMkLst>
          <pc:docMk/>
          <pc:sldMk cId="1413541681" sldId="304"/>
        </pc:sldMkLst>
        <pc:spChg chg="mod">
          <ac:chgData name="Simona Ferraraccio" userId="c9694aeb-2f50-401b-8abf-67f8a7106701" providerId="ADAL" clId="{728671C3-614E-440E-8F04-5DA1EFA065FD}" dt="2026-03-06T08:52:46.969" v="3189" actId="207"/>
          <ac:spMkLst>
            <pc:docMk/>
            <pc:sldMk cId="1413541681" sldId="304"/>
            <ac:spMk id="2" creationId="{01E8ED29-CA44-3FAA-F615-D5844C721627}"/>
          </ac:spMkLst>
        </pc:spChg>
        <pc:spChg chg="del">
          <ac:chgData name="Simona Ferraraccio" userId="c9694aeb-2f50-401b-8abf-67f8a7106701" providerId="ADAL" clId="{728671C3-614E-440E-8F04-5DA1EFA065FD}" dt="2026-03-05T17:17:16.716" v="2918"/>
          <ac:spMkLst>
            <pc:docMk/>
            <pc:sldMk cId="1413541681" sldId="304"/>
            <ac:spMk id="3" creationId="{A2A2526A-2B73-AC0F-0E4F-AB5218AAADA1}"/>
          </ac:spMkLst>
        </pc:spChg>
        <pc:spChg chg="mod">
          <ac:chgData name="Simona Ferraraccio" userId="c9694aeb-2f50-401b-8abf-67f8a7106701" providerId="ADAL" clId="{728671C3-614E-440E-8F04-5DA1EFA065FD}" dt="2026-03-05T17:38:06.179" v="3140" actId="1076"/>
          <ac:spMkLst>
            <pc:docMk/>
            <pc:sldMk cId="1413541681" sldId="304"/>
            <ac:spMk id="5" creationId="{5C6384BD-A7B4-0F90-3288-EC13032B5FE1}"/>
          </ac:spMkLst>
        </pc:spChg>
        <pc:spChg chg="add del mod">
          <ac:chgData name="Simona Ferraraccio" userId="c9694aeb-2f50-401b-8abf-67f8a7106701" providerId="ADAL" clId="{728671C3-614E-440E-8F04-5DA1EFA065FD}" dt="2026-03-05T17:18:45.312" v="2975" actId="478"/>
          <ac:spMkLst>
            <pc:docMk/>
            <pc:sldMk cId="1413541681" sldId="304"/>
            <ac:spMk id="7" creationId="{D3A0981D-DDFF-E2A7-F673-11D4095ACBAE}"/>
          </ac:spMkLst>
        </pc:spChg>
        <pc:spChg chg="add del mod">
          <ac:chgData name="Simona Ferraraccio" userId="c9694aeb-2f50-401b-8abf-67f8a7106701" providerId="ADAL" clId="{728671C3-614E-440E-8F04-5DA1EFA065FD}" dt="2026-03-05T17:18:47.826" v="2976" actId="478"/>
          <ac:spMkLst>
            <pc:docMk/>
            <pc:sldMk cId="1413541681" sldId="304"/>
            <ac:spMk id="9" creationId="{B04BECA8-2535-9F7F-269B-5308B0096556}"/>
          </ac:spMkLst>
        </pc:spChg>
        <pc:spChg chg="add mod">
          <ac:chgData name="Simona Ferraraccio" userId="c9694aeb-2f50-401b-8abf-67f8a7106701" providerId="ADAL" clId="{728671C3-614E-440E-8F04-5DA1EFA065FD}" dt="2026-03-06T08:50:30.165" v="3175" actId="1076"/>
          <ac:spMkLst>
            <pc:docMk/>
            <pc:sldMk cId="1413541681" sldId="304"/>
            <ac:spMk id="10" creationId="{B5876457-C620-E257-E848-421FFC8DB338}"/>
          </ac:spMkLst>
        </pc:spChg>
        <pc:spChg chg="add del mod">
          <ac:chgData name="Simona Ferraraccio" userId="c9694aeb-2f50-401b-8abf-67f8a7106701" providerId="ADAL" clId="{728671C3-614E-440E-8F04-5DA1EFA065FD}" dt="2026-03-05T17:20:49.453" v="3010" actId="478"/>
          <ac:spMkLst>
            <pc:docMk/>
            <pc:sldMk cId="1413541681" sldId="304"/>
            <ac:spMk id="12" creationId="{A295DE8A-E499-17B6-C3C9-8A1CFD5078CF}"/>
          </ac:spMkLst>
        </pc:spChg>
        <pc:spChg chg="add mod">
          <ac:chgData name="Simona Ferraraccio" userId="c9694aeb-2f50-401b-8abf-67f8a7106701" providerId="ADAL" clId="{728671C3-614E-440E-8F04-5DA1EFA065FD}" dt="2026-03-06T08:50:24.967" v="3174" actId="1076"/>
          <ac:spMkLst>
            <pc:docMk/>
            <pc:sldMk cId="1413541681" sldId="304"/>
            <ac:spMk id="13" creationId="{0BB4BEA8-6118-7B80-70F0-08FBC49C585A}"/>
          </ac:spMkLst>
        </pc:spChg>
        <pc:spChg chg="add del mod">
          <ac:chgData name="Simona Ferraraccio" userId="c9694aeb-2f50-401b-8abf-67f8a7106701" providerId="ADAL" clId="{728671C3-614E-440E-8F04-5DA1EFA065FD}" dt="2026-03-05T17:21:47.496" v="3025" actId="478"/>
          <ac:spMkLst>
            <pc:docMk/>
            <pc:sldMk cId="1413541681" sldId="304"/>
            <ac:spMk id="15" creationId="{82F0D817-D266-DF02-94AD-E24E970E70FF}"/>
          </ac:spMkLst>
        </pc:spChg>
        <pc:spChg chg="add mod">
          <ac:chgData name="Simona Ferraraccio" userId="c9694aeb-2f50-401b-8abf-67f8a7106701" providerId="ADAL" clId="{728671C3-614E-440E-8F04-5DA1EFA065FD}" dt="2026-03-06T08:48:45.280" v="3171" actId="14100"/>
          <ac:spMkLst>
            <pc:docMk/>
            <pc:sldMk cId="1413541681" sldId="304"/>
            <ac:spMk id="16" creationId="{E9BA4FCF-B5A8-8ED7-F25C-4F515315584B}"/>
          </ac:spMkLst>
        </pc:spChg>
        <pc:spChg chg="add del mod">
          <ac:chgData name="Simona Ferraraccio" userId="c9694aeb-2f50-401b-8abf-67f8a7106701" providerId="ADAL" clId="{728671C3-614E-440E-8F04-5DA1EFA065FD}" dt="2026-03-05T17:30:10.257" v="3050" actId="478"/>
          <ac:spMkLst>
            <pc:docMk/>
            <pc:sldMk cId="1413541681" sldId="304"/>
            <ac:spMk id="18" creationId="{6B0F9724-F01A-B870-8E14-F833CED11224}"/>
          </ac:spMkLst>
        </pc:spChg>
        <pc:spChg chg="add mod">
          <ac:chgData name="Simona Ferraraccio" userId="c9694aeb-2f50-401b-8abf-67f8a7106701" providerId="ADAL" clId="{728671C3-614E-440E-8F04-5DA1EFA065FD}" dt="2026-03-06T08:50:17.413" v="3173" actId="1076"/>
          <ac:spMkLst>
            <pc:docMk/>
            <pc:sldMk cId="1413541681" sldId="304"/>
            <ac:spMk id="19" creationId="{5DFD289B-E697-77D4-E98C-E70EFFE33647}"/>
          </ac:spMkLst>
        </pc:spChg>
        <pc:spChg chg="add mod">
          <ac:chgData name="Simona Ferraraccio" userId="c9694aeb-2f50-401b-8abf-67f8a7106701" providerId="ADAL" clId="{728671C3-614E-440E-8F04-5DA1EFA065FD}" dt="2026-03-06T08:50:36.136" v="3176" actId="1076"/>
          <ac:spMkLst>
            <pc:docMk/>
            <pc:sldMk cId="1413541681" sldId="304"/>
            <ac:spMk id="20" creationId="{B68CD18A-4557-5C31-9A05-9A56BB29A620}"/>
          </ac:spMkLst>
        </pc:spChg>
        <pc:spChg chg="mod">
          <ac:chgData name="Simona Ferraraccio" userId="c9694aeb-2f50-401b-8abf-67f8a7106701" providerId="ADAL" clId="{728671C3-614E-440E-8F04-5DA1EFA065FD}" dt="2026-03-05T17:38:37.539" v="3148" actId="1076"/>
          <ac:spMkLst>
            <pc:docMk/>
            <pc:sldMk cId="1413541681" sldId="304"/>
            <ac:spMk id="22" creationId="{77C8CDBE-A113-C574-C9DC-95FFA110103B}"/>
          </ac:spMkLst>
        </pc:spChg>
        <pc:spChg chg="mod">
          <ac:chgData name="Simona Ferraraccio" userId="c9694aeb-2f50-401b-8abf-67f8a7106701" providerId="ADAL" clId="{728671C3-614E-440E-8F04-5DA1EFA065FD}" dt="2026-03-06T08:47:34.525" v="3162" actId="1076"/>
          <ac:spMkLst>
            <pc:docMk/>
            <pc:sldMk cId="1413541681" sldId="304"/>
            <ac:spMk id="23" creationId="{3F91D560-A3D1-FD2E-E62B-B2A99B327754}"/>
          </ac:spMkLst>
        </pc:spChg>
        <pc:spChg chg="mod">
          <ac:chgData name="Simona Ferraraccio" userId="c9694aeb-2f50-401b-8abf-67f8a7106701" providerId="ADAL" clId="{728671C3-614E-440E-8F04-5DA1EFA065FD}" dt="2026-03-06T08:52:25.521" v="3185" actId="1076"/>
          <ac:spMkLst>
            <pc:docMk/>
            <pc:sldMk cId="1413541681" sldId="304"/>
            <ac:spMk id="24" creationId="{A91DF0B7-DA41-1F14-B68A-2FE274774A60}"/>
          </ac:spMkLst>
        </pc:spChg>
        <pc:spChg chg="mod">
          <ac:chgData name="Simona Ferraraccio" userId="c9694aeb-2f50-401b-8abf-67f8a7106701" providerId="ADAL" clId="{728671C3-614E-440E-8F04-5DA1EFA065FD}" dt="2026-03-06T08:47:31.837" v="3161" actId="1076"/>
          <ac:spMkLst>
            <pc:docMk/>
            <pc:sldMk cId="1413541681" sldId="304"/>
            <ac:spMk id="25" creationId="{A6B59649-C6F0-3505-E486-FD8613FAB029}"/>
          </ac:spMkLst>
        </pc:spChg>
        <pc:spChg chg="mod">
          <ac:chgData name="Simona Ferraraccio" userId="c9694aeb-2f50-401b-8abf-67f8a7106701" providerId="ADAL" clId="{728671C3-614E-440E-8F04-5DA1EFA065FD}" dt="2026-03-05T17:38:13.809" v="3142" actId="1076"/>
          <ac:spMkLst>
            <pc:docMk/>
            <pc:sldMk cId="1413541681" sldId="304"/>
            <ac:spMk id="26" creationId="{3969ECB4-D3D3-9474-4EEB-51BFC848A909}"/>
          </ac:spMkLst>
        </pc:spChg>
        <pc:spChg chg="mod">
          <ac:chgData name="Simona Ferraraccio" userId="c9694aeb-2f50-401b-8abf-67f8a7106701" providerId="ADAL" clId="{728671C3-614E-440E-8F04-5DA1EFA065FD}" dt="2026-03-06T08:50:09.190" v="3172" actId="1076"/>
          <ac:spMkLst>
            <pc:docMk/>
            <pc:sldMk cId="1413541681" sldId="304"/>
            <ac:spMk id="27" creationId="{652BC518-4A82-30FF-1612-293656D1FC89}"/>
          </ac:spMkLst>
        </pc:spChg>
        <pc:spChg chg="mod">
          <ac:chgData name="Simona Ferraraccio" userId="c9694aeb-2f50-401b-8abf-67f8a7106701" providerId="ADAL" clId="{728671C3-614E-440E-8F04-5DA1EFA065FD}" dt="2026-03-06T08:47:21.998" v="3159" actId="1076"/>
          <ac:spMkLst>
            <pc:docMk/>
            <pc:sldMk cId="1413541681" sldId="304"/>
            <ac:spMk id="28" creationId="{EBCC944F-EAB5-121C-1FC0-19B1FC031724}"/>
          </ac:spMkLst>
        </pc:spChg>
        <pc:spChg chg="mod">
          <ac:chgData name="Simona Ferraraccio" userId="c9694aeb-2f50-401b-8abf-67f8a7106701" providerId="ADAL" clId="{728671C3-614E-440E-8F04-5DA1EFA065FD}" dt="2026-03-06T08:47:17.571" v="3158" actId="1076"/>
          <ac:spMkLst>
            <pc:docMk/>
            <pc:sldMk cId="1413541681" sldId="304"/>
            <ac:spMk id="29" creationId="{CD27BE38-9AC8-0DAC-A3F6-D73C33B92310}"/>
          </ac:spMkLst>
        </pc:spChg>
        <pc:spChg chg="mod">
          <ac:chgData name="Simona Ferraraccio" userId="c9694aeb-2f50-401b-8abf-67f8a7106701" providerId="ADAL" clId="{728671C3-614E-440E-8F04-5DA1EFA065FD}" dt="2026-03-06T08:47:13.493" v="3157" actId="1076"/>
          <ac:spMkLst>
            <pc:docMk/>
            <pc:sldMk cId="1413541681" sldId="304"/>
            <ac:spMk id="30" creationId="{8160DA3F-4A80-F408-C921-F2FDC638C4C4}"/>
          </ac:spMkLst>
        </pc:spChg>
        <pc:spChg chg="mod">
          <ac:chgData name="Simona Ferraraccio" userId="c9694aeb-2f50-401b-8abf-67f8a7106701" providerId="ADAL" clId="{728671C3-614E-440E-8F04-5DA1EFA065FD}" dt="2026-03-06T08:53:41.671" v="3211" actId="14100"/>
          <ac:spMkLst>
            <pc:docMk/>
            <pc:sldMk cId="1413541681" sldId="304"/>
            <ac:spMk id="31" creationId="{0448FE2A-F5A7-4B0A-EBF5-0A7C269D9E93}"/>
          </ac:spMkLst>
        </pc:spChg>
        <pc:spChg chg="add del">
          <ac:chgData name="Simona Ferraraccio" userId="c9694aeb-2f50-401b-8abf-67f8a7106701" providerId="ADAL" clId="{728671C3-614E-440E-8F04-5DA1EFA065FD}" dt="2026-03-06T08:51:08.162" v="3181" actId="478"/>
          <ac:spMkLst>
            <pc:docMk/>
            <pc:sldMk cId="1413541681" sldId="304"/>
            <ac:spMk id="32" creationId="{BF2FD160-410D-8BAF-6962-5704C78ECEEA}"/>
          </ac:spMkLst>
        </pc:spChg>
        <pc:grpChg chg="mod">
          <ac:chgData name="Simona Ferraraccio" userId="c9694aeb-2f50-401b-8abf-67f8a7106701" providerId="ADAL" clId="{728671C3-614E-440E-8F04-5DA1EFA065FD}" dt="2026-03-06T08:48:45.280" v="3171" actId="14100"/>
          <ac:grpSpMkLst>
            <pc:docMk/>
            <pc:sldMk cId="1413541681" sldId="304"/>
            <ac:grpSpMk id="21" creationId="{C0B05A33-D1E9-30AC-3007-37075710955A}"/>
          </ac:grpSpMkLst>
        </pc:grpChg>
        <pc:graphicFrameChg chg="add mod modGraphic">
          <ac:chgData name="Simona Ferraraccio" userId="c9694aeb-2f50-401b-8abf-67f8a7106701" providerId="ADAL" clId="{728671C3-614E-440E-8F04-5DA1EFA065FD}" dt="2026-03-05T17:30:36.880" v="3060"/>
          <ac:graphicFrameMkLst>
            <pc:docMk/>
            <pc:sldMk cId="1413541681" sldId="304"/>
            <ac:graphicFrameMk id="8" creationId="{E8FEFA0B-8EBA-CB78-485C-C79473B76FF4}"/>
          </ac:graphicFrameMkLst>
        </pc:graphicFrameChg>
      </pc:sldChg>
      <pc:sldChg chg="addSp modSp new del mod setBg">
        <pc:chgData name="Simona Ferraraccio" userId="c9694aeb-2f50-401b-8abf-67f8a7106701" providerId="ADAL" clId="{728671C3-614E-440E-8F04-5DA1EFA065FD}" dt="2026-03-06T12:42:43.793" v="7482" actId="2696"/>
        <pc:sldMkLst>
          <pc:docMk/>
          <pc:sldMk cId="3161323387" sldId="305"/>
        </pc:sldMkLst>
        <pc:spChg chg="mod">
          <ac:chgData name="Simona Ferraraccio" userId="c9694aeb-2f50-401b-8abf-67f8a7106701" providerId="ADAL" clId="{728671C3-614E-440E-8F04-5DA1EFA065FD}" dt="2026-03-06T09:14:00.608" v="3468" actId="26606"/>
          <ac:spMkLst>
            <pc:docMk/>
            <pc:sldMk cId="3161323387" sldId="305"/>
            <ac:spMk id="2" creationId="{59277F05-C98A-0491-495B-1645DAE92D43}"/>
          </ac:spMkLst>
        </pc:spChg>
        <pc:spChg chg="mod">
          <ac:chgData name="Simona Ferraraccio" userId="c9694aeb-2f50-401b-8abf-67f8a7106701" providerId="ADAL" clId="{728671C3-614E-440E-8F04-5DA1EFA065FD}" dt="2026-03-06T09:14:00.608" v="3468" actId="26606"/>
          <ac:spMkLst>
            <pc:docMk/>
            <pc:sldMk cId="3161323387" sldId="305"/>
            <ac:spMk id="3" creationId="{C80D2B7E-E1F9-B579-754E-267FEABF5FC4}"/>
          </ac:spMkLst>
        </pc:spChg>
        <pc:spChg chg="mod">
          <ac:chgData name="Simona Ferraraccio" userId="c9694aeb-2f50-401b-8abf-67f8a7106701" providerId="ADAL" clId="{728671C3-614E-440E-8F04-5DA1EFA065FD}" dt="2026-03-06T09:14:00.608" v="3468" actId="26606"/>
          <ac:spMkLst>
            <pc:docMk/>
            <pc:sldMk cId="3161323387" sldId="305"/>
            <ac:spMk id="4" creationId="{73D5B331-B592-B302-3D6A-C767769AAAB5}"/>
          </ac:spMkLst>
        </pc:spChg>
        <pc:spChg chg="mod">
          <ac:chgData name="Simona Ferraraccio" userId="c9694aeb-2f50-401b-8abf-67f8a7106701" providerId="ADAL" clId="{728671C3-614E-440E-8F04-5DA1EFA065FD}" dt="2026-03-06T09:14:00.608" v="3468" actId="26606"/>
          <ac:spMkLst>
            <pc:docMk/>
            <pc:sldMk cId="3161323387" sldId="305"/>
            <ac:spMk id="5" creationId="{6F96AA15-4BA6-4553-EFCE-38EDA53A8306}"/>
          </ac:spMkLst>
        </pc:spChg>
        <pc:spChg chg="mod">
          <ac:chgData name="Simona Ferraraccio" userId="c9694aeb-2f50-401b-8abf-67f8a7106701" providerId="ADAL" clId="{728671C3-614E-440E-8F04-5DA1EFA065FD}" dt="2026-03-06T09:14:00.608" v="3468" actId="26606"/>
          <ac:spMkLst>
            <pc:docMk/>
            <pc:sldMk cId="3161323387" sldId="305"/>
            <ac:spMk id="6" creationId="{50E8ADC4-236F-117E-6357-6E736778CC2D}"/>
          </ac:spMkLst>
        </pc:spChg>
        <pc:spChg chg="add">
          <ac:chgData name="Simona Ferraraccio" userId="c9694aeb-2f50-401b-8abf-67f8a7106701" providerId="ADAL" clId="{728671C3-614E-440E-8F04-5DA1EFA065FD}" dt="2026-03-06T09:14:00.608" v="3468" actId="26606"/>
          <ac:spMkLst>
            <pc:docMk/>
            <pc:sldMk cId="3161323387" sldId="305"/>
            <ac:spMk id="13" creationId="{0288C6B4-AFC3-407F-A595-EFFD38D4CCAF}"/>
          </ac:spMkLst>
        </pc:spChg>
        <pc:spChg chg="add">
          <ac:chgData name="Simona Ferraraccio" userId="c9694aeb-2f50-401b-8abf-67f8a7106701" providerId="ADAL" clId="{728671C3-614E-440E-8F04-5DA1EFA065FD}" dt="2026-03-06T09:14:00.608" v="3468" actId="26606"/>
          <ac:spMkLst>
            <pc:docMk/>
            <pc:sldMk cId="3161323387" sldId="305"/>
            <ac:spMk id="15" creationId="{CF236821-17FE-429B-8D2C-08E13A64EA40}"/>
          </ac:spMkLst>
        </pc:spChg>
        <pc:spChg chg="add">
          <ac:chgData name="Simona Ferraraccio" userId="c9694aeb-2f50-401b-8abf-67f8a7106701" providerId="ADAL" clId="{728671C3-614E-440E-8F04-5DA1EFA065FD}" dt="2026-03-06T09:14:00.608" v="3468" actId="26606"/>
          <ac:spMkLst>
            <pc:docMk/>
            <pc:sldMk cId="3161323387" sldId="305"/>
            <ac:spMk id="17" creationId="{C0BDBCD2-E081-43AB-9119-C55465E59757}"/>
          </ac:spMkLst>
        </pc:spChg>
        <pc:spChg chg="add">
          <ac:chgData name="Simona Ferraraccio" userId="c9694aeb-2f50-401b-8abf-67f8a7106701" providerId="ADAL" clId="{728671C3-614E-440E-8F04-5DA1EFA065FD}" dt="2026-03-06T09:14:00.608" v="3468" actId="26606"/>
          <ac:spMkLst>
            <pc:docMk/>
            <pc:sldMk cId="3161323387" sldId="305"/>
            <ac:spMk id="19" creationId="{98E79BE4-34FE-485A-98A5-92CE8F7C4743}"/>
          </ac:spMkLst>
        </pc:spChg>
        <pc:spChg chg="add">
          <ac:chgData name="Simona Ferraraccio" userId="c9694aeb-2f50-401b-8abf-67f8a7106701" providerId="ADAL" clId="{728671C3-614E-440E-8F04-5DA1EFA065FD}" dt="2026-03-06T09:14:00.608" v="3468" actId="26606"/>
          <ac:spMkLst>
            <pc:docMk/>
            <pc:sldMk cId="3161323387" sldId="305"/>
            <ac:spMk id="21" creationId="{7A5F0580-5EE9-419F-96EE-B6529EF6E7D0}"/>
          </ac:spMkLst>
        </pc:spChg>
        <pc:picChg chg="add mod">
          <ac:chgData name="Simona Ferraraccio" userId="c9694aeb-2f50-401b-8abf-67f8a7106701" providerId="ADAL" clId="{728671C3-614E-440E-8F04-5DA1EFA065FD}" dt="2026-03-06T09:13:55.734" v="3467" actId="931"/>
          <ac:picMkLst>
            <pc:docMk/>
            <pc:sldMk cId="3161323387" sldId="305"/>
            <ac:picMk id="8" creationId="{AE1B200B-314B-726B-8660-A3764C567C41}"/>
          </ac:picMkLst>
        </pc:picChg>
      </pc:sldChg>
      <pc:sldChg chg="addSp delSp modSp add mod ord setBg delDesignElem">
        <pc:chgData name="Simona Ferraraccio" userId="c9694aeb-2f50-401b-8abf-67f8a7106701" providerId="ADAL" clId="{728671C3-614E-440E-8F04-5DA1EFA065FD}" dt="2026-03-06T13:25:32.860" v="7562"/>
        <pc:sldMkLst>
          <pc:docMk/>
          <pc:sldMk cId="4070153456" sldId="305"/>
        </pc:sldMkLst>
        <pc:spChg chg="del">
          <ac:chgData name="Simona Ferraraccio" userId="c9694aeb-2f50-401b-8abf-67f8a7106701" providerId="ADAL" clId="{728671C3-614E-440E-8F04-5DA1EFA065FD}" dt="2026-03-06T12:42:52.204" v="7485" actId="478"/>
          <ac:spMkLst>
            <pc:docMk/>
            <pc:sldMk cId="4070153456" sldId="305"/>
            <ac:spMk id="2" creationId="{59277F05-C98A-0491-495B-1645DAE92D43}"/>
          </ac:spMkLst>
        </pc:spChg>
        <pc:spChg chg="mod">
          <ac:chgData name="Simona Ferraraccio" userId="c9694aeb-2f50-401b-8abf-67f8a7106701" providerId="ADAL" clId="{728671C3-614E-440E-8F04-5DA1EFA065FD}" dt="2026-03-06T12:43:21.172" v="7491" actId="26606"/>
          <ac:spMkLst>
            <pc:docMk/>
            <pc:sldMk cId="4070153456" sldId="305"/>
            <ac:spMk id="3" creationId="{C80D2B7E-E1F9-B579-754E-267FEABF5FC4}"/>
          </ac:spMkLst>
        </pc:spChg>
        <pc:spChg chg="mod">
          <ac:chgData name="Simona Ferraraccio" userId="c9694aeb-2f50-401b-8abf-67f8a7106701" providerId="ADAL" clId="{728671C3-614E-440E-8F04-5DA1EFA065FD}" dt="2026-03-06T12:43:21.172" v="7491" actId="26606"/>
          <ac:spMkLst>
            <pc:docMk/>
            <pc:sldMk cId="4070153456" sldId="305"/>
            <ac:spMk id="4" creationId="{73D5B331-B592-B302-3D6A-C767769AAAB5}"/>
          </ac:spMkLst>
        </pc:spChg>
        <pc:spChg chg="mod">
          <ac:chgData name="Simona Ferraraccio" userId="c9694aeb-2f50-401b-8abf-67f8a7106701" providerId="ADAL" clId="{728671C3-614E-440E-8F04-5DA1EFA065FD}" dt="2026-03-06T12:43:21.172" v="7491" actId="26606"/>
          <ac:spMkLst>
            <pc:docMk/>
            <pc:sldMk cId="4070153456" sldId="305"/>
            <ac:spMk id="5" creationId="{6F96AA15-4BA6-4553-EFCE-38EDA53A8306}"/>
          </ac:spMkLst>
        </pc:spChg>
        <pc:spChg chg="mod">
          <ac:chgData name="Simona Ferraraccio" userId="c9694aeb-2f50-401b-8abf-67f8a7106701" providerId="ADAL" clId="{728671C3-614E-440E-8F04-5DA1EFA065FD}" dt="2026-03-06T12:43:21.172" v="7491" actId="26606"/>
          <ac:spMkLst>
            <pc:docMk/>
            <pc:sldMk cId="4070153456" sldId="305"/>
            <ac:spMk id="6" creationId="{50E8ADC4-236F-117E-6357-6E736778CC2D}"/>
          </ac:spMkLst>
        </pc:spChg>
        <pc:spChg chg="add del mod">
          <ac:chgData name="Simona Ferraraccio" userId="c9694aeb-2f50-401b-8abf-67f8a7106701" providerId="ADAL" clId="{728671C3-614E-440E-8F04-5DA1EFA065FD}" dt="2026-03-06T12:43:00.215" v="7487" actId="478"/>
          <ac:spMkLst>
            <pc:docMk/>
            <pc:sldMk cId="4070153456" sldId="305"/>
            <ac:spMk id="9" creationId="{7E629A88-B917-F8D6-A901-051979B57524}"/>
          </ac:spMkLst>
        </pc:spChg>
        <pc:spChg chg="add mod ord">
          <ac:chgData name="Simona Ferraraccio" userId="c9694aeb-2f50-401b-8abf-67f8a7106701" providerId="ADAL" clId="{728671C3-614E-440E-8F04-5DA1EFA065FD}" dt="2026-03-06T12:43:21.172" v="7491" actId="26606"/>
          <ac:spMkLst>
            <pc:docMk/>
            <pc:sldMk cId="4070153456" sldId="305"/>
            <ac:spMk id="10" creationId="{844B82FE-AEC4-7E0A-EA2D-DA3EE1EEC6FE}"/>
          </ac:spMkLst>
        </pc:spChg>
        <pc:spChg chg="add">
          <ac:chgData name="Simona Ferraraccio" userId="c9694aeb-2f50-401b-8abf-67f8a7106701" providerId="ADAL" clId="{728671C3-614E-440E-8F04-5DA1EFA065FD}" dt="2026-03-06T12:43:21.172" v="7491" actId="26606"/>
          <ac:spMkLst>
            <pc:docMk/>
            <pc:sldMk cId="4070153456" sldId="305"/>
            <ac:spMk id="12" creationId="{DBC6133C-0615-4CE4-9132-37E609A9BDFA}"/>
          </ac:spMkLst>
        </pc:spChg>
        <pc:spChg chg="del">
          <ac:chgData name="Simona Ferraraccio" userId="c9694aeb-2f50-401b-8abf-67f8a7106701" providerId="ADAL" clId="{728671C3-614E-440E-8F04-5DA1EFA065FD}" dt="2026-03-06T12:42:48.654" v="7484"/>
          <ac:spMkLst>
            <pc:docMk/>
            <pc:sldMk cId="4070153456" sldId="305"/>
            <ac:spMk id="13" creationId="{0288C6B4-AFC3-407F-A595-EFFD38D4CCAF}"/>
          </ac:spMkLst>
        </pc:spChg>
        <pc:spChg chg="add">
          <ac:chgData name="Simona Ferraraccio" userId="c9694aeb-2f50-401b-8abf-67f8a7106701" providerId="ADAL" clId="{728671C3-614E-440E-8F04-5DA1EFA065FD}" dt="2026-03-06T12:43:21.172" v="7491" actId="26606"/>
          <ac:spMkLst>
            <pc:docMk/>
            <pc:sldMk cId="4070153456" sldId="305"/>
            <ac:spMk id="14" creationId="{169CC832-2974-4E8D-90ED-3E2941BA7336}"/>
          </ac:spMkLst>
        </pc:spChg>
        <pc:spChg chg="del">
          <ac:chgData name="Simona Ferraraccio" userId="c9694aeb-2f50-401b-8abf-67f8a7106701" providerId="ADAL" clId="{728671C3-614E-440E-8F04-5DA1EFA065FD}" dt="2026-03-06T12:42:48.654" v="7484"/>
          <ac:spMkLst>
            <pc:docMk/>
            <pc:sldMk cId="4070153456" sldId="305"/>
            <ac:spMk id="15" creationId="{CF236821-17FE-429B-8D2C-08E13A64EA40}"/>
          </ac:spMkLst>
        </pc:spChg>
        <pc:spChg chg="add">
          <ac:chgData name="Simona Ferraraccio" userId="c9694aeb-2f50-401b-8abf-67f8a7106701" providerId="ADAL" clId="{728671C3-614E-440E-8F04-5DA1EFA065FD}" dt="2026-03-06T12:43:21.172" v="7491" actId="26606"/>
          <ac:spMkLst>
            <pc:docMk/>
            <pc:sldMk cId="4070153456" sldId="305"/>
            <ac:spMk id="16" creationId="{55222F96-971A-4F90-B841-6BAB416C7AC1}"/>
          </ac:spMkLst>
        </pc:spChg>
        <pc:spChg chg="del">
          <ac:chgData name="Simona Ferraraccio" userId="c9694aeb-2f50-401b-8abf-67f8a7106701" providerId="ADAL" clId="{728671C3-614E-440E-8F04-5DA1EFA065FD}" dt="2026-03-06T12:42:48.654" v="7484"/>
          <ac:spMkLst>
            <pc:docMk/>
            <pc:sldMk cId="4070153456" sldId="305"/>
            <ac:spMk id="17" creationId="{C0BDBCD2-E081-43AB-9119-C55465E59757}"/>
          </ac:spMkLst>
        </pc:spChg>
        <pc:spChg chg="add">
          <ac:chgData name="Simona Ferraraccio" userId="c9694aeb-2f50-401b-8abf-67f8a7106701" providerId="ADAL" clId="{728671C3-614E-440E-8F04-5DA1EFA065FD}" dt="2026-03-06T12:43:21.172" v="7491" actId="26606"/>
          <ac:spMkLst>
            <pc:docMk/>
            <pc:sldMk cId="4070153456" sldId="305"/>
            <ac:spMk id="18" creationId="{08980754-6F4B-43C9-B9BE-127B6BED6586}"/>
          </ac:spMkLst>
        </pc:spChg>
        <pc:spChg chg="del">
          <ac:chgData name="Simona Ferraraccio" userId="c9694aeb-2f50-401b-8abf-67f8a7106701" providerId="ADAL" clId="{728671C3-614E-440E-8F04-5DA1EFA065FD}" dt="2026-03-06T12:42:48.654" v="7484"/>
          <ac:spMkLst>
            <pc:docMk/>
            <pc:sldMk cId="4070153456" sldId="305"/>
            <ac:spMk id="19" creationId="{98E79BE4-34FE-485A-98A5-92CE8F7C4743}"/>
          </ac:spMkLst>
        </pc:spChg>
        <pc:spChg chg="del">
          <ac:chgData name="Simona Ferraraccio" userId="c9694aeb-2f50-401b-8abf-67f8a7106701" providerId="ADAL" clId="{728671C3-614E-440E-8F04-5DA1EFA065FD}" dt="2026-03-06T12:42:48.654" v="7484"/>
          <ac:spMkLst>
            <pc:docMk/>
            <pc:sldMk cId="4070153456" sldId="305"/>
            <ac:spMk id="21" creationId="{7A5F0580-5EE9-419F-96EE-B6529EF6E7D0}"/>
          </ac:spMkLst>
        </pc:spChg>
        <pc:spChg chg="add">
          <ac:chgData name="Simona Ferraraccio" userId="c9694aeb-2f50-401b-8abf-67f8a7106701" providerId="ADAL" clId="{728671C3-614E-440E-8F04-5DA1EFA065FD}" dt="2026-03-06T12:43:21.172" v="7491" actId="26606"/>
          <ac:spMkLst>
            <pc:docMk/>
            <pc:sldMk cId="4070153456" sldId="305"/>
            <ac:spMk id="23" creationId="{2C1BBA94-3F40-40AA-8BB9-E69E25E537C1}"/>
          </ac:spMkLst>
        </pc:spChg>
        <pc:picChg chg="mod">
          <ac:chgData name="Simona Ferraraccio" userId="c9694aeb-2f50-401b-8abf-67f8a7106701" providerId="ADAL" clId="{728671C3-614E-440E-8F04-5DA1EFA065FD}" dt="2026-03-06T12:43:11.790" v="7490" actId="1076"/>
          <ac:picMkLst>
            <pc:docMk/>
            <pc:sldMk cId="4070153456" sldId="305"/>
            <ac:picMk id="8" creationId="{AE1B200B-314B-726B-8660-A3764C567C41}"/>
          </ac:picMkLst>
        </pc:picChg>
      </pc:sldChg>
      <pc:sldChg chg="addSp delSp modSp new mod">
        <pc:chgData name="Simona Ferraraccio" userId="c9694aeb-2f50-401b-8abf-67f8a7106701" providerId="ADAL" clId="{728671C3-614E-440E-8F04-5DA1EFA065FD}" dt="2026-03-06T08:59:01.508" v="3276" actId="1076"/>
        <pc:sldMkLst>
          <pc:docMk/>
          <pc:sldMk cId="460699508" sldId="306"/>
        </pc:sldMkLst>
        <pc:spChg chg="del">
          <ac:chgData name="Simona Ferraraccio" userId="c9694aeb-2f50-401b-8abf-67f8a7106701" providerId="ADAL" clId="{728671C3-614E-440E-8F04-5DA1EFA065FD}" dt="2026-03-06T08:58:40.492" v="3265" actId="478"/>
          <ac:spMkLst>
            <pc:docMk/>
            <pc:sldMk cId="460699508" sldId="306"/>
            <ac:spMk id="2" creationId="{61217609-0943-C449-CCF0-4DC7CDE73B66}"/>
          </ac:spMkLst>
        </pc:spChg>
        <pc:spChg chg="del">
          <ac:chgData name="Simona Ferraraccio" userId="c9694aeb-2f50-401b-8abf-67f8a7106701" providerId="ADAL" clId="{728671C3-614E-440E-8F04-5DA1EFA065FD}" dt="2026-03-06T08:56:31.253" v="3220"/>
          <ac:spMkLst>
            <pc:docMk/>
            <pc:sldMk cId="460699508" sldId="306"/>
            <ac:spMk id="3" creationId="{1E6F7D2B-FB4B-5E0B-6874-0601D60D045E}"/>
          </ac:spMkLst>
        </pc:spChg>
        <pc:spChg chg="add mod">
          <ac:chgData name="Simona Ferraraccio" userId="c9694aeb-2f50-401b-8abf-67f8a7106701" providerId="ADAL" clId="{728671C3-614E-440E-8F04-5DA1EFA065FD}" dt="2026-03-06T08:58:59.373" v="3275" actId="1076"/>
          <ac:spMkLst>
            <pc:docMk/>
            <pc:sldMk cId="460699508" sldId="306"/>
            <ac:spMk id="9" creationId="{0DB33ABA-BE2A-B157-3DFA-0F9D8C90C846}"/>
          </ac:spMkLst>
        </pc:spChg>
        <pc:picChg chg="add mod">
          <ac:chgData name="Simona Ferraraccio" userId="c9694aeb-2f50-401b-8abf-67f8a7106701" providerId="ADAL" clId="{728671C3-614E-440E-8F04-5DA1EFA065FD}" dt="2026-03-06T08:59:01.508" v="3276" actId="1076"/>
          <ac:picMkLst>
            <pc:docMk/>
            <pc:sldMk cId="460699508" sldId="306"/>
            <ac:picMk id="8" creationId="{A54833E8-7F41-F1FF-9854-735ABE0681E5}"/>
          </ac:picMkLst>
        </pc:picChg>
      </pc:sldChg>
      <pc:sldChg chg="addSp delSp modSp new mod setBg">
        <pc:chgData name="Simona Ferraraccio" userId="c9694aeb-2f50-401b-8abf-67f8a7106701" providerId="ADAL" clId="{728671C3-614E-440E-8F04-5DA1EFA065FD}" dt="2026-03-06T09:54:53.175" v="4606" actId="1076"/>
        <pc:sldMkLst>
          <pc:docMk/>
          <pc:sldMk cId="695854379" sldId="307"/>
        </pc:sldMkLst>
        <pc:spChg chg="mod">
          <ac:chgData name="Simona Ferraraccio" userId="c9694aeb-2f50-401b-8abf-67f8a7106701" providerId="ADAL" clId="{728671C3-614E-440E-8F04-5DA1EFA065FD}" dt="2026-03-06T09:54:53.175" v="4606" actId="1076"/>
          <ac:spMkLst>
            <pc:docMk/>
            <pc:sldMk cId="695854379" sldId="307"/>
            <ac:spMk id="2" creationId="{2E8BFD83-275D-625B-D025-6E90A7486F06}"/>
          </ac:spMkLst>
        </pc:spChg>
        <pc:spChg chg="del">
          <ac:chgData name="Simona Ferraraccio" userId="c9694aeb-2f50-401b-8abf-67f8a7106701" providerId="ADAL" clId="{728671C3-614E-440E-8F04-5DA1EFA065FD}" dt="2026-03-06T09:19:26.123" v="3532" actId="478"/>
          <ac:spMkLst>
            <pc:docMk/>
            <pc:sldMk cId="695854379" sldId="307"/>
            <ac:spMk id="3" creationId="{ED4F3870-B1E7-7B02-50A6-23AFB782FB1F}"/>
          </ac:spMkLst>
        </pc:spChg>
        <pc:spChg chg="mod">
          <ac:chgData name="Simona Ferraraccio" userId="c9694aeb-2f50-401b-8abf-67f8a7106701" providerId="ADAL" clId="{728671C3-614E-440E-8F04-5DA1EFA065FD}" dt="2026-03-06T09:53:09.861" v="4542" actId="26606"/>
          <ac:spMkLst>
            <pc:docMk/>
            <pc:sldMk cId="695854379" sldId="307"/>
            <ac:spMk id="4" creationId="{E59F5A46-2F9F-94E0-8F52-B60947D82108}"/>
          </ac:spMkLst>
        </pc:spChg>
        <pc:spChg chg="mod">
          <ac:chgData name="Simona Ferraraccio" userId="c9694aeb-2f50-401b-8abf-67f8a7106701" providerId="ADAL" clId="{728671C3-614E-440E-8F04-5DA1EFA065FD}" dt="2026-03-06T09:53:09.861" v="4542" actId="26606"/>
          <ac:spMkLst>
            <pc:docMk/>
            <pc:sldMk cId="695854379" sldId="307"/>
            <ac:spMk id="5" creationId="{ABBEAF1F-F016-9863-08B7-AA73E530E74C}"/>
          </ac:spMkLst>
        </pc:spChg>
        <pc:spChg chg="mod">
          <ac:chgData name="Simona Ferraraccio" userId="c9694aeb-2f50-401b-8abf-67f8a7106701" providerId="ADAL" clId="{728671C3-614E-440E-8F04-5DA1EFA065FD}" dt="2026-03-06T09:53:09.861" v="4542" actId="26606"/>
          <ac:spMkLst>
            <pc:docMk/>
            <pc:sldMk cId="695854379" sldId="307"/>
            <ac:spMk id="6" creationId="{8ABD183C-0E2F-099D-D671-B39A50E8D42B}"/>
          </ac:spMkLst>
        </pc:spChg>
        <pc:spChg chg="add del mod">
          <ac:chgData name="Simona Ferraraccio" userId="c9694aeb-2f50-401b-8abf-67f8a7106701" providerId="ADAL" clId="{728671C3-614E-440E-8F04-5DA1EFA065FD}" dt="2026-03-06T09:19:50.319" v="3571" actId="478"/>
          <ac:spMkLst>
            <pc:docMk/>
            <pc:sldMk cId="695854379" sldId="307"/>
            <ac:spMk id="7" creationId="{0B5F48B9-666A-1163-8EB2-39D5174806D3}"/>
          </ac:spMkLst>
        </pc:spChg>
        <pc:spChg chg="add mod ord">
          <ac:chgData name="Simona Ferraraccio" userId="c9694aeb-2f50-401b-8abf-67f8a7106701" providerId="ADAL" clId="{728671C3-614E-440E-8F04-5DA1EFA065FD}" dt="2026-03-06T09:54:36.582" v="4603" actId="20577"/>
          <ac:spMkLst>
            <pc:docMk/>
            <pc:sldMk cId="695854379" sldId="307"/>
            <ac:spMk id="8" creationId="{5838629B-0128-62C2-6C3F-6F82DE00E8B9}"/>
          </ac:spMkLst>
        </pc:spChg>
        <pc:spChg chg="add mod">
          <ac:chgData name="Simona Ferraraccio" userId="c9694aeb-2f50-401b-8abf-67f8a7106701" providerId="ADAL" clId="{728671C3-614E-440E-8F04-5DA1EFA065FD}" dt="2026-03-06T09:54:17.318" v="4588" actId="1076"/>
          <ac:spMkLst>
            <pc:docMk/>
            <pc:sldMk cId="695854379" sldId="307"/>
            <ac:spMk id="11" creationId="{F1077973-3EFF-E7E6-8CF1-1BD91BC52627}"/>
          </ac:spMkLst>
        </pc:spChg>
        <pc:spChg chg="add">
          <ac:chgData name="Simona Ferraraccio" userId="c9694aeb-2f50-401b-8abf-67f8a7106701" providerId="ADAL" clId="{728671C3-614E-440E-8F04-5DA1EFA065FD}" dt="2026-03-06T09:53:09.861" v="4542" actId="26606"/>
          <ac:spMkLst>
            <pc:docMk/>
            <pc:sldMk cId="695854379" sldId="307"/>
            <ac:spMk id="15" creationId="{0288C6B4-AFC3-407F-A595-EFFD38D4CCAF}"/>
          </ac:spMkLst>
        </pc:spChg>
        <pc:spChg chg="add">
          <ac:chgData name="Simona Ferraraccio" userId="c9694aeb-2f50-401b-8abf-67f8a7106701" providerId="ADAL" clId="{728671C3-614E-440E-8F04-5DA1EFA065FD}" dt="2026-03-06T09:53:09.861" v="4542" actId="26606"/>
          <ac:spMkLst>
            <pc:docMk/>
            <pc:sldMk cId="695854379" sldId="307"/>
            <ac:spMk id="17" creationId="{CF236821-17FE-429B-8D2C-08E13A64EA40}"/>
          </ac:spMkLst>
        </pc:spChg>
        <pc:spChg chg="add">
          <ac:chgData name="Simona Ferraraccio" userId="c9694aeb-2f50-401b-8abf-67f8a7106701" providerId="ADAL" clId="{728671C3-614E-440E-8F04-5DA1EFA065FD}" dt="2026-03-06T09:53:09.861" v="4542" actId="26606"/>
          <ac:spMkLst>
            <pc:docMk/>
            <pc:sldMk cId="695854379" sldId="307"/>
            <ac:spMk id="19" creationId="{C0BDBCD2-E081-43AB-9119-C55465E59757}"/>
          </ac:spMkLst>
        </pc:spChg>
        <pc:spChg chg="add">
          <ac:chgData name="Simona Ferraraccio" userId="c9694aeb-2f50-401b-8abf-67f8a7106701" providerId="ADAL" clId="{728671C3-614E-440E-8F04-5DA1EFA065FD}" dt="2026-03-06T09:53:09.861" v="4542" actId="26606"/>
          <ac:spMkLst>
            <pc:docMk/>
            <pc:sldMk cId="695854379" sldId="307"/>
            <ac:spMk id="21" creationId="{98E79BE4-34FE-485A-98A5-92CE8F7C4743}"/>
          </ac:spMkLst>
        </pc:spChg>
        <pc:spChg chg="add">
          <ac:chgData name="Simona Ferraraccio" userId="c9694aeb-2f50-401b-8abf-67f8a7106701" providerId="ADAL" clId="{728671C3-614E-440E-8F04-5DA1EFA065FD}" dt="2026-03-06T09:53:09.861" v="4542" actId="26606"/>
          <ac:spMkLst>
            <pc:docMk/>
            <pc:sldMk cId="695854379" sldId="307"/>
            <ac:spMk id="23" creationId="{7A5F0580-5EE9-419F-96EE-B6529EF6E7D0}"/>
          </ac:spMkLst>
        </pc:spChg>
        <pc:picChg chg="add mod">
          <ac:chgData name="Simona Ferraraccio" userId="c9694aeb-2f50-401b-8abf-67f8a7106701" providerId="ADAL" clId="{728671C3-614E-440E-8F04-5DA1EFA065FD}" dt="2026-03-06T09:54:21.263" v="4589" actId="1076"/>
          <ac:picMkLst>
            <pc:docMk/>
            <pc:sldMk cId="695854379" sldId="307"/>
            <ac:picMk id="10" creationId="{1279A0BD-9DA2-BE2A-E191-C5C70A4C3209}"/>
          </ac:picMkLst>
        </pc:picChg>
      </pc:sldChg>
      <pc:sldChg chg="addSp delSp modSp new mod">
        <pc:chgData name="Simona Ferraraccio" userId="c9694aeb-2f50-401b-8abf-67f8a7106701" providerId="ADAL" clId="{728671C3-614E-440E-8F04-5DA1EFA065FD}" dt="2026-03-06T14:17:14.767" v="8144" actId="255"/>
        <pc:sldMkLst>
          <pc:docMk/>
          <pc:sldMk cId="4020863813" sldId="308"/>
        </pc:sldMkLst>
        <pc:spChg chg="mod">
          <ac:chgData name="Simona Ferraraccio" userId="c9694aeb-2f50-401b-8abf-67f8a7106701" providerId="ADAL" clId="{728671C3-614E-440E-8F04-5DA1EFA065FD}" dt="2026-03-06T09:55:34.718" v="4651" actId="20577"/>
          <ac:spMkLst>
            <pc:docMk/>
            <pc:sldMk cId="4020863813" sldId="308"/>
            <ac:spMk id="2" creationId="{71C7C5D8-14B5-3B6A-E20A-B8E8A28DDC00}"/>
          </ac:spMkLst>
        </pc:spChg>
        <pc:spChg chg="mod">
          <ac:chgData name="Simona Ferraraccio" userId="c9694aeb-2f50-401b-8abf-67f8a7106701" providerId="ADAL" clId="{728671C3-614E-440E-8F04-5DA1EFA065FD}" dt="2026-03-06T14:17:14.767" v="8144" actId="255"/>
          <ac:spMkLst>
            <pc:docMk/>
            <pc:sldMk cId="4020863813" sldId="308"/>
            <ac:spMk id="3" creationId="{8EA213C8-431B-9C55-D72C-FF99C8A0EEF6}"/>
          </ac:spMkLst>
        </pc:spChg>
        <pc:spChg chg="add del mod">
          <ac:chgData name="Simona Ferraraccio" userId="c9694aeb-2f50-401b-8abf-67f8a7106701" providerId="ADAL" clId="{728671C3-614E-440E-8F04-5DA1EFA065FD}" dt="2026-03-06T13:53:13.171" v="7904" actId="478"/>
          <ac:spMkLst>
            <pc:docMk/>
            <pc:sldMk cId="4020863813" sldId="308"/>
            <ac:spMk id="9" creationId="{C46AC31B-6861-14A8-C2AE-3E1334D60ECE}"/>
          </ac:spMkLst>
        </pc:spChg>
      </pc:sldChg>
      <pc:sldChg chg="addSp delSp modSp new mod setBg">
        <pc:chgData name="Simona Ferraraccio" userId="c9694aeb-2f50-401b-8abf-67f8a7106701" providerId="ADAL" clId="{728671C3-614E-440E-8F04-5DA1EFA065FD}" dt="2026-03-06T10:58:17.636" v="5181"/>
        <pc:sldMkLst>
          <pc:docMk/>
          <pc:sldMk cId="305332503" sldId="309"/>
        </pc:sldMkLst>
        <pc:spChg chg="mod">
          <ac:chgData name="Simona Ferraraccio" userId="c9694aeb-2f50-401b-8abf-67f8a7106701" providerId="ADAL" clId="{728671C3-614E-440E-8F04-5DA1EFA065FD}" dt="2026-03-06T10:57:59.725" v="5173" actId="14100"/>
          <ac:spMkLst>
            <pc:docMk/>
            <pc:sldMk cId="305332503" sldId="309"/>
            <ac:spMk id="2" creationId="{55227C75-DA7D-DF2F-FF07-3706CAC0BA51}"/>
          </ac:spMkLst>
        </pc:spChg>
        <pc:spChg chg="del mod">
          <ac:chgData name="Simona Ferraraccio" userId="c9694aeb-2f50-401b-8abf-67f8a7106701" providerId="ADAL" clId="{728671C3-614E-440E-8F04-5DA1EFA065FD}" dt="2026-03-06T09:52:08.300" v="4534"/>
          <ac:spMkLst>
            <pc:docMk/>
            <pc:sldMk cId="305332503" sldId="309"/>
            <ac:spMk id="3" creationId="{5796F892-9C98-D5D6-18C1-B5361C40FD59}"/>
          </ac:spMkLst>
        </pc:spChg>
        <pc:spChg chg="mod">
          <ac:chgData name="Simona Ferraraccio" userId="c9694aeb-2f50-401b-8abf-67f8a7106701" providerId="ADAL" clId="{728671C3-614E-440E-8F04-5DA1EFA065FD}" dt="2026-03-06T10:57:38.770" v="5168" actId="26606"/>
          <ac:spMkLst>
            <pc:docMk/>
            <pc:sldMk cId="305332503" sldId="309"/>
            <ac:spMk id="4" creationId="{860310FF-5926-09F8-34E9-E8D58A6A13C5}"/>
          </ac:spMkLst>
        </pc:spChg>
        <pc:spChg chg="mod">
          <ac:chgData name="Simona Ferraraccio" userId="c9694aeb-2f50-401b-8abf-67f8a7106701" providerId="ADAL" clId="{728671C3-614E-440E-8F04-5DA1EFA065FD}" dt="2026-03-06T10:57:38.770" v="5168" actId="26606"/>
          <ac:spMkLst>
            <pc:docMk/>
            <pc:sldMk cId="305332503" sldId="309"/>
            <ac:spMk id="5" creationId="{ED0ED099-D0C1-B296-67A0-A48813CF16A8}"/>
          </ac:spMkLst>
        </pc:spChg>
        <pc:spChg chg="mod">
          <ac:chgData name="Simona Ferraraccio" userId="c9694aeb-2f50-401b-8abf-67f8a7106701" providerId="ADAL" clId="{728671C3-614E-440E-8F04-5DA1EFA065FD}" dt="2026-03-06T10:57:38.770" v="5168" actId="26606"/>
          <ac:spMkLst>
            <pc:docMk/>
            <pc:sldMk cId="305332503" sldId="309"/>
            <ac:spMk id="6" creationId="{337E924A-5B2D-253A-BAB1-18BA436B6122}"/>
          </ac:spMkLst>
        </pc:spChg>
        <pc:spChg chg="add mod ord">
          <ac:chgData name="Simona Ferraraccio" userId="c9694aeb-2f50-401b-8abf-67f8a7106701" providerId="ADAL" clId="{728671C3-614E-440E-8F04-5DA1EFA065FD}" dt="2026-03-06T10:58:12.534" v="5180" actId="1076"/>
          <ac:spMkLst>
            <pc:docMk/>
            <pc:sldMk cId="305332503" sldId="309"/>
            <ac:spMk id="7" creationId="{76709210-8939-794A-ABA7-11E96A27DA7E}"/>
          </ac:spMkLst>
        </pc:spChg>
        <pc:spChg chg="add mod">
          <ac:chgData name="Simona Ferraraccio" userId="c9694aeb-2f50-401b-8abf-67f8a7106701" providerId="ADAL" clId="{728671C3-614E-440E-8F04-5DA1EFA065FD}" dt="2026-03-06T10:58:17.636" v="5181"/>
          <ac:spMkLst>
            <pc:docMk/>
            <pc:sldMk cId="305332503" sldId="309"/>
            <ac:spMk id="10" creationId="{75B29807-A9CE-6758-AD24-FCEF93A73870}"/>
          </ac:spMkLst>
        </pc:spChg>
        <pc:spChg chg="add">
          <ac:chgData name="Simona Ferraraccio" userId="c9694aeb-2f50-401b-8abf-67f8a7106701" providerId="ADAL" clId="{728671C3-614E-440E-8F04-5DA1EFA065FD}" dt="2026-03-06T10:57:38.770" v="5168" actId="26606"/>
          <ac:spMkLst>
            <pc:docMk/>
            <pc:sldMk cId="305332503" sldId="309"/>
            <ac:spMk id="14" creationId="{0288C6B4-AFC3-407F-A595-EFFD38D4CCAF}"/>
          </ac:spMkLst>
        </pc:spChg>
        <pc:spChg chg="add">
          <ac:chgData name="Simona Ferraraccio" userId="c9694aeb-2f50-401b-8abf-67f8a7106701" providerId="ADAL" clId="{728671C3-614E-440E-8F04-5DA1EFA065FD}" dt="2026-03-06T10:57:38.770" v="5168" actId="26606"/>
          <ac:spMkLst>
            <pc:docMk/>
            <pc:sldMk cId="305332503" sldId="309"/>
            <ac:spMk id="16" creationId="{CF236821-17FE-429B-8D2C-08E13A64EA40}"/>
          </ac:spMkLst>
        </pc:spChg>
        <pc:spChg chg="add">
          <ac:chgData name="Simona Ferraraccio" userId="c9694aeb-2f50-401b-8abf-67f8a7106701" providerId="ADAL" clId="{728671C3-614E-440E-8F04-5DA1EFA065FD}" dt="2026-03-06T10:57:38.770" v="5168" actId="26606"/>
          <ac:spMkLst>
            <pc:docMk/>
            <pc:sldMk cId="305332503" sldId="309"/>
            <ac:spMk id="18" creationId="{C0BDBCD2-E081-43AB-9119-C55465E59757}"/>
          </ac:spMkLst>
        </pc:spChg>
        <pc:spChg chg="add">
          <ac:chgData name="Simona Ferraraccio" userId="c9694aeb-2f50-401b-8abf-67f8a7106701" providerId="ADAL" clId="{728671C3-614E-440E-8F04-5DA1EFA065FD}" dt="2026-03-06T10:57:38.770" v="5168" actId="26606"/>
          <ac:spMkLst>
            <pc:docMk/>
            <pc:sldMk cId="305332503" sldId="309"/>
            <ac:spMk id="20" creationId="{98E79BE4-34FE-485A-98A5-92CE8F7C4743}"/>
          </ac:spMkLst>
        </pc:spChg>
        <pc:spChg chg="add">
          <ac:chgData name="Simona Ferraraccio" userId="c9694aeb-2f50-401b-8abf-67f8a7106701" providerId="ADAL" clId="{728671C3-614E-440E-8F04-5DA1EFA065FD}" dt="2026-03-06T10:57:38.770" v="5168" actId="26606"/>
          <ac:spMkLst>
            <pc:docMk/>
            <pc:sldMk cId="305332503" sldId="309"/>
            <ac:spMk id="22" creationId="{7A5F0580-5EE9-419F-96EE-B6529EF6E7D0}"/>
          </ac:spMkLst>
        </pc:spChg>
        <pc:picChg chg="add mod">
          <ac:chgData name="Simona Ferraraccio" userId="c9694aeb-2f50-401b-8abf-67f8a7106701" providerId="ADAL" clId="{728671C3-614E-440E-8F04-5DA1EFA065FD}" dt="2026-03-06T10:57:34.312" v="5167" actId="931"/>
          <ac:picMkLst>
            <pc:docMk/>
            <pc:sldMk cId="305332503" sldId="309"/>
            <ac:picMk id="9" creationId="{23E87BBE-A562-E0C4-D65F-3B0FE7738E56}"/>
          </ac:picMkLst>
        </pc:picChg>
      </pc:sldChg>
      <pc:sldChg chg="addSp delSp modSp new mod">
        <pc:chgData name="Simona Ferraraccio" userId="c9694aeb-2f50-401b-8abf-67f8a7106701" providerId="ADAL" clId="{728671C3-614E-440E-8F04-5DA1EFA065FD}" dt="2026-03-06T14:25:44.262" v="8222" actId="1076"/>
        <pc:sldMkLst>
          <pc:docMk/>
          <pc:sldMk cId="3051626866" sldId="310"/>
        </pc:sldMkLst>
        <pc:spChg chg="del">
          <ac:chgData name="Simona Ferraraccio" userId="c9694aeb-2f50-401b-8abf-67f8a7106701" providerId="ADAL" clId="{728671C3-614E-440E-8F04-5DA1EFA065FD}" dt="2026-03-06T09:55:39.125" v="4653" actId="478"/>
          <ac:spMkLst>
            <pc:docMk/>
            <pc:sldMk cId="3051626866" sldId="310"/>
            <ac:spMk id="2" creationId="{EF977E3A-E662-3EB2-3745-D00F3CE1EF1B}"/>
          </ac:spMkLst>
        </pc:spChg>
        <pc:spChg chg="del">
          <ac:chgData name="Simona Ferraraccio" userId="c9694aeb-2f50-401b-8abf-67f8a7106701" providerId="ADAL" clId="{728671C3-614E-440E-8F04-5DA1EFA065FD}" dt="2026-03-06T09:55:38.555" v="4652" actId="478"/>
          <ac:spMkLst>
            <pc:docMk/>
            <pc:sldMk cId="3051626866" sldId="310"/>
            <ac:spMk id="3" creationId="{13260C5E-353E-E408-616F-4DBC023BBE28}"/>
          </ac:spMkLst>
        </pc:spChg>
        <pc:spChg chg="add mod">
          <ac:chgData name="Simona Ferraraccio" userId="c9694aeb-2f50-401b-8abf-67f8a7106701" providerId="ADAL" clId="{728671C3-614E-440E-8F04-5DA1EFA065FD}" dt="2026-03-06T14:25:40.220" v="8221" actId="14100"/>
          <ac:spMkLst>
            <pc:docMk/>
            <pc:sldMk cId="3051626866" sldId="310"/>
            <ac:spMk id="7" creationId="{A9B1BF4B-589F-5EEB-7FFA-40AE2E0FA401}"/>
          </ac:spMkLst>
        </pc:spChg>
        <pc:spChg chg="add del mod">
          <ac:chgData name="Simona Ferraraccio" userId="c9694aeb-2f50-401b-8abf-67f8a7106701" providerId="ADAL" clId="{728671C3-614E-440E-8F04-5DA1EFA065FD}" dt="2026-03-06T09:57:08.110" v="4661"/>
          <ac:spMkLst>
            <pc:docMk/>
            <pc:sldMk cId="3051626866" sldId="310"/>
            <ac:spMk id="9" creationId="{86059990-911C-B27A-C967-0D7D0ACC7F42}"/>
          </ac:spMkLst>
        </pc:spChg>
        <pc:spChg chg="add mod">
          <ac:chgData name="Simona Ferraraccio" userId="c9694aeb-2f50-401b-8abf-67f8a7106701" providerId="ADAL" clId="{728671C3-614E-440E-8F04-5DA1EFA065FD}" dt="2026-03-06T14:25:44.262" v="8222" actId="1076"/>
          <ac:spMkLst>
            <pc:docMk/>
            <pc:sldMk cId="3051626866" sldId="310"/>
            <ac:spMk id="10" creationId="{FD7C44B6-6615-EA1E-1C03-7258BA1D4DEA}"/>
          </ac:spMkLst>
        </pc:spChg>
        <pc:spChg chg="add del">
          <ac:chgData name="Simona Ferraraccio" userId="c9694aeb-2f50-401b-8abf-67f8a7106701" providerId="ADAL" clId="{728671C3-614E-440E-8F04-5DA1EFA065FD}" dt="2026-03-06T10:49:08.923" v="4876" actId="478"/>
          <ac:spMkLst>
            <pc:docMk/>
            <pc:sldMk cId="3051626866" sldId="310"/>
            <ac:spMk id="11" creationId="{79CECD84-1EA3-DC99-A3C7-34D122BDABC6}"/>
          </ac:spMkLst>
        </pc:spChg>
        <pc:spChg chg="add del mod">
          <ac:chgData name="Simona Ferraraccio" userId="c9694aeb-2f50-401b-8abf-67f8a7106701" providerId="ADAL" clId="{728671C3-614E-440E-8F04-5DA1EFA065FD}" dt="2026-03-06T10:48:54.983" v="4872" actId="478"/>
          <ac:spMkLst>
            <pc:docMk/>
            <pc:sldMk cId="3051626866" sldId="310"/>
            <ac:spMk id="12" creationId="{12BBFEE6-63FB-9E93-A3F1-28591590F447}"/>
          </ac:spMkLst>
        </pc:spChg>
        <pc:spChg chg="add del mod">
          <ac:chgData name="Simona Ferraraccio" userId="c9694aeb-2f50-401b-8abf-67f8a7106701" providerId="ADAL" clId="{728671C3-614E-440E-8F04-5DA1EFA065FD}" dt="2026-03-06T10:49:06.888" v="4875" actId="478"/>
          <ac:spMkLst>
            <pc:docMk/>
            <pc:sldMk cId="3051626866" sldId="310"/>
            <ac:spMk id="13" creationId="{1250D7C1-6274-1AD9-4017-D73FD9901FBC}"/>
          </ac:spMkLst>
        </pc:spChg>
      </pc:sldChg>
      <pc:sldChg chg="addSp modSp new mod setBg">
        <pc:chgData name="Simona Ferraraccio" userId="c9694aeb-2f50-401b-8abf-67f8a7106701" providerId="ADAL" clId="{728671C3-614E-440E-8F04-5DA1EFA065FD}" dt="2026-03-06T11:26:17.010" v="6056" actId="1076"/>
        <pc:sldMkLst>
          <pc:docMk/>
          <pc:sldMk cId="609423588" sldId="311"/>
        </pc:sldMkLst>
        <pc:spChg chg="mod">
          <ac:chgData name="Simona Ferraraccio" userId="c9694aeb-2f50-401b-8abf-67f8a7106701" providerId="ADAL" clId="{728671C3-614E-440E-8F04-5DA1EFA065FD}" dt="2026-03-06T11:01:40.176" v="5256" actId="14100"/>
          <ac:spMkLst>
            <pc:docMk/>
            <pc:sldMk cId="609423588" sldId="311"/>
            <ac:spMk id="2" creationId="{9358D60C-9128-B551-D74F-361929AB4E72}"/>
          </ac:spMkLst>
        </pc:spChg>
        <pc:spChg chg="mod">
          <ac:chgData name="Simona Ferraraccio" userId="c9694aeb-2f50-401b-8abf-67f8a7106701" providerId="ADAL" clId="{728671C3-614E-440E-8F04-5DA1EFA065FD}" dt="2026-03-06T11:24:32.188" v="6049" actId="20577"/>
          <ac:spMkLst>
            <pc:docMk/>
            <pc:sldMk cId="609423588" sldId="311"/>
            <ac:spMk id="3" creationId="{D104E350-E161-499C-8C19-0314A09D4185}"/>
          </ac:spMkLst>
        </pc:spChg>
        <pc:spChg chg="mod">
          <ac:chgData name="Simona Ferraraccio" userId="c9694aeb-2f50-401b-8abf-67f8a7106701" providerId="ADAL" clId="{728671C3-614E-440E-8F04-5DA1EFA065FD}" dt="2026-03-06T11:00:46.323" v="5251" actId="26606"/>
          <ac:spMkLst>
            <pc:docMk/>
            <pc:sldMk cId="609423588" sldId="311"/>
            <ac:spMk id="4" creationId="{F6A34ED0-2E03-3144-B867-533F6CAAF145}"/>
          </ac:spMkLst>
        </pc:spChg>
        <pc:spChg chg="mod">
          <ac:chgData name="Simona Ferraraccio" userId="c9694aeb-2f50-401b-8abf-67f8a7106701" providerId="ADAL" clId="{728671C3-614E-440E-8F04-5DA1EFA065FD}" dt="2026-03-06T11:00:46.323" v="5251" actId="26606"/>
          <ac:spMkLst>
            <pc:docMk/>
            <pc:sldMk cId="609423588" sldId="311"/>
            <ac:spMk id="5" creationId="{5D1ACDB8-662B-F9A3-8E01-A935C479B036}"/>
          </ac:spMkLst>
        </pc:spChg>
        <pc:spChg chg="mod">
          <ac:chgData name="Simona Ferraraccio" userId="c9694aeb-2f50-401b-8abf-67f8a7106701" providerId="ADAL" clId="{728671C3-614E-440E-8F04-5DA1EFA065FD}" dt="2026-03-06T11:00:46.323" v="5251" actId="26606"/>
          <ac:spMkLst>
            <pc:docMk/>
            <pc:sldMk cId="609423588" sldId="311"/>
            <ac:spMk id="6" creationId="{52558BBC-CB5C-3EB4-B864-F06C9FD26E0C}"/>
          </ac:spMkLst>
        </pc:spChg>
        <pc:spChg chg="add mod">
          <ac:chgData name="Simona Ferraraccio" userId="c9694aeb-2f50-401b-8abf-67f8a7106701" providerId="ADAL" clId="{728671C3-614E-440E-8F04-5DA1EFA065FD}" dt="2026-03-06T11:01:46.049" v="5257"/>
          <ac:spMkLst>
            <pc:docMk/>
            <pc:sldMk cId="609423588" sldId="311"/>
            <ac:spMk id="9" creationId="{A0BA16A1-8E52-7CBF-58FB-7871249BC60E}"/>
          </ac:spMkLst>
        </pc:spChg>
        <pc:spChg chg="add">
          <ac:chgData name="Simona Ferraraccio" userId="c9694aeb-2f50-401b-8abf-67f8a7106701" providerId="ADAL" clId="{728671C3-614E-440E-8F04-5DA1EFA065FD}" dt="2026-03-06T11:00:46.323" v="5251" actId="26606"/>
          <ac:spMkLst>
            <pc:docMk/>
            <pc:sldMk cId="609423588" sldId="311"/>
            <ac:spMk id="13" creationId="{0288C6B4-AFC3-407F-A595-EFFD38D4CCAF}"/>
          </ac:spMkLst>
        </pc:spChg>
        <pc:spChg chg="add">
          <ac:chgData name="Simona Ferraraccio" userId="c9694aeb-2f50-401b-8abf-67f8a7106701" providerId="ADAL" clId="{728671C3-614E-440E-8F04-5DA1EFA065FD}" dt="2026-03-06T11:00:46.323" v="5251" actId="26606"/>
          <ac:spMkLst>
            <pc:docMk/>
            <pc:sldMk cId="609423588" sldId="311"/>
            <ac:spMk id="15" creationId="{CF236821-17FE-429B-8D2C-08E13A64EA40}"/>
          </ac:spMkLst>
        </pc:spChg>
        <pc:spChg chg="add">
          <ac:chgData name="Simona Ferraraccio" userId="c9694aeb-2f50-401b-8abf-67f8a7106701" providerId="ADAL" clId="{728671C3-614E-440E-8F04-5DA1EFA065FD}" dt="2026-03-06T11:00:46.323" v="5251" actId="26606"/>
          <ac:spMkLst>
            <pc:docMk/>
            <pc:sldMk cId="609423588" sldId="311"/>
            <ac:spMk id="17" creationId="{C0BDBCD2-E081-43AB-9119-C55465E59757}"/>
          </ac:spMkLst>
        </pc:spChg>
        <pc:spChg chg="add">
          <ac:chgData name="Simona Ferraraccio" userId="c9694aeb-2f50-401b-8abf-67f8a7106701" providerId="ADAL" clId="{728671C3-614E-440E-8F04-5DA1EFA065FD}" dt="2026-03-06T11:00:46.323" v="5251" actId="26606"/>
          <ac:spMkLst>
            <pc:docMk/>
            <pc:sldMk cId="609423588" sldId="311"/>
            <ac:spMk id="19" creationId="{98E79BE4-34FE-485A-98A5-92CE8F7C4743}"/>
          </ac:spMkLst>
        </pc:spChg>
        <pc:spChg chg="add">
          <ac:chgData name="Simona Ferraraccio" userId="c9694aeb-2f50-401b-8abf-67f8a7106701" providerId="ADAL" clId="{728671C3-614E-440E-8F04-5DA1EFA065FD}" dt="2026-03-06T11:00:46.323" v="5251" actId="26606"/>
          <ac:spMkLst>
            <pc:docMk/>
            <pc:sldMk cId="609423588" sldId="311"/>
            <ac:spMk id="21" creationId="{7A5F0580-5EE9-419F-96EE-B6529EF6E7D0}"/>
          </ac:spMkLst>
        </pc:spChg>
        <pc:picChg chg="add mod">
          <ac:chgData name="Simona Ferraraccio" userId="c9694aeb-2f50-401b-8abf-67f8a7106701" providerId="ADAL" clId="{728671C3-614E-440E-8F04-5DA1EFA065FD}" dt="2026-03-06T11:26:17.010" v="6056" actId="1076"/>
          <ac:picMkLst>
            <pc:docMk/>
            <pc:sldMk cId="609423588" sldId="311"/>
            <ac:picMk id="8" creationId="{A954152E-AD48-6AE3-E307-771E4ED75040}"/>
          </ac:picMkLst>
        </pc:picChg>
      </pc:sldChg>
      <pc:sldChg chg="addSp delSp modSp new mod">
        <pc:chgData name="Simona Ferraraccio" userId="c9694aeb-2f50-401b-8abf-67f8a7106701" providerId="ADAL" clId="{728671C3-614E-440E-8F04-5DA1EFA065FD}" dt="2026-03-06T15:02:25.856" v="8277" actId="255"/>
        <pc:sldMkLst>
          <pc:docMk/>
          <pc:sldMk cId="3755184868" sldId="312"/>
        </pc:sldMkLst>
        <pc:spChg chg="del">
          <ac:chgData name="Simona Ferraraccio" userId="c9694aeb-2f50-401b-8abf-67f8a7106701" providerId="ADAL" clId="{728671C3-614E-440E-8F04-5DA1EFA065FD}" dt="2026-03-06T10:59:43.386" v="5227" actId="478"/>
          <ac:spMkLst>
            <pc:docMk/>
            <pc:sldMk cId="3755184868" sldId="312"/>
            <ac:spMk id="2" creationId="{6D8850CD-F0BA-E0D1-4B35-435CBBB14146}"/>
          </ac:spMkLst>
        </pc:spChg>
        <pc:spChg chg="del">
          <ac:chgData name="Simona Ferraraccio" userId="c9694aeb-2f50-401b-8abf-67f8a7106701" providerId="ADAL" clId="{728671C3-614E-440E-8F04-5DA1EFA065FD}" dt="2026-03-06T10:59:58.645" v="5230" actId="478"/>
          <ac:spMkLst>
            <pc:docMk/>
            <pc:sldMk cId="3755184868" sldId="312"/>
            <ac:spMk id="3" creationId="{1ED9692E-9ADC-58CB-D554-C2E4C3DEF8A6}"/>
          </ac:spMkLst>
        </pc:spChg>
        <pc:spChg chg="add mod">
          <ac:chgData name="Simona Ferraraccio" userId="c9694aeb-2f50-401b-8abf-67f8a7106701" providerId="ADAL" clId="{728671C3-614E-440E-8F04-5DA1EFA065FD}" dt="2026-03-06T11:00:04.301" v="5247" actId="20577"/>
          <ac:spMkLst>
            <pc:docMk/>
            <pc:sldMk cId="3755184868" sldId="312"/>
            <ac:spMk id="7" creationId="{AEAEECFF-77C2-703D-8E11-D1367953904D}"/>
          </ac:spMkLst>
        </pc:spChg>
        <pc:spChg chg="add mod">
          <ac:chgData name="Simona Ferraraccio" userId="c9694aeb-2f50-401b-8abf-67f8a7106701" providerId="ADAL" clId="{728671C3-614E-440E-8F04-5DA1EFA065FD}" dt="2026-03-06T10:59:57.277" v="5229" actId="14100"/>
          <ac:spMkLst>
            <pc:docMk/>
            <pc:sldMk cId="3755184868" sldId="312"/>
            <ac:spMk id="8" creationId="{5E472342-00B0-34E6-E7CA-B34531230853}"/>
          </ac:spMkLst>
        </pc:spChg>
        <pc:spChg chg="add mod">
          <ac:chgData name="Simona Ferraraccio" userId="c9694aeb-2f50-401b-8abf-67f8a7106701" providerId="ADAL" clId="{728671C3-614E-440E-8F04-5DA1EFA065FD}" dt="2026-03-06T15:02:25.856" v="8277" actId="255"/>
          <ac:spMkLst>
            <pc:docMk/>
            <pc:sldMk cId="3755184868" sldId="312"/>
            <ac:spMk id="10" creationId="{2569448F-3C2B-7E3D-9C2C-26495486C2F7}"/>
          </ac:spMkLst>
        </pc:spChg>
      </pc:sldChg>
      <pc:sldChg chg="addSp modSp new mod setBg">
        <pc:chgData name="Simona Ferraraccio" userId="c9694aeb-2f50-401b-8abf-67f8a7106701" providerId="ADAL" clId="{728671C3-614E-440E-8F04-5DA1EFA065FD}" dt="2026-03-06T15:08:51.789" v="8403" actId="403"/>
        <pc:sldMkLst>
          <pc:docMk/>
          <pc:sldMk cId="1177121996" sldId="313"/>
        </pc:sldMkLst>
        <pc:spChg chg="mod">
          <ac:chgData name="Simona Ferraraccio" userId="c9694aeb-2f50-401b-8abf-67f8a7106701" providerId="ADAL" clId="{728671C3-614E-440E-8F04-5DA1EFA065FD}" dt="2026-03-06T15:08:51.789" v="8403" actId="403"/>
          <ac:spMkLst>
            <pc:docMk/>
            <pc:sldMk cId="1177121996" sldId="313"/>
            <ac:spMk id="2" creationId="{2F74FB34-729A-5C74-B8E6-F589ACDB732F}"/>
          </ac:spMkLst>
        </pc:spChg>
        <pc:spChg chg="mod">
          <ac:chgData name="Simona Ferraraccio" userId="c9694aeb-2f50-401b-8abf-67f8a7106701" providerId="ADAL" clId="{728671C3-614E-440E-8F04-5DA1EFA065FD}" dt="2026-03-06T11:50:27.230" v="6455" actId="20577"/>
          <ac:spMkLst>
            <pc:docMk/>
            <pc:sldMk cId="1177121996" sldId="313"/>
            <ac:spMk id="3" creationId="{6EC6DED4-9D63-AFCD-062D-76B01C0F69E9}"/>
          </ac:spMkLst>
        </pc:spChg>
        <pc:spChg chg="mod">
          <ac:chgData name="Simona Ferraraccio" userId="c9694aeb-2f50-401b-8abf-67f8a7106701" providerId="ADAL" clId="{728671C3-614E-440E-8F04-5DA1EFA065FD}" dt="2026-03-06T11:27:49.129" v="6107" actId="26606"/>
          <ac:spMkLst>
            <pc:docMk/>
            <pc:sldMk cId="1177121996" sldId="313"/>
            <ac:spMk id="4" creationId="{40482484-7B85-48DB-F2D4-337EDB4140E2}"/>
          </ac:spMkLst>
        </pc:spChg>
        <pc:spChg chg="mod">
          <ac:chgData name="Simona Ferraraccio" userId="c9694aeb-2f50-401b-8abf-67f8a7106701" providerId="ADAL" clId="{728671C3-614E-440E-8F04-5DA1EFA065FD}" dt="2026-03-06T11:27:49.129" v="6107" actId="26606"/>
          <ac:spMkLst>
            <pc:docMk/>
            <pc:sldMk cId="1177121996" sldId="313"/>
            <ac:spMk id="5" creationId="{BA2D1181-C8F1-9610-686C-4825A95156EF}"/>
          </ac:spMkLst>
        </pc:spChg>
        <pc:spChg chg="mod">
          <ac:chgData name="Simona Ferraraccio" userId="c9694aeb-2f50-401b-8abf-67f8a7106701" providerId="ADAL" clId="{728671C3-614E-440E-8F04-5DA1EFA065FD}" dt="2026-03-06T11:27:49.129" v="6107" actId="26606"/>
          <ac:spMkLst>
            <pc:docMk/>
            <pc:sldMk cId="1177121996" sldId="313"/>
            <ac:spMk id="6" creationId="{A6FD3B04-3A13-B844-9D49-2933C3DECBBE}"/>
          </ac:spMkLst>
        </pc:spChg>
        <pc:spChg chg="add mod">
          <ac:chgData name="Simona Ferraraccio" userId="c9694aeb-2f50-401b-8abf-67f8a7106701" providerId="ADAL" clId="{728671C3-614E-440E-8F04-5DA1EFA065FD}" dt="2026-03-06T11:28:05.593" v="6112"/>
          <ac:spMkLst>
            <pc:docMk/>
            <pc:sldMk cId="1177121996" sldId="313"/>
            <ac:spMk id="9" creationId="{C5BFAE4E-C126-307F-E389-A9AF0AE614E3}"/>
          </ac:spMkLst>
        </pc:spChg>
        <pc:spChg chg="add">
          <ac:chgData name="Simona Ferraraccio" userId="c9694aeb-2f50-401b-8abf-67f8a7106701" providerId="ADAL" clId="{728671C3-614E-440E-8F04-5DA1EFA065FD}" dt="2026-03-06T11:27:49.129" v="6107" actId="26606"/>
          <ac:spMkLst>
            <pc:docMk/>
            <pc:sldMk cId="1177121996" sldId="313"/>
            <ac:spMk id="13" creationId="{0288C6B4-AFC3-407F-A595-EFFD38D4CCAF}"/>
          </ac:spMkLst>
        </pc:spChg>
        <pc:spChg chg="add">
          <ac:chgData name="Simona Ferraraccio" userId="c9694aeb-2f50-401b-8abf-67f8a7106701" providerId="ADAL" clId="{728671C3-614E-440E-8F04-5DA1EFA065FD}" dt="2026-03-06T11:27:49.129" v="6107" actId="26606"/>
          <ac:spMkLst>
            <pc:docMk/>
            <pc:sldMk cId="1177121996" sldId="313"/>
            <ac:spMk id="15" creationId="{CF236821-17FE-429B-8D2C-08E13A64EA40}"/>
          </ac:spMkLst>
        </pc:spChg>
        <pc:spChg chg="add">
          <ac:chgData name="Simona Ferraraccio" userId="c9694aeb-2f50-401b-8abf-67f8a7106701" providerId="ADAL" clId="{728671C3-614E-440E-8F04-5DA1EFA065FD}" dt="2026-03-06T11:27:49.129" v="6107" actId="26606"/>
          <ac:spMkLst>
            <pc:docMk/>
            <pc:sldMk cId="1177121996" sldId="313"/>
            <ac:spMk id="17" creationId="{C0BDBCD2-E081-43AB-9119-C55465E59757}"/>
          </ac:spMkLst>
        </pc:spChg>
        <pc:spChg chg="add">
          <ac:chgData name="Simona Ferraraccio" userId="c9694aeb-2f50-401b-8abf-67f8a7106701" providerId="ADAL" clId="{728671C3-614E-440E-8F04-5DA1EFA065FD}" dt="2026-03-06T11:27:49.129" v="6107" actId="26606"/>
          <ac:spMkLst>
            <pc:docMk/>
            <pc:sldMk cId="1177121996" sldId="313"/>
            <ac:spMk id="19" creationId="{98E79BE4-34FE-485A-98A5-92CE8F7C4743}"/>
          </ac:spMkLst>
        </pc:spChg>
        <pc:spChg chg="add">
          <ac:chgData name="Simona Ferraraccio" userId="c9694aeb-2f50-401b-8abf-67f8a7106701" providerId="ADAL" clId="{728671C3-614E-440E-8F04-5DA1EFA065FD}" dt="2026-03-06T11:27:49.129" v="6107" actId="26606"/>
          <ac:spMkLst>
            <pc:docMk/>
            <pc:sldMk cId="1177121996" sldId="313"/>
            <ac:spMk id="21" creationId="{7A5F0580-5EE9-419F-96EE-B6529EF6E7D0}"/>
          </ac:spMkLst>
        </pc:spChg>
        <pc:picChg chg="add mod">
          <ac:chgData name="Simona Ferraraccio" userId="c9694aeb-2f50-401b-8abf-67f8a7106701" providerId="ADAL" clId="{728671C3-614E-440E-8F04-5DA1EFA065FD}" dt="2026-03-06T11:27:24.453" v="6106" actId="931"/>
          <ac:picMkLst>
            <pc:docMk/>
            <pc:sldMk cId="1177121996" sldId="313"/>
            <ac:picMk id="8" creationId="{EFDC8B8D-53A1-738C-2C65-87312630EB56}"/>
          </ac:picMkLst>
        </pc:picChg>
      </pc:sldChg>
      <pc:sldChg chg="modSp new mod ord">
        <pc:chgData name="Simona Ferraraccio" userId="c9694aeb-2f50-401b-8abf-67f8a7106701" providerId="ADAL" clId="{728671C3-614E-440E-8F04-5DA1EFA065FD}" dt="2026-03-06T15:08:28.052" v="8400" actId="27636"/>
        <pc:sldMkLst>
          <pc:docMk/>
          <pc:sldMk cId="736214539" sldId="314"/>
        </pc:sldMkLst>
        <pc:spChg chg="mod">
          <ac:chgData name="Simona Ferraraccio" userId="c9694aeb-2f50-401b-8abf-67f8a7106701" providerId="ADAL" clId="{728671C3-614E-440E-8F04-5DA1EFA065FD}" dt="2026-03-06T11:29:28.815" v="6178" actId="255"/>
          <ac:spMkLst>
            <pc:docMk/>
            <pc:sldMk cId="736214539" sldId="314"/>
            <ac:spMk id="2" creationId="{3E4E7A57-452F-02FB-ACA1-D2D35804CEBC}"/>
          </ac:spMkLst>
        </pc:spChg>
        <pc:spChg chg="mod">
          <ac:chgData name="Simona Ferraraccio" userId="c9694aeb-2f50-401b-8abf-67f8a7106701" providerId="ADAL" clId="{728671C3-614E-440E-8F04-5DA1EFA065FD}" dt="2026-03-06T15:08:28.052" v="8400" actId="27636"/>
          <ac:spMkLst>
            <pc:docMk/>
            <pc:sldMk cId="736214539" sldId="314"/>
            <ac:spMk id="3" creationId="{FC26BB8B-2775-5570-B60E-58BF29E50458}"/>
          </ac:spMkLst>
        </pc:spChg>
      </pc:sldChg>
      <pc:sldChg chg="addSp delSp modSp new mod setBg">
        <pc:chgData name="Simona Ferraraccio" userId="c9694aeb-2f50-401b-8abf-67f8a7106701" providerId="ADAL" clId="{728671C3-614E-440E-8F04-5DA1EFA065FD}" dt="2026-03-06T12:03:15.639" v="6758" actId="20577"/>
        <pc:sldMkLst>
          <pc:docMk/>
          <pc:sldMk cId="2656955647" sldId="315"/>
        </pc:sldMkLst>
        <pc:spChg chg="mod">
          <ac:chgData name="Simona Ferraraccio" userId="c9694aeb-2f50-401b-8abf-67f8a7106701" providerId="ADAL" clId="{728671C3-614E-440E-8F04-5DA1EFA065FD}" dt="2026-03-06T11:53:24.151" v="6529" actId="255"/>
          <ac:spMkLst>
            <pc:docMk/>
            <pc:sldMk cId="2656955647" sldId="315"/>
            <ac:spMk id="2" creationId="{5E90D19D-7CA8-78F8-7DD8-FC32CC20E638}"/>
          </ac:spMkLst>
        </pc:spChg>
        <pc:spChg chg="del">
          <ac:chgData name="Simona Ferraraccio" userId="c9694aeb-2f50-401b-8abf-67f8a7106701" providerId="ADAL" clId="{728671C3-614E-440E-8F04-5DA1EFA065FD}" dt="2026-03-06T11:51:50.211" v="6463"/>
          <ac:spMkLst>
            <pc:docMk/>
            <pc:sldMk cId="2656955647" sldId="315"/>
            <ac:spMk id="3" creationId="{1E5FCE2B-0D0B-5C4B-385D-F3C5D2B9ABCE}"/>
          </ac:spMkLst>
        </pc:spChg>
        <pc:spChg chg="mod">
          <ac:chgData name="Simona Ferraraccio" userId="c9694aeb-2f50-401b-8abf-67f8a7106701" providerId="ADAL" clId="{728671C3-614E-440E-8F04-5DA1EFA065FD}" dt="2026-03-06T11:53:10.757" v="6525" actId="26606"/>
          <ac:spMkLst>
            <pc:docMk/>
            <pc:sldMk cId="2656955647" sldId="315"/>
            <ac:spMk id="4" creationId="{0440DA97-1519-F602-2632-B89F97E8F4E5}"/>
          </ac:spMkLst>
        </pc:spChg>
        <pc:spChg chg="mod">
          <ac:chgData name="Simona Ferraraccio" userId="c9694aeb-2f50-401b-8abf-67f8a7106701" providerId="ADAL" clId="{728671C3-614E-440E-8F04-5DA1EFA065FD}" dt="2026-03-06T11:53:10.757" v="6525" actId="26606"/>
          <ac:spMkLst>
            <pc:docMk/>
            <pc:sldMk cId="2656955647" sldId="315"/>
            <ac:spMk id="5" creationId="{75E753F4-F0FD-CC1C-6115-22615E296920}"/>
          </ac:spMkLst>
        </pc:spChg>
        <pc:spChg chg="mod">
          <ac:chgData name="Simona Ferraraccio" userId="c9694aeb-2f50-401b-8abf-67f8a7106701" providerId="ADAL" clId="{728671C3-614E-440E-8F04-5DA1EFA065FD}" dt="2026-03-06T11:53:10.757" v="6525" actId="26606"/>
          <ac:spMkLst>
            <pc:docMk/>
            <pc:sldMk cId="2656955647" sldId="315"/>
            <ac:spMk id="6" creationId="{69BA4093-9AC0-C849-638E-3F0008A21C6A}"/>
          </ac:spMkLst>
        </pc:spChg>
        <pc:spChg chg="add mod ord">
          <ac:chgData name="Simona Ferraraccio" userId="c9694aeb-2f50-401b-8abf-67f8a7106701" providerId="ADAL" clId="{728671C3-614E-440E-8F04-5DA1EFA065FD}" dt="2026-03-06T12:03:15.639" v="6758" actId="20577"/>
          <ac:spMkLst>
            <pc:docMk/>
            <pc:sldMk cId="2656955647" sldId="315"/>
            <ac:spMk id="7" creationId="{D91DCCDC-1BC9-CC60-9C01-0ABD92A11701}"/>
          </ac:spMkLst>
        </pc:spChg>
        <pc:spChg chg="add mod">
          <ac:chgData name="Simona Ferraraccio" userId="c9694aeb-2f50-401b-8abf-67f8a7106701" providerId="ADAL" clId="{728671C3-614E-440E-8F04-5DA1EFA065FD}" dt="2026-03-06T11:53:28.576" v="6530"/>
          <ac:spMkLst>
            <pc:docMk/>
            <pc:sldMk cId="2656955647" sldId="315"/>
            <ac:spMk id="10" creationId="{6B76EA5A-36D0-5DF8-CE60-15382560522B}"/>
          </ac:spMkLst>
        </pc:spChg>
        <pc:spChg chg="add">
          <ac:chgData name="Simona Ferraraccio" userId="c9694aeb-2f50-401b-8abf-67f8a7106701" providerId="ADAL" clId="{728671C3-614E-440E-8F04-5DA1EFA065FD}" dt="2026-03-06T11:53:10.757" v="6525" actId="26606"/>
          <ac:spMkLst>
            <pc:docMk/>
            <pc:sldMk cId="2656955647" sldId="315"/>
            <ac:spMk id="14" creationId="{0288C6B4-AFC3-407F-A595-EFFD38D4CCAF}"/>
          </ac:spMkLst>
        </pc:spChg>
        <pc:spChg chg="add">
          <ac:chgData name="Simona Ferraraccio" userId="c9694aeb-2f50-401b-8abf-67f8a7106701" providerId="ADAL" clId="{728671C3-614E-440E-8F04-5DA1EFA065FD}" dt="2026-03-06T11:53:10.757" v="6525" actId="26606"/>
          <ac:spMkLst>
            <pc:docMk/>
            <pc:sldMk cId="2656955647" sldId="315"/>
            <ac:spMk id="16" creationId="{CF236821-17FE-429B-8D2C-08E13A64EA40}"/>
          </ac:spMkLst>
        </pc:spChg>
        <pc:spChg chg="add">
          <ac:chgData name="Simona Ferraraccio" userId="c9694aeb-2f50-401b-8abf-67f8a7106701" providerId="ADAL" clId="{728671C3-614E-440E-8F04-5DA1EFA065FD}" dt="2026-03-06T11:53:10.757" v="6525" actId="26606"/>
          <ac:spMkLst>
            <pc:docMk/>
            <pc:sldMk cId="2656955647" sldId="315"/>
            <ac:spMk id="18" creationId="{C0BDBCD2-E081-43AB-9119-C55465E59757}"/>
          </ac:spMkLst>
        </pc:spChg>
        <pc:spChg chg="add">
          <ac:chgData name="Simona Ferraraccio" userId="c9694aeb-2f50-401b-8abf-67f8a7106701" providerId="ADAL" clId="{728671C3-614E-440E-8F04-5DA1EFA065FD}" dt="2026-03-06T11:53:10.757" v="6525" actId="26606"/>
          <ac:spMkLst>
            <pc:docMk/>
            <pc:sldMk cId="2656955647" sldId="315"/>
            <ac:spMk id="20" creationId="{98E79BE4-34FE-485A-98A5-92CE8F7C4743}"/>
          </ac:spMkLst>
        </pc:spChg>
        <pc:spChg chg="add">
          <ac:chgData name="Simona Ferraraccio" userId="c9694aeb-2f50-401b-8abf-67f8a7106701" providerId="ADAL" clId="{728671C3-614E-440E-8F04-5DA1EFA065FD}" dt="2026-03-06T11:53:10.757" v="6525" actId="26606"/>
          <ac:spMkLst>
            <pc:docMk/>
            <pc:sldMk cId="2656955647" sldId="315"/>
            <ac:spMk id="22" creationId="{7A5F0580-5EE9-419F-96EE-B6529EF6E7D0}"/>
          </ac:spMkLst>
        </pc:spChg>
        <pc:picChg chg="add mod">
          <ac:chgData name="Simona Ferraraccio" userId="c9694aeb-2f50-401b-8abf-67f8a7106701" providerId="ADAL" clId="{728671C3-614E-440E-8F04-5DA1EFA065FD}" dt="2026-03-06T11:53:06.304" v="6524" actId="931"/>
          <ac:picMkLst>
            <pc:docMk/>
            <pc:sldMk cId="2656955647" sldId="315"/>
            <ac:picMk id="9" creationId="{0FF28A90-83EC-730F-0EBF-0C8DF8FB5147}"/>
          </ac:picMkLst>
        </pc:picChg>
      </pc:sldChg>
      <pc:sldChg chg="addSp delSp modSp new mod">
        <pc:chgData name="Simona Ferraraccio" userId="c9694aeb-2f50-401b-8abf-67f8a7106701" providerId="ADAL" clId="{728671C3-614E-440E-8F04-5DA1EFA065FD}" dt="2026-03-06T15:12:19.102" v="8507" actId="14100"/>
        <pc:sldMkLst>
          <pc:docMk/>
          <pc:sldMk cId="346193969" sldId="316"/>
        </pc:sldMkLst>
        <pc:spChg chg="del">
          <ac:chgData name="Simona Ferraraccio" userId="c9694aeb-2f50-401b-8abf-67f8a7106701" providerId="ADAL" clId="{728671C3-614E-440E-8F04-5DA1EFA065FD}" dt="2026-03-06T11:54:54.886" v="6544" actId="478"/>
          <ac:spMkLst>
            <pc:docMk/>
            <pc:sldMk cId="346193969" sldId="316"/>
            <ac:spMk id="2" creationId="{03DB871B-52B0-56FF-178F-C9209FE2A054}"/>
          </ac:spMkLst>
        </pc:spChg>
        <pc:spChg chg="del">
          <ac:chgData name="Simona Ferraraccio" userId="c9694aeb-2f50-401b-8abf-67f8a7106701" providerId="ADAL" clId="{728671C3-614E-440E-8F04-5DA1EFA065FD}" dt="2026-03-06T11:54:53.832" v="6543" actId="478"/>
          <ac:spMkLst>
            <pc:docMk/>
            <pc:sldMk cId="346193969" sldId="316"/>
            <ac:spMk id="3" creationId="{AC7557F0-6356-CF3D-6281-65E20300415F}"/>
          </ac:spMkLst>
        </pc:spChg>
        <pc:spChg chg="add mod">
          <ac:chgData name="Simona Ferraraccio" userId="c9694aeb-2f50-401b-8abf-67f8a7106701" providerId="ADAL" clId="{728671C3-614E-440E-8F04-5DA1EFA065FD}" dt="2026-03-06T11:55:01.602" v="6570" actId="20577"/>
          <ac:spMkLst>
            <pc:docMk/>
            <pc:sldMk cId="346193969" sldId="316"/>
            <ac:spMk id="7" creationId="{9CC75270-71A3-E5E2-37BE-0D24513D7FD9}"/>
          </ac:spMkLst>
        </pc:spChg>
        <pc:spChg chg="add mod">
          <ac:chgData name="Simona Ferraraccio" userId="c9694aeb-2f50-401b-8abf-67f8a7106701" providerId="ADAL" clId="{728671C3-614E-440E-8F04-5DA1EFA065FD}" dt="2026-03-06T15:12:19.102" v="8507" actId="14100"/>
          <ac:spMkLst>
            <pc:docMk/>
            <pc:sldMk cId="346193969" sldId="316"/>
            <ac:spMk id="8" creationId="{1F722B06-8CE3-8941-4E2C-49A45D2622EC}"/>
          </ac:spMkLst>
        </pc:spChg>
      </pc:sldChg>
      <pc:sldChg chg="addSp delSp modSp new mod setBg">
        <pc:chgData name="Simona Ferraraccio" userId="c9694aeb-2f50-401b-8abf-67f8a7106701" providerId="ADAL" clId="{728671C3-614E-440E-8F04-5DA1EFA065FD}" dt="2026-03-06T12:14:29.463" v="7038" actId="20577"/>
        <pc:sldMkLst>
          <pc:docMk/>
          <pc:sldMk cId="3442719651" sldId="317"/>
        </pc:sldMkLst>
        <pc:spChg chg="mod">
          <ac:chgData name="Simona Ferraraccio" userId="c9694aeb-2f50-401b-8abf-67f8a7106701" providerId="ADAL" clId="{728671C3-614E-440E-8F04-5DA1EFA065FD}" dt="2026-03-06T12:04:55.818" v="6804" actId="14100"/>
          <ac:spMkLst>
            <pc:docMk/>
            <pc:sldMk cId="3442719651" sldId="317"/>
            <ac:spMk id="2" creationId="{1A1FB3FE-D768-F5A2-C462-88508F904118}"/>
          </ac:spMkLst>
        </pc:spChg>
        <pc:spChg chg="del">
          <ac:chgData name="Simona Ferraraccio" userId="c9694aeb-2f50-401b-8abf-67f8a7106701" providerId="ADAL" clId="{728671C3-614E-440E-8F04-5DA1EFA065FD}" dt="2026-03-06T12:03:51.461" v="6761"/>
          <ac:spMkLst>
            <pc:docMk/>
            <pc:sldMk cId="3442719651" sldId="317"/>
            <ac:spMk id="3" creationId="{A7012EB2-7866-0D5E-1BBC-C3B294DAA091}"/>
          </ac:spMkLst>
        </pc:spChg>
        <pc:spChg chg="mod">
          <ac:chgData name="Simona Ferraraccio" userId="c9694aeb-2f50-401b-8abf-67f8a7106701" providerId="ADAL" clId="{728671C3-614E-440E-8F04-5DA1EFA065FD}" dt="2026-03-06T12:04:46.090" v="6800" actId="26606"/>
          <ac:spMkLst>
            <pc:docMk/>
            <pc:sldMk cId="3442719651" sldId="317"/>
            <ac:spMk id="4" creationId="{76425BE3-FFF3-2EC4-721D-FD059786D16D}"/>
          </ac:spMkLst>
        </pc:spChg>
        <pc:spChg chg="mod">
          <ac:chgData name="Simona Ferraraccio" userId="c9694aeb-2f50-401b-8abf-67f8a7106701" providerId="ADAL" clId="{728671C3-614E-440E-8F04-5DA1EFA065FD}" dt="2026-03-06T12:04:46.090" v="6800" actId="26606"/>
          <ac:spMkLst>
            <pc:docMk/>
            <pc:sldMk cId="3442719651" sldId="317"/>
            <ac:spMk id="5" creationId="{F668DCE7-B4AF-AACB-0815-09B39935DE45}"/>
          </ac:spMkLst>
        </pc:spChg>
        <pc:spChg chg="mod">
          <ac:chgData name="Simona Ferraraccio" userId="c9694aeb-2f50-401b-8abf-67f8a7106701" providerId="ADAL" clId="{728671C3-614E-440E-8F04-5DA1EFA065FD}" dt="2026-03-06T12:04:46.090" v="6800" actId="26606"/>
          <ac:spMkLst>
            <pc:docMk/>
            <pc:sldMk cId="3442719651" sldId="317"/>
            <ac:spMk id="6" creationId="{D77B044A-65EF-E67C-6EE7-9B944B31CFF6}"/>
          </ac:spMkLst>
        </pc:spChg>
        <pc:spChg chg="add mod ord">
          <ac:chgData name="Simona Ferraraccio" userId="c9694aeb-2f50-401b-8abf-67f8a7106701" providerId="ADAL" clId="{728671C3-614E-440E-8F04-5DA1EFA065FD}" dt="2026-03-06T12:14:29.463" v="7038" actId="20577"/>
          <ac:spMkLst>
            <pc:docMk/>
            <pc:sldMk cId="3442719651" sldId="317"/>
            <ac:spMk id="7" creationId="{2BE70C47-D40C-20FD-799E-94E4A7EE5DC0}"/>
          </ac:spMkLst>
        </pc:spChg>
        <pc:spChg chg="add mod">
          <ac:chgData name="Simona Ferraraccio" userId="c9694aeb-2f50-401b-8abf-67f8a7106701" providerId="ADAL" clId="{728671C3-614E-440E-8F04-5DA1EFA065FD}" dt="2026-03-06T12:05:46.889" v="6855"/>
          <ac:spMkLst>
            <pc:docMk/>
            <pc:sldMk cId="3442719651" sldId="317"/>
            <ac:spMk id="10" creationId="{02E4BFB6-A237-279A-4337-6F8B2F6B3B51}"/>
          </ac:spMkLst>
        </pc:spChg>
        <pc:spChg chg="add">
          <ac:chgData name="Simona Ferraraccio" userId="c9694aeb-2f50-401b-8abf-67f8a7106701" providerId="ADAL" clId="{728671C3-614E-440E-8F04-5DA1EFA065FD}" dt="2026-03-06T12:04:46.090" v="6800" actId="26606"/>
          <ac:spMkLst>
            <pc:docMk/>
            <pc:sldMk cId="3442719651" sldId="317"/>
            <ac:spMk id="14" creationId="{0288C6B4-AFC3-407F-A595-EFFD38D4CCAF}"/>
          </ac:spMkLst>
        </pc:spChg>
        <pc:spChg chg="add">
          <ac:chgData name="Simona Ferraraccio" userId="c9694aeb-2f50-401b-8abf-67f8a7106701" providerId="ADAL" clId="{728671C3-614E-440E-8F04-5DA1EFA065FD}" dt="2026-03-06T12:04:46.090" v="6800" actId="26606"/>
          <ac:spMkLst>
            <pc:docMk/>
            <pc:sldMk cId="3442719651" sldId="317"/>
            <ac:spMk id="16" creationId="{CF236821-17FE-429B-8D2C-08E13A64EA40}"/>
          </ac:spMkLst>
        </pc:spChg>
        <pc:spChg chg="add">
          <ac:chgData name="Simona Ferraraccio" userId="c9694aeb-2f50-401b-8abf-67f8a7106701" providerId="ADAL" clId="{728671C3-614E-440E-8F04-5DA1EFA065FD}" dt="2026-03-06T12:04:46.090" v="6800" actId="26606"/>
          <ac:spMkLst>
            <pc:docMk/>
            <pc:sldMk cId="3442719651" sldId="317"/>
            <ac:spMk id="18" creationId="{C0BDBCD2-E081-43AB-9119-C55465E59757}"/>
          </ac:spMkLst>
        </pc:spChg>
        <pc:spChg chg="add">
          <ac:chgData name="Simona Ferraraccio" userId="c9694aeb-2f50-401b-8abf-67f8a7106701" providerId="ADAL" clId="{728671C3-614E-440E-8F04-5DA1EFA065FD}" dt="2026-03-06T12:04:46.090" v="6800" actId="26606"/>
          <ac:spMkLst>
            <pc:docMk/>
            <pc:sldMk cId="3442719651" sldId="317"/>
            <ac:spMk id="20" creationId="{98E79BE4-34FE-485A-98A5-92CE8F7C4743}"/>
          </ac:spMkLst>
        </pc:spChg>
        <pc:spChg chg="add">
          <ac:chgData name="Simona Ferraraccio" userId="c9694aeb-2f50-401b-8abf-67f8a7106701" providerId="ADAL" clId="{728671C3-614E-440E-8F04-5DA1EFA065FD}" dt="2026-03-06T12:04:46.090" v="6800" actId="26606"/>
          <ac:spMkLst>
            <pc:docMk/>
            <pc:sldMk cId="3442719651" sldId="317"/>
            <ac:spMk id="22" creationId="{7A5F0580-5EE9-419F-96EE-B6529EF6E7D0}"/>
          </ac:spMkLst>
        </pc:spChg>
        <pc:picChg chg="add mod">
          <ac:chgData name="Simona Ferraraccio" userId="c9694aeb-2f50-401b-8abf-67f8a7106701" providerId="ADAL" clId="{728671C3-614E-440E-8F04-5DA1EFA065FD}" dt="2026-03-06T12:04:41.673" v="6799" actId="931"/>
          <ac:picMkLst>
            <pc:docMk/>
            <pc:sldMk cId="3442719651" sldId="317"/>
            <ac:picMk id="9" creationId="{FF6DE00E-D612-F162-4D65-BCE1FDEA5074}"/>
          </ac:picMkLst>
        </pc:picChg>
      </pc:sldChg>
      <pc:sldChg chg="modSp new mod">
        <pc:chgData name="Simona Ferraraccio" userId="c9694aeb-2f50-401b-8abf-67f8a7106701" providerId="ADAL" clId="{728671C3-614E-440E-8F04-5DA1EFA065FD}" dt="2026-03-06T15:20:46.043" v="8643" actId="14100"/>
        <pc:sldMkLst>
          <pc:docMk/>
          <pc:sldMk cId="822104380" sldId="318"/>
        </pc:sldMkLst>
        <pc:spChg chg="mod">
          <ac:chgData name="Simona Ferraraccio" userId="c9694aeb-2f50-401b-8abf-67f8a7106701" providerId="ADAL" clId="{728671C3-614E-440E-8F04-5DA1EFA065FD}" dt="2026-03-06T12:07:27.157" v="6944" actId="1076"/>
          <ac:spMkLst>
            <pc:docMk/>
            <pc:sldMk cId="822104380" sldId="318"/>
            <ac:spMk id="2" creationId="{28B5DF15-5ABC-D643-6861-0D037BF2E71A}"/>
          </ac:spMkLst>
        </pc:spChg>
        <pc:spChg chg="mod">
          <ac:chgData name="Simona Ferraraccio" userId="c9694aeb-2f50-401b-8abf-67f8a7106701" providerId="ADAL" clId="{728671C3-614E-440E-8F04-5DA1EFA065FD}" dt="2026-03-06T15:20:46.043" v="8643" actId="14100"/>
          <ac:spMkLst>
            <pc:docMk/>
            <pc:sldMk cId="822104380" sldId="318"/>
            <ac:spMk id="3" creationId="{6D2BB36A-AA60-7166-059A-737226805C20}"/>
          </ac:spMkLst>
        </pc:spChg>
      </pc:sldChg>
      <pc:sldChg chg="addSp delSp modSp new mod setBg">
        <pc:chgData name="Simona Ferraraccio" userId="c9694aeb-2f50-401b-8abf-67f8a7106701" providerId="ADAL" clId="{728671C3-614E-440E-8F04-5DA1EFA065FD}" dt="2026-03-06T12:40:40.030" v="7437" actId="20577"/>
        <pc:sldMkLst>
          <pc:docMk/>
          <pc:sldMk cId="2854842505" sldId="319"/>
        </pc:sldMkLst>
        <pc:spChg chg="mod">
          <ac:chgData name="Simona Ferraraccio" userId="c9694aeb-2f50-401b-8abf-67f8a7106701" providerId="ADAL" clId="{728671C3-614E-440E-8F04-5DA1EFA065FD}" dt="2026-03-06T12:17:09.664" v="7091" actId="1076"/>
          <ac:spMkLst>
            <pc:docMk/>
            <pc:sldMk cId="2854842505" sldId="319"/>
            <ac:spMk id="2" creationId="{44673BF6-579D-8383-448C-176EC72CCCB3}"/>
          </ac:spMkLst>
        </pc:spChg>
        <pc:spChg chg="del">
          <ac:chgData name="Simona Ferraraccio" userId="c9694aeb-2f50-401b-8abf-67f8a7106701" providerId="ADAL" clId="{728671C3-614E-440E-8F04-5DA1EFA065FD}" dt="2026-03-06T12:15:47.270" v="7040"/>
          <ac:spMkLst>
            <pc:docMk/>
            <pc:sldMk cId="2854842505" sldId="319"/>
            <ac:spMk id="3" creationId="{27FF63CB-D4D4-F411-4017-ED54352F2CFE}"/>
          </ac:spMkLst>
        </pc:spChg>
        <pc:spChg chg="mod">
          <ac:chgData name="Simona Ferraraccio" userId="c9694aeb-2f50-401b-8abf-67f8a7106701" providerId="ADAL" clId="{728671C3-614E-440E-8F04-5DA1EFA065FD}" dt="2026-03-06T12:16:56.581" v="7087" actId="26606"/>
          <ac:spMkLst>
            <pc:docMk/>
            <pc:sldMk cId="2854842505" sldId="319"/>
            <ac:spMk id="4" creationId="{37443490-109F-2319-8CFE-BBC63A6B947B}"/>
          </ac:spMkLst>
        </pc:spChg>
        <pc:spChg chg="mod">
          <ac:chgData name="Simona Ferraraccio" userId="c9694aeb-2f50-401b-8abf-67f8a7106701" providerId="ADAL" clId="{728671C3-614E-440E-8F04-5DA1EFA065FD}" dt="2026-03-06T12:16:56.581" v="7087" actId="26606"/>
          <ac:spMkLst>
            <pc:docMk/>
            <pc:sldMk cId="2854842505" sldId="319"/>
            <ac:spMk id="5" creationId="{5A1B5C3F-137F-03CD-0E91-3C09FD6D7D5A}"/>
          </ac:spMkLst>
        </pc:spChg>
        <pc:spChg chg="mod">
          <ac:chgData name="Simona Ferraraccio" userId="c9694aeb-2f50-401b-8abf-67f8a7106701" providerId="ADAL" clId="{728671C3-614E-440E-8F04-5DA1EFA065FD}" dt="2026-03-06T12:16:56.581" v="7087" actId="26606"/>
          <ac:spMkLst>
            <pc:docMk/>
            <pc:sldMk cId="2854842505" sldId="319"/>
            <ac:spMk id="6" creationId="{43090663-DA51-8FB2-AD01-2D84F6C411E5}"/>
          </ac:spMkLst>
        </pc:spChg>
        <pc:spChg chg="add mod ord">
          <ac:chgData name="Simona Ferraraccio" userId="c9694aeb-2f50-401b-8abf-67f8a7106701" providerId="ADAL" clId="{728671C3-614E-440E-8F04-5DA1EFA065FD}" dt="2026-03-06T12:40:40.030" v="7437" actId="20577"/>
          <ac:spMkLst>
            <pc:docMk/>
            <pc:sldMk cId="2854842505" sldId="319"/>
            <ac:spMk id="7" creationId="{C2F05870-65CC-E549-0EE2-E8C59A77580A}"/>
          </ac:spMkLst>
        </pc:spChg>
        <pc:spChg chg="add mod">
          <ac:chgData name="Simona Ferraraccio" userId="c9694aeb-2f50-401b-8abf-67f8a7106701" providerId="ADAL" clId="{728671C3-614E-440E-8F04-5DA1EFA065FD}" dt="2026-03-06T12:17:17.069" v="7093"/>
          <ac:spMkLst>
            <pc:docMk/>
            <pc:sldMk cId="2854842505" sldId="319"/>
            <ac:spMk id="10" creationId="{735A6668-52CC-A4BC-0CF9-9950A79935B7}"/>
          </ac:spMkLst>
        </pc:spChg>
        <pc:spChg chg="add">
          <ac:chgData name="Simona Ferraraccio" userId="c9694aeb-2f50-401b-8abf-67f8a7106701" providerId="ADAL" clId="{728671C3-614E-440E-8F04-5DA1EFA065FD}" dt="2026-03-06T12:16:56.581" v="7087" actId="26606"/>
          <ac:spMkLst>
            <pc:docMk/>
            <pc:sldMk cId="2854842505" sldId="319"/>
            <ac:spMk id="14" creationId="{0288C6B4-AFC3-407F-A595-EFFD38D4CCAF}"/>
          </ac:spMkLst>
        </pc:spChg>
        <pc:spChg chg="add">
          <ac:chgData name="Simona Ferraraccio" userId="c9694aeb-2f50-401b-8abf-67f8a7106701" providerId="ADAL" clId="{728671C3-614E-440E-8F04-5DA1EFA065FD}" dt="2026-03-06T12:16:56.581" v="7087" actId="26606"/>
          <ac:spMkLst>
            <pc:docMk/>
            <pc:sldMk cId="2854842505" sldId="319"/>
            <ac:spMk id="16" creationId="{CF236821-17FE-429B-8D2C-08E13A64EA40}"/>
          </ac:spMkLst>
        </pc:spChg>
        <pc:spChg chg="add">
          <ac:chgData name="Simona Ferraraccio" userId="c9694aeb-2f50-401b-8abf-67f8a7106701" providerId="ADAL" clId="{728671C3-614E-440E-8F04-5DA1EFA065FD}" dt="2026-03-06T12:16:56.581" v="7087" actId="26606"/>
          <ac:spMkLst>
            <pc:docMk/>
            <pc:sldMk cId="2854842505" sldId="319"/>
            <ac:spMk id="18" creationId="{C0BDBCD2-E081-43AB-9119-C55465E59757}"/>
          </ac:spMkLst>
        </pc:spChg>
        <pc:spChg chg="add">
          <ac:chgData name="Simona Ferraraccio" userId="c9694aeb-2f50-401b-8abf-67f8a7106701" providerId="ADAL" clId="{728671C3-614E-440E-8F04-5DA1EFA065FD}" dt="2026-03-06T12:16:56.581" v="7087" actId="26606"/>
          <ac:spMkLst>
            <pc:docMk/>
            <pc:sldMk cId="2854842505" sldId="319"/>
            <ac:spMk id="20" creationId="{98E79BE4-34FE-485A-98A5-92CE8F7C4743}"/>
          </ac:spMkLst>
        </pc:spChg>
        <pc:spChg chg="add">
          <ac:chgData name="Simona Ferraraccio" userId="c9694aeb-2f50-401b-8abf-67f8a7106701" providerId="ADAL" clId="{728671C3-614E-440E-8F04-5DA1EFA065FD}" dt="2026-03-06T12:16:56.581" v="7087" actId="26606"/>
          <ac:spMkLst>
            <pc:docMk/>
            <pc:sldMk cId="2854842505" sldId="319"/>
            <ac:spMk id="22" creationId="{7A5F0580-5EE9-419F-96EE-B6529EF6E7D0}"/>
          </ac:spMkLst>
        </pc:spChg>
        <pc:picChg chg="add mod">
          <ac:chgData name="Simona Ferraraccio" userId="c9694aeb-2f50-401b-8abf-67f8a7106701" providerId="ADAL" clId="{728671C3-614E-440E-8F04-5DA1EFA065FD}" dt="2026-03-06T12:17:12.448" v="7092" actId="1076"/>
          <ac:picMkLst>
            <pc:docMk/>
            <pc:sldMk cId="2854842505" sldId="319"/>
            <ac:picMk id="9" creationId="{6317A4EC-4C69-BE5A-CCB4-C1C8EE953C37}"/>
          </ac:picMkLst>
        </pc:picChg>
      </pc:sldChg>
      <pc:sldChg chg="modSp new mod">
        <pc:chgData name="Simona Ferraraccio" userId="c9694aeb-2f50-401b-8abf-67f8a7106701" providerId="ADAL" clId="{728671C3-614E-440E-8F04-5DA1EFA065FD}" dt="2026-03-06T15:28:49.838" v="8812" actId="27636"/>
        <pc:sldMkLst>
          <pc:docMk/>
          <pc:sldMk cId="977418825" sldId="320"/>
        </pc:sldMkLst>
        <pc:spChg chg="mod">
          <ac:chgData name="Simona Ferraraccio" userId="c9694aeb-2f50-401b-8abf-67f8a7106701" providerId="ADAL" clId="{728671C3-614E-440E-8F04-5DA1EFA065FD}" dt="2026-03-06T12:18:45.111" v="7156" actId="14100"/>
          <ac:spMkLst>
            <pc:docMk/>
            <pc:sldMk cId="977418825" sldId="320"/>
            <ac:spMk id="2" creationId="{7C0CCD07-0813-6E6F-D1E8-D156ED4E1010}"/>
          </ac:spMkLst>
        </pc:spChg>
        <pc:spChg chg="mod">
          <ac:chgData name="Simona Ferraraccio" userId="c9694aeb-2f50-401b-8abf-67f8a7106701" providerId="ADAL" clId="{728671C3-614E-440E-8F04-5DA1EFA065FD}" dt="2026-03-06T15:28:49.838" v="8812" actId="27636"/>
          <ac:spMkLst>
            <pc:docMk/>
            <pc:sldMk cId="977418825" sldId="320"/>
            <ac:spMk id="3" creationId="{B46AB3EE-A72D-3909-4180-5046085A951E}"/>
          </ac:spMkLst>
        </pc:spChg>
      </pc:sldChg>
      <pc:sldChg chg="addSp modSp new mod setBg">
        <pc:chgData name="Simona Ferraraccio" userId="c9694aeb-2f50-401b-8abf-67f8a7106701" providerId="ADAL" clId="{728671C3-614E-440E-8F04-5DA1EFA065FD}" dt="2026-03-06T12:20:05.708" v="7334" actId="113"/>
        <pc:sldMkLst>
          <pc:docMk/>
          <pc:sldMk cId="4032450546" sldId="321"/>
        </pc:sldMkLst>
        <pc:spChg chg="mod">
          <ac:chgData name="Simona Ferraraccio" userId="c9694aeb-2f50-401b-8abf-67f8a7106701" providerId="ADAL" clId="{728671C3-614E-440E-8F04-5DA1EFA065FD}" dt="2026-03-06T12:20:05.708" v="7334" actId="113"/>
          <ac:spMkLst>
            <pc:docMk/>
            <pc:sldMk cId="4032450546" sldId="321"/>
            <ac:spMk id="2" creationId="{E7A5879C-B0AC-2971-A05E-017D6D7DCF0C}"/>
          </ac:spMkLst>
        </pc:spChg>
        <pc:spChg chg="mod">
          <ac:chgData name="Simona Ferraraccio" userId="c9694aeb-2f50-401b-8abf-67f8a7106701" providerId="ADAL" clId="{728671C3-614E-440E-8F04-5DA1EFA065FD}" dt="2026-03-06T12:19:50.427" v="7322" actId="122"/>
          <ac:spMkLst>
            <pc:docMk/>
            <pc:sldMk cId="4032450546" sldId="321"/>
            <ac:spMk id="3" creationId="{CFBE3724-BF46-FCBA-768D-11D656148449}"/>
          </ac:spMkLst>
        </pc:spChg>
        <pc:spChg chg="mod">
          <ac:chgData name="Simona Ferraraccio" userId="c9694aeb-2f50-401b-8abf-67f8a7106701" providerId="ADAL" clId="{728671C3-614E-440E-8F04-5DA1EFA065FD}" dt="2026-03-06T12:19:38.596" v="7318" actId="26606"/>
          <ac:spMkLst>
            <pc:docMk/>
            <pc:sldMk cId="4032450546" sldId="321"/>
            <ac:spMk id="4" creationId="{BA33D6EB-F42C-71E8-AF8C-C1CD37A80931}"/>
          </ac:spMkLst>
        </pc:spChg>
        <pc:spChg chg="mod">
          <ac:chgData name="Simona Ferraraccio" userId="c9694aeb-2f50-401b-8abf-67f8a7106701" providerId="ADAL" clId="{728671C3-614E-440E-8F04-5DA1EFA065FD}" dt="2026-03-06T12:19:38.596" v="7318" actId="26606"/>
          <ac:spMkLst>
            <pc:docMk/>
            <pc:sldMk cId="4032450546" sldId="321"/>
            <ac:spMk id="5" creationId="{2D997A31-54DE-FC2F-9601-250E1EBE542F}"/>
          </ac:spMkLst>
        </pc:spChg>
        <pc:spChg chg="mod">
          <ac:chgData name="Simona Ferraraccio" userId="c9694aeb-2f50-401b-8abf-67f8a7106701" providerId="ADAL" clId="{728671C3-614E-440E-8F04-5DA1EFA065FD}" dt="2026-03-06T12:19:38.596" v="7318" actId="26606"/>
          <ac:spMkLst>
            <pc:docMk/>
            <pc:sldMk cId="4032450546" sldId="321"/>
            <ac:spMk id="6" creationId="{75041000-27FF-E350-CC5D-7701CC9E8179}"/>
          </ac:spMkLst>
        </pc:spChg>
        <pc:spChg chg="add">
          <ac:chgData name="Simona Ferraraccio" userId="c9694aeb-2f50-401b-8abf-67f8a7106701" providerId="ADAL" clId="{728671C3-614E-440E-8F04-5DA1EFA065FD}" dt="2026-03-06T12:19:38.596" v="7318" actId="26606"/>
          <ac:spMkLst>
            <pc:docMk/>
            <pc:sldMk cId="4032450546" sldId="321"/>
            <ac:spMk id="12" creationId="{8870DEF6-46A2-D4F8-8BE6-91165D93ECC4}"/>
          </ac:spMkLst>
        </pc:spChg>
        <pc:picChg chg="add">
          <ac:chgData name="Simona Ferraraccio" userId="c9694aeb-2f50-401b-8abf-67f8a7106701" providerId="ADAL" clId="{728671C3-614E-440E-8F04-5DA1EFA065FD}" dt="2026-03-06T12:19:38.596" v="7318" actId="26606"/>
          <ac:picMkLst>
            <pc:docMk/>
            <pc:sldMk cId="4032450546" sldId="321"/>
            <ac:picMk id="8" creationId="{681E3868-1D0D-BA9B-BC50-CEE82B8ECCCE}"/>
          </ac:picMkLst>
        </pc:picChg>
        <pc:cxnChg chg="add">
          <ac:chgData name="Simona Ferraraccio" userId="c9694aeb-2f50-401b-8abf-67f8a7106701" providerId="ADAL" clId="{728671C3-614E-440E-8F04-5DA1EFA065FD}" dt="2026-03-06T12:19:38.596" v="7318" actId="26606"/>
          <ac:cxnSpMkLst>
            <pc:docMk/>
            <pc:sldMk cId="4032450546" sldId="321"/>
            <ac:cxnSpMk id="14" creationId="{522632D6-DED9-FDEC-FD9F-09FF0A4544CC}"/>
          </ac:cxnSpMkLst>
        </pc:cxnChg>
      </pc:sldChg>
      <pc:sldChg chg="add">
        <pc:chgData name="Simona Ferraraccio" userId="c9694aeb-2f50-401b-8abf-67f8a7106701" providerId="ADAL" clId="{728671C3-614E-440E-8F04-5DA1EFA065FD}" dt="2026-03-06T12:28:52.449" v="7427"/>
        <pc:sldMkLst>
          <pc:docMk/>
          <pc:sldMk cId="2694496711" sldId="322"/>
        </pc:sldMkLst>
      </pc:sldChg>
      <pc:sldChg chg="modSp new del mod">
        <pc:chgData name="Simona Ferraraccio" userId="c9694aeb-2f50-401b-8abf-67f8a7106701" providerId="ADAL" clId="{728671C3-614E-440E-8F04-5DA1EFA065FD}" dt="2026-03-06T12:43:27.767" v="7492" actId="47"/>
        <pc:sldMkLst>
          <pc:docMk/>
          <pc:sldMk cId="97887656" sldId="323"/>
        </pc:sldMkLst>
        <pc:spChg chg="mod">
          <ac:chgData name="Simona Ferraraccio" userId="c9694aeb-2f50-401b-8abf-67f8a7106701" providerId="ADAL" clId="{728671C3-614E-440E-8F04-5DA1EFA065FD}" dt="2026-03-06T12:42:30.534" v="7481" actId="113"/>
          <ac:spMkLst>
            <pc:docMk/>
            <pc:sldMk cId="97887656" sldId="323"/>
            <ac:spMk id="2" creationId="{4DD232A3-9E30-F8AC-730D-2B174D80E30C}"/>
          </ac:spMkLst>
        </pc:spChg>
      </pc:sldChg>
      <pc:sldChg chg="addSp delSp modSp new mod">
        <pc:chgData name="Simona Ferraraccio" userId="c9694aeb-2f50-401b-8abf-67f8a7106701" providerId="ADAL" clId="{728671C3-614E-440E-8F04-5DA1EFA065FD}" dt="2026-03-06T13:39:22.642" v="7686" actId="1076"/>
        <pc:sldMkLst>
          <pc:docMk/>
          <pc:sldMk cId="2651173850" sldId="323"/>
        </pc:sldMkLst>
        <pc:spChg chg="mod">
          <ac:chgData name="Simona Ferraraccio" userId="c9694aeb-2f50-401b-8abf-67f8a7106701" providerId="ADAL" clId="{728671C3-614E-440E-8F04-5DA1EFA065FD}" dt="2026-03-06T13:25:43.598" v="7589" actId="113"/>
          <ac:spMkLst>
            <pc:docMk/>
            <pc:sldMk cId="2651173850" sldId="323"/>
            <ac:spMk id="2" creationId="{04EA2327-1935-69D9-1876-8D8778FABCED}"/>
          </ac:spMkLst>
        </pc:spChg>
        <pc:spChg chg="del mod">
          <ac:chgData name="Simona Ferraraccio" userId="c9694aeb-2f50-401b-8abf-67f8a7106701" providerId="ADAL" clId="{728671C3-614E-440E-8F04-5DA1EFA065FD}" dt="2026-03-06T13:37:06.391" v="7615" actId="478"/>
          <ac:spMkLst>
            <pc:docMk/>
            <pc:sldMk cId="2651173850" sldId="323"/>
            <ac:spMk id="3" creationId="{8CC50049-A137-1815-7C8D-32166EED6F6A}"/>
          </ac:spMkLst>
        </pc:spChg>
        <pc:spChg chg="add del mod">
          <ac:chgData name="Simona Ferraraccio" userId="c9694aeb-2f50-401b-8abf-67f8a7106701" providerId="ADAL" clId="{728671C3-614E-440E-8F04-5DA1EFA065FD}" dt="2026-03-06T13:37:08.331" v="7616" actId="478"/>
          <ac:spMkLst>
            <pc:docMk/>
            <pc:sldMk cId="2651173850" sldId="323"/>
            <ac:spMk id="9" creationId="{3A0C9626-87AB-F6D0-BD6A-C595B8B24919}"/>
          </ac:spMkLst>
        </pc:spChg>
        <pc:spChg chg="mod">
          <ac:chgData name="Simona Ferraraccio" userId="c9694aeb-2f50-401b-8abf-67f8a7106701" providerId="ADAL" clId="{728671C3-614E-440E-8F04-5DA1EFA065FD}" dt="2026-03-06T13:38:12.423" v="7632" actId="14100"/>
          <ac:spMkLst>
            <pc:docMk/>
            <pc:sldMk cId="2651173850" sldId="323"/>
            <ac:spMk id="12" creationId="{F63DA61B-A635-038D-C847-B30F2953E0FA}"/>
          </ac:spMkLst>
        </pc:spChg>
        <pc:spChg chg="mod">
          <ac:chgData name="Simona Ferraraccio" userId="c9694aeb-2f50-401b-8abf-67f8a7106701" providerId="ADAL" clId="{728671C3-614E-440E-8F04-5DA1EFA065FD}" dt="2026-03-06T13:37:51.330" v="7629" actId="207"/>
          <ac:spMkLst>
            <pc:docMk/>
            <pc:sldMk cId="2651173850" sldId="323"/>
            <ac:spMk id="14" creationId="{A6A467FB-E33D-4BEB-7157-9EB8FA5956F8}"/>
          </ac:spMkLst>
        </pc:spChg>
        <pc:spChg chg="mod">
          <ac:chgData name="Simona Ferraraccio" userId="c9694aeb-2f50-401b-8abf-67f8a7106701" providerId="ADAL" clId="{728671C3-614E-440E-8F04-5DA1EFA065FD}" dt="2026-03-06T13:38:19.520" v="7633" actId="20577"/>
          <ac:spMkLst>
            <pc:docMk/>
            <pc:sldMk cId="2651173850" sldId="323"/>
            <ac:spMk id="15" creationId="{E26BAD74-2D97-8034-3FA1-BD25FB03248B}"/>
          </ac:spMkLst>
        </pc:spChg>
        <pc:spChg chg="mod">
          <ac:chgData name="Simona Ferraraccio" userId="c9694aeb-2f50-401b-8abf-67f8a7106701" providerId="ADAL" clId="{728671C3-614E-440E-8F04-5DA1EFA065FD}" dt="2026-03-06T13:37:51.330" v="7629" actId="207"/>
          <ac:spMkLst>
            <pc:docMk/>
            <pc:sldMk cId="2651173850" sldId="323"/>
            <ac:spMk id="16" creationId="{3B068642-2572-D370-526E-9CBB06E16915}"/>
          </ac:spMkLst>
        </pc:spChg>
        <pc:spChg chg="mod">
          <ac:chgData name="Simona Ferraraccio" userId="c9694aeb-2f50-401b-8abf-67f8a7106701" providerId="ADAL" clId="{728671C3-614E-440E-8F04-5DA1EFA065FD}" dt="2026-03-06T13:37:51.330" v="7629" actId="207"/>
          <ac:spMkLst>
            <pc:docMk/>
            <pc:sldMk cId="2651173850" sldId="323"/>
            <ac:spMk id="17" creationId="{6F71C25A-15CB-F65C-3D5B-E9B8150C7BF4}"/>
          </ac:spMkLst>
        </pc:spChg>
        <pc:spChg chg="mod">
          <ac:chgData name="Simona Ferraraccio" userId="c9694aeb-2f50-401b-8abf-67f8a7106701" providerId="ADAL" clId="{728671C3-614E-440E-8F04-5DA1EFA065FD}" dt="2026-03-06T13:38:25.086" v="7635" actId="20577"/>
          <ac:spMkLst>
            <pc:docMk/>
            <pc:sldMk cId="2651173850" sldId="323"/>
            <ac:spMk id="18" creationId="{C4E49400-1748-0674-C311-BE0B91370163}"/>
          </ac:spMkLst>
        </pc:spChg>
        <pc:spChg chg="mod">
          <ac:chgData name="Simona Ferraraccio" userId="c9694aeb-2f50-401b-8abf-67f8a7106701" providerId="ADAL" clId="{728671C3-614E-440E-8F04-5DA1EFA065FD}" dt="2026-03-06T13:37:51.330" v="7629" actId="207"/>
          <ac:spMkLst>
            <pc:docMk/>
            <pc:sldMk cId="2651173850" sldId="323"/>
            <ac:spMk id="19" creationId="{49C8233F-EFBD-6430-1A0C-CF390818D290}"/>
          </ac:spMkLst>
        </pc:spChg>
        <pc:spChg chg="mod">
          <ac:chgData name="Simona Ferraraccio" userId="c9694aeb-2f50-401b-8abf-67f8a7106701" providerId="ADAL" clId="{728671C3-614E-440E-8F04-5DA1EFA065FD}" dt="2026-03-06T13:38:30.469" v="7637" actId="20577"/>
          <ac:spMkLst>
            <pc:docMk/>
            <pc:sldMk cId="2651173850" sldId="323"/>
            <ac:spMk id="21" creationId="{1E97B5BD-3CF3-93D9-6B3E-6BD219641A0E}"/>
          </ac:spMkLst>
        </pc:spChg>
        <pc:spChg chg="mod">
          <ac:chgData name="Simona Ferraraccio" userId="c9694aeb-2f50-401b-8abf-67f8a7106701" providerId="ADAL" clId="{728671C3-614E-440E-8F04-5DA1EFA065FD}" dt="2026-03-06T13:37:51.330" v="7629" actId="207"/>
          <ac:spMkLst>
            <pc:docMk/>
            <pc:sldMk cId="2651173850" sldId="323"/>
            <ac:spMk id="23" creationId="{B18E82C1-3FC3-6C3C-BEBC-B8DABC6A0079}"/>
          </ac:spMkLst>
        </pc:spChg>
        <pc:spChg chg="mod">
          <ac:chgData name="Simona Ferraraccio" userId="c9694aeb-2f50-401b-8abf-67f8a7106701" providerId="ADAL" clId="{728671C3-614E-440E-8F04-5DA1EFA065FD}" dt="2026-03-06T13:38:35.366" v="7639" actId="20577"/>
          <ac:spMkLst>
            <pc:docMk/>
            <pc:sldMk cId="2651173850" sldId="323"/>
            <ac:spMk id="24" creationId="{EE204F8B-1276-B60B-35CF-648995083267}"/>
          </ac:spMkLst>
        </pc:spChg>
        <pc:spChg chg="add mod">
          <ac:chgData name="Simona Ferraraccio" userId="c9694aeb-2f50-401b-8abf-67f8a7106701" providerId="ADAL" clId="{728671C3-614E-440E-8F04-5DA1EFA065FD}" dt="2026-03-06T13:39:22.642" v="7686" actId="1076"/>
          <ac:spMkLst>
            <pc:docMk/>
            <pc:sldMk cId="2651173850" sldId="323"/>
            <ac:spMk id="25" creationId="{678CC967-EDC6-1AF5-DFCD-B2EDD7659A9F}"/>
          </ac:spMkLst>
        </pc:spChg>
        <pc:grpChg chg="mod">
          <ac:chgData name="Simona Ferraraccio" userId="c9694aeb-2f50-401b-8abf-67f8a7106701" providerId="ADAL" clId="{728671C3-614E-440E-8F04-5DA1EFA065FD}" dt="2026-03-06T13:37:44.366" v="7627" actId="1076"/>
          <ac:grpSpMkLst>
            <pc:docMk/>
            <pc:sldMk cId="2651173850" sldId="323"/>
            <ac:grpSpMk id="10" creationId="{2B20A307-EF1B-5427-F287-8EC9229D4599}"/>
          </ac:grpSpMkLst>
        </pc:grpChg>
        <pc:graphicFrameChg chg="add mod modGraphic">
          <ac:chgData name="Simona Ferraraccio" userId="c9694aeb-2f50-401b-8abf-67f8a7106701" providerId="ADAL" clId="{728671C3-614E-440E-8F04-5DA1EFA065FD}" dt="2026-03-06T13:37:32.597" v="7625" actId="20577"/>
          <ac:graphicFrameMkLst>
            <pc:docMk/>
            <pc:sldMk cId="2651173850" sldId="323"/>
            <ac:graphicFrameMk id="7" creationId="{7D60FB46-004A-D284-4FC4-6FD30CE3554F}"/>
          </ac:graphicFrameMkLst>
        </pc:graphicFrameChg>
      </pc:sldChg>
      <pc:sldChg chg="addSp delSp modSp new mod setBg">
        <pc:chgData name="Simona Ferraraccio" userId="c9694aeb-2f50-401b-8abf-67f8a7106701" providerId="ADAL" clId="{728671C3-614E-440E-8F04-5DA1EFA065FD}" dt="2026-03-06T13:44:32.240" v="7818" actId="20577"/>
        <pc:sldMkLst>
          <pc:docMk/>
          <pc:sldMk cId="3925606641" sldId="324"/>
        </pc:sldMkLst>
        <pc:spChg chg="mod">
          <ac:chgData name="Simona Ferraraccio" userId="c9694aeb-2f50-401b-8abf-67f8a7106701" providerId="ADAL" clId="{728671C3-614E-440E-8F04-5DA1EFA065FD}" dt="2026-03-06T13:42:03.368" v="7805" actId="26606"/>
          <ac:spMkLst>
            <pc:docMk/>
            <pc:sldMk cId="3925606641" sldId="324"/>
            <ac:spMk id="2" creationId="{9CE55462-3A1A-B2BA-7F57-3B15E5F940A6}"/>
          </ac:spMkLst>
        </pc:spChg>
        <pc:spChg chg="del">
          <ac:chgData name="Simona Ferraraccio" userId="c9694aeb-2f50-401b-8abf-67f8a7106701" providerId="ADAL" clId="{728671C3-614E-440E-8F04-5DA1EFA065FD}" dt="2026-03-06T13:41:58.216" v="7803" actId="478"/>
          <ac:spMkLst>
            <pc:docMk/>
            <pc:sldMk cId="3925606641" sldId="324"/>
            <ac:spMk id="3" creationId="{A8B2497B-330D-2881-DA84-9DA2C45D8494}"/>
          </ac:spMkLst>
        </pc:spChg>
        <pc:spChg chg="mod">
          <ac:chgData name="Simona Ferraraccio" userId="c9694aeb-2f50-401b-8abf-67f8a7106701" providerId="ADAL" clId="{728671C3-614E-440E-8F04-5DA1EFA065FD}" dt="2026-03-06T13:42:03.368" v="7805" actId="26606"/>
          <ac:spMkLst>
            <pc:docMk/>
            <pc:sldMk cId="3925606641" sldId="324"/>
            <ac:spMk id="4" creationId="{FF503A70-4CA6-31CF-90AE-B8F595601037}"/>
          </ac:spMkLst>
        </pc:spChg>
        <pc:spChg chg="mod">
          <ac:chgData name="Simona Ferraraccio" userId="c9694aeb-2f50-401b-8abf-67f8a7106701" providerId="ADAL" clId="{728671C3-614E-440E-8F04-5DA1EFA065FD}" dt="2026-03-06T13:42:03.368" v="7805" actId="26606"/>
          <ac:spMkLst>
            <pc:docMk/>
            <pc:sldMk cId="3925606641" sldId="324"/>
            <ac:spMk id="5" creationId="{6906A79F-4C21-F916-8AD1-7E3ED61769E0}"/>
          </ac:spMkLst>
        </pc:spChg>
        <pc:spChg chg="mod">
          <ac:chgData name="Simona Ferraraccio" userId="c9694aeb-2f50-401b-8abf-67f8a7106701" providerId="ADAL" clId="{728671C3-614E-440E-8F04-5DA1EFA065FD}" dt="2026-03-06T13:42:03.368" v="7805" actId="26606"/>
          <ac:spMkLst>
            <pc:docMk/>
            <pc:sldMk cId="3925606641" sldId="324"/>
            <ac:spMk id="6" creationId="{3E122E76-8E1B-BB16-2CB7-288536CF56CC}"/>
          </ac:spMkLst>
        </pc:spChg>
        <pc:spChg chg="add">
          <ac:chgData name="Simona Ferraraccio" userId="c9694aeb-2f50-401b-8abf-67f8a7106701" providerId="ADAL" clId="{728671C3-614E-440E-8F04-5DA1EFA065FD}" dt="2026-03-06T13:42:03.368" v="7805" actId="26606"/>
          <ac:spMkLst>
            <pc:docMk/>
            <pc:sldMk cId="3925606641" sldId="324"/>
            <ac:spMk id="12" creationId="{5DCB5928-DC7D-4612-9922-441966E15627}"/>
          </ac:spMkLst>
        </pc:spChg>
        <pc:spChg chg="add">
          <ac:chgData name="Simona Ferraraccio" userId="c9694aeb-2f50-401b-8abf-67f8a7106701" providerId="ADAL" clId="{728671C3-614E-440E-8F04-5DA1EFA065FD}" dt="2026-03-06T13:42:03.368" v="7805" actId="26606"/>
          <ac:spMkLst>
            <pc:docMk/>
            <pc:sldMk cId="3925606641" sldId="324"/>
            <ac:spMk id="14" creationId="{682C1161-1736-45EC-99B7-33F3CAE9D517}"/>
          </ac:spMkLst>
        </pc:spChg>
        <pc:spChg chg="add">
          <ac:chgData name="Simona Ferraraccio" userId="c9694aeb-2f50-401b-8abf-67f8a7106701" providerId="ADAL" clId="{728671C3-614E-440E-8F04-5DA1EFA065FD}" dt="2026-03-06T13:42:03.368" v="7805" actId="26606"/>
          <ac:spMkLst>
            <pc:docMk/>
            <pc:sldMk cId="3925606641" sldId="324"/>
            <ac:spMk id="16" creationId="{84D4DDB8-B68F-45B0-9F62-C4279996F672}"/>
          </ac:spMkLst>
        </pc:spChg>
        <pc:spChg chg="add">
          <ac:chgData name="Simona Ferraraccio" userId="c9694aeb-2f50-401b-8abf-67f8a7106701" providerId="ADAL" clId="{728671C3-614E-440E-8F04-5DA1EFA065FD}" dt="2026-03-06T13:42:03.368" v="7805" actId="26606"/>
          <ac:spMkLst>
            <pc:docMk/>
            <pc:sldMk cId="3925606641" sldId="324"/>
            <ac:spMk id="18" creationId="{AF2F604E-43BE-4DC3-B983-E071523364F8}"/>
          </ac:spMkLst>
        </pc:spChg>
        <pc:spChg chg="add">
          <ac:chgData name="Simona Ferraraccio" userId="c9694aeb-2f50-401b-8abf-67f8a7106701" providerId="ADAL" clId="{728671C3-614E-440E-8F04-5DA1EFA065FD}" dt="2026-03-06T13:42:03.368" v="7805" actId="26606"/>
          <ac:spMkLst>
            <pc:docMk/>
            <pc:sldMk cId="3925606641" sldId="324"/>
            <ac:spMk id="20" creationId="{08C9B587-E65E-4B52-B37C-ABEBB6E87928}"/>
          </ac:spMkLst>
        </pc:spChg>
        <pc:graphicFrameChg chg="add mod modGraphic">
          <ac:chgData name="Simona Ferraraccio" userId="c9694aeb-2f50-401b-8abf-67f8a7106701" providerId="ADAL" clId="{728671C3-614E-440E-8F04-5DA1EFA065FD}" dt="2026-03-06T13:44:32.240" v="7818" actId="20577"/>
          <ac:graphicFrameMkLst>
            <pc:docMk/>
            <pc:sldMk cId="3925606641" sldId="324"/>
            <ac:graphicFrameMk id="7" creationId="{3753DA73-8DAE-FD46-74AF-075EC9C19CE7}"/>
          </ac:graphicFrameMkLst>
        </pc:graphicFrameChg>
      </pc:sldChg>
      <pc:sldChg chg="addSp delSp modSp new mod">
        <pc:chgData name="Simona Ferraraccio" userId="c9694aeb-2f50-401b-8abf-67f8a7106701" providerId="ADAL" clId="{728671C3-614E-440E-8F04-5DA1EFA065FD}" dt="2026-03-06T14:18:04.679" v="8157" actId="113"/>
        <pc:sldMkLst>
          <pc:docMk/>
          <pc:sldMk cId="3388720315" sldId="325"/>
        </pc:sldMkLst>
        <pc:spChg chg="mod">
          <ac:chgData name="Simona Ferraraccio" userId="c9694aeb-2f50-401b-8abf-67f8a7106701" providerId="ADAL" clId="{728671C3-614E-440E-8F04-5DA1EFA065FD}" dt="2026-03-06T13:45:28.838" v="7892" actId="1076"/>
          <ac:spMkLst>
            <pc:docMk/>
            <pc:sldMk cId="3388720315" sldId="325"/>
            <ac:spMk id="2" creationId="{40B0A0B7-38B3-B808-B7E3-DDA27D6D4EA5}"/>
          </ac:spMkLst>
        </pc:spChg>
        <pc:spChg chg="del mod">
          <ac:chgData name="Simona Ferraraccio" userId="c9694aeb-2f50-401b-8abf-67f8a7106701" providerId="ADAL" clId="{728671C3-614E-440E-8F04-5DA1EFA065FD}" dt="2026-03-06T13:51:59.730" v="7895"/>
          <ac:spMkLst>
            <pc:docMk/>
            <pc:sldMk cId="3388720315" sldId="325"/>
            <ac:spMk id="3" creationId="{60AD85D5-77C5-8813-AEB9-0C27B4A6CE12}"/>
          </ac:spMkLst>
        </pc:spChg>
        <pc:spChg chg="add del">
          <ac:chgData name="Simona Ferraraccio" userId="c9694aeb-2f50-401b-8abf-67f8a7106701" providerId="ADAL" clId="{728671C3-614E-440E-8F04-5DA1EFA065FD}" dt="2026-03-06T13:53:02.591" v="7900" actId="21"/>
          <ac:spMkLst>
            <pc:docMk/>
            <pc:sldMk cId="3388720315" sldId="325"/>
            <ac:spMk id="9" creationId="{C46AC31B-6861-14A8-C2AE-3E1334D60ECE}"/>
          </ac:spMkLst>
        </pc:spChg>
        <pc:spChg chg="add mod">
          <ac:chgData name="Simona Ferraraccio" userId="c9694aeb-2f50-401b-8abf-67f8a7106701" providerId="ADAL" clId="{728671C3-614E-440E-8F04-5DA1EFA065FD}" dt="2026-03-06T14:17:29.300" v="8149" actId="20577"/>
          <ac:spMkLst>
            <pc:docMk/>
            <pc:sldMk cId="3388720315" sldId="325"/>
            <ac:spMk id="11" creationId="{B8CFB1D8-6E3F-EA1B-4F7E-096DB1FB51B7}"/>
          </ac:spMkLst>
        </pc:spChg>
        <pc:spChg chg="add mod">
          <ac:chgData name="Simona Ferraraccio" userId="c9694aeb-2f50-401b-8abf-67f8a7106701" providerId="ADAL" clId="{728671C3-614E-440E-8F04-5DA1EFA065FD}" dt="2026-03-06T13:54:11.071" v="7961" actId="1035"/>
          <ac:spMkLst>
            <pc:docMk/>
            <pc:sldMk cId="3388720315" sldId="325"/>
            <ac:spMk id="12" creationId="{3EC41549-4A59-8BF6-294D-56B5D4E5B707}"/>
          </ac:spMkLst>
        </pc:spChg>
        <pc:spChg chg="add mod">
          <ac:chgData name="Simona Ferraraccio" userId="c9694aeb-2f50-401b-8abf-67f8a7106701" providerId="ADAL" clId="{728671C3-614E-440E-8F04-5DA1EFA065FD}" dt="2026-03-06T14:16:46.366" v="8141" actId="14100"/>
          <ac:spMkLst>
            <pc:docMk/>
            <pc:sldMk cId="3388720315" sldId="325"/>
            <ac:spMk id="15" creationId="{51216E06-749A-0044-D488-23E88A8503CA}"/>
          </ac:spMkLst>
        </pc:spChg>
        <pc:spChg chg="add mod">
          <ac:chgData name="Simona Ferraraccio" userId="c9694aeb-2f50-401b-8abf-67f8a7106701" providerId="ADAL" clId="{728671C3-614E-440E-8F04-5DA1EFA065FD}" dt="2026-03-06T14:18:04.679" v="8157" actId="113"/>
          <ac:spMkLst>
            <pc:docMk/>
            <pc:sldMk cId="3388720315" sldId="325"/>
            <ac:spMk id="17" creationId="{76CBBA2D-8097-BB1E-B6F1-4CE3C6509794}"/>
          </ac:spMkLst>
        </pc:spChg>
        <pc:picChg chg="add mod">
          <ac:chgData name="Simona Ferraraccio" userId="c9694aeb-2f50-401b-8abf-67f8a7106701" providerId="ADAL" clId="{728671C3-614E-440E-8F04-5DA1EFA065FD}" dt="2026-03-06T13:54:11.071" v="7961" actId="1035"/>
          <ac:picMkLst>
            <pc:docMk/>
            <pc:sldMk cId="3388720315" sldId="325"/>
            <ac:picMk id="7" creationId="{654DCC50-AEA6-F1A9-64E4-457C5B7E8951}"/>
          </ac:picMkLst>
        </pc:picChg>
        <pc:cxnChg chg="add mod">
          <ac:chgData name="Simona Ferraraccio" userId="c9694aeb-2f50-401b-8abf-67f8a7106701" providerId="ADAL" clId="{728671C3-614E-440E-8F04-5DA1EFA065FD}" dt="2026-03-06T13:54:27.567" v="7963" actId="208"/>
          <ac:cxnSpMkLst>
            <pc:docMk/>
            <pc:sldMk cId="3388720315" sldId="325"/>
            <ac:cxnSpMk id="14" creationId="{264500E6-7396-038A-D329-FE1B1AEB0399}"/>
          </ac:cxnSpMkLst>
        </pc:cxnChg>
      </pc:sldChg>
      <pc:sldChg chg="addSp modSp new mod setBg">
        <pc:chgData name="Simona Ferraraccio" userId="c9694aeb-2f50-401b-8abf-67f8a7106701" providerId="ADAL" clId="{728671C3-614E-440E-8F04-5DA1EFA065FD}" dt="2026-03-06T13:56:59.853" v="8130" actId="113"/>
        <pc:sldMkLst>
          <pc:docMk/>
          <pc:sldMk cId="2634856717" sldId="326"/>
        </pc:sldMkLst>
        <pc:spChg chg="mod">
          <ac:chgData name="Simona Ferraraccio" userId="c9694aeb-2f50-401b-8abf-67f8a7106701" providerId="ADAL" clId="{728671C3-614E-440E-8F04-5DA1EFA065FD}" dt="2026-03-06T13:55:30.738" v="8114" actId="113"/>
          <ac:spMkLst>
            <pc:docMk/>
            <pc:sldMk cId="2634856717" sldId="326"/>
            <ac:spMk id="2" creationId="{F8C14BA7-663B-42EA-101F-0E3F9184217E}"/>
          </ac:spMkLst>
        </pc:spChg>
        <pc:spChg chg="mod">
          <ac:chgData name="Simona Ferraraccio" userId="c9694aeb-2f50-401b-8abf-67f8a7106701" providerId="ADAL" clId="{728671C3-614E-440E-8F04-5DA1EFA065FD}" dt="2026-03-06T13:56:59.853" v="8130" actId="113"/>
          <ac:spMkLst>
            <pc:docMk/>
            <pc:sldMk cId="2634856717" sldId="326"/>
            <ac:spMk id="3" creationId="{6A6A2B73-9DD5-3F99-ADA0-1CC5B4713CE6}"/>
          </ac:spMkLst>
        </pc:spChg>
        <pc:spChg chg="mod">
          <ac:chgData name="Simona Ferraraccio" userId="c9694aeb-2f50-401b-8abf-67f8a7106701" providerId="ADAL" clId="{728671C3-614E-440E-8F04-5DA1EFA065FD}" dt="2026-03-06T13:55:16.585" v="8099" actId="26606"/>
          <ac:spMkLst>
            <pc:docMk/>
            <pc:sldMk cId="2634856717" sldId="326"/>
            <ac:spMk id="4" creationId="{9917AA01-3D22-32E6-6A3A-79A8FE100502}"/>
          </ac:spMkLst>
        </pc:spChg>
        <pc:spChg chg="mod">
          <ac:chgData name="Simona Ferraraccio" userId="c9694aeb-2f50-401b-8abf-67f8a7106701" providerId="ADAL" clId="{728671C3-614E-440E-8F04-5DA1EFA065FD}" dt="2026-03-06T13:55:16.585" v="8099" actId="26606"/>
          <ac:spMkLst>
            <pc:docMk/>
            <pc:sldMk cId="2634856717" sldId="326"/>
            <ac:spMk id="5" creationId="{C2E89DA6-4AE4-43DD-15FA-C88164C48062}"/>
          </ac:spMkLst>
        </pc:spChg>
        <pc:spChg chg="mod">
          <ac:chgData name="Simona Ferraraccio" userId="c9694aeb-2f50-401b-8abf-67f8a7106701" providerId="ADAL" clId="{728671C3-614E-440E-8F04-5DA1EFA065FD}" dt="2026-03-06T13:55:16.585" v="8099" actId="26606"/>
          <ac:spMkLst>
            <pc:docMk/>
            <pc:sldMk cId="2634856717" sldId="326"/>
            <ac:spMk id="6" creationId="{E159DD96-27B9-7F56-E055-2A8A0F313168}"/>
          </ac:spMkLst>
        </pc:spChg>
        <pc:spChg chg="add">
          <ac:chgData name="Simona Ferraraccio" userId="c9694aeb-2f50-401b-8abf-67f8a7106701" providerId="ADAL" clId="{728671C3-614E-440E-8F04-5DA1EFA065FD}" dt="2026-03-06T13:55:16.585" v="8099" actId="26606"/>
          <ac:spMkLst>
            <pc:docMk/>
            <pc:sldMk cId="2634856717" sldId="326"/>
            <ac:spMk id="12" creationId="{9F7D5CDA-D291-4307-BF55-1381FED29634}"/>
          </ac:spMkLst>
        </pc:spChg>
        <pc:picChg chg="add">
          <ac:chgData name="Simona Ferraraccio" userId="c9694aeb-2f50-401b-8abf-67f8a7106701" providerId="ADAL" clId="{728671C3-614E-440E-8F04-5DA1EFA065FD}" dt="2026-03-06T13:55:16.585" v="8099" actId="26606"/>
          <ac:picMkLst>
            <pc:docMk/>
            <pc:sldMk cId="2634856717" sldId="326"/>
            <ac:picMk id="8" creationId="{E66E234C-3E94-3B1F-2343-D0EED0E4C027}"/>
          </ac:picMkLst>
        </pc:picChg>
      </pc:sldChg>
      <pc:sldChg chg="addSp delSp modSp new mod">
        <pc:chgData name="Simona Ferraraccio" userId="c9694aeb-2f50-401b-8abf-67f8a7106701" providerId="ADAL" clId="{728671C3-614E-440E-8F04-5DA1EFA065FD}" dt="2026-03-06T15:03:40.877" v="8297" actId="1076"/>
        <pc:sldMkLst>
          <pc:docMk/>
          <pc:sldMk cId="1728007076" sldId="327"/>
        </pc:sldMkLst>
        <pc:spChg chg="del">
          <ac:chgData name="Simona Ferraraccio" userId="c9694aeb-2f50-401b-8abf-67f8a7106701" providerId="ADAL" clId="{728671C3-614E-440E-8F04-5DA1EFA065FD}" dt="2026-03-06T14:18:19.852" v="8161" actId="478"/>
          <ac:spMkLst>
            <pc:docMk/>
            <pc:sldMk cId="1728007076" sldId="327"/>
            <ac:spMk id="2" creationId="{19410BD5-7637-986C-065F-44CF54428188}"/>
          </ac:spMkLst>
        </pc:spChg>
        <pc:spChg chg="del">
          <ac:chgData name="Simona Ferraraccio" userId="c9694aeb-2f50-401b-8abf-67f8a7106701" providerId="ADAL" clId="{728671C3-614E-440E-8F04-5DA1EFA065FD}" dt="2026-03-06T14:18:18.081" v="8160" actId="478"/>
          <ac:spMkLst>
            <pc:docMk/>
            <pc:sldMk cId="1728007076" sldId="327"/>
            <ac:spMk id="3" creationId="{6F48FC11-A7A2-E7F0-9009-8395C2B2DE70}"/>
          </ac:spMkLst>
        </pc:spChg>
        <pc:spChg chg="add mod">
          <ac:chgData name="Simona Ferraraccio" userId="c9694aeb-2f50-401b-8abf-67f8a7106701" providerId="ADAL" clId="{728671C3-614E-440E-8F04-5DA1EFA065FD}" dt="2026-03-06T14:18:16.496" v="8159"/>
          <ac:spMkLst>
            <pc:docMk/>
            <pc:sldMk cId="1728007076" sldId="327"/>
            <ac:spMk id="7" creationId="{3CE58D7E-847B-DBFA-A76C-E9C1933032BF}"/>
          </ac:spMkLst>
        </pc:spChg>
        <pc:spChg chg="add mod">
          <ac:chgData name="Simona Ferraraccio" userId="c9694aeb-2f50-401b-8abf-67f8a7106701" providerId="ADAL" clId="{728671C3-614E-440E-8F04-5DA1EFA065FD}" dt="2026-03-06T14:22:51.155" v="8213" actId="1076"/>
          <ac:spMkLst>
            <pc:docMk/>
            <pc:sldMk cId="1728007076" sldId="327"/>
            <ac:spMk id="10" creationId="{BF88CC42-8CA0-9E4A-B85C-A0158ED4C3D8}"/>
          </ac:spMkLst>
        </pc:spChg>
        <pc:spChg chg="add mod">
          <ac:chgData name="Simona Ferraraccio" userId="c9694aeb-2f50-401b-8abf-67f8a7106701" providerId="ADAL" clId="{728671C3-614E-440E-8F04-5DA1EFA065FD}" dt="2026-03-06T14:22:47.692" v="8212" actId="1038"/>
          <ac:spMkLst>
            <pc:docMk/>
            <pc:sldMk cId="1728007076" sldId="327"/>
            <ac:spMk id="11" creationId="{34B33840-3C69-3504-1E71-975385A5C611}"/>
          </ac:spMkLst>
        </pc:spChg>
        <pc:spChg chg="add del mod">
          <ac:chgData name="Simona Ferraraccio" userId="c9694aeb-2f50-401b-8abf-67f8a7106701" providerId="ADAL" clId="{728671C3-614E-440E-8F04-5DA1EFA065FD}" dt="2026-03-06T14:19:59.026" v="8180" actId="478"/>
          <ac:spMkLst>
            <pc:docMk/>
            <pc:sldMk cId="1728007076" sldId="327"/>
            <ac:spMk id="13" creationId="{07D86B2F-5E93-4CD7-05AD-8DE33328298C}"/>
          </ac:spMkLst>
        </pc:spChg>
        <pc:spChg chg="add mod">
          <ac:chgData name="Simona Ferraraccio" userId="c9694aeb-2f50-401b-8abf-67f8a7106701" providerId="ADAL" clId="{728671C3-614E-440E-8F04-5DA1EFA065FD}" dt="2026-03-06T14:22:57.631" v="8216" actId="6549"/>
          <ac:spMkLst>
            <pc:docMk/>
            <pc:sldMk cId="1728007076" sldId="327"/>
            <ac:spMk id="14" creationId="{B5E865EB-4142-0109-7D69-3A2735D5178B}"/>
          </ac:spMkLst>
        </pc:spChg>
        <pc:spChg chg="add mod">
          <ac:chgData name="Simona Ferraraccio" userId="c9694aeb-2f50-401b-8abf-67f8a7106701" providerId="ADAL" clId="{728671C3-614E-440E-8F04-5DA1EFA065FD}" dt="2026-03-06T15:03:40.877" v="8297" actId="1076"/>
          <ac:spMkLst>
            <pc:docMk/>
            <pc:sldMk cId="1728007076" sldId="327"/>
            <ac:spMk id="15" creationId="{14C100F9-8AEE-87B5-423E-5AE60A97B39F}"/>
          </ac:spMkLst>
        </pc:spChg>
        <pc:spChg chg="add del mod">
          <ac:chgData name="Simona Ferraraccio" userId="c9694aeb-2f50-401b-8abf-67f8a7106701" providerId="ADAL" clId="{728671C3-614E-440E-8F04-5DA1EFA065FD}" dt="2026-03-06T14:26:04.284" v="8224" actId="478"/>
          <ac:spMkLst>
            <pc:docMk/>
            <pc:sldMk cId="1728007076" sldId="327"/>
            <ac:spMk id="16" creationId="{C9052CD3-EDE9-C405-48B2-D9F00DC1380C}"/>
          </ac:spMkLst>
        </pc:spChg>
        <pc:picChg chg="add mod">
          <ac:chgData name="Simona Ferraraccio" userId="c9694aeb-2f50-401b-8abf-67f8a7106701" providerId="ADAL" clId="{728671C3-614E-440E-8F04-5DA1EFA065FD}" dt="2026-03-06T14:22:47.692" v="8212" actId="1038"/>
          <ac:picMkLst>
            <pc:docMk/>
            <pc:sldMk cId="1728007076" sldId="327"/>
            <ac:picMk id="8" creationId="{C59B7A9D-D086-9A0E-D2A8-DDC345D50A59}"/>
          </ac:picMkLst>
        </pc:picChg>
        <pc:cxnChg chg="add mod">
          <ac:chgData name="Simona Ferraraccio" userId="c9694aeb-2f50-401b-8abf-67f8a7106701" providerId="ADAL" clId="{728671C3-614E-440E-8F04-5DA1EFA065FD}" dt="2026-03-06T14:22:47.692" v="8212" actId="1038"/>
          <ac:cxnSpMkLst>
            <pc:docMk/>
            <pc:sldMk cId="1728007076" sldId="327"/>
            <ac:cxnSpMk id="12" creationId="{7496FBAE-641D-06CB-9095-8585F7DBC589}"/>
          </ac:cxnSpMkLst>
        </pc:cxnChg>
      </pc:sldChg>
      <pc:sldChg chg="addSp delSp modSp new mod">
        <pc:chgData name="Simona Ferraraccio" userId="c9694aeb-2f50-401b-8abf-67f8a7106701" providerId="ADAL" clId="{728671C3-614E-440E-8F04-5DA1EFA065FD}" dt="2026-03-06T15:04:05.173" v="8304" actId="1076"/>
        <pc:sldMkLst>
          <pc:docMk/>
          <pc:sldMk cId="1240828162" sldId="328"/>
        </pc:sldMkLst>
        <pc:spChg chg="del">
          <ac:chgData name="Simona Ferraraccio" userId="c9694aeb-2f50-401b-8abf-67f8a7106701" providerId="ADAL" clId="{728671C3-614E-440E-8F04-5DA1EFA065FD}" dt="2026-03-06T14:27:23.011" v="8230" actId="478"/>
          <ac:spMkLst>
            <pc:docMk/>
            <pc:sldMk cId="1240828162" sldId="328"/>
            <ac:spMk id="2" creationId="{86E4C5C5-4CD1-77F4-5C18-3A7C93BFF5DD}"/>
          </ac:spMkLst>
        </pc:spChg>
        <pc:spChg chg="del">
          <ac:chgData name="Simona Ferraraccio" userId="c9694aeb-2f50-401b-8abf-67f8a7106701" providerId="ADAL" clId="{728671C3-614E-440E-8F04-5DA1EFA065FD}" dt="2026-03-06T14:27:10.922" v="8226" actId="478"/>
          <ac:spMkLst>
            <pc:docMk/>
            <pc:sldMk cId="1240828162" sldId="328"/>
            <ac:spMk id="3" creationId="{983BC4F2-62F4-68EF-D9F1-BC906A3FF4D9}"/>
          </ac:spMkLst>
        </pc:spChg>
        <pc:spChg chg="add mod">
          <ac:chgData name="Simona Ferraraccio" userId="c9694aeb-2f50-401b-8abf-67f8a7106701" providerId="ADAL" clId="{728671C3-614E-440E-8F04-5DA1EFA065FD}" dt="2026-03-06T14:27:19.588" v="8229"/>
          <ac:spMkLst>
            <pc:docMk/>
            <pc:sldMk cId="1240828162" sldId="328"/>
            <ac:spMk id="8" creationId="{D75EBB7A-0ADB-2CF9-DDCD-749794E79BF6}"/>
          </ac:spMkLst>
        </pc:spChg>
        <pc:spChg chg="add mod">
          <ac:chgData name="Simona Ferraraccio" userId="c9694aeb-2f50-401b-8abf-67f8a7106701" providerId="ADAL" clId="{728671C3-614E-440E-8F04-5DA1EFA065FD}" dt="2026-03-06T14:28:11.670" v="8271" actId="14100"/>
          <ac:spMkLst>
            <pc:docMk/>
            <pc:sldMk cId="1240828162" sldId="328"/>
            <ac:spMk id="9" creationId="{9DC2846E-B3A5-B1D6-6A77-8D145F397E5A}"/>
          </ac:spMkLst>
        </pc:spChg>
        <pc:spChg chg="add mod">
          <ac:chgData name="Simona Ferraraccio" userId="c9694aeb-2f50-401b-8abf-67f8a7106701" providerId="ADAL" clId="{728671C3-614E-440E-8F04-5DA1EFA065FD}" dt="2026-03-06T14:27:50.614" v="8232" actId="208"/>
          <ac:spMkLst>
            <pc:docMk/>
            <pc:sldMk cId="1240828162" sldId="328"/>
            <ac:spMk id="10" creationId="{9BFDCB6A-AF87-89B2-2BCE-924120EEFC75}"/>
          </ac:spMkLst>
        </pc:spChg>
        <pc:spChg chg="add mod">
          <ac:chgData name="Simona Ferraraccio" userId="c9694aeb-2f50-401b-8abf-67f8a7106701" providerId="ADAL" clId="{728671C3-614E-440E-8F04-5DA1EFA065FD}" dt="2026-03-06T15:03:34.578" v="8296" actId="120"/>
          <ac:spMkLst>
            <pc:docMk/>
            <pc:sldMk cId="1240828162" sldId="328"/>
            <ac:spMk id="12" creationId="{2E5C0894-699D-0421-C1CF-2952F5A1DB2E}"/>
          </ac:spMkLst>
        </pc:spChg>
        <pc:spChg chg="add mod">
          <ac:chgData name="Simona Ferraraccio" userId="c9694aeb-2f50-401b-8abf-67f8a7106701" providerId="ADAL" clId="{728671C3-614E-440E-8F04-5DA1EFA065FD}" dt="2026-03-06T15:04:05.173" v="8304" actId="1076"/>
          <ac:spMkLst>
            <pc:docMk/>
            <pc:sldMk cId="1240828162" sldId="328"/>
            <ac:spMk id="13" creationId="{C58789A5-8839-2EAF-79A3-76C73FEA5499}"/>
          </ac:spMkLst>
        </pc:spChg>
        <pc:picChg chg="add mod">
          <ac:chgData name="Simona Ferraraccio" userId="c9694aeb-2f50-401b-8abf-67f8a7106701" providerId="ADAL" clId="{728671C3-614E-440E-8F04-5DA1EFA065FD}" dt="2026-03-06T14:27:14.146" v="8228" actId="1076"/>
          <ac:picMkLst>
            <pc:docMk/>
            <pc:sldMk cId="1240828162" sldId="328"/>
            <ac:picMk id="7" creationId="{CBB76A9F-7460-9BB9-9855-5C90BC67B9BF}"/>
          </ac:picMkLst>
        </pc:picChg>
        <pc:cxnChg chg="add mod">
          <ac:chgData name="Simona Ferraraccio" userId="c9694aeb-2f50-401b-8abf-67f8a7106701" providerId="ADAL" clId="{728671C3-614E-440E-8F04-5DA1EFA065FD}" dt="2026-03-06T14:27:50.614" v="8232" actId="208"/>
          <ac:cxnSpMkLst>
            <pc:docMk/>
            <pc:sldMk cId="1240828162" sldId="328"/>
            <ac:cxnSpMk id="11" creationId="{4CD69C4B-E65E-BC71-9477-8001983DE5E0}"/>
          </ac:cxnSpMkLst>
        </pc:cxnChg>
      </pc:sldChg>
      <pc:sldChg chg="addSp delSp modSp new mod">
        <pc:chgData name="Simona Ferraraccio" userId="c9694aeb-2f50-401b-8abf-67f8a7106701" providerId="ADAL" clId="{728671C3-614E-440E-8F04-5DA1EFA065FD}" dt="2026-03-06T15:07:41.799" v="8351" actId="1076"/>
        <pc:sldMkLst>
          <pc:docMk/>
          <pc:sldMk cId="2353528610" sldId="329"/>
        </pc:sldMkLst>
        <pc:spChg chg="del">
          <ac:chgData name="Simona Ferraraccio" userId="c9694aeb-2f50-401b-8abf-67f8a7106701" providerId="ADAL" clId="{728671C3-614E-440E-8F04-5DA1EFA065FD}" dt="2026-03-06T15:04:36.977" v="8309" actId="478"/>
          <ac:spMkLst>
            <pc:docMk/>
            <pc:sldMk cId="2353528610" sldId="329"/>
            <ac:spMk id="2" creationId="{666D3582-0890-90E2-1814-2B6E437F32BC}"/>
          </ac:spMkLst>
        </pc:spChg>
        <pc:spChg chg="del">
          <ac:chgData name="Simona Ferraraccio" userId="c9694aeb-2f50-401b-8abf-67f8a7106701" providerId="ADAL" clId="{728671C3-614E-440E-8F04-5DA1EFA065FD}" dt="2026-03-06T15:04:25.752" v="8307" actId="478"/>
          <ac:spMkLst>
            <pc:docMk/>
            <pc:sldMk cId="2353528610" sldId="329"/>
            <ac:spMk id="3" creationId="{EF4FE763-6B99-84DD-213D-D70DDD6885F0}"/>
          </ac:spMkLst>
        </pc:spChg>
        <pc:spChg chg="add mod">
          <ac:chgData name="Simona Ferraraccio" userId="c9694aeb-2f50-401b-8abf-67f8a7106701" providerId="ADAL" clId="{728671C3-614E-440E-8F04-5DA1EFA065FD}" dt="2026-03-06T15:04:37.508" v="8310"/>
          <ac:spMkLst>
            <pc:docMk/>
            <pc:sldMk cId="2353528610" sldId="329"/>
            <ac:spMk id="8" creationId="{174D6953-8FFC-9393-2924-8F4B15AF347F}"/>
          </ac:spMkLst>
        </pc:spChg>
        <pc:spChg chg="add mod">
          <ac:chgData name="Simona Ferraraccio" userId="c9694aeb-2f50-401b-8abf-67f8a7106701" providerId="ADAL" clId="{728671C3-614E-440E-8F04-5DA1EFA065FD}" dt="2026-03-06T15:05:32.259" v="8325" actId="1038"/>
          <ac:spMkLst>
            <pc:docMk/>
            <pc:sldMk cId="2353528610" sldId="329"/>
            <ac:spMk id="10" creationId="{DC865426-E01E-8069-1878-072603A267B7}"/>
          </ac:spMkLst>
        </pc:spChg>
        <pc:spChg chg="add mod">
          <ac:chgData name="Simona Ferraraccio" userId="c9694aeb-2f50-401b-8abf-67f8a7106701" providerId="ADAL" clId="{728671C3-614E-440E-8F04-5DA1EFA065FD}" dt="2026-03-06T15:05:26.292" v="8319" actId="208"/>
          <ac:spMkLst>
            <pc:docMk/>
            <pc:sldMk cId="2353528610" sldId="329"/>
            <ac:spMk id="11" creationId="{A26E860C-3AFD-EE41-63BA-756755719AC2}"/>
          </ac:spMkLst>
        </pc:spChg>
        <pc:spChg chg="add mod">
          <ac:chgData name="Simona Ferraraccio" userId="c9694aeb-2f50-401b-8abf-67f8a7106701" providerId="ADAL" clId="{728671C3-614E-440E-8F04-5DA1EFA065FD}" dt="2026-03-06T15:06:23.643" v="8336" actId="20577"/>
          <ac:spMkLst>
            <pc:docMk/>
            <pc:sldMk cId="2353528610" sldId="329"/>
            <ac:spMk id="13" creationId="{5C7F6856-C249-D886-E33F-1BC4DB28B7FB}"/>
          </ac:spMkLst>
        </pc:spChg>
        <pc:spChg chg="add mod">
          <ac:chgData name="Simona Ferraraccio" userId="c9694aeb-2f50-401b-8abf-67f8a7106701" providerId="ADAL" clId="{728671C3-614E-440E-8F04-5DA1EFA065FD}" dt="2026-03-06T15:07:41.799" v="8351" actId="1076"/>
          <ac:spMkLst>
            <pc:docMk/>
            <pc:sldMk cId="2353528610" sldId="329"/>
            <ac:spMk id="14" creationId="{E55621EF-4012-34BD-A9D6-0076AE86C7C8}"/>
          </ac:spMkLst>
        </pc:spChg>
        <pc:picChg chg="add mod">
          <ac:chgData name="Simona Ferraraccio" userId="c9694aeb-2f50-401b-8abf-67f8a7106701" providerId="ADAL" clId="{728671C3-614E-440E-8F04-5DA1EFA065FD}" dt="2026-03-06T15:05:16.864" v="8318" actId="1076"/>
          <ac:picMkLst>
            <pc:docMk/>
            <pc:sldMk cId="2353528610" sldId="329"/>
            <ac:picMk id="7" creationId="{320B6E91-97DA-0C15-002E-3504DFCBA3CF}"/>
          </ac:picMkLst>
        </pc:picChg>
        <pc:cxnChg chg="add mod">
          <ac:chgData name="Simona Ferraraccio" userId="c9694aeb-2f50-401b-8abf-67f8a7106701" providerId="ADAL" clId="{728671C3-614E-440E-8F04-5DA1EFA065FD}" dt="2026-03-06T15:05:26.292" v="8319" actId="208"/>
          <ac:cxnSpMkLst>
            <pc:docMk/>
            <pc:sldMk cId="2353528610" sldId="329"/>
            <ac:cxnSpMk id="12" creationId="{FDBFDACD-CAD1-437B-BD08-A4EDF73A8EA4}"/>
          </ac:cxnSpMkLst>
        </pc:cxnChg>
      </pc:sldChg>
      <pc:sldChg chg="addSp delSp modSp new mod">
        <pc:chgData name="Simona Ferraraccio" userId="c9694aeb-2f50-401b-8abf-67f8a7106701" providerId="ADAL" clId="{728671C3-614E-440E-8F04-5DA1EFA065FD}" dt="2026-03-06T15:11:29.088" v="8460" actId="20577"/>
        <pc:sldMkLst>
          <pc:docMk/>
          <pc:sldMk cId="4133230678" sldId="330"/>
        </pc:sldMkLst>
        <pc:spChg chg="del">
          <ac:chgData name="Simona Ferraraccio" userId="c9694aeb-2f50-401b-8abf-67f8a7106701" providerId="ADAL" clId="{728671C3-614E-440E-8F04-5DA1EFA065FD}" dt="2026-03-06T15:09:17.658" v="8407" actId="478"/>
          <ac:spMkLst>
            <pc:docMk/>
            <pc:sldMk cId="4133230678" sldId="330"/>
            <ac:spMk id="2" creationId="{661CE226-35AE-1CA5-EE54-92BF25548014}"/>
          </ac:spMkLst>
        </pc:spChg>
        <pc:spChg chg="del">
          <ac:chgData name="Simona Ferraraccio" userId="c9694aeb-2f50-401b-8abf-67f8a7106701" providerId="ADAL" clId="{728671C3-614E-440E-8F04-5DA1EFA065FD}" dt="2026-03-06T15:09:05.845" v="8404" actId="478"/>
          <ac:spMkLst>
            <pc:docMk/>
            <pc:sldMk cId="4133230678" sldId="330"/>
            <ac:spMk id="3" creationId="{AAA99777-6A66-33C1-065B-01B819403F8D}"/>
          </ac:spMkLst>
        </pc:spChg>
        <pc:spChg chg="add mod">
          <ac:chgData name="Simona Ferraraccio" userId="c9694aeb-2f50-401b-8abf-67f8a7106701" providerId="ADAL" clId="{728671C3-614E-440E-8F04-5DA1EFA065FD}" dt="2026-03-06T15:09:17.900" v="8408"/>
          <ac:spMkLst>
            <pc:docMk/>
            <pc:sldMk cId="4133230678" sldId="330"/>
            <ac:spMk id="8" creationId="{19BE9415-F3B2-90CD-25D0-63A5904B9642}"/>
          </ac:spMkLst>
        </pc:spChg>
        <pc:spChg chg="add mod">
          <ac:chgData name="Simona Ferraraccio" userId="c9694aeb-2f50-401b-8abf-67f8a7106701" providerId="ADAL" clId="{728671C3-614E-440E-8F04-5DA1EFA065FD}" dt="2026-03-06T15:10:10.178" v="8451" actId="1076"/>
          <ac:spMkLst>
            <pc:docMk/>
            <pc:sldMk cId="4133230678" sldId="330"/>
            <ac:spMk id="9" creationId="{E451D62A-58F4-966E-76BB-8C5E82B3BA72}"/>
          </ac:spMkLst>
        </pc:spChg>
        <pc:spChg chg="add mod">
          <ac:chgData name="Simona Ferraraccio" userId="c9694aeb-2f50-401b-8abf-67f8a7106701" providerId="ADAL" clId="{728671C3-614E-440E-8F04-5DA1EFA065FD}" dt="2026-03-06T15:09:32.665" v="8410" actId="208"/>
          <ac:spMkLst>
            <pc:docMk/>
            <pc:sldMk cId="4133230678" sldId="330"/>
            <ac:spMk id="10" creationId="{04A6F579-6C8E-4398-5E1C-91C52594DFE2}"/>
          </ac:spMkLst>
        </pc:spChg>
        <pc:spChg chg="add mod">
          <ac:chgData name="Simona Ferraraccio" userId="c9694aeb-2f50-401b-8abf-67f8a7106701" providerId="ADAL" clId="{728671C3-614E-440E-8F04-5DA1EFA065FD}" dt="2026-03-06T15:10:52.069" v="8457"/>
          <ac:spMkLst>
            <pc:docMk/>
            <pc:sldMk cId="4133230678" sldId="330"/>
            <ac:spMk id="12" creationId="{E9839D4F-859A-28AD-2535-7EB79943580D}"/>
          </ac:spMkLst>
        </pc:spChg>
        <pc:spChg chg="add mod">
          <ac:chgData name="Simona Ferraraccio" userId="c9694aeb-2f50-401b-8abf-67f8a7106701" providerId="ADAL" clId="{728671C3-614E-440E-8F04-5DA1EFA065FD}" dt="2026-03-06T15:11:29.088" v="8460" actId="20577"/>
          <ac:spMkLst>
            <pc:docMk/>
            <pc:sldMk cId="4133230678" sldId="330"/>
            <ac:spMk id="13" creationId="{730F0FB3-5D8B-7C76-9B11-0221CBB3A470}"/>
          </ac:spMkLst>
        </pc:spChg>
        <pc:picChg chg="add mod">
          <ac:chgData name="Simona Ferraraccio" userId="c9694aeb-2f50-401b-8abf-67f8a7106701" providerId="ADAL" clId="{728671C3-614E-440E-8F04-5DA1EFA065FD}" dt="2026-03-06T15:09:09.694" v="8406" actId="1076"/>
          <ac:picMkLst>
            <pc:docMk/>
            <pc:sldMk cId="4133230678" sldId="330"/>
            <ac:picMk id="7" creationId="{5A794577-A988-2835-C5D4-9328E6C53140}"/>
          </ac:picMkLst>
        </pc:picChg>
        <pc:cxnChg chg="add mod">
          <ac:chgData name="Simona Ferraraccio" userId="c9694aeb-2f50-401b-8abf-67f8a7106701" providerId="ADAL" clId="{728671C3-614E-440E-8F04-5DA1EFA065FD}" dt="2026-03-06T15:09:32.665" v="8410" actId="208"/>
          <ac:cxnSpMkLst>
            <pc:docMk/>
            <pc:sldMk cId="4133230678" sldId="330"/>
            <ac:cxnSpMk id="11" creationId="{B13AB77B-59C3-DC01-D348-26EC0D77113C}"/>
          </ac:cxnSpMkLst>
        </pc:cxnChg>
      </pc:sldChg>
      <pc:sldChg chg="addSp delSp modSp new mod">
        <pc:chgData name="Simona Ferraraccio" userId="c9694aeb-2f50-401b-8abf-67f8a7106701" providerId="ADAL" clId="{728671C3-614E-440E-8F04-5DA1EFA065FD}" dt="2026-03-06T15:16:11.102" v="8580"/>
        <pc:sldMkLst>
          <pc:docMk/>
          <pc:sldMk cId="1831635812" sldId="331"/>
        </pc:sldMkLst>
        <pc:spChg chg="del">
          <ac:chgData name="Simona Ferraraccio" userId="c9694aeb-2f50-401b-8abf-67f8a7106701" providerId="ADAL" clId="{728671C3-614E-440E-8F04-5DA1EFA065FD}" dt="2026-03-06T15:13:44.866" v="8514" actId="478"/>
          <ac:spMkLst>
            <pc:docMk/>
            <pc:sldMk cId="1831635812" sldId="331"/>
            <ac:spMk id="2" creationId="{115048B1-6575-3030-46F4-EF461DE67B00}"/>
          </ac:spMkLst>
        </pc:spChg>
        <pc:spChg chg="del">
          <ac:chgData name="Simona Ferraraccio" userId="c9694aeb-2f50-401b-8abf-67f8a7106701" providerId="ADAL" clId="{728671C3-614E-440E-8F04-5DA1EFA065FD}" dt="2026-03-06T15:13:16.299" v="8510" actId="478"/>
          <ac:spMkLst>
            <pc:docMk/>
            <pc:sldMk cId="1831635812" sldId="331"/>
            <ac:spMk id="3" creationId="{4635FB86-AC1D-6DE3-6651-ABA0B4621463}"/>
          </ac:spMkLst>
        </pc:spChg>
        <pc:spChg chg="add mod">
          <ac:chgData name="Simona Ferraraccio" userId="c9694aeb-2f50-401b-8abf-67f8a7106701" providerId="ADAL" clId="{728671C3-614E-440E-8F04-5DA1EFA065FD}" dt="2026-03-06T15:13:32.207" v="8512"/>
          <ac:spMkLst>
            <pc:docMk/>
            <pc:sldMk cId="1831635812" sldId="331"/>
            <ac:spMk id="8" creationId="{C9D02784-2150-5D82-3049-437F24805388}"/>
          </ac:spMkLst>
        </pc:spChg>
        <pc:spChg chg="add mod">
          <ac:chgData name="Simona Ferraraccio" userId="c9694aeb-2f50-401b-8abf-67f8a7106701" providerId="ADAL" clId="{728671C3-614E-440E-8F04-5DA1EFA065FD}" dt="2026-03-06T15:14:09.137" v="8559" actId="20577"/>
          <ac:spMkLst>
            <pc:docMk/>
            <pc:sldMk cId="1831635812" sldId="331"/>
            <ac:spMk id="9" creationId="{54CBC70E-E7AB-33D4-E663-4057C745C7B6}"/>
          </ac:spMkLst>
        </pc:spChg>
        <pc:spChg chg="add mod">
          <ac:chgData name="Simona Ferraraccio" userId="c9694aeb-2f50-401b-8abf-67f8a7106701" providerId="ADAL" clId="{728671C3-614E-440E-8F04-5DA1EFA065FD}" dt="2026-03-06T15:13:39.103" v="8513" actId="208"/>
          <ac:spMkLst>
            <pc:docMk/>
            <pc:sldMk cId="1831635812" sldId="331"/>
            <ac:spMk id="10" creationId="{D4BC877A-5D61-5159-0F4B-28A03F9194A6}"/>
          </ac:spMkLst>
        </pc:spChg>
        <pc:spChg chg="add mod">
          <ac:chgData name="Simona Ferraraccio" userId="c9694aeb-2f50-401b-8abf-67f8a7106701" providerId="ADAL" clId="{728671C3-614E-440E-8F04-5DA1EFA065FD}" dt="2026-03-06T15:16:11.102" v="8580"/>
          <ac:spMkLst>
            <pc:docMk/>
            <pc:sldMk cId="1831635812" sldId="331"/>
            <ac:spMk id="12" creationId="{C3813C25-8F9B-CBBE-32FE-89D8BB1065FE}"/>
          </ac:spMkLst>
        </pc:spChg>
        <pc:spChg chg="add mod">
          <ac:chgData name="Simona Ferraraccio" userId="c9694aeb-2f50-401b-8abf-67f8a7106701" providerId="ADAL" clId="{728671C3-614E-440E-8F04-5DA1EFA065FD}" dt="2026-03-06T15:15:32.044" v="8575" actId="20577"/>
          <ac:spMkLst>
            <pc:docMk/>
            <pc:sldMk cId="1831635812" sldId="331"/>
            <ac:spMk id="13" creationId="{1CA5A180-5DEB-A01E-1BC9-CEDA83F94F7F}"/>
          </ac:spMkLst>
        </pc:spChg>
        <pc:picChg chg="add mod">
          <ac:chgData name="Simona Ferraraccio" userId="c9694aeb-2f50-401b-8abf-67f8a7106701" providerId="ADAL" clId="{728671C3-614E-440E-8F04-5DA1EFA065FD}" dt="2026-03-06T15:14:22.505" v="8566" actId="1037"/>
          <ac:picMkLst>
            <pc:docMk/>
            <pc:sldMk cId="1831635812" sldId="331"/>
            <ac:picMk id="7" creationId="{F7EF8975-72B9-3383-13C6-6FCA0115F3A1}"/>
          </ac:picMkLst>
        </pc:picChg>
        <pc:cxnChg chg="add mod">
          <ac:chgData name="Simona Ferraraccio" userId="c9694aeb-2f50-401b-8abf-67f8a7106701" providerId="ADAL" clId="{728671C3-614E-440E-8F04-5DA1EFA065FD}" dt="2026-03-06T15:13:39.103" v="8513" actId="208"/>
          <ac:cxnSpMkLst>
            <pc:docMk/>
            <pc:sldMk cId="1831635812" sldId="331"/>
            <ac:cxnSpMk id="11" creationId="{E7BF042C-690E-B63C-DDB2-9A9300CE5B92}"/>
          </ac:cxnSpMkLst>
        </pc:cxnChg>
      </pc:sldChg>
      <pc:sldChg chg="addSp delSp modSp new mod">
        <pc:chgData name="Simona Ferraraccio" userId="c9694aeb-2f50-401b-8abf-67f8a7106701" providerId="ADAL" clId="{728671C3-614E-440E-8F04-5DA1EFA065FD}" dt="2026-03-06T15:29:00.659" v="8813"/>
        <pc:sldMkLst>
          <pc:docMk/>
          <pc:sldMk cId="1799775952" sldId="332"/>
        </pc:sldMkLst>
        <pc:spChg chg="del">
          <ac:chgData name="Simona Ferraraccio" userId="c9694aeb-2f50-401b-8abf-67f8a7106701" providerId="ADAL" clId="{728671C3-614E-440E-8F04-5DA1EFA065FD}" dt="2026-03-06T15:21:13.628" v="8646" actId="478"/>
          <ac:spMkLst>
            <pc:docMk/>
            <pc:sldMk cId="1799775952" sldId="332"/>
            <ac:spMk id="2" creationId="{30A9B119-D3DD-57BF-76BC-51C764757A8F}"/>
          </ac:spMkLst>
        </pc:spChg>
        <pc:spChg chg="del">
          <ac:chgData name="Simona Ferraraccio" userId="c9694aeb-2f50-401b-8abf-67f8a7106701" providerId="ADAL" clId="{728671C3-614E-440E-8F04-5DA1EFA065FD}" dt="2026-03-06T15:21:27.356" v="8648" actId="478"/>
          <ac:spMkLst>
            <pc:docMk/>
            <pc:sldMk cId="1799775952" sldId="332"/>
            <ac:spMk id="3" creationId="{75BB5F92-761B-E4D4-E04E-100C221349A3}"/>
          </ac:spMkLst>
        </pc:spChg>
        <pc:spChg chg="add mod">
          <ac:chgData name="Simona Ferraraccio" userId="c9694aeb-2f50-401b-8abf-67f8a7106701" providerId="ADAL" clId="{728671C3-614E-440E-8F04-5DA1EFA065FD}" dt="2026-03-06T15:21:10.579" v="8645"/>
          <ac:spMkLst>
            <pc:docMk/>
            <pc:sldMk cId="1799775952" sldId="332"/>
            <ac:spMk id="7" creationId="{5EC95CA4-12CC-E372-5684-D9F08C49AD4B}"/>
          </ac:spMkLst>
        </pc:spChg>
        <pc:spChg chg="add mod">
          <ac:chgData name="Simona Ferraraccio" userId="c9694aeb-2f50-401b-8abf-67f8a7106701" providerId="ADAL" clId="{728671C3-614E-440E-8F04-5DA1EFA065FD}" dt="2026-03-06T15:22:13.996" v="8707" actId="20577"/>
          <ac:spMkLst>
            <pc:docMk/>
            <pc:sldMk cId="1799775952" sldId="332"/>
            <ac:spMk id="9" creationId="{2644D300-0E61-0A17-BBA0-B94A093E4F78}"/>
          </ac:spMkLst>
        </pc:spChg>
        <pc:spChg chg="add mod">
          <ac:chgData name="Simona Ferraraccio" userId="c9694aeb-2f50-401b-8abf-67f8a7106701" providerId="ADAL" clId="{728671C3-614E-440E-8F04-5DA1EFA065FD}" dt="2026-03-06T15:21:52.803" v="8660" actId="208"/>
          <ac:spMkLst>
            <pc:docMk/>
            <pc:sldMk cId="1799775952" sldId="332"/>
            <ac:spMk id="10" creationId="{08A9A6C0-8C18-F6A6-23CD-BFAF44073262}"/>
          </ac:spMkLst>
        </pc:spChg>
        <pc:spChg chg="add mod">
          <ac:chgData name="Simona Ferraraccio" userId="c9694aeb-2f50-401b-8abf-67f8a7106701" providerId="ADAL" clId="{728671C3-614E-440E-8F04-5DA1EFA065FD}" dt="2026-03-06T15:22:59.322" v="8716"/>
          <ac:spMkLst>
            <pc:docMk/>
            <pc:sldMk cId="1799775952" sldId="332"/>
            <ac:spMk id="12" creationId="{9174B383-2DA0-F2C3-EBEF-45D6F86F97F0}"/>
          </ac:spMkLst>
        </pc:spChg>
        <pc:spChg chg="add mod">
          <ac:chgData name="Simona Ferraraccio" userId="c9694aeb-2f50-401b-8abf-67f8a7106701" providerId="ADAL" clId="{728671C3-614E-440E-8F04-5DA1EFA065FD}" dt="2026-03-06T15:29:00.659" v="8813"/>
          <ac:spMkLst>
            <pc:docMk/>
            <pc:sldMk cId="1799775952" sldId="332"/>
            <ac:spMk id="13" creationId="{A3F42E6C-55FB-5FCF-C10B-40F769F8919C}"/>
          </ac:spMkLst>
        </pc:spChg>
        <pc:picChg chg="add mod">
          <ac:chgData name="Simona Ferraraccio" userId="c9694aeb-2f50-401b-8abf-67f8a7106701" providerId="ADAL" clId="{728671C3-614E-440E-8F04-5DA1EFA065FD}" dt="2026-03-06T15:21:33.890" v="8650" actId="1076"/>
          <ac:picMkLst>
            <pc:docMk/>
            <pc:sldMk cId="1799775952" sldId="332"/>
            <ac:picMk id="8" creationId="{E2F929DA-0F9F-5E4D-F2BC-7370BD521787}"/>
          </ac:picMkLst>
        </pc:picChg>
        <pc:cxnChg chg="add mod">
          <ac:chgData name="Simona Ferraraccio" userId="c9694aeb-2f50-401b-8abf-67f8a7106701" providerId="ADAL" clId="{728671C3-614E-440E-8F04-5DA1EFA065FD}" dt="2026-03-06T15:21:52.803" v="8660" actId="208"/>
          <ac:cxnSpMkLst>
            <pc:docMk/>
            <pc:sldMk cId="1799775952" sldId="332"/>
            <ac:cxnSpMk id="11" creationId="{6DB5B53C-4EA6-066F-923A-B42345EF4FB5}"/>
          </ac:cxnSpMkLst>
        </pc:cxnChg>
      </pc:sldChg>
      <pc:sldChg chg="addSp delSp modSp new del mod setBg">
        <pc:chgData name="Simona Ferraraccio" userId="c9694aeb-2f50-401b-8abf-67f8a7106701" providerId="ADAL" clId="{728671C3-614E-440E-8F04-5DA1EFA065FD}" dt="2026-03-06T15:34:28.758" v="8824" actId="47"/>
        <pc:sldMkLst>
          <pc:docMk/>
          <pc:sldMk cId="965327193" sldId="333"/>
        </pc:sldMkLst>
        <pc:spChg chg="del">
          <ac:chgData name="Simona Ferraraccio" userId="c9694aeb-2f50-401b-8abf-67f8a7106701" providerId="ADAL" clId="{728671C3-614E-440E-8F04-5DA1EFA065FD}" dt="2026-03-06T15:33:47.544" v="8817" actId="478"/>
          <ac:spMkLst>
            <pc:docMk/>
            <pc:sldMk cId="965327193" sldId="333"/>
            <ac:spMk id="2" creationId="{29F5A606-1464-3D29-3866-82C29CBBE558}"/>
          </ac:spMkLst>
        </pc:spChg>
        <pc:spChg chg="del">
          <ac:chgData name="Simona Ferraraccio" userId="c9694aeb-2f50-401b-8abf-67f8a7106701" providerId="ADAL" clId="{728671C3-614E-440E-8F04-5DA1EFA065FD}" dt="2026-03-06T15:33:44.248" v="8815" actId="478"/>
          <ac:spMkLst>
            <pc:docMk/>
            <pc:sldMk cId="965327193" sldId="333"/>
            <ac:spMk id="3" creationId="{311F26A2-C49D-6778-B26A-E0DB1FD35796}"/>
          </ac:spMkLst>
        </pc:spChg>
        <pc:spChg chg="mod">
          <ac:chgData name="Simona Ferraraccio" userId="c9694aeb-2f50-401b-8abf-67f8a7106701" providerId="ADAL" clId="{728671C3-614E-440E-8F04-5DA1EFA065FD}" dt="2026-03-06T15:33:50.677" v="8818" actId="26606"/>
          <ac:spMkLst>
            <pc:docMk/>
            <pc:sldMk cId="965327193" sldId="333"/>
            <ac:spMk id="4" creationId="{DF5060E0-8CE8-300F-3C43-785223BAABC4}"/>
          </ac:spMkLst>
        </pc:spChg>
        <pc:spChg chg="mod">
          <ac:chgData name="Simona Ferraraccio" userId="c9694aeb-2f50-401b-8abf-67f8a7106701" providerId="ADAL" clId="{728671C3-614E-440E-8F04-5DA1EFA065FD}" dt="2026-03-06T15:33:50.677" v="8818" actId="26606"/>
          <ac:spMkLst>
            <pc:docMk/>
            <pc:sldMk cId="965327193" sldId="333"/>
            <ac:spMk id="5" creationId="{BCE62306-FDB9-CE07-7B69-D2881C74A8EC}"/>
          </ac:spMkLst>
        </pc:spChg>
        <pc:spChg chg="mod">
          <ac:chgData name="Simona Ferraraccio" userId="c9694aeb-2f50-401b-8abf-67f8a7106701" providerId="ADAL" clId="{728671C3-614E-440E-8F04-5DA1EFA065FD}" dt="2026-03-06T15:33:50.677" v="8818" actId="26606"/>
          <ac:spMkLst>
            <pc:docMk/>
            <pc:sldMk cId="965327193" sldId="333"/>
            <ac:spMk id="6" creationId="{6DFC73FE-755D-C270-E241-95FFA091E986}"/>
          </ac:spMkLst>
        </pc:spChg>
        <pc:graphicFrameChg chg="add del mod modGraphic">
          <ac:chgData name="Simona Ferraraccio" userId="c9694aeb-2f50-401b-8abf-67f8a7106701" providerId="ADAL" clId="{728671C3-614E-440E-8F04-5DA1EFA065FD}" dt="2026-03-06T15:34:18.250" v="8822" actId="478"/>
          <ac:graphicFrameMkLst>
            <pc:docMk/>
            <pc:sldMk cId="965327193" sldId="333"/>
            <ac:graphicFrameMk id="7" creationId="{7563D9DF-9BD7-B15E-99EE-300338EF7F7B}"/>
          </ac:graphicFrameMkLst>
        </pc:graphicFrameChg>
      </pc:sldChg>
      <pc:sldChg chg="add">
        <pc:chgData name="Simona Ferraraccio" userId="c9694aeb-2f50-401b-8abf-67f8a7106701" providerId="ADAL" clId="{728671C3-614E-440E-8F04-5DA1EFA065FD}" dt="2026-03-06T15:34:26.881" v="8823"/>
        <pc:sldMkLst>
          <pc:docMk/>
          <pc:sldMk cId="4128787619" sldId="33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F7693F-6FA7-4912-91F8-2E3122162B48}" type="datetimeFigureOut">
              <a:rPr lang="en-GB" smtClean="0"/>
              <a:t>05/03/2026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88BF99-B7D1-415A-BB49-B23A50197B52}" type="slidenum">
              <a:rPr lang="en-GB" smtClean="0"/>
              <a:t>‹#›</a:t>
            </a:fld>
            <a:endParaRPr lang="en-GB"/>
          </a:p>
        </p:txBody>
      </p:sp>
    </p:spTree>
    <p:extLst>
      <p:ext uri="{BB962C8B-B14F-4D97-AF65-F5344CB8AC3E}">
        <p14:creationId xmlns:p14="http://schemas.microsoft.com/office/powerpoint/2010/main" val="2338333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FA0086-4210-483F-80D6-0FBCEE658360}" type="slidenum">
              <a:rPr lang="en-GB" smtClean="0"/>
              <a:t>1</a:t>
            </a:fld>
            <a:endParaRPr lang="en-GB"/>
          </a:p>
        </p:txBody>
      </p:sp>
    </p:spTree>
    <p:extLst>
      <p:ext uri="{BB962C8B-B14F-4D97-AF65-F5344CB8AC3E}">
        <p14:creationId xmlns:p14="http://schemas.microsoft.com/office/powerpoint/2010/main" val="3552202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88BF99-B7D1-415A-BB49-B23A50197B52}" type="slidenum">
              <a:rPr lang="en-GB" smtClean="0"/>
              <a:t>16</a:t>
            </a:fld>
            <a:endParaRPr lang="en-GB"/>
          </a:p>
        </p:txBody>
      </p:sp>
    </p:spTree>
    <p:extLst>
      <p:ext uri="{BB962C8B-B14F-4D97-AF65-F5344CB8AC3E}">
        <p14:creationId xmlns:p14="http://schemas.microsoft.com/office/powerpoint/2010/main" val="3240670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85F2F-5723-CF60-0E49-A6CD7DBFA6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5CBBB1-3DF5-D3F6-0798-32609640B3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691298-7297-9D17-CB84-62A5B251D629}"/>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18EF097E-6D58-3F44-F575-ECB67735B39A}"/>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CAB9ECD-07F6-B021-65ED-1E5FE8E44B70}"/>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4293622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DACA8-F4C7-6EE6-1F9C-88B5D2ED17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1C482D-0F4B-B6FB-4A23-14A9EC7723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DC802-F786-2FA8-1B94-39C425208C86}"/>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47CBB187-4376-AB81-9F18-5CE2D1240F0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70B81248-E322-DB31-A72B-D5AEE10AE581}"/>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3264965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6F346-29B9-D844-D63D-C0817E129A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D27B141-5BC3-5B85-0A37-08E0EB7984B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52D2EB-D35D-2D13-225B-26AA38453012}"/>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4CE3BFBE-5617-E0BD-7C1B-E7785B4871E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AE4AEC8-29D5-5E73-BB16-2FB41071AF4B}"/>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4086712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843D5-B843-8328-964E-078DD03681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1406EC-0C07-D782-069E-1F44D2AB736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EB87F0-54E1-CD6D-EB57-4B7C5898C6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59CCDA-0672-71A6-FE60-95C0AF84CD89}"/>
              </a:ext>
            </a:extLst>
          </p:cNvPr>
          <p:cNvSpPr>
            <a:spLocks noGrp="1"/>
          </p:cNvSpPr>
          <p:nvPr>
            <p:ph type="dt" sz="half" idx="10"/>
          </p:nvPr>
        </p:nvSpPr>
        <p:spPr/>
        <p:txBody>
          <a:bodyPr/>
          <a:lstStyle/>
          <a:p>
            <a:r>
              <a:rPr lang="en-US"/>
              <a:t>BMHP4029</a:t>
            </a:r>
            <a:endParaRPr lang="en-GB"/>
          </a:p>
        </p:txBody>
      </p:sp>
      <p:sp>
        <p:nvSpPr>
          <p:cNvPr id="6" name="Footer Placeholder 5">
            <a:extLst>
              <a:ext uri="{FF2B5EF4-FFF2-40B4-BE49-F238E27FC236}">
                <a16:creationId xmlns:a16="http://schemas.microsoft.com/office/drawing/2014/main" id="{DC910A34-807E-7394-F118-D7414497A6F2}"/>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95F83DAF-1D3A-27FC-847F-FCE7CC1167B7}"/>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3515655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364D-E7BE-8787-5143-E990744F6B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4B7191-0234-A4E6-4BE7-AF54EF3062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DAFEA8-68C4-8E3C-F938-AEFB380D85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A464B5-712C-5758-AA8E-9B97126ABE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FA3BC5-B677-DAAD-44B9-F2B41E28B4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A52921-9491-C265-2B3A-B42083EE9DFF}"/>
              </a:ext>
            </a:extLst>
          </p:cNvPr>
          <p:cNvSpPr>
            <a:spLocks noGrp="1"/>
          </p:cNvSpPr>
          <p:nvPr>
            <p:ph type="dt" sz="half" idx="10"/>
          </p:nvPr>
        </p:nvSpPr>
        <p:spPr/>
        <p:txBody>
          <a:bodyPr/>
          <a:lstStyle/>
          <a:p>
            <a:r>
              <a:rPr lang="en-US"/>
              <a:t>BMHP4029</a:t>
            </a:r>
            <a:endParaRPr lang="en-GB"/>
          </a:p>
        </p:txBody>
      </p:sp>
      <p:sp>
        <p:nvSpPr>
          <p:cNvPr id="8" name="Footer Placeholder 7">
            <a:extLst>
              <a:ext uri="{FF2B5EF4-FFF2-40B4-BE49-F238E27FC236}">
                <a16:creationId xmlns:a16="http://schemas.microsoft.com/office/drawing/2014/main" id="{E30B9743-50F8-5F70-5F01-4A68A5FCF721}"/>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003E1557-DAB2-4ED5-455E-71A396A2E13A}"/>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1845440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F874F-479F-F291-6EA5-A0ECF71606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19AF10-5680-A5AE-B8F4-2B9057DD8395}"/>
              </a:ext>
            </a:extLst>
          </p:cNvPr>
          <p:cNvSpPr>
            <a:spLocks noGrp="1"/>
          </p:cNvSpPr>
          <p:nvPr>
            <p:ph type="dt" sz="half" idx="10"/>
          </p:nvPr>
        </p:nvSpPr>
        <p:spPr/>
        <p:txBody>
          <a:bodyPr/>
          <a:lstStyle/>
          <a:p>
            <a:r>
              <a:rPr lang="en-US"/>
              <a:t>BMHP4029</a:t>
            </a:r>
            <a:endParaRPr lang="en-GB"/>
          </a:p>
        </p:txBody>
      </p:sp>
      <p:sp>
        <p:nvSpPr>
          <p:cNvPr id="4" name="Footer Placeholder 3">
            <a:extLst>
              <a:ext uri="{FF2B5EF4-FFF2-40B4-BE49-F238E27FC236}">
                <a16:creationId xmlns:a16="http://schemas.microsoft.com/office/drawing/2014/main" id="{BDD2BED8-9F4E-16C7-4058-35E3B4E33762}"/>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F844577F-C3F0-A530-7A1D-B4AFF0E43DAF}"/>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815075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36A2E8-2D2B-ACD7-0C07-2BD50F63E929}"/>
              </a:ext>
            </a:extLst>
          </p:cNvPr>
          <p:cNvSpPr>
            <a:spLocks noGrp="1"/>
          </p:cNvSpPr>
          <p:nvPr>
            <p:ph type="dt" sz="half" idx="10"/>
          </p:nvPr>
        </p:nvSpPr>
        <p:spPr/>
        <p:txBody>
          <a:bodyPr/>
          <a:lstStyle/>
          <a:p>
            <a:r>
              <a:rPr lang="en-US"/>
              <a:t>BMHP4029</a:t>
            </a:r>
            <a:endParaRPr lang="en-GB"/>
          </a:p>
        </p:txBody>
      </p:sp>
      <p:sp>
        <p:nvSpPr>
          <p:cNvPr id="3" name="Footer Placeholder 2">
            <a:extLst>
              <a:ext uri="{FF2B5EF4-FFF2-40B4-BE49-F238E27FC236}">
                <a16:creationId xmlns:a16="http://schemas.microsoft.com/office/drawing/2014/main" id="{ECA4549B-24C4-C7CC-694F-E7F1263EF2FF}"/>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046D6B44-1C32-9487-545C-6AA222D919D2}"/>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3897257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F549C-2B7A-F7D3-6A36-28AB8629E8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ACDDCA-3BE3-FD12-84B2-3F6724905A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77337E5-7F43-A18C-122B-0500472237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E5F226-B480-65A8-2DD3-822FE72232E7}"/>
              </a:ext>
            </a:extLst>
          </p:cNvPr>
          <p:cNvSpPr>
            <a:spLocks noGrp="1"/>
          </p:cNvSpPr>
          <p:nvPr>
            <p:ph type="dt" sz="half" idx="10"/>
          </p:nvPr>
        </p:nvSpPr>
        <p:spPr/>
        <p:txBody>
          <a:bodyPr/>
          <a:lstStyle/>
          <a:p>
            <a:r>
              <a:rPr lang="en-US"/>
              <a:t>BMHP4029</a:t>
            </a:r>
            <a:endParaRPr lang="en-GB"/>
          </a:p>
        </p:txBody>
      </p:sp>
      <p:sp>
        <p:nvSpPr>
          <p:cNvPr id="6" name="Footer Placeholder 5">
            <a:extLst>
              <a:ext uri="{FF2B5EF4-FFF2-40B4-BE49-F238E27FC236}">
                <a16:creationId xmlns:a16="http://schemas.microsoft.com/office/drawing/2014/main" id="{423884D2-28D0-97DA-2DEB-A33538531102}"/>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B49C71A1-4531-D172-9767-A6B1A9ED5682}"/>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3646604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58D1C-B5D5-728E-F33E-1673C827B3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4DD570-C2AB-4168-2ECA-2446245D01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884AA9-12F4-F5C6-3E99-2B12D28D26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D1708A-6C8E-A890-5BE4-19EDC1EEC88C}"/>
              </a:ext>
            </a:extLst>
          </p:cNvPr>
          <p:cNvSpPr>
            <a:spLocks noGrp="1"/>
          </p:cNvSpPr>
          <p:nvPr>
            <p:ph type="dt" sz="half" idx="10"/>
          </p:nvPr>
        </p:nvSpPr>
        <p:spPr/>
        <p:txBody>
          <a:bodyPr/>
          <a:lstStyle/>
          <a:p>
            <a:r>
              <a:rPr lang="en-US"/>
              <a:t>BMHP4029</a:t>
            </a:r>
            <a:endParaRPr lang="en-GB"/>
          </a:p>
        </p:txBody>
      </p:sp>
      <p:sp>
        <p:nvSpPr>
          <p:cNvPr id="6" name="Footer Placeholder 5">
            <a:extLst>
              <a:ext uri="{FF2B5EF4-FFF2-40B4-BE49-F238E27FC236}">
                <a16:creationId xmlns:a16="http://schemas.microsoft.com/office/drawing/2014/main" id="{3F296981-5F14-0440-E771-6B2BC135059C}"/>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ED90188A-61E7-0362-DC05-6CA033B13A91}"/>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4121328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D65EC-97CB-EC0F-B496-7245B4320F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805853-4F3E-0C4D-9D58-1F28E45EE2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3789E5-BDE8-C6F0-76A3-7D98234F8BB8}"/>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0EFFD9B6-DDA0-75C1-B275-C5CC1712C33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7C923CD-C17E-1089-CBB9-67D5ADBFBC25}"/>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2262929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94E97C-63A8-BFF7-5C5F-E8A02BE88D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85B9A0-4F62-6E8B-CCC0-13E2DFF0F1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FD4673-6BB4-BF75-FD86-67747AFC9648}"/>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43FE1609-25F3-00E4-13A7-0F52FCC3EFCA}"/>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DED4CDB-99F6-4786-A1A2-EE34CB1A415A}"/>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4144952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F23E07-4ED3-8B39-5633-B78E0D2A27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4F5687-FED5-7078-4CF2-CF63D9109E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E4ACEE-DDE0-61FB-7C31-82ED912755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US"/>
              <a:t>BMHP4029</a:t>
            </a:r>
            <a:endParaRPr lang="en-GB"/>
          </a:p>
        </p:txBody>
      </p:sp>
      <p:sp>
        <p:nvSpPr>
          <p:cNvPr id="5" name="Footer Placeholder 4">
            <a:extLst>
              <a:ext uri="{FF2B5EF4-FFF2-40B4-BE49-F238E27FC236}">
                <a16:creationId xmlns:a16="http://schemas.microsoft.com/office/drawing/2014/main" id="{0A24DA52-0E39-8022-B38D-6A055680D7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BCB1EC46-D95F-D37A-739B-1BF4BA0E06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F751E00-08BC-4BA3-B9D8-B600BC476DBA}" type="slidenum">
              <a:rPr lang="en-GB" smtClean="0"/>
              <a:t>‹#›</a:t>
            </a:fld>
            <a:endParaRPr lang="en-GB"/>
          </a:p>
        </p:txBody>
      </p:sp>
    </p:spTree>
    <p:extLst>
      <p:ext uri="{BB962C8B-B14F-4D97-AF65-F5344CB8AC3E}">
        <p14:creationId xmlns:p14="http://schemas.microsoft.com/office/powerpoint/2010/main" val="27207889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mailto:s.ferraraccio@uwtsd.ac.uk"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businessballs.com/strategy-innovation/swot-analysis" TargetMode="External"/><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es.vecteezy.com/arte-vectorial/16221741-5w1h-es-un-enfoque-de-cuestionamiento-y-un-metodo-de-resolucion-de-problemas-que-tiene-como-objetivo-ver-las-ideas-desde-varias-perspectivas" TargetMode="External"/><Relationship Id="rId5" Type="http://schemas.openxmlformats.org/officeDocument/2006/relationships/image" Target="../media/image3.jpeg"/><Relationship Id="rId10" Type="http://schemas.openxmlformats.org/officeDocument/2006/relationships/hyperlink" Target="https://pharmacyinformaticsacademy.com/2020/05/27/sbar-a-useful-tool-in-healthcare-it/" TargetMode="External"/><Relationship Id="rId4" Type="http://schemas.openxmlformats.org/officeDocument/2006/relationships/hyperlink" Target="https://ccmit.mit.edu/problem-solving/" TargetMode="External"/><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medium.com/@selineeisma/case-study-food-sustainability-ux-ui-design-project-41d892ee9b1a"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ar.inspiredpencil.com/pictures-2023/take-a-break"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ar.inspiredpencil.com/pictures-2023/take-a-break"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080/14494035.2017.1361633" TargetMode="External"/><Relationship Id="rId2" Type="http://schemas.openxmlformats.org/officeDocument/2006/relationships/hyperlink" Target="https://commonslibrary.org/what-are-wicked-problems/" TargetMode="External"/><Relationship Id="rId1" Type="http://schemas.openxmlformats.org/officeDocument/2006/relationships/slideLayout" Target="../slideLayouts/slideLayout2.xml"/><Relationship Id="rId6" Type="http://schemas.openxmlformats.org/officeDocument/2006/relationships/hyperlink" Target="https://www.sign.ac.uk/patient-public-involvement/sign-100-training/module-4-making-recommendations/#:~:text=Here%20are%20some%20tips%20for%20writing%20recommendations:,the%20evidence.%20Weak%20recommendations%20are%20called%20%22conditional%22." TargetMode="External"/><Relationship Id="rId5" Type="http://schemas.openxmlformats.org/officeDocument/2006/relationships/hyperlink" Target="https://www.ucc-today.com/journals/issue/launch-edition/article/navigating-wicked-problems-healthcare" TargetMode="External"/><Relationship Id="rId4" Type="http://schemas.openxmlformats.org/officeDocument/2006/relationships/hyperlink" Target="https://doi.org/10.1007/BF01405730"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olderpeople.wales/library/Accessing_Health_Services_in_Wales_-_Transport_Issues_and_Barriers.pdf" TargetMode="External"/><Relationship Id="rId3" Type="http://schemas.openxmlformats.org/officeDocument/2006/relationships/hyperlink" Target="https://www.ccal.co.uk/post/solving-the-wicked-problem-of-health-inequalities" TargetMode="External"/><Relationship Id="rId7" Type="http://schemas.openxmlformats.org/officeDocument/2006/relationships/hyperlink" Target="https://arc-nenc.nihr.ac.uk/evidence/poverty-proofing-healthcare/" TargetMode="External"/><Relationship Id="rId12" Type="http://schemas.openxmlformats.org/officeDocument/2006/relationships/hyperlink" Target="https://doi.org/10.1186/s12889-021-10630-1" TargetMode="External"/><Relationship Id="rId2" Type="http://schemas.openxmlformats.org/officeDocument/2006/relationships/hyperlink" Target="https://www.nhsconfed.org/articles/solving-wicked-problem-health-inequalities" TargetMode="External"/><Relationship Id="rId1" Type="http://schemas.openxmlformats.org/officeDocument/2006/relationships/slideLayout" Target="../slideLayouts/slideLayout2.xml"/><Relationship Id="rId6" Type="http://schemas.openxmlformats.org/officeDocument/2006/relationships/hyperlink" Target="https://www.healthwatch.co.uk/news/2023-09-12/third-people-england-lack-confidence-they-can-access-critical-nhs-services" TargetMode="External"/><Relationship Id="rId11" Type="http://schemas.openxmlformats.org/officeDocument/2006/relationships/hyperlink" Target="https://commonslibrary.parliament.uk/nhs-pressures-in-england-waiting-times-demand-and-capacity/" TargetMode="External"/><Relationship Id="rId5" Type="http://schemas.openxmlformats.org/officeDocument/2006/relationships/hyperlink" Target="https://doi.org/10.1016/j.healthpol.2025.105310" TargetMode="External"/><Relationship Id="rId10" Type="http://schemas.openxmlformats.org/officeDocument/2006/relationships/hyperlink" Target="https://post.parliament.uk/integrating-health-and-social-care-a-path-to-better-services-and-outcomes/" TargetMode="External"/><Relationship Id="rId4" Type="http://schemas.openxmlformats.org/officeDocument/2006/relationships/hyperlink" Target="https://www.heec.co.uk/resource/what-works-designing-health-care-inclusively-for-people-with-low-incomes/" TargetMode="External"/><Relationship Id="rId9" Type="http://schemas.openxmlformats.org/officeDocument/2006/relationships/hyperlink" Target="https://insightcollective.socialcare.wales/evidence-summaries/supporting-older-peoples-social-inclusion-and-access-to-care"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www.health.org.uk/publications/reports/how-many-beds-will-the-nhs-need-over-the-coming-decade" TargetMode="External"/><Relationship Id="rId3" Type="http://schemas.openxmlformats.org/officeDocument/2006/relationships/hyperlink" Target="https://commonslibrary.parliament.uk/delayed-hospital-discharges-and-adult-social-care/" TargetMode="External"/><Relationship Id="rId7" Type="http://schemas.openxmlformats.org/officeDocument/2006/relationships/hyperlink" Target="https://www.express.co.uk/news/uk/1707340/hospital-beds-blocked-healthy-patients" TargetMode="External"/><Relationship Id="rId12" Type="http://schemas.openxmlformats.org/officeDocument/2006/relationships/hyperlink" Target="https://www.nuffieldtrust.org.uk/resource/health-and-care-finance-tracker?gad_source=1&amp;gad_campaignid=9719703961&amp;gclid=Cj0KCQiAk6rNBhCxARIsAN5mQLuEqh-BUxUTUfmCkdHdEZMXcaey7riSHkwSbZ3KtjY6-_ExjsgJ4lsaAtJuEALw_wcB#toc-header-3" TargetMode="External"/><Relationship Id="rId2" Type="http://schemas.openxmlformats.org/officeDocument/2006/relationships/hyperlink" Target="https://www.caremark.co.uk/northampton/news/bed-blocking-how-the-crisis-in-england-is-preventing-people-from-receiving-the-care-they-need-at-home/" TargetMode="External"/><Relationship Id="rId1" Type="http://schemas.openxmlformats.org/officeDocument/2006/relationships/slideLayout" Target="../slideLayouts/slideLayout2.xml"/><Relationship Id="rId6" Type="http://schemas.openxmlformats.org/officeDocument/2006/relationships/hyperlink" Target="https://inews.co.uk/news/nhs-discharges-patients-into-hotels-to-ease-bed-blocking-and-ae-crisis-2064833" TargetMode="External"/><Relationship Id="rId11" Type="http://schemas.openxmlformats.org/officeDocument/2006/relationships/hyperlink" Target="https://www.health.org.uk/evidence-hub/housing?gad_source=1&amp;gad_campaignid=13881943804&amp;gclid=Cj0KCQiAk6rNBhCxARIsAN5mQLuz6LNHSiBy_vgSDwsH6oDpZXJMNvNgb-PDr7amQSPNvve9uvw03LsaAoOuEALw_wcB" TargetMode="External"/><Relationship Id="rId5" Type="http://schemas.openxmlformats.org/officeDocument/2006/relationships/hyperlink" Target="https://inews.co.uk/news/nhs-crisis-health-leaders-downing-street-rishi-sunak-forum-2070856" TargetMode="External"/><Relationship Id="rId10" Type="http://schemas.openxmlformats.org/officeDocument/2006/relationships/hyperlink" Target="https://www.kingsfund.org.uk/insight-and-analysis/long-reads/integrated-care-systems-social-care?gad_source=1&amp;gad_campaignid=90680859&amp;gclid=Cj0KCQiAk6rNBhCxARIsAN5mQLugbcF09VLO9Q62oWwTYUtKfgnjkW_nXt1mIGY9zQ2y2KmuybZIZJEaAsegEALw_wcB" TargetMode="External"/><Relationship Id="rId4" Type="http://schemas.openxmlformats.org/officeDocument/2006/relationships/hyperlink" Target="https://doi.org/10.1136/bmj.p83" TargetMode="External"/><Relationship Id="rId9" Type="http://schemas.openxmlformats.org/officeDocument/2006/relationships/hyperlink" Target="https://www.kingsfund.org.uk/publications/social-care-360"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doi.org/10.1080/00036846.2018.1490000" TargetMode="External"/><Relationship Id="rId13" Type="http://schemas.openxmlformats.org/officeDocument/2006/relationships/hyperlink" Target="https://doi.org/10.1186/s12889-024-17940-0" TargetMode="External"/><Relationship Id="rId3" Type="http://schemas.openxmlformats.org/officeDocument/2006/relationships/hyperlink" Target="https://www.kingsfund.org.uk/insight-and-analysis/long-reads/burnout-belief-reforming-the-nhs" TargetMode="External"/><Relationship Id="rId7" Type="http://schemas.openxmlformats.org/officeDocument/2006/relationships/hyperlink" Target="https://migrationobservatory.ox.ac.uk/resources/briefings/migration-and-the-health-and-care-workforce/" TargetMode="External"/><Relationship Id="rId12" Type="http://schemas.openxmlformats.org/officeDocument/2006/relationships/hyperlink" Target="https://doi.org/10.4000/osb.3216" TargetMode="External"/><Relationship Id="rId2" Type="http://schemas.openxmlformats.org/officeDocument/2006/relationships/hyperlink" Target="https://www.nhshealthatwork.co.uk/images/library/files/Bulletins/3.7.20_Mental_Health_of_Nurses.pdf" TargetMode="External"/><Relationship Id="rId1" Type="http://schemas.openxmlformats.org/officeDocument/2006/relationships/slideLayout" Target="../slideLayouts/slideLayout2.xml"/><Relationship Id="rId6" Type="http://schemas.openxmlformats.org/officeDocument/2006/relationships/hyperlink" Target="https://www.nuffieldtrust.org.uk/resource/what-health-and-care-need-from-the-next-government-1-nhs-staffing?gad_source=1&amp;gad_campaignid=22483505404&amp;gclid=Cj0KCQiAk6rNBhCxARIsAN5mQLuszyWH9uGchhOydspI6uUXdx0hlFFfXkYISILzOagq9EIgcooQVI8aAvjMEALw_wcB" TargetMode="External"/><Relationship Id="rId11" Type="http://schemas.openxmlformats.org/officeDocument/2006/relationships/hyperlink" Target="https://doi.org/10.1046/j.1365-2354.2000.00205.x" TargetMode="External"/><Relationship Id="rId5" Type="http://schemas.openxmlformats.org/officeDocument/2006/relationships/hyperlink" Target="https://doi.org/10.1002/capr.70055" TargetMode="External"/><Relationship Id="rId10" Type="http://schemas.openxmlformats.org/officeDocument/2006/relationships/hyperlink" Target="https://www.thelancet.com/journals/lancet/article/PIIS0140-6736(21)00231-2/fulltext" TargetMode="External"/><Relationship Id="rId4" Type="http://schemas.openxmlformats.org/officeDocument/2006/relationships/hyperlink" Target="https://committees.parliament.uk/publications/6158/documents/68766/default/" TargetMode="External"/><Relationship Id="rId9" Type="http://schemas.openxmlformats.org/officeDocument/2006/relationships/hyperlink" Target="https://doi.org/10.1093/postmj/qgad131" TargetMode="External"/><Relationship Id="rId14" Type="http://schemas.openxmlformats.org/officeDocument/2006/relationships/hyperlink" Target="https://doi.org/10.1080/13607863.2025.2593969"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doi.org/10.1108/09526861311311391" TargetMode="External"/><Relationship Id="rId3" Type="http://schemas.openxmlformats.org/officeDocument/2006/relationships/hyperlink" Target="https://iris.who.int/handle/10665/358832" TargetMode="External"/><Relationship Id="rId7" Type="http://schemas.openxmlformats.org/officeDocument/2006/relationships/hyperlink" Target="https://www.health.org.uk/sites/default/files/2019-11/nhs-performance-and-waiting-times-priorities-for-the-next-government-ge02-.pdf" TargetMode="External"/><Relationship Id="rId12" Type="http://schemas.openxmlformats.org/officeDocument/2006/relationships/hyperlink" Target="https://www.england.nhs.uk/2020/10/nhs-to-introduce-one-stop-shops-in-the-community-for-life-saving-checks/" TargetMode="External"/><Relationship Id="rId2" Type="http://schemas.openxmlformats.org/officeDocument/2006/relationships/hyperlink" Target="https://research.ebsco.com/linkprocessor/plink?id=6e9360f1-9d37-3eeb-af38-43020ab3acf4" TargetMode="External"/><Relationship Id="rId1" Type="http://schemas.openxmlformats.org/officeDocument/2006/relationships/slideLayout" Target="../slideLayouts/slideLayout2.xml"/><Relationship Id="rId6" Type="http://schemas.openxmlformats.org/officeDocument/2006/relationships/hyperlink" Target="https://abridgetoofartobefairtofermanagh.wordpress.com/wp-content/uploads/2023/01/kf-strategies-to-reduce-waiting-times-2022.pdf" TargetMode="External"/><Relationship Id="rId11" Type="http://schemas.openxmlformats.org/officeDocument/2006/relationships/hyperlink" Target="https://doi.org/10.3390/medicina59101872" TargetMode="External"/><Relationship Id="rId5" Type="http://schemas.openxmlformats.org/officeDocument/2006/relationships/hyperlink" Target="https://doi.org/10.1177/0046958020910305" TargetMode="External"/><Relationship Id="rId10" Type="http://schemas.openxmlformats.org/officeDocument/2006/relationships/hyperlink" Target="https://doi.org/10.1016/j.healthpol.2025.105478" TargetMode="External"/><Relationship Id="rId4" Type="http://schemas.openxmlformats.org/officeDocument/2006/relationships/hyperlink" Target="https://doi.org/10.1038/s41404-021-0947-5" TargetMode="External"/><Relationship Id="rId9" Type="http://schemas.openxmlformats.org/officeDocument/2006/relationships/hyperlink" Target="https://doi.org/10.1016/j.ejor.2011.10.040"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england.nhs.uk/2021/05/ambulance-ipads-improve-patient-care-under-nhs-long-term-plan/" TargetMode="External"/><Relationship Id="rId2" Type="http://schemas.openxmlformats.org/officeDocument/2006/relationships/hyperlink" Target="https://doi.org/10.12968/jpar.2015.7.1.6"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nuffieldtrust.org.uk/news-item/navigating-complexity-moral-distress-among-nhs-chief-executives"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google.com/url?sa=t&amp;rct=j&amp;q=&amp;esrc=s&amp;source=web&amp;cd=&amp;ved=2ahUKEwjR2MyPyouTAxWzVkEAHY96ACAQFnoECB0QAQ&amp;url=https%3A%2F%2Fthehealthinnovationnetwork.co.uk%2Finterviews%2Fmeet-the-innovator-jez-ellerd-styles%2F&amp;usg=AOvVaw37CSPeX_8BdrPm--JBzA7B&amp;opi=89978449" TargetMode="External"/><Relationship Id="rId2" Type="http://schemas.openxmlformats.org/officeDocument/2006/relationships/hyperlink" Target="https://thehealthinnovationnetwork.co.uk/interviews/meet-the-innovator-jez-ellerd-styl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reative Problem Solving Kids Images – Browse 38,683 Stock Photos, Vectors,  and Video | Adobe Stock">
            <a:extLst>
              <a:ext uri="{FF2B5EF4-FFF2-40B4-BE49-F238E27FC236}">
                <a16:creationId xmlns:a16="http://schemas.microsoft.com/office/drawing/2014/main" id="{567D57EE-4C23-CA4D-A247-C25C9F521F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119" r="1117"/>
          <a:stretch>
            <a:fillRect/>
          </a:stretch>
        </p:blipFill>
        <p:spPr bwMode="auto">
          <a:xfrm>
            <a:off x="1" y="10"/>
            <a:ext cx="931866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C05671E-B5AC-B8A1-2BB5-90C3592253E9}"/>
              </a:ext>
            </a:extLst>
          </p:cNvPr>
          <p:cNvSpPr>
            <a:spLocks noGrp="1"/>
          </p:cNvSpPr>
          <p:nvPr>
            <p:ph type="ctrTitle"/>
          </p:nvPr>
        </p:nvSpPr>
        <p:spPr>
          <a:xfrm>
            <a:off x="8825500" y="743447"/>
            <a:ext cx="3366499" cy="2685553"/>
          </a:xfrm>
          <a:noFill/>
        </p:spPr>
        <p:txBody>
          <a:bodyPr vert="horz" lIns="91440" tIns="45720" rIns="91440" bIns="45720" rtlCol="0">
            <a:normAutofit/>
          </a:bodyPr>
          <a:lstStyle/>
          <a:p>
            <a:r>
              <a:rPr lang="en-US" sz="3600" b="1"/>
              <a:t>Problem solving in </a:t>
            </a:r>
            <a:br>
              <a:rPr lang="en-US" sz="3600" b="1"/>
            </a:br>
            <a:r>
              <a:rPr lang="en-US" sz="3600" b="1"/>
              <a:t>Health and Care</a:t>
            </a:r>
          </a:p>
        </p:txBody>
      </p:sp>
      <p:sp>
        <p:nvSpPr>
          <p:cNvPr id="3" name="Subtitle 2">
            <a:extLst>
              <a:ext uri="{FF2B5EF4-FFF2-40B4-BE49-F238E27FC236}">
                <a16:creationId xmlns:a16="http://schemas.microsoft.com/office/drawing/2014/main" id="{CEF4F345-A68B-37A3-F0BC-4B2404D4EA6A}"/>
              </a:ext>
            </a:extLst>
          </p:cNvPr>
          <p:cNvSpPr>
            <a:spLocks noGrp="1"/>
          </p:cNvSpPr>
          <p:nvPr>
            <p:ph type="subTitle" idx="1"/>
          </p:nvPr>
        </p:nvSpPr>
        <p:spPr>
          <a:xfrm>
            <a:off x="8536027" y="3696965"/>
            <a:ext cx="3445766" cy="2417588"/>
          </a:xfrm>
          <a:noFill/>
        </p:spPr>
        <p:txBody>
          <a:bodyPr vert="horz" lIns="91440" tIns="45720" rIns="91440" bIns="45720" rtlCol="0">
            <a:normAutofit/>
          </a:bodyPr>
          <a:lstStyle/>
          <a:p>
            <a:r>
              <a:rPr lang="en-US" sz="2000" dirty="0"/>
              <a:t>BMHP4029</a:t>
            </a:r>
          </a:p>
          <a:p>
            <a:r>
              <a:rPr lang="en-US" sz="2000" dirty="0">
                <a:hlinkClick r:id="rId4"/>
              </a:rPr>
              <a:t>s.ferraraccio@uwtsd.ac.uk</a:t>
            </a:r>
            <a:endParaRPr lang="en-US" sz="2000" dirty="0"/>
          </a:p>
          <a:p>
            <a:endParaRPr lang="en-US" sz="2000" dirty="0"/>
          </a:p>
          <a:p>
            <a:r>
              <a:rPr lang="en-US" sz="2000" dirty="0"/>
              <a:t>Week 7 - 09.03.2026</a:t>
            </a:r>
          </a:p>
          <a:p>
            <a:endParaRPr lang="en-US" sz="2000" dirty="0"/>
          </a:p>
          <a:p>
            <a:r>
              <a:rPr lang="en-US" sz="2000" dirty="0"/>
              <a:t>IM13</a:t>
            </a:r>
          </a:p>
        </p:txBody>
      </p:sp>
      <p:sp>
        <p:nvSpPr>
          <p:cNvPr id="4" name="Slide Number Placeholder 3">
            <a:extLst>
              <a:ext uri="{FF2B5EF4-FFF2-40B4-BE49-F238E27FC236}">
                <a16:creationId xmlns:a16="http://schemas.microsoft.com/office/drawing/2014/main" id="{7BCD81BC-6CD1-9FFC-D182-5E0CC1A4CAEA}"/>
              </a:ext>
            </a:extLst>
          </p:cNvPr>
          <p:cNvSpPr>
            <a:spLocks noGrp="1"/>
          </p:cNvSpPr>
          <p:nvPr>
            <p:ph type="sldNum" sz="quarter" idx="12"/>
          </p:nvPr>
        </p:nvSpPr>
        <p:spPr>
          <a:xfrm>
            <a:off x="8610600" y="6356350"/>
            <a:ext cx="2743200" cy="365125"/>
          </a:xfrm>
        </p:spPr>
        <p:txBody>
          <a:bodyPr>
            <a:normAutofit/>
          </a:bodyPr>
          <a:lstStyle/>
          <a:p>
            <a:pPr>
              <a:spcAft>
                <a:spcPts val="600"/>
              </a:spcAft>
            </a:pPr>
            <a:fld id="{E1076ED0-0DB3-4879-AAE5-5C20D22C1DF4}" type="slidenum">
              <a:rPr lang="en-US" smtClean="0"/>
              <a:pPr>
                <a:spcAft>
                  <a:spcPts val="600"/>
                </a:spcAft>
              </a:pPr>
              <a:t>1</a:t>
            </a:fld>
            <a:endParaRPr lang="en-US" dirty="0"/>
          </a:p>
        </p:txBody>
      </p:sp>
      <p:sp>
        <p:nvSpPr>
          <p:cNvPr id="5" name="Footer Placeholder 4">
            <a:extLst>
              <a:ext uri="{FF2B5EF4-FFF2-40B4-BE49-F238E27FC236}">
                <a16:creationId xmlns:a16="http://schemas.microsoft.com/office/drawing/2014/main" id="{F829C120-05EA-4E7F-C7F0-758DB3E655BF}"/>
              </a:ext>
            </a:extLst>
          </p:cNvPr>
          <p:cNvSpPr>
            <a:spLocks noGrp="1"/>
          </p:cNvSpPr>
          <p:nvPr>
            <p:ph type="ftr" sz="quarter" idx="11"/>
          </p:nvPr>
        </p:nvSpPr>
        <p:spPr/>
        <p:txBody>
          <a:bodyPr/>
          <a:lstStyle/>
          <a:p>
            <a:r>
              <a:rPr lang="en-US"/>
              <a:t>Dr Simona Ferraraccio</a:t>
            </a:r>
          </a:p>
        </p:txBody>
      </p:sp>
      <p:sp>
        <p:nvSpPr>
          <p:cNvPr id="7" name="Date Placeholder 6">
            <a:extLst>
              <a:ext uri="{FF2B5EF4-FFF2-40B4-BE49-F238E27FC236}">
                <a16:creationId xmlns:a16="http://schemas.microsoft.com/office/drawing/2014/main" id="{14DE30DC-E108-D1A0-A785-25D922F31BD1}"/>
              </a:ext>
            </a:extLst>
          </p:cNvPr>
          <p:cNvSpPr>
            <a:spLocks noGrp="1"/>
          </p:cNvSpPr>
          <p:nvPr>
            <p:ph type="dt" sz="half" idx="10"/>
          </p:nvPr>
        </p:nvSpPr>
        <p:spPr/>
        <p:txBody>
          <a:bodyPr/>
          <a:lstStyle/>
          <a:p>
            <a:r>
              <a:rPr lang="en-US"/>
              <a:t>BMHP4029</a:t>
            </a:r>
            <a:endParaRPr lang="en-GB"/>
          </a:p>
        </p:txBody>
      </p:sp>
    </p:spTree>
    <p:extLst>
      <p:ext uri="{BB962C8B-B14F-4D97-AF65-F5344CB8AC3E}">
        <p14:creationId xmlns:p14="http://schemas.microsoft.com/office/powerpoint/2010/main" val="570640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C1D51-D37C-B273-7C4B-097768A05C6B}"/>
              </a:ext>
            </a:extLst>
          </p:cNvPr>
          <p:cNvSpPr>
            <a:spLocks noGrp="1"/>
          </p:cNvSpPr>
          <p:nvPr>
            <p:ph type="title"/>
          </p:nvPr>
        </p:nvSpPr>
        <p:spPr>
          <a:xfrm>
            <a:off x="221750" y="314323"/>
            <a:ext cx="10515600" cy="1325563"/>
          </a:xfrm>
        </p:spPr>
        <p:txBody>
          <a:bodyPr/>
          <a:lstStyle/>
          <a:p>
            <a:r>
              <a:rPr lang="en-GB" b="1"/>
              <a:t>Key dates</a:t>
            </a:r>
          </a:p>
        </p:txBody>
      </p:sp>
      <p:sp>
        <p:nvSpPr>
          <p:cNvPr id="3" name="Content Placeholder 2">
            <a:extLst>
              <a:ext uri="{FF2B5EF4-FFF2-40B4-BE49-F238E27FC236}">
                <a16:creationId xmlns:a16="http://schemas.microsoft.com/office/drawing/2014/main" id="{6927B327-0D9D-717D-F1DA-41BD2E484851}"/>
              </a:ext>
            </a:extLst>
          </p:cNvPr>
          <p:cNvSpPr>
            <a:spLocks noGrp="1"/>
          </p:cNvSpPr>
          <p:nvPr>
            <p:ph idx="1"/>
          </p:nvPr>
        </p:nvSpPr>
        <p:spPr>
          <a:xfrm>
            <a:off x="221750" y="2005011"/>
            <a:ext cx="10515600" cy="4351338"/>
          </a:xfrm>
        </p:spPr>
        <p:txBody>
          <a:bodyPr/>
          <a:lstStyle/>
          <a:p>
            <a:r>
              <a:rPr lang="en-GB" strike="sngStrike" dirty="0"/>
              <a:t>Week 3 (09 Feb 2026): Referencing lecture </a:t>
            </a:r>
          </a:p>
          <a:p>
            <a:r>
              <a:rPr lang="en-GB" strike="sngStrike" dirty="0"/>
              <a:t>Week 4 (16 Feb 2026): Reading week</a:t>
            </a:r>
          </a:p>
          <a:p>
            <a:r>
              <a:rPr lang="en-GB" strike="sngStrike" dirty="0"/>
              <a:t>Week 6 (02 Mar 2026): Escape room activity</a:t>
            </a:r>
            <a:r>
              <a:rPr lang="en-GB" dirty="0"/>
              <a:t> </a:t>
            </a:r>
          </a:p>
          <a:p>
            <a:r>
              <a:rPr lang="en-GB" dirty="0"/>
              <a:t>Easter break (30 Mar 2026 – 12 Apr 2026)</a:t>
            </a:r>
          </a:p>
          <a:p>
            <a:r>
              <a:rPr lang="en-GB" dirty="0"/>
              <a:t>Bank holiday (04 May 2026)</a:t>
            </a:r>
          </a:p>
          <a:p>
            <a:r>
              <a:rPr lang="en-GB" dirty="0"/>
              <a:t>Final Submission: 08 May 2026</a:t>
            </a:r>
          </a:p>
        </p:txBody>
      </p:sp>
      <p:sp>
        <p:nvSpPr>
          <p:cNvPr id="4" name="Footer Placeholder 3">
            <a:extLst>
              <a:ext uri="{FF2B5EF4-FFF2-40B4-BE49-F238E27FC236}">
                <a16:creationId xmlns:a16="http://schemas.microsoft.com/office/drawing/2014/main" id="{FA734F36-11C8-C1C6-D5A5-3EFA30E4071E}"/>
              </a:ext>
            </a:extLst>
          </p:cNvPr>
          <p:cNvSpPr>
            <a:spLocks noGrp="1"/>
          </p:cNvSpPr>
          <p:nvPr>
            <p:ph type="ftr" sz="quarter" idx="11"/>
          </p:nvPr>
        </p:nvSpPr>
        <p:spPr/>
        <p:txBody>
          <a:bodyPr/>
          <a:lstStyle/>
          <a:p>
            <a:r>
              <a:rPr lang="en-US"/>
              <a:t>Dr Simona Ferraraccio</a:t>
            </a:r>
          </a:p>
        </p:txBody>
      </p:sp>
      <p:sp>
        <p:nvSpPr>
          <p:cNvPr id="5" name="Slide Number Placeholder 4">
            <a:extLst>
              <a:ext uri="{FF2B5EF4-FFF2-40B4-BE49-F238E27FC236}">
                <a16:creationId xmlns:a16="http://schemas.microsoft.com/office/drawing/2014/main" id="{98DB116B-332F-21C4-C09B-FA3C1F908FBA}"/>
              </a:ext>
            </a:extLst>
          </p:cNvPr>
          <p:cNvSpPr>
            <a:spLocks noGrp="1"/>
          </p:cNvSpPr>
          <p:nvPr>
            <p:ph type="sldNum" sz="quarter" idx="12"/>
          </p:nvPr>
        </p:nvSpPr>
        <p:spPr/>
        <p:txBody>
          <a:bodyPr/>
          <a:lstStyle/>
          <a:p>
            <a:fld id="{E1076ED0-0DB3-4879-AAE5-5C20D22C1DF4}" type="slidenum">
              <a:rPr lang="en-US" smtClean="0"/>
              <a:t>2</a:t>
            </a:fld>
            <a:endParaRPr lang="en-US"/>
          </a:p>
        </p:txBody>
      </p:sp>
      <p:pic>
        <p:nvPicPr>
          <p:cNvPr id="7" name="Picture 2" descr="Creative Problem Solving Kids Images – Browse 38,683 Stock Photos, Vectors,  and Video | Adobe Stock">
            <a:extLst>
              <a:ext uri="{FF2B5EF4-FFF2-40B4-BE49-F238E27FC236}">
                <a16:creationId xmlns:a16="http://schemas.microsoft.com/office/drawing/2014/main" id="{B6887DE1-B604-F54E-1BBA-2F6EE190DE48}"/>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5119" r="1117"/>
          <a:stretch>
            <a:fillRect/>
          </a:stretch>
        </p:blipFill>
        <p:spPr bwMode="auto">
          <a:xfrm>
            <a:off x="2522358"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8" name="Date Placeholder 7">
            <a:extLst>
              <a:ext uri="{FF2B5EF4-FFF2-40B4-BE49-F238E27FC236}">
                <a16:creationId xmlns:a16="http://schemas.microsoft.com/office/drawing/2014/main" id="{65953C54-6682-848F-9DFB-EA6E5C1FB7ED}"/>
              </a:ext>
            </a:extLst>
          </p:cNvPr>
          <p:cNvSpPr>
            <a:spLocks noGrp="1"/>
          </p:cNvSpPr>
          <p:nvPr>
            <p:ph type="dt" sz="half" idx="10"/>
          </p:nvPr>
        </p:nvSpPr>
        <p:spPr/>
        <p:txBody>
          <a:bodyPr/>
          <a:lstStyle/>
          <a:p>
            <a:r>
              <a:rPr lang="en-US"/>
              <a:t>BMHP4029</a:t>
            </a:r>
            <a:endParaRPr lang="en-GB"/>
          </a:p>
        </p:txBody>
      </p:sp>
    </p:spTree>
    <p:extLst>
      <p:ext uri="{BB962C8B-B14F-4D97-AF65-F5344CB8AC3E}">
        <p14:creationId xmlns:p14="http://schemas.microsoft.com/office/powerpoint/2010/main" val="2978079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2" descr="Creative Problem Solving Kids Images – Browse 38,683 Stock Photos, Vectors,  and Video | Adobe Stock">
            <a:extLst>
              <a:ext uri="{FF2B5EF4-FFF2-40B4-BE49-F238E27FC236}">
                <a16:creationId xmlns:a16="http://schemas.microsoft.com/office/drawing/2014/main" id="{4E29527D-D32E-CC89-9DC8-822ED6DF26E7}"/>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5119" r="1117"/>
          <a:stretch>
            <a:fillRect/>
          </a:stretch>
        </p:blipFill>
        <p:spPr bwMode="auto">
          <a:xfrm>
            <a:off x="0" y="0"/>
            <a:ext cx="1219200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diagram of a problem solving process&#10;&#10;AI-generated content may be incorrect.">
            <a:extLst>
              <a:ext uri="{FF2B5EF4-FFF2-40B4-BE49-F238E27FC236}">
                <a16:creationId xmlns:a16="http://schemas.microsoft.com/office/drawing/2014/main" id="{C8AEE028-3B56-A98B-6024-45F425410ED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09170" y="60170"/>
            <a:ext cx="2889317" cy="2874870"/>
          </a:xfrm>
          <a:prstGeom prst="rect">
            <a:avLst/>
          </a:prstGeom>
        </p:spPr>
      </p:pic>
      <p:pic>
        <p:nvPicPr>
          <p:cNvPr id="4" name="Picture 3" descr="A circular diagram with different colored circles&#10;&#10;AI-generated content may be incorrect.">
            <a:extLst>
              <a:ext uri="{FF2B5EF4-FFF2-40B4-BE49-F238E27FC236}">
                <a16:creationId xmlns:a16="http://schemas.microsoft.com/office/drawing/2014/main" id="{98C90EA6-3F00-BD96-AB0E-9939BBC5F8A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1783" t="14610" r="22626" b="14831"/>
          <a:stretch>
            <a:fillRect/>
          </a:stretch>
        </p:blipFill>
        <p:spPr>
          <a:xfrm>
            <a:off x="8610600" y="31190"/>
            <a:ext cx="3022987" cy="3069547"/>
          </a:xfrm>
          <a:prstGeom prst="rect">
            <a:avLst/>
          </a:prstGeom>
        </p:spPr>
      </p:pic>
      <p:sp>
        <p:nvSpPr>
          <p:cNvPr id="7" name="Title 1">
            <a:extLst>
              <a:ext uri="{FF2B5EF4-FFF2-40B4-BE49-F238E27FC236}">
                <a16:creationId xmlns:a16="http://schemas.microsoft.com/office/drawing/2014/main" id="{3112AB4C-6DA4-1DA9-DDDE-DEF80C1F8A5E}"/>
              </a:ext>
            </a:extLst>
          </p:cNvPr>
          <p:cNvSpPr txBox="1">
            <a:spLocks/>
          </p:cNvSpPr>
          <p:nvPr/>
        </p:nvSpPr>
        <p:spPr>
          <a:xfrm>
            <a:off x="30144" y="3100737"/>
            <a:ext cx="4783015" cy="463481"/>
          </a:xfrm>
          <a:prstGeom prst="rect">
            <a:avLst/>
          </a:prstGeom>
          <a:solidFill>
            <a:schemeClr val="accent2">
              <a:lumMod val="20000"/>
              <a:lumOff val="80000"/>
            </a:schemeClr>
          </a:solidFill>
          <a:ln>
            <a:solidFill>
              <a:srgbClr val="C00000"/>
            </a:solidFill>
          </a:ln>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a:t>Summary from last weeks</a:t>
            </a:r>
          </a:p>
        </p:txBody>
      </p:sp>
      <p:sp>
        <p:nvSpPr>
          <p:cNvPr id="8" name="Footer Placeholder 7">
            <a:extLst>
              <a:ext uri="{FF2B5EF4-FFF2-40B4-BE49-F238E27FC236}">
                <a16:creationId xmlns:a16="http://schemas.microsoft.com/office/drawing/2014/main" id="{9B2816BE-0439-89BC-C4FA-E38B28AF8CA6}"/>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13CAEA2F-F45F-4325-DEE0-99603D780101}"/>
              </a:ext>
            </a:extLst>
          </p:cNvPr>
          <p:cNvSpPr>
            <a:spLocks noGrp="1"/>
          </p:cNvSpPr>
          <p:nvPr>
            <p:ph type="sldNum" sz="quarter" idx="12"/>
          </p:nvPr>
        </p:nvSpPr>
        <p:spPr/>
        <p:txBody>
          <a:bodyPr/>
          <a:lstStyle/>
          <a:p>
            <a:fld id="{6F751E00-08BC-4BA3-B9D8-B600BC476DBA}" type="slidenum">
              <a:rPr lang="en-GB" smtClean="0"/>
              <a:t>3</a:t>
            </a:fld>
            <a:endParaRPr lang="en-GB"/>
          </a:p>
        </p:txBody>
      </p:sp>
      <p:sp>
        <p:nvSpPr>
          <p:cNvPr id="10" name="Date Placeholder 9">
            <a:extLst>
              <a:ext uri="{FF2B5EF4-FFF2-40B4-BE49-F238E27FC236}">
                <a16:creationId xmlns:a16="http://schemas.microsoft.com/office/drawing/2014/main" id="{65B62135-221E-FE43-5C8E-929607F66910}"/>
              </a:ext>
            </a:extLst>
          </p:cNvPr>
          <p:cNvSpPr>
            <a:spLocks noGrp="1"/>
          </p:cNvSpPr>
          <p:nvPr>
            <p:ph type="dt" sz="half" idx="10"/>
          </p:nvPr>
        </p:nvSpPr>
        <p:spPr/>
        <p:txBody>
          <a:bodyPr/>
          <a:lstStyle/>
          <a:p>
            <a:r>
              <a:rPr lang="en-US"/>
              <a:t>BMHP4029</a:t>
            </a:r>
            <a:endParaRPr lang="en-GB"/>
          </a:p>
        </p:txBody>
      </p:sp>
      <p:pic>
        <p:nvPicPr>
          <p:cNvPr id="3" name="Picture 2">
            <a:extLst>
              <a:ext uri="{FF2B5EF4-FFF2-40B4-BE49-F238E27FC236}">
                <a16:creationId xmlns:a16="http://schemas.microsoft.com/office/drawing/2014/main" id="{3939D650-4A53-89AA-6752-5745F3923A77}"/>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10811" t="7891" r="10371" b="6994"/>
          <a:stretch>
            <a:fillRect/>
          </a:stretch>
        </p:blipFill>
        <p:spPr>
          <a:xfrm>
            <a:off x="5038832" y="3100737"/>
            <a:ext cx="3114568" cy="3089778"/>
          </a:xfrm>
          <a:prstGeom prst="rect">
            <a:avLst/>
          </a:prstGeom>
        </p:spPr>
      </p:pic>
      <p:pic>
        <p:nvPicPr>
          <p:cNvPr id="11" name="Picture 10">
            <a:extLst>
              <a:ext uri="{FF2B5EF4-FFF2-40B4-BE49-F238E27FC236}">
                <a16:creationId xmlns:a16="http://schemas.microsoft.com/office/drawing/2014/main" id="{CF986A37-6752-D9A2-FD7A-76B1B9A6E8C0}"/>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8091" t="22645" r="6012" b="3777"/>
          <a:stretch>
            <a:fillRect/>
          </a:stretch>
        </p:blipFill>
        <p:spPr>
          <a:xfrm>
            <a:off x="8610600" y="3146984"/>
            <a:ext cx="3216310" cy="3072852"/>
          </a:xfrm>
          <a:prstGeom prst="rect">
            <a:avLst/>
          </a:prstGeom>
        </p:spPr>
      </p:pic>
    </p:spTree>
    <p:extLst>
      <p:ext uri="{BB962C8B-B14F-4D97-AF65-F5344CB8AC3E}">
        <p14:creationId xmlns:p14="http://schemas.microsoft.com/office/powerpoint/2010/main" val="2298887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8FAA17B-595C-1593-C6FB-4B6F1A5655EC}"/>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6A06364B-3B05-44D3-8ACF-19858E5D0F9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8EAA293-C778-4554-6259-68A586AFCFC4}"/>
              </a:ext>
            </a:extLst>
          </p:cNvPr>
          <p:cNvSpPr>
            <a:spLocks noGrp="1"/>
          </p:cNvSpPr>
          <p:nvPr>
            <p:ph type="sldNum" sz="quarter" idx="12"/>
          </p:nvPr>
        </p:nvSpPr>
        <p:spPr/>
        <p:txBody>
          <a:bodyPr/>
          <a:lstStyle/>
          <a:p>
            <a:fld id="{6F751E00-08BC-4BA3-B9D8-B600BC476DBA}" type="slidenum">
              <a:rPr lang="en-GB" smtClean="0"/>
              <a:t>4</a:t>
            </a:fld>
            <a:endParaRPr lang="en-GB"/>
          </a:p>
        </p:txBody>
      </p:sp>
      <p:sp>
        <p:nvSpPr>
          <p:cNvPr id="7" name="TextBox 6">
            <a:extLst>
              <a:ext uri="{FF2B5EF4-FFF2-40B4-BE49-F238E27FC236}">
                <a16:creationId xmlns:a16="http://schemas.microsoft.com/office/drawing/2014/main" id="{375873EC-5CA0-1E7F-61AE-C88E9AAF3596}"/>
              </a:ext>
            </a:extLst>
          </p:cNvPr>
          <p:cNvSpPr txBox="1"/>
          <p:nvPr/>
        </p:nvSpPr>
        <p:spPr>
          <a:xfrm>
            <a:off x="480363" y="1572963"/>
            <a:ext cx="1700466" cy="523220"/>
          </a:xfrm>
          <a:prstGeom prst="rect">
            <a:avLst/>
          </a:prstGeom>
          <a:noFill/>
        </p:spPr>
        <p:txBody>
          <a:bodyPr wrap="none" rtlCol="0">
            <a:spAutoFit/>
          </a:bodyPr>
          <a:lstStyle/>
          <a:p>
            <a:r>
              <a:rPr lang="en-GB" sz="2800" b="1"/>
              <a:t>Contents</a:t>
            </a:r>
          </a:p>
        </p:txBody>
      </p:sp>
      <p:sp>
        <p:nvSpPr>
          <p:cNvPr id="8" name="TextBox 7">
            <a:extLst>
              <a:ext uri="{FF2B5EF4-FFF2-40B4-BE49-F238E27FC236}">
                <a16:creationId xmlns:a16="http://schemas.microsoft.com/office/drawing/2014/main" id="{0A7621AE-1B9B-7343-4252-142F58F82AC3}"/>
              </a:ext>
            </a:extLst>
          </p:cNvPr>
          <p:cNvSpPr txBox="1"/>
          <p:nvPr/>
        </p:nvSpPr>
        <p:spPr>
          <a:xfrm>
            <a:off x="118622" y="2639266"/>
            <a:ext cx="5769465" cy="1298882"/>
          </a:xfrm>
          <a:prstGeom prst="rect">
            <a:avLst/>
          </a:prstGeom>
          <a:noFill/>
        </p:spPr>
        <p:txBody>
          <a:bodyPr wrap="none" rtlCol="0">
            <a:spAutoFit/>
          </a:bodyPr>
          <a:lstStyle/>
          <a:p>
            <a:pPr marL="342900" indent="-342900">
              <a:lnSpc>
                <a:spcPct val="150000"/>
              </a:lnSpc>
              <a:buFontTx/>
              <a:buAutoNum type="arabicPeriod"/>
            </a:pPr>
            <a:r>
              <a:rPr lang="en-GB" dirty="0"/>
              <a:t>Analysis of the Wicked problems </a:t>
            </a:r>
          </a:p>
          <a:p>
            <a:pPr marL="342900" indent="-342900">
              <a:lnSpc>
                <a:spcPct val="150000"/>
              </a:lnSpc>
              <a:buFontTx/>
              <a:buAutoNum type="arabicPeriod"/>
            </a:pPr>
            <a:r>
              <a:rPr lang="en-GB" dirty="0"/>
              <a:t>How to make recommendations for wicked problems </a:t>
            </a:r>
          </a:p>
          <a:p>
            <a:pPr marL="342900" indent="-342900">
              <a:lnSpc>
                <a:spcPct val="150000"/>
              </a:lnSpc>
              <a:buFontTx/>
              <a:buAutoNum type="arabicPeriod"/>
            </a:pPr>
            <a:r>
              <a:rPr lang="en-GB" dirty="0"/>
              <a:t>Workshop</a:t>
            </a:r>
          </a:p>
        </p:txBody>
      </p:sp>
      <p:pic>
        <p:nvPicPr>
          <p:cNvPr id="9" name="Picture 2" descr="Creative Problem Solving Kids Images – Browse 38,683 Stock Photos, Vectors,  and Video | Adobe Stock">
            <a:extLst>
              <a:ext uri="{FF2B5EF4-FFF2-40B4-BE49-F238E27FC236}">
                <a16:creationId xmlns:a16="http://schemas.microsoft.com/office/drawing/2014/main" id="{A6561974-8131-DF26-AC16-8D770D52A536}"/>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5119" r="1117"/>
          <a:stretch>
            <a:fillRect/>
          </a:stretch>
        </p:blipFill>
        <p:spPr bwMode="auto">
          <a:xfrm>
            <a:off x="2522358" y="0"/>
            <a:ext cx="9669642" cy="685799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A69F7B0F-7D68-A5D3-9B11-D21D1BE383F3}"/>
              </a:ext>
            </a:extLst>
          </p:cNvPr>
          <p:cNvPicPr>
            <a:picLocks noChangeAspect="1"/>
          </p:cNvPicPr>
          <p:nvPr/>
        </p:nvPicPr>
        <p:blipFill>
          <a:blip r:embed="rId3"/>
          <a:srcRect l="66875" t="26198" r="11731" b="9450"/>
          <a:stretch>
            <a:fillRect/>
          </a:stretch>
        </p:blipFill>
        <p:spPr>
          <a:xfrm>
            <a:off x="5945206" y="351692"/>
            <a:ext cx="6200259" cy="5828044"/>
          </a:xfrm>
          <a:prstGeom prst="rect">
            <a:avLst/>
          </a:prstGeom>
        </p:spPr>
      </p:pic>
      <p:sp>
        <p:nvSpPr>
          <p:cNvPr id="3" name="Oval 2">
            <a:extLst>
              <a:ext uri="{FF2B5EF4-FFF2-40B4-BE49-F238E27FC236}">
                <a16:creationId xmlns:a16="http://schemas.microsoft.com/office/drawing/2014/main" id="{30C01F5D-2B30-EFAD-878A-90F14F0AE37D}"/>
              </a:ext>
            </a:extLst>
          </p:cNvPr>
          <p:cNvSpPr/>
          <p:nvPr/>
        </p:nvSpPr>
        <p:spPr>
          <a:xfrm>
            <a:off x="5845148" y="5466303"/>
            <a:ext cx="6300317" cy="713433"/>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0725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70D8A-7EB5-B79E-7FA7-E1ED5C4B60A3}"/>
              </a:ext>
            </a:extLst>
          </p:cNvPr>
          <p:cNvSpPr>
            <a:spLocks noGrp="1"/>
          </p:cNvSpPr>
          <p:nvPr>
            <p:ph type="title"/>
          </p:nvPr>
        </p:nvSpPr>
        <p:spPr>
          <a:xfrm>
            <a:off x="0" y="18255"/>
            <a:ext cx="10515600" cy="1325563"/>
          </a:xfrm>
        </p:spPr>
        <p:txBody>
          <a:bodyPr/>
          <a:lstStyle/>
          <a:p>
            <a:r>
              <a:rPr lang="en-GB" b="1" dirty="0"/>
              <a:t>The wicked problem</a:t>
            </a:r>
          </a:p>
        </p:txBody>
      </p:sp>
      <p:sp>
        <p:nvSpPr>
          <p:cNvPr id="4" name="Date Placeholder 3">
            <a:extLst>
              <a:ext uri="{FF2B5EF4-FFF2-40B4-BE49-F238E27FC236}">
                <a16:creationId xmlns:a16="http://schemas.microsoft.com/office/drawing/2014/main" id="{C6B02FEA-D878-3753-7A9C-C79800ABC910}"/>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449A1CCA-EFD1-2DA0-3A5D-2C3E48A0BD4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9BDB315-97F6-824D-6AF4-98CFC2A8BBCC}"/>
              </a:ext>
            </a:extLst>
          </p:cNvPr>
          <p:cNvSpPr>
            <a:spLocks noGrp="1"/>
          </p:cNvSpPr>
          <p:nvPr>
            <p:ph type="sldNum" sz="quarter" idx="12"/>
          </p:nvPr>
        </p:nvSpPr>
        <p:spPr/>
        <p:txBody>
          <a:bodyPr/>
          <a:lstStyle/>
          <a:p>
            <a:fld id="{6F751E00-08BC-4BA3-B9D8-B600BC476DBA}" type="slidenum">
              <a:rPr lang="en-GB" smtClean="0"/>
              <a:t>5</a:t>
            </a:fld>
            <a:endParaRPr lang="en-GB"/>
          </a:p>
        </p:txBody>
      </p:sp>
      <p:sp>
        <p:nvSpPr>
          <p:cNvPr id="7" name="TextBox 6">
            <a:extLst>
              <a:ext uri="{FF2B5EF4-FFF2-40B4-BE49-F238E27FC236}">
                <a16:creationId xmlns:a16="http://schemas.microsoft.com/office/drawing/2014/main" id="{A61E3E5B-869D-1153-65D6-801BCD087F9F}"/>
              </a:ext>
            </a:extLst>
          </p:cNvPr>
          <p:cNvSpPr txBox="1"/>
          <p:nvPr/>
        </p:nvSpPr>
        <p:spPr>
          <a:xfrm>
            <a:off x="462455" y="1629103"/>
            <a:ext cx="11172497" cy="923330"/>
          </a:xfrm>
          <a:prstGeom prst="rect">
            <a:avLst/>
          </a:prstGeom>
          <a:noFill/>
        </p:spPr>
        <p:txBody>
          <a:bodyPr wrap="square" rtlCol="0">
            <a:spAutoFit/>
          </a:bodyPr>
          <a:lstStyle/>
          <a:p>
            <a:r>
              <a:rPr lang="en-GB" dirty="0"/>
              <a:t>A wicked problem in general, is defined as a problem that is difficult or impossible to solve because of incomplete, contradictory, and change requirements that are often difficult to recognise. </a:t>
            </a:r>
          </a:p>
          <a:p>
            <a:pPr algn="r"/>
            <a:r>
              <a:rPr lang="en-GB" dirty="0"/>
              <a:t>(J. Johnston, 2022)</a:t>
            </a:r>
          </a:p>
        </p:txBody>
      </p:sp>
      <p:sp>
        <p:nvSpPr>
          <p:cNvPr id="8" name="TextBox 7">
            <a:extLst>
              <a:ext uri="{FF2B5EF4-FFF2-40B4-BE49-F238E27FC236}">
                <a16:creationId xmlns:a16="http://schemas.microsoft.com/office/drawing/2014/main" id="{77D56424-C1C5-0234-93F1-1F60AD3DBE18}"/>
              </a:ext>
            </a:extLst>
          </p:cNvPr>
          <p:cNvSpPr txBox="1"/>
          <p:nvPr/>
        </p:nvSpPr>
        <p:spPr>
          <a:xfrm>
            <a:off x="557048" y="3132083"/>
            <a:ext cx="11382704" cy="2585323"/>
          </a:xfrm>
          <a:prstGeom prst="rect">
            <a:avLst/>
          </a:prstGeom>
          <a:noFill/>
          <a:ln>
            <a:solidFill>
              <a:schemeClr val="tx2">
                <a:lumMod val="75000"/>
                <a:lumOff val="25000"/>
              </a:schemeClr>
            </a:solidFill>
          </a:ln>
        </p:spPr>
        <p:txBody>
          <a:bodyPr wrap="square" rtlCol="0">
            <a:spAutoFit/>
          </a:bodyPr>
          <a:lstStyle/>
          <a:p>
            <a:r>
              <a:rPr lang="en-GB" dirty="0"/>
              <a:t>In Health and Socia Care, wicked problems are complex, interconnected, and evolving issues with no clear, permanent solution. </a:t>
            </a:r>
          </a:p>
          <a:p>
            <a:endParaRPr lang="en-GB" dirty="0"/>
          </a:p>
          <a:p>
            <a:r>
              <a:rPr lang="en-GB" dirty="0"/>
              <a:t>	</a:t>
            </a:r>
            <a:r>
              <a:rPr lang="en-GB" i="1" dirty="0"/>
              <a:t>Examples: </a:t>
            </a:r>
          </a:p>
          <a:p>
            <a:pPr marL="2114550" lvl="4" indent="-285750">
              <a:buFont typeface="Arial" panose="020B0604020202020204" pitchFamily="34" charset="0"/>
              <a:buChar char="•"/>
            </a:pPr>
            <a:r>
              <a:rPr lang="en-GB" dirty="0"/>
              <a:t>Managing an aging population</a:t>
            </a:r>
          </a:p>
          <a:p>
            <a:pPr marL="2114550" lvl="4" indent="-285750">
              <a:buFont typeface="Arial" panose="020B0604020202020204" pitchFamily="34" charset="0"/>
              <a:buChar char="•"/>
            </a:pPr>
            <a:r>
              <a:rPr lang="en-GB" dirty="0"/>
              <a:t>Reducing health inequalities</a:t>
            </a:r>
          </a:p>
          <a:p>
            <a:pPr marL="2114550" lvl="4" indent="-285750">
              <a:buFont typeface="Arial" panose="020B0604020202020204" pitchFamily="34" charset="0"/>
              <a:buChar char="•"/>
            </a:pPr>
            <a:r>
              <a:rPr lang="en-GB" dirty="0"/>
              <a:t>Mental health care provision</a:t>
            </a:r>
          </a:p>
          <a:p>
            <a:pPr marL="2114550" lvl="4" indent="-285750">
              <a:buFont typeface="Arial" panose="020B0604020202020204" pitchFamily="34" charset="0"/>
              <a:buChar char="•"/>
            </a:pPr>
            <a:r>
              <a:rPr lang="en-GB" dirty="0"/>
              <a:t>Funding constrains</a:t>
            </a:r>
          </a:p>
          <a:p>
            <a:r>
              <a:rPr lang="en-GB" dirty="0"/>
              <a:t>These challenges require collaborative, cross-sector, and innovative approaches for problem solving. </a:t>
            </a:r>
          </a:p>
        </p:txBody>
      </p:sp>
    </p:spTree>
    <p:extLst>
      <p:ext uri="{BB962C8B-B14F-4D97-AF65-F5344CB8AC3E}">
        <p14:creationId xmlns:p14="http://schemas.microsoft.com/office/powerpoint/2010/main" val="739536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636BA9B-4F83-2D61-FDBB-A04A0FC8B0B4}"/>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1BE7B1B7-8F9B-664F-866C-229132E4898D}"/>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D61A2E2-58C3-27FC-0AF0-528CF0A4323C}"/>
              </a:ext>
            </a:extLst>
          </p:cNvPr>
          <p:cNvSpPr>
            <a:spLocks noGrp="1"/>
          </p:cNvSpPr>
          <p:nvPr>
            <p:ph type="sldNum" sz="quarter" idx="12"/>
          </p:nvPr>
        </p:nvSpPr>
        <p:spPr/>
        <p:txBody>
          <a:bodyPr/>
          <a:lstStyle/>
          <a:p>
            <a:fld id="{6F751E00-08BC-4BA3-B9D8-B600BC476DBA}" type="slidenum">
              <a:rPr lang="en-GB" smtClean="0"/>
              <a:t>6</a:t>
            </a:fld>
            <a:endParaRPr lang="en-GB"/>
          </a:p>
        </p:txBody>
      </p:sp>
      <p:sp>
        <p:nvSpPr>
          <p:cNvPr id="9" name="Content Placeholder 8">
            <a:extLst>
              <a:ext uri="{FF2B5EF4-FFF2-40B4-BE49-F238E27FC236}">
                <a16:creationId xmlns:a16="http://schemas.microsoft.com/office/drawing/2014/main" id="{0DB33ABA-BE2A-B157-3DFA-0F9D8C90C846}"/>
              </a:ext>
            </a:extLst>
          </p:cNvPr>
          <p:cNvSpPr txBox="1">
            <a:spLocks noGrp="1"/>
          </p:cNvSpPr>
          <p:nvPr>
            <p:ph idx="1"/>
          </p:nvPr>
        </p:nvSpPr>
        <p:spPr>
          <a:xfrm>
            <a:off x="172851" y="511673"/>
            <a:ext cx="11102591" cy="4904099"/>
          </a:xfrm>
          <a:prstGeom prst="rect">
            <a:avLst/>
          </a:prstGeom>
          <a:noFill/>
        </p:spPr>
        <p:txBody>
          <a:bodyPr wrap="square">
            <a:spAutoFit/>
          </a:bodyPr>
          <a:lstStyle/>
          <a:p>
            <a:pPr marL="0" indent="0">
              <a:buNone/>
            </a:pPr>
            <a:r>
              <a:rPr lang="en-GB" sz="2400" b="0" i="0" dirty="0">
                <a:solidFill>
                  <a:srgbClr val="212121"/>
                </a:solidFill>
                <a:effectLst/>
                <a:latin typeface="BlinkMacSystemFont"/>
              </a:rPr>
              <a:t>Wicked' is the term used to describe some of the </a:t>
            </a:r>
            <a:r>
              <a:rPr lang="en-GB" sz="2400" b="1" i="0" dirty="0">
                <a:solidFill>
                  <a:srgbClr val="212121"/>
                </a:solidFill>
                <a:effectLst/>
                <a:latin typeface="BlinkMacSystemFont"/>
              </a:rPr>
              <a:t>most challenging and complex </a:t>
            </a:r>
            <a:r>
              <a:rPr lang="en-GB" sz="2400" b="0" i="0" dirty="0">
                <a:solidFill>
                  <a:srgbClr val="212121"/>
                </a:solidFill>
                <a:effectLst/>
                <a:latin typeface="BlinkMacSystemFont"/>
              </a:rPr>
              <a:t>issues of our time, many of which threaten human health. </a:t>
            </a:r>
          </a:p>
          <a:p>
            <a:pPr marL="0" indent="0">
              <a:buNone/>
            </a:pPr>
            <a:endParaRPr lang="en-GB" sz="2400" dirty="0">
              <a:solidFill>
                <a:srgbClr val="212121"/>
              </a:solidFill>
              <a:latin typeface="BlinkMacSystemFont"/>
            </a:endParaRPr>
          </a:p>
          <a:p>
            <a:pPr marL="0" indent="0">
              <a:buNone/>
            </a:pPr>
            <a:endParaRPr lang="en-GB" sz="2400" dirty="0">
              <a:solidFill>
                <a:srgbClr val="212121"/>
              </a:solidFill>
              <a:latin typeface="BlinkMacSystemFont"/>
            </a:endParaRPr>
          </a:p>
          <a:p>
            <a:pPr marL="0" indent="0">
              <a:buNone/>
            </a:pPr>
            <a:endParaRPr lang="en-GB" sz="2400" dirty="0">
              <a:solidFill>
                <a:srgbClr val="212121"/>
              </a:solidFill>
              <a:latin typeface="BlinkMacSystemFont"/>
            </a:endParaRPr>
          </a:p>
          <a:p>
            <a:pPr marL="0" indent="0">
              <a:buNone/>
            </a:pPr>
            <a:r>
              <a:rPr lang="en-GB" sz="2400" i="1" dirty="0">
                <a:solidFill>
                  <a:srgbClr val="212121"/>
                </a:solidFill>
                <a:latin typeface="BlinkMacSystemFont"/>
              </a:rPr>
              <a:t>Examples of such wicked problems</a:t>
            </a:r>
          </a:p>
          <a:p>
            <a:r>
              <a:rPr lang="en-GB" sz="2400" b="0" i="0" dirty="0">
                <a:solidFill>
                  <a:srgbClr val="212121"/>
                </a:solidFill>
                <a:effectLst/>
                <a:latin typeface="BlinkMacSystemFont"/>
              </a:rPr>
              <a:t>Climate change</a:t>
            </a:r>
            <a:endParaRPr lang="en-GB" sz="2400" dirty="0">
              <a:solidFill>
                <a:srgbClr val="212121"/>
              </a:solidFill>
              <a:latin typeface="BlinkMacSystemFont"/>
            </a:endParaRPr>
          </a:p>
          <a:p>
            <a:r>
              <a:rPr lang="en-GB" sz="2400" b="0" i="0" dirty="0">
                <a:solidFill>
                  <a:srgbClr val="212121"/>
                </a:solidFill>
                <a:effectLst/>
                <a:latin typeface="BlinkMacSystemFont"/>
              </a:rPr>
              <a:t>Biodiversity loss</a:t>
            </a:r>
            <a:endParaRPr lang="en-GB" sz="2400" dirty="0">
              <a:solidFill>
                <a:srgbClr val="212121"/>
              </a:solidFill>
              <a:latin typeface="BlinkMacSystemFont"/>
            </a:endParaRPr>
          </a:p>
          <a:p>
            <a:r>
              <a:rPr lang="en-GB" sz="2400" b="0" i="0" dirty="0">
                <a:solidFill>
                  <a:srgbClr val="212121"/>
                </a:solidFill>
                <a:effectLst/>
                <a:latin typeface="BlinkMacSystemFont"/>
              </a:rPr>
              <a:t>Persisting poverty</a:t>
            </a:r>
            <a:endParaRPr lang="en-GB" sz="2400" dirty="0">
              <a:solidFill>
                <a:srgbClr val="212121"/>
              </a:solidFill>
              <a:latin typeface="BlinkMacSystemFont"/>
            </a:endParaRPr>
          </a:p>
          <a:p>
            <a:r>
              <a:rPr lang="en-GB" sz="2400" b="0" i="0" dirty="0">
                <a:solidFill>
                  <a:srgbClr val="212121"/>
                </a:solidFill>
                <a:effectLst/>
                <a:latin typeface="BlinkMacSystemFont"/>
              </a:rPr>
              <a:t>The advancing obesity epidemic</a:t>
            </a:r>
            <a:endParaRPr lang="en-GB" sz="2400" dirty="0">
              <a:solidFill>
                <a:srgbClr val="212121"/>
              </a:solidFill>
              <a:latin typeface="BlinkMacSystemFont"/>
            </a:endParaRPr>
          </a:p>
          <a:p>
            <a:r>
              <a:rPr lang="en-GB" sz="2400" b="0" i="0" dirty="0">
                <a:solidFill>
                  <a:srgbClr val="212121"/>
                </a:solidFill>
                <a:effectLst/>
                <a:latin typeface="BlinkMacSystemFont"/>
              </a:rPr>
              <a:t>Food insecurity</a:t>
            </a:r>
            <a:endParaRPr lang="en-GB" sz="2400" dirty="0"/>
          </a:p>
        </p:txBody>
      </p:sp>
      <p:pic>
        <p:nvPicPr>
          <p:cNvPr id="8" name="Picture 7">
            <a:extLst>
              <a:ext uri="{FF2B5EF4-FFF2-40B4-BE49-F238E27FC236}">
                <a16:creationId xmlns:a16="http://schemas.microsoft.com/office/drawing/2014/main" id="{A54833E8-7F41-F1FF-9854-735ABE0681E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6000" y="1673843"/>
            <a:ext cx="5754291" cy="4672484"/>
          </a:xfrm>
          <a:prstGeom prst="rect">
            <a:avLst/>
          </a:prstGeom>
        </p:spPr>
      </p:pic>
    </p:spTree>
    <p:extLst>
      <p:ext uri="{BB962C8B-B14F-4D97-AF65-F5344CB8AC3E}">
        <p14:creationId xmlns:p14="http://schemas.microsoft.com/office/powerpoint/2010/main" val="460699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CFFFF">
            <a:alpha val="29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8ED29-CA44-3FAA-F615-D5844C721627}"/>
              </a:ext>
            </a:extLst>
          </p:cNvPr>
          <p:cNvSpPr>
            <a:spLocks noGrp="1"/>
          </p:cNvSpPr>
          <p:nvPr>
            <p:ph type="title"/>
          </p:nvPr>
        </p:nvSpPr>
        <p:spPr>
          <a:xfrm>
            <a:off x="4671173" y="2425232"/>
            <a:ext cx="2930196" cy="883766"/>
          </a:xfrm>
          <a:solidFill>
            <a:schemeClr val="tx2">
              <a:lumMod val="10000"/>
              <a:lumOff val="90000"/>
            </a:schemeClr>
          </a:solidFill>
          <a:ln>
            <a:noFill/>
          </a:ln>
        </p:spPr>
        <p:style>
          <a:lnRef idx="2">
            <a:schemeClr val="accent1"/>
          </a:lnRef>
          <a:fillRef idx="1">
            <a:schemeClr val="lt1"/>
          </a:fillRef>
          <a:effectRef idx="0">
            <a:schemeClr val="accent1"/>
          </a:effectRef>
          <a:fontRef idx="minor">
            <a:schemeClr val="dk1"/>
          </a:fontRef>
        </p:style>
        <p:txBody>
          <a:bodyPr>
            <a:normAutofit/>
          </a:bodyPr>
          <a:lstStyle/>
          <a:p>
            <a:pPr algn="ctr"/>
            <a:r>
              <a:rPr lang="en-GB" sz="2400" b="1" dirty="0"/>
              <a:t>Key characteristics </a:t>
            </a:r>
            <a:br>
              <a:rPr lang="en-GB" sz="2400" b="1" dirty="0"/>
            </a:br>
            <a:r>
              <a:rPr lang="en-GB" sz="2400" b="1" dirty="0"/>
              <a:t>Wicked Problems</a:t>
            </a:r>
          </a:p>
        </p:txBody>
      </p:sp>
      <p:sp>
        <p:nvSpPr>
          <p:cNvPr id="4" name="Date Placeholder 3">
            <a:extLst>
              <a:ext uri="{FF2B5EF4-FFF2-40B4-BE49-F238E27FC236}">
                <a16:creationId xmlns:a16="http://schemas.microsoft.com/office/drawing/2014/main" id="{218B853C-E9DD-79EA-D35E-4320791B4C38}"/>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5C6384BD-A7B4-0F90-3288-EC13032B5FE1}"/>
              </a:ext>
            </a:extLst>
          </p:cNvPr>
          <p:cNvSpPr>
            <a:spLocks noGrp="1"/>
          </p:cNvSpPr>
          <p:nvPr>
            <p:ph type="ftr" sz="quarter" idx="11"/>
          </p:nvPr>
        </p:nvSpPr>
        <p:spPr>
          <a:xfrm>
            <a:off x="3738448" y="6479897"/>
            <a:ext cx="4114800" cy="365125"/>
          </a:xfrm>
        </p:spPr>
        <p:txBody>
          <a:bodyPr/>
          <a:lstStyle/>
          <a:p>
            <a:r>
              <a:rPr lang="en-GB"/>
              <a:t>Dr Simona Ferraraccio</a:t>
            </a:r>
          </a:p>
        </p:txBody>
      </p:sp>
      <p:sp>
        <p:nvSpPr>
          <p:cNvPr id="6" name="Slide Number Placeholder 5">
            <a:extLst>
              <a:ext uri="{FF2B5EF4-FFF2-40B4-BE49-F238E27FC236}">
                <a16:creationId xmlns:a16="http://schemas.microsoft.com/office/drawing/2014/main" id="{11AFE002-57C5-3A96-06B1-F3BC5C64A805}"/>
              </a:ext>
            </a:extLst>
          </p:cNvPr>
          <p:cNvSpPr>
            <a:spLocks noGrp="1"/>
          </p:cNvSpPr>
          <p:nvPr>
            <p:ph type="sldNum" sz="quarter" idx="12"/>
          </p:nvPr>
        </p:nvSpPr>
        <p:spPr/>
        <p:txBody>
          <a:bodyPr/>
          <a:lstStyle/>
          <a:p>
            <a:fld id="{6F751E00-08BC-4BA3-B9D8-B600BC476DBA}" type="slidenum">
              <a:rPr lang="en-GB" smtClean="0"/>
              <a:t>7</a:t>
            </a:fld>
            <a:endParaRPr lang="en-GB"/>
          </a:p>
        </p:txBody>
      </p:sp>
      <p:grpSp>
        <p:nvGrpSpPr>
          <p:cNvPr id="21" name="Group 20">
            <a:extLst>
              <a:ext uri="{FF2B5EF4-FFF2-40B4-BE49-F238E27FC236}">
                <a16:creationId xmlns:a16="http://schemas.microsoft.com/office/drawing/2014/main" id="{C0B05A33-D1E9-30AC-3007-37075710955A}"/>
              </a:ext>
            </a:extLst>
          </p:cNvPr>
          <p:cNvGrpSpPr/>
          <p:nvPr/>
        </p:nvGrpSpPr>
        <p:grpSpPr>
          <a:xfrm>
            <a:off x="3309004" y="-139178"/>
            <a:ext cx="5659587" cy="5594722"/>
            <a:chOff x="4804657" y="-119618"/>
            <a:chExt cx="5659587" cy="5594722"/>
          </a:xfrm>
        </p:grpSpPr>
        <p:sp>
          <p:nvSpPr>
            <p:cNvPr id="22" name="Freeform: Shape 21">
              <a:extLst>
                <a:ext uri="{FF2B5EF4-FFF2-40B4-BE49-F238E27FC236}">
                  <a16:creationId xmlns:a16="http://schemas.microsoft.com/office/drawing/2014/main" id="{77C8CDBE-A113-C574-C9DC-95FFA110103B}"/>
                </a:ext>
              </a:extLst>
            </p:cNvPr>
            <p:cNvSpPr/>
            <p:nvPr/>
          </p:nvSpPr>
          <p:spPr>
            <a:xfrm>
              <a:off x="8183914" y="757452"/>
              <a:ext cx="1341437" cy="1341437"/>
            </a:xfrm>
            <a:custGeom>
              <a:avLst/>
              <a:gdLst>
                <a:gd name="csX0" fmla="*/ 0 w 1341437"/>
                <a:gd name="csY0" fmla="*/ 0 h 1341437"/>
                <a:gd name="csX1" fmla="*/ 1341437 w 1341437"/>
                <a:gd name="csY1" fmla="*/ 0 h 1341437"/>
                <a:gd name="csX2" fmla="*/ 1341437 w 1341437"/>
                <a:gd name="csY2" fmla="*/ 1341437 h 1341437"/>
                <a:gd name="csX3" fmla="*/ 0 w 1341437"/>
                <a:gd name="csY3" fmla="*/ 1341437 h 1341437"/>
                <a:gd name="csX4" fmla="*/ 0 w 1341437"/>
                <a:gd name="csY4" fmla="*/ 0 h 1341437"/>
              </a:gdLst>
              <a:ahLst/>
              <a:cxnLst>
                <a:cxn ang="0">
                  <a:pos x="csX0" y="csY0"/>
                </a:cxn>
                <a:cxn ang="0">
                  <a:pos x="csX1" y="csY1"/>
                </a:cxn>
                <a:cxn ang="0">
                  <a:pos x="csX2" y="csY2"/>
                </a:cxn>
                <a:cxn ang="0">
                  <a:pos x="csX3" y="csY3"/>
                </a:cxn>
                <a:cxn ang="0">
                  <a:pos x="csX4" y="csY4"/>
                </a:cxn>
              </a:cxnLst>
              <a:rect l="l" t="t" r="r" b="b"/>
              <a:pathLst>
                <a:path w="1341437" h="1341437">
                  <a:moveTo>
                    <a:pt x="0" y="0"/>
                  </a:moveTo>
                  <a:lnTo>
                    <a:pt x="1341437" y="0"/>
                  </a:lnTo>
                  <a:lnTo>
                    <a:pt x="1341437" y="1341437"/>
                  </a:lnTo>
                  <a:lnTo>
                    <a:pt x="0" y="134143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kumimoji="0" lang="en-US" altLang="en-US" b="1" i="0" u="none" strike="noStrike" kern="1200" cap="none" normalizeH="0" baseline="0" dirty="0">
                  <a:ln>
                    <a:noFill/>
                  </a:ln>
                  <a:solidFill>
                    <a:srgbClr val="0A0A0A"/>
                  </a:solidFill>
                  <a:effectLst/>
                  <a:latin typeface="Arial" panose="020B0604020202020204" pitchFamily="34" charset="0"/>
                  <a:ea typeface="Google Sans"/>
                </a:rPr>
                <a:t>No Clear Definition</a:t>
              </a:r>
              <a:endParaRPr lang="en-GB" kern="1200" dirty="0"/>
            </a:p>
          </p:txBody>
        </p:sp>
        <p:sp>
          <p:nvSpPr>
            <p:cNvPr id="23" name="Arrow: Circular 22">
              <a:extLst>
                <a:ext uri="{FF2B5EF4-FFF2-40B4-BE49-F238E27FC236}">
                  <a16:creationId xmlns:a16="http://schemas.microsoft.com/office/drawing/2014/main" id="{3F91D560-A3D1-FD2E-E62B-B2A99B327754}"/>
                </a:ext>
              </a:extLst>
            </p:cNvPr>
            <p:cNvSpPr/>
            <p:nvPr/>
          </p:nvSpPr>
          <p:spPr>
            <a:xfrm>
              <a:off x="4826816" y="246202"/>
              <a:ext cx="5028878" cy="5028878"/>
            </a:xfrm>
            <a:prstGeom prst="circularArrow">
              <a:avLst>
                <a:gd name="adj1" fmla="val 1131"/>
                <a:gd name="adj2" fmla="val 528593"/>
                <a:gd name="adj3" fmla="val 21294155"/>
                <a:gd name="adj4" fmla="val 19900257"/>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4" name="Freeform: Shape 23">
              <a:extLst>
                <a:ext uri="{FF2B5EF4-FFF2-40B4-BE49-F238E27FC236}">
                  <a16:creationId xmlns:a16="http://schemas.microsoft.com/office/drawing/2014/main" id="{A91DF0B7-DA41-1F14-B68A-2FE274774A60}"/>
                </a:ext>
              </a:extLst>
            </p:cNvPr>
            <p:cNvSpPr/>
            <p:nvPr/>
          </p:nvSpPr>
          <p:spPr>
            <a:xfrm>
              <a:off x="9122807" y="2687815"/>
              <a:ext cx="1341437" cy="1341437"/>
            </a:xfrm>
            <a:custGeom>
              <a:avLst/>
              <a:gdLst>
                <a:gd name="csX0" fmla="*/ 0 w 1341437"/>
                <a:gd name="csY0" fmla="*/ 0 h 1341437"/>
                <a:gd name="csX1" fmla="*/ 1341437 w 1341437"/>
                <a:gd name="csY1" fmla="*/ 0 h 1341437"/>
                <a:gd name="csX2" fmla="*/ 1341437 w 1341437"/>
                <a:gd name="csY2" fmla="*/ 1341437 h 1341437"/>
                <a:gd name="csX3" fmla="*/ 0 w 1341437"/>
                <a:gd name="csY3" fmla="*/ 1341437 h 1341437"/>
                <a:gd name="csX4" fmla="*/ 0 w 1341437"/>
                <a:gd name="csY4" fmla="*/ 0 h 1341437"/>
              </a:gdLst>
              <a:ahLst/>
              <a:cxnLst>
                <a:cxn ang="0">
                  <a:pos x="csX0" y="csY0"/>
                </a:cxn>
                <a:cxn ang="0">
                  <a:pos x="csX1" y="csY1"/>
                </a:cxn>
                <a:cxn ang="0">
                  <a:pos x="csX2" y="csY2"/>
                </a:cxn>
                <a:cxn ang="0">
                  <a:pos x="csX3" y="csY3"/>
                </a:cxn>
                <a:cxn ang="0">
                  <a:pos x="csX4" y="csY4"/>
                </a:cxn>
              </a:cxnLst>
              <a:rect l="l" t="t" r="r" b="b"/>
              <a:pathLst>
                <a:path w="1341437" h="1341437">
                  <a:moveTo>
                    <a:pt x="0" y="0"/>
                  </a:moveTo>
                  <a:lnTo>
                    <a:pt x="1341437" y="0"/>
                  </a:lnTo>
                  <a:lnTo>
                    <a:pt x="1341437" y="1341437"/>
                  </a:lnTo>
                  <a:lnTo>
                    <a:pt x="0" y="134143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ClrTx/>
                <a:buSzTx/>
                <a:buFontTx/>
                <a:buNone/>
              </a:pPr>
              <a:r>
                <a:rPr kumimoji="0" lang="en-US" altLang="en-US" b="1" i="0" u="none" strike="noStrike" kern="1200" cap="none" normalizeH="0" baseline="0" dirty="0">
                  <a:ln>
                    <a:noFill/>
                  </a:ln>
                  <a:solidFill>
                    <a:srgbClr val="0A0A0A"/>
                  </a:solidFill>
                  <a:effectLst/>
                  <a:latin typeface="Arial" panose="020B0604020202020204" pitchFamily="34" charset="0"/>
                  <a:ea typeface="Google Sans"/>
                </a:rPr>
                <a:t>No Final Solution</a:t>
              </a:r>
              <a:endParaRPr lang="en-GB" kern="1200" dirty="0"/>
            </a:p>
          </p:txBody>
        </p:sp>
        <p:sp>
          <p:nvSpPr>
            <p:cNvPr id="25" name="Arrow: Circular 24">
              <a:extLst>
                <a:ext uri="{FF2B5EF4-FFF2-40B4-BE49-F238E27FC236}">
                  <a16:creationId xmlns:a16="http://schemas.microsoft.com/office/drawing/2014/main" id="{A6B59649-C6F0-3505-E486-FD8613FAB029}"/>
                </a:ext>
              </a:extLst>
            </p:cNvPr>
            <p:cNvSpPr/>
            <p:nvPr/>
          </p:nvSpPr>
          <p:spPr>
            <a:xfrm>
              <a:off x="5220618" y="-119618"/>
              <a:ext cx="5028878" cy="5028878"/>
            </a:xfrm>
            <a:prstGeom prst="circularArrow">
              <a:avLst>
                <a:gd name="adj1" fmla="val 1208"/>
                <a:gd name="adj2" fmla="val 437128"/>
                <a:gd name="adj3" fmla="val 3911615"/>
                <a:gd name="adj4" fmla="val 2253829"/>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dirty="0"/>
            </a:p>
          </p:txBody>
        </p:sp>
        <p:sp>
          <p:nvSpPr>
            <p:cNvPr id="26" name="Freeform: Shape 25">
              <a:extLst>
                <a:ext uri="{FF2B5EF4-FFF2-40B4-BE49-F238E27FC236}">
                  <a16:creationId xmlns:a16="http://schemas.microsoft.com/office/drawing/2014/main" id="{3969ECB4-D3D3-9474-4EEB-51BFC848A909}"/>
                </a:ext>
              </a:extLst>
            </p:cNvPr>
            <p:cNvSpPr/>
            <p:nvPr/>
          </p:nvSpPr>
          <p:spPr>
            <a:xfrm>
              <a:off x="7001628" y="4006136"/>
              <a:ext cx="1341437" cy="1341437"/>
            </a:xfrm>
            <a:custGeom>
              <a:avLst/>
              <a:gdLst>
                <a:gd name="csX0" fmla="*/ 0 w 1341437"/>
                <a:gd name="csY0" fmla="*/ 0 h 1341437"/>
                <a:gd name="csX1" fmla="*/ 1341437 w 1341437"/>
                <a:gd name="csY1" fmla="*/ 0 h 1341437"/>
                <a:gd name="csX2" fmla="*/ 1341437 w 1341437"/>
                <a:gd name="csY2" fmla="*/ 1341437 h 1341437"/>
                <a:gd name="csX3" fmla="*/ 0 w 1341437"/>
                <a:gd name="csY3" fmla="*/ 1341437 h 1341437"/>
                <a:gd name="csX4" fmla="*/ 0 w 1341437"/>
                <a:gd name="csY4" fmla="*/ 0 h 1341437"/>
              </a:gdLst>
              <a:ahLst/>
              <a:cxnLst>
                <a:cxn ang="0">
                  <a:pos x="csX0" y="csY0"/>
                </a:cxn>
                <a:cxn ang="0">
                  <a:pos x="csX1" y="csY1"/>
                </a:cxn>
                <a:cxn ang="0">
                  <a:pos x="csX2" y="csY2"/>
                </a:cxn>
                <a:cxn ang="0">
                  <a:pos x="csX3" y="csY3"/>
                </a:cxn>
                <a:cxn ang="0">
                  <a:pos x="csX4" y="csY4"/>
                </a:cxn>
              </a:cxnLst>
              <a:rect l="l" t="t" r="r" b="b"/>
              <a:pathLst>
                <a:path w="1341437" h="1341437">
                  <a:moveTo>
                    <a:pt x="0" y="0"/>
                  </a:moveTo>
                  <a:lnTo>
                    <a:pt x="1341437" y="0"/>
                  </a:lnTo>
                  <a:lnTo>
                    <a:pt x="1341437" y="1341437"/>
                  </a:lnTo>
                  <a:lnTo>
                    <a:pt x="0" y="134143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kumimoji="0" lang="en-US" altLang="en-US" b="1" i="0" u="none" strike="noStrike" kern="1200" cap="none" normalizeH="0" baseline="0" dirty="0">
                  <a:ln>
                    <a:noFill/>
                  </a:ln>
                  <a:solidFill>
                    <a:srgbClr val="0A0A0A"/>
                  </a:solidFill>
                  <a:effectLst/>
                  <a:latin typeface="Arial" panose="020B0604020202020204" pitchFamily="34" charset="0"/>
                  <a:ea typeface="Google Sans"/>
                </a:rPr>
                <a:t>One-Shot Operations</a:t>
              </a:r>
              <a:endParaRPr lang="en-GB" kern="1200" dirty="0"/>
            </a:p>
          </p:txBody>
        </p:sp>
        <p:sp>
          <p:nvSpPr>
            <p:cNvPr id="27" name="Arrow: Circular 26">
              <a:extLst>
                <a:ext uri="{FF2B5EF4-FFF2-40B4-BE49-F238E27FC236}">
                  <a16:creationId xmlns:a16="http://schemas.microsoft.com/office/drawing/2014/main" id="{652BC518-4A82-30FF-1612-293656D1FC89}"/>
                </a:ext>
              </a:extLst>
            </p:cNvPr>
            <p:cNvSpPr/>
            <p:nvPr/>
          </p:nvSpPr>
          <p:spPr>
            <a:xfrm>
              <a:off x="5039302" y="-66539"/>
              <a:ext cx="5028878" cy="5028878"/>
            </a:xfrm>
            <a:prstGeom prst="circularArrow">
              <a:avLst>
                <a:gd name="adj1" fmla="val 1385"/>
                <a:gd name="adj2" fmla="val 489995"/>
                <a:gd name="adj3" fmla="val 8062312"/>
                <a:gd name="adj4" fmla="val 6449719"/>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EBCC944F-EAB5-121C-1FC0-19B1FC031724}"/>
                </a:ext>
              </a:extLst>
            </p:cNvPr>
            <p:cNvSpPr/>
            <p:nvPr/>
          </p:nvSpPr>
          <p:spPr>
            <a:xfrm>
              <a:off x="4804657" y="2774073"/>
              <a:ext cx="1341437" cy="1341437"/>
            </a:xfrm>
            <a:custGeom>
              <a:avLst/>
              <a:gdLst>
                <a:gd name="csX0" fmla="*/ 0 w 1341437"/>
                <a:gd name="csY0" fmla="*/ 0 h 1341437"/>
                <a:gd name="csX1" fmla="*/ 1341437 w 1341437"/>
                <a:gd name="csY1" fmla="*/ 0 h 1341437"/>
                <a:gd name="csX2" fmla="*/ 1341437 w 1341437"/>
                <a:gd name="csY2" fmla="*/ 1341437 h 1341437"/>
                <a:gd name="csX3" fmla="*/ 0 w 1341437"/>
                <a:gd name="csY3" fmla="*/ 1341437 h 1341437"/>
                <a:gd name="csX4" fmla="*/ 0 w 1341437"/>
                <a:gd name="csY4" fmla="*/ 0 h 1341437"/>
              </a:gdLst>
              <a:ahLst/>
              <a:cxnLst>
                <a:cxn ang="0">
                  <a:pos x="csX0" y="csY0"/>
                </a:cxn>
                <a:cxn ang="0">
                  <a:pos x="csX1" y="csY1"/>
                </a:cxn>
                <a:cxn ang="0">
                  <a:pos x="csX2" y="csY2"/>
                </a:cxn>
                <a:cxn ang="0">
                  <a:pos x="csX3" y="csY3"/>
                </a:cxn>
                <a:cxn ang="0">
                  <a:pos x="csX4" y="csY4"/>
                </a:cxn>
              </a:cxnLst>
              <a:rect l="l" t="t" r="r" b="b"/>
              <a:pathLst>
                <a:path w="1341437" h="1341437">
                  <a:moveTo>
                    <a:pt x="0" y="0"/>
                  </a:moveTo>
                  <a:lnTo>
                    <a:pt x="1341437" y="0"/>
                  </a:lnTo>
                  <a:lnTo>
                    <a:pt x="1341437" y="1341437"/>
                  </a:lnTo>
                  <a:lnTo>
                    <a:pt x="0" y="134143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ClrTx/>
                <a:buSzTx/>
                <a:buFontTx/>
                <a:buNone/>
              </a:pPr>
              <a:r>
                <a:rPr kumimoji="0" lang="en-US" altLang="en-US" sz="1800" b="1" i="0" u="none" strike="noStrike" kern="1200" cap="none" normalizeH="0" baseline="0" dirty="0">
                  <a:ln>
                    <a:noFill/>
                  </a:ln>
                  <a:solidFill>
                    <a:srgbClr val="0A0A0A"/>
                  </a:solidFill>
                  <a:effectLst/>
                  <a:latin typeface="Arial" panose="020B0604020202020204" pitchFamily="34" charset="0"/>
                  <a:ea typeface="Google Sans"/>
                </a:rPr>
                <a:t>Unique Nature</a:t>
              </a:r>
              <a:endParaRPr lang="en-GB" sz="1800" kern="1200" dirty="0"/>
            </a:p>
          </p:txBody>
        </p:sp>
        <p:sp>
          <p:nvSpPr>
            <p:cNvPr id="29" name="Arrow: Circular 28">
              <a:extLst>
                <a:ext uri="{FF2B5EF4-FFF2-40B4-BE49-F238E27FC236}">
                  <a16:creationId xmlns:a16="http://schemas.microsoft.com/office/drawing/2014/main" id="{CD27BE38-9AC8-0DAC-A3F6-D73C33B92310}"/>
                </a:ext>
              </a:extLst>
            </p:cNvPr>
            <p:cNvSpPr/>
            <p:nvPr/>
          </p:nvSpPr>
          <p:spPr>
            <a:xfrm>
              <a:off x="5349770" y="404851"/>
              <a:ext cx="5028878" cy="5028878"/>
            </a:xfrm>
            <a:prstGeom prst="circularArrow">
              <a:avLst>
                <a:gd name="adj1" fmla="val 1109"/>
                <a:gd name="adj2" fmla="val 523944"/>
                <a:gd name="adj3" fmla="val 12026168"/>
                <a:gd name="adj4" fmla="val 10707132"/>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8160DA3F-4A80-F408-C921-F2FDC638C4C4}"/>
                </a:ext>
              </a:extLst>
            </p:cNvPr>
            <p:cNvSpPr/>
            <p:nvPr/>
          </p:nvSpPr>
          <p:spPr>
            <a:xfrm>
              <a:off x="5563927" y="670711"/>
              <a:ext cx="1709549" cy="1341437"/>
            </a:xfrm>
            <a:custGeom>
              <a:avLst/>
              <a:gdLst>
                <a:gd name="csX0" fmla="*/ 0 w 1341437"/>
                <a:gd name="csY0" fmla="*/ 0 h 1341437"/>
                <a:gd name="csX1" fmla="*/ 1341437 w 1341437"/>
                <a:gd name="csY1" fmla="*/ 0 h 1341437"/>
                <a:gd name="csX2" fmla="*/ 1341437 w 1341437"/>
                <a:gd name="csY2" fmla="*/ 1341437 h 1341437"/>
                <a:gd name="csX3" fmla="*/ 0 w 1341437"/>
                <a:gd name="csY3" fmla="*/ 1341437 h 1341437"/>
                <a:gd name="csX4" fmla="*/ 0 w 1341437"/>
                <a:gd name="csY4" fmla="*/ 0 h 1341437"/>
              </a:gdLst>
              <a:ahLst/>
              <a:cxnLst>
                <a:cxn ang="0">
                  <a:pos x="csX0" y="csY0"/>
                </a:cxn>
                <a:cxn ang="0">
                  <a:pos x="csX1" y="csY1"/>
                </a:cxn>
                <a:cxn ang="0">
                  <a:pos x="csX2" y="csY2"/>
                </a:cxn>
                <a:cxn ang="0">
                  <a:pos x="csX3" y="csY3"/>
                </a:cxn>
                <a:cxn ang="0">
                  <a:pos x="csX4" y="csY4"/>
                </a:cxn>
              </a:cxnLst>
              <a:rect l="l" t="t" r="r" b="b"/>
              <a:pathLst>
                <a:path w="1341437" h="1341437">
                  <a:moveTo>
                    <a:pt x="0" y="0"/>
                  </a:moveTo>
                  <a:lnTo>
                    <a:pt x="1341437" y="0"/>
                  </a:lnTo>
                  <a:lnTo>
                    <a:pt x="1341437" y="1341437"/>
                  </a:lnTo>
                  <a:lnTo>
                    <a:pt x="0" y="134143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ClrTx/>
                <a:buSzTx/>
                <a:buFontTx/>
                <a:buNone/>
              </a:pPr>
              <a:r>
                <a:rPr kumimoji="0" lang="en-US" altLang="en-US" b="1" i="0" u="none" strike="noStrike" kern="1200" cap="none" normalizeH="0" baseline="0" dirty="0">
                  <a:ln>
                    <a:noFill/>
                  </a:ln>
                  <a:solidFill>
                    <a:srgbClr val="0A0A0A"/>
                  </a:solidFill>
                  <a:effectLst/>
                  <a:latin typeface="Arial" panose="020B0604020202020204" pitchFamily="34" charset="0"/>
                  <a:ea typeface="Google Sans"/>
                </a:rPr>
                <a:t>Symptoms of Other Problems</a:t>
              </a:r>
              <a:endParaRPr lang="en-GB" kern="1200" dirty="0"/>
            </a:p>
          </p:txBody>
        </p:sp>
        <p:sp>
          <p:nvSpPr>
            <p:cNvPr id="31" name="Arrow: Circular 30">
              <a:extLst>
                <a:ext uri="{FF2B5EF4-FFF2-40B4-BE49-F238E27FC236}">
                  <a16:creationId xmlns:a16="http://schemas.microsoft.com/office/drawing/2014/main" id="{0448FE2A-F5A7-4B0A-EBF5-0A7C269D9E93}"/>
                </a:ext>
              </a:extLst>
            </p:cNvPr>
            <p:cNvSpPr/>
            <p:nvPr/>
          </p:nvSpPr>
          <p:spPr>
            <a:xfrm>
              <a:off x="5199886" y="446226"/>
              <a:ext cx="5028878" cy="5028878"/>
            </a:xfrm>
            <a:prstGeom prst="circularArrow">
              <a:avLst>
                <a:gd name="adj1" fmla="val 1057"/>
                <a:gd name="adj2" fmla="val 707887"/>
                <a:gd name="adj3" fmla="val 16708701"/>
                <a:gd name="adj4" fmla="val 15242354"/>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dirty="0"/>
            </a:p>
          </p:txBody>
        </p:sp>
      </p:grpSp>
      <p:sp>
        <p:nvSpPr>
          <p:cNvPr id="10" name="Oval 9">
            <a:extLst>
              <a:ext uri="{FF2B5EF4-FFF2-40B4-BE49-F238E27FC236}">
                <a16:creationId xmlns:a16="http://schemas.microsoft.com/office/drawing/2014/main" id="{B5876457-C620-E257-E848-421FFC8DB338}"/>
              </a:ext>
            </a:extLst>
          </p:cNvPr>
          <p:cNvSpPr/>
          <p:nvPr/>
        </p:nvSpPr>
        <p:spPr>
          <a:xfrm>
            <a:off x="8076077" y="432184"/>
            <a:ext cx="2393879" cy="1137471"/>
          </a:xfrm>
          <a:prstGeom prst="ellipse">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tLang="en-US" sz="1400" dirty="0">
              <a:solidFill>
                <a:srgbClr val="0A0A0A"/>
              </a:solidFill>
              <a:ea typeface="Google Sans"/>
            </a:endParaRPr>
          </a:p>
          <a:p>
            <a:pPr algn="ctr"/>
            <a:r>
              <a:rPr lang="en-US" altLang="en-US" sz="1400" dirty="0">
                <a:solidFill>
                  <a:srgbClr val="0A0A0A"/>
                </a:solidFill>
                <a:ea typeface="Google Sans"/>
              </a:rPr>
              <a:t>The problem is not fully understood until a solution is attempted</a:t>
            </a:r>
            <a:endParaRPr lang="en-GB" sz="1400" dirty="0"/>
          </a:p>
          <a:p>
            <a:pPr algn="ctr"/>
            <a:endParaRPr lang="en-GB" dirty="0"/>
          </a:p>
        </p:txBody>
      </p:sp>
      <p:sp>
        <p:nvSpPr>
          <p:cNvPr id="13" name="Oval 12">
            <a:extLst>
              <a:ext uri="{FF2B5EF4-FFF2-40B4-BE49-F238E27FC236}">
                <a16:creationId xmlns:a16="http://schemas.microsoft.com/office/drawing/2014/main" id="{0BB4BEA8-6118-7B80-70F0-08FBC49C585A}"/>
              </a:ext>
            </a:extLst>
          </p:cNvPr>
          <p:cNvSpPr/>
          <p:nvPr/>
        </p:nvSpPr>
        <p:spPr>
          <a:xfrm>
            <a:off x="8806007" y="3105244"/>
            <a:ext cx="2393879" cy="1457682"/>
          </a:xfrm>
          <a:prstGeom prst="ellipse">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tLang="en-US" sz="1400" dirty="0">
              <a:solidFill>
                <a:srgbClr val="0A0A0A"/>
              </a:solidFill>
              <a:ea typeface="Google Sans"/>
            </a:endParaRPr>
          </a:p>
          <a:p>
            <a:pPr lvl="0" algn="ctr"/>
            <a:r>
              <a:rPr lang="en-US" altLang="en-US" sz="1400" dirty="0">
                <a:solidFill>
                  <a:srgbClr val="0A0A0A"/>
                </a:solidFill>
                <a:latin typeface="Arial" panose="020B0604020202020204" pitchFamily="34" charset="0"/>
                <a:ea typeface="Google Sans"/>
              </a:rPr>
              <a:t>Because they are never truly "solved" efforts stop only when resources run out</a:t>
            </a:r>
            <a:endParaRPr lang="en-GB" sz="1400" dirty="0"/>
          </a:p>
          <a:p>
            <a:pPr algn="ctr"/>
            <a:endParaRPr lang="en-GB" dirty="0"/>
          </a:p>
        </p:txBody>
      </p:sp>
      <p:sp>
        <p:nvSpPr>
          <p:cNvPr id="16" name="Oval 15">
            <a:extLst>
              <a:ext uri="{FF2B5EF4-FFF2-40B4-BE49-F238E27FC236}">
                <a16:creationId xmlns:a16="http://schemas.microsoft.com/office/drawing/2014/main" id="{E9BA4FCF-B5A8-8ED7-F25C-4F515315584B}"/>
              </a:ext>
            </a:extLst>
          </p:cNvPr>
          <p:cNvSpPr/>
          <p:nvPr/>
        </p:nvSpPr>
        <p:spPr>
          <a:xfrm>
            <a:off x="4970250" y="5022215"/>
            <a:ext cx="2393879" cy="1457682"/>
          </a:xfrm>
          <a:prstGeom prst="ellipse">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tLang="en-US" sz="1400" dirty="0">
              <a:solidFill>
                <a:srgbClr val="0A0A0A"/>
              </a:solidFill>
              <a:ea typeface="Google Sans"/>
            </a:endParaRPr>
          </a:p>
          <a:p>
            <a:pPr lvl="0" algn="ctr"/>
            <a:r>
              <a:rPr lang="en-US" altLang="en-US" sz="1400" dirty="0">
                <a:solidFill>
                  <a:srgbClr val="0A0A0A"/>
                </a:solidFill>
                <a:latin typeface="Arial" panose="020B0604020202020204" pitchFamily="34" charset="0"/>
                <a:ea typeface="Google Sans"/>
              </a:rPr>
              <a:t>Solutions have lasting, irreversible consequences, meaning every attempt counts</a:t>
            </a:r>
            <a:endParaRPr lang="en-GB" sz="1400" dirty="0"/>
          </a:p>
          <a:p>
            <a:pPr algn="ctr"/>
            <a:endParaRPr lang="en-GB" dirty="0"/>
          </a:p>
        </p:txBody>
      </p:sp>
      <p:sp>
        <p:nvSpPr>
          <p:cNvPr id="19" name="Oval 18">
            <a:extLst>
              <a:ext uri="{FF2B5EF4-FFF2-40B4-BE49-F238E27FC236}">
                <a16:creationId xmlns:a16="http://schemas.microsoft.com/office/drawing/2014/main" id="{5DFD289B-E697-77D4-E98C-E70EFFE33647}"/>
              </a:ext>
            </a:extLst>
          </p:cNvPr>
          <p:cNvSpPr/>
          <p:nvPr/>
        </p:nvSpPr>
        <p:spPr>
          <a:xfrm>
            <a:off x="1129038" y="3105244"/>
            <a:ext cx="2393879" cy="1457682"/>
          </a:xfrm>
          <a:prstGeom prst="ellipse">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altLang="en-US" sz="1400" dirty="0">
                <a:solidFill>
                  <a:srgbClr val="0A0A0A"/>
                </a:solidFill>
                <a:latin typeface="Arial" panose="020B0604020202020204" pitchFamily="34" charset="0"/>
                <a:ea typeface="Google Sans"/>
              </a:rPr>
              <a:t>Every wicked problem is unique; there is no universal "off-the-shelf" solution</a:t>
            </a:r>
            <a:endParaRPr lang="en-GB" sz="1400" dirty="0"/>
          </a:p>
        </p:txBody>
      </p:sp>
      <p:sp>
        <p:nvSpPr>
          <p:cNvPr id="20" name="Oval 19">
            <a:extLst>
              <a:ext uri="{FF2B5EF4-FFF2-40B4-BE49-F238E27FC236}">
                <a16:creationId xmlns:a16="http://schemas.microsoft.com/office/drawing/2014/main" id="{B68CD18A-4557-5C31-9A05-9A56BB29A620}"/>
              </a:ext>
            </a:extLst>
          </p:cNvPr>
          <p:cNvSpPr/>
          <p:nvPr/>
        </p:nvSpPr>
        <p:spPr>
          <a:xfrm>
            <a:off x="1585843" y="153735"/>
            <a:ext cx="2393879" cy="1457682"/>
          </a:xfrm>
          <a:prstGeom prst="ellipse">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altLang="en-US" sz="1400" dirty="0">
                <a:solidFill>
                  <a:srgbClr val="0A0A0A"/>
                </a:solidFill>
                <a:latin typeface="Arial" panose="020B0604020202020204" pitchFamily="34" charset="0"/>
                <a:ea typeface="Google Sans"/>
              </a:rPr>
              <a:t>Often, a wicked problem is merely a symptom of another, deeper issue.</a:t>
            </a:r>
            <a:endParaRPr lang="en-GB" sz="1400" dirty="0"/>
          </a:p>
        </p:txBody>
      </p:sp>
    </p:spTree>
    <p:extLst>
      <p:ext uri="{BB962C8B-B14F-4D97-AF65-F5344CB8AC3E}">
        <p14:creationId xmlns:p14="http://schemas.microsoft.com/office/powerpoint/2010/main" val="1413541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6" grpId="0" animBg="1"/>
      <p:bldP spid="19" grpId="0" animBg="1"/>
      <p:bldP spid="2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Network with pins">
            <a:extLst>
              <a:ext uri="{FF2B5EF4-FFF2-40B4-BE49-F238E27FC236}">
                <a16:creationId xmlns:a16="http://schemas.microsoft.com/office/drawing/2014/main" id="{681E3868-1D0D-BA9B-BC50-CEE82B8ECCCE}"/>
              </a:ext>
            </a:extLst>
          </p:cNvPr>
          <p:cNvPicPr>
            <a:picLocks noChangeAspect="1"/>
          </p:cNvPicPr>
          <p:nvPr/>
        </p:nvPicPr>
        <p:blipFill>
          <a:blip r:embed="rId2"/>
          <a:srcRect t="15413"/>
          <a:stretch>
            <a:fillRect/>
          </a:stretch>
        </p:blipFill>
        <p:spPr>
          <a:xfrm>
            <a:off x="20" y="10"/>
            <a:ext cx="12191980" cy="6857990"/>
          </a:xfrm>
          <a:prstGeom prst="rect">
            <a:avLst/>
          </a:prstGeom>
        </p:spPr>
      </p:pic>
      <p:sp useBgFill="1">
        <p:nvSpPr>
          <p:cNvPr id="12" name="Rectangle 11">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A5879C-B0AC-2971-A05E-017D6D7DCF0C}"/>
              </a:ext>
            </a:extLst>
          </p:cNvPr>
          <p:cNvSpPr>
            <a:spLocks noGrp="1"/>
          </p:cNvSpPr>
          <p:nvPr>
            <p:ph type="title"/>
          </p:nvPr>
        </p:nvSpPr>
        <p:spPr>
          <a:xfrm>
            <a:off x="2090528" y="2299176"/>
            <a:ext cx="4131368" cy="1571164"/>
          </a:xfrm>
        </p:spPr>
        <p:txBody>
          <a:bodyPr vert="horz" lIns="91440" tIns="45720" rIns="91440" bIns="45720" rtlCol="0" anchor="t">
            <a:normAutofit fontScale="90000"/>
          </a:bodyPr>
          <a:lstStyle/>
          <a:p>
            <a:pPr algn="ctr"/>
            <a:r>
              <a:rPr lang="en-US" sz="3600" b="1" dirty="0"/>
              <a:t>Individual activity</a:t>
            </a:r>
            <a:br>
              <a:rPr lang="en-US" sz="3600" b="1" dirty="0"/>
            </a:br>
            <a:br>
              <a:rPr lang="en-US" sz="3600" b="1" dirty="0"/>
            </a:br>
            <a:r>
              <a:rPr lang="en-US" sz="3600" b="1" dirty="0"/>
              <a:t>15 mins</a:t>
            </a:r>
          </a:p>
        </p:txBody>
      </p:sp>
      <p:sp>
        <p:nvSpPr>
          <p:cNvPr id="3" name="Content Placeholder 2">
            <a:extLst>
              <a:ext uri="{FF2B5EF4-FFF2-40B4-BE49-F238E27FC236}">
                <a16:creationId xmlns:a16="http://schemas.microsoft.com/office/drawing/2014/main" id="{CFBE3724-BF46-FCBA-768D-11D656148449}"/>
              </a:ext>
            </a:extLst>
          </p:cNvPr>
          <p:cNvSpPr>
            <a:spLocks noGrp="1"/>
          </p:cNvSpPr>
          <p:nvPr>
            <p:ph idx="1"/>
          </p:nvPr>
        </p:nvSpPr>
        <p:spPr>
          <a:xfrm>
            <a:off x="1683934" y="4199213"/>
            <a:ext cx="4975280" cy="598548"/>
          </a:xfrm>
        </p:spPr>
        <p:txBody>
          <a:bodyPr vert="horz" lIns="91440" tIns="45720" rIns="91440" bIns="45720" rtlCol="0" anchor="ctr">
            <a:normAutofit/>
          </a:bodyPr>
          <a:lstStyle/>
          <a:p>
            <a:pPr marL="0" indent="0" algn="ctr">
              <a:buNone/>
            </a:pPr>
            <a:r>
              <a:rPr lang="en-US" sz="1800" dirty="0"/>
              <a:t>Identify the interconnected issues for the problem you chose for the assignment.</a:t>
            </a:r>
          </a:p>
        </p:txBody>
      </p:sp>
      <p:cxnSp>
        <p:nvCxnSpPr>
          <p:cNvPr id="14" name="Straight Connector 13">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BA33D6EB-F42C-71E8-AF8C-C1CD37A80931}"/>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a:solidFill>
                  <a:srgbClr val="FFFFFF"/>
                </a:solidFill>
                <a:latin typeface="Calibri" panose="020F0502020204030204"/>
              </a:rPr>
              <a:t>BMHP4029</a:t>
            </a:r>
          </a:p>
        </p:txBody>
      </p:sp>
      <p:sp>
        <p:nvSpPr>
          <p:cNvPr id="5" name="Footer Placeholder 4">
            <a:extLst>
              <a:ext uri="{FF2B5EF4-FFF2-40B4-BE49-F238E27FC236}">
                <a16:creationId xmlns:a16="http://schemas.microsoft.com/office/drawing/2014/main" id="{2D997A31-54DE-FC2F-9601-250E1EBE542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kern="1200">
                <a:solidFill>
                  <a:srgbClr val="FFFFFF"/>
                </a:solidFill>
                <a:latin typeface="Calibri" panose="020F0502020204030204"/>
                <a:ea typeface="+mn-ea"/>
                <a:cs typeface="+mn-cs"/>
              </a:rPr>
              <a:t>Dr Simona Ferraraccio</a:t>
            </a:r>
          </a:p>
        </p:txBody>
      </p:sp>
      <p:sp>
        <p:nvSpPr>
          <p:cNvPr id="6" name="Slide Number Placeholder 5">
            <a:extLst>
              <a:ext uri="{FF2B5EF4-FFF2-40B4-BE49-F238E27FC236}">
                <a16:creationId xmlns:a16="http://schemas.microsoft.com/office/drawing/2014/main" id="{75041000-27FF-E350-CC5D-7701CC9E817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6F751E00-08BC-4BA3-B9D8-B600BC476DBA}" type="slidenum">
              <a:rPr lang="en-US">
                <a:solidFill>
                  <a:srgbClr val="FFFFFF"/>
                </a:solidFill>
                <a:latin typeface="Calibri" panose="020F0502020204030204"/>
              </a:rPr>
              <a:pPr>
                <a:spcAft>
                  <a:spcPts val="600"/>
                </a:spcAft>
                <a:defRPr/>
              </a:pPr>
              <a:t>8</a:t>
            </a:fld>
            <a:endParaRPr lang="en-US">
              <a:solidFill>
                <a:srgbClr val="FFFFFF"/>
              </a:solidFill>
              <a:latin typeface="Calibri" panose="020F0502020204030204"/>
            </a:endParaRPr>
          </a:p>
        </p:txBody>
      </p:sp>
    </p:spTree>
    <p:extLst>
      <p:ext uri="{BB962C8B-B14F-4D97-AF65-F5344CB8AC3E}">
        <p14:creationId xmlns:p14="http://schemas.microsoft.com/office/powerpoint/2010/main" val="4032450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6">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8BFD83-275D-625B-D025-6E90A7486F06}"/>
              </a:ext>
            </a:extLst>
          </p:cNvPr>
          <p:cNvSpPr>
            <a:spLocks noGrp="1"/>
          </p:cNvSpPr>
          <p:nvPr>
            <p:ph type="title"/>
          </p:nvPr>
        </p:nvSpPr>
        <p:spPr>
          <a:xfrm>
            <a:off x="4642922" y="324467"/>
            <a:ext cx="7174174" cy="1239012"/>
          </a:xfrm>
        </p:spPr>
        <p:txBody>
          <a:bodyPr vert="horz" lIns="91440" tIns="45720" rIns="91440" bIns="45720" rtlCol="0" anchor="ctr">
            <a:normAutofit/>
          </a:bodyPr>
          <a:lstStyle/>
          <a:p>
            <a:pPr algn="ctr"/>
            <a:r>
              <a:rPr lang="en-US" sz="3600" b="1" kern="1200" dirty="0">
                <a:solidFill>
                  <a:schemeClr val="tx1"/>
                </a:solidFill>
                <a:latin typeface="+mj-lt"/>
                <a:ea typeface="+mj-ea"/>
                <a:cs typeface="+mj-cs"/>
              </a:rPr>
              <a:t>Access to Healthcare Services is a Wicked problem</a:t>
            </a:r>
          </a:p>
        </p:txBody>
      </p:sp>
      <p:sp>
        <p:nvSpPr>
          <p:cNvPr id="21" name="Rectangle 20">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5838629B-0128-62C2-6C3F-6F82DE00E8B9}"/>
              </a:ext>
            </a:extLst>
          </p:cNvPr>
          <p:cNvSpPr txBox="1"/>
          <p:nvPr/>
        </p:nvSpPr>
        <p:spPr>
          <a:xfrm>
            <a:off x="-9143" y="2478395"/>
            <a:ext cx="5094731" cy="3877955"/>
          </a:xfrm>
          <a:prstGeom prst="rect">
            <a:avLst/>
          </a:prstGeom>
        </p:spPr>
        <p:txBody>
          <a:bodyPr vert="horz" lIns="91440" tIns="45720" rIns="91440" bIns="45720" rtlCol="0" anchor="t">
            <a:normAutofit/>
          </a:bodyPr>
          <a:lstStyle/>
          <a:p>
            <a:pPr marL="342900" indent="-228600">
              <a:lnSpc>
                <a:spcPct val="90000"/>
              </a:lnSpc>
              <a:spcAft>
                <a:spcPts val="600"/>
              </a:spcAft>
              <a:buFont typeface="Arial" panose="020B0604020202020204" pitchFamily="34" charset="0"/>
              <a:buChar char="•"/>
            </a:pPr>
            <a:r>
              <a:rPr lang="en-US" sz="1400" b="1" dirty="0"/>
              <a:t>Rurality and Transport: </a:t>
            </a:r>
            <a:r>
              <a:rPr lang="en-US" sz="1400" dirty="0"/>
              <a:t>Limited public transport in rural areas prevents patients from reaching appointments. (Martínez Sánchez-Mateos, 2025)</a:t>
            </a:r>
          </a:p>
          <a:p>
            <a:pPr marL="342900" indent="-228600">
              <a:lnSpc>
                <a:spcPct val="90000"/>
              </a:lnSpc>
              <a:spcAft>
                <a:spcPts val="600"/>
              </a:spcAft>
              <a:buFont typeface="Arial" panose="020B0604020202020204" pitchFamily="34" charset="0"/>
              <a:buChar char="•"/>
            </a:pPr>
            <a:endParaRPr lang="en-US" sz="1400" b="1" dirty="0"/>
          </a:p>
          <a:p>
            <a:pPr marL="342900" indent="-228600">
              <a:lnSpc>
                <a:spcPct val="90000"/>
              </a:lnSpc>
              <a:spcAft>
                <a:spcPts val="600"/>
              </a:spcAft>
              <a:buFont typeface="Arial" panose="020B0604020202020204" pitchFamily="34" charset="0"/>
              <a:buChar char="•"/>
            </a:pPr>
            <a:r>
              <a:rPr lang="en-US" sz="1400" b="1" dirty="0"/>
              <a:t>Socio-economic barriers: </a:t>
            </a:r>
            <a:r>
              <a:rPr lang="en-US" sz="1400" dirty="0"/>
              <a:t>those who need care most often have the least access due to travel costs or inability to take time off work. (Ford, 2024)</a:t>
            </a:r>
          </a:p>
          <a:p>
            <a:pPr marL="342900" indent="-228600">
              <a:lnSpc>
                <a:spcPct val="90000"/>
              </a:lnSpc>
              <a:spcAft>
                <a:spcPts val="600"/>
              </a:spcAft>
              <a:buFont typeface="Arial" panose="020B0604020202020204" pitchFamily="34" charset="0"/>
              <a:buChar char="•"/>
            </a:pPr>
            <a:endParaRPr lang="en-US" sz="1400" b="1" dirty="0"/>
          </a:p>
          <a:p>
            <a:pPr marL="342900" indent="-228600">
              <a:lnSpc>
                <a:spcPct val="90000"/>
              </a:lnSpc>
              <a:spcAft>
                <a:spcPts val="600"/>
              </a:spcAft>
              <a:buFont typeface="Arial" panose="020B0604020202020204" pitchFamily="34" charset="0"/>
              <a:buChar char="•"/>
            </a:pPr>
            <a:r>
              <a:rPr lang="en-US" sz="1400" b="1" dirty="0"/>
              <a:t>Digital divide: </a:t>
            </a:r>
            <a:r>
              <a:rPr lang="en-US" sz="1400" dirty="0"/>
              <a:t>Moving services online helps some but excludes the elderly or those in "data poverty.“ </a:t>
            </a:r>
          </a:p>
          <a:p>
            <a:pPr marL="114300">
              <a:lnSpc>
                <a:spcPct val="90000"/>
              </a:lnSpc>
              <a:spcAft>
                <a:spcPts val="600"/>
              </a:spcAft>
            </a:pPr>
            <a:r>
              <a:rPr lang="en-US" sz="1400" dirty="0"/>
              <a:t>      (Williamson, 2025)</a:t>
            </a:r>
          </a:p>
          <a:p>
            <a:pPr marL="342900" indent="-228600">
              <a:lnSpc>
                <a:spcPct val="90000"/>
              </a:lnSpc>
              <a:spcAft>
                <a:spcPts val="600"/>
              </a:spcAft>
              <a:buFont typeface="Arial" panose="020B0604020202020204" pitchFamily="34" charset="0"/>
              <a:buChar char="•"/>
            </a:pPr>
            <a:endParaRPr lang="en-US" sz="1400" b="1" dirty="0"/>
          </a:p>
          <a:p>
            <a:pPr marL="342900" indent="-228600">
              <a:lnSpc>
                <a:spcPct val="90000"/>
              </a:lnSpc>
              <a:spcAft>
                <a:spcPts val="600"/>
              </a:spcAft>
              <a:buFont typeface="Arial" panose="020B0604020202020204" pitchFamily="34" charset="0"/>
              <a:buChar char="•"/>
            </a:pPr>
            <a:r>
              <a:rPr lang="en-US" sz="1400" b="1" dirty="0"/>
              <a:t>Cultural language barriers: </a:t>
            </a:r>
            <a:r>
              <a:rPr lang="en-US" sz="1400" dirty="0"/>
              <a:t>A lack of translation services or culturally competent care can deter minority groups from seeking help. (Walter, 2023; Moore, 2023)</a:t>
            </a:r>
            <a:endParaRPr lang="en-US" sz="1400" b="1" dirty="0"/>
          </a:p>
        </p:txBody>
      </p:sp>
      <p:pic>
        <p:nvPicPr>
          <p:cNvPr id="10" name="Picture 9">
            <a:extLst>
              <a:ext uri="{FF2B5EF4-FFF2-40B4-BE49-F238E27FC236}">
                <a16:creationId xmlns:a16="http://schemas.microsoft.com/office/drawing/2014/main" id="{1279A0BD-9DA2-BE2A-E191-C5C70A4C32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5588" y="1928604"/>
            <a:ext cx="6922008" cy="3772494"/>
          </a:xfrm>
          <a:prstGeom prst="rect">
            <a:avLst/>
          </a:prstGeom>
        </p:spPr>
      </p:pic>
      <p:sp>
        <p:nvSpPr>
          <p:cNvPr id="4" name="Date Placeholder 3">
            <a:extLst>
              <a:ext uri="{FF2B5EF4-FFF2-40B4-BE49-F238E27FC236}">
                <a16:creationId xmlns:a16="http://schemas.microsoft.com/office/drawing/2014/main" id="{E59F5A46-2F9F-94E0-8F52-B60947D82108}"/>
              </a:ext>
            </a:extLst>
          </p:cNvPr>
          <p:cNvSpPr>
            <a:spLocks noGrp="1"/>
          </p:cNvSpPr>
          <p:nvPr>
            <p:ph type="dt" sz="half" idx="10"/>
          </p:nvPr>
        </p:nvSpPr>
        <p:spPr>
          <a:xfrm>
            <a:off x="374904" y="6356350"/>
            <a:ext cx="2743200" cy="365125"/>
          </a:xfrm>
        </p:spPr>
        <p:txBody>
          <a:bodyPr vert="horz" lIns="91440" tIns="45720" rIns="91440" bIns="45720" rtlCol="0" anchor="ctr">
            <a:normAutofit/>
          </a:bodyPr>
          <a:lstStyle/>
          <a:p>
            <a:pPr>
              <a:spcAft>
                <a:spcPts val="600"/>
              </a:spcAft>
            </a:pPr>
            <a:r>
              <a:rPr lang="en-US">
                <a:solidFill>
                  <a:schemeClr val="tx1">
                    <a:lumMod val="50000"/>
                    <a:lumOff val="50000"/>
                  </a:schemeClr>
                </a:solidFill>
              </a:rPr>
              <a:t>BMHP4029</a:t>
            </a:r>
          </a:p>
        </p:txBody>
      </p:sp>
      <p:sp>
        <p:nvSpPr>
          <p:cNvPr id="5" name="Footer Placeholder 4">
            <a:extLst>
              <a:ext uri="{FF2B5EF4-FFF2-40B4-BE49-F238E27FC236}">
                <a16:creationId xmlns:a16="http://schemas.microsoft.com/office/drawing/2014/main" id="{ABBEAF1F-F016-9863-08B7-AA73E530E74C}"/>
              </a:ext>
            </a:extLst>
          </p:cNvPr>
          <p:cNvSpPr>
            <a:spLocks noGrp="1"/>
          </p:cNvSpPr>
          <p:nvPr>
            <p:ph type="ftr" sz="quarter" idx="11"/>
          </p:nvPr>
        </p:nvSpPr>
        <p:spPr>
          <a:xfrm>
            <a:off x="4901184" y="6356350"/>
            <a:ext cx="4114800" cy="365125"/>
          </a:xfrm>
        </p:spPr>
        <p:txBody>
          <a:bodyPr vert="horz" lIns="91440" tIns="45720" rIns="91440" bIns="45720" rtlCol="0" anchor="ctr">
            <a:normAutofit/>
          </a:bodyPr>
          <a:lstStyle/>
          <a:p>
            <a:pPr algn="l">
              <a:spcAft>
                <a:spcPts val="600"/>
              </a:spcAft>
            </a:pPr>
            <a:r>
              <a:rPr lang="en-US" kern="1200">
                <a:solidFill>
                  <a:schemeClr val="tx1">
                    <a:lumMod val="50000"/>
                    <a:lumOff val="50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8ABD183C-0E2F-099D-D671-B39A50E8D42B}"/>
              </a:ext>
            </a:extLst>
          </p:cNvPr>
          <p:cNvSpPr>
            <a:spLocks noGrp="1"/>
          </p:cNvSpPr>
          <p:nvPr>
            <p:ph type="sldNum" sz="quarter" idx="12"/>
          </p:nvPr>
        </p:nvSpPr>
        <p:spPr>
          <a:xfrm>
            <a:off x="9695688" y="6356350"/>
            <a:ext cx="2121408" cy="365125"/>
          </a:xfrm>
        </p:spPr>
        <p:txBody>
          <a:bodyPr vert="horz" lIns="91440" tIns="45720" rIns="91440" bIns="45720" rtlCol="0" anchor="ctr">
            <a:normAutofit/>
          </a:bodyPr>
          <a:lstStyle/>
          <a:p>
            <a:pPr>
              <a:spcAft>
                <a:spcPts val="600"/>
              </a:spcAft>
            </a:pPr>
            <a:fld id="{6F751E00-08BC-4BA3-B9D8-B600BC476DBA}" type="slidenum">
              <a:rPr lang="en-US">
                <a:solidFill>
                  <a:schemeClr val="tx1">
                    <a:lumMod val="50000"/>
                    <a:lumOff val="50000"/>
                  </a:schemeClr>
                </a:solidFill>
              </a:rPr>
              <a:pPr>
                <a:spcAft>
                  <a:spcPts val="600"/>
                </a:spcAft>
              </a:pPr>
              <a:t>9</a:t>
            </a:fld>
            <a:endParaRPr lang="en-US">
              <a:solidFill>
                <a:schemeClr val="tx1">
                  <a:lumMod val="50000"/>
                  <a:lumOff val="50000"/>
                </a:schemeClr>
              </a:solidFill>
            </a:endParaRPr>
          </a:p>
        </p:txBody>
      </p:sp>
      <p:sp>
        <p:nvSpPr>
          <p:cNvPr id="11" name="TextBox 10">
            <a:extLst>
              <a:ext uri="{FF2B5EF4-FFF2-40B4-BE49-F238E27FC236}">
                <a16:creationId xmlns:a16="http://schemas.microsoft.com/office/drawing/2014/main" id="{F1077973-3EFF-E7E6-8CF1-1BD91BC52627}"/>
              </a:ext>
            </a:extLst>
          </p:cNvPr>
          <p:cNvSpPr txBox="1"/>
          <p:nvPr/>
        </p:nvSpPr>
        <p:spPr>
          <a:xfrm>
            <a:off x="395893" y="1928604"/>
            <a:ext cx="3383280" cy="369332"/>
          </a:xfrm>
          <a:prstGeom prst="rect">
            <a:avLst/>
          </a:prstGeom>
          <a:noFill/>
        </p:spPr>
        <p:txBody>
          <a:bodyPr wrap="square" rtlCol="0">
            <a:spAutoFit/>
          </a:bodyPr>
          <a:lstStyle/>
          <a:p>
            <a:r>
              <a:rPr lang="en-GB" b="1" dirty="0"/>
              <a:t>Interconnected issues</a:t>
            </a:r>
          </a:p>
        </p:txBody>
      </p:sp>
    </p:spTree>
    <p:extLst>
      <p:ext uri="{BB962C8B-B14F-4D97-AF65-F5344CB8AC3E}">
        <p14:creationId xmlns:p14="http://schemas.microsoft.com/office/powerpoint/2010/main" val="695854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227C75-DA7D-DF2F-FF07-3706CAC0BA51}"/>
              </a:ext>
            </a:extLst>
          </p:cNvPr>
          <p:cNvSpPr>
            <a:spLocks noGrp="1"/>
          </p:cNvSpPr>
          <p:nvPr>
            <p:ph type="title"/>
          </p:nvPr>
        </p:nvSpPr>
        <p:spPr>
          <a:xfrm>
            <a:off x="4984190" y="136525"/>
            <a:ext cx="6995477" cy="1239012"/>
          </a:xfrm>
        </p:spPr>
        <p:txBody>
          <a:bodyPr anchor="ctr">
            <a:normAutofit/>
          </a:bodyPr>
          <a:lstStyle/>
          <a:p>
            <a:r>
              <a:rPr lang="en-GB" sz="3600" b="1" dirty="0"/>
              <a:t>Bed Blocking is a Wicked problem</a:t>
            </a:r>
          </a:p>
        </p:txBody>
      </p:sp>
      <p:sp>
        <p:nvSpPr>
          <p:cNvPr id="20" name="Rectangle 19">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1">
            <a:extLst>
              <a:ext uri="{FF2B5EF4-FFF2-40B4-BE49-F238E27FC236}">
                <a16:creationId xmlns:a16="http://schemas.microsoft.com/office/drawing/2014/main" id="{76709210-8939-794A-ABA7-11E96A27DA7E}"/>
              </a:ext>
            </a:extLst>
          </p:cNvPr>
          <p:cNvSpPr>
            <a:spLocks noGrp="1" noChangeArrowheads="1"/>
          </p:cNvSpPr>
          <p:nvPr>
            <p:ph idx="1"/>
          </p:nvPr>
        </p:nvSpPr>
        <p:spPr bwMode="auto">
          <a:xfrm>
            <a:off x="65332" y="2594764"/>
            <a:ext cx="4613096" cy="320725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45720" numCol="1" anchor="t" anchorCtr="0" compatLnSpc="1">
            <a:prstTxWarp prst="textNoShape">
              <a:avLst/>
            </a:prstTxWarp>
            <a:noAutofit/>
          </a:bodyPr>
          <a:lstStyle/>
          <a:p>
            <a:pPr marL="342900" lvl="0" indent="-342900" eaLnBrk="0" fontAlgn="base" hangingPunct="0">
              <a:spcBef>
                <a:spcPct val="0"/>
              </a:spcBef>
              <a:spcAft>
                <a:spcPts val="600"/>
              </a:spcAft>
              <a:buFont typeface="+mj-lt"/>
              <a:buAutoNum type="arabicPeriod"/>
            </a:pPr>
            <a:r>
              <a:rPr kumimoji="0" lang="en-US" altLang="en-US" sz="1400" b="1" i="0" u="none" strike="noStrike" cap="none" normalizeH="0" baseline="0" dirty="0">
                <a:ln>
                  <a:noFill/>
                </a:ln>
                <a:effectLst/>
                <a:ea typeface="Google Sans Text"/>
              </a:rPr>
              <a:t>Social Care Crisis:</a:t>
            </a:r>
            <a:r>
              <a:rPr kumimoji="0" lang="en-US" altLang="en-US" sz="1400" b="0" i="0" u="none" strike="noStrike" cap="none" normalizeH="0" baseline="0" dirty="0">
                <a:ln>
                  <a:noFill/>
                </a:ln>
                <a:effectLst/>
                <a:ea typeface="Google Sans Text"/>
              </a:rPr>
              <a:t> Patients are medically fit to leave but have no "care package" or care home bed available. (</a:t>
            </a:r>
            <a:r>
              <a:rPr lang="en-GB" sz="1400" dirty="0"/>
              <a:t>Thorstensen-Woll, 2021)</a:t>
            </a:r>
            <a:endParaRPr kumimoji="0" lang="en-US" altLang="en-US" sz="1400" b="0" i="0" u="none" strike="noStrike" cap="none" normalizeH="0" baseline="0" dirty="0">
              <a:ln>
                <a:noFill/>
              </a:ln>
              <a:effectLst/>
              <a:ea typeface="Google Sans Text"/>
            </a:endParaRPr>
          </a:p>
          <a:p>
            <a:pPr marL="342900" marR="0" lvl="0" indent="-342900" defTabSz="914400" rtl="0" eaLnBrk="0" fontAlgn="base" latinLnBrk="0" hangingPunct="0">
              <a:spcBef>
                <a:spcPct val="0"/>
              </a:spcBef>
              <a:spcAft>
                <a:spcPts val="600"/>
              </a:spcAft>
              <a:buClrTx/>
              <a:buSzTx/>
              <a:buFont typeface="+mj-lt"/>
              <a:buAutoNum type="arabicPeriod"/>
              <a:tabLst/>
            </a:pPr>
            <a:endParaRPr kumimoji="0" lang="en-US" altLang="en-US" sz="1400" b="0" i="0" u="none" strike="noStrike" cap="none" normalizeH="0" baseline="0" dirty="0">
              <a:ln>
                <a:noFill/>
              </a:ln>
              <a:effectLst/>
              <a:ea typeface="Google Sans Text"/>
            </a:endParaRPr>
          </a:p>
          <a:p>
            <a:pPr marL="342900" marR="0" lvl="0" indent="-342900" defTabSz="914400" rtl="0" eaLnBrk="0" fontAlgn="base" latinLnBrk="0" hangingPunct="0">
              <a:spcBef>
                <a:spcPct val="0"/>
              </a:spcBef>
              <a:spcAft>
                <a:spcPts val="600"/>
              </a:spcAft>
              <a:buClrTx/>
              <a:buSzTx/>
              <a:buFont typeface="+mj-lt"/>
              <a:buAutoNum type="arabicPeriod"/>
              <a:tabLst/>
            </a:pPr>
            <a:r>
              <a:rPr kumimoji="0" lang="en-US" altLang="en-US" sz="1400" b="1" i="0" u="none" strike="noStrike" cap="none" normalizeH="0" baseline="0" dirty="0">
                <a:ln>
                  <a:noFill/>
                </a:ln>
                <a:effectLst/>
                <a:ea typeface="Google Sans Text"/>
              </a:rPr>
              <a:t>Informal Carer Strain:</a:t>
            </a:r>
            <a:r>
              <a:rPr kumimoji="0" lang="en-US" altLang="en-US" sz="1400" b="0" i="0" u="none" strike="noStrike" cap="none" normalizeH="0" baseline="0" dirty="0">
                <a:ln>
                  <a:noFill/>
                </a:ln>
                <a:effectLst/>
                <a:ea typeface="Google Sans Text"/>
              </a:rPr>
              <a:t> Family members are often unable to provide the necessary 24/7 support at home due to their own work or health.</a:t>
            </a:r>
          </a:p>
          <a:p>
            <a:pPr marL="342900" marR="0" lvl="0" indent="-342900" defTabSz="914400" rtl="0" eaLnBrk="0" fontAlgn="base" latinLnBrk="0" hangingPunct="0">
              <a:spcBef>
                <a:spcPct val="0"/>
              </a:spcBef>
              <a:spcAft>
                <a:spcPts val="600"/>
              </a:spcAft>
              <a:buClrTx/>
              <a:buSzTx/>
              <a:buFont typeface="+mj-lt"/>
              <a:buAutoNum type="arabicPeriod"/>
              <a:tabLst/>
            </a:pPr>
            <a:endParaRPr kumimoji="0" lang="en-US" altLang="en-US" sz="1400" b="0" i="0" u="none" strike="noStrike" cap="none" normalizeH="0" baseline="0" dirty="0">
              <a:ln>
                <a:noFill/>
              </a:ln>
              <a:effectLst/>
              <a:ea typeface="Google Sans Text"/>
            </a:endParaRPr>
          </a:p>
          <a:p>
            <a:pPr marL="342900" marR="0" lvl="0" indent="-342900" defTabSz="914400" rtl="0" eaLnBrk="0" fontAlgn="base" latinLnBrk="0" hangingPunct="0">
              <a:spcBef>
                <a:spcPct val="0"/>
              </a:spcBef>
              <a:spcAft>
                <a:spcPts val="600"/>
              </a:spcAft>
              <a:buClrTx/>
              <a:buSzTx/>
              <a:buFont typeface="+mj-lt"/>
              <a:buAutoNum type="arabicPeriod"/>
              <a:tabLst/>
            </a:pPr>
            <a:r>
              <a:rPr kumimoji="0" lang="en-US" altLang="en-US" sz="1400" b="1" i="0" u="none" strike="noStrike" cap="none" normalizeH="0" baseline="0" dirty="0">
                <a:ln>
                  <a:noFill/>
                </a:ln>
                <a:effectLst/>
                <a:ea typeface="Google Sans Text"/>
              </a:rPr>
              <a:t>Housing Issues:</a:t>
            </a:r>
            <a:r>
              <a:rPr kumimoji="0" lang="en-US" altLang="en-US" sz="1400" b="0" i="0" u="none" strike="noStrike" cap="none" normalizeH="0" baseline="0" dirty="0">
                <a:ln>
                  <a:noFill/>
                </a:ln>
                <a:effectLst/>
                <a:ea typeface="Google Sans Text"/>
              </a:rPr>
              <a:t> Patients cannot be discharged to homes that are damp, cold, or lack necessary adaptations (like stairlifts). (The Health</a:t>
            </a:r>
            <a:r>
              <a:rPr kumimoji="0" lang="en-US" altLang="en-US" sz="1400" b="0" i="0" u="none" strike="noStrike" cap="none" normalizeH="0" dirty="0">
                <a:ln>
                  <a:noFill/>
                </a:ln>
                <a:effectLst/>
                <a:ea typeface="Google Sans Text"/>
              </a:rPr>
              <a:t> Foundation, 2026 )</a:t>
            </a:r>
            <a:endParaRPr kumimoji="0" lang="en-US" altLang="en-US" sz="1400" b="0" i="0" u="none" strike="noStrike" cap="none" normalizeH="0" baseline="0" dirty="0">
              <a:ln>
                <a:noFill/>
              </a:ln>
              <a:effectLst/>
              <a:ea typeface="Google Sans Text"/>
            </a:endParaRPr>
          </a:p>
          <a:p>
            <a:pPr marL="342900" marR="0" lvl="0" indent="-342900" defTabSz="914400" rtl="0" eaLnBrk="0" fontAlgn="base" latinLnBrk="0" hangingPunct="0">
              <a:spcBef>
                <a:spcPct val="0"/>
              </a:spcBef>
              <a:spcAft>
                <a:spcPts val="600"/>
              </a:spcAft>
              <a:buClrTx/>
              <a:buSzTx/>
              <a:buFont typeface="+mj-lt"/>
              <a:buAutoNum type="arabicPeriod"/>
              <a:tabLst/>
            </a:pPr>
            <a:endParaRPr kumimoji="0" lang="en-US" altLang="en-US" sz="1400" b="0" i="0" u="none" strike="noStrike" cap="none" normalizeH="0" baseline="0" dirty="0">
              <a:ln>
                <a:noFill/>
              </a:ln>
              <a:effectLst/>
              <a:ea typeface="Google Sans Text"/>
            </a:endParaRPr>
          </a:p>
          <a:p>
            <a:pPr marL="342900" lvl="0" indent="-342900" eaLnBrk="0" fontAlgn="base" hangingPunct="0">
              <a:spcBef>
                <a:spcPct val="0"/>
              </a:spcBef>
              <a:spcAft>
                <a:spcPts val="600"/>
              </a:spcAft>
              <a:buFont typeface="+mj-lt"/>
              <a:buAutoNum type="arabicPeriod"/>
            </a:pPr>
            <a:r>
              <a:rPr kumimoji="0" lang="en-US" altLang="en-US" sz="1400" b="1" i="0" u="none" strike="noStrike" cap="none" normalizeH="0" baseline="0" dirty="0">
                <a:ln>
                  <a:noFill/>
                </a:ln>
                <a:effectLst/>
                <a:ea typeface="Google Sans Text"/>
              </a:rPr>
              <a:t>Funding Silos:</a:t>
            </a:r>
            <a:r>
              <a:rPr kumimoji="0" lang="en-US" altLang="en-US" sz="1400" b="0" i="0" u="none" strike="noStrike" cap="none" normalizeH="0" baseline="0" dirty="0">
                <a:ln>
                  <a:noFill/>
                </a:ln>
                <a:effectLst/>
                <a:ea typeface="Google Sans Text"/>
              </a:rPr>
              <a:t> The NHS (Health) and Local Authorities (Social Care) have different budgets, making it hard to share the cost of a patient's transition. (</a:t>
            </a:r>
            <a:r>
              <a:rPr lang="en-GB" sz="1400" dirty="0" err="1"/>
              <a:t>Gainsbury</a:t>
            </a:r>
            <a:r>
              <a:rPr lang="en-GB" sz="1400" dirty="0"/>
              <a:t>, 2024)</a:t>
            </a:r>
            <a:endParaRPr kumimoji="0" lang="en-US" altLang="en-US" sz="1400" b="0" i="0" u="none" strike="noStrike" cap="none" normalizeH="0" baseline="0" dirty="0">
              <a:ln>
                <a:noFill/>
              </a:ln>
              <a:effectLst/>
            </a:endParaRPr>
          </a:p>
        </p:txBody>
      </p:sp>
      <p:pic>
        <p:nvPicPr>
          <p:cNvPr id="9" name="Picture 8">
            <a:extLst>
              <a:ext uri="{FF2B5EF4-FFF2-40B4-BE49-F238E27FC236}">
                <a16:creationId xmlns:a16="http://schemas.microsoft.com/office/drawing/2014/main" id="{23E87BBE-A562-E0C4-D65F-3B0FE7738E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01184" y="1593045"/>
            <a:ext cx="6922008" cy="3772494"/>
          </a:xfrm>
          <a:prstGeom prst="rect">
            <a:avLst/>
          </a:prstGeom>
        </p:spPr>
      </p:pic>
      <p:sp>
        <p:nvSpPr>
          <p:cNvPr id="4" name="Date Placeholder 3">
            <a:extLst>
              <a:ext uri="{FF2B5EF4-FFF2-40B4-BE49-F238E27FC236}">
                <a16:creationId xmlns:a16="http://schemas.microsoft.com/office/drawing/2014/main" id="{860310FF-5926-09F8-34E9-E8D58A6A13C5}"/>
              </a:ext>
            </a:extLst>
          </p:cNvPr>
          <p:cNvSpPr>
            <a:spLocks noGrp="1"/>
          </p:cNvSpPr>
          <p:nvPr>
            <p:ph type="dt" sz="half" idx="10"/>
          </p:nvPr>
        </p:nvSpPr>
        <p:spPr>
          <a:xfrm>
            <a:off x="374904" y="6356350"/>
            <a:ext cx="2743200" cy="365125"/>
          </a:xfrm>
        </p:spPr>
        <p:txBody>
          <a:bodyPr>
            <a:normAutofit/>
          </a:bodyPr>
          <a:lstStyle/>
          <a:p>
            <a:pPr>
              <a:spcAft>
                <a:spcPts val="600"/>
              </a:spcAft>
            </a:pPr>
            <a:r>
              <a:rPr lang="en-US">
                <a:solidFill>
                  <a:schemeClr val="tx1">
                    <a:lumMod val="50000"/>
                    <a:lumOff val="50000"/>
                  </a:schemeClr>
                </a:solidFill>
              </a:rPr>
              <a:t>BMHP4029</a:t>
            </a:r>
            <a:endParaRPr lang="en-GB">
              <a:solidFill>
                <a:schemeClr val="tx1">
                  <a:lumMod val="50000"/>
                  <a:lumOff val="50000"/>
                </a:schemeClr>
              </a:solidFill>
            </a:endParaRPr>
          </a:p>
        </p:txBody>
      </p:sp>
      <p:sp>
        <p:nvSpPr>
          <p:cNvPr id="5" name="Footer Placeholder 4">
            <a:extLst>
              <a:ext uri="{FF2B5EF4-FFF2-40B4-BE49-F238E27FC236}">
                <a16:creationId xmlns:a16="http://schemas.microsoft.com/office/drawing/2014/main" id="{ED0ED099-D0C1-B296-67A0-A48813CF16A8}"/>
              </a:ext>
            </a:extLst>
          </p:cNvPr>
          <p:cNvSpPr>
            <a:spLocks noGrp="1"/>
          </p:cNvSpPr>
          <p:nvPr>
            <p:ph type="ftr" sz="quarter" idx="11"/>
          </p:nvPr>
        </p:nvSpPr>
        <p:spPr>
          <a:xfrm>
            <a:off x="4901184" y="6356350"/>
            <a:ext cx="4114800" cy="365125"/>
          </a:xfrm>
        </p:spPr>
        <p:txBody>
          <a:bodyPr>
            <a:normAutofit/>
          </a:bodyPr>
          <a:lstStyle/>
          <a:p>
            <a:pPr algn="l">
              <a:spcAft>
                <a:spcPts val="600"/>
              </a:spcAft>
            </a:pPr>
            <a:r>
              <a:rPr lang="en-GB">
                <a:solidFill>
                  <a:schemeClr val="tx1">
                    <a:lumMod val="50000"/>
                    <a:lumOff val="50000"/>
                  </a:schemeClr>
                </a:solidFill>
              </a:rPr>
              <a:t>Dr Simona Ferraraccio</a:t>
            </a:r>
          </a:p>
        </p:txBody>
      </p:sp>
      <p:sp>
        <p:nvSpPr>
          <p:cNvPr id="6" name="Slide Number Placeholder 5">
            <a:extLst>
              <a:ext uri="{FF2B5EF4-FFF2-40B4-BE49-F238E27FC236}">
                <a16:creationId xmlns:a16="http://schemas.microsoft.com/office/drawing/2014/main" id="{337E924A-5B2D-253A-BAB1-18BA436B6122}"/>
              </a:ext>
            </a:extLst>
          </p:cNvPr>
          <p:cNvSpPr>
            <a:spLocks noGrp="1"/>
          </p:cNvSpPr>
          <p:nvPr>
            <p:ph type="sldNum" sz="quarter" idx="12"/>
          </p:nvPr>
        </p:nvSpPr>
        <p:spPr>
          <a:xfrm>
            <a:off x="9695688" y="6356350"/>
            <a:ext cx="2121408" cy="365125"/>
          </a:xfrm>
        </p:spPr>
        <p:txBody>
          <a:bodyPr>
            <a:normAutofit/>
          </a:bodyPr>
          <a:lstStyle/>
          <a:p>
            <a:pPr>
              <a:spcAft>
                <a:spcPts val="600"/>
              </a:spcAft>
            </a:pPr>
            <a:fld id="{6F751E00-08BC-4BA3-B9D8-B600BC476DBA}" type="slidenum">
              <a:rPr lang="en-GB">
                <a:solidFill>
                  <a:schemeClr val="tx1">
                    <a:lumMod val="50000"/>
                    <a:lumOff val="50000"/>
                  </a:schemeClr>
                </a:solidFill>
              </a:rPr>
              <a:pPr>
                <a:spcAft>
                  <a:spcPts val="600"/>
                </a:spcAft>
              </a:pPr>
              <a:t>10</a:t>
            </a:fld>
            <a:endParaRPr lang="en-GB">
              <a:solidFill>
                <a:schemeClr val="tx1">
                  <a:lumMod val="50000"/>
                  <a:lumOff val="50000"/>
                </a:schemeClr>
              </a:solidFill>
            </a:endParaRPr>
          </a:p>
        </p:txBody>
      </p:sp>
      <p:sp>
        <p:nvSpPr>
          <p:cNvPr id="10" name="TextBox 9">
            <a:extLst>
              <a:ext uri="{FF2B5EF4-FFF2-40B4-BE49-F238E27FC236}">
                <a16:creationId xmlns:a16="http://schemas.microsoft.com/office/drawing/2014/main" id="{75B29807-A9CE-6758-AD24-FCEF93A73870}"/>
              </a:ext>
            </a:extLst>
          </p:cNvPr>
          <p:cNvSpPr txBox="1"/>
          <p:nvPr/>
        </p:nvSpPr>
        <p:spPr>
          <a:xfrm>
            <a:off x="395893" y="1928604"/>
            <a:ext cx="3383280" cy="369332"/>
          </a:xfrm>
          <a:prstGeom prst="rect">
            <a:avLst/>
          </a:prstGeom>
          <a:noFill/>
        </p:spPr>
        <p:txBody>
          <a:bodyPr wrap="square" rtlCol="0">
            <a:spAutoFit/>
          </a:bodyPr>
          <a:lstStyle/>
          <a:p>
            <a:r>
              <a:rPr lang="en-GB" b="1" dirty="0"/>
              <a:t>Interconnected issues</a:t>
            </a:r>
          </a:p>
        </p:txBody>
      </p:sp>
    </p:spTree>
    <p:extLst>
      <p:ext uri="{BB962C8B-B14F-4D97-AF65-F5344CB8AC3E}">
        <p14:creationId xmlns:p14="http://schemas.microsoft.com/office/powerpoint/2010/main" val="305332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14">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58D60C-9128-B551-D74F-361929AB4E72}"/>
              </a:ext>
            </a:extLst>
          </p:cNvPr>
          <p:cNvSpPr>
            <a:spLocks noGrp="1"/>
          </p:cNvSpPr>
          <p:nvPr>
            <p:ph type="title"/>
          </p:nvPr>
        </p:nvSpPr>
        <p:spPr>
          <a:xfrm>
            <a:off x="3883631" y="177017"/>
            <a:ext cx="8022529" cy="1239012"/>
          </a:xfrm>
        </p:spPr>
        <p:txBody>
          <a:bodyPr anchor="ctr">
            <a:noAutofit/>
          </a:bodyPr>
          <a:lstStyle/>
          <a:p>
            <a:pPr algn="ctr"/>
            <a:r>
              <a:rPr lang="en-GB" sz="3600" b="1" dirty="0"/>
              <a:t>Shortage of Doctors, Nurses, and Staff</a:t>
            </a:r>
            <a:br>
              <a:rPr lang="en-GB" sz="3600" b="1" dirty="0"/>
            </a:br>
            <a:r>
              <a:rPr lang="en-GB" sz="3600" b="1" dirty="0"/>
              <a:t>is a Wicked problem</a:t>
            </a:r>
            <a:endParaRPr lang="en-GB" sz="3600" dirty="0"/>
          </a:p>
        </p:txBody>
      </p:sp>
      <p:sp>
        <p:nvSpPr>
          <p:cNvPr id="19" name="Rectangle 18">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104E350-E161-499C-8C19-0314A09D4185}"/>
              </a:ext>
            </a:extLst>
          </p:cNvPr>
          <p:cNvSpPr>
            <a:spLocks noGrp="1"/>
          </p:cNvSpPr>
          <p:nvPr>
            <p:ph idx="1"/>
          </p:nvPr>
        </p:nvSpPr>
        <p:spPr>
          <a:xfrm>
            <a:off x="109986" y="2767773"/>
            <a:ext cx="4520947" cy="3207258"/>
          </a:xfrm>
        </p:spPr>
        <p:txBody>
          <a:bodyPr anchor="t">
            <a:normAutofit/>
          </a:bodyPr>
          <a:lstStyle/>
          <a:p>
            <a:pPr marL="514350" indent="-514350">
              <a:buFont typeface="+mj-lt"/>
              <a:buAutoNum type="arabicPeriod"/>
            </a:pPr>
            <a:r>
              <a:rPr lang="en-GB" sz="1400" b="1" dirty="0"/>
              <a:t>Burnout &amp; Mental Health:</a:t>
            </a:r>
            <a:r>
              <a:rPr lang="en-GB" sz="1400" dirty="0"/>
              <a:t> High pressure leads to staff leaving, which increases the pressure on those who stay, a "vicious cycle.“ (Kinman, 2020)</a:t>
            </a:r>
          </a:p>
          <a:p>
            <a:pPr marL="514350" indent="-514350">
              <a:buFont typeface="+mj-lt"/>
              <a:buAutoNum type="arabicPeriod"/>
            </a:pPr>
            <a:r>
              <a:rPr lang="en-GB" sz="1400" b="1" dirty="0"/>
              <a:t>Global Competition:</a:t>
            </a:r>
            <a:r>
              <a:rPr lang="en-GB" sz="1400" dirty="0"/>
              <a:t> The UK competes with other countries for medical talent, influenced by immigration policies and Brexit. (</a:t>
            </a:r>
            <a:r>
              <a:rPr lang="en-GB" sz="1400" dirty="0" err="1"/>
              <a:t>Dalingwater</a:t>
            </a:r>
            <a:r>
              <a:rPr lang="en-GB" sz="1400" dirty="0"/>
              <a:t>, 2019)</a:t>
            </a:r>
          </a:p>
          <a:p>
            <a:pPr marL="514350" indent="-514350">
              <a:buFont typeface="+mj-lt"/>
              <a:buAutoNum type="arabicPeriod"/>
            </a:pPr>
            <a:r>
              <a:rPr lang="en-GB" sz="1400" b="1" dirty="0"/>
              <a:t>Education Costs:</a:t>
            </a:r>
            <a:r>
              <a:rPr lang="en-GB" sz="1400" dirty="0"/>
              <a:t> High tuition fees and student debt for nursing and medical degrees discourage new applicants. (Ward, 2020)</a:t>
            </a:r>
          </a:p>
          <a:p>
            <a:pPr marL="514350" indent="-514350">
              <a:buFont typeface="+mj-lt"/>
              <a:buAutoNum type="arabicPeriod"/>
            </a:pPr>
            <a:r>
              <a:rPr lang="en-GB" sz="1400" b="1" dirty="0"/>
              <a:t>Cost of Living:</a:t>
            </a:r>
            <a:r>
              <a:rPr lang="en-GB" sz="1400" dirty="0"/>
              <a:t> In expensive areas, healthcare assistants and nurses often cannot afford to live near their place of work. (Meadows, 2024)</a:t>
            </a:r>
          </a:p>
        </p:txBody>
      </p:sp>
      <p:pic>
        <p:nvPicPr>
          <p:cNvPr id="8" name="Picture 7">
            <a:extLst>
              <a:ext uri="{FF2B5EF4-FFF2-40B4-BE49-F238E27FC236}">
                <a16:creationId xmlns:a16="http://schemas.microsoft.com/office/drawing/2014/main" id="{A954152E-AD48-6AE3-E307-771E4ED750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50462" y="1928604"/>
            <a:ext cx="6922008" cy="3772494"/>
          </a:xfrm>
          <a:prstGeom prst="rect">
            <a:avLst/>
          </a:prstGeom>
        </p:spPr>
      </p:pic>
      <p:sp>
        <p:nvSpPr>
          <p:cNvPr id="4" name="Date Placeholder 3">
            <a:extLst>
              <a:ext uri="{FF2B5EF4-FFF2-40B4-BE49-F238E27FC236}">
                <a16:creationId xmlns:a16="http://schemas.microsoft.com/office/drawing/2014/main" id="{F6A34ED0-2E03-3144-B867-533F6CAAF145}"/>
              </a:ext>
            </a:extLst>
          </p:cNvPr>
          <p:cNvSpPr>
            <a:spLocks noGrp="1"/>
          </p:cNvSpPr>
          <p:nvPr>
            <p:ph type="dt" sz="half" idx="10"/>
          </p:nvPr>
        </p:nvSpPr>
        <p:spPr>
          <a:xfrm>
            <a:off x="374904" y="6356350"/>
            <a:ext cx="2743200" cy="365125"/>
          </a:xfrm>
        </p:spPr>
        <p:txBody>
          <a:bodyPr>
            <a:normAutofit/>
          </a:bodyPr>
          <a:lstStyle/>
          <a:p>
            <a:pPr>
              <a:spcAft>
                <a:spcPts val="600"/>
              </a:spcAft>
            </a:pPr>
            <a:r>
              <a:rPr lang="en-US">
                <a:solidFill>
                  <a:schemeClr val="tx1">
                    <a:lumMod val="50000"/>
                    <a:lumOff val="50000"/>
                  </a:schemeClr>
                </a:solidFill>
              </a:rPr>
              <a:t>BMHP4029</a:t>
            </a:r>
            <a:endParaRPr lang="en-GB">
              <a:solidFill>
                <a:schemeClr val="tx1">
                  <a:lumMod val="50000"/>
                  <a:lumOff val="50000"/>
                </a:schemeClr>
              </a:solidFill>
            </a:endParaRPr>
          </a:p>
        </p:txBody>
      </p:sp>
      <p:sp>
        <p:nvSpPr>
          <p:cNvPr id="5" name="Footer Placeholder 4">
            <a:extLst>
              <a:ext uri="{FF2B5EF4-FFF2-40B4-BE49-F238E27FC236}">
                <a16:creationId xmlns:a16="http://schemas.microsoft.com/office/drawing/2014/main" id="{5D1ACDB8-662B-F9A3-8E01-A935C479B036}"/>
              </a:ext>
            </a:extLst>
          </p:cNvPr>
          <p:cNvSpPr>
            <a:spLocks noGrp="1"/>
          </p:cNvSpPr>
          <p:nvPr>
            <p:ph type="ftr" sz="quarter" idx="11"/>
          </p:nvPr>
        </p:nvSpPr>
        <p:spPr>
          <a:xfrm>
            <a:off x="4901184" y="6356350"/>
            <a:ext cx="4114800" cy="365125"/>
          </a:xfrm>
        </p:spPr>
        <p:txBody>
          <a:bodyPr>
            <a:normAutofit/>
          </a:bodyPr>
          <a:lstStyle/>
          <a:p>
            <a:pPr algn="l">
              <a:spcAft>
                <a:spcPts val="600"/>
              </a:spcAft>
            </a:pPr>
            <a:r>
              <a:rPr lang="en-GB">
                <a:solidFill>
                  <a:schemeClr val="tx1">
                    <a:lumMod val="50000"/>
                    <a:lumOff val="50000"/>
                  </a:schemeClr>
                </a:solidFill>
              </a:rPr>
              <a:t>Dr Simona Ferraraccio</a:t>
            </a:r>
          </a:p>
        </p:txBody>
      </p:sp>
      <p:sp>
        <p:nvSpPr>
          <p:cNvPr id="6" name="Slide Number Placeholder 5">
            <a:extLst>
              <a:ext uri="{FF2B5EF4-FFF2-40B4-BE49-F238E27FC236}">
                <a16:creationId xmlns:a16="http://schemas.microsoft.com/office/drawing/2014/main" id="{52558BBC-CB5C-3EB4-B864-F06C9FD26E0C}"/>
              </a:ext>
            </a:extLst>
          </p:cNvPr>
          <p:cNvSpPr>
            <a:spLocks noGrp="1"/>
          </p:cNvSpPr>
          <p:nvPr>
            <p:ph type="sldNum" sz="quarter" idx="12"/>
          </p:nvPr>
        </p:nvSpPr>
        <p:spPr>
          <a:xfrm>
            <a:off x="9695688" y="6356350"/>
            <a:ext cx="2121408" cy="365125"/>
          </a:xfrm>
        </p:spPr>
        <p:txBody>
          <a:bodyPr>
            <a:normAutofit/>
          </a:bodyPr>
          <a:lstStyle/>
          <a:p>
            <a:pPr>
              <a:spcAft>
                <a:spcPts val="600"/>
              </a:spcAft>
            </a:pPr>
            <a:fld id="{6F751E00-08BC-4BA3-B9D8-B600BC476DBA}" type="slidenum">
              <a:rPr lang="en-GB">
                <a:solidFill>
                  <a:schemeClr val="tx1">
                    <a:lumMod val="50000"/>
                    <a:lumOff val="50000"/>
                  </a:schemeClr>
                </a:solidFill>
              </a:rPr>
              <a:pPr>
                <a:spcAft>
                  <a:spcPts val="600"/>
                </a:spcAft>
              </a:pPr>
              <a:t>11</a:t>
            </a:fld>
            <a:endParaRPr lang="en-GB">
              <a:solidFill>
                <a:schemeClr val="tx1">
                  <a:lumMod val="50000"/>
                  <a:lumOff val="50000"/>
                </a:schemeClr>
              </a:solidFill>
            </a:endParaRPr>
          </a:p>
        </p:txBody>
      </p:sp>
      <p:sp>
        <p:nvSpPr>
          <p:cNvPr id="9" name="TextBox 8">
            <a:extLst>
              <a:ext uri="{FF2B5EF4-FFF2-40B4-BE49-F238E27FC236}">
                <a16:creationId xmlns:a16="http://schemas.microsoft.com/office/drawing/2014/main" id="{A0BA16A1-8E52-7CBF-58FB-7871249BC60E}"/>
              </a:ext>
            </a:extLst>
          </p:cNvPr>
          <p:cNvSpPr txBox="1"/>
          <p:nvPr/>
        </p:nvSpPr>
        <p:spPr>
          <a:xfrm>
            <a:off x="395893" y="1928604"/>
            <a:ext cx="3383280" cy="369332"/>
          </a:xfrm>
          <a:prstGeom prst="rect">
            <a:avLst/>
          </a:prstGeom>
          <a:noFill/>
        </p:spPr>
        <p:txBody>
          <a:bodyPr wrap="square" rtlCol="0">
            <a:spAutoFit/>
          </a:bodyPr>
          <a:lstStyle/>
          <a:p>
            <a:r>
              <a:rPr lang="en-GB" b="1" dirty="0"/>
              <a:t>Interconnected issues</a:t>
            </a:r>
          </a:p>
        </p:txBody>
      </p:sp>
    </p:spTree>
    <p:extLst>
      <p:ext uri="{BB962C8B-B14F-4D97-AF65-F5344CB8AC3E}">
        <p14:creationId xmlns:p14="http://schemas.microsoft.com/office/powerpoint/2010/main" val="609423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14">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74FB34-729A-5C74-B8E6-F589ACDB732F}"/>
              </a:ext>
            </a:extLst>
          </p:cNvPr>
          <p:cNvSpPr>
            <a:spLocks noGrp="1"/>
          </p:cNvSpPr>
          <p:nvPr>
            <p:ph type="title"/>
          </p:nvPr>
        </p:nvSpPr>
        <p:spPr>
          <a:xfrm>
            <a:off x="4682233" y="144876"/>
            <a:ext cx="7509767" cy="1239012"/>
          </a:xfrm>
        </p:spPr>
        <p:txBody>
          <a:bodyPr anchor="ctr">
            <a:normAutofit/>
          </a:bodyPr>
          <a:lstStyle/>
          <a:p>
            <a:pPr algn="ctr"/>
            <a:r>
              <a:rPr lang="en-GB" sz="3600" b="1" dirty="0"/>
              <a:t>Long Waiting Times is a Wicked Problem</a:t>
            </a:r>
            <a:endParaRPr lang="en-GB" sz="3600" dirty="0"/>
          </a:p>
        </p:txBody>
      </p:sp>
      <p:sp>
        <p:nvSpPr>
          <p:cNvPr id="19" name="Rectangle 18">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EC6DED4-9D63-AFCD-062D-76B01C0F69E9}"/>
              </a:ext>
            </a:extLst>
          </p:cNvPr>
          <p:cNvSpPr>
            <a:spLocks noGrp="1"/>
          </p:cNvSpPr>
          <p:nvPr>
            <p:ph idx="1"/>
          </p:nvPr>
        </p:nvSpPr>
        <p:spPr>
          <a:xfrm>
            <a:off x="64008" y="2723514"/>
            <a:ext cx="4837176" cy="3207258"/>
          </a:xfrm>
        </p:spPr>
        <p:txBody>
          <a:bodyPr anchor="t">
            <a:normAutofit/>
          </a:bodyPr>
          <a:lstStyle/>
          <a:p>
            <a:pPr marL="514350" indent="-514350">
              <a:buFont typeface="+mj-lt"/>
              <a:buAutoNum type="arabicPeriod"/>
            </a:pPr>
            <a:r>
              <a:rPr lang="en-GB" sz="1400" b="1" dirty="0"/>
              <a:t>The "Hidden" Backlog:</a:t>
            </a:r>
            <a:r>
              <a:rPr lang="en-GB" sz="1400" dirty="0"/>
              <a:t> Delays in diagnostics (scans/tests) lead to later diagnoses, meaning patients require more complex, expensive treatment later. (Mahase, 2022)</a:t>
            </a:r>
          </a:p>
          <a:p>
            <a:pPr marL="514350" indent="-514350">
              <a:buFont typeface="+mj-lt"/>
              <a:buAutoNum type="arabicPeriod"/>
            </a:pPr>
            <a:r>
              <a:rPr lang="en-GB" sz="1400" b="1" dirty="0"/>
              <a:t>Preventative Care Failure:</a:t>
            </a:r>
            <a:r>
              <a:rPr lang="en-GB" sz="1400" dirty="0"/>
              <a:t> When GPs are full, patients wait until they are in crisis, flooding A&amp;E departments. (</a:t>
            </a:r>
            <a:r>
              <a:rPr lang="en-GB" sz="1400" dirty="0" err="1"/>
              <a:t>Limiri</a:t>
            </a:r>
            <a:r>
              <a:rPr lang="en-GB" sz="1400" dirty="0"/>
              <a:t>, 2025)</a:t>
            </a:r>
          </a:p>
          <a:p>
            <a:pPr marL="514350" indent="-514350">
              <a:buFont typeface="+mj-lt"/>
              <a:buAutoNum type="arabicPeriod"/>
            </a:pPr>
            <a:r>
              <a:rPr lang="en-GB" sz="1400" b="1" dirty="0"/>
              <a:t>Staffing Levels:</a:t>
            </a:r>
            <a:r>
              <a:rPr lang="en-GB" sz="1400" dirty="0"/>
              <a:t> You can have the hospital beds, but without the specialised surgeons or nurses to staff the theatre, the wait continues. (</a:t>
            </a:r>
            <a:r>
              <a:rPr lang="en-GB" sz="1400" dirty="0" err="1"/>
              <a:t>Alderwick</a:t>
            </a:r>
            <a:r>
              <a:rPr lang="en-GB" sz="1400" dirty="0"/>
              <a:t>, 2022)</a:t>
            </a:r>
          </a:p>
          <a:p>
            <a:pPr marL="514350" indent="-514350">
              <a:buFont typeface="+mj-lt"/>
              <a:buAutoNum type="arabicPeriod"/>
            </a:pPr>
            <a:r>
              <a:rPr lang="en-GB" sz="1400" b="1" dirty="0"/>
              <a:t>Post-Pandemic Ripple Effect:</a:t>
            </a:r>
            <a:r>
              <a:rPr lang="en-GB" sz="1400" dirty="0"/>
              <a:t> Ongoing recovery from COVID-19 continues to disrupt "business as usual" for elective surgeries. (Siciliani, 2026)</a:t>
            </a:r>
          </a:p>
          <a:p>
            <a:pPr marL="514350" indent="-514350">
              <a:buFont typeface="+mj-lt"/>
              <a:buAutoNum type="arabicPeriod"/>
            </a:pPr>
            <a:endParaRPr lang="en-GB" sz="1400" dirty="0"/>
          </a:p>
        </p:txBody>
      </p:sp>
      <p:pic>
        <p:nvPicPr>
          <p:cNvPr id="8" name="Picture 7">
            <a:extLst>
              <a:ext uri="{FF2B5EF4-FFF2-40B4-BE49-F238E27FC236}">
                <a16:creationId xmlns:a16="http://schemas.microsoft.com/office/drawing/2014/main" id="{EFDC8B8D-53A1-738C-2C65-87312630E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01184" y="1593045"/>
            <a:ext cx="6922008" cy="3772494"/>
          </a:xfrm>
          <a:prstGeom prst="rect">
            <a:avLst/>
          </a:prstGeom>
        </p:spPr>
      </p:pic>
      <p:sp>
        <p:nvSpPr>
          <p:cNvPr id="4" name="Date Placeholder 3">
            <a:extLst>
              <a:ext uri="{FF2B5EF4-FFF2-40B4-BE49-F238E27FC236}">
                <a16:creationId xmlns:a16="http://schemas.microsoft.com/office/drawing/2014/main" id="{40482484-7B85-48DB-F2D4-337EDB4140E2}"/>
              </a:ext>
            </a:extLst>
          </p:cNvPr>
          <p:cNvSpPr>
            <a:spLocks noGrp="1"/>
          </p:cNvSpPr>
          <p:nvPr>
            <p:ph type="dt" sz="half" idx="10"/>
          </p:nvPr>
        </p:nvSpPr>
        <p:spPr>
          <a:xfrm>
            <a:off x="374904" y="6356350"/>
            <a:ext cx="2743200" cy="365125"/>
          </a:xfrm>
        </p:spPr>
        <p:txBody>
          <a:bodyPr>
            <a:normAutofit/>
          </a:bodyPr>
          <a:lstStyle/>
          <a:p>
            <a:pPr>
              <a:spcAft>
                <a:spcPts val="600"/>
              </a:spcAft>
            </a:pPr>
            <a:r>
              <a:rPr lang="en-US">
                <a:solidFill>
                  <a:schemeClr val="tx1">
                    <a:lumMod val="50000"/>
                    <a:lumOff val="50000"/>
                  </a:schemeClr>
                </a:solidFill>
              </a:rPr>
              <a:t>BMHP4029</a:t>
            </a:r>
            <a:endParaRPr lang="en-GB">
              <a:solidFill>
                <a:schemeClr val="tx1">
                  <a:lumMod val="50000"/>
                  <a:lumOff val="50000"/>
                </a:schemeClr>
              </a:solidFill>
            </a:endParaRPr>
          </a:p>
        </p:txBody>
      </p:sp>
      <p:sp>
        <p:nvSpPr>
          <p:cNvPr id="5" name="Footer Placeholder 4">
            <a:extLst>
              <a:ext uri="{FF2B5EF4-FFF2-40B4-BE49-F238E27FC236}">
                <a16:creationId xmlns:a16="http://schemas.microsoft.com/office/drawing/2014/main" id="{BA2D1181-C8F1-9610-686C-4825A95156EF}"/>
              </a:ext>
            </a:extLst>
          </p:cNvPr>
          <p:cNvSpPr>
            <a:spLocks noGrp="1"/>
          </p:cNvSpPr>
          <p:nvPr>
            <p:ph type="ftr" sz="quarter" idx="11"/>
          </p:nvPr>
        </p:nvSpPr>
        <p:spPr>
          <a:xfrm>
            <a:off x="4901184" y="6356350"/>
            <a:ext cx="4114800" cy="365125"/>
          </a:xfrm>
        </p:spPr>
        <p:txBody>
          <a:bodyPr>
            <a:normAutofit/>
          </a:bodyPr>
          <a:lstStyle/>
          <a:p>
            <a:pPr algn="l">
              <a:spcAft>
                <a:spcPts val="600"/>
              </a:spcAft>
            </a:pPr>
            <a:r>
              <a:rPr lang="en-GB">
                <a:solidFill>
                  <a:schemeClr val="tx1">
                    <a:lumMod val="50000"/>
                    <a:lumOff val="50000"/>
                  </a:schemeClr>
                </a:solidFill>
              </a:rPr>
              <a:t>Dr Simona Ferraraccio</a:t>
            </a:r>
          </a:p>
        </p:txBody>
      </p:sp>
      <p:sp>
        <p:nvSpPr>
          <p:cNvPr id="6" name="Slide Number Placeholder 5">
            <a:extLst>
              <a:ext uri="{FF2B5EF4-FFF2-40B4-BE49-F238E27FC236}">
                <a16:creationId xmlns:a16="http://schemas.microsoft.com/office/drawing/2014/main" id="{A6FD3B04-3A13-B844-9D49-2933C3DECBBE}"/>
              </a:ext>
            </a:extLst>
          </p:cNvPr>
          <p:cNvSpPr>
            <a:spLocks noGrp="1"/>
          </p:cNvSpPr>
          <p:nvPr>
            <p:ph type="sldNum" sz="quarter" idx="12"/>
          </p:nvPr>
        </p:nvSpPr>
        <p:spPr>
          <a:xfrm>
            <a:off x="9695688" y="6356350"/>
            <a:ext cx="2121408" cy="365125"/>
          </a:xfrm>
        </p:spPr>
        <p:txBody>
          <a:bodyPr>
            <a:normAutofit/>
          </a:bodyPr>
          <a:lstStyle/>
          <a:p>
            <a:pPr>
              <a:spcAft>
                <a:spcPts val="600"/>
              </a:spcAft>
            </a:pPr>
            <a:fld id="{6F751E00-08BC-4BA3-B9D8-B600BC476DBA}" type="slidenum">
              <a:rPr lang="en-GB">
                <a:solidFill>
                  <a:schemeClr val="tx1">
                    <a:lumMod val="50000"/>
                    <a:lumOff val="50000"/>
                  </a:schemeClr>
                </a:solidFill>
              </a:rPr>
              <a:pPr>
                <a:spcAft>
                  <a:spcPts val="600"/>
                </a:spcAft>
              </a:pPr>
              <a:t>12</a:t>
            </a:fld>
            <a:endParaRPr lang="en-GB">
              <a:solidFill>
                <a:schemeClr val="tx1">
                  <a:lumMod val="50000"/>
                  <a:lumOff val="50000"/>
                </a:schemeClr>
              </a:solidFill>
            </a:endParaRPr>
          </a:p>
        </p:txBody>
      </p:sp>
      <p:sp>
        <p:nvSpPr>
          <p:cNvPr id="9" name="TextBox 8">
            <a:extLst>
              <a:ext uri="{FF2B5EF4-FFF2-40B4-BE49-F238E27FC236}">
                <a16:creationId xmlns:a16="http://schemas.microsoft.com/office/drawing/2014/main" id="{C5BFAE4E-C126-307F-E389-A9AF0AE614E3}"/>
              </a:ext>
            </a:extLst>
          </p:cNvPr>
          <p:cNvSpPr txBox="1"/>
          <p:nvPr/>
        </p:nvSpPr>
        <p:spPr>
          <a:xfrm>
            <a:off x="395893" y="1928604"/>
            <a:ext cx="3383280" cy="369332"/>
          </a:xfrm>
          <a:prstGeom prst="rect">
            <a:avLst/>
          </a:prstGeom>
          <a:noFill/>
        </p:spPr>
        <p:txBody>
          <a:bodyPr wrap="square" rtlCol="0">
            <a:spAutoFit/>
          </a:bodyPr>
          <a:lstStyle/>
          <a:p>
            <a:r>
              <a:rPr lang="en-GB" b="1" dirty="0"/>
              <a:t>Interconnected issues</a:t>
            </a:r>
          </a:p>
        </p:txBody>
      </p:sp>
    </p:spTree>
    <p:extLst>
      <p:ext uri="{BB962C8B-B14F-4D97-AF65-F5344CB8AC3E}">
        <p14:creationId xmlns:p14="http://schemas.microsoft.com/office/powerpoint/2010/main" val="1177121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90D19D-7CA8-78F8-7DD8-FC32CC20E638}"/>
              </a:ext>
            </a:extLst>
          </p:cNvPr>
          <p:cNvSpPr>
            <a:spLocks noGrp="1"/>
          </p:cNvSpPr>
          <p:nvPr>
            <p:ph type="title"/>
          </p:nvPr>
        </p:nvSpPr>
        <p:spPr>
          <a:xfrm>
            <a:off x="4298186" y="187534"/>
            <a:ext cx="7518910" cy="1239012"/>
          </a:xfrm>
        </p:spPr>
        <p:txBody>
          <a:bodyPr anchor="ctr">
            <a:normAutofit/>
          </a:bodyPr>
          <a:lstStyle/>
          <a:p>
            <a:pPr algn="ctr"/>
            <a:r>
              <a:rPr lang="en-US" altLang="en-US" sz="3600" b="1" dirty="0">
                <a:latin typeface="Arial" panose="020B0604020202020204" pitchFamily="34" charset="0"/>
                <a:ea typeface="Google Sans Text"/>
              </a:rPr>
              <a:t>Ambulance Response Times is a </a:t>
            </a:r>
            <a:br>
              <a:rPr lang="en-US" altLang="en-US" sz="3600" b="1" dirty="0">
                <a:latin typeface="Arial" panose="020B0604020202020204" pitchFamily="34" charset="0"/>
                <a:ea typeface="Google Sans Text"/>
              </a:rPr>
            </a:br>
            <a:r>
              <a:rPr lang="en-US" altLang="en-US" sz="3600" b="1" dirty="0">
                <a:latin typeface="Arial" panose="020B0604020202020204" pitchFamily="34" charset="0"/>
                <a:ea typeface="Google Sans Text"/>
              </a:rPr>
              <a:t>Wicked problem</a:t>
            </a:r>
            <a:endParaRPr lang="en-GB" sz="3600" dirty="0"/>
          </a:p>
        </p:txBody>
      </p:sp>
      <p:sp>
        <p:nvSpPr>
          <p:cNvPr id="20" name="Rectangle 19">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1">
            <a:extLst>
              <a:ext uri="{FF2B5EF4-FFF2-40B4-BE49-F238E27FC236}">
                <a16:creationId xmlns:a16="http://schemas.microsoft.com/office/drawing/2014/main" id="{D91DCCDC-1BC9-CC60-9C01-0ABD92A11701}"/>
              </a:ext>
            </a:extLst>
          </p:cNvPr>
          <p:cNvSpPr>
            <a:spLocks noGrp="1" noChangeArrowheads="1"/>
          </p:cNvSpPr>
          <p:nvPr>
            <p:ph idx="1"/>
          </p:nvPr>
        </p:nvSpPr>
        <p:spPr bwMode="auto">
          <a:xfrm>
            <a:off x="64008" y="2607312"/>
            <a:ext cx="4709160" cy="320725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45720" numCol="1" anchor="t" anchorCtr="0" compatLnSpc="1">
            <a:prstTxWarp prst="textNoShape">
              <a:avLst/>
            </a:prstTxWarp>
            <a:noAutofit/>
          </a:bodyPr>
          <a:lstStyle/>
          <a:p>
            <a:pPr marL="342900" lvl="0" indent="-342900" eaLnBrk="0" fontAlgn="base" hangingPunct="0">
              <a:spcBef>
                <a:spcPct val="0"/>
              </a:spcBef>
              <a:spcAft>
                <a:spcPts val="600"/>
              </a:spcAft>
              <a:buFont typeface="+mj-lt"/>
              <a:buAutoNum type="arabicPeriod"/>
            </a:pPr>
            <a:r>
              <a:rPr kumimoji="0" lang="en-US" altLang="en-US" sz="1400" b="1" i="0" u="none" strike="noStrike" cap="none" normalizeH="0" baseline="0" dirty="0">
                <a:ln>
                  <a:noFill/>
                </a:ln>
                <a:effectLst/>
                <a:ea typeface="Google Sans Text"/>
              </a:rPr>
              <a:t>The "Queue" at the Door:</a:t>
            </a:r>
            <a:r>
              <a:rPr kumimoji="0" lang="en-US" altLang="en-US" sz="1400" b="0" i="0" u="none" strike="noStrike" cap="none" normalizeH="0" baseline="0" dirty="0">
                <a:ln>
                  <a:noFill/>
                </a:ln>
                <a:effectLst/>
                <a:ea typeface="Google Sans Text"/>
              </a:rPr>
              <a:t> Ambulances cannot respond to new calls because they are stuck outside A&amp;E waiting to hand over patients (directly linked to Bed Blocking). (</a:t>
            </a:r>
            <a:r>
              <a:rPr lang="en-GB" sz="1400" dirty="0"/>
              <a:t>Pete Gregory, 2015)</a:t>
            </a:r>
            <a:endParaRPr lang="en-US" altLang="en-US" sz="1400" dirty="0">
              <a:ea typeface="Google Sans Text"/>
            </a:endParaRPr>
          </a:p>
          <a:p>
            <a:pPr marL="342900" marR="0" lvl="0" indent="-342900" defTabSz="914400" rtl="0" eaLnBrk="0" fontAlgn="base" latinLnBrk="0" hangingPunct="0">
              <a:spcBef>
                <a:spcPct val="0"/>
              </a:spcBef>
              <a:spcAft>
                <a:spcPts val="600"/>
              </a:spcAft>
              <a:buClrTx/>
              <a:buSzTx/>
              <a:buFont typeface="+mj-lt"/>
              <a:buAutoNum type="arabicPeriod"/>
              <a:tabLst/>
            </a:pPr>
            <a:endParaRPr kumimoji="0" lang="en-US" altLang="en-US" sz="1400" b="1" i="0" u="none" strike="noStrike" cap="none" normalizeH="0" baseline="0" dirty="0">
              <a:ln>
                <a:noFill/>
              </a:ln>
              <a:effectLst/>
              <a:ea typeface="Google Sans Text"/>
            </a:endParaRPr>
          </a:p>
          <a:p>
            <a:pPr marL="342900" marR="0" lvl="0" indent="-342900" defTabSz="914400" rtl="0" eaLnBrk="0" fontAlgn="base" latinLnBrk="0" hangingPunct="0">
              <a:spcBef>
                <a:spcPct val="0"/>
              </a:spcBef>
              <a:spcAft>
                <a:spcPts val="600"/>
              </a:spcAft>
              <a:buClrTx/>
              <a:buSzTx/>
              <a:buFont typeface="+mj-lt"/>
              <a:buAutoNum type="arabicPeriod"/>
              <a:tabLst/>
            </a:pPr>
            <a:r>
              <a:rPr kumimoji="0" lang="en-US" altLang="en-US" sz="1400" b="1" i="0" u="none" strike="noStrike" cap="none" normalizeH="0" baseline="0" dirty="0">
                <a:ln>
                  <a:noFill/>
                </a:ln>
                <a:effectLst/>
                <a:ea typeface="Google Sans Text"/>
              </a:rPr>
              <a:t>Call Volume Complexity:</a:t>
            </a:r>
            <a:r>
              <a:rPr kumimoji="0" lang="en-US" altLang="en-US" sz="1400" b="0" i="0" u="none" strike="noStrike" cap="none" normalizeH="0" baseline="0" dirty="0">
                <a:ln>
                  <a:noFill/>
                </a:ln>
                <a:effectLst/>
                <a:ea typeface="Google Sans Text"/>
              </a:rPr>
              <a:t> An increase in "social" calls (loneliness or mental health crises) because other community services have been cut. (Turner, 2017)</a:t>
            </a:r>
            <a:endParaRPr lang="en-US" altLang="en-US" sz="1400" dirty="0">
              <a:ea typeface="Google Sans Text"/>
            </a:endParaRPr>
          </a:p>
          <a:p>
            <a:pPr marL="342900" marR="0" lvl="0" indent="-342900" defTabSz="914400" rtl="0" eaLnBrk="0" fontAlgn="base" latinLnBrk="0" hangingPunct="0">
              <a:spcBef>
                <a:spcPct val="0"/>
              </a:spcBef>
              <a:spcAft>
                <a:spcPts val="600"/>
              </a:spcAft>
              <a:buClrTx/>
              <a:buSzTx/>
              <a:buFont typeface="+mj-lt"/>
              <a:buAutoNum type="arabicPeriod"/>
              <a:tabLst/>
            </a:pPr>
            <a:endParaRPr kumimoji="0" lang="en-US" altLang="en-US" sz="1400" b="1" i="0" u="none" strike="noStrike" cap="none" normalizeH="0" baseline="0" dirty="0">
              <a:ln>
                <a:noFill/>
              </a:ln>
              <a:effectLst/>
              <a:ea typeface="Google Sans Text"/>
            </a:endParaRPr>
          </a:p>
          <a:p>
            <a:pPr marL="342900" marR="0" lvl="0" indent="-342900" defTabSz="914400" rtl="0" eaLnBrk="0" fontAlgn="base" latinLnBrk="0" hangingPunct="0">
              <a:spcBef>
                <a:spcPct val="0"/>
              </a:spcBef>
              <a:spcAft>
                <a:spcPts val="600"/>
              </a:spcAft>
              <a:buClrTx/>
              <a:buSzTx/>
              <a:buFont typeface="+mj-lt"/>
              <a:buAutoNum type="arabicPeriod"/>
              <a:tabLst/>
            </a:pPr>
            <a:r>
              <a:rPr kumimoji="0" lang="en-US" altLang="en-US" sz="1400" b="1" i="0" u="none" strike="noStrike" cap="none" normalizeH="0" baseline="0" dirty="0">
                <a:ln>
                  <a:noFill/>
                </a:ln>
                <a:effectLst/>
                <a:ea typeface="Google Sans Text"/>
              </a:rPr>
              <a:t>Geography:</a:t>
            </a:r>
            <a:r>
              <a:rPr kumimoji="0" lang="en-US" altLang="en-US" sz="1400" b="0" i="0" u="none" strike="noStrike" cap="none" normalizeH="0" baseline="0" dirty="0">
                <a:ln>
                  <a:noFill/>
                </a:ln>
                <a:effectLst/>
                <a:ea typeface="Google Sans Text"/>
              </a:rPr>
              <a:t> In rural regions, one long-distance trip to a major trauma center can take an ambulance "off the grid" for several hours. (Chambers, 2020)</a:t>
            </a:r>
            <a:endParaRPr lang="en-US" altLang="en-US" sz="1400" dirty="0">
              <a:ea typeface="Google Sans Text"/>
            </a:endParaRPr>
          </a:p>
          <a:p>
            <a:pPr marL="342900" marR="0" lvl="0" indent="-342900" defTabSz="914400" rtl="0" eaLnBrk="0" fontAlgn="base" latinLnBrk="0" hangingPunct="0">
              <a:spcBef>
                <a:spcPct val="0"/>
              </a:spcBef>
              <a:spcAft>
                <a:spcPts val="600"/>
              </a:spcAft>
              <a:buClrTx/>
              <a:buSzTx/>
              <a:buFont typeface="+mj-lt"/>
              <a:buAutoNum type="arabicPeriod"/>
              <a:tabLst/>
            </a:pPr>
            <a:endParaRPr kumimoji="0" lang="en-US" altLang="en-US" sz="1400" b="1" i="0" u="none" strike="noStrike" cap="none" normalizeH="0" baseline="0" dirty="0">
              <a:ln>
                <a:noFill/>
              </a:ln>
              <a:effectLst/>
              <a:ea typeface="Google Sans Text"/>
            </a:endParaRPr>
          </a:p>
          <a:p>
            <a:pPr marL="342900" lvl="0" indent="-342900" eaLnBrk="0" fontAlgn="base" hangingPunct="0">
              <a:spcBef>
                <a:spcPct val="0"/>
              </a:spcBef>
              <a:spcAft>
                <a:spcPts val="600"/>
              </a:spcAft>
              <a:buFont typeface="+mj-lt"/>
              <a:buAutoNum type="arabicPeriod"/>
            </a:pPr>
            <a:r>
              <a:rPr kumimoji="0" lang="en-US" altLang="en-US" sz="1400" b="1" i="0" u="none" strike="noStrike" cap="none" normalizeH="0" baseline="0" dirty="0">
                <a:ln>
                  <a:noFill/>
                </a:ln>
                <a:effectLst/>
                <a:ea typeface="Google Sans Text"/>
              </a:rPr>
              <a:t>Paramedic Retention:</a:t>
            </a:r>
            <a:r>
              <a:rPr kumimoji="0" lang="en-US" altLang="en-US" sz="1400" b="0" i="0" u="none" strike="noStrike" cap="none" normalizeH="0" baseline="0" dirty="0">
                <a:ln>
                  <a:noFill/>
                </a:ln>
                <a:effectLst/>
                <a:ea typeface="Google Sans Text"/>
              </a:rPr>
              <a:t> The high-stress nature of the job leads to high turnover and a loss of experienced staff. (</a:t>
            </a:r>
            <a:r>
              <a:rPr lang="en-GB" sz="1400" dirty="0"/>
              <a:t>Granter, 2019)</a:t>
            </a:r>
            <a:endParaRPr kumimoji="0" lang="en-US" altLang="en-US" sz="1400" b="0" i="0" u="none" strike="noStrike" cap="none" normalizeH="0" baseline="0" dirty="0">
              <a:ln>
                <a:noFill/>
              </a:ln>
              <a:effectLst/>
              <a:ea typeface="Google Sans Text"/>
            </a:endParaRPr>
          </a:p>
          <a:p>
            <a:pPr marL="342900" indent="-342900" eaLnBrk="0" fontAlgn="base" hangingPunct="0">
              <a:spcBef>
                <a:spcPct val="0"/>
              </a:spcBef>
              <a:spcAft>
                <a:spcPts val="600"/>
              </a:spcAft>
              <a:buFont typeface="+mj-lt"/>
              <a:buAutoNum type="arabicPeriod"/>
            </a:pPr>
            <a:endParaRPr kumimoji="0" lang="en-US" altLang="en-US" sz="1400" b="0" i="0" u="none" strike="noStrike" cap="none" normalizeH="0" baseline="0" dirty="0">
              <a:ln>
                <a:noFill/>
              </a:ln>
              <a:effectLst/>
            </a:endParaRPr>
          </a:p>
        </p:txBody>
      </p:sp>
      <p:pic>
        <p:nvPicPr>
          <p:cNvPr id="9" name="Picture 8">
            <a:extLst>
              <a:ext uri="{FF2B5EF4-FFF2-40B4-BE49-F238E27FC236}">
                <a16:creationId xmlns:a16="http://schemas.microsoft.com/office/drawing/2014/main" id="{0FF28A90-83EC-730F-0EBF-0C8DF8FB51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01184" y="1593045"/>
            <a:ext cx="6922008" cy="3772494"/>
          </a:xfrm>
          <a:prstGeom prst="rect">
            <a:avLst/>
          </a:prstGeom>
        </p:spPr>
      </p:pic>
      <p:sp>
        <p:nvSpPr>
          <p:cNvPr id="4" name="Date Placeholder 3">
            <a:extLst>
              <a:ext uri="{FF2B5EF4-FFF2-40B4-BE49-F238E27FC236}">
                <a16:creationId xmlns:a16="http://schemas.microsoft.com/office/drawing/2014/main" id="{0440DA97-1519-F602-2632-B89F97E8F4E5}"/>
              </a:ext>
            </a:extLst>
          </p:cNvPr>
          <p:cNvSpPr>
            <a:spLocks noGrp="1"/>
          </p:cNvSpPr>
          <p:nvPr>
            <p:ph type="dt" sz="half" idx="10"/>
          </p:nvPr>
        </p:nvSpPr>
        <p:spPr>
          <a:xfrm>
            <a:off x="374904" y="6356350"/>
            <a:ext cx="2743200" cy="365125"/>
          </a:xfrm>
        </p:spPr>
        <p:txBody>
          <a:bodyPr>
            <a:normAutofit/>
          </a:bodyPr>
          <a:lstStyle/>
          <a:p>
            <a:pPr>
              <a:spcAft>
                <a:spcPts val="600"/>
              </a:spcAft>
            </a:pPr>
            <a:r>
              <a:rPr lang="en-US" dirty="0">
                <a:solidFill>
                  <a:schemeClr val="tx1">
                    <a:lumMod val="50000"/>
                    <a:lumOff val="50000"/>
                  </a:schemeClr>
                </a:solidFill>
              </a:rPr>
              <a:t>BMHP4029</a:t>
            </a:r>
            <a:endParaRPr lang="en-GB" dirty="0">
              <a:solidFill>
                <a:schemeClr val="tx1">
                  <a:lumMod val="50000"/>
                  <a:lumOff val="50000"/>
                </a:schemeClr>
              </a:solidFill>
            </a:endParaRPr>
          </a:p>
        </p:txBody>
      </p:sp>
      <p:sp>
        <p:nvSpPr>
          <p:cNvPr id="5" name="Footer Placeholder 4">
            <a:extLst>
              <a:ext uri="{FF2B5EF4-FFF2-40B4-BE49-F238E27FC236}">
                <a16:creationId xmlns:a16="http://schemas.microsoft.com/office/drawing/2014/main" id="{75E753F4-F0FD-CC1C-6115-22615E296920}"/>
              </a:ext>
            </a:extLst>
          </p:cNvPr>
          <p:cNvSpPr>
            <a:spLocks noGrp="1"/>
          </p:cNvSpPr>
          <p:nvPr>
            <p:ph type="ftr" sz="quarter" idx="11"/>
          </p:nvPr>
        </p:nvSpPr>
        <p:spPr>
          <a:xfrm>
            <a:off x="4901184" y="6356350"/>
            <a:ext cx="4114800" cy="365125"/>
          </a:xfrm>
        </p:spPr>
        <p:txBody>
          <a:bodyPr>
            <a:normAutofit/>
          </a:bodyPr>
          <a:lstStyle/>
          <a:p>
            <a:pPr algn="l">
              <a:spcAft>
                <a:spcPts val="600"/>
              </a:spcAft>
            </a:pPr>
            <a:r>
              <a:rPr lang="en-GB">
                <a:solidFill>
                  <a:schemeClr val="tx1">
                    <a:lumMod val="50000"/>
                    <a:lumOff val="50000"/>
                  </a:schemeClr>
                </a:solidFill>
              </a:rPr>
              <a:t>Dr Simona Ferraraccio</a:t>
            </a:r>
          </a:p>
        </p:txBody>
      </p:sp>
      <p:sp>
        <p:nvSpPr>
          <p:cNvPr id="6" name="Slide Number Placeholder 5">
            <a:extLst>
              <a:ext uri="{FF2B5EF4-FFF2-40B4-BE49-F238E27FC236}">
                <a16:creationId xmlns:a16="http://schemas.microsoft.com/office/drawing/2014/main" id="{69BA4093-9AC0-C849-638E-3F0008A21C6A}"/>
              </a:ext>
            </a:extLst>
          </p:cNvPr>
          <p:cNvSpPr>
            <a:spLocks noGrp="1"/>
          </p:cNvSpPr>
          <p:nvPr>
            <p:ph type="sldNum" sz="quarter" idx="12"/>
          </p:nvPr>
        </p:nvSpPr>
        <p:spPr>
          <a:xfrm>
            <a:off x="9695688" y="6356350"/>
            <a:ext cx="2121408" cy="365125"/>
          </a:xfrm>
        </p:spPr>
        <p:txBody>
          <a:bodyPr>
            <a:normAutofit/>
          </a:bodyPr>
          <a:lstStyle/>
          <a:p>
            <a:pPr>
              <a:spcAft>
                <a:spcPts val="600"/>
              </a:spcAft>
            </a:pPr>
            <a:fld id="{6F751E00-08BC-4BA3-B9D8-B600BC476DBA}" type="slidenum">
              <a:rPr lang="en-GB">
                <a:solidFill>
                  <a:schemeClr val="tx1">
                    <a:lumMod val="50000"/>
                    <a:lumOff val="50000"/>
                  </a:schemeClr>
                </a:solidFill>
              </a:rPr>
              <a:pPr>
                <a:spcAft>
                  <a:spcPts val="600"/>
                </a:spcAft>
              </a:pPr>
              <a:t>13</a:t>
            </a:fld>
            <a:endParaRPr lang="en-GB">
              <a:solidFill>
                <a:schemeClr val="tx1">
                  <a:lumMod val="50000"/>
                  <a:lumOff val="50000"/>
                </a:schemeClr>
              </a:solidFill>
            </a:endParaRPr>
          </a:p>
        </p:txBody>
      </p:sp>
      <p:sp>
        <p:nvSpPr>
          <p:cNvPr id="10" name="TextBox 9">
            <a:extLst>
              <a:ext uri="{FF2B5EF4-FFF2-40B4-BE49-F238E27FC236}">
                <a16:creationId xmlns:a16="http://schemas.microsoft.com/office/drawing/2014/main" id="{6B76EA5A-36D0-5DF8-CE60-15382560522B}"/>
              </a:ext>
            </a:extLst>
          </p:cNvPr>
          <p:cNvSpPr txBox="1"/>
          <p:nvPr/>
        </p:nvSpPr>
        <p:spPr>
          <a:xfrm>
            <a:off x="395893" y="1928604"/>
            <a:ext cx="3383280" cy="369332"/>
          </a:xfrm>
          <a:prstGeom prst="rect">
            <a:avLst/>
          </a:prstGeom>
          <a:noFill/>
        </p:spPr>
        <p:txBody>
          <a:bodyPr wrap="square" rtlCol="0">
            <a:spAutoFit/>
          </a:bodyPr>
          <a:lstStyle/>
          <a:p>
            <a:r>
              <a:rPr lang="en-GB" b="1" dirty="0"/>
              <a:t>Interconnected issues</a:t>
            </a:r>
          </a:p>
        </p:txBody>
      </p:sp>
    </p:spTree>
    <p:extLst>
      <p:ext uri="{BB962C8B-B14F-4D97-AF65-F5344CB8AC3E}">
        <p14:creationId xmlns:p14="http://schemas.microsoft.com/office/powerpoint/2010/main" val="2656955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1FB3FE-D768-F5A2-C462-88508F904118}"/>
              </a:ext>
            </a:extLst>
          </p:cNvPr>
          <p:cNvSpPr>
            <a:spLocks noGrp="1"/>
          </p:cNvSpPr>
          <p:nvPr>
            <p:ph type="title"/>
          </p:nvPr>
        </p:nvSpPr>
        <p:spPr>
          <a:xfrm>
            <a:off x="4901184" y="217508"/>
            <a:ext cx="6801080" cy="1239012"/>
          </a:xfrm>
        </p:spPr>
        <p:txBody>
          <a:bodyPr anchor="ctr">
            <a:normAutofit/>
          </a:bodyPr>
          <a:lstStyle/>
          <a:p>
            <a:pPr algn="ctr"/>
            <a:r>
              <a:rPr lang="en-US" altLang="en-US" sz="2600" b="1" dirty="0">
                <a:latin typeface="Arial" panose="020B0604020202020204" pitchFamily="34" charset="0"/>
                <a:ea typeface="Google Sans Text"/>
              </a:rPr>
              <a:t>Strikes &amp; Funding Concerns is a Wicked problem</a:t>
            </a:r>
            <a:endParaRPr lang="en-GB" sz="2600" dirty="0"/>
          </a:p>
        </p:txBody>
      </p:sp>
      <p:sp>
        <p:nvSpPr>
          <p:cNvPr id="20" name="Rectangle 19">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1">
            <a:extLst>
              <a:ext uri="{FF2B5EF4-FFF2-40B4-BE49-F238E27FC236}">
                <a16:creationId xmlns:a16="http://schemas.microsoft.com/office/drawing/2014/main" id="{2BE70C47-D40C-20FD-799E-94E4A7EE5DC0}"/>
              </a:ext>
            </a:extLst>
          </p:cNvPr>
          <p:cNvSpPr>
            <a:spLocks noGrp="1" noChangeArrowheads="1"/>
          </p:cNvSpPr>
          <p:nvPr>
            <p:ph idx="1"/>
          </p:nvPr>
        </p:nvSpPr>
        <p:spPr bwMode="auto">
          <a:xfrm>
            <a:off x="9145" y="2674936"/>
            <a:ext cx="4882896" cy="320725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45720" numCol="1" anchor="t" anchorCtr="0" compatLnSpc="1">
            <a:prstTxWarp prst="textNoShape">
              <a:avLst/>
            </a:prstTxWarp>
            <a:normAutofit lnSpcReduction="10000"/>
          </a:bodyPr>
          <a:lstStyle/>
          <a:p>
            <a:pPr marL="342900" lvl="0" indent="-342900" eaLnBrk="0" fontAlgn="base" hangingPunct="0">
              <a:spcBef>
                <a:spcPct val="0"/>
              </a:spcBef>
              <a:spcAft>
                <a:spcPts val="600"/>
              </a:spcAft>
              <a:buFont typeface="+mj-lt"/>
              <a:buAutoNum type="arabicPeriod"/>
            </a:pPr>
            <a:r>
              <a:rPr kumimoji="0" lang="en-US" altLang="en-US" sz="1400" b="1" i="0" u="none" strike="noStrike" cap="none" normalizeH="0" baseline="0" dirty="0">
                <a:ln>
                  <a:noFill/>
                </a:ln>
                <a:effectLst/>
                <a:ea typeface="Google Sans Text"/>
              </a:rPr>
              <a:t>Inflation:</a:t>
            </a:r>
            <a:r>
              <a:rPr kumimoji="0" lang="en-US" altLang="en-US" sz="1400" b="0" i="0" u="none" strike="noStrike" cap="none" normalizeH="0" baseline="0" dirty="0">
                <a:ln>
                  <a:noFill/>
                </a:ln>
                <a:effectLst/>
                <a:ea typeface="Google Sans Text"/>
              </a:rPr>
              <a:t> Rising costs for energy and</a:t>
            </a:r>
            <a:r>
              <a:rPr kumimoji="0" lang="en-US" altLang="en-US" sz="1400" b="0" i="0" u="none" strike="noStrike" cap="none" normalizeH="0" dirty="0">
                <a:ln>
                  <a:noFill/>
                </a:ln>
                <a:effectLst/>
                <a:ea typeface="Google Sans Text"/>
              </a:rPr>
              <a:t> </a:t>
            </a:r>
            <a:r>
              <a:rPr kumimoji="0" lang="en-US" altLang="en-US" sz="1400" b="0" i="0" u="none" strike="noStrike" cap="none" normalizeH="0" baseline="0" dirty="0">
                <a:ln>
                  <a:noFill/>
                </a:ln>
                <a:effectLst/>
                <a:ea typeface="Google Sans Text"/>
              </a:rPr>
              <a:t>medical supplies mean "flat" budgets are actually budget cuts. (</a:t>
            </a:r>
            <a:r>
              <a:rPr lang="en-GB" sz="1400" dirty="0" err="1"/>
              <a:t>Sanfey</a:t>
            </a:r>
            <a:r>
              <a:rPr lang="en-GB" sz="1400" dirty="0"/>
              <a:t>, 2024)</a:t>
            </a:r>
            <a:endParaRPr lang="en-US" altLang="en-US" sz="1400" dirty="0">
              <a:ea typeface="Google Sans Text"/>
            </a:endParaRPr>
          </a:p>
          <a:p>
            <a:pPr marL="342900" marR="0" lvl="0" indent="-342900" defTabSz="914400" rtl="0" eaLnBrk="0" fontAlgn="base" latinLnBrk="0" hangingPunct="0">
              <a:spcBef>
                <a:spcPct val="0"/>
              </a:spcBef>
              <a:spcAft>
                <a:spcPts val="600"/>
              </a:spcAft>
              <a:buClrTx/>
              <a:buSzTx/>
              <a:buFont typeface="+mj-lt"/>
              <a:buAutoNum type="arabicPeriod"/>
              <a:tabLst/>
            </a:pPr>
            <a:endParaRPr kumimoji="0" lang="en-US" altLang="en-US" sz="1400" b="1" i="0" u="none" strike="noStrike" cap="none" normalizeH="0" baseline="0" dirty="0">
              <a:ln>
                <a:noFill/>
              </a:ln>
              <a:effectLst/>
              <a:ea typeface="Google Sans Text"/>
            </a:endParaRPr>
          </a:p>
          <a:p>
            <a:pPr marL="342900" lvl="0" indent="-342900" eaLnBrk="0" fontAlgn="base" hangingPunct="0">
              <a:spcBef>
                <a:spcPct val="0"/>
              </a:spcBef>
              <a:spcAft>
                <a:spcPts val="600"/>
              </a:spcAft>
              <a:buFont typeface="+mj-lt"/>
              <a:buAutoNum type="arabicPeriod"/>
            </a:pPr>
            <a:r>
              <a:rPr kumimoji="0" lang="en-US" altLang="en-US" sz="1400" b="1" i="0" u="none" strike="noStrike" cap="none" normalizeH="0" baseline="0" dirty="0">
                <a:ln>
                  <a:noFill/>
                </a:ln>
                <a:effectLst/>
                <a:ea typeface="Google Sans Text"/>
              </a:rPr>
              <a:t>Moral Distress:</a:t>
            </a:r>
            <a:r>
              <a:rPr kumimoji="0" lang="en-US" altLang="en-US" sz="1400" b="0" i="0" u="none" strike="noStrike" cap="none" normalizeH="0" baseline="0" dirty="0">
                <a:ln>
                  <a:noFill/>
                </a:ln>
                <a:effectLst/>
                <a:ea typeface="Google Sans Text"/>
              </a:rPr>
              <a:t> Staff feel they cannot provide safe care under current funding, leading to industrial action to protect patient safety long-term. (</a:t>
            </a:r>
            <a:r>
              <a:rPr lang="en-GB" sz="1400" dirty="0"/>
              <a:t>Morris, 2023)</a:t>
            </a:r>
            <a:endParaRPr lang="en-US" altLang="en-US" sz="1400" dirty="0">
              <a:ea typeface="Google Sans Text"/>
            </a:endParaRPr>
          </a:p>
          <a:p>
            <a:pPr marL="342900" marR="0" lvl="0" indent="-342900" defTabSz="914400" rtl="0" eaLnBrk="0" fontAlgn="base" latinLnBrk="0" hangingPunct="0">
              <a:spcBef>
                <a:spcPct val="0"/>
              </a:spcBef>
              <a:spcAft>
                <a:spcPts val="600"/>
              </a:spcAft>
              <a:buClrTx/>
              <a:buSzTx/>
              <a:buFont typeface="+mj-lt"/>
              <a:buAutoNum type="arabicPeriod"/>
              <a:tabLst/>
            </a:pPr>
            <a:endParaRPr kumimoji="0" lang="en-US" altLang="en-US" sz="1400" b="1" i="0" u="none" strike="noStrike" cap="none" normalizeH="0" baseline="0" dirty="0">
              <a:ln>
                <a:noFill/>
              </a:ln>
              <a:effectLst/>
              <a:ea typeface="Google Sans Text"/>
            </a:endParaRPr>
          </a:p>
          <a:p>
            <a:pPr marL="342900" marR="0" lvl="0" indent="-342900" defTabSz="914400" rtl="0" eaLnBrk="0" fontAlgn="base" latinLnBrk="0" hangingPunct="0">
              <a:spcBef>
                <a:spcPct val="0"/>
              </a:spcBef>
              <a:spcAft>
                <a:spcPts val="600"/>
              </a:spcAft>
              <a:buClrTx/>
              <a:buSzTx/>
              <a:buFont typeface="+mj-lt"/>
              <a:buAutoNum type="arabicPeriod"/>
              <a:tabLst/>
            </a:pPr>
            <a:r>
              <a:rPr kumimoji="0" lang="en-US" altLang="en-US" sz="1400" b="1" i="0" u="none" strike="noStrike" cap="none" normalizeH="0" baseline="0" dirty="0">
                <a:ln>
                  <a:noFill/>
                </a:ln>
                <a:effectLst/>
                <a:ea typeface="Google Sans Text"/>
              </a:rPr>
              <a:t>Political Ideology:</a:t>
            </a:r>
            <a:r>
              <a:rPr kumimoji="0" lang="en-US" altLang="en-US" sz="1400" b="0" i="0" u="none" strike="noStrike" cap="none" normalizeH="0" baseline="0" dirty="0">
                <a:ln>
                  <a:noFill/>
                </a:ln>
                <a:effectLst/>
                <a:ea typeface="Google Sans Text"/>
              </a:rPr>
              <a:t> Conflicting views on whether healthcare should be funded via taxation or private insurance. (Essex, 2026)</a:t>
            </a:r>
            <a:endParaRPr lang="en-US" altLang="en-US" sz="1400" dirty="0">
              <a:ea typeface="Google Sans Text"/>
            </a:endParaRPr>
          </a:p>
          <a:p>
            <a:pPr marL="342900" marR="0" lvl="0" indent="-342900" defTabSz="914400" rtl="0" eaLnBrk="0" fontAlgn="base" latinLnBrk="0" hangingPunct="0">
              <a:spcBef>
                <a:spcPct val="0"/>
              </a:spcBef>
              <a:spcAft>
                <a:spcPts val="600"/>
              </a:spcAft>
              <a:buClrTx/>
              <a:buSzTx/>
              <a:buFont typeface="+mj-lt"/>
              <a:buAutoNum type="arabicPeriod"/>
              <a:tabLst/>
            </a:pPr>
            <a:endParaRPr kumimoji="0" lang="en-US" altLang="en-US" sz="1400" b="1" i="0" u="none" strike="noStrike" cap="none" normalizeH="0" baseline="0" dirty="0">
              <a:ln>
                <a:noFill/>
              </a:ln>
              <a:effectLst/>
              <a:ea typeface="Google Sans Text"/>
            </a:endParaRPr>
          </a:p>
          <a:p>
            <a:pPr marL="342900" marR="0" lvl="0" indent="-342900" defTabSz="914400" rtl="0" eaLnBrk="0" fontAlgn="base" latinLnBrk="0" hangingPunct="0">
              <a:spcBef>
                <a:spcPct val="0"/>
              </a:spcBef>
              <a:spcAft>
                <a:spcPts val="600"/>
              </a:spcAft>
              <a:buClrTx/>
              <a:buSzTx/>
              <a:buFont typeface="+mj-lt"/>
              <a:buAutoNum type="arabicPeriod"/>
              <a:tabLst/>
            </a:pPr>
            <a:r>
              <a:rPr kumimoji="0" lang="en-US" altLang="en-US" sz="1400" b="1" i="0" u="none" strike="noStrike" cap="none" normalizeH="0" baseline="0" dirty="0">
                <a:ln>
                  <a:noFill/>
                </a:ln>
                <a:effectLst/>
                <a:ea typeface="Google Sans Text"/>
              </a:rPr>
              <a:t>Public Perception:</a:t>
            </a:r>
            <a:r>
              <a:rPr kumimoji="0" lang="en-US" altLang="en-US" sz="1400" b="0" i="0" u="none" strike="noStrike" cap="none" normalizeH="0" baseline="0" dirty="0">
                <a:ln>
                  <a:noFill/>
                </a:ln>
                <a:effectLst/>
                <a:ea typeface="Google Sans Text"/>
              </a:rPr>
              <a:t> Balancing the public’s support for staff with the frustration caused by cancelled appointments. (Stoye, 2023)</a:t>
            </a:r>
          </a:p>
          <a:p>
            <a:pPr marL="342900" marR="0" lvl="0" indent="-342900" defTabSz="914400" rtl="0" eaLnBrk="0" fontAlgn="base" latinLnBrk="0" hangingPunct="0">
              <a:spcBef>
                <a:spcPct val="0"/>
              </a:spcBef>
              <a:spcAft>
                <a:spcPts val="600"/>
              </a:spcAft>
              <a:buClrTx/>
              <a:buSzTx/>
              <a:buFont typeface="+mj-lt"/>
              <a:buAutoNum type="arabicPeriod"/>
              <a:tabLst/>
            </a:pPr>
            <a:endParaRPr kumimoji="0" lang="en-US" altLang="en-US" sz="1400" b="0" i="0" u="none" strike="noStrike" cap="none" normalizeH="0" baseline="0" dirty="0">
              <a:ln>
                <a:noFill/>
              </a:ln>
              <a:effectLst/>
            </a:endParaRPr>
          </a:p>
        </p:txBody>
      </p:sp>
      <p:pic>
        <p:nvPicPr>
          <p:cNvPr id="9" name="Picture 8">
            <a:extLst>
              <a:ext uri="{FF2B5EF4-FFF2-40B4-BE49-F238E27FC236}">
                <a16:creationId xmlns:a16="http://schemas.microsoft.com/office/drawing/2014/main" id="{FF6DE00E-D612-F162-4D65-BCE1FDEA50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01184" y="1593045"/>
            <a:ext cx="6922008" cy="3772494"/>
          </a:xfrm>
          <a:prstGeom prst="rect">
            <a:avLst/>
          </a:prstGeom>
        </p:spPr>
      </p:pic>
      <p:sp>
        <p:nvSpPr>
          <p:cNvPr id="4" name="Date Placeholder 3">
            <a:extLst>
              <a:ext uri="{FF2B5EF4-FFF2-40B4-BE49-F238E27FC236}">
                <a16:creationId xmlns:a16="http://schemas.microsoft.com/office/drawing/2014/main" id="{76425BE3-FFF3-2EC4-721D-FD059786D16D}"/>
              </a:ext>
            </a:extLst>
          </p:cNvPr>
          <p:cNvSpPr>
            <a:spLocks noGrp="1"/>
          </p:cNvSpPr>
          <p:nvPr>
            <p:ph type="dt" sz="half" idx="10"/>
          </p:nvPr>
        </p:nvSpPr>
        <p:spPr>
          <a:xfrm>
            <a:off x="374904" y="6356350"/>
            <a:ext cx="2743200" cy="365125"/>
          </a:xfrm>
        </p:spPr>
        <p:txBody>
          <a:bodyPr>
            <a:normAutofit/>
          </a:bodyPr>
          <a:lstStyle/>
          <a:p>
            <a:pPr>
              <a:spcAft>
                <a:spcPts val="600"/>
              </a:spcAft>
            </a:pPr>
            <a:r>
              <a:rPr lang="en-US">
                <a:solidFill>
                  <a:schemeClr val="tx1">
                    <a:lumMod val="50000"/>
                    <a:lumOff val="50000"/>
                  </a:schemeClr>
                </a:solidFill>
              </a:rPr>
              <a:t>BMHP4029</a:t>
            </a:r>
            <a:endParaRPr lang="en-GB">
              <a:solidFill>
                <a:schemeClr val="tx1">
                  <a:lumMod val="50000"/>
                  <a:lumOff val="50000"/>
                </a:schemeClr>
              </a:solidFill>
            </a:endParaRPr>
          </a:p>
        </p:txBody>
      </p:sp>
      <p:sp>
        <p:nvSpPr>
          <p:cNvPr id="5" name="Footer Placeholder 4">
            <a:extLst>
              <a:ext uri="{FF2B5EF4-FFF2-40B4-BE49-F238E27FC236}">
                <a16:creationId xmlns:a16="http://schemas.microsoft.com/office/drawing/2014/main" id="{F668DCE7-B4AF-AACB-0815-09B39935DE45}"/>
              </a:ext>
            </a:extLst>
          </p:cNvPr>
          <p:cNvSpPr>
            <a:spLocks noGrp="1"/>
          </p:cNvSpPr>
          <p:nvPr>
            <p:ph type="ftr" sz="quarter" idx="11"/>
          </p:nvPr>
        </p:nvSpPr>
        <p:spPr>
          <a:xfrm>
            <a:off x="4901184" y="6356350"/>
            <a:ext cx="4114800" cy="365125"/>
          </a:xfrm>
        </p:spPr>
        <p:txBody>
          <a:bodyPr>
            <a:normAutofit/>
          </a:bodyPr>
          <a:lstStyle/>
          <a:p>
            <a:pPr algn="l">
              <a:spcAft>
                <a:spcPts val="600"/>
              </a:spcAft>
            </a:pPr>
            <a:r>
              <a:rPr lang="en-GB">
                <a:solidFill>
                  <a:schemeClr val="tx1">
                    <a:lumMod val="50000"/>
                    <a:lumOff val="50000"/>
                  </a:schemeClr>
                </a:solidFill>
              </a:rPr>
              <a:t>Dr Simona Ferraraccio</a:t>
            </a:r>
          </a:p>
        </p:txBody>
      </p:sp>
      <p:sp>
        <p:nvSpPr>
          <p:cNvPr id="6" name="Slide Number Placeholder 5">
            <a:extLst>
              <a:ext uri="{FF2B5EF4-FFF2-40B4-BE49-F238E27FC236}">
                <a16:creationId xmlns:a16="http://schemas.microsoft.com/office/drawing/2014/main" id="{D77B044A-65EF-E67C-6EE7-9B944B31CFF6}"/>
              </a:ext>
            </a:extLst>
          </p:cNvPr>
          <p:cNvSpPr>
            <a:spLocks noGrp="1"/>
          </p:cNvSpPr>
          <p:nvPr>
            <p:ph type="sldNum" sz="quarter" idx="12"/>
          </p:nvPr>
        </p:nvSpPr>
        <p:spPr>
          <a:xfrm>
            <a:off x="9695688" y="6356350"/>
            <a:ext cx="2121408" cy="365125"/>
          </a:xfrm>
        </p:spPr>
        <p:txBody>
          <a:bodyPr>
            <a:normAutofit/>
          </a:bodyPr>
          <a:lstStyle/>
          <a:p>
            <a:pPr>
              <a:spcAft>
                <a:spcPts val="600"/>
              </a:spcAft>
            </a:pPr>
            <a:fld id="{6F751E00-08BC-4BA3-B9D8-B600BC476DBA}" type="slidenum">
              <a:rPr lang="en-GB">
                <a:solidFill>
                  <a:schemeClr val="tx1">
                    <a:lumMod val="50000"/>
                    <a:lumOff val="50000"/>
                  </a:schemeClr>
                </a:solidFill>
              </a:rPr>
              <a:pPr>
                <a:spcAft>
                  <a:spcPts val="600"/>
                </a:spcAft>
              </a:pPr>
              <a:t>14</a:t>
            </a:fld>
            <a:endParaRPr lang="en-GB">
              <a:solidFill>
                <a:schemeClr val="tx1">
                  <a:lumMod val="50000"/>
                  <a:lumOff val="50000"/>
                </a:schemeClr>
              </a:solidFill>
            </a:endParaRPr>
          </a:p>
        </p:txBody>
      </p:sp>
      <p:sp>
        <p:nvSpPr>
          <p:cNvPr id="10" name="TextBox 9">
            <a:extLst>
              <a:ext uri="{FF2B5EF4-FFF2-40B4-BE49-F238E27FC236}">
                <a16:creationId xmlns:a16="http://schemas.microsoft.com/office/drawing/2014/main" id="{02E4BFB6-A237-279A-4337-6F8B2F6B3B51}"/>
              </a:ext>
            </a:extLst>
          </p:cNvPr>
          <p:cNvSpPr txBox="1"/>
          <p:nvPr/>
        </p:nvSpPr>
        <p:spPr>
          <a:xfrm>
            <a:off x="395893" y="1928604"/>
            <a:ext cx="3383280" cy="369332"/>
          </a:xfrm>
          <a:prstGeom prst="rect">
            <a:avLst/>
          </a:prstGeom>
          <a:noFill/>
        </p:spPr>
        <p:txBody>
          <a:bodyPr wrap="square" rtlCol="0">
            <a:spAutoFit/>
          </a:bodyPr>
          <a:lstStyle/>
          <a:p>
            <a:r>
              <a:rPr lang="en-GB" b="1" dirty="0"/>
              <a:t>Interconnected issues</a:t>
            </a:r>
          </a:p>
        </p:txBody>
      </p:sp>
    </p:spTree>
    <p:extLst>
      <p:ext uri="{BB962C8B-B14F-4D97-AF65-F5344CB8AC3E}">
        <p14:creationId xmlns:p14="http://schemas.microsoft.com/office/powerpoint/2010/main" val="3442719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673BF6-579D-8383-448C-176EC72CCCB3}"/>
              </a:ext>
            </a:extLst>
          </p:cNvPr>
          <p:cNvSpPr>
            <a:spLocks noGrp="1"/>
          </p:cNvSpPr>
          <p:nvPr>
            <p:ph type="title"/>
          </p:nvPr>
        </p:nvSpPr>
        <p:spPr>
          <a:xfrm>
            <a:off x="4901184" y="177017"/>
            <a:ext cx="6810542" cy="1239012"/>
          </a:xfrm>
        </p:spPr>
        <p:txBody>
          <a:bodyPr anchor="ctr">
            <a:normAutofit/>
          </a:bodyPr>
          <a:lstStyle/>
          <a:p>
            <a:pPr algn="ctr"/>
            <a:r>
              <a:rPr lang="en-US" altLang="en-US" sz="3600" b="1">
                <a:latin typeface="Arial" panose="020B0604020202020204" pitchFamily="34" charset="0"/>
                <a:ea typeface="Google Sans Text"/>
              </a:rPr>
              <a:t>Digital Services in Healthcare is a Wicked problem</a:t>
            </a:r>
            <a:endParaRPr lang="en-GB" sz="3600"/>
          </a:p>
        </p:txBody>
      </p:sp>
      <p:sp>
        <p:nvSpPr>
          <p:cNvPr id="20" name="Rectangle 19">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1">
            <a:extLst>
              <a:ext uri="{FF2B5EF4-FFF2-40B4-BE49-F238E27FC236}">
                <a16:creationId xmlns:a16="http://schemas.microsoft.com/office/drawing/2014/main" id="{C2F05870-65CC-E549-0EE2-E8C59A77580A}"/>
              </a:ext>
            </a:extLst>
          </p:cNvPr>
          <p:cNvSpPr>
            <a:spLocks noGrp="1" noChangeArrowheads="1"/>
          </p:cNvSpPr>
          <p:nvPr>
            <p:ph idx="1"/>
          </p:nvPr>
        </p:nvSpPr>
        <p:spPr bwMode="auto">
          <a:xfrm>
            <a:off x="128016" y="2607312"/>
            <a:ext cx="4446529" cy="320725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45720" numCol="1" anchor="t" anchorCtr="0" compatLnSpc="1">
            <a:prstTxWarp prst="textNoShape">
              <a:avLst/>
            </a:prstTxWarp>
            <a:noAutofit/>
          </a:bodyPr>
          <a:lstStyle/>
          <a:p>
            <a:pPr marL="342900" marR="0" lvl="0" indent="-342900" defTabSz="914400" rtl="0" eaLnBrk="0" fontAlgn="base" latinLnBrk="0" hangingPunct="0">
              <a:spcBef>
                <a:spcPct val="0"/>
              </a:spcBef>
              <a:spcAft>
                <a:spcPts val="600"/>
              </a:spcAft>
              <a:buClrTx/>
              <a:buSzTx/>
              <a:buFont typeface="+mj-lt"/>
              <a:buAutoNum type="arabicPeriod"/>
              <a:tabLst/>
            </a:pPr>
            <a:r>
              <a:rPr kumimoji="0" lang="en-US" altLang="en-US" sz="1400" b="1" i="0" u="none" strike="noStrike" cap="none" normalizeH="0" baseline="0" dirty="0">
                <a:ln>
                  <a:noFill/>
                </a:ln>
                <a:effectLst/>
                <a:ea typeface="Google Sans Text"/>
              </a:rPr>
              <a:t>Infrastructure:</a:t>
            </a:r>
            <a:r>
              <a:rPr kumimoji="0" lang="en-US" altLang="en-US" sz="1400" b="0" i="0" u="none" strike="noStrike" cap="none" normalizeH="0" baseline="0" dirty="0">
                <a:ln>
                  <a:noFill/>
                </a:ln>
                <a:effectLst/>
                <a:ea typeface="Google Sans Text"/>
              </a:rPr>
              <a:t> High-speed internet is still unavailable in many parts of the UK, particularly rural Wales. (Irani, 2023)</a:t>
            </a:r>
          </a:p>
          <a:p>
            <a:pPr marL="342900" marR="0" lvl="0" indent="-342900" defTabSz="914400" rtl="0" eaLnBrk="0" fontAlgn="base" latinLnBrk="0" hangingPunct="0">
              <a:spcBef>
                <a:spcPct val="0"/>
              </a:spcBef>
              <a:spcAft>
                <a:spcPts val="600"/>
              </a:spcAft>
              <a:buClrTx/>
              <a:buSzTx/>
              <a:buFont typeface="+mj-lt"/>
              <a:buAutoNum type="arabicPeriod"/>
              <a:tabLst/>
            </a:pPr>
            <a:endParaRPr lang="en-US" altLang="en-US" sz="1400" dirty="0">
              <a:ea typeface="Google Sans Text"/>
            </a:endParaRPr>
          </a:p>
          <a:p>
            <a:pPr marL="342900" lvl="0" indent="-342900" eaLnBrk="0" fontAlgn="base" hangingPunct="0">
              <a:spcBef>
                <a:spcPct val="0"/>
              </a:spcBef>
              <a:spcAft>
                <a:spcPts val="600"/>
              </a:spcAft>
              <a:buFont typeface="+mj-lt"/>
              <a:buAutoNum type="arabicPeriod"/>
            </a:pPr>
            <a:r>
              <a:rPr kumimoji="0" lang="en-US" altLang="en-US" sz="1400" b="1" i="0" u="none" strike="noStrike" cap="none" normalizeH="0" baseline="0" dirty="0">
                <a:ln>
                  <a:noFill/>
                </a:ln>
                <a:effectLst/>
                <a:ea typeface="Google Sans Text"/>
              </a:rPr>
              <a:t>Data Security:</a:t>
            </a:r>
            <a:r>
              <a:rPr kumimoji="0" lang="en-US" altLang="en-US" sz="1400" b="0" i="0" u="none" strike="noStrike" cap="none" normalizeH="0" baseline="0" dirty="0">
                <a:ln>
                  <a:noFill/>
                </a:ln>
                <a:effectLst/>
                <a:ea typeface="Google Sans Text"/>
              </a:rPr>
              <a:t> The risk of cyber-attacks on sensitive patient records (e.g., the WannaCry attack). (</a:t>
            </a:r>
            <a:r>
              <a:rPr lang="en-GB" sz="1400" dirty="0" err="1"/>
              <a:t>Kukoryte</a:t>
            </a:r>
            <a:r>
              <a:rPr lang="en-GB" sz="1400" dirty="0"/>
              <a:t>, 2022)</a:t>
            </a:r>
            <a:endParaRPr kumimoji="0" lang="en-US" altLang="en-US" sz="1400" b="0" i="0" u="none" strike="noStrike" cap="none" normalizeH="0" baseline="0" dirty="0">
              <a:ln>
                <a:noFill/>
              </a:ln>
              <a:effectLst/>
              <a:ea typeface="Google Sans Text"/>
            </a:endParaRPr>
          </a:p>
          <a:p>
            <a:pPr marL="342900" marR="0" lvl="0" indent="-342900" defTabSz="914400" rtl="0" eaLnBrk="0" fontAlgn="base" latinLnBrk="0" hangingPunct="0">
              <a:spcBef>
                <a:spcPct val="0"/>
              </a:spcBef>
              <a:spcAft>
                <a:spcPts val="600"/>
              </a:spcAft>
              <a:buClrTx/>
              <a:buSzTx/>
              <a:buFont typeface="+mj-lt"/>
              <a:buAutoNum type="arabicPeriod"/>
              <a:tabLst/>
            </a:pPr>
            <a:endParaRPr lang="en-US" altLang="en-US" sz="1400" dirty="0">
              <a:ea typeface="Google Sans Text"/>
            </a:endParaRPr>
          </a:p>
          <a:p>
            <a:pPr marL="342900" lvl="0" indent="-342900" eaLnBrk="0" fontAlgn="base" hangingPunct="0">
              <a:spcBef>
                <a:spcPct val="0"/>
              </a:spcBef>
              <a:spcAft>
                <a:spcPts val="600"/>
              </a:spcAft>
              <a:buFont typeface="+mj-lt"/>
              <a:buAutoNum type="arabicPeriod"/>
            </a:pPr>
            <a:r>
              <a:rPr kumimoji="0" lang="en-US" altLang="en-US" sz="1400" b="1" i="0" u="none" strike="noStrike" cap="none" normalizeH="0" baseline="0" dirty="0">
                <a:ln>
                  <a:noFill/>
                </a:ln>
                <a:effectLst/>
                <a:ea typeface="Google Sans Text"/>
              </a:rPr>
              <a:t>Loss of Human Touch:</a:t>
            </a:r>
            <a:r>
              <a:rPr kumimoji="0" lang="en-US" altLang="en-US" sz="1400" b="0" i="0" u="none" strike="noStrike" cap="none" normalizeH="0" baseline="0" dirty="0">
                <a:ln>
                  <a:noFill/>
                </a:ln>
                <a:effectLst/>
                <a:ea typeface="Google Sans Text"/>
              </a:rPr>
              <a:t> The "wicked" risk that digital efficiency replaces the clinical empathy required for mental health or end-of-life care. (</a:t>
            </a:r>
            <a:r>
              <a:rPr lang="en-GB" sz="1400" dirty="0" err="1"/>
              <a:t>Čartolovni</a:t>
            </a:r>
            <a:r>
              <a:rPr lang="en-GB" sz="1400" dirty="0"/>
              <a:t>, 2023)</a:t>
            </a:r>
            <a:endParaRPr kumimoji="0" lang="en-US" altLang="en-US" sz="1400" b="0" i="0" u="none" strike="noStrike" cap="none" normalizeH="0" baseline="0" dirty="0">
              <a:ln>
                <a:noFill/>
              </a:ln>
              <a:effectLst/>
              <a:ea typeface="Google Sans Text"/>
            </a:endParaRPr>
          </a:p>
          <a:p>
            <a:pPr marL="342900" marR="0" lvl="0" indent="-342900" defTabSz="914400" rtl="0" eaLnBrk="0" fontAlgn="base" latinLnBrk="0" hangingPunct="0">
              <a:spcBef>
                <a:spcPct val="0"/>
              </a:spcBef>
              <a:spcAft>
                <a:spcPts val="600"/>
              </a:spcAft>
              <a:buClrTx/>
              <a:buSzTx/>
              <a:buFont typeface="+mj-lt"/>
              <a:buAutoNum type="arabicPeriod"/>
              <a:tabLst/>
            </a:pPr>
            <a:endParaRPr lang="en-US" altLang="en-US" sz="1400" dirty="0">
              <a:ea typeface="Google Sans Text"/>
            </a:endParaRPr>
          </a:p>
          <a:p>
            <a:pPr marL="342900" lvl="0" indent="-342900" eaLnBrk="0" fontAlgn="base" hangingPunct="0">
              <a:spcBef>
                <a:spcPct val="0"/>
              </a:spcBef>
              <a:spcAft>
                <a:spcPts val="600"/>
              </a:spcAft>
              <a:buFont typeface="+mj-lt"/>
              <a:buAutoNum type="arabicPeriod"/>
            </a:pPr>
            <a:r>
              <a:rPr kumimoji="0" lang="en-US" altLang="en-US" sz="1400" b="1" i="0" u="none" strike="noStrike" cap="none" normalizeH="0" baseline="0" dirty="0">
                <a:ln>
                  <a:noFill/>
                </a:ln>
                <a:effectLst/>
                <a:ea typeface="Google Sans Text"/>
              </a:rPr>
              <a:t>Digital Literacy:</a:t>
            </a:r>
            <a:r>
              <a:rPr kumimoji="0" lang="en-US" altLang="en-US" sz="1400" b="0" i="0" u="none" strike="noStrike" cap="none" normalizeH="0" baseline="0" dirty="0">
                <a:ln>
                  <a:noFill/>
                </a:ln>
                <a:effectLst/>
                <a:ea typeface="Google Sans Text"/>
              </a:rPr>
              <a:t> Patients who struggle with technology may misinterpret digital results or feel overwhelmed by apps. (</a:t>
            </a:r>
            <a:r>
              <a:rPr lang="en-GB" sz="1400" dirty="0" err="1"/>
              <a:t>Goienetxea</a:t>
            </a:r>
            <a:r>
              <a:rPr lang="en-GB" sz="1400" dirty="0"/>
              <a:t>, 2024)</a:t>
            </a:r>
            <a:endParaRPr kumimoji="0" lang="en-US" altLang="en-US" sz="1400" b="0" i="0" u="none" strike="noStrike" cap="none" normalizeH="0" baseline="0" dirty="0">
              <a:ln>
                <a:noFill/>
              </a:ln>
              <a:effectLst/>
              <a:ea typeface="Google Sans Text"/>
            </a:endParaRPr>
          </a:p>
          <a:p>
            <a:pPr marL="0" marR="0" lvl="0" indent="0" defTabSz="914400" rtl="0" eaLnBrk="0" fontAlgn="base" latinLnBrk="0" hangingPunct="0">
              <a:spcBef>
                <a:spcPct val="0"/>
              </a:spcBef>
              <a:spcAft>
                <a:spcPts val="600"/>
              </a:spcAft>
              <a:buClrTx/>
              <a:buSzTx/>
              <a:buFontTx/>
              <a:buNone/>
              <a:tabLst/>
            </a:pPr>
            <a:endParaRPr kumimoji="0" lang="en-US" altLang="en-US" sz="1400" b="0" i="0" u="none" strike="noStrike" cap="none" normalizeH="0" baseline="0" dirty="0">
              <a:ln>
                <a:noFill/>
              </a:ln>
              <a:effectLst/>
            </a:endParaRPr>
          </a:p>
        </p:txBody>
      </p:sp>
      <p:pic>
        <p:nvPicPr>
          <p:cNvPr id="9" name="Picture 8">
            <a:extLst>
              <a:ext uri="{FF2B5EF4-FFF2-40B4-BE49-F238E27FC236}">
                <a16:creationId xmlns:a16="http://schemas.microsoft.com/office/drawing/2014/main" id="{6317A4EC-4C69-BE5A-CCB4-C1C8EE953C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01184" y="1753497"/>
            <a:ext cx="6922008" cy="3772494"/>
          </a:xfrm>
          <a:prstGeom prst="rect">
            <a:avLst/>
          </a:prstGeom>
        </p:spPr>
      </p:pic>
      <p:sp>
        <p:nvSpPr>
          <p:cNvPr id="4" name="Date Placeholder 3">
            <a:extLst>
              <a:ext uri="{FF2B5EF4-FFF2-40B4-BE49-F238E27FC236}">
                <a16:creationId xmlns:a16="http://schemas.microsoft.com/office/drawing/2014/main" id="{37443490-109F-2319-8CFE-BBC63A6B947B}"/>
              </a:ext>
            </a:extLst>
          </p:cNvPr>
          <p:cNvSpPr>
            <a:spLocks noGrp="1"/>
          </p:cNvSpPr>
          <p:nvPr>
            <p:ph type="dt" sz="half" idx="10"/>
          </p:nvPr>
        </p:nvSpPr>
        <p:spPr>
          <a:xfrm>
            <a:off x="374904" y="6356350"/>
            <a:ext cx="2743200" cy="365125"/>
          </a:xfrm>
        </p:spPr>
        <p:txBody>
          <a:bodyPr>
            <a:normAutofit/>
          </a:bodyPr>
          <a:lstStyle/>
          <a:p>
            <a:pPr>
              <a:spcAft>
                <a:spcPts val="600"/>
              </a:spcAft>
            </a:pPr>
            <a:r>
              <a:rPr lang="en-US">
                <a:solidFill>
                  <a:schemeClr val="tx1">
                    <a:lumMod val="50000"/>
                    <a:lumOff val="50000"/>
                  </a:schemeClr>
                </a:solidFill>
              </a:rPr>
              <a:t>BMHP4029</a:t>
            </a:r>
            <a:endParaRPr lang="en-GB">
              <a:solidFill>
                <a:schemeClr val="tx1">
                  <a:lumMod val="50000"/>
                  <a:lumOff val="50000"/>
                </a:schemeClr>
              </a:solidFill>
            </a:endParaRPr>
          </a:p>
        </p:txBody>
      </p:sp>
      <p:sp>
        <p:nvSpPr>
          <p:cNvPr id="5" name="Footer Placeholder 4">
            <a:extLst>
              <a:ext uri="{FF2B5EF4-FFF2-40B4-BE49-F238E27FC236}">
                <a16:creationId xmlns:a16="http://schemas.microsoft.com/office/drawing/2014/main" id="{5A1B5C3F-137F-03CD-0E91-3C09FD6D7D5A}"/>
              </a:ext>
            </a:extLst>
          </p:cNvPr>
          <p:cNvSpPr>
            <a:spLocks noGrp="1"/>
          </p:cNvSpPr>
          <p:nvPr>
            <p:ph type="ftr" sz="quarter" idx="11"/>
          </p:nvPr>
        </p:nvSpPr>
        <p:spPr>
          <a:xfrm>
            <a:off x="4901184" y="6356350"/>
            <a:ext cx="4114800" cy="365125"/>
          </a:xfrm>
        </p:spPr>
        <p:txBody>
          <a:bodyPr>
            <a:normAutofit/>
          </a:bodyPr>
          <a:lstStyle/>
          <a:p>
            <a:pPr algn="l">
              <a:spcAft>
                <a:spcPts val="600"/>
              </a:spcAft>
            </a:pPr>
            <a:r>
              <a:rPr lang="en-GB">
                <a:solidFill>
                  <a:schemeClr val="tx1">
                    <a:lumMod val="50000"/>
                    <a:lumOff val="50000"/>
                  </a:schemeClr>
                </a:solidFill>
              </a:rPr>
              <a:t>Dr Simona Ferraraccio</a:t>
            </a:r>
          </a:p>
        </p:txBody>
      </p:sp>
      <p:sp>
        <p:nvSpPr>
          <p:cNvPr id="6" name="Slide Number Placeholder 5">
            <a:extLst>
              <a:ext uri="{FF2B5EF4-FFF2-40B4-BE49-F238E27FC236}">
                <a16:creationId xmlns:a16="http://schemas.microsoft.com/office/drawing/2014/main" id="{43090663-DA51-8FB2-AD01-2D84F6C411E5}"/>
              </a:ext>
            </a:extLst>
          </p:cNvPr>
          <p:cNvSpPr>
            <a:spLocks noGrp="1"/>
          </p:cNvSpPr>
          <p:nvPr>
            <p:ph type="sldNum" sz="quarter" idx="12"/>
          </p:nvPr>
        </p:nvSpPr>
        <p:spPr>
          <a:xfrm>
            <a:off x="9695688" y="6356350"/>
            <a:ext cx="2121408" cy="365125"/>
          </a:xfrm>
        </p:spPr>
        <p:txBody>
          <a:bodyPr>
            <a:normAutofit/>
          </a:bodyPr>
          <a:lstStyle/>
          <a:p>
            <a:pPr>
              <a:spcAft>
                <a:spcPts val="600"/>
              </a:spcAft>
            </a:pPr>
            <a:fld id="{6F751E00-08BC-4BA3-B9D8-B600BC476DBA}" type="slidenum">
              <a:rPr lang="en-GB">
                <a:solidFill>
                  <a:schemeClr val="tx1">
                    <a:lumMod val="50000"/>
                    <a:lumOff val="50000"/>
                  </a:schemeClr>
                </a:solidFill>
              </a:rPr>
              <a:pPr>
                <a:spcAft>
                  <a:spcPts val="600"/>
                </a:spcAft>
              </a:pPr>
              <a:t>15</a:t>
            </a:fld>
            <a:endParaRPr lang="en-GB">
              <a:solidFill>
                <a:schemeClr val="tx1">
                  <a:lumMod val="50000"/>
                  <a:lumOff val="50000"/>
                </a:schemeClr>
              </a:solidFill>
            </a:endParaRPr>
          </a:p>
        </p:txBody>
      </p:sp>
      <p:sp>
        <p:nvSpPr>
          <p:cNvPr id="10" name="TextBox 9">
            <a:extLst>
              <a:ext uri="{FF2B5EF4-FFF2-40B4-BE49-F238E27FC236}">
                <a16:creationId xmlns:a16="http://schemas.microsoft.com/office/drawing/2014/main" id="{735A6668-52CC-A4BC-0CF9-9950A79935B7}"/>
              </a:ext>
            </a:extLst>
          </p:cNvPr>
          <p:cNvSpPr txBox="1"/>
          <p:nvPr/>
        </p:nvSpPr>
        <p:spPr>
          <a:xfrm>
            <a:off x="395893" y="1928604"/>
            <a:ext cx="3383280" cy="369332"/>
          </a:xfrm>
          <a:prstGeom prst="rect">
            <a:avLst/>
          </a:prstGeom>
          <a:noFill/>
        </p:spPr>
        <p:txBody>
          <a:bodyPr wrap="square" rtlCol="0">
            <a:spAutoFit/>
          </a:bodyPr>
          <a:lstStyle/>
          <a:p>
            <a:r>
              <a:rPr lang="en-GB" b="1" dirty="0"/>
              <a:t>Interconnected issues</a:t>
            </a:r>
          </a:p>
        </p:txBody>
      </p:sp>
    </p:spTree>
    <p:extLst>
      <p:ext uri="{BB962C8B-B14F-4D97-AF65-F5344CB8AC3E}">
        <p14:creationId xmlns:p14="http://schemas.microsoft.com/office/powerpoint/2010/main" val="28548425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844B82FE-AEC4-7E0A-EA2D-DA3EE1EEC6FE}"/>
              </a:ext>
            </a:extLst>
          </p:cNvPr>
          <p:cNvSpPr txBox="1">
            <a:spLocks/>
          </p:cNvSpPr>
          <p:nvPr/>
        </p:nvSpPr>
        <p:spPr>
          <a:xfrm>
            <a:off x="645064" y="525982"/>
            <a:ext cx="4282983" cy="120036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100" b="1" kern="1200">
                <a:solidFill>
                  <a:schemeClr val="tx1"/>
                </a:solidFill>
                <a:latin typeface="+mj-lt"/>
                <a:ea typeface="+mj-ea"/>
                <a:cs typeface="+mj-cs"/>
              </a:rPr>
              <a:t>How can we solve these Wicked problems?</a:t>
            </a:r>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0D2B7E-E1F9-B579-754E-267FEABF5FC4}"/>
              </a:ext>
            </a:extLst>
          </p:cNvPr>
          <p:cNvSpPr>
            <a:spLocks noGrp="1"/>
          </p:cNvSpPr>
          <p:nvPr>
            <p:ph idx="1"/>
          </p:nvPr>
        </p:nvSpPr>
        <p:spPr>
          <a:xfrm>
            <a:off x="645066" y="2031101"/>
            <a:ext cx="4282984" cy="3511943"/>
          </a:xfrm>
        </p:spPr>
        <p:txBody>
          <a:bodyPr vert="horz" lIns="91440" tIns="45720" rIns="91440" bIns="45720" rtlCol="0" anchor="ctr">
            <a:normAutofit/>
          </a:bodyPr>
          <a:lstStyle/>
          <a:p>
            <a:pPr marL="0"/>
            <a:r>
              <a:rPr lang="en-US" sz="1800"/>
              <a:t>A Wicked Problem cannot be "fixed" with one single solution because it has no clear end point and is intertwined with other issues. </a:t>
            </a:r>
          </a:p>
          <a:p>
            <a:pPr marL="0"/>
            <a:endParaRPr lang="en-US" sz="1800"/>
          </a:p>
          <a:p>
            <a:pPr marL="0"/>
            <a:r>
              <a:rPr lang="en-US" sz="1800"/>
              <a:t>Therefore, a practical recommendation isn't a "cure“, it is a </a:t>
            </a:r>
            <a:r>
              <a:rPr lang="en-US" sz="1800" b="1"/>
              <a:t>strategic intervention</a:t>
            </a:r>
            <a:r>
              <a:rPr lang="en-US" sz="1800"/>
              <a:t> designed to mitigate a specific part of the problem.</a:t>
            </a:r>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AE1B200B-314B-726B-8660-A3764C567C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87738" y="1778930"/>
            <a:ext cx="5628018" cy="3067269"/>
          </a:xfrm>
          <a:prstGeom prst="rect">
            <a:avLst/>
          </a:prstGeom>
        </p:spPr>
      </p:pic>
      <p:sp>
        <p:nvSpPr>
          <p:cNvPr id="4" name="Date Placeholder 3">
            <a:extLst>
              <a:ext uri="{FF2B5EF4-FFF2-40B4-BE49-F238E27FC236}">
                <a16:creationId xmlns:a16="http://schemas.microsoft.com/office/drawing/2014/main" id="{73D5B331-B592-B302-3D6A-C767769AAAB5}"/>
              </a:ext>
            </a:extLst>
          </p:cNvPr>
          <p:cNvSpPr>
            <a:spLocks noGrp="1"/>
          </p:cNvSpPr>
          <p:nvPr>
            <p:ph type="dt" sz="half" idx="10"/>
          </p:nvPr>
        </p:nvSpPr>
        <p:spPr>
          <a:xfrm>
            <a:off x="645064" y="6492240"/>
            <a:ext cx="2936336" cy="365125"/>
          </a:xfrm>
        </p:spPr>
        <p:txBody>
          <a:bodyPr vert="horz" lIns="91440" tIns="45720" rIns="91440" bIns="45720" rtlCol="0" anchor="ctr">
            <a:normAutofit/>
          </a:bodyPr>
          <a:lstStyle/>
          <a:p>
            <a:pPr>
              <a:spcAft>
                <a:spcPts val="600"/>
              </a:spcAft>
            </a:pPr>
            <a:r>
              <a:rPr lang="en-US">
                <a:solidFill>
                  <a:schemeClr val="tx1">
                    <a:tint val="75000"/>
                  </a:schemeClr>
                </a:solidFill>
              </a:rPr>
              <a:t>BMHP4029</a:t>
            </a:r>
          </a:p>
        </p:txBody>
      </p:sp>
      <p:sp>
        <p:nvSpPr>
          <p:cNvPr id="5" name="Footer Placeholder 4">
            <a:extLst>
              <a:ext uri="{FF2B5EF4-FFF2-40B4-BE49-F238E27FC236}">
                <a16:creationId xmlns:a16="http://schemas.microsoft.com/office/drawing/2014/main" id="{6F96AA15-4BA6-4553-EFCE-38EDA53A8306}"/>
              </a:ext>
            </a:extLst>
          </p:cNvPr>
          <p:cNvSpPr>
            <a:spLocks noGrp="1"/>
          </p:cNvSpPr>
          <p:nvPr>
            <p:ph type="ftr" sz="quarter" idx="11"/>
          </p:nvPr>
        </p:nvSpPr>
        <p:spPr>
          <a:xfrm>
            <a:off x="4038600" y="649224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50E8ADC4-236F-117E-6357-6E736778CC2D}"/>
              </a:ext>
            </a:extLst>
          </p:cNvPr>
          <p:cNvSpPr>
            <a:spLocks noGrp="1"/>
          </p:cNvSpPr>
          <p:nvPr>
            <p:ph type="sldNum" sz="quarter" idx="12"/>
          </p:nvPr>
        </p:nvSpPr>
        <p:spPr>
          <a:xfrm>
            <a:off x="8610600" y="6492240"/>
            <a:ext cx="2743200" cy="365125"/>
          </a:xfrm>
        </p:spPr>
        <p:txBody>
          <a:bodyPr vert="horz" lIns="91440" tIns="45720" rIns="91440" bIns="45720" rtlCol="0" anchor="ctr">
            <a:normAutofit/>
          </a:bodyPr>
          <a:lstStyle/>
          <a:p>
            <a:pPr>
              <a:spcAft>
                <a:spcPts val="600"/>
              </a:spcAft>
            </a:pPr>
            <a:fld id="{6F751E00-08BC-4BA3-B9D8-B600BC476DBA}" type="slidenum">
              <a:rPr lang="en-US">
                <a:solidFill>
                  <a:schemeClr val="tx1">
                    <a:tint val="75000"/>
                  </a:schemeClr>
                </a:solidFill>
              </a:rPr>
              <a:pPr>
                <a:spcAft>
                  <a:spcPts val="600"/>
                </a:spcAft>
              </a:pPr>
              <a:t>16</a:t>
            </a:fld>
            <a:endParaRPr lang="en-US">
              <a:solidFill>
                <a:schemeClr val="tx1">
                  <a:tint val="75000"/>
                </a:schemeClr>
              </a:solidFill>
            </a:endParaRPr>
          </a:p>
        </p:txBody>
      </p:sp>
    </p:spTree>
    <p:extLst>
      <p:ext uri="{BB962C8B-B14F-4D97-AF65-F5344CB8AC3E}">
        <p14:creationId xmlns:p14="http://schemas.microsoft.com/office/powerpoint/2010/main" val="40701534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DBF19-A300-F4A6-C0D2-54AEE3EC05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0615FC5-B88D-CE0F-0F4E-B7C3DE8F67EF}"/>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EB37471A-A3FD-54BD-B61D-E0E85AEF41FC}"/>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0F3AE49A-EEC6-92BF-32A6-F20B1BFF987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AA7D014-EEBD-6631-F9B4-BA2AFDF4E67B}"/>
              </a:ext>
            </a:extLst>
          </p:cNvPr>
          <p:cNvSpPr>
            <a:spLocks noGrp="1"/>
          </p:cNvSpPr>
          <p:nvPr>
            <p:ph type="sldNum" sz="quarter" idx="12"/>
          </p:nvPr>
        </p:nvSpPr>
        <p:spPr/>
        <p:txBody>
          <a:bodyPr/>
          <a:lstStyle/>
          <a:p>
            <a:fld id="{6F751E00-08BC-4BA3-B9D8-B600BC476DBA}" type="slidenum">
              <a:rPr lang="en-GB" smtClean="0"/>
              <a:t>17</a:t>
            </a:fld>
            <a:endParaRPr lang="en-GB"/>
          </a:p>
        </p:txBody>
      </p:sp>
      <p:pic>
        <p:nvPicPr>
          <p:cNvPr id="7" name="Picture 6" descr="A clock with arrows pointing to the time&#10;&#10;AI-generated content may be incorrect.">
            <a:extLst>
              <a:ext uri="{FF2B5EF4-FFF2-40B4-BE49-F238E27FC236}">
                <a16:creationId xmlns:a16="http://schemas.microsoft.com/office/drawing/2014/main" id="{45F00C44-3886-6BAE-AB3A-4B881C78C75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
            <a:ext cx="12192000" cy="6858000"/>
          </a:xfrm>
          <a:prstGeom prst="rect">
            <a:avLst/>
          </a:prstGeom>
        </p:spPr>
      </p:pic>
      <p:sp>
        <p:nvSpPr>
          <p:cNvPr id="8" name="TextBox 7">
            <a:extLst>
              <a:ext uri="{FF2B5EF4-FFF2-40B4-BE49-F238E27FC236}">
                <a16:creationId xmlns:a16="http://schemas.microsoft.com/office/drawing/2014/main" id="{AAD9FFF3-500F-066F-EAFB-8AEC54146986}"/>
              </a:ext>
            </a:extLst>
          </p:cNvPr>
          <p:cNvSpPr txBox="1"/>
          <p:nvPr/>
        </p:nvSpPr>
        <p:spPr>
          <a:xfrm>
            <a:off x="0" y="1273996"/>
            <a:ext cx="2362199" cy="523220"/>
          </a:xfrm>
          <a:prstGeom prst="rect">
            <a:avLst/>
          </a:prstGeom>
          <a:noFill/>
        </p:spPr>
        <p:txBody>
          <a:bodyPr wrap="square" rtlCol="0">
            <a:spAutoFit/>
          </a:bodyPr>
          <a:lstStyle/>
          <a:p>
            <a:pPr algn="ctr"/>
            <a:r>
              <a:rPr lang="en-GB" sz="2800" b="1"/>
              <a:t>15 mins</a:t>
            </a:r>
          </a:p>
        </p:txBody>
      </p:sp>
    </p:spTree>
    <p:extLst>
      <p:ext uri="{BB962C8B-B14F-4D97-AF65-F5344CB8AC3E}">
        <p14:creationId xmlns:p14="http://schemas.microsoft.com/office/powerpoint/2010/main" val="26944967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A2327-1935-69D9-1876-8D8778FABCED}"/>
              </a:ext>
            </a:extLst>
          </p:cNvPr>
          <p:cNvSpPr>
            <a:spLocks noGrp="1"/>
          </p:cNvSpPr>
          <p:nvPr>
            <p:ph type="title"/>
          </p:nvPr>
        </p:nvSpPr>
        <p:spPr>
          <a:xfrm>
            <a:off x="180654" y="136525"/>
            <a:ext cx="10515600" cy="1325563"/>
          </a:xfrm>
        </p:spPr>
        <p:txBody>
          <a:bodyPr/>
          <a:lstStyle/>
          <a:p>
            <a:r>
              <a:rPr lang="en-GB" b="1" dirty="0"/>
              <a:t>Practical recommendations</a:t>
            </a:r>
          </a:p>
        </p:txBody>
      </p:sp>
      <p:sp>
        <p:nvSpPr>
          <p:cNvPr id="4" name="Date Placeholder 3">
            <a:extLst>
              <a:ext uri="{FF2B5EF4-FFF2-40B4-BE49-F238E27FC236}">
                <a16:creationId xmlns:a16="http://schemas.microsoft.com/office/drawing/2014/main" id="{CE54C64A-0910-8BB7-0EB0-8EC7A4C51F23}"/>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FB829E13-19D3-ABEA-7BA5-B6A0D9ADFFE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9ECA20B-0173-9636-3390-12F2C4D24A28}"/>
              </a:ext>
            </a:extLst>
          </p:cNvPr>
          <p:cNvSpPr>
            <a:spLocks noGrp="1"/>
          </p:cNvSpPr>
          <p:nvPr>
            <p:ph type="sldNum" sz="quarter" idx="12"/>
          </p:nvPr>
        </p:nvSpPr>
        <p:spPr/>
        <p:txBody>
          <a:bodyPr/>
          <a:lstStyle/>
          <a:p>
            <a:fld id="{6F751E00-08BC-4BA3-B9D8-B600BC476DBA}" type="slidenum">
              <a:rPr lang="en-GB" smtClean="0"/>
              <a:t>18</a:t>
            </a:fld>
            <a:endParaRPr lang="en-GB"/>
          </a:p>
        </p:txBody>
      </p:sp>
      <p:grpSp>
        <p:nvGrpSpPr>
          <p:cNvPr id="10" name="Group 9">
            <a:extLst>
              <a:ext uri="{FF2B5EF4-FFF2-40B4-BE49-F238E27FC236}">
                <a16:creationId xmlns:a16="http://schemas.microsoft.com/office/drawing/2014/main" id="{2B20A307-EF1B-5427-F287-8EC9229D4599}"/>
              </a:ext>
            </a:extLst>
          </p:cNvPr>
          <p:cNvGrpSpPr/>
          <p:nvPr/>
        </p:nvGrpSpPr>
        <p:grpSpPr>
          <a:xfrm>
            <a:off x="522092" y="2090986"/>
            <a:ext cx="11462317" cy="2676028"/>
            <a:chOff x="542640" y="2309002"/>
            <a:chExt cx="11462317" cy="2676028"/>
          </a:xfrm>
          <a:solidFill>
            <a:schemeClr val="tx2">
              <a:lumMod val="10000"/>
              <a:lumOff val="90000"/>
            </a:schemeClr>
          </a:solidFill>
        </p:grpSpPr>
        <p:sp>
          <p:nvSpPr>
            <p:cNvPr id="11" name="Freeform: Shape 10">
              <a:extLst>
                <a:ext uri="{FF2B5EF4-FFF2-40B4-BE49-F238E27FC236}">
                  <a16:creationId xmlns:a16="http://schemas.microsoft.com/office/drawing/2014/main" id="{0FEA1097-BD4D-DB27-58D4-1AE73D5EB447}"/>
                </a:ext>
              </a:extLst>
            </p:cNvPr>
            <p:cNvSpPr/>
            <p:nvPr/>
          </p:nvSpPr>
          <p:spPr>
            <a:xfrm rot="16200000">
              <a:off x="319638" y="2532004"/>
              <a:ext cx="2676028" cy="2230023"/>
            </a:xfrm>
            <a:custGeom>
              <a:avLst/>
              <a:gdLst>
                <a:gd name="csX0" fmla="*/ 0 w 2230022"/>
                <a:gd name="csY0" fmla="*/ 111501 h 2676027"/>
                <a:gd name="csX1" fmla="*/ 111501 w 2230022"/>
                <a:gd name="csY1" fmla="*/ 0 h 2676027"/>
                <a:gd name="csX2" fmla="*/ 2118521 w 2230022"/>
                <a:gd name="csY2" fmla="*/ 0 h 2676027"/>
                <a:gd name="csX3" fmla="*/ 2230022 w 2230022"/>
                <a:gd name="csY3" fmla="*/ 111501 h 2676027"/>
                <a:gd name="csX4" fmla="*/ 2230022 w 2230022"/>
                <a:gd name="csY4" fmla="*/ 2564526 h 2676027"/>
                <a:gd name="csX5" fmla="*/ 2118521 w 2230022"/>
                <a:gd name="csY5" fmla="*/ 2676027 h 2676027"/>
                <a:gd name="csX6" fmla="*/ 111501 w 2230022"/>
                <a:gd name="csY6" fmla="*/ 2676027 h 2676027"/>
                <a:gd name="csX7" fmla="*/ 0 w 2230022"/>
                <a:gd name="csY7" fmla="*/ 2564526 h 2676027"/>
                <a:gd name="csX8" fmla="*/ 0 w 2230022"/>
                <a:gd name="csY8" fmla="*/ 111501 h 26760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30022" h="2676027">
                  <a:moveTo>
                    <a:pt x="2137104" y="1"/>
                  </a:moveTo>
                  <a:cubicBezTo>
                    <a:pt x="2188421" y="1"/>
                    <a:pt x="2230022" y="59906"/>
                    <a:pt x="2230022" y="133802"/>
                  </a:cubicBezTo>
                  <a:lnTo>
                    <a:pt x="2230022" y="2542225"/>
                  </a:lnTo>
                  <a:cubicBezTo>
                    <a:pt x="2230022" y="2616121"/>
                    <a:pt x="2188421" y="2676026"/>
                    <a:pt x="2137104" y="2676026"/>
                  </a:cubicBezTo>
                  <a:lnTo>
                    <a:pt x="92918" y="2676026"/>
                  </a:lnTo>
                  <a:cubicBezTo>
                    <a:pt x="41601" y="2676026"/>
                    <a:pt x="0" y="2616121"/>
                    <a:pt x="0" y="2542225"/>
                  </a:cubicBezTo>
                  <a:lnTo>
                    <a:pt x="0" y="133802"/>
                  </a:lnTo>
                  <a:cubicBezTo>
                    <a:pt x="0" y="59906"/>
                    <a:pt x="41601" y="1"/>
                    <a:pt x="92918" y="1"/>
                  </a:cubicBezTo>
                  <a:lnTo>
                    <a:pt x="2137104" y="1"/>
                  </a:lnTo>
                  <a:close/>
                </a:path>
              </a:pathLst>
            </a:cu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81685" tIns="96012" rIns="124461" bIns="1784018" numCol="1" spcCol="1270" anchor="t" anchorCtr="0">
              <a:noAutofit/>
            </a:bodyPr>
            <a:lstStyle/>
            <a:p>
              <a:pPr marL="0" lvl="0" indent="0" algn="r" defTabSz="1244600">
                <a:lnSpc>
                  <a:spcPct val="90000"/>
                </a:lnSpc>
                <a:spcBef>
                  <a:spcPct val="0"/>
                </a:spcBef>
                <a:spcAft>
                  <a:spcPct val="35000"/>
                </a:spcAft>
                <a:buNone/>
              </a:pPr>
              <a:endParaRPr lang="en-GB" sz="2800" kern="1200" dirty="0">
                <a:solidFill>
                  <a:schemeClr val="tx1"/>
                </a:solidFill>
              </a:endParaRPr>
            </a:p>
          </p:txBody>
        </p:sp>
        <p:sp>
          <p:nvSpPr>
            <p:cNvPr id="12" name="Freeform: Shape 11">
              <a:extLst>
                <a:ext uri="{FF2B5EF4-FFF2-40B4-BE49-F238E27FC236}">
                  <a16:creationId xmlns:a16="http://schemas.microsoft.com/office/drawing/2014/main" id="{F63DA61B-A635-038D-C847-B30F2953E0FA}"/>
                </a:ext>
              </a:extLst>
            </p:cNvPr>
            <p:cNvSpPr/>
            <p:nvPr/>
          </p:nvSpPr>
          <p:spPr>
            <a:xfrm>
              <a:off x="678094" y="2309002"/>
              <a:ext cx="1971918" cy="2676027"/>
            </a:xfrm>
            <a:custGeom>
              <a:avLst/>
              <a:gdLst>
                <a:gd name="csX0" fmla="*/ 0 w 1661366"/>
                <a:gd name="csY0" fmla="*/ 0 h 2676027"/>
                <a:gd name="csX1" fmla="*/ 1661366 w 1661366"/>
                <a:gd name="csY1" fmla="*/ 0 h 2676027"/>
                <a:gd name="csX2" fmla="*/ 1661366 w 1661366"/>
                <a:gd name="csY2" fmla="*/ 2676027 h 2676027"/>
                <a:gd name="csX3" fmla="*/ 0 w 1661366"/>
                <a:gd name="csY3" fmla="*/ 2676027 h 2676027"/>
                <a:gd name="csX4" fmla="*/ 0 w 1661366"/>
                <a:gd name="csY4" fmla="*/ 0 h 2676027"/>
              </a:gdLst>
              <a:ahLst/>
              <a:cxnLst>
                <a:cxn ang="0">
                  <a:pos x="csX0" y="csY0"/>
                </a:cxn>
                <a:cxn ang="0">
                  <a:pos x="csX1" y="csY1"/>
                </a:cxn>
                <a:cxn ang="0">
                  <a:pos x="csX2" y="csY2"/>
                </a:cxn>
                <a:cxn ang="0">
                  <a:pos x="csX3" y="csY3"/>
                </a:cxn>
                <a:cxn ang="0">
                  <a:pos x="csX4" y="csY4"/>
                </a:cxn>
              </a:cxnLst>
              <a:rect l="l" t="t" r="r" b="b"/>
              <a:pathLst>
                <a:path w="1661366" h="2676027">
                  <a:moveTo>
                    <a:pt x="0" y="0"/>
                  </a:moveTo>
                  <a:lnTo>
                    <a:pt x="1661366" y="0"/>
                  </a:lnTo>
                  <a:lnTo>
                    <a:pt x="1661366" y="2676027"/>
                  </a:lnTo>
                  <a:lnTo>
                    <a:pt x="0" y="2676027"/>
                  </a:lnTo>
                  <a:lnTo>
                    <a:pt x="0" y="0"/>
                  </a:lnTo>
                  <a:close/>
                </a:path>
              </a:pathLst>
            </a:custGeom>
            <a:grp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54864" rIns="0" bIns="0" numCol="1" spcCol="1270" anchor="t" anchorCtr="0">
              <a:noAutofit/>
            </a:bodyPr>
            <a:lstStyle/>
            <a:p>
              <a:pPr marL="0" lvl="0" indent="0" algn="l" defTabSz="711200">
                <a:lnSpc>
                  <a:spcPct val="90000"/>
                </a:lnSpc>
                <a:spcBef>
                  <a:spcPct val="0"/>
                </a:spcBef>
                <a:spcAft>
                  <a:spcPct val="35000"/>
                </a:spcAft>
                <a:buNone/>
              </a:pPr>
              <a:endParaRPr lang="en-GB" sz="1600" b="1" kern="1200" dirty="0">
                <a:solidFill>
                  <a:schemeClr val="tx1"/>
                </a:solidFill>
              </a:endParaRPr>
            </a:p>
            <a:p>
              <a:pPr marL="0" lvl="0" indent="0" algn="l" defTabSz="711200">
                <a:lnSpc>
                  <a:spcPct val="90000"/>
                </a:lnSpc>
                <a:spcBef>
                  <a:spcPct val="0"/>
                </a:spcBef>
                <a:spcAft>
                  <a:spcPct val="35000"/>
                </a:spcAft>
                <a:buNone/>
              </a:pPr>
              <a:r>
                <a:rPr lang="en-GB" sz="1600" b="1" kern="1200" dirty="0">
                  <a:solidFill>
                    <a:schemeClr val="tx1"/>
                  </a:solidFill>
                </a:rPr>
                <a:t>Specific and Focused:</a:t>
              </a:r>
              <a:r>
                <a:rPr lang="en-GB" sz="1600" kern="1200" dirty="0">
                  <a:solidFill>
                    <a:schemeClr val="tx1"/>
                  </a:solidFill>
                </a:rPr>
                <a:t> Avoid generalizations; clearly state what action should be taken and by whom.</a:t>
              </a:r>
            </a:p>
          </p:txBody>
        </p:sp>
        <p:sp>
          <p:nvSpPr>
            <p:cNvPr id="13" name="Freeform: Shape 12">
              <a:extLst>
                <a:ext uri="{FF2B5EF4-FFF2-40B4-BE49-F238E27FC236}">
                  <a16:creationId xmlns:a16="http://schemas.microsoft.com/office/drawing/2014/main" id="{5717FD88-7D8C-E67A-5793-7492106511C7}"/>
                </a:ext>
              </a:extLst>
            </p:cNvPr>
            <p:cNvSpPr/>
            <p:nvPr/>
          </p:nvSpPr>
          <p:spPr>
            <a:xfrm rot="16200000">
              <a:off x="2627712" y="2532004"/>
              <a:ext cx="2676028" cy="2230023"/>
            </a:xfrm>
            <a:custGeom>
              <a:avLst/>
              <a:gdLst>
                <a:gd name="csX0" fmla="*/ 0 w 2230022"/>
                <a:gd name="csY0" fmla="*/ 111501 h 2676027"/>
                <a:gd name="csX1" fmla="*/ 111501 w 2230022"/>
                <a:gd name="csY1" fmla="*/ 0 h 2676027"/>
                <a:gd name="csX2" fmla="*/ 2118521 w 2230022"/>
                <a:gd name="csY2" fmla="*/ 0 h 2676027"/>
                <a:gd name="csX3" fmla="*/ 2230022 w 2230022"/>
                <a:gd name="csY3" fmla="*/ 111501 h 2676027"/>
                <a:gd name="csX4" fmla="*/ 2230022 w 2230022"/>
                <a:gd name="csY4" fmla="*/ 2564526 h 2676027"/>
                <a:gd name="csX5" fmla="*/ 2118521 w 2230022"/>
                <a:gd name="csY5" fmla="*/ 2676027 h 2676027"/>
                <a:gd name="csX6" fmla="*/ 111501 w 2230022"/>
                <a:gd name="csY6" fmla="*/ 2676027 h 2676027"/>
                <a:gd name="csX7" fmla="*/ 0 w 2230022"/>
                <a:gd name="csY7" fmla="*/ 2564526 h 2676027"/>
                <a:gd name="csX8" fmla="*/ 0 w 2230022"/>
                <a:gd name="csY8" fmla="*/ 111501 h 26760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30022" h="2676027">
                  <a:moveTo>
                    <a:pt x="2137104" y="1"/>
                  </a:moveTo>
                  <a:cubicBezTo>
                    <a:pt x="2188421" y="1"/>
                    <a:pt x="2230022" y="59906"/>
                    <a:pt x="2230022" y="133802"/>
                  </a:cubicBezTo>
                  <a:lnTo>
                    <a:pt x="2230022" y="2542225"/>
                  </a:lnTo>
                  <a:cubicBezTo>
                    <a:pt x="2230022" y="2616121"/>
                    <a:pt x="2188421" y="2676026"/>
                    <a:pt x="2137104" y="2676026"/>
                  </a:cubicBezTo>
                  <a:lnTo>
                    <a:pt x="92918" y="2676026"/>
                  </a:lnTo>
                  <a:cubicBezTo>
                    <a:pt x="41601" y="2676026"/>
                    <a:pt x="0" y="2616121"/>
                    <a:pt x="0" y="2542225"/>
                  </a:cubicBezTo>
                  <a:lnTo>
                    <a:pt x="0" y="133802"/>
                  </a:lnTo>
                  <a:cubicBezTo>
                    <a:pt x="0" y="59906"/>
                    <a:pt x="41601" y="1"/>
                    <a:pt x="92918" y="1"/>
                  </a:cubicBezTo>
                  <a:lnTo>
                    <a:pt x="2137104" y="1"/>
                  </a:lnTo>
                  <a:close/>
                </a:path>
              </a:pathLst>
            </a:cu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81685" tIns="96012" rIns="124461" bIns="1784019" numCol="1" spcCol="1270" anchor="t" anchorCtr="0">
              <a:noAutofit/>
            </a:bodyPr>
            <a:lstStyle/>
            <a:p>
              <a:pPr marL="0" lvl="0" indent="0" algn="r" defTabSz="1244600">
                <a:lnSpc>
                  <a:spcPct val="90000"/>
                </a:lnSpc>
                <a:spcBef>
                  <a:spcPct val="0"/>
                </a:spcBef>
                <a:spcAft>
                  <a:spcPct val="35000"/>
                </a:spcAft>
                <a:buNone/>
              </a:pPr>
              <a:endParaRPr lang="en-GB" sz="2800" kern="1200" dirty="0">
                <a:solidFill>
                  <a:schemeClr val="tx1"/>
                </a:solidFill>
              </a:endParaRPr>
            </a:p>
          </p:txBody>
        </p:sp>
        <p:sp>
          <p:nvSpPr>
            <p:cNvPr id="14" name="Flowchart: Extract 13">
              <a:extLst>
                <a:ext uri="{FF2B5EF4-FFF2-40B4-BE49-F238E27FC236}">
                  <a16:creationId xmlns:a16="http://schemas.microsoft.com/office/drawing/2014/main" id="{A6A467FB-E33D-4BEB-7157-9EB8FA5956F8}"/>
                </a:ext>
              </a:extLst>
            </p:cNvPr>
            <p:cNvSpPr/>
            <p:nvPr/>
          </p:nvSpPr>
          <p:spPr>
            <a:xfrm rot="5400000">
              <a:off x="2665204" y="4436123"/>
              <a:ext cx="393320" cy="334503"/>
            </a:xfrm>
            <a:prstGeom prst="flowChartExtract">
              <a:avLst/>
            </a:prstGeom>
            <a:grpFill/>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15" name="Freeform: Shape 14">
              <a:extLst>
                <a:ext uri="{FF2B5EF4-FFF2-40B4-BE49-F238E27FC236}">
                  <a16:creationId xmlns:a16="http://schemas.microsoft.com/office/drawing/2014/main" id="{E26BAD74-2D97-8034-3FA1-BD25FB03248B}"/>
                </a:ext>
              </a:extLst>
            </p:cNvPr>
            <p:cNvSpPr/>
            <p:nvPr/>
          </p:nvSpPr>
          <p:spPr>
            <a:xfrm>
              <a:off x="3029116" y="2309002"/>
              <a:ext cx="1928969" cy="2676027"/>
            </a:xfrm>
            <a:custGeom>
              <a:avLst/>
              <a:gdLst>
                <a:gd name="csX0" fmla="*/ 0 w 1661366"/>
                <a:gd name="csY0" fmla="*/ 0 h 2676027"/>
                <a:gd name="csX1" fmla="*/ 1661366 w 1661366"/>
                <a:gd name="csY1" fmla="*/ 0 h 2676027"/>
                <a:gd name="csX2" fmla="*/ 1661366 w 1661366"/>
                <a:gd name="csY2" fmla="*/ 2676027 h 2676027"/>
                <a:gd name="csX3" fmla="*/ 0 w 1661366"/>
                <a:gd name="csY3" fmla="*/ 2676027 h 2676027"/>
                <a:gd name="csX4" fmla="*/ 0 w 1661366"/>
                <a:gd name="csY4" fmla="*/ 0 h 2676027"/>
              </a:gdLst>
              <a:ahLst/>
              <a:cxnLst>
                <a:cxn ang="0">
                  <a:pos x="csX0" y="csY0"/>
                </a:cxn>
                <a:cxn ang="0">
                  <a:pos x="csX1" y="csY1"/>
                </a:cxn>
                <a:cxn ang="0">
                  <a:pos x="csX2" y="csY2"/>
                </a:cxn>
                <a:cxn ang="0">
                  <a:pos x="csX3" y="csY3"/>
                </a:cxn>
                <a:cxn ang="0">
                  <a:pos x="csX4" y="csY4"/>
                </a:cxn>
              </a:cxnLst>
              <a:rect l="l" t="t" r="r" b="b"/>
              <a:pathLst>
                <a:path w="1661366" h="2676027">
                  <a:moveTo>
                    <a:pt x="0" y="0"/>
                  </a:moveTo>
                  <a:lnTo>
                    <a:pt x="1661366" y="0"/>
                  </a:lnTo>
                  <a:lnTo>
                    <a:pt x="1661366" y="2676027"/>
                  </a:lnTo>
                  <a:lnTo>
                    <a:pt x="0" y="2676027"/>
                  </a:lnTo>
                  <a:lnTo>
                    <a:pt x="0" y="0"/>
                  </a:lnTo>
                  <a:close/>
                </a:path>
              </a:pathLst>
            </a:custGeom>
            <a:grp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54864" rIns="0" bIns="0" numCol="1" spcCol="1270" anchor="t" anchorCtr="0">
              <a:noAutofit/>
            </a:bodyPr>
            <a:lstStyle/>
            <a:p>
              <a:pPr marL="0" lvl="0" indent="0" algn="l" defTabSz="711200">
                <a:lnSpc>
                  <a:spcPct val="90000"/>
                </a:lnSpc>
                <a:spcBef>
                  <a:spcPct val="0"/>
                </a:spcBef>
                <a:spcAft>
                  <a:spcPct val="35000"/>
                </a:spcAft>
                <a:buNone/>
              </a:pPr>
              <a:endParaRPr lang="en-GB" sz="1600" b="1" kern="1200" dirty="0">
                <a:solidFill>
                  <a:schemeClr val="tx1"/>
                </a:solidFill>
              </a:endParaRPr>
            </a:p>
            <a:p>
              <a:pPr marL="0" lvl="0" indent="0" algn="l" defTabSz="711200">
                <a:lnSpc>
                  <a:spcPct val="90000"/>
                </a:lnSpc>
                <a:spcBef>
                  <a:spcPct val="0"/>
                </a:spcBef>
                <a:spcAft>
                  <a:spcPct val="35000"/>
                </a:spcAft>
                <a:buNone/>
              </a:pPr>
              <a:r>
                <a:rPr lang="en-GB" sz="1600" b="1" kern="1200" dirty="0">
                  <a:solidFill>
                    <a:schemeClr val="tx1"/>
                  </a:solidFill>
                </a:rPr>
                <a:t>Feasible and Realistic:</a:t>
              </a:r>
              <a:r>
                <a:rPr lang="en-GB" sz="1600" kern="1200" dirty="0">
                  <a:solidFill>
                    <a:schemeClr val="tx1"/>
                  </a:solidFill>
                </a:rPr>
                <a:t> Tailor suggestions to available resources, budget, and operational constraints.</a:t>
              </a:r>
            </a:p>
          </p:txBody>
        </p:sp>
        <p:sp>
          <p:nvSpPr>
            <p:cNvPr id="16" name="Freeform: Shape 15">
              <a:extLst>
                <a:ext uri="{FF2B5EF4-FFF2-40B4-BE49-F238E27FC236}">
                  <a16:creationId xmlns:a16="http://schemas.microsoft.com/office/drawing/2014/main" id="{3B068642-2572-D370-526E-9CBB06E16915}"/>
                </a:ext>
              </a:extLst>
            </p:cNvPr>
            <p:cNvSpPr/>
            <p:nvPr/>
          </p:nvSpPr>
          <p:spPr>
            <a:xfrm rot="16200000">
              <a:off x="4935785" y="2532004"/>
              <a:ext cx="2676028" cy="2230023"/>
            </a:xfrm>
            <a:custGeom>
              <a:avLst/>
              <a:gdLst>
                <a:gd name="csX0" fmla="*/ 0 w 2230022"/>
                <a:gd name="csY0" fmla="*/ 111501 h 2676027"/>
                <a:gd name="csX1" fmla="*/ 111501 w 2230022"/>
                <a:gd name="csY1" fmla="*/ 0 h 2676027"/>
                <a:gd name="csX2" fmla="*/ 2118521 w 2230022"/>
                <a:gd name="csY2" fmla="*/ 0 h 2676027"/>
                <a:gd name="csX3" fmla="*/ 2230022 w 2230022"/>
                <a:gd name="csY3" fmla="*/ 111501 h 2676027"/>
                <a:gd name="csX4" fmla="*/ 2230022 w 2230022"/>
                <a:gd name="csY4" fmla="*/ 2564526 h 2676027"/>
                <a:gd name="csX5" fmla="*/ 2118521 w 2230022"/>
                <a:gd name="csY5" fmla="*/ 2676027 h 2676027"/>
                <a:gd name="csX6" fmla="*/ 111501 w 2230022"/>
                <a:gd name="csY6" fmla="*/ 2676027 h 2676027"/>
                <a:gd name="csX7" fmla="*/ 0 w 2230022"/>
                <a:gd name="csY7" fmla="*/ 2564526 h 2676027"/>
                <a:gd name="csX8" fmla="*/ 0 w 2230022"/>
                <a:gd name="csY8" fmla="*/ 111501 h 26760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30022" h="2676027">
                  <a:moveTo>
                    <a:pt x="2137104" y="1"/>
                  </a:moveTo>
                  <a:cubicBezTo>
                    <a:pt x="2188421" y="1"/>
                    <a:pt x="2230022" y="59906"/>
                    <a:pt x="2230022" y="133802"/>
                  </a:cubicBezTo>
                  <a:lnTo>
                    <a:pt x="2230022" y="2542225"/>
                  </a:lnTo>
                  <a:cubicBezTo>
                    <a:pt x="2230022" y="2616121"/>
                    <a:pt x="2188421" y="2676026"/>
                    <a:pt x="2137104" y="2676026"/>
                  </a:cubicBezTo>
                  <a:lnTo>
                    <a:pt x="92918" y="2676026"/>
                  </a:lnTo>
                  <a:cubicBezTo>
                    <a:pt x="41601" y="2676026"/>
                    <a:pt x="0" y="2616121"/>
                    <a:pt x="0" y="2542225"/>
                  </a:cubicBezTo>
                  <a:lnTo>
                    <a:pt x="0" y="133802"/>
                  </a:lnTo>
                  <a:cubicBezTo>
                    <a:pt x="0" y="59906"/>
                    <a:pt x="41601" y="1"/>
                    <a:pt x="92918" y="1"/>
                  </a:cubicBezTo>
                  <a:lnTo>
                    <a:pt x="2137104" y="1"/>
                  </a:lnTo>
                  <a:close/>
                </a:path>
              </a:pathLst>
            </a:cu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81685" tIns="96012" rIns="124461" bIns="1784018" numCol="1" spcCol="1270" anchor="t" anchorCtr="0">
              <a:noAutofit/>
            </a:bodyPr>
            <a:lstStyle/>
            <a:p>
              <a:pPr marL="0" lvl="0" indent="0" algn="r" defTabSz="1244600">
                <a:lnSpc>
                  <a:spcPct val="90000"/>
                </a:lnSpc>
                <a:spcBef>
                  <a:spcPct val="0"/>
                </a:spcBef>
                <a:spcAft>
                  <a:spcPct val="35000"/>
                </a:spcAft>
                <a:buNone/>
              </a:pPr>
              <a:endParaRPr lang="en-GB" sz="2800" kern="1200" dirty="0">
                <a:solidFill>
                  <a:schemeClr val="tx1"/>
                </a:solidFill>
              </a:endParaRPr>
            </a:p>
          </p:txBody>
        </p:sp>
        <p:sp>
          <p:nvSpPr>
            <p:cNvPr id="17" name="Flowchart: Extract 16">
              <a:extLst>
                <a:ext uri="{FF2B5EF4-FFF2-40B4-BE49-F238E27FC236}">
                  <a16:creationId xmlns:a16="http://schemas.microsoft.com/office/drawing/2014/main" id="{6F71C25A-15CB-F65C-3D5B-E9B8150C7BF4}"/>
                </a:ext>
              </a:extLst>
            </p:cNvPr>
            <p:cNvSpPr/>
            <p:nvPr/>
          </p:nvSpPr>
          <p:spPr>
            <a:xfrm rot="5400000">
              <a:off x="4973278" y="4436123"/>
              <a:ext cx="393320" cy="334503"/>
            </a:xfrm>
            <a:prstGeom prst="flowChartExtract">
              <a:avLst/>
            </a:prstGeom>
            <a:grpFill/>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18" name="Freeform: Shape 17">
              <a:extLst>
                <a:ext uri="{FF2B5EF4-FFF2-40B4-BE49-F238E27FC236}">
                  <a16:creationId xmlns:a16="http://schemas.microsoft.com/office/drawing/2014/main" id="{C4E49400-1748-0674-C311-BE0B91370163}"/>
                </a:ext>
              </a:extLst>
            </p:cNvPr>
            <p:cNvSpPr/>
            <p:nvPr/>
          </p:nvSpPr>
          <p:spPr>
            <a:xfrm>
              <a:off x="5337190" y="2309002"/>
              <a:ext cx="1928969" cy="2676027"/>
            </a:xfrm>
            <a:custGeom>
              <a:avLst/>
              <a:gdLst>
                <a:gd name="csX0" fmla="*/ 0 w 1661366"/>
                <a:gd name="csY0" fmla="*/ 0 h 2676027"/>
                <a:gd name="csX1" fmla="*/ 1661366 w 1661366"/>
                <a:gd name="csY1" fmla="*/ 0 h 2676027"/>
                <a:gd name="csX2" fmla="*/ 1661366 w 1661366"/>
                <a:gd name="csY2" fmla="*/ 2676027 h 2676027"/>
                <a:gd name="csX3" fmla="*/ 0 w 1661366"/>
                <a:gd name="csY3" fmla="*/ 2676027 h 2676027"/>
                <a:gd name="csX4" fmla="*/ 0 w 1661366"/>
                <a:gd name="csY4" fmla="*/ 0 h 2676027"/>
              </a:gdLst>
              <a:ahLst/>
              <a:cxnLst>
                <a:cxn ang="0">
                  <a:pos x="csX0" y="csY0"/>
                </a:cxn>
                <a:cxn ang="0">
                  <a:pos x="csX1" y="csY1"/>
                </a:cxn>
                <a:cxn ang="0">
                  <a:pos x="csX2" y="csY2"/>
                </a:cxn>
                <a:cxn ang="0">
                  <a:pos x="csX3" y="csY3"/>
                </a:cxn>
                <a:cxn ang="0">
                  <a:pos x="csX4" y="csY4"/>
                </a:cxn>
              </a:cxnLst>
              <a:rect l="l" t="t" r="r" b="b"/>
              <a:pathLst>
                <a:path w="1661366" h="2676027">
                  <a:moveTo>
                    <a:pt x="0" y="0"/>
                  </a:moveTo>
                  <a:lnTo>
                    <a:pt x="1661366" y="0"/>
                  </a:lnTo>
                  <a:lnTo>
                    <a:pt x="1661366" y="2676027"/>
                  </a:lnTo>
                  <a:lnTo>
                    <a:pt x="0" y="2676027"/>
                  </a:lnTo>
                  <a:lnTo>
                    <a:pt x="0" y="0"/>
                  </a:lnTo>
                  <a:close/>
                </a:path>
              </a:pathLst>
            </a:custGeom>
            <a:grp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54864" rIns="0" bIns="0" numCol="1" spcCol="1270" anchor="t" anchorCtr="0">
              <a:noAutofit/>
            </a:bodyPr>
            <a:lstStyle/>
            <a:p>
              <a:pPr marL="0" lvl="0" indent="0" algn="l" defTabSz="711200">
                <a:lnSpc>
                  <a:spcPct val="90000"/>
                </a:lnSpc>
                <a:spcBef>
                  <a:spcPct val="0"/>
                </a:spcBef>
                <a:spcAft>
                  <a:spcPct val="35000"/>
                </a:spcAft>
                <a:buNone/>
              </a:pPr>
              <a:endParaRPr lang="en-GB" sz="1600" b="1" kern="1200" dirty="0">
                <a:solidFill>
                  <a:schemeClr val="tx1"/>
                </a:solidFill>
              </a:endParaRPr>
            </a:p>
            <a:p>
              <a:pPr marL="0" lvl="0" indent="0" algn="l" defTabSz="711200">
                <a:lnSpc>
                  <a:spcPct val="90000"/>
                </a:lnSpc>
                <a:spcBef>
                  <a:spcPct val="0"/>
                </a:spcBef>
                <a:spcAft>
                  <a:spcPct val="35000"/>
                </a:spcAft>
                <a:buNone/>
              </a:pPr>
              <a:r>
                <a:rPr lang="en-GB" sz="1600" b="1" kern="1200" dirty="0">
                  <a:solidFill>
                    <a:schemeClr val="tx1"/>
                  </a:solidFill>
                </a:rPr>
                <a:t>Evidence-Based:</a:t>
              </a:r>
              <a:r>
                <a:rPr lang="en-GB" sz="1600" kern="1200" dirty="0">
                  <a:solidFill>
                    <a:schemeClr val="tx1"/>
                  </a:solidFill>
                </a:rPr>
                <a:t> Directly link recommendations to study findings or, if evidence is lacking, classify them as "good practice points".</a:t>
              </a:r>
            </a:p>
          </p:txBody>
        </p:sp>
        <p:sp>
          <p:nvSpPr>
            <p:cNvPr id="19" name="Freeform: Shape 18">
              <a:extLst>
                <a:ext uri="{FF2B5EF4-FFF2-40B4-BE49-F238E27FC236}">
                  <a16:creationId xmlns:a16="http://schemas.microsoft.com/office/drawing/2014/main" id="{49C8233F-EFBD-6430-1A0C-CF390818D290}"/>
                </a:ext>
              </a:extLst>
            </p:cNvPr>
            <p:cNvSpPr/>
            <p:nvPr/>
          </p:nvSpPr>
          <p:spPr>
            <a:xfrm rot="16200000">
              <a:off x="7243859" y="2532004"/>
              <a:ext cx="2676028" cy="2230023"/>
            </a:xfrm>
            <a:custGeom>
              <a:avLst/>
              <a:gdLst>
                <a:gd name="csX0" fmla="*/ 0 w 2230022"/>
                <a:gd name="csY0" fmla="*/ 111501 h 2676027"/>
                <a:gd name="csX1" fmla="*/ 111501 w 2230022"/>
                <a:gd name="csY1" fmla="*/ 0 h 2676027"/>
                <a:gd name="csX2" fmla="*/ 2118521 w 2230022"/>
                <a:gd name="csY2" fmla="*/ 0 h 2676027"/>
                <a:gd name="csX3" fmla="*/ 2230022 w 2230022"/>
                <a:gd name="csY3" fmla="*/ 111501 h 2676027"/>
                <a:gd name="csX4" fmla="*/ 2230022 w 2230022"/>
                <a:gd name="csY4" fmla="*/ 2564526 h 2676027"/>
                <a:gd name="csX5" fmla="*/ 2118521 w 2230022"/>
                <a:gd name="csY5" fmla="*/ 2676027 h 2676027"/>
                <a:gd name="csX6" fmla="*/ 111501 w 2230022"/>
                <a:gd name="csY6" fmla="*/ 2676027 h 2676027"/>
                <a:gd name="csX7" fmla="*/ 0 w 2230022"/>
                <a:gd name="csY7" fmla="*/ 2564526 h 2676027"/>
                <a:gd name="csX8" fmla="*/ 0 w 2230022"/>
                <a:gd name="csY8" fmla="*/ 111501 h 26760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30022" h="2676027">
                  <a:moveTo>
                    <a:pt x="2137104" y="1"/>
                  </a:moveTo>
                  <a:cubicBezTo>
                    <a:pt x="2188421" y="1"/>
                    <a:pt x="2230022" y="59906"/>
                    <a:pt x="2230022" y="133802"/>
                  </a:cubicBezTo>
                  <a:lnTo>
                    <a:pt x="2230022" y="2542225"/>
                  </a:lnTo>
                  <a:cubicBezTo>
                    <a:pt x="2230022" y="2616121"/>
                    <a:pt x="2188421" y="2676026"/>
                    <a:pt x="2137104" y="2676026"/>
                  </a:cubicBezTo>
                  <a:lnTo>
                    <a:pt x="92918" y="2676026"/>
                  </a:lnTo>
                  <a:cubicBezTo>
                    <a:pt x="41601" y="2676026"/>
                    <a:pt x="0" y="2616121"/>
                    <a:pt x="0" y="2542225"/>
                  </a:cubicBezTo>
                  <a:lnTo>
                    <a:pt x="0" y="133802"/>
                  </a:lnTo>
                  <a:cubicBezTo>
                    <a:pt x="0" y="59906"/>
                    <a:pt x="41601" y="1"/>
                    <a:pt x="92918" y="1"/>
                  </a:cubicBezTo>
                  <a:lnTo>
                    <a:pt x="2137104" y="1"/>
                  </a:lnTo>
                  <a:close/>
                </a:path>
              </a:pathLst>
            </a:cu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81685" tIns="96012" rIns="124460" bIns="1784018" numCol="1" spcCol="1270" anchor="t" anchorCtr="0">
              <a:noAutofit/>
            </a:bodyPr>
            <a:lstStyle/>
            <a:p>
              <a:pPr marL="0" lvl="0" indent="0" algn="r" defTabSz="1244600">
                <a:lnSpc>
                  <a:spcPct val="90000"/>
                </a:lnSpc>
                <a:spcBef>
                  <a:spcPct val="0"/>
                </a:spcBef>
                <a:spcAft>
                  <a:spcPct val="35000"/>
                </a:spcAft>
                <a:buNone/>
              </a:pPr>
              <a:endParaRPr lang="en-GB" sz="2800" kern="1200" dirty="0">
                <a:solidFill>
                  <a:schemeClr val="tx1"/>
                </a:solidFill>
              </a:endParaRPr>
            </a:p>
          </p:txBody>
        </p:sp>
        <p:sp>
          <p:nvSpPr>
            <p:cNvPr id="20" name="Flowchart: Extract 19">
              <a:extLst>
                <a:ext uri="{FF2B5EF4-FFF2-40B4-BE49-F238E27FC236}">
                  <a16:creationId xmlns:a16="http://schemas.microsoft.com/office/drawing/2014/main" id="{C0492881-AF03-DB4A-EB79-3ECF8E109B93}"/>
                </a:ext>
              </a:extLst>
            </p:cNvPr>
            <p:cNvSpPr/>
            <p:nvPr/>
          </p:nvSpPr>
          <p:spPr>
            <a:xfrm rot="5400000">
              <a:off x="7281351" y="4436123"/>
              <a:ext cx="393320" cy="334503"/>
            </a:xfrm>
            <a:prstGeom prst="flowChartExtract">
              <a:avLst/>
            </a:prstGeom>
            <a:grpFill/>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21" name="Freeform: Shape 20">
              <a:extLst>
                <a:ext uri="{FF2B5EF4-FFF2-40B4-BE49-F238E27FC236}">
                  <a16:creationId xmlns:a16="http://schemas.microsoft.com/office/drawing/2014/main" id="{1E97B5BD-3CF3-93D9-6B3E-6BD219641A0E}"/>
                </a:ext>
              </a:extLst>
            </p:cNvPr>
            <p:cNvSpPr/>
            <p:nvPr/>
          </p:nvSpPr>
          <p:spPr>
            <a:xfrm>
              <a:off x="7645263" y="2309002"/>
              <a:ext cx="1928969" cy="2676027"/>
            </a:xfrm>
            <a:custGeom>
              <a:avLst/>
              <a:gdLst>
                <a:gd name="csX0" fmla="*/ 0 w 1661366"/>
                <a:gd name="csY0" fmla="*/ 0 h 2676027"/>
                <a:gd name="csX1" fmla="*/ 1661366 w 1661366"/>
                <a:gd name="csY1" fmla="*/ 0 h 2676027"/>
                <a:gd name="csX2" fmla="*/ 1661366 w 1661366"/>
                <a:gd name="csY2" fmla="*/ 2676027 h 2676027"/>
                <a:gd name="csX3" fmla="*/ 0 w 1661366"/>
                <a:gd name="csY3" fmla="*/ 2676027 h 2676027"/>
                <a:gd name="csX4" fmla="*/ 0 w 1661366"/>
                <a:gd name="csY4" fmla="*/ 0 h 2676027"/>
              </a:gdLst>
              <a:ahLst/>
              <a:cxnLst>
                <a:cxn ang="0">
                  <a:pos x="csX0" y="csY0"/>
                </a:cxn>
                <a:cxn ang="0">
                  <a:pos x="csX1" y="csY1"/>
                </a:cxn>
                <a:cxn ang="0">
                  <a:pos x="csX2" y="csY2"/>
                </a:cxn>
                <a:cxn ang="0">
                  <a:pos x="csX3" y="csY3"/>
                </a:cxn>
                <a:cxn ang="0">
                  <a:pos x="csX4" y="csY4"/>
                </a:cxn>
              </a:cxnLst>
              <a:rect l="l" t="t" r="r" b="b"/>
              <a:pathLst>
                <a:path w="1661366" h="2676027">
                  <a:moveTo>
                    <a:pt x="0" y="0"/>
                  </a:moveTo>
                  <a:lnTo>
                    <a:pt x="1661366" y="0"/>
                  </a:lnTo>
                  <a:lnTo>
                    <a:pt x="1661366" y="2676027"/>
                  </a:lnTo>
                  <a:lnTo>
                    <a:pt x="0" y="2676027"/>
                  </a:lnTo>
                  <a:lnTo>
                    <a:pt x="0" y="0"/>
                  </a:lnTo>
                  <a:close/>
                </a:path>
              </a:pathLst>
            </a:custGeom>
            <a:grp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54864" rIns="0" bIns="0" numCol="1" spcCol="1270" anchor="t" anchorCtr="0">
              <a:noAutofit/>
            </a:bodyPr>
            <a:lstStyle/>
            <a:p>
              <a:pPr marL="0" lvl="0" indent="0" algn="l" defTabSz="711200">
                <a:lnSpc>
                  <a:spcPct val="90000"/>
                </a:lnSpc>
                <a:spcBef>
                  <a:spcPct val="0"/>
                </a:spcBef>
                <a:spcAft>
                  <a:spcPct val="35000"/>
                </a:spcAft>
                <a:buNone/>
              </a:pPr>
              <a:endParaRPr lang="en-GB" sz="1600" b="1" kern="1200" dirty="0">
                <a:solidFill>
                  <a:schemeClr val="tx1"/>
                </a:solidFill>
              </a:endParaRPr>
            </a:p>
            <a:p>
              <a:pPr marL="0" lvl="0" indent="0" algn="l" defTabSz="711200">
                <a:lnSpc>
                  <a:spcPct val="90000"/>
                </a:lnSpc>
                <a:spcBef>
                  <a:spcPct val="0"/>
                </a:spcBef>
                <a:spcAft>
                  <a:spcPct val="35000"/>
                </a:spcAft>
                <a:buNone/>
              </a:pPr>
              <a:r>
                <a:rPr lang="en-GB" sz="1600" b="1" kern="1200" dirty="0">
                  <a:solidFill>
                    <a:schemeClr val="tx1"/>
                  </a:solidFill>
                </a:rPr>
                <a:t>Result-Oriented:</a:t>
              </a:r>
              <a:r>
                <a:rPr lang="en-GB" sz="1600" kern="1200" dirty="0">
                  <a:solidFill>
                    <a:schemeClr val="tx1"/>
                  </a:solidFill>
                </a:rPr>
                <a:t> Focus on measurable, improved outcomes.</a:t>
              </a:r>
            </a:p>
          </p:txBody>
        </p:sp>
        <p:sp>
          <p:nvSpPr>
            <p:cNvPr id="22" name="Freeform: Shape 21">
              <a:extLst>
                <a:ext uri="{FF2B5EF4-FFF2-40B4-BE49-F238E27FC236}">
                  <a16:creationId xmlns:a16="http://schemas.microsoft.com/office/drawing/2014/main" id="{3F7D7F47-E8B7-A851-0F31-208610D0F98A}"/>
                </a:ext>
              </a:extLst>
            </p:cNvPr>
            <p:cNvSpPr/>
            <p:nvPr/>
          </p:nvSpPr>
          <p:spPr>
            <a:xfrm rot="16200000">
              <a:off x="9551932" y="2532004"/>
              <a:ext cx="2676028" cy="2230023"/>
            </a:xfrm>
            <a:custGeom>
              <a:avLst/>
              <a:gdLst>
                <a:gd name="csX0" fmla="*/ 0 w 2230022"/>
                <a:gd name="csY0" fmla="*/ 111501 h 2676027"/>
                <a:gd name="csX1" fmla="*/ 111501 w 2230022"/>
                <a:gd name="csY1" fmla="*/ 0 h 2676027"/>
                <a:gd name="csX2" fmla="*/ 2118521 w 2230022"/>
                <a:gd name="csY2" fmla="*/ 0 h 2676027"/>
                <a:gd name="csX3" fmla="*/ 2230022 w 2230022"/>
                <a:gd name="csY3" fmla="*/ 111501 h 2676027"/>
                <a:gd name="csX4" fmla="*/ 2230022 w 2230022"/>
                <a:gd name="csY4" fmla="*/ 2564526 h 2676027"/>
                <a:gd name="csX5" fmla="*/ 2118521 w 2230022"/>
                <a:gd name="csY5" fmla="*/ 2676027 h 2676027"/>
                <a:gd name="csX6" fmla="*/ 111501 w 2230022"/>
                <a:gd name="csY6" fmla="*/ 2676027 h 2676027"/>
                <a:gd name="csX7" fmla="*/ 0 w 2230022"/>
                <a:gd name="csY7" fmla="*/ 2564526 h 2676027"/>
                <a:gd name="csX8" fmla="*/ 0 w 2230022"/>
                <a:gd name="csY8" fmla="*/ 111501 h 26760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30022" h="2676027">
                  <a:moveTo>
                    <a:pt x="2137104" y="1"/>
                  </a:moveTo>
                  <a:cubicBezTo>
                    <a:pt x="2188421" y="1"/>
                    <a:pt x="2230022" y="59906"/>
                    <a:pt x="2230022" y="133802"/>
                  </a:cubicBezTo>
                  <a:lnTo>
                    <a:pt x="2230022" y="2542225"/>
                  </a:lnTo>
                  <a:cubicBezTo>
                    <a:pt x="2230022" y="2616121"/>
                    <a:pt x="2188421" y="2676026"/>
                    <a:pt x="2137104" y="2676026"/>
                  </a:cubicBezTo>
                  <a:lnTo>
                    <a:pt x="92918" y="2676026"/>
                  </a:lnTo>
                  <a:cubicBezTo>
                    <a:pt x="41601" y="2676026"/>
                    <a:pt x="0" y="2616121"/>
                    <a:pt x="0" y="2542225"/>
                  </a:cubicBezTo>
                  <a:lnTo>
                    <a:pt x="0" y="133802"/>
                  </a:lnTo>
                  <a:cubicBezTo>
                    <a:pt x="0" y="59906"/>
                    <a:pt x="41601" y="1"/>
                    <a:pt x="92918" y="1"/>
                  </a:cubicBezTo>
                  <a:lnTo>
                    <a:pt x="2137104" y="1"/>
                  </a:lnTo>
                  <a:close/>
                </a:path>
              </a:pathLst>
            </a:cu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81685" tIns="96012" rIns="124461" bIns="1784019" numCol="1" spcCol="1270" anchor="t" anchorCtr="0">
              <a:noAutofit/>
            </a:bodyPr>
            <a:lstStyle/>
            <a:p>
              <a:pPr marL="0" lvl="0" indent="0" algn="r" defTabSz="1244600">
                <a:lnSpc>
                  <a:spcPct val="90000"/>
                </a:lnSpc>
                <a:spcBef>
                  <a:spcPct val="0"/>
                </a:spcBef>
                <a:spcAft>
                  <a:spcPct val="35000"/>
                </a:spcAft>
                <a:buNone/>
              </a:pPr>
              <a:endParaRPr lang="en-GB" sz="2800" kern="1200" dirty="0">
                <a:solidFill>
                  <a:schemeClr val="tx1"/>
                </a:solidFill>
              </a:endParaRPr>
            </a:p>
          </p:txBody>
        </p:sp>
        <p:sp>
          <p:nvSpPr>
            <p:cNvPr id="23" name="Flowchart: Extract 22">
              <a:extLst>
                <a:ext uri="{FF2B5EF4-FFF2-40B4-BE49-F238E27FC236}">
                  <a16:creationId xmlns:a16="http://schemas.microsoft.com/office/drawing/2014/main" id="{B18E82C1-3FC3-6C3C-BEBC-B8DABC6A0079}"/>
                </a:ext>
              </a:extLst>
            </p:cNvPr>
            <p:cNvSpPr/>
            <p:nvPr/>
          </p:nvSpPr>
          <p:spPr>
            <a:xfrm rot="5400000">
              <a:off x="9589425" y="4436123"/>
              <a:ext cx="393320" cy="334503"/>
            </a:xfrm>
            <a:prstGeom prst="flowChartExtract">
              <a:avLst/>
            </a:prstGeom>
            <a:grpFill/>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24" name="Freeform: Shape 23">
              <a:extLst>
                <a:ext uri="{FF2B5EF4-FFF2-40B4-BE49-F238E27FC236}">
                  <a16:creationId xmlns:a16="http://schemas.microsoft.com/office/drawing/2014/main" id="{EE204F8B-1276-B60B-35CF-648995083267}"/>
                </a:ext>
              </a:extLst>
            </p:cNvPr>
            <p:cNvSpPr/>
            <p:nvPr/>
          </p:nvSpPr>
          <p:spPr>
            <a:xfrm>
              <a:off x="9953337" y="2309002"/>
              <a:ext cx="1928969" cy="2676027"/>
            </a:xfrm>
            <a:custGeom>
              <a:avLst/>
              <a:gdLst>
                <a:gd name="csX0" fmla="*/ 0 w 1661366"/>
                <a:gd name="csY0" fmla="*/ 0 h 2676027"/>
                <a:gd name="csX1" fmla="*/ 1661366 w 1661366"/>
                <a:gd name="csY1" fmla="*/ 0 h 2676027"/>
                <a:gd name="csX2" fmla="*/ 1661366 w 1661366"/>
                <a:gd name="csY2" fmla="*/ 2676027 h 2676027"/>
                <a:gd name="csX3" fmla="*/ 0 w 1661366"/>
                <a:gd name="csY3" fmla="*/ 2676027 h 2676027"/>
                <a:gd name="csX4" fmla="*/ 0 w 1661366"/>
                <a:gd name="csY4" fmla="*/ 0 h 2676027"/>
              </a:gdLst>
              <a:ahLst/>
              <a:cxnLst>
                <a:cxn ang="0">
                  <a:pos x="csX0" y="csY0"/>
                </a:cxn>
                <a:cxn ang="0">
                  <a:pos x="csX1" y="csY1"/>
                </a:cxn>
                <a:cxn ang="0">
                  <a:pos x="csX2" y="csY2"/>
                </a:cxn>
                <a:cxn ang="0">
                  <a:pos x="csX3" y="csY3"/>
                </a:cxn>
                <a:cxn ang="0">
                  <a:pos x="csX4" y="csY4"/>
                </a:cxn>
              </a:cxnLst>
              <a:rect l="l" t="t" r="r" b="b"/>
              <a:pathLst>
                <a:path w="1661366" h="2676027">
                  <a:moveTo>
                    <a:pt x="0" y="0"/>
                  </a:moveTo>
                  <a:lnTo>
                    <a:pt x="1661366" y="0"/>
                  </a:lnTo>
                  <a:lnTo>
                    <a:pt x="1661366" y="2676027"/>
                  </a:lnTo>
                  <a:lnTo>
                    <a:pt x="0" y="2676027"/>
                  </a:lnTo>
                  <a:lnTo>
                    <a:pt x="0" y="0"/>
                  </a:lnTo>
                  <a:close/>
                </a:path>
              </a:pathLst>
            </a:custGeom>
            <a:grp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54864" rIns="0" bIns="0" numCol="1" spcCol="1270" anchor="t" anchorCtr="0">
              <a:noAutofit/>
            </a:bodyPr>
            <a:lstStyle/>
            <a:p>
              <a:pPr marL="0" lvl="0" indent="0" algn="l" defTabSz="711200">
                <a:lnSpc>
                  <a:spcPct val="90000"/>
                </a:lnSpc>
                <a:spcBef>
                  <a:spcPct val="0"/>
                </a:spcBef>
                <a:spcAft>
                  <a:spcPct val="35000"/>
                </a:spcAft>
                <a:buNone/>
              </a:pPr>
              <a:endParaRPr lang="en-GB" sz="1600" b="1" kern="1200" dirty="0">
                <a:solidFill>
                  <a:schemeClr val="tx1"/>
                </a:solidFill>
              </a:endParaRPr>
            </a:p>
            <a:p>
              <a:pPr marL="0" lvl="0" indent="0" algn="l" defTabSz="711200">
                <a:lnSpc>
                  <a:spcPct val="90000"/>
                </a:lnSpc>
                <a:spcBef>
                  <a:spcPct val="0"/>
                </a:spcBef>
                <a:spcAft>
                  <a:spcPct val="35000"/>
                </a:spcAft>
                <a:buNone/>
              </a:pPr>
              <a:r>
                <a:rPr lang="en-GB" sz="1600" b="1" kern="1200" dirty="0">
                  <a:solidFill>
                    <a:schemeClr val="tx1"/>
                  </a:solidFill>
                </a:rPr>
                <a:t>Structured:</a:t>
              </a:r>
              <a:r>
                <a:rPr lang="en-GB" sz="1600" kern="1200" dirty="0">
                  <a:solidFill>
                    <a:schemeClr val="tx1"/>
                  </a:solidFill>
                </a:rPr>
                <a:t> Present in a logical, prioritized, and concise manner, highlighting benefits. </a:t>
              </a:r>
            </a:p>
          </p:txBody>
        </p:sp>
      </p:grpSp>
      <p:sp>
        <p:nvSpPr>
          <p:cNvPr id="25" name="TextBox 24">
            <a:extLst>
              <a:ext uri="{FF2B5EF4-FFF2-40B4-BE49-F238E27FC236}">
                <a16:creationId xmlns:a16="http://schemas.microsoft.com/office/drawing/2014/main" id="{678CC967-EDC6-1AF5-DFCD-B2EDD7659A9F}"/>
              </a:ext>
            </a:extLst>
          </p:cNvPr>
          <p:cNvSpPr txBox="1"/>
          <p:nvPr/>
        </p:nvSpPr>
        <p:spPr>
          <a:xfrm>
            <a:off x="7757802" y="5619964"/>
            <a:ext cx="4349973" cy="369332"/>
          </a:xfrm>
          <a:prstGeom prst="rect">
            <a:avLst/>
          </a:prstGeom>
          <a:noFill/>
        </p:spPr>
        <p:txBody>
          <a:bodyPr wrap="none" rtlCol="0">
            <a:spAutoFit/>
          </a:bodyPr>
          <a:lstStyle/>
          <a:p>
            <a:r>
              <a:rPr lang="en-GB" dirty="0"/>
              <a:t>(Healthcare Improvement Scotland, 2026)</a:t>
            </a:r>
          </a:p>
        </p:txBody>
      </p:sp>
    </p:spTree>
    <p:extLst>
      <p:ext uri="{BB962C8B-B14F-4D97-AF65-F5344CB8AC3E}">
        <p14:creationId xmlns:p14="http://schemas.microsoft.com/office/powerpoint/2010/main" val="26511738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CE55462-3A1A-B2BA-7F57-3B15E5F940A6}"/>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3700" kern="1200">
                <a:solidFill>
                  <a:schemeClr val="tx1"/>
                </a:solidFill>
                <a:latin typeface="+mj-lt"/>
                <a:ea typeface="+mj-ea"/>
                <a:cs typeface="+mj-cs"/>
              </a:rPr>
              <a:t>Practical recommendations in your assignment</a:t>
            </a: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Date Placeholder 3">
            <a:extLst>
              <a:ext uri="{FF2B5EF4-FFF2-40B4-BE49-F238E27FC236}">
                <a16:creationId xmlns:a16="http://schemas.microsoft.com/office/drawing/2014/main" id="{FF503A70-4CA6-31CF-90AE-B8F595601037}"/>
              </a:ext>
            </a:extLst>
          </p:cNvPr>
          <p:cNvSpPr>
            <a:spLocks noGrp="1"/>
          </p:cNvSpPr>
          <p:nvPr>
            <p:ph type="dt" sz="half" idx="10"/>
          </p:nvPr>
        </p:nvSpPr>
        <p:spPr>
          <a:xfrm>
            <a:off x="477981" y="6356350"/>
            <a:ext cx="2743200" cy="365125"/>
          </a:xfrm>
        </p:spPr>
        <p:txBody>
          <a:bodyPr vert="horz" lIns="91440" tIns="45720" rIns="91440" bIns="45720" rtlCol="0" anchor="ctr">
            <a:normAutofit/>
          </a:bodyPr>
          <a:lstStyle/>
          <a:p>
            <a:pPr>
              <a:spcAft>
                <a:spcPts val="600"/>
              </a:spcAft>
            </a:pPr>
            <a:r>
              <a:rPr lang="en-US">
                <a:solidFill>
                  <a:schemeClr val="tx1">
                    <a:lumMod val="50000"/>
                    <a:lumOff val="50000"/>
                  </a:schemeClr>
                </a:solidFill>
              </a:rPr>
              <a:t>BMHP4029</a:t>
            </a:r>
          </a:p>
        </p:txBody>
      </p:sp>
      <p:sp>
        <p:nvSpPr>
          <p:cNvPr id="5" name="Footer Placeholder 4">
            <a:extLst>
              <a:ext uri="{FF2B5EF4-FFF2-40B4-BE49-F238E27FC236}">
                <a16:creationId xmlns:a16="http://schemas.microsoft.com/office/drawing/2014/main" id="{6906A79F-4C21-F916-8AD1-7E3ED61769E0}"/>
              </a:ext>
            </a:extLst>
          </p:cNvPr>
          <p:cNvSpPr>
            <a:spLocks noGrp="1"/>
          </p:cNvSpPr>
          <p:nvPr>
            <p:ph type="ftr" sz="quarter" idx="11"/>
          </p:nvPr>
        </p:nvSpPr>
        <p:spPr>
          <a:xfrm>
            <a:off x="5418374" y="6356350"/>
            <a:ext cx="4114800" cy="365125"/>
          </a:xfrm>
        </p:spPr>
        <p:txBody>
          <a:bodyPr vert="horz" lIns="91440" tIns="45720" rIns="91440" bIns="45720" rtlCol="0" anchor="ctr">
            <a:normAutofit/>
          </a:bodyPr>
          <a:lstStyle/>
          <a:p>
            <a:pPr algn="l">
              <a:spcAft>
                <a:spcPts val="600"/>
              </a:spcAft>
            </a:pPr>
            <a:r>
              <a:rPr lang="en-US" kern="1200">
                <a:solidFill>
                  <a:schemeClr val="tx1">
                    <a:lumMod val="50000"/>
                    <a:lumOff val="50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3E122E76-8E1B-BB16-2CB7-288536CF56CC}"/>
              </a:ext>
            </a:extLst>
          </p:cNvPr>
          <p:cNvSpPr>
            <a:spLocks noGrp="1"/>
          </p:cNvSpPr>
          <p:nvPr>
            <p:ph type="sldNum" sz="quarter" idx="12"/>
          </p:nvPr>
        </p:nvSpPr>
        <p:spPr>
          <a:xfrm>
            <a:off x="9847810" y="6356350"/>
            <a:ext cx="1505989" cy="365125"/>
          </a:xfrm>
        </p:spPr>
        <p:txBody>
          <a:bodyPr vert="horz" lIns="91440" tIns="45720" rIns="91440" bIns="45720" rtlCol="0" anchor="ctr">
            <a:normAutofit/>
          </a:bodyPr>
          <a:lstStyle/>
          <a:p>
            <a:pPr>
              <a:spcAft>
                <a:spcPts val="600"/>
              </a:spcAft>
            </a:pPr>
            <a:fld id="{6F751E00-08BC-4BA3-B9D8-B600BC476DBA}" type="slidenum">
              <a:rPr lang="en-US">
                <a:solidFill>
                  <a:schemeClr val="tx1">
                    <a:lumMod val="50000"/>
                    <a:lumOff val="50000"/>
                  </a:schemeClr>
                </a:solidFill>
              </a:rPr>
              <a:pPr>
                <a:spcAft>
                  <a:spcPts val="600"/>
                </a:spcAft>
              </a:pPr>
              <a:t>19</a:t>
            </a:fld>
            <a:endParaRPr lang="en-US">
              <a:solidFill>
                <a:schemeClr val="tx1">
                  <a:lumMod val="50000"/>
                  <a:lumOff val="50000"/>
                </a:schemeClr>
              </a:solidFill>
            </a:endParaRPr>
          </a:p>
        </p:txBody>
      </p:sp>
      <p:graphicFrame>
        <p:nvGraphicFramePr>
          <p:cNvPr id="7" name="Table 6">
            <a:extLst>
              <a:ext uri="{FF2B5EF4-FFF2-40B4-BE49-F238E27FC236}">
                <a16:creationId xmlns:a16="http://schemas.microsoft.com/office/drawing/2014/main" id="{3753DA73-8DAE-FD46-74AF-075EC9C19CE7}"/>
              </a:ext>
            </a:extLst>
          </p:cNvPr>
          <p:cNvGraphicFramePr>
            <a:graphicFrameLocks noGrp="1"/>
          </p:cNvGraphicFramePr>
          <p:nvPr>
            <p:extLst>
              <p:ext uri="{D42A27DB-BD31-4B8C-83A1-F6EECF244321}">
                <p14:modId xmlns:p14="http://schemas.microsoft.com/office/powerpoint/2010/main" val="1539011935"/>
              </p:ext>
            </p:extLst>
          </p:nvPr>
        </p:nvGraphicFramePr>
        <p:xfrm>
          <a:off x="5106256" y="625684"/>
          <a:ext cx="7065196" cy="5456006"/>
        </p:xfrm>
        <a:graphic>
          <a:graphicData uri="http://schemas.openxmlformats.org/drawingml/2006/table">
            <a:tbl>
              <a:tblPr>
                <a:tableStyleId>{16D9F66E-5EB9-4882-86FB-DCBF35E3C3E4}</a:tableStyleId>
              </a:tblPr>
              <a:tblGrid>
                <a:gridCol w="2081596">
                  <a:extLst>
                    <a:ext uri="{9D8B030D-6E8A-4147-A177-3AD203B41FA5}">
                      <a16:colId xmlns:a16="http://schemas.microsoft.com/office/drawing/2014/main" val="3924702321"/>
                    </a:ext>
                  </a:extLst>
                </a:gridCol>
                <a:gridCol w="2478177">
                  <a:extLst>
                    <a:ext uri="{9D8B030D-6E8A-4147-A177-3AD203B41FA5}">
                      <a16:colId xmlns:a16="http://schemas.microsoft.com/office/drawing/2014/main" val="3097170923"/>
                    </a:ext>
                  </a:extLst>
                </a:gridCol>
                <a:gridCol w="2505423">
                  <a:extLst>
                    <a:ext uri="{9D8B030D-6E8A-4147-A177-3AD203B41FA5}">
                      <a16:colId xmlns:a16="http://schemas.microsoft.com/office/drawing/2014/main" val="1840396411"/>
                    </a:ext>
                  </a:extLst>
                </a:gridCol>
              </a:tblGrid>
              <a:tr h="634103">
                <a:tc>
                  <a:txBody>
                    <a:bodyPr/>
                    <a:lstStyle/>
                    <a:p>
                      <a:pPr algn="ctr" rtl="0" fontAlgn="ctr">
                        <a:buNone/>
                      </a:pPr>
                      <a:r>
                        <a:rPr lang="en-GB" sz="1600" b="1" u="none" strike="noStrike">
                          <a:solidFill>
                            <a:srgbClr val="1F1F1F"/>
                          </a:solidFill>
                          <a:effectLst/>
                        </a:rPr>
                        <a:t>Pillar</a:t>
                      </a:r>
                      <a:endParaRPr lang="en-GB" sz="1600" b="0" i="0" u="none" strike="noStrike">
                        <a:effectLst/>
                        <a:latin typeface="+mn-lt"/>
                      </a:endParaRPr>
                    </a:p>
                  </a:txBody>
                  <a:tcPr marL="98260" marR="98260" marT="65506" marB="65506" anchor="ctr"/>
                </a:tc>
                <a:tc>
                  <a:txBody>
                    <a:bodyPr/>
                    <a:lstStyle/>
                    <a:p>
                      <a:pPr algn="ctr" rtl="0" fontAlgn="ctr">
                        <a:buNone/>
                      </a:pPr>
                      <a:r>
                        <a:rPr lang="en-GB" sz="1600" b="1" u="none" strike="noStrike" dirty="0">
                          <a:solidFill>
                            <a:srgbClr val="1F1F1F"/>
                          </a:solidFill>
                          <a:effectLst/>
                        </a:rPr>
                        <a:t>Goal</a:t>
                      </a:r>
                      <a:endParaRPr lang="en-GB" sz="1600" b="0" i="0" u="none" strike="noStrike" dirty="0">
                        <a:effectLst/>
                        <a:latin typeface="+mn-lt"/>
                      </a:endParaRPr>
                    </a:p>
                  </a:txBody>
                  <a:tcPr marL="98260" marR="98260" marT="65506" marB="65506" anchor="ctr"/>
                </a:tc>
                <a:tc>
                  <a:txBody>
                    <a:bodyPr/>
                    <a:lstStyle/>
                    <a:p>
                      <a:pPr algn="ctr" rtl="0" fontAlgn="ctr">
                        <a:buNone/>
                      </a:pPr>
                      <a:r>
                        <a:rPr lang="en-GB" sz="1600" b="1" u="none" strike="noStrike" dirty="0">
                          <a:solidFill>
                            <a:srgbClr val="1F1F1F"/>
                          </a:solidFill>
                          <a:effectLst/>
                        </a:rPr>
                        <a:t>Why it matters in BMHP4029</a:t>
                      </a:r>
                      <a:endParaRPr lang="en-GB" sz="1600" b="0" i="0" u="none" strike="noStrike" dirty="0">
                        <a:effectLst/>
                        <a:latin typeface="+mn-lt"/>
                      </a:endParaRPr>
                    </a:p>
                  </a:txBody>
                  <a:tcPr marL="98260" marR="98260" marT="65506" marB="65506" anchor="ctr"/>
                </a:tc>
                <a:extLst>
                  <a:ext uri="{0D108BD9-81ED-4DB2-BD59-A6C34878D82A}">
                    <a16:rowId xmlns:a16="http://schemas.microsoft.com/office/drawing/2014/main" val="1921523888"/>
                  </a:ext>
                </a:extLst>
              </a:tr>
              <a:tr h="1105750">
                <a:tc>
                  <a:txBody>
                    <a:bodyPr/>
                    <a:lstStyle/>
                    <a:p>
                      <a:pPr algn="l" rtl="0" fontAlgn="ctr">
                        <a:buNone/>
                      </a:pPr>
                      <a:r>
                        <a:rPr lang="en-GB" sz="1600" b="1" u="none" strike="noStrike">
                          <a:solidFill>
                            <a:srgbClr val="1F1F1F"/>
                          </a:solidFill>
                          <a:effectLst/>
                        </a:rPr>
                        <a:t>Specific &amp; Focused</a:t>
                      </a:r>
                      <a:endParaRPr lang="en-GB" sz="1600" b="0" i="0" u="none" strike="noStrike">
                        <a:effectLst/>
                        <a:latin typeface="+mn-lt"/>
                      </a:endParaRPr>
                    </a:p>
                  </a:txBody>
                  <a:tcPr marL="98260" marR="98260" marT="65506" marB="65506" anchor="ctr"/>
                </a:tc>
                <a:tc>
                  <a:txBody>
                    <a:bodyPr/>
                    <a:lstStyle/>
                    <a:p>
                      <a:pPr algn="l" rtl="0" fontAlgn="ctr">
                        <a:buNone/>
                      </a:pPr>
                      <a:r>
                        <a:rPr lang="en-GB" sz="1600" b="0" u="none" strike="noStrike" dirty="0">
                          <a:solidFill>
                            <a:srgbClr val="1F1F1F"/>
                          </a:solidFill>
                          <a:effectLst/>
                        </a:rPr>
                        <a:t>State </a:t>
                      </a:r>
                      <a:r>
                        <a:rPr lang="en-GB" sz="1600" b="1" u="none" strike="noStrike" dirty="0">
                          <a:solidFill>
                            <a:srgbClr val="1F1F1F"/>
                          </a:solidFill>
                          <a:effectLst/>
                        </a:rPr>
                        <a:t>what</a:t>
                      </a:r>
                      <a:r>
                        <a:rPr lang="en-GB" sz="1600" b="0" u="none" strike="noStrike" dirty="0">
                          <a:solidFill>
                            <a:srgbClr val="1F1F1F"/>
                          </a:solidFill>
                          <a:effectLst/>
                        </a:rPr>
                        <a:t> action should be taken and </a:t>
                      </a:r>
                      <a:r>
                        <a:rPr lang="en-GB" sz="1600" b="1" u="none" strike="noStrike" dirty="0">
                          <a:solidFill>
                            <a:srgbClr val="1F1F1F"/>
                          </a:solidFill>
                          <a:effectLst/>
                        </a:rPr>
                        <a:t>by whom</a:t>
                      </a:r>
                      <a:r>
                        <a:rPr lang="en-GB" sz="1600" b="0" u="none" strike="noStrike" dirty="0">
                          <a:solidFill>
                            <a:srgbClr val="1F1F1F"/>
                          </a:solidFill>
                          <a:effectLst/>
                        </a:rPr>
                        <a:t>.</a:t>
                      </a:r>
                      <a:endParaRPr lang="en-GB" sz="1600" b="0" i="0" u="none" strike="noStrike" dirty="0">
                        <a:effectLst/>
                        <a:latin typeface="+mn-lt"/>
                      </a:endParaRPr>
                    </a:p>
                  </a:txBody>
                  <a:tcPr marL="98260" marR="98260" marT="65506" marB="65506" anchor="ctr"/>
                </a:tc>
                <a:tc>
                  <a:txBody>
                    <a:bodyPr/>
                    <a:lstStyle/>
                    <a:p>
                      <a:pPr algn="l" rtl="0" fontAlgn="ctr">
                        <a:buNone/>
                      </a:pPr>
                      <a:r>
                        <a:rPr lang="en-GB" sz="1600" b="0" u="none" strike="noStrike">
                          <a:solidFill>
                            <a:srgbClr val="1F1F1F"/>
                          </a:solidFill>
                          <a:effectLst/>
                        </a:rPr>
                        <a:t>Avoids "vague" suggestions like "the government should fix it."</a:t>
                      </a:r>
                      <a:endParaRPr lang="en-GB" sz="1600" b="0" i="0" u="none" strike="noStrike">
                        <a:effectLst/>
                        <a:latin typeface="+mn-lt"/>
                      </a:endParaRPr>
                    </a:p>
                  </a:txBody>
                  <a:tcPr marL="98260" marR="98260" marT="65506" marB="65506" anchor="ctr"/>
                </a:tc>
                <a:extLst>
                  <a:ext uri="{0D108BD9-81ED-4DB2-BD59-A6C34878D82A}">
                    <a16:rowId xmlns:a16="http://schemas.microsoft.com/office/drawing/2014/main" val="4051287713"/>
                  </a:ext>
                </a:extLst>
              </a:tr>
              <a:tr h="1105750">
                <a:tc>
                  <a:txBody>
                    <a:bodyPr/>
                    <a:lstStyle/>
                    <a:p>
                      <a:pPr algn="l" rtl="0" fontAlgn="ctr">
                        <a:buNone/>
                      </a:pPr>
                      <a:r>
                        <a:rPr lang="en-GB" sz="1600" b="1" u="none" strike="noStrike">
                          <a:solidFill>
                            <a:srgbClr val="1F1F1F"/>
                          </a:solidFill>
                          <a:effectLst/>
                        </a:rPr>
                        <a:t>Feasible &amp; Realistic</a:t>
                      </a:r>
                      <a:endParaRPr lang="en-GB" sz="1600" b="0" i="0" u="none" strike="noStrike">
                        <a:effectLst/>
                        <a:latin typeface="+mn-lt"/>
                      </a:endParaRPr>
                    </a:p>
                  </a:txBody>
                  <a:tcPr marL="98260" marR="98260" marT="65506" marB="65506" anchor="ctr"/>
                </a:tc>
                <a:tc>
                  <a:txBody>
                    <a:bodyPr/>
                    <a:lstStyle/>
                    <a:p>
                      <a:pPr algn="l" rtl="0" fontAlgn="ctr">
                        <a:buNone/>
                      </a:pPr>
                      <a:r>
                        <a:rPr lang="en-GB" sz="1600" b="0" u="none" strike="noStrike">
                          <a:solidFill>
                            <a:srgbClr val="1F1F1F"/>
                          </a:solidFill>
                          <a:effectLst/>
                        </a:rPr>
                        <a:t>Tailor the idea to </a:t>
                      </a:r>
                      <a:r>
                        <a:rPr lang="en-GB" sz="1600" b="1" u="none" strike="noStrike">
                          <a:solidFill>
                            <a:srgbClr val="1F1F1F"/>
                          </a:solidFill>
                          <a:effectLst/>
                        </a:rPr>
                        <a:t>available resources</a:t>
                      </a:r>
                      <a:r>
                        <a:rPr lang="en-GB" sz="1600" b="0" u="none" strike="noStrike">
                          <a:solidFill>
                            <a:srgbClr val="1F1F1F"/>
                          </a:solidFill>
                          <a:effectLst/>
                        </a:rPr>
                        <a:t>, budget, and operational constraints.</a:t>
                      </a:r>
                      <a:endParaRPr lang="en-GB" sz="1600" b="0" i="0" u="none" strike="noStrike">
                        <a:effectLst/>
                        <a:latin typeface="+mn-lt"/>
                      </a:endParaRPr>
                    </a:p>
                  </a:txBody>
                  <a:tcPr marL="98260" marR="98260" marT="65506" marB="65506" anchor="ctr"/>
                </a:tc>
                <a:tc>
                  <a:txBody>
                    <a:bodyPr/>
                    <a:lstStyle/>
                    <a:p>
                      <a:pPr algn="l" rtl="0" fontAlgn="ctr">
                        <a:buNone/>
                      </a:pPr>
                      <a:r>
                        <a:rPr lang="en-GB" sz="1600" b="0" u="none" strike="noStrike">
                          <a:solidFill>
                            <a:srgbClr val="1F1F1F"/>
                          </a:solidFill>
                          <a:effectLst/>
                        </a:rPr>
                        <a:t>Must be "realistic and in line with issues presently facing health and care".</a:t>
                      </a:r>
                      <a:endParaRPr lang="en-GB" sz="1600" b="0" i="0" u="none" strike="noStrike">
                        <a:effectLst/>
                        <a:latin typeface="+mn-lt"/>
                      </a:endParaRPr>
                    </a:p>
                  </a:txBody>
                  <a:tcPr marL="98260" marR="98260" marT="65506" marB="65506" anchor="ctr"/>
                </a:tc>
                <a:extLst>
                  <a:ext uri="{0D108BD9-81ED-4DB2-BD59-A6C34878D82A}">
                    <a16:rowId xmlns:a16="http://schemas.microsoft.com/office/drawing/2014/main" val="3650942907"/>
                  </a:ext>
                </a:extLst>
              </a:tr>
              <a:tr h="869927">
                <a:tc>
                  <a:txBody>
                    <a:bodyPr/>
                    <a:lstStyle/>
                    <a:p>
                      <a:pPr algn="l" rtl="0" fontAlgn="ctr">
                        <a:buNone/>
                      </a:pPr>
                      <a:r>
                        <a:rPr lang="en-GB" sz="1600" b="1" u="none" strike="noStrike">
                          <a:solidFill>
                            <a:srgbClr val="1F1F1F"/>
                          </a:solidFill>
                          <a:effectLst/>
                        </a:rPr>
                        <a:t>Evidence-Based</a:t>
                      </a:r>
                      <a:endParaRPr lang="en-GB" sz="1600" b="0" i="0" u="none" strike="noStrike">
                        <a:effectLst/>
                        <a:latin typeface="+mn-lt"/>
                      </a:endParaRPr>
                    </a:p>
                  </a:txBody>
                  <a:tcPr marL="98260" marR="98260" marT="65506" marB="65506" anchor="ctr"/>
                </a:tc>
                <a:tc>
                  <a:txBody>
                    <a:bodyPr/>
                    <a:lstStyle/>
                    <a:p>
                      <a:pPr algn="l" rtl="0" fontAlgn="ctr">
                        <a:buNone/>
                      </a:pPr>
                      <a:r>
                        <a:rPr lang="en-GB" sz="1600" b="0" u="none" strike="noStrike">
                          <a:solidFill>
                            <a:srgbClr val="1F1F1F"/>
                          </a:solidFill>
                          <a:effectLst/>
                        </a:rPr>
                        <a:t>Directly link the idea to </a:t>
                      </a:r>
                      <a:r>
                        <a:rPr lang="en-GB" sz="1600" b="1" u="none" strike="noStrike">
                          <a:solidFill>
                            <a:srgbClr val="1F1F1F"/>
                          </a:solidFill>
                          <a:effectLst/>
                        </a:rPr>
                        <a:t>study findings</a:t>
                      </a:r>
                      <a:r>
                        <a:rPr lang="en-GB" sz="1600" b="0" u="none" strike="noStrike">
                          <a:solidFill>
                            <a:srgbClr val="1F1F1F"/>
                          </a:solidFill>
                          <a:effectLst/>
                        </a:rPr>
                        <a:t> or "good practice points."</a:t>
                      </a:r>
                      <a:endParaRPr lang="en-GB" sz="1600" b="0" i="0" u="none" strike="noStrike">
                        <a:effectLst/>
                        <a:latin typeface="+mn-lt"/>
                      </a:endParaRPr>
                    </a:p>
                  </a:txBody>
                  <a:tcPr marL="98260" marR="98260" marT="65506" marB="65506" anchor="ctr"/>
                </a:tc>
                <a:tc>
                  <a:txBody>
                    <a:bodyPr/>
                    <a:lstStyle/>
                    <a:p>
                      <a:pPr algn="l" rtl="0" fontAlgn="ctr">
                        <a:buNone/>
                      </a:pPr>
                      <a:r>
                        <a:rPr lang="en-GB" sz="1600" b="0" u="none" strike="noStrike">
                          <a:solidFill>
                            <a:srgbClr val="1F1F1F"/>
                          </a:solidFill>
                          <a:effectLst/>
                        </a:rPr>
                        <a:t>Connects the solution to the "background and implications" researched.</a:t>
                      </a:r>
                      <a:endParaRPr lang="en-GB" sz="1600" b="0" i="0" u="none" strike="noStrike">
                        <a:effectLst/>
                        <a:latin typeface="+mn-lt"/>
                      </a:endParaRPr>
                    </a:p>
                  </a:txBody>
                  <a:tcPr marL="98260" marR="98260" marT="65506" marB="65506" anchor="ctr"/>
                </a:tc>
                <a:extLst>
                  <a:ext uri="{0D108BD9-81ED-4DB2-BD59-A6C34878D82A}">
                    <a16:rowId xmlns:a16="http://schemas.microsoft.com/office/drawing/2014/main" val="3371831726"/>
                  </a:ext>
                </a:extLst>
              </a:tr>
              <a:tr h="869927">
                <a:tc>
                  <a:txBody>
                    <a:bodyPr/>
                    <a:lstStyle/>
                    <a:p>
                      <a:pPr algn="l" rtl="0" fontAlgn="ctr">
                        <a:buNone/>
                      </a:pPr>
                      <a:r>
                        <a:rPr lang="en-GB" sz="1600" b="1" u="none" strike="noStrike">
                          <a:solidFill>
                            <a:srgbClr val="1F1F1F"/>
                          </a:solidFill>
                          <a:effectLst/>
                        </a:rPr>
                        <a:t>Result-Oriented</a:t>
                      </a:r>
                      <a:endParaRPr lang="en-GB" sz="1600" b="0" i="0" u="none" strike="noStrike">
                        <a:effectLst/>
                        <a:latin typeface="+mn-lt"/>
                      </a:endParaRPr>
                    </a:p>
                  </a:txBody>
                  <a:tcPr marL="98260" marR="98260" marT="65506" marB="65506" anchor="ctr"/>
                </a:tc>
                <a:tc>
                  <a:txBody>
                    <a:bodyPr/>
                    <a:lstStyle/>
                    <a:p>
                      <a:pPr algn="l" rtl="0" fontAlgn="ctr">
                        <a:buNone/>
                      </a:pPr>
                      <a:r>
                        <a:rPr lang="en-GB" sz="1600" b="0" u="none" strike="noStrike">
                          <a:solidFill>
                            <a:srgbClr val="1F1F1F"/>
                          </a:solidFill>
                          <a:effectLst/>
                        </a:rPr>
                        <a:t>Focus on </a:t>
                      </a:r>
                      <a:r>
                        <a:rPr lang="en-GB" sz="1600" b="1" u="none" strike="noStrike">
                          <a:solidFill>
                            <a:srgbClr val="1F1F1F"/>
                          </a:solidFill>
                          <a:effectLst/>
                        </a:rPr>
                        <a:t>measurable, improved outcomes</a:t>
                      </a:r>
                      <a:r>
                        <a:rPr lang="en-GB" sz="1600" b="0" u="none" strike="noStrike">
                          <a:solidFill>
                            <a:srgbClr val="1F1F1F"/>
                          </a:solidFill>
                          <a:effectLst/>
                        </a:rPr>
                        <a:t>.</a:t>
                      </a:r>
                      <a:endParaRPr lang="en-GB" sz="1600" b="0" i="0" u="none" strike="noStrike">
                        <a:effectLst/>
                        <a:latin typeface="+mn-lt"/>
                      </a:endParaRPr>
                    </a:p>
                  </a:txBody>
                  <a:tcPr marL="98260" marR="98260" marT="65506" marB="65506" anchor="ctr"/>
                </a:tc>
                <a:tc>
                  <a:txBody>
                    <a:bodyPr/>
                    <a:lstStyle/>
                    <a:p>
                      <a:pPr algn="l" rtl="0" fontAlgn="ctr">
                        <a:buNone/>
                      </a:pPr>
                      <a:r>
                        <a:rPr lang="en-GB" sz="1600" b="0" u="none" strike="noStrike" dirty="0">
                          <a:solidFill>
                            <a:srgbClr val="1F1F1F"/>
                          </a:solidFill>
                          <a:effectLst/>
                        </a:rPr>
                        <a:t>Proves how the service could "respond to or improve the situation".</a:t>
                      </a:r>
                      <a:endParaRPr lang="en-GB" sz="1600" b="0" i="0" u="none" strike="noStrike" dirty="0">
                        <a:effectLst/>
                        <a:latin typeface="+mn-lt"/>
                      </a:endParaRPr>
                    </a:p>
                  </a:txBody>
                  <a:tcPr marL="98260" marR="98260" marT="65506" marB="65506" anchor="ctr"/>
                </a:tc>
                <a:extLst>
                  <a:ext uri="{0D108BD9-81ED-4DB2-BD59-A6C34878D82A}">
                    <a16:rowId xmlns:a16="http://schemas.microsoft.com/office/drawing/2014/main" val="1793698872"/>
                  </a:ext>
                </a:extLst>
              </a:tr>
              <a:tr h="869927">
                <a:tc>
                  <a:txBody>
                    <a:bodyPr/>
                    <a:lstStyle/>
                    <a:p>
                      <a:pPr algn="l" rtl="0" fontAlgn="ctr">
                        <a:buNone/>
                      </a:pPr>
                      <a:r>
                        <a:rPr lang="en-GB" sz="1600" b="1" u="none" strike="noStrike">
                          <a:solidFill>
                            <a:srgbClr val="1F1F1F"/>
                          </a:solidFill>
                          <a:effectLst/>
                        </a:rPr>
                        <a:t>Structured</a:t>
                      </a:r>
                      <a:endParaRPr lang="en-GB" sz="1600" b="0" i="0" u="none" strike="noStrike">
                        <a:effectLst/>
                        <a:latin typeface="+mn-lt"/>
                      </a:endParaRPr>
                    </a:p>
                  </a:txBody>
                  <a:tcPr marL="98260" marR="98260" marT="65506" marB="65506" anchor="ctr"/>
                </a:tc>
                <a:tc>
                  <a:txBody>
                    <a:bodyPr/>
                    <a:lstStyle/>
                    <a:p>
                      <a:pPr algn="l" rtl="0" fontAlgn="ctr">
                        <a:buNone/>
                      </a:pPr>
                      <a:r>
                        <a:rPr lang="en-GB" sz="1600" b="0" u="none" strike="noStrike" dirty="0">
                          <a:solidFill>
                            <a:srgbClr val="1F1F1F"/>
                          </a:solidFill>
                          <a:effectLst/>
                        </a:rPr>
                        <a:t>Present in a </a:t>
                      </a:r>
                      <a:r>
                        <a:rPr lang="en-GB" sz="1600" b="1" u="none" strike="noStrike" dirty="0">
                          <a:solidFill>
                            <a:srgbClr val="1F1F1F"/>
                          </a:solidFill>
                          <a:effectLst/>
                        </a:rPr>
                        <a:t>logical, prioritised, and concise</a:t>
                      </a:r>
                      <a:r>
                        <a:rPr lang="en-GB" sz="1600" b="0" u="none" strike="noStrike" dirty="0">
                          <a:solidFill>
                            <a:srgbClr val="1F1F1F"/>
                          </a:solidFill>
                          <a:effectLst/>
                        </a:rPr>
                        <a:t> manner.</a:t>
                      </a:r>
                      <a:endParaRPr lang="en-GB" sz="1600" b="0" i="0" u="none" strike="noStrike" dirty="0">
                        <a:effectLst/>
                        <a:latin typeface="+mn-lt"/>
                      </a:endParaRPr>
                    </a:p>
                  </a:txBody>
                  <a:tcPr marL="98260" marR="98260" marT="65506" marB="65506" anchor="ctr"/>
                </a:tc>
                <a:tc>
                  <a:txBody>
                    <a:bodyPr/>
                    <a:lstStyle/>
                    <a:p>
                      <a:pPr algn="l" rtl="0" fontAlgn="ctr">
                        <a:buNone/>
                      </a:pPr>
                      <a:r>
                        <a:rPr lang="en-GB" sz="1600" b="0" u="none" strike="noStrike" dirty="0">
                          <a:solidFill>
                            <a:srgbClr val="1F1F1F"/>
                          </a:solidFill>
                          <a:effectLst/>
                        </a:rPr>
                        <a:t>Ensures the report is "well structured" and "clearly readable".</a:t>
                      </a:r>
                      <a:endParaRPr lang="en-GB" sz="1600" b="0" i="0" u="none" strike="noStrike" dirty="0">
                        <a:effectLst/>
                        <a:latin typeface="+mn-lt"/>
                      </a:endParaRPr>
                    </a:p>
                  </a:txBody>
                  <a:tcPr marL="98260" marR="98260" marT="65506" marB="65506" anchor="ctr"/>
                </a:tc>
                <a:extLst>
                  <a:ext uri="{0D108BD9-81ED-4DB2-BD59-A6C34878D82A}">
                    <a16:rowId xmlns:a16="http://schemas.microsoft.com/office/drawing/2014/main" val="3623208474"/>
                  </a:ext>
                </a:extLst>
              </a:tr>
            </a:tbl>
          </a:graphicData>
        </a:graphic>
      </p:graphicFrame>
    </p:spTree>
    <p:extLst>
      <p:ext uri="{BB962C8B-B14F-4D97-AF65-F5344CB8AC3E}">
        <p14:creationId xmlns:p14="http://schemas.microsoft.com/office/powerpoint/2010/main" val="39256066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C14BA7-663B-42EA-101F-0E3F9184217E}"/>
              </a:ext>
            </a:extLst>
          </p:cNvPr>
          <p:cNvSpPr>
            <a:spLocks noGrp="1"/>
          </p:cNvSpPr>
          <p:nvPr>
            <p:ph type="title"/>
          </p:nvPr>
        </p:nvSpPr>
        <p:spPr>
          <a:xfrm>
            <a:off x="761800" y="776722"/>
            <a:ext cx="5334197" cy="1708242"/>
          </a:xfrm>
        </p:spPr>
        <p:txBody>
          <a:bodyPr anchor="ctr">
            <a:normAutofit fontScale="90000"/>
          </a:bodyPr>
          <a:lstStyle/>
          <a:p>
            <a:pPr algn="ctr"/>
            <a:r>
              <a:rPr lang="en-GB" sz="4000" b="1" dirty="0"/>
              <a:t>Individual activity</a:t>
            </a:r>
            <a:br>
              <a:rPr lang="en-GB" sz="4000" b="1" dirty="0"/>
            </a:br>
            <a:br>
              <a:rPr lang="en-GB" sz="4000" b="1" dirty="0"/>
            </a:br>
            <a:r>
              <a:rPr lang="en-GB" sz="4000" b="1" dirty="0"/>
              <a:t>20 mins</a:t>
            </a:r>
          </a:p>
        </p:txBody>
      </p:sp>
      <p:sp>
        <p:nvSpPr>
          <p:cNvPr id="3" name="Content Placeholder 2">
            <a:extLst>
              <a:ext uri="{FF2B5EF4-FFF2-40B4-BE49-F238E27FC236}">
                <a16:creationId xmlns:a16="http://schemas.microsoft.com/office/drawing/2014/main" id="{6A6A2B73-9DD5-3F99-ADA0-1CC5B4713CE6}"/>
              </a:ext>
            </a:extLst>
          </p:cNvPr>
          <p:cNvSpPr>
            <a:spLocks noGrp="1"/>
          </p:cNvSpPr>
          <p:nvPr>
            <p:ph idx="1"/>
          </p:nvPr>
        </p:nvSpPr>
        <p:spPr>
          <a:xfrm>
            <a:off x="761800" y="2470244"/>
            <a:ext cx="5334197" cy="3769835"/>
          </a:xfrm>
        </p:spPr>
        <p:txBody>
          <a:bodyPr anchor="ctr">
            <a:normAutofit/>
          </a:bodyPr>
          <a:lstStyle/>
          <a:p>
            <a:r>
              <a:rPr lang="en-GB" sz="2000" dirty="0"/>
              <a:t>Identify </a:t>
            </a:r>
            <a:r>
              <a:rPr lang="en-GB" sz="2000" b="1" dirty="0"/>
              <a:t>at least one </a:t>
            </a:r>
            <a:r>
              <a:rPr lang="en-GB" sz="2000" dirty="0"/>
              <a:t>practical recommendation for 1 concurrent issue of your chosen problem for the assignment</a:t>
            </a:r>
          </a:p>
        </p:txBody>
      </p:sp>
      <p:sp>
        <p:nvSpPr>
          <p:cNvPr id="4" name="Date Placeholder 3">
            <a:extLst>
              <a:ext uri="{FF2B5EF4-FFF2-40B4-BE49-F238E27FC236}">
                <a16:creationId xmlns:a16="http://schemas.microsoft.com/office/drawing/2014/main" id="{9917AA01-3D22-32E6-6A3A-79A8FE100502}"/>
              </a:ext>
            </a:extLst>
          </p:cNvPr>
          <p:cNvSpPr>
            <a:spLocks noGrp="1"/>
          </p:cNvSpPr>
          <p:nvPr>
            <p:ph type="dt" sz="half" idx="10"/>
          </p:nvPr>
        </p:nvSpPr>
        <p:spPr>
          <a:xfrm>
            <a:off x="761800" y="6356350"/>
            <a:ext cx="2743200" cy="365125"/>
          </a:xfrm>
        </p:spPr>
        <p:txBody>
          <a:bodyPr>
            <a:normAutofit/>
          </a:bodyPr>
          <a:lstStyle/>
          <a:p>
            <a:pPr>
              <a:spcAft>
                <a:spcPts val="600"/>
              </a:spcAft>
            </a:pPr>
            <a:r>
              <a:rPr lang="en-US">
                <a:solidFill>
                  <a:schemeClr val="tx1"/>
                </a:solidFill>
              </a:rPr>
              <a:t>BMHP4029</a:t>
            </a:r>
            <a:endParaRPr lang="en-GB">
              <a:solidFill>
                <a:schemeClr val="tx1"/>
              </a:solidFill>
            </a:endParaRPr>
          </a:p>
        </p:txBody>
      </p:sp>
      <p:sp>
        <p:nvSpPr>
          <p:cNvPr id="5" name="Footer Placeholder 4">
            <a:extLst>
              <a:ext uri="{FF2B5EF4-FFF2-40B4-BE49-F238E27FC236}">
                <a16:creationId xmlns:a16="http://schemas.microsoft.com/office/drawing/2014/main" id="{C2E89DA6-4AE4-43DD-15FA-C88164C48062}"/>
              </a:ext>
            </a:extLst>
          </p:cNvPr>
          <p:cNvSpPr>
            <a:spLocks noGrp="1"/>
          </p:cNvSpPr>
          <p:nvPr>
            <p:ph type="ftr" sz="quarter" idx="11"/>
          </p:nvPr>
        </p:nvSpPr>
        <p:spPr>
          <a:xfrm>
            <a:off x="3131672" y="6356350"/>
            <a:ext cx="3293034" cy="365125"/>
          </a:xfrm>
        </p:spPr>
        <p:txBody>
          <a:bodyPr>
            <a:normAutofit/>
          </a:bodyPr>
          <a:lstStyle/>
          <a:p>
            <a:pPr algn="r">
              <a:spcAft>
                <a:spcPts val="600"/>
              </a:spcAft>
            </a:pPr>
            <a:r>
              <a:rPr lang="en-GB">
                <a:solidFill>
                  <a:schemeClr val="tx1"/>
                </a:solidFill>
              </a:rPr>
              <a:t>Dr Simona Ferraraccio</a:t>
            </a:r>
          </a:p>
        </p:txBody>
      </p:sp>
      <p:pic>
        <p:nvPicPr>
          <p:cNvPr id="8" name="Picture 7" descr="Multi-colored push pins connected by a black wire">
            <a:extLst>
              <a:ext uri="{FF2B5EF4-FFF2-40B4-BE49-F238E27FC236}">
                <a16:creationId xmlns:a16="http://schemas.microsoft.com/office/drawing/2014/main" id="{E66E234C-3E94-3B1F-2343-D0EED0E4C027}"/>
              </a:ext>
            </a:extLst>
          </p:cNvPr>
          <p:cNvPicPr>
            <a:picLocks noChangeAspect="1"/>
          </p:cNvPicPr>
          <p:nvPr/>
        </p:nvPicPr>
        <p:blipFill>
          <a:blip r:embed="rId2"/>
          <a:srcRect l="2985" r="45178"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6" name="Slide Number Placeholder 5">
            <a:extLst>
              <a:ext uri="{FF2B5EF4-FFF2-40B4-BE49-F238E27FC236}">
                <a16:creationId xmlns:a16="http://schemas.microsoft.com/office/drawing/2014/main" id="{E159DD96-27B9-7F56-E055-2A8A0F313168}"/>
              </a:ext>
            </a:extLst>
          </p:cNvPr>
          <p:cNvSpPr>
            <a:spLocks noGrp="1"/>
          </p:cNvSpPr>
          <p:nvPr>
            <p:ph type="sldNum" sz="quarter" idx="12"/>
          </p:nvPr>
        </p:nvSpPr>
        <p:spPr>
          <a:xfrm>
            <a:off x="10167869" y="6356350"/>
            <a:ext cx="1768425" cy="365125"/>
          </a:xfrm>
        </p:spPr>
        <p:txBody>
          <a:bodyPr>
            <a:normAutofit/>
          </a:bodyPr>
          <a:lstStyle/>
          <a:p>
            <a:pPr>
              <a:spcAft>
                <a:spcPts val="600"/>
              </a:spcAft>
            </a:pPr>
            <a:fld id="{6F751E00-08BC-4BA3-B9D8-B600BC476DBA}" type="slidenum">
              <a:rPr lang="en-GB">
                <a:solidFill>
                  <a:srgbClr val="FFFFFF"/>
                </a:solidFill>
              </a:rPr>
              <a:pPr>
                <a:spcAft>
                  <a:spcPts val="600"/>
                </a:spcAft>
              </a:pPr>
              <a:t>20</a:t>
            </a:fld>
            <a:endParaRPr lang="en-GB">
              <a:solidFill>
                <a:srgbClr val="FFFFFF"/>
              </a:solidFill>
            </a:endParaRPr>
          </a:p>
        </p:txBody>
      </p:sp>
    </p:spTree>
    <p:extLst>
      <p:ext uri="{BB962C8B-B14F-4D97-AF65-F5344CB8AC3E}">
        <p14:creationId xmlns:p14="http://schemas.microsoft.com/office/powerpoint/2010/main" val="26348567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0A0B7-38B3-B808-B7E3-DDA27D6D4EA5}"/>
              </a:ext>
            </a:extLst>
          </p:cNvPr>
          <p:cNvSpPr>
            <a:spLocks noGrp="1"/>
          </p:cNvSpPr>
          <p:nvPr>
            <p:ph type="title"/>
          </p:nvPr>
        </p:nvSpPr>
        <p:spPr>
          <a:xfrm>
            <a:off x="838200" y="136525"/>
            <a:ext cx="10515600" cy="1325563"/>
          </a:xfrm>
        </p:spPr>
        <p:txBody>
          <a:bodyPr>
            <a:normAutofit/>
          </a:bodyPr>
          <a:lstStyle/>
          <a:p>
            <a:pPr algn="ctr"/>
            <a:r>
              <a:rPr lang="en-GB" sz="3600" b="1" dirty="0"/>
              <a:t>Example of practical recommendations for NHS wicked problems </a:t>
            </a:r>
          </a:p>
        </p:txBody>
      </p:sp>
      <p:sp>
        <p:nvSpPr>
          <p:cNvPr id="4" name="Date Placeholder 3">
            <a:extLst>
              <a:ext uri="{FF2B5EF4-FFF2-40B4-BE49-F238E27FC236}">
                <a16:creationId xmlns:a16="http://schemas.microsoft.com/office/drawing/2014/main" id="{897684FC-6567-7F55-33AC-80B04B9A42DF}"/>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FF200D72-AE97-06FF-105C-E8E38B369A6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BA2980B-F8B9-045D-D25B-586E1C3C77FC}"/>
              </a:ext>
            </a:extLst>
          </p:cNvPr>
          <p:cNvSpPr>
            <a:spLocks noGrp="1"/>
          </p:cNvSpPr>
          <p:nvPr>
            <p:ph type="sldNum" sz="quarter" idx="12"/>
          </p:nvPr>
        </p:nvSpPr>
        <p:spPr/>
        <p:txBody>
          <a:bodyPr/>
          <a:lstStyle/>
          <a:p>
            <a:fld id="{6F751E00-08BC-4BA3-B9D8-B600BC476DBA}" type="slidenum">
              <a:rPr lang="en-GB" smtClean="0"/>
              <a:t>21</a:t>
            </a:fld>
            <a:endParaRPr lang="en-GB"/>
          </a:p>
        </p:txBody>
      </p:sp>
      <p:pic>
        <p:nvPicPr>
          <p:cNvPr id="7" name="Content Placeholder 6">
            <a:extLst>
              <a:ext uri="{FF2B5EF4-FFF2-40B4-BE49-F238E27FC236}">
                <a16:creationId xmlns:a16="http://schemas.microsoft.com/office/drawing/2014/main" id="{654DCC50-AEA6-F1A9-64E4-457C5B7E895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2255" y="2408898"/>
            <a:ext cx="6503145" cy="3547170"/>
          </a:xfrm>
          <a:prstGeom prst="rect">
            <a:avLst/>
          </a:prstGeom>
        </p:spPr>
      </p:pic>
      <p:sp>
        <p:nvSpPr>
          <p:cNvPr id="11" name="TextBox 10">
            <a:extLst>
              <a:ext uri="{FF2B5EF4-FFF2-40B4-BE49-F238E27FC236}">
                <a16:creationId xmlns:a16="http://schemas.microsoft.com/office/drawing/2014/main" id="{B8CFB1D8-6E3F-EA1B-4F7E-096DB1FB51B7}"/>
              </a:ext>
            </a:extLst>
          </p:cNvPr>
          <p:cNvSpPr txBox="1"/>
          <p:nvPr/>
        </p:nvSpPr>
        <p:spPr>
          <a:xfrm>
            <a:off x="9596062" y="5535096"/>
            <a:ext cx="2321959" cy="369332"/>
          </a:xfrm>
          <a:prstGeom prst="rect">
            <a:avLst/>
          </a:prstGeom>
          <a:noFill/>
        </p:spPr>
        <p:txBody>
          <a:bodyPr wrap="square">
            <a:spAutoFit/>
          </a:bodyPr>
          <a:lstStyle/>
          <a:p>
            <a:r>
              <a:rPr lang="en-GB" sz="1800" dirty="0">
                <a:solidFill>
                  <a:srgbClr val="222222"/>
                </a:solidFill>
                <a:latin typeface="Arial" panose="020B0604020202020204" pitchFamily="34" charset="0"/>
              </a:rPr>
              <a:t>(</a:t>
            </a:r>
            <a:r>
              <a:rPr lang="en-GB" dirty="0"/>
              <a:t>Moghul</a:t>
            </a:r>
            <a:r>
              <a:rPr lang="en-GB" sz="1800" dirty="0">
                <a:solidFill>
                  <a:srgbClr val="222222"/>
                </a:solidFill>
                <a:latin typeface="Arial" panose="020B0604020202020204" pitchFamily="34" charset="0"/>
              </a:rPr>
              <a:t>, 2023</a:t>
            </a:r>
            <a:r>
              <a:rPr lang="en-GB" dirty="0">
                <a:solidFill>
                  <a:srgbClr val="222222"/>
                </a:solidFill>
                <a:latin typeface="Arial" panose="020B0604020202020204" pitchFamily="34" charset="0"/>
              </a:rPr>
              <a:t>)</a:t>
            </a:r>
            <a:endParaRPr lang="en-GB" sz="1800" dirty="0">
              <a:solidFill>
                <a:srgbClr val="222222"/>
              </a:solidFill>
              <a:latin typeface="Arial" panose="020B0604020202020204" pitchFamily="34" charset="0"/>
            </a:endParaRPr>
          </a:p>
        </p:txBody>
      </p:sp>
      <p:sp>
        <p:nvSpPr>
          <p:cNvPr id="12" name="Oval 11">
            <a:extLst>
              <a:ext uri="{FF2B5EF4-FFF2-40B4-BE49-F238E27FC236}">
                <a16:creationId xmlns:a16="http://schemas.microsoft.com/office/drawing/2014/main" id="{3EC41549-4A59-8BF6-294D-56B5D4E5B707}"/>
              </a:ext>
            </a:extLst>
          </p:cNvPr>
          <p:cNvSpPr/>
          <p:nvPr/>
        </p:nvSpPr>
        <p:spPr>
          <a:xfrm>
            <a:off x="195209" y="2167848"/>
            <a:ext cx="3657600" cy="2445249"/>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a:extLst>
              <a:ext uri="{FF2B5EF4-FFF2-40B4-BE49-F238E27FC236}">
                <a16:creationId xmlns:a16="http://schemas.microsoft.com/office/drawing/2014/main" id="{264500E6-7396-038A-D329-FE1B1AEB0399}"/>
              </a:ext>
            </a:extLst>
          </p:cNvPr>
          <p:cNvCxnSpPr>
            <a:stCxn id="12" idx="0"/>
          </p:cNvCxnSpPr>
          <p:nvPr/>
        </p:nvCxnSpPr>
        <p:spPr>
          <a:xfrm>
            <a:off x="2024009" y="2167848"/>
            <a:ext cx="5178175" cy="0"/>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sp>
        <p:nvSpPr>
          <p:cNvPr id="15" name="Rectangle 1">
            <a:extLst>
              <a:ext uri="{FF2B5EF4-FFF2-40B4-BE49-F238E27FC236}">
                <a16:creationId xmlns:a16="http://schemas.microsoft.com/office/drawing/2014/main" id="{51216E06-749A-0044-D488-23E88A8503CA}"/>
              </a:ext>
            </a:extLst>
          </p:cNvPr>
          <p:cNvSpPr>
            <a:spLocks noChangeArrowheads="1"/>
          </p:cNvSpPr>
          <p:nvPr/>
        </p:nvSpPr>
        <p:spPr bwMode="auto">
          <a:xfrm>
            <a:off x="6915400" y="2873308"/>
            <a:ext cx="527660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600" b="1" i="0" u="none" strike="noStrike" cap="none" normalizeH="0" baseline="0" dirty="0">
                <a:ln>
                  <a:noFill/>
                </a:ln>
                <a:solidFill>
                  <a:schemeClr val="tx1"/>
                </a:solidFill>
                <a:effectLst/>
              </a:rPr>
              <a:t>Recommendation:</a:t>
            </a:r>
            <a:r>
              <a:rPr kumimoji="0" lang="en-US" altLang="en-US" sz="1600" b="0" i="0" u="none" strike="noStrike" cap="none" normalizeH="0" baseline="0" dirty="0">
                <a:ln>
                  <a:noFill/>
                </a:ln>
                <a:solidFill>
                  <a:schemeClr val="tx1"/>
                </a:solidFill>
                <a:effectLst/>
              </a:rPr>
              <a:t> </a:t>
            </a:r>
            <a:r>
              <a:rPr kumimoji="0" lang="en-US" altLang="en-US" sz="1600" i="0" u="none" strike="noStrike" cap="none" normalizeH="0" baseline="0" dirty="0">
                <a:ln>
                  <a:noFill/>
                </a:ln>
                <a:solidFill>
                  <a:schemeClr val="tx1"/>
                </a:solidFill>
                <a:effectLst/>
              </a:rPr>
              <a:t>Implement</a:t>
            </a:r>
            <a:r>
              <a:rPr kumimoji="0" lang="en-US" altLang="en-US" sz="1600" b="0" i="0" u="none" strike="noStrike" cap="none" normalizeH="0" baseline="0" dirty="0">
                <a:ln>
                  <a:noFill/>
                </a:ln>
                <a:solidFill>
                  <a:schemeClr val="tx1"/>
                </a:solidFill>
                <a:effectLst/>
              </a:rPr>
              <a:t> a "Mobile Diagnostic Unit" pilot program for rural areas.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600" b="1" i="0" u="none" strike="noStrike" cap="none" normalizeH="0" baseline="0" dirty="0">
                <a:ln>
                  <a:noFill/>
                </a:ln>
                <a:solidFill>
                  <a:schemeClr val="tx1"/>
                </a:solidFill>
                <a:effectLst/>
              </a:rPr>
              <a:t>The Action:</a:t>
            </a:r>
            <a:r>
              <a:rPr kumimoji="0" lang="en-US" altLang="en-US" sz="1600" b="0" i="0" u="none" strike="noStrike" cap="none" normalizeH="0" baseline="0" dirty="0">
                <a:ln>
                  <a:noFill/>
                </a:ln>
                <a:solidFill>
                  <a:schemeClr val="tx1"/>
                </a:solidFill>
                <a:effectLst/>
              </a:rPr>
              <a:t> Instead of making patients travel to hospitals, the service brings basic scans and blood tests to community centers once a week.</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600" b="1" i="0" u="none" strike="noStrike" cap="none" normalizeH="0" baseline="0" dirty="0">
                <a:ln>
                  <a:noFill/>
                </a:ln>
                <a:solidFill>
                  <a:schemeClr val="tx1"/>
                </a:solidFill>
                <a:effectLst/>
              </a:rPr>
              <a:t>Feasibility:</a:t>
            </a:r>
            <a:r>
              <a:rPr kumimoji="0" lang="en-US" altLang="en-US" sz="1600" b="0" i="0" u="none" strike="noStrike" cap="none" normalizeH="0" baseline="0" dirty="0">
                <a:ln>
                  <a:noFill/>
                </a:ln>
                <a:solidFill>
                  <a:schemeClr val="tx1"/>
                </a:solidFill>
                <a:effectLst/>
              </a:rPr>
              <a:t> Uses existing staff but relocates them to reduce the "Access Barrier."</a:t>
            </a:r>
          </a:p>
        </p:txBody>
      </p:sp>
      <p:sp>
        <p:nvSpPr>
          <p:cNvPr id="17" name="TextBox 16">
            <a:extLst>
              <a:ext uri="{FF2B5EF4-FFF2-40B4-BE49-F238E27FC236}">
                <a16:creationId xmlns:a16="http://schemas.microsoft.com/office/drawing/2014/main" id="{76CBBA2D-8097-BB1E-B6F1-4CE3C6509794}"/>
              </a:ext>
            </a:extLst>
          </p:cNvPr>
          <p:cNvSpPr txBox="1"/>
          <p:nvPr/>
        </p:nvSpPr>
        <p:spPr>
          <a:xfrm>
            <a:off x="7298522" y="1966581"/>
            <a:ext cx="4510355" cy="369332"/>
          </a:xfrm>
          <a:prstGeom prst="rect">
            <a:avLst/>
          </a:prstGeom>
          <a:noFill/>
          <a:ln>
            <a:solidFill>
              <a:srgbClr val="C00000"/>
            </a:solidFill>
          </a:ln>
        </p:spPr>
        <p:txBody>
          <a:bodyPr wrap="square">
            <a:spAutoFit/>
          </a:bodyPr>
          <a:lstStyle/>
          <a:p>
            <a:pPr algn="ctr"/>
            <a:r>
              <a:rPr lang="en-GB" b="1" dirty="0"/>
              <a:t>Access to Healthcare (Rurality/Transport</a:t>
            </a:r>
          </a:p>
        </p:txBody>
      </p:sp>
    </p:spTree>
    <p:extLst>
      <p:ext uri="{BB962C8B-B14F-4D97-AF65-F5344CB8AC3E}">
        <p14:creationId xmlns:p14="http://schemas.microsoft.com/office/powerpoint/2010/main" val="33887203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383928B-6F52-7FA9-09C8-FFACB1E94814}"/>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75948781-7A97-A22D-89B8-AF6055B6F6A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9CF1BAA-9561-4523-DA6C-B753D796442A}"/>
              </a:ext>
            </a:extLst>
          </p:cNvPr>
          <p:cNvSpPr>
            <a:spLocks noGrp="1"/>
          </p:cNvSpPr>
          <p:nvPr>
            <p:ph type="sldNum" sz="quarter" idx="12"/>
          </p:nvPr>
        </p:nvSpPr>
        <p:spPr/>
        <p:txBody>
          <a:bodyPr/>
          <a:lstStyle/>
          <a:p>
            <a:fld id="{6F751E00-08BC-4BA3-B9D8-B600BC476DBA}" type="slidenum">
              <a:rPr lang="en-GB" smtClean="0"/>
              <a:t>22</a:t>
            </a:fld>
            <a:endParaRPr lang="en-GB"/>
          </a:p>
        </p:txBody>
      </p:sp>
      <p:sp>
        <p:nvSpPr>
          <p:cNvPr id="7" name="Title 1">
            <a:extLst>
              <a:ext uri="{FF2B5EF4-FFF2-40B4-BE49-F238E27FC236}">
                <a16:creationId xmlns:a16="http://schemas.microsoft.com/office/drawing/2014/main" id="{3CE58D7E-847B-DBFA-A76C-E9C1933032BF}"/>
              </a:ext>
            </a:extLst>
          </p:cNvPr>
          <p:cNvSpPr txBox="1">
            <a:spLocks/>
          </p:cNvSpPr>
          <p:nvPr/>
        </p:nvSpPr>
        <p:spPr>
          <a:xfrm>
            <a:off x="838200" y="136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t>Example of practical recommendations for NHS wicked problems </a:t>
            </a:r>
          </a:p>
        </p:txBody>
      </p:sp>
      <p:pic>
        <p:nvPicPr>
          <p:cNvPr id="8" name="Picture 7">
            <a:extLst>
              <a:ext uri="{FF2B5EF4-FFF2-40B4-BE49-F238E27FC236}">
                <a16:creationId xmlns:a16="http://schemas.microsoft.com/office/drawing/2014/main" id="{C59B7A9D-D086-9A0E-D2A8-DDC345D50A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322" y="2147005"/>
            <a:ext cx="6922008" cy="3772494"/>
          </a:xfrm>
          <a:prstGeom prst="rect">
            <a:avLst/>
          </a:prstGeom>
        </p:spPr>
      </p:pic>
      <p:sp>
        <p:nvSpPr>
          <p:cNvPr id="10" name="TextBox 9">
            <a:extLst>
              <a:ext uri="{FF2B5EF4-FFF2-40B4-BE49-F238E27FC236}">
                <a16:creationId xmlns:a16="http://schemas.microsoft.com/office/drawing/2014/main" id="{BF88CC42-8CA0-9E4A-B85C-A0158ED4C3D8}"/>
              </a:ext>
            </a:extLst>
          </p:cNvPr>
          <p:cNvSpPr txBox="1"/>
          <p:nvPr/>
        </p:nvSpPr>
        <p:spPr>
          <a:xfrm>
            <a:off x="7259549" y="1790469"/>
            <a:ext cx="4288605" cy="369332"/>
          </a:xfrm>
          <a:prstGeom prst="rect">
            <a:avLst/>
          </a:prstGeom>
          <a:noFill/>
          <a:ln>
            <a:solidFill>
              <a:schemeClr val="tx2">
                <a:lumMod val="75000"/>
                <a:lumOff val="25000"/>
              </a:schemeClr>
            </a:solidFill>
          </a:ln>
        </p:spPr>
        <p:txBody>
          <a:bodyPr wrap="square">
            <a:spAutoFit/>
          </a:bodyPr>
          <a:lstStyle/>
          <a:p>
            <a:pPr algn="ctr"/>
            <a:r>
              <a:rPr lang="en-GB" b="1" dirty="0"/>
              <a:t>Bed Blocking (Social Care Crisis)</a:t>
            </a:r>
          </a:p>
        </p:txBody>
      </p:sp>
      <p:sp>
        <p:nvSpPr>
          <p:cNvPr id="11" name="Oval 10">
            <a:extLst>
              <a:ext uri="{FF2B5EF4-FFF2-40B4-BE49-F238E27FC236}">
                <a16:creationId xmlns:a16="http://schemas.microsoft.com/office/drawing/2014/main" id="{34B33840-3C69-3504-1E71-975385A5C611}"/>
              </a:ext>
            </a:extLst>
          </p:cNvPr>
          <p:cNvSpPr/>
          <p:nvPr/>
        </p:nvSpPr>
        <p:spPr>
          <a:xfrm>
            <a:off x="23322" y="1939001"/>
            <a:ext cx="3657600" cy="2445249"/>
          </a:xfrm>
          <a:prstGeom prst="ellipse">
            <a:avLst/>
          </a:prstGeom>
          <a:noFill/>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7496FBAE-641D-06CB-9095-8585F7DBC589}"/>
              </a:ext>
            </a:extLst>
          </p:cNvPr>
          <p:cNvCxnSpPr>
            <a:stCxn id="11" idx="0"/>
          </p:cNvCxnSpPr>
          <p:nvPr/>
        </p:nvCxnSpPr>
        <p:spPr>
          <a:xfrm>
            <a:off x="1852122" y="1939001"/>
            <a:ext cx="5178175" cy="0"/>
          </a:xfrm>
          <a:prstGeom prst="straightConnector1">
            <a:avLst/>
          </a:prstGeom>
          <a:ln>
            <a:solidFill>
              <a:schemeClr val="tx2">
                <a:lumMod val="75000"/>
                <a:lumOff val="2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14" name="Rectangle 1">
            <a:extLst>
              <a:ext uri="{FF2B5EF4-FFF2-40B4-BE49-F238E27FC236}">
                <a16:creationId xmlns:a16="http://schemas.microsoft.com/office/drawing/2014/main" id="{B5E865EB-4142-0109-7D69-3A2735D5178B}"/>
              </a:ext>
            </a:extLst>
          </p:cNvPr>
          <p:cNvSpPr>
            <a:spLocks noChangeArrowheads="1"/>
          </p:cNvSpPr>
          <p:nvPr/>
        </p:nvSpPr>
        <p:spPr bwMode="auto">
          <a:xfrm>
            <a:off x="6945330" y="3002200"/>
            <a:ext cx="5178175" cy="2062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600" b="1" i="0" u="none" strike="noStrike" cap="none" normalizeH="0" baseline="0" dirty="0">
                <a:ln>
                  <a:noFill/>
                </a:ln>
                <a:solidFill>
                  <a:schemeClr val="tx1"/>
                </a:solidFill>
                <a:effectLst/>
              </a:rPr>
              <a:t>Recommendation:</a:t>
            </a:r>
            <a:r>
              <a:rPr kumimoji="0" lang="en-US" altLang="en-US" sz="1600" b="0" i="0" u="none" strike="noStrike" cap="none" normalizeH="0" baseline="0" dirty="0">
                <a:ln>
                  <a:noFill/>
                </a:ln>
                <a:solidFill>
                  <a:schemeClr val="tx1"/>
                </a:solidFill>
                <a:effectLst/>
              </a:rPr>
              <a:t> </a:t>
            </a:r>
            <a:r>
              <a:rPr kumimoji="0" lang="en-US" altLang="en-US" sz="1600" i="0" u="none" strike="noStrike" cap="none" normalizeH="0" baseline="0" dirty="0">
                <a:ln>
                  <a:noFill/>
                </a:ln>
                <a:solidFill>
                  <a:schemeClr val="tx1"/>
                </a:solidFill>
                <a:effectLst/>
              </a:rPr>
              <a:t>Establish</a:t>
            </a:r>
            <a:r>
              <a:rPr kumimoji="0" lang="en-US" altLang="en-US" sz="1600" b="0" i="0" u="none" strike="noStrike" cap="none" normalizeH="0" baseline="0" dirty="0">
                <a:ln>
                  <a:noFill/>
                </a:ln>
                <a:solidFill>
                  <a:schemeClr val="tx1"/>
                </a:solidFill>
                <a:effectLst/>
              </a:rPr>
              <a:t> a "Discharge Liaison" role.</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600" b="1"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600" b="1" i="0" u="none" strike="noStrike" cap="none" normalizeH="0" baseline="0" dirty="0">
                <a:ln>
                  <a:noFill/>
                </a:ln>
                <a:solidFill>
                  <a:schemeClr val="tx1"/>
                </a:solidFill>
                <a:effectLst/>
              </a:rPr>
              <a:t>The Action:</a:t>
            </a:r>
            <a:r>
              <a:rPr kumimoji="0" lang="en-US" altLang="en-US" sz="1600" b="0" i="0" u="none" strike="noStrike" cap="none" normalizeH="0" baseline="0" dirty="0">
                <a:ln>
                  <a:noFill/>
                </a:ln>
                <a:solidFill>
                  <a:schemeClr val="tx1"/>
                </a:solidFill>
                <a:effectLst/>
              </a:rPr>
              <a:t> A dedicated staff member whose only job is to coordinate directly between hospital wards and local care homes.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600" b="1"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600" b="1" i="0" u="none" strike="noStrike" cap="none" normalizeH="0" baseline="0" dirty="0">
                <a:ln>
                  <a:noFill/>
                </a:ln>
                <a:solidFill>
                  <a:schemeClr val="tx1"/>
                </a:solidFill>
                <a:effectLst/>
              </a:rPr>
              <a:t>Feasibility:</a:t>
            </a:r>
            <a:r>
              <a:rPr kumimoji="0" lang="en-US" altLang="en-US" sz="1600" b="0" i="0" u="none" strike="noStrike" cap="none" normalizeH="0" baseline="0" dirty="0">
                <a:ln>
                  <a:noFill/>
                </a:ln>
                <a:solidFill>
                  <a:schemeClr val="tx1"/>
                </a:solidFill>
                <a:effectLst/>
              </a:rPr>
              <a:t> Addresses "Funding Silos" by improving communication between the NHS and Local Authorities.</a:t>
            </a:r>
          </a:p>
        </p:txBody>
      </p:sp>
      <p:sp>
        <p:nvSpPr>
          <p:cNvPr id="15" name="TextBox 14">
            <a:extLst>
              <a:ext uri="{FF2B5EF4-FFF2-40B4-BE49-F238E27FC236}">
                <a16:creationId xmlns:a16="http://schemas.microsoft.com/office/drawing/2014/main" id="{14C100F9-8AEE-87B5-423E-5AE60A97B39F}"/>
              </a:ext>
            </a:extLst>
          </p:cNvPr>
          <p:cNvSpPr txBox="1"/>
          <p:nvPr/>
        </p:nvSpPr>
        <p:spPr>
          <a:xfrm>
            <a:off x="10263883" y="5758169"/>
            <a:ext cx="1460656" cy="369332"/>
          </a:xfrm>
          <a:prstGeom prst="rect">
            <a:avLst/>
          </a:prstGeom>
          <a:noFill/>
        </p:spPr>
        <p:txBody>
          <a:bodyPr wrap="none" rtlCol="0">
            <a:spAutoFit/>
          </a:bodyPr>
          <a:lstStyle/>
          <a:p>
            <a:r>
              <a:rPr lang="en-GB" dirty="0"/>
              <a:t>(Chen, 2019)</a:t>
            </a:r>
          </a:p>
        </p:txBody>
      </p:sp>
    </p:spTree>
    <p:extLst>
      <p:ext uri="{BB962C8B-B14F-4D97-AF65-F5344CB8AC3E}">
        <p14:creationId xmlns:p14="http://schemas.microsoft.com/office/powerpoint/2010/main" val="17280070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EB32BD6-8BBD-3487-E877-D4932879E6CF}"/>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3383E354-E36F-5E05-235D-96909562CFA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78E5E8AA-CBB4-F908-B676-C77F8EC83109}"/>
              </a:ext>
            </a:extLst>
          </p:cNvPr>
          <p:cNvSpPr>
            <a:spLocks noGrp="1"/>
          </p:cNvSpPr>
          <p:nvPr>
            <p:ph type="sldNum" sz="quarter" idx="12"/>
          </p:nvPr>
        </p:nvSpPr>
        <p:spPr/>
        <p:txBody>
          <a:bodyPr/>
          <a:lstStyle/>
          <a:p>
            <a:fld id="{6F751E00-08BC-4BA3-B9D8-B600BC476DBA}" type="slidenum">
              <a:rPr lang="en-GB" smtClean="0"/>
              <a:t>23</a:t>
            </a:fld>
            <a:endParaRPr lang="en-GB"/>
          </a:p>
        </p:txBody>
      </p:sp>
      <p:pic>
        <p:nvPicPr>
          <p:cNvPr id="7" name="Picture 6">
            <a:extLst>
              <a:ext uri="{FF2B5EF4-FFF2-40B4-BE49-F238E27FC236}">
                <a16:creationId xmlns:a16="http://schemas.microsoft.com/office/drawing/2014/main" id="{CBB76A9F-7460-9BB9-9855-5C90BC67B9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137272"/>
            <a:ext cx="6922008" cy="3772494"/>
          </a:xfrm>
          <a:prstGeom prst="rect">
            <a:avLst/>
          </a:prstGeom>
        </p:spPr>
      </p:pic>
      <p:sp>
        <p:nvSpPr>
          <p:cNvPr id="8" name="Title 1">
            <a:extLst>
              <a:ext uri="{FF2B5EF4-FFF2-40B4-BE49-F238E27FC236}">
                <a16:creationId xmlns:a16="http://schemas.microsoft.com/office/drawing/2014/main" id="{D75EBB7A-0ADB-2CF9-DDCD-749794E79BF6}"/>
              </a:ext>
            </a:extLst>
          </p:cNvPr>
          <p:cNvSpPr txBox="1">
            <a:spLocks/>
          </p:cNvSpPr>
          <p:nvPr/>
        </p:nvSpPr>
        <p:spPr>
          <a:xfrm>
            <a:off x="838200" y="136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t>Example of practical recommendations for NHS wicked problems </a:t>
            </a:r>
          </a:p>
        </p:txBody>
      </p:sp>
      <p:sp>
        <p:nvSpPr>
          <p:cNvPr id="9" name="TextBox 8">
            <a:extLst>
              <a:ext uri="{FF2B5EF4-FFF2-40B4-BE49-F238E27FC236}">
                <a16:creationId xmlns:a16="http://schemas.microsoft.com/office/drawing/2014/main" id="{9DC2846E-B3A5-B1D6-6A77-8D145F397E5A}"/>
              </a:ext>
            </a:extLst>
          </p:cNvPr>
          <p:cNvSpPr txBox="1"/>
          <p:nvPr/>
        </p:nvSpPr>
        <p:spPr>
          <a:xfrm>
            <a:off x="7259549" y="1790469"/>
            <a:ext cx="4504361" cy="369332"/>
          </a:xfrm>
          <a:prstGeom prst="rect">
            <a:avLst/>
          </a:prstGeom>
          <a:noFill/>
          <a:ln>
            <a:solidFill>
              <a:schemeClr val="accent5">
                <a:lumMod val="60000"/>
                <a:lumOff val="40000"/>
              </a:schemeClr>
            </a:solidFill>
          </a:ln>
        </p:spPr>
        <p:txBody>
          <a:bodyPr wrap="square">
            <a:spAutoFit/>
          </a:bodyPr>
          <a:lstStyle/>
          <a:p>
            <a:pPr algn="ctr"/>
            <a:r>
              <a:rPr lang="en-GB" b="1" dirty="0"/>
              <a:t>Staff shortage (Burnout &amp; mental health)</a:t>
            </a:r>
          </a:p>
        </p:txBody>
      </p:sp>
      <p:sp>
        <p:nvSpPr>
          <p:cNvPr id="10" name="Oval 9">
            <a:extLst>
              <a:ext uri="{FF2B5EF4-FFF2-40B4-BE49-F238E27FC236}">
                <a16:creationId xmlns:a16="http://schemas.microsoft.com/office/drawing/2014/main" id="{9BFDCB6A-AF87-89B2-2BCE-924120EEFC75}"/>
              </a:ext>
            </a:extLst>
          </p:cNvPr>
          <p:cNvSpPr/>
          <p:nvPr/>
        </p:nvSpPr>
        <p:spPr>
          <a:xfrm>
            <a:off x="23322" y="1939001"/>
            <a:ext cx="3657600" cy="2445249"/>
          </a:xfrm>
          <a:prstGeom prst="ellipse">
            <a:avLst/>
          </a:prstGeom>
          <a:noFill/>
          <a:ln>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Arrow Connector 10">
            <a:extLst>
              <a:ext uri="{FF2B5EF4-FFF2-40B4-BE49-F238E27FC236}">
                <a16:creationId xmlns:a16="http://schemas.microsoft.com/office/drawing/2014/main" id="{4CD69C4B-E65E-BC71-9477-8001983DE5E0}"/>
              </a:ext>
            </a:extLst>
          </p:cNvPr>
          <p:cNvCxnSpPr>
            <a:stCxn id="10" idx="0"/>
          </p:cNvCxnSpPr>
          <p:nvPr/>
        </p:nvCxnSpPr>
        <p:spPr>
          <a:xfrm>
            <a:off x="1852122" y="1939001"/>
            <a:ext cx="5178175" cy="0"/>
          </a:xfrm>
          <a:prstGeom prst="straightConnector1">
            <a:avLst/>
          </a:prstGeom>
          <a:ln>
            <a:solidFill>
              <a:schemeClr val="accent5">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12" name="Rectangle 1">
            <a:extLst>
              <a:ext uri="{FF2B5EF4-FFF2-40B4-BE49-F238E27FC236}">
                <a16:creationId xmlns:a16="http://schemas.microsoft.com/office/drawing/2014/main" id="{2E5C0894-699D-0421-C1CF-2952F5A1DB2E}"/>
              </a:ext>
            </a:extLst>
          </p:cNvPr>
          <p:cNvSpPr>
            <a:spLocks noChangeArrowheads="1"/>
          </p:cNvSpPr>
          <p:nvPr/>
        </p:nvSpPr>
        <p:spPr bwMode="auto">
          <a:xfrm>
            <a:off x="6922008" y="2857692"/>
            <a:ext cx="5280902" cy="280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tabLst/>
            </a:pPr>
            <a:r>
              <a:rPr kumimoji="0" lang="en-US" altLang="en-US" sz="1600" b="1" i="0" u="none" strike="noStrike" cap="none" normalizeH="0" baseline="0" dirty="0">
                <a:ln>
                  <a:noFill/>
                </a:ln>
                <a:solidFill>
                  <a:schemeClr val="tx1"/>
                </a:solidFill>
                <a:effectLst/>
              </a:rPr>
              <a:t>Recommendation:</a:t>
            </a:r>
            <a:r>
              <a:rPr kumimoji="0" lang="en-US" altLang="en-US" sz="1600" b="0" i="0" u="none" strike="noStrike" cap="none" normalizeH="0" baseline="0" dirty="0">
                <a:ln>
                  <a:noFill/>
                </a:ln>
                <a:solidFill>
                  <a:schemeClr val="tx1"/>
                </a:solidFill>
                <a:effectLst/>
              </a:rPr>
              <a:t> </a:t>
            </a:r>
            <a:r>
              <a:rPr kumimoji="0" lang="en-US" altLang="en-US" sz="1600" i="0" u="none" strike="noStrike" cap="none" normalizeH="0" baseline="0" dirty="0">
                <a:ln>
                  <a:noFill/>
                </a:ln>
                <a:solidFill>
                  <a:schemeClr val="tx1"/>
                </a:solidFill>
                <a:effectLst/>
              </a:rPr>
              <a:t>Introduce</a:t>
            </a:r>
            <a:r>
              <a:rPr kumimoji="0" lang="en-US" altLang="en-US" sz="1600" b="0" i="0" u="none" strike="noStrike" cap="none" normalizeH="0" baseline="0" dirty="0">
                <a:ln>
                  <a:noFill/>
                </a:ln>
                <a:solidFill>
                  <a:schemeClr val="tx1"/>
                </a:solidFill>
                <a:effectLst/>
              </a:rPr>
              <a:t> "Protected Wellbeing Hours" for clinical staff.</a:t>
            </a:r>
          </a:p>
          <a:p>
            <a:pPr marL="0" marR="0" lvl="0" indent="0"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tabLst/>
            </a:pPr>
            <a:r>
              <a:rPr kumimoji="0" lang="en-US" altLang="en-US" sz="1600" b="1" i="0" u="none" strike="noStrike" cap="none" normalizeH="0" baseline="0" dirty="0">
                <a:ln>
                  <a:noFill/>
                </a:ln>
                <a:solidFill>
                  <a:schemeClr val="tx1"/>
                </a:solidFill>
                <a:effectLst/>
              </a:rPr>
              <a:t>The Action:</a:t>
            </a:r>
            <a:r>
              <a:rPr kumimoji="0" lang="en-US" altLang="en-US" sz="1600" b="0" i="0" u="none" strike="noStrike" cap="none" normalizeH="0" baseline="0" dirty="0">
                <a:ln>
                  <a:noFill/>
                </a:ln>
                <a:solidFill>
                  <a:schemeClr val="tx1"/>
                </a:solidFill>
                <a:effectLst/>
              </a:rPr>
              <a:t> Hospital managers should allocate 1 hour of paid time per week for peer-support groups or mental health check-ins.</a:t>
            </a:r>
          </a:p>
          <a:p>
            <a:pPr marL="0" marR="0" lvl="0" indent="0"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tabLst/>
            </a:pPr>
            <a:r>
              <a:rPr kumimoji="0" lang="en-US" altLang="en-US" sz="1600" b="1" i="0" u="none" strike="noStrike" cap="none" normalizeH="0" baseline="0" dirty="0">
                <a:ln>
                  <a:noFill/>
                </a:ln>
                <a:solidFill>
                  <a:schemeClr val="tx1"/>
                </a:solidFill>
                <a:effectLst/>
              </a:rPr>
              <a:t>Feasibility:</a:t>
            </a:r>
            <a:r>
              <a:rPr kumimoji="0" lang="en-US" altLang="en-US" sz="1600" b="0" i="0" u="none" strike="noStrike" cap="none" normalizeH="0" baseline="0" dirty="0">
                <a:ln>
                  <a:noFill/>
                </a:ln>
                <a:solidFill>
                  <a:schemeClr val="tx1"/>
                </a:solidFill>
                <a:effectLst/>
              </a:rPr>
              <a:t> Increases retention, which is cheaper long-term than hiring agency staff.</a:t>
            </a:r>
          </a:p>
          <a:p>
            <a:pPr marL="0" marR="0" lvl="0" indent="0" defTabSz="914400" rtl="0" eaLnBrk="0" fontAlgn="base" latinLnBrk="0" hangingPunct="0">
              <a:lnSpc>
                <a:spcPct val="100000"/>
              </a:lnSpc>
              <a:spcBef>
                <a:spcPct val="0"/>
              </a:spcBef>
              <a:spcAft>
                <a:spcPct val="0"/>
              </a:spcAft>
              <a:buClrTx/>
              <a:buSzTx/>
              <a:tabLst/>
            </a:pPr>
            <a:endParaRPr lang="en-US" altLang="en-US" sz="1600" dirty="0"/>
          </a:p>
          <a:p>
            <a:pPr marL="0" marR="0" lvl="0" indent="0"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endParaRPr>
          </a:p>
        </p:txBody>
      </p:sp>
      <p:sp>
        <p:nvSpPr>
          <p:cNvPr id="13" name="TextBox 12">
            <a:extLst>
              <a:ext uri="{FF2B5EF4-FFF2-40B4-BE49-F238E27FC236}">
                <a16:creationId xmlns:a16="http://schemas.microsoft.com/office/drawing/2014/main" id="{C58789A5-8839-2EAF-79A3-76C73FEA5499}"/>
              </a:ext>
            </a:extLst>
          </p:cNvPr>
          <p:cNvSpPr txBox="1"/>
          <p:nvPr/>
        </p:nvSpPr>
        <p:spPr>
          <a:xfrm>
            <a:off x="10120045" y="5725100"/>
            <a:ext cx="1804468" cy="369332"/>
          </a:xfrm>
          <a:prstGeom prst="rect">
            <a:avLst/>
          </a:prstGeom>
          <a:noFill/>
        </p:spPr>
        <p:txBody>
          <a:bodyPr wrap="none" rtlCol="0">
            <a:spAutoFit/>
          </a:bodyPr>
          <a:lstStyle/>
          <a:p>
            <a:r>
              <a:rPr lang="en-GB" dirty="0"/>
              <a:t>(</a:t>
            </a:r>
            <a:r>
              <a:rPr lang="en-GB" dirty="0" err="1"/>
              <a:t>Torjesen</a:t>
            </a:r>
            <a:r>
              <a:rPr lang="en-GB" dirty="0"/>
              <a:t> , 2022)</a:t>
            </a:r>
          </a:p>
        </p:txBody>
      </p:sp>
    </p:spTree>
    <p:extLst>
      <p:ext uri="{BB962C8B-B14F-4D97-AF65-F5344CB8AC3E}">
        <p14:creationId xmlns:p14="http://schemas.microsoft.com/office/powerpoint/2010/main" val="12408281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ADFFD83-B879-5658-0D61-BB069E607882}"/>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D744A0D0-6516-89DD-2A2D-B29182B46CF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4019839-50F0-DF00-B79D-6772B618AE5C}"/>
              </a:ext>
            </a:extLst>
          </p:cNvPr>
          <p:cNvSpPr>
            <a:spLocks noGrp="1"/>
          </p:cNvSpPr>
          <p:nvPr>
            <p:ph type="sldNum" sz="quarter" idx="12"/>
          </p:nvPr>
        </p:nvSpPr>
        <p:spPr/>
        <p:txBody>
          <a:bodyPr/>
          <a:lstStyle/>
          <a:p>
            <a:fld id="{6F751E00-08BC-4BA3-B9D8-B600BC476DBA}" type="slidenum">
              <a:rPr lang="en-GB" smtClean="0"/>
              <a:t>24</a:t>
            </a:fld>
            <a:endParaRPr lang="en-GB"/>
          </a:p>
        </p:txBody>
      </p:sp>
      <p:pic>
        <p:nvPicPr>
          <p:cNvPr id="7" name="Picture 6">
            <a:extLst>
              <a:ext uri="{FF2B5EF4-FFF2-40B4-BE49-F238E27FC236}">
                <a16:creationId xmlns:a16="http://schemas.microsoft.com/office/drawing/2014/main" id="{320B6E91-97DA-0C15-002E-3504DFCBA3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322" y="2261993"/>
            <a:ext cx="6922008" cy="3772494"/>
          </a:xfrm>
          <a:prstGeom prst="rect">
            <a:avLst/>
          </a:prstGeom>
        </p:spPr>
      </p:pic>
      <p:sp>
        <p:nvSpPr>
          <p:cNvPr id="8" name="Title 1">
            <a:extLst>
              <a:ext uri="{FF2B5EF4-FFF2-40B4-BE49-F238E27FC236}">
                <a16:creationId xmlns:a16="http://schemas.microsoft.com/office/drawing/2014/main" id="{174D6953-8FFC-9393-2924-8F4B15AF347F}"/>
              </a:ext>
            </a:extLst>
          </p:cNvPr>
          <p:cNvSpPr txBox="1">
            <a:spLocks/>
          </p:cNvSpPr>
          <p:nvPr/>
        </p:nvSpPr>
        <p:spPr>
          <a:xfrm>
            <a:off x="838200" y="136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t>Example of practical recommendations for NHS wicked problems </a:t>
            </a:r>
          </a:p>
        </p:txBody>
      </p:sp>
      <p:sp>
        <p:nvSpPr>
          <p:cNvPr id="10" name="TextBox 9">
            <a:extLst>
              <a:ext uri="{FF2B5EF4-FFF2-40B4-BE49-F238E27FC236}">
                <a16:creationId xmlns:a16="http://schemas.microsoft.com/office/drawing/2014/main" id="{DC865426-E01E-8069-1878-072603A267B7}"/>
              </a:ext>
            </a:extLst>
          </p:cNvPr>
          <p:cNvSpPr txBox="1"/>
          <p:nvPr/>
        </p:nvSpPr>
        <p:spPr>
          <a:xfrm>
            <a:off x="7052353" y="1754335"/>
            <a:ext cx="5108825" cy="369332"/>
          </a:xfrm>
          <a:prstGeom prst="rect">
            <a:avLst/>
          </a:prstGeom>
          <a:noFill/>
          <a:ln>
            <a:solidFill>
              <a:schemeClr val="accent2">
                <a:lumMod val="75000"/>
              </a:schemeClr>
            </a:solidFill>
          </a:ln>
        </p:spPr>
        <p:txBody>
          <a:bodyPr wrap="square">
            <a:spAutoFit/>
          </a:bodyPr>
          <a:lstStyle/>
          <a:p>
            <a:pPr algn="ctr"/>
            <a:r>
              <a:rPr lang="en-GB" dirty="0"/>
              <a:t>Long Waiting Times (Backlog &amp; Diagnostics)</a:t>
            </a:r>
          </a:p>
        </p:txBody>
      </p:sp>
      <p:sp>
        <p:nvSpPr>
          <p:cNvPr id="11" name="Oval 10">
            <a:extLst>
              <a:ext uri="{FF2B5EF4-FFF2-40B4-BE49-F238E27FC236}">
                <a16:creationId xmlns:a16="http://schemas.microsoft.com/office/drawing/2014/main" id="{A26E860C-3AFD-EE41-63BA-756755719AC2}"/>
              </a:ext>
            </a:extLst>
          </p:cNvPr>
          <p:cNvSpPr/>
          <p:nvPr/>
        </p:nvSpPr>
        <p:spPr>
          <a:xfrm>
            <a:off x="23322" y="1939001"/>
            <a:ext cx="3657600" cy="2445249"/>
          </a:xfrm>
          <a:prstGeom prst="ellipse">
            <a:avLst/>
          </a:pr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FDBFDACD-CAD1-437B-BD08-A4EDF73A8EA4}"/>
              </a:ext>
            </a:extLst>
          </p:cNvPr>
          <p:cNvCxnSpPr>
            <a:stCxn id="11" idx="0"/>
          </p:cNvCxnSpPr>
          <p:nvPr/>
        </p:nvCxnSpPr>
        <p:spPr>
          <a:xfrm>
            <a:off x="1852122" y="1939001"/>
            <a:ext cx="5178175" cy="0"/>
          </a:xfrm>
          <a:prstGeom prst="straightConnector1">
            <a:avLst/>
          </a:prstGeom>
          <a:ln>
            <a:solidFill>
              <a:schemeClr val="accent2">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13" name="Rectangle 1">
            <a:extLst>
              <a:ext uri="{FF2B5EF4-FFF2-40B4-BE49-F238E27FC236}">
                <a16:creationId xmlns:a16="http://schemas.microsoft.com/office/drawing/2014/main" id="{5C7F6856-C249-D886-E33F-1BC4DB28B7FB}"/>
              </a:ext>
            </a:extLst>
          </p:cNvPr>
          <p:cNvSpPr>
            <a:spLocks noChangeArrowheads="1"/>
          </p:cNvSpPr>
          <p:nvPr/>
        </p:nvSpPr>
        <p:spPr bwMode="auto">
          <a:xfrm>
            <a:off x="6922008" y="3227024"/>
            <a:ext cx="5280902" cy="2062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US" sz="1600" b="1" i="0" u="none" strike="noStrike" cap="none" normalizeH="0" baseline="0" dirty="0">
                <a:ln>
                  <a:noFill/>
                </a:ln>
                <a:solidFill>
                  <a:schemeClr val="tx1"/>
                </a:solidFill>
                <a:effectLst/>
              </a:rPr>
              <a:t>Recommendation:</a:t>
            </a:r>
            <a:r>
              <a:rPr kumimoji="0" lang="en-US" altLang="en-US" sz="1600" b="0" i="0" u="none" strike="noStrike" cap="none" normalizeH="0" baseline="0" dirty="0">
                <a:ln>
                  <a:noFill/>
                </a:ln>
                <a:solidFill>
                  <a:schemeClr val="tx1"/>
                </a:solidFill>
                <a:effectLst/>
              </a:rPr>
              <a:t> </a:t>
            </a:r>
            <a:r>
              <a:rPr lang="en-GB" sz="1600" dirty="0"/>
              <a:t>"High-Street Diagnostic Hubs."</a:t>
            </a:r>
            <a:endParaRPr kumimoji="0" lang="en-US" altLang="en-US" sz="16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tabLst/>
            </a:pPr>
            <a:endParaRPr kumimoji="0" lang="en-US" altLang="en-US" sz="1600" b="1" i="0" u="none" strike="noStrike" cap="none" normalizeH="0" baseline="0" dirty="0">
              <a:ln>
                <a:noFill/>
              </a:ln>
              <a:solidFill>
                <a:schemeClr val="tx1"/>
              </a:solidFill>
              <a:effectLst/>
            </a:endParaRPr>
          </a:p>
          <a:p>
            <a:pPr lvl="0" eaLnBrk="0" fontAlgn="base" hangingPunct="0">
              <a:spcBef>
                <a:spcPct val="0"/>
              </a:spcBef>
              <a:spcAft>
                <a:spcPct val="0"/>
              </a:spcAft>
            </a:pPr>
            <a:r>
              <a:rPr kumimoji="0" lang="en-US" altLang="en-US" sz="1600" b="1" i="0" u="none" strike="noStrike" cap="none" normalizeH="0" baseline="0" dirty="0">
                <a:ln>
                  <a:noFill/>
                </a:ln>
                <a:solidFill>
                  <a:schemeClr val="tx1"/>
                </a:solidFill>
                <a:effectLst/>
              </a:rPr>
              <a:t>The Action:</a:t>
            </a:r>
            <a:r>
              <a:rPr kumimoji="0" lang="en-US" altLang="en-US" sz="1600" b="0" i="0" u="none" strike="noStrike" cap="none" normalizeH="0" baseline="0" dirty="0">
                <a:ln>
                  <a:noFill/>
                </a:ln>
                <a:solidFill>
                  <a:schemeClr val="tx1"/>
                </a:solidFill>
                <a:effectLst/>
              </a:rPr>
              <a:t> </a:t>
            </a:r>
            <a:r>
              <a:rPr lang="en-GB" sz="1600" dirty="0"/>
              <a:t>Move non-emergency tests (like X-rays or blood work) to empty retail spaces in town centres.</a:t>
            </a:r>
          </a:p>
          <a:p>
            <a:pPr lvl="0" eaLnBrk="0" fontAlgn="base" hangingPunct="0">
              <a:spcBef>
                <a:spcPct val="0"/>
              </a:spcBef>
              <a:spcAft>
                <a:spcPct val="0"/>
              </a:spcAft>
            </a:pPr>
            <a:endParaRPr kumimoji="0" lang="en-US" altLang="en-US" sz="1600" b="0" i="0" u="none" strike="noStrike" cap="none" normalizeH="0" baseline="0" dirty="0">
              <a:ln>
                <a:noFill/>
              </a:ln>
              <a:solidFill>
                <a:schemeClr val="tx1"/>
              </a:solidFill>
              <a:effectLst/>
            </a:endParaRPr>
          </a:p>
          <a:p>
            <a:pPr lvl="0" eaLnBrk="0" fontAlgn="base" hangingPunct="0">
              <a:spcBef>
                <a:spcPct val="0"/>
              </a:spcBef>
              <a:spcAft>
                <a:spcPct val="0"/>
              </a:spcAft>
            </a:pPr>
            <a:r>
              <a:rPr kumimoji="0" lang="en-US" altLang="en-US" sz="1600" b="1" i="0" u="none" strike="noStrike" cap="none" normalizeH="0" baseline="0" dirty="0">
                <a:ln>
                  <a:noFill/>
                </a:ln>
                <a:solidFill>
                  <a:schemeClr val="tx1"/>
                </a:solidFill>
                <a:effectLst/>
              </a:rPr>
              <a:t>Feasibility:</a:t>
            </a:r>
            <a:r>
              <a:rPr kumimoji="0" lang="en-US" altLang="en-US" sz="1600" b="0" i="0" u="none" strike="noStrike" cap="none" normalizeH="0" baseline="0" dirty="0">
                <a:ln>
                  <a:noFill/>
                </a:ln>
                <a:solidFill>
                  <a:schemeClr val="tx1"/>
                </a:solidFill>
                <a:effectLst/>
              </a:rPr>
              <a:t> </a:t>
            </a:r>
            <a:r>
              <a:rPr lang="en-GB" sz="1600" dirty="0"/>
              <a:t>Reduces hospital congestion and makes the service "Result-Oriented" by catching issues earlier.</a:t>
            </a:r>
            <a:endParaRPr lang="en-US" altLang="en-US" sz="1600" dirty="0"/>
          </a:p>
          <a:p>
            <a:pPr marL="0" marR="0" lvl="0" indent="0"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endParaRPr>
          </a:p>
        </p:txBody>
      </p:sp>
      <p:sp>
        <p:nvSpPr>
          <p:cNvPr id="14" name="TextBox 13">
            <a:extLst>
              <a:ext uri="{FF2B5EF4-FFF2-40B4-BE49-F238E27FC236}">
                <a16:creationId xmlns:a16="http://schemas.microsoft.com/office/drawing/2014/main" id="{E55621EF-4012-34BD-A9D6-0076AE86C7C8}"/>
              </a:ext>
            </a:extLst>
          </p:cNvPr>
          <p:cNvSpPr txBox="1"/>
          <p:nvPr/>
        </p:nvSpPr>
        <p:spPr>
          <a:xfrm>
            <a:off x="9606765" y="5816464"/>
            <a:ext cx="2281394" cy="369332"/>
          </a:xfrm>
          <a:prstGeom prst="rect">
            <a:avLst/>
          </a:prstGeom>
          <a:noFill/>
        </p:spPr>
        <p:txBody>
          <a:bodyPr wrap="none" rtlCol="0">
            <a:spAutoFit/>
          </a:bodyPr>
          <a:lstStyle/>
          <a:p>
            <a:r>
              <a:rPr lang="en-GB" dirty="0"/>
              <a:t>(NHS England , 2020)</a:t>
            </a:r>
          </a:p>
        </p:txBody>
      </p:sp>
    </p:spTree>
    <p:extLst>
      <p:ext uri="{BB962C8B-B14F-4D97-AF65-F5344CB8AC3E}">
        <p14:creationId xmlns:p14="http://schemas.microsoft.com/office/powerpoint/2010/main" val="23535286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884A131-2BB2-DF67-C509-E26CD99A134C}"/>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14BE6927-AC6F-24E9-F7C3-0B8D77F1721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92E4A36-C2B9-4FF3-085B-512AADC7E077}"/>
              </a:ext>
            </a:extLst>
          </p:cNvPr>
          <p:cNvSpPr>
            <a:spLocks noGrp="1"/>
          </p:cNvSpPr>
          <p:nvPr>
            <p:ph type="sldNum" sz="quarter" idx="12"/>
          </p:nvPr>
        </p:nvSpPr>
        <p:spPr/>
        <p:txBody>
          <a:bodyPr/>
          <a:lstStyle/>
          <a:p>
            <a:fld id="{6F751E00-08BC-4BA3-B9D8-B600BC476DBA}" type="slidenum">
              <a:rPr lang="en-GB" smtClean="0"/>
              <a:t>25</a:t>
            </a:fld>
            <a:endParaRPr lang="en-GB"/>
          </a:p>
        </p:txBody>
      </p:sp>
      <p:pic>
        <p:nvPicPr>
          <p:cNvPr id="7" name="Picture 6">
            <a:extLst>
              <a:ext uri="{FF2B5EF4-FFF2-40B4-BE49-F238E27FC236}">
                <a16:creationId xmlns:a16="http://schemas.microsoft.com/office/drawing/2014/main" id="{5A794577-A988-2835-C5D4-9328E6C531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137272"/>
            <a:ext cx="6922008" cy="3772494"/>
          </a:xfrm>
          <a:prstGeom prst="rect">
            <a:avLst/>
          </a:prstGeom>
        </p:spPr>
      </p:pic>
      <p:sp>
        <p:nvSpPr>
          <p:cNvPr id="8" name="Title 1">
            <a:extLst>
              <a:ext uri="{FF2B5EF4-FFF2-40B4-BE49-F238E27FC236}">
                <a16:creationId xmlns:a16="http://schemas.microsoft.com/office/drawing/2014/main" id="{19BE9415-F3B2-90CD-25D0-63A5904B9642}"/>
              </a:ext>
            </a:extLst>
          </p:cNvPr>
          <p:cNvSpPr txBox="1">
            <a:spLocks/>
          </p:cNvSpPr>
          <p:nvPr/>
        </p:nvSpPr>
        <p:spPr>
          <a:xfrm>
            <a:off x="838200" y="136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t>Example of practical recommendations for NHS wicked problems </a:t>
            </a:r>
          </a:p>
        </p:txBody>
      </p:sp>
      <p:sp>
        <p:nvSpPr>
          <p:cNvPr id="9" name="TextBox 8">
            <a:extLst>
              <a:ext uri="{FF2B5EF4-FFF2-40B4-BE49-F238E27FC236}">
                <a16:creationId xmlns:a16="http://schemas.microsoft.com/office/drawing/2014/main" id="{E451D62A-58F4-966E-76BB-8C5E82B3BA72}"/>
              </a:ext>
            </a:extLst>
          </p:cNvPr>
          <p:cNvSpPr txBox="1"/>
          <p:nvPr/>
        </p:nvSpPr>
        <p:spPr>
          <a:xfrm>
            <a:off x="7136259" y="1778461"/>
            <a:ext cx="4909129" cy="369332"/>
          </a:xfrm>
          <a:prstGeom prst="rect">
            <a:avLst/>
          </a:prstGeom>
          <a:noFill/>
          <a:ln>
            <a:solidFill>
              <a:schemeClr val="accent6">
                <a:lumMod val="75000"/>
              </a:schemeClr>
            </a:solidFill>
          </a:ln>
        </p:spPr>
        <p:txBody>
          <a:bodyPr wrap="square">
            <a:spAutoFit/>
          </a:bodyPr>
          <a:lstStyle/>
          <a:p>
            <a:pPr algn="ctr"/>
            <a:r>
              <a:rPr lang="en-GB" b="1" dirty="0"/>
              <a:t>Ambulance response time (Handover delays)</a:t>
            </a:r>
          </a:p>
        </p:txBody>
      </p:sp>
      <p:sp>
        <p:nvSpPr>
          <p:cNvPr id="10" name="Oval 9">
            <a:extLst>
              <a:ext uri="{FF2B5EF4-FFF2-40B4-BE49-F238E27FC236}">
                <a16:creationId xmlns:a16="http://schemas.microsoft.com/office/drawing/2014/main" id="{04A6F579-6C8E-4398-5E1C-91C52594DFE2}"/>
              </a:ext>
            </a:extLst>
          </p:cNvPr>
          <p:cNvSpPr/>
          <p:nvPr/>
        </p:nvSpPr>
        <p:spPr>
          <a:xfrm>
            <a:off x="23322" y="1939001"/>
            <a:ext cx="3657600" cy="2445249"/>
          </a:xfrm>
          <a:prstGeom prst="ellipse">
            <a:avLst/>
          </a:prstGeom>
          <a:no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Arrow Connector 10">
            <a:extLst>
              <a:ext uri="{FF2B5EF4-FFF2-40B4-BE49-F238E27FC236}">
                <a16:creationId xmlns:a16="http://schemas.microsoft.com/office/drawing/2014/main" id="{B13AB77B-59C3-DC01-D348-26EC0D77113C}"/>
              </a:ext>
            </a:extLst>
          </p:cNvPr>
          <p:cNvCxnSpPr>
            <a:stCxn id="10" idx="0"/>
          </p:cNvCxnSpPr>
          <p:nvPr/>
        </p:nvCxnSpPr>
        <p:spPr>
          <a:xfrm>
            <a:off x="1852122" y="1939001"/>
            <a:ext cx="5178175" cy="0"/>
          </a:xfrm>
          <a:prstGeom prst="straightConnector1">
            <a:avLst/>
          </a:prstGeom>
          <a:ln>
            <a:solidFill>
              <a:schemeClr val="accent6">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12" name="Rectangle 1">
            <a:extLst>
              <a:ext uri="{FF2B5EF4-FFF2-40B4-BE49-F238E27FC236}">
                <a16:creationId xmlns:a16="http://schemas.microsoft.com/office/drawing/2014/main" id="{E9839D4F-859A-28AD-2535-7EB79943580D}"/>
              </a:ext>
            </a:extLst>
          </p:cNvPr>
          <p:cNvSpPr>
            <a:spLocks noChangeArrowheads="1"/>
          </p:cNvSpPr>
          <p:nvPr/>
        </p:nvSpPr>
        <p:spPr bwMode="auto">
          <a:xfrm>
            <a:off x="6922008" y="3196247"/>
            <a:ext cx="5280902" cy="2123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US" sz="1600" b="1" i="0" u="none" strike="noStrike" cap="none" normalizeH="0" baseline="0" dirty="0">
                <a:ln>
                  <a:noFill/>
                </a:ln>
                <a:solidFill>
                  <a:schemeClr val="tx1"/>
                </a:solidFill>
                <a:effectLst/>
              </a:rPr>
              <a:t>Recommendation:</a:t>
            </a:r>
            <a:r>
              <a:rPr kumimoji="0" lang="en-US" altLang="en-US" sz="1600" b="0" i="0" u="none" strike="noStrike" cap="none" normalizeH="0" baseline="0" dirty="0">
                <a:ln>
                  <a:noFill/>
                </a:ln>
                <a:solidFill>
                  <a:schemeClr val="tx1"/>
                </a:solidFill>
                <a:effectLst/>
              </a:rPr>
              <a:t> </a:t>
            </a:r>
            <a:r>
              <a:rPr lang="en-GB" sz="1600" dirty="0"/>
              <a:t>Implement "Pre-Arrival Digital Triage."</a:t>
            </a:r>
            <a:endParaRPr kumimoji="0" lang="en-US" altLang="en-US" sz="16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tabLst/>
            </a:pPr>
            <a:endParaRPr kumimoji="0" lang="en-US" altLang="en-US" sz="1600" b="1" i="0" u="none" strike="noStrike" cap="none" normalizeH="0" baseline="0" dirty="0">
              <a:ln>
                <a:noFill/>
              </a:ln>
              <a:solidFill>
                <a:schemeClr val="tx1"/>
              </a:solidFill>
              <a:effectLst/>
            </a:endParaRPr>
          </a:p>
          <a:p>
            <a:pPr lvl="0" eaLnBrk="0" fontAlgn="base" hangingPunct="0">
              <a:spcBef>
                <a:spcPct val="0"/>
              </a:spcBef>
              <a:spcAft>
                <a:spcPct val="0"/>
              </a:spcAft>
            </a:pPr>
            <a:r>
              <a:rPr kumimoji="0" lang="en-US" altLang="en-US" sz="1600" b="1" i="0" u="none" strike="noStrike" cap="none" normalizeH="0" baseline="0" dirty="0">
                <a:ln>
                  <a:noFill/>
                </a:ln>
                <a:solidFill>
                  <a:schemeClr val="tx1"/>
                </a:solidFill>
                <a:effectLst/>
              </a:rPr>
              <a:t>The Action:</a:t>
            </a:r>
            <a:r>
              <a:rPr kumimoji="0" lang="en-US" altLang="en-US" sz="1600" b="0" i="0" u="none" strike="noStrike" cap="none" normalizeH="0" baseline="0" dirty="0">
                <a:ln>
                  <a:noFill/>
                </a:ln>
                <a:solidFill>
                  <a:schemeClr val="tx1"/>
                </a:solidFill>
                <a:effectLst/>
              </a:rPr>
              <a:t> </a:t>
            </a:r>
            <a:r>
              <a:rPr lang="en-GB" sz="1600" dirty="0"/>
              <a:t>Use tablets in ambulances to send patient data to A&amp;E </a:t>
            </a:r>
            <a:r>
              <a:rPr lang="en-GB" sz="1600" i="1" dirty="0"/>
              <a:t>before</a:t>
            </a:r>
            <a:r>
              <a:rPr lang="en-GB" sz="1600" dirty="0"/>
              <a:t> arrival so the team is ready to receive them instantly.</a:t>
            </a:r>
          </a:p>
          <a:p>
            <a:pPr lvl="0" eaLnBrk="0" fontAlgn="base" hangingPunct="0">
              <a:spcBef>
                <a:spcPct val="0"/>
              </a:spcBef>
              <a:spcAft>
                <a:spcPct val="0"/>
              </a:spcAft>
            </a:pPr>
            <a:endParaRPr kumimoji="0" lang="en-US" altLang="en-US" sz="1600" b="0" i="0" u="none" strike="noStrike" cap="none" normalizeH="0" baseline="0" dirty="0">
              <a:ln>
                <a:noFill/>
              </a:ln>
              <a:solidFill>
                <a:schemeClr val="tx1"/>
              </a:solidFill>
              <a:effectLst/>
            </a:endParaRPr>
          </a:p>
          <a:p>
            <a:pPr lvl="0" eaLnBrk="0" fontAlgn="base" hangingPunct="0">
              <a:spcBef>
                <a:spcPct val="0"/>
              </a:spcBef>
              <a:spcAft>
                <a:spcPct val="0"/>
              </a:spcAft>
            </a:pPr>
            <a:r>
              <a:rPr kumimoji="0" lang="en-US" altLang="en-US" sz="1600" b="1" i="0" u="none" strike="noStrike" cap="none" normalizeH="0" baseline="0" dirty="0">
                <a:ln>
                  <a:noFill/>
                </a:ln>
                <a:solidFill>
                  <a:schemeClr val="tx1"/>
                </a:solidFill>
                <a:effectLst/>
              </a:rPr>
              <a:t>Feasibility:</a:t>
            </a:r>
            <a:r>
              <a:rPr kumimoji="0" lang="en-US" altLang="en-US" sz="1600" b="0" i="0" u="none" strike="noStrike" cap="none" normalizeH="0" baseline="0" dirty="0">
                <a:ln>
                  <a:noFill/>
                </a:ln>
                <a:solidFill>
                  <a:schemeClr val="tx1"/>
                </a:solidFill>
                <a:effectLst/>
              </a:rPr>
              <a:t> </a:t>
            </a:r>
            <a:r>
              <a:rPr lang="en-GB" sz="1600" dirty="0"/>
              <a:t>Directly targets the "Queue at the Door" using "Digital Services"</a:t>
            </a:r>
            <a:endParaRPr kumimoji="0" lang="en-US" altLang="en-US" sz="1600" b="0" i="0" u="none" strike="noStrike" cap="none" normalizeH="0" baseline="0" dirty="0">
              <a:ln>
                <a:noFill/>
              </a:ln>
              <a:solidFill>
                <a:schemeClr val="tx1"/>
              </a:solidFill>
              <a:effectLst/>
            </a:endParaRPr>
          </a:p>
        </p:txBody>
      </p:sp>
      <p:sp>
        <p:nvSpPr>
          <p:cNvPr id="13" name="TextBox 12">
            <a:extLst>
              <a:ext uri="{FF2B5EF4-FFF2-40B4-BE49-F238E27FC236}">
                <a16:creationId xmlns:a16="http://schemas.microsoft.com/office/drawing/2014/main" id="{730F0FB3-5D8B-7C76-9B11-0221CBB3A470}"/>
              </a:ext>
            </a:extLst>
          </p:cNvPr>
          <p:cNvSpPr txBox="1"/>
          <p:nvPr/>
        </p:nvSpPr>
        <p:spPr>
          <a:xfrm>
            <a:off x="9606765" y="5816464"/>
            <a:ext cx="2281394" cy="369332"/>
          </a:xfrm>
          <a:prstGeom prst="rect">
            <a:avLst/>
          </a:prstGeom>
          <a:noFill/>
        </p:spPr>
        <p:txBody>
          <a:bodyPr wrap="none" rtlCol="0">
            <a:spAutoFit/>
          </a:bodyPr>
          <a:lstStyle/>
          <a:p>
            <a:r>
              <a:rPr lang="en-GB" dirty="0"/>
              <a:t>(NHS England , 2021)</a:t>
            </a:r>
          </a:p>
        </p:txBody>
      </p:sp>
    </p:spTree>
    <p:extLst>
      <p:ext uri="{BB962C8B-B14F-4D97-AF65-F5344CB8AC3E}">
        <p14:creationId xmlns:p14="http://schemas.microsoft.com/office/powerpoint/2010/main" val="41332306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5198086-94EA-BFA5-FF30-7975ED74216B}"/>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2D6118DD-7253-F336-38C3-32FA620F36B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4BFC21E-84B5-7C73-D00D-6673C0A21873}"/>
              </a:ext>
            </a:extLst>
          </p:cNvPr>
          <p:cNvSpPr>
            <a:spLocks noGrp="1"/>
          </p:cNvSpPr>
          <p:nvPr>
            <p:ph type="sldNum" sz="quarter" idx="12"/>
          </p:nvPr>
        </p:nvSpPr>
        <p:spPr/>
        <p:txBody>
          <a:bodyPr/>
          <a:lstStyle/>
          <a:p>
            <a:fld id="{6F751E00-08BC-4BA3-B9D8-B600BC476DBA}" type="slidenum">
              <a:rPr lang="en-GB" smtClean="0"/>
              <a:t>26</a:t>
            </a:fld>
            <a:endParaRPr lang="en-GB"/>
          </a:p>
        </p:txBody>
      </p:sp>
      <p:pic>
        <p:nvPicPr>
          <p:cNvPr id="7" name="Picture 6">
            <a:extLst>
              <a:ext uri="{FF2B5EF4-FFF2-40B4-BE49-F238E27FC236}">
                <a16:creationId xmlns:a16="http://schemas.microsoft.com/office/drawing/2014/main" id="{F7EF8975-72B9-3383-13C6-6FCA0115F3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52" y="2260865"/>
            <a:ext cx="6922008" cy="3772494"/>
          </a:xfrm>
          <a:prstGeom prst="rect">
            <a:avLst/>
          </a:prstGeom>
        </p:spPr>
      </p:pic>
      <p:sp>
        <p:nvSpPr>
          <p:cNvPr id="8" name="Title 1">
            <a:extLst>
              <a:ext uri="{FF2B5EF4-FFF2-40B4-BE49-F238E27FC236}">
                <a16:creationId xmlns:a16="http://schemas.microsoft.com/office/drawing/2014/main" id="{C9D02784-2150-5D82-3049-437F24805388}"/>
              </a:ext>
            </a:extLst>
          </p:cNvPr>
          <p:cNvSpPr txBox="1">
            <a:spLocks/>
          </p:cNvSpPr>
          <p:nvPr/>
        </p:nvSpPr>
        <p:spPr>
          <a:xfrm>
            <a:off x="838200" y="136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t>Example of practical recommendations for NHS wicked problems </a:t>
            </a:r>
          </a:p>
        </p:txBody>
      </p:sp>
      <p:sp>
        <p:nvSpPr>
          <p:cNvPr id="9" name="TextBox 8">
            <a:extLst>
              <a:ext uri="{FF2B5EF4-FFF2-40B4-BE49-F238E27FC236}">
                <a16:creationId xmlns:a16="http://schemas.microsoft.com/office/drawing/2014/main" id="{54CBC70E-E7AB-33D4-E663-4057C745C7B6}"/>
              </a:ext>
            </a:extLst>
          </p:cNvPr>
          <p:cNvSpPr txBox="1"/>
          <p:nvPr/>
        </p:nvSpPr>
        <p:spPr>
          <a:xfrm>
            <a:off x="7136259" y="1778461"/>
            <a:ext cx="4909129" cy="369332"/>
          </a:xfrm>
          <a:prstGeom prst="rect">
            <a:avLst/>
          </a:prstGeom>
          <a:noFill/>
          <a:ln>
            <a:solidFill>
              <a:srgbClr val="FFC000"/>
            </a:solidFill>
          </a:ln>
        </p:spPr>
        <p:txBody>
          <a:bodyPr wrap="square">
            <a:spAutoFit/>
          </a:bodyPr>
          <a:lstStyle/>
          <a:p>
            <a:pPr algn="ctr"/>
            <a:r>
              <a:rPr lang="en-GB" b="1" dirty="0"/>
              <a:t>Strikes and funding concerns (Moral distress)</a:t>
            </a:r>
          </a:p>
        </p:txBody>
      </p:sp>
      <p:sp>
        <p:nvSpPr>
          <p:cNvPr id="10" name="Oval 9">
            <a:extLst>
              <a:ext uri="{FF2B5EF4-FFF2-40B4-BE49-F238E27FC236}">
                <a16:creationId xmlns:a16="http://schemas.microsoft.com/office/drawing/2014/main" id="{D4BC877A-5D61-5159-0F4B-28A03F9194A6}"/>
              </a:ext>
            </a:extLst>
          </p:cNvPr>
          <p:cNvSpPr/>
          <p:nvPr/>
        </p:nvSpPr>
        <p:spPr>
          <a:xfrm>
            <a:off x="23322" y="1939001"/>
            <a:ext cx="3657600" cy="2445249"/>
          </a:xfrm>
          <a:prstGeom prst="ellipse">
            <a:avLst/>
          </a:prstGeom>
          <a:no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Arrow Connector 10">
            <a:extLst>
              <a:ext uri="{FF2B5EF4-FFF2-40B4-BE49-F238E27FC236}">
                <a16:creationId xmlns:a16="http://schemas.microsoft.com/office/drawing/2014/main" id="{E7BF042C-690E-B63C-DDB2-9A9300CE5B92}"/>
              </a:ext>
            </a:extLst>
          </p:cNvPr>
          <p:cNvCxnSpPr>
            <a:stCxn id="10" idx="0"/>
          </p:cNvCxnSpPr>
          <p:nvPr/>
        </p:nvCxnSpPr>
        <p:spPr>
          <a:xfrm>
            <a:off x="1852122" y="1939001"/>
            <a:ext cx="5178175" cy="0"/>
          </a:xfrm>
          <a:prstGeom prst="straightConnector1">
            <a:avLst/>
          </a:prstGeom>
          <a:ln>
            <a:solidFill>
              <a:srgbClr val="FFC000"/>
            </a:solidFill>
            <a:tailEnd type="triangle"/>
          </a:ln>
        </p:spPr>
        <p:style>
          <a:lnRef idx="2">
            <a:schemeClr val="accent1"/>
          </a:lnRef>
          <a:fillRef idx="0">
            <a:schemeClr val="accent1"/>
          </a:fillRef>
          <a:effectRef idx="1">
            <a:schemeClr val="accent1"/>
          </a:effectRef>
          <a:fontRef idx="minor">
            <a:schemeClr val="tx1"/>
          </a:fontRef>
        </p:style>
      </p:cxnSp>
      <p:sp>
        <p:nvSpPr>
          <p:cNvPr id="12" name="Rectangle 1">
            <a:extLst>
              <a:ext uri="{FF2B5EF4-FFF2-40B4-BE49-F238E27FC236}">
                <a16:creationId xmlns:a16="http://schemas.microsoft.com/office/drawing/2014/main" id="{C3813C25-8F9B-CBBE-32FE-89D8BB1065FE}"/>
              </a:ext>
            </a:extLst>
          </p:cNvPr>
          <p:cNvSpPr>
            <a:spLocks noChangeArrowheads="1"/>
          </p:cNvSpPr>
          <p:nvPr/>
        </p:nvSpPr>
        <p:spPr bwMode="auto">
          <a:xfrm>
            <a:off x="6922008" y="3227025"/>
            <a:ext cx="5280902" cy="2062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US" sz="1600" b="1" i="0" u="none" strike="noStrike" cap="none" normalizeH="0" baseline="0" dirty="0">
                <a:ln>
                  <a:noFill/>
                </a:ln>
                <a:solidFill>
                  <a:schemeClr val="tx1"/>
                </a:solidFill>
                <a:effectLst/>
              </a:rPr>
              <a:t>Recommendation:</a:t>
            </a:r>
            <a:r>
              <a:rPr kumimoji="0" lang="en-US" altLang="en-US" sz="1600" b="0" i="0" u="none" strike="noStrike" cap="none" normalizeH="0" baseline="0" dirty="0">
                <a:ln>
                  <a:noFill/>
                </a:ln>
                <a:solidFill>
                  <a:schemeClr val="tx1"/>
                </a:solidFill>
                <a:effectLst/>
              </a:rPr>
              <a:t> </a:t>
            </a:r>
            <a:r>
              <a:rPr lang="en-GB" sz="1600" dirty="0"/>
              <a:t>Adopt a "Transparent Resource Allocation" framework.</a:t>
            </a:r>
            <a:endParaRPr kumimoji="0" lang="en-US" altLang="en-US" sz="16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tabLst/>
            </a:pPr>
            <a:endParaRPr kumimoji="0" lang="en-US" altLang="en-US" sz="1600" b="1" i="0" u="none" strike="noStrike" cap="none" normalizeH="0" baseline="0" dirty="0">
              <a:ln>
                <a:noFill/>
              </a:ln>
              <a:solidFill>
                <a:schemeClr val="tx1"/>
              </a:solidFill>
              <a:effectLst/>
            </a:endParaRPr>
          </a:p>
          <a:p>
            <a:pPr lvl="0" eaLnBrk="0" fontAlgn="base" hangingPunct="0">
              <a:spcBef>
                <a:spcPct val="0"/>
              </a:spcBef>
              <a:spcAft>
                <a:spcPct val="0"/>
              </a:spcAft>
            </a:pPr>
            <a:r>
              <a:rPr kumimoji="0" lang="en-US" altLang="en-US" sz="1600" b="1" i="0" u="none" strike="noStrike" cap="none" normalizeH="0" baseline="0" dirty="0">
                <a:ln>
                  <a:noFill/>
                </a:ln>
                <a:solidFill>
                  <a:schemeClr val="tx1"/>
                </a:solidFill>
                <a:effectLst/>
              </a:rPr>
              <a:t>The Action:</a:t>
            </a:r>
            <a:r>
              <a:rPr kumimoji="0" lang="en-US" altLang="en-US" sz="1600" b="0" i="0" u="none" strike="noStrike" cap="none" normalizeH="0" baseline="0" dirty="0">
                <a:ln>
                  <a:noFill/>
                </a:ln>
                <a:solidFill>
                  <a:schemeClr val="tx1"/>
                </a:solidFill>
                <a:effectLst/>
              </a:rPr>
              <a:t> </a:t>
            </a:r>
            <a:r>
              <a:rPr lang="en-GB" sz="1600" dirty="0"/>
              <a:t>Managers should involve frontline staff in budget meetings to decide where "flat" budgets are spent.</a:t>
            </a:r>
          </a:p>
          <a:p>
            <a:pPr lvl="0" eaLnBrk="0" fontAlgn="base" hangingPunct="0">
              <a:spcBef>
                <a:spcPct val="0"/>
              </a:spcBef>
              <a:spcAft>
                <a:spcPct val="0"/>
              </a:spcAft>
            </a:pPr>
            <a:endParaRPr kumimoji="0" lang="en-US" altLang="en-US" sz="1600" b="0" i="0" u="none" strike="noStrike" cap="none" normalizeH="0" baseline="0" dirty="0">
              <a:ln>
                <a:noFill/>
              </a:ln>
              <a:solidFill>
                <a:schemeClr val="tx1"/>
              </a:solidFill>
              <a:effectLst/>
            </a:endParaRPr>
          </a:p>
          <a:p>
            <a:pPr lvl="0" eaLnBrk="0" fontAlgn="base" hangingPunct="0">
              <a:spcBef>
                <a:spcPct val="0"/>
              </a:spcBef>
              <a:spcAft>
                <a:spcPct val="0"/>
              </a:spcAft>
            </a:pPr>
            <a:r>
              <a:rPr kumimoji="0" lang="en-US" altLang="en-US" sz="1600" b="1" i="0" u="none" strike="noStrike" cap="none" normalizeH="0" baseline="0" dirty="0">
                <a:ln>
                  <a:noFill/>
                </a:ln>
                <a:solidFill>
                  <a:schemeClr val="tx1"/>
                </a:solidFill>
                <a:effectLst/>
              </a:rPr>
              <a:t>Feasibility:</a:t>
            </a:r>
            <a:r>
              <a:rPr kumimoji="0" lang="en-US" altLang="en-US" sz="1600" b="0" i="0" u="none" strike="noStrike" cap="none" normalizeH="0" baseline="0" dirty="0">
                <a:ln>
                  <a:noFill/>
                </a:ln>
                <a:solidFill>
                  <a:schemeClr val="tx1"/>
                </a:solidFill>
                <a:effectLst/>
              </a:rPr>
              <a:t> </a:t>
            </a:r>
            <a:r>
              <a:rPr lang="en-GB" sz="1600" dirty="0"/>
              <a:t>Reduces "Moral Distress" by giving staff a voice in how to maintain patient safety under pressure.</a:t>
            </a:r>
            <a:endParaRPr kumimoji="0" lang="en-US" altLang="en-US" sz="1600" b="0" i="0" u="none" strike="noStrike" cap="none" normalizeH="0" baseline="0" dirty="0">
              <a:ln>
                <a:noFill/>
              </a:ln>
              <a:solidFill>
                <a:schemeClr val="tx1"/>
              </a:solidFill>
              <a:effectLst/>
            </a:endParaRPr>
          </a:p>
        </p:txBody>
      </p:sp>
      <p:sp>
        <p:nvSpPr>
          <p:cNvPr id="13" name="TextBox 12">
            <a:extLst>
              <a:ext uri="{FF2B5EF4-FFF2-40B4-BE49-F238E27FC236}">
                <a16:creationId xmlns:a16="http://schemas.microsoft.com/office/drawing/2014/main" id="{1CA5A180-5DEB-A01E-1BC9-CEDA83F94F7F}"/>
              </a:ext>
            </a:extLst>
          </p:cNvPr>
          <p:cNvSpPr txBox="1"/>
          <p:nvPr/>
        </p:nvSpPr>
        <p:spPr>
          <a:xfrm>
            <a:off x="9606765" y="5816464"/>
            <a:ext cx="2062552" cy="369332"/>
          </a:xfrm>
          <a:prstGeom prst="rect">
            <a:avLst/>
          </a:prstGeom>
          <a:noFill/>
        </p:spPr>
        <p:txBody>
          <a:bodyPr wrap="none" rtlCol="0">
            <a:spAutoFit/>
          </a:bodyPr>
          <a:lstStyle/>
          <a:p>
            <a:r>
              <a:rPr lang="en-GB" dirty="0"/>
              <a:t>(Buchbinder, 2024)</a:t>
            </a:r>
          </a:p>
        </p:txBody>
      </p:sp>
    </p:spTree>
    <p:extLst>
      <p:ext uri="{BB962C8B-B14F-4D97-AF65-F5344CB8AC3E}">
        <p14:creationId xmlns:p14="http://schemas.microsoft.com/office/powerpoint/2010/main" val="18316358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6E22038-9B69-D969-8475-2FB062FDA906}"/>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57B15D55-442F-CF7B-1E04-66741122C0A2}"/>
              </a:ext>
            </a:extLst>
          </p:cNvPr>
          <p:cNvSpPr>
            <a:spLocks noGrp="1"/>
          </p:cNvSpPr>
          <p:nvPr>
            <p:ph type="ftr" sz="quarter" idx="11"/>
          </p:nvPr>
        </p:nvSpPr>
        <p:spPr/>
        <p:txBody>
          <a:bodyPr/>
          <a:lstStyle/>
          <a:p>
            <a:r>
              <a:rPr lang="en-GB" dirty="0"/>
              <a:t>Dr Simona Ferraraccio</a:t>
            </a:r>
          </a:p>
        </p:txBody>
      </p:sp>
      <p:sp>
        <p:nvSpPr>
          <p:cNvPr id="6" name="Slide Number Placeholder 5">
            <a:extLst>
              <a:ext uri="{FF2B5EF4-FFF2-40B4-BE49-F238E27FC236}">
                <a16:creationId xmlns:a16="http://schemas.microsoft.com/office/drawing/2014/main" id="{009CE6F4-FBC3-DCAC-6431-B7117C261BA1}"/>
              </a:ext>
            </a:extLst>
          </p:cNvPr>
          <p:cNvSpPr>
            <a:spLocks noGrp="1"/>
          </p:cNvSpPr>
          <p:nvPr>
            <p:ph type="sldNum" sz="quarter" idx="12"/>
          </p:nvPr>
        </p:nvSpPr>
        <p:spPr/>
        <p:txBody>
          <a:bodyPr/>
          <a:lstStyle/>
          <a:p>
            <a:fld id="{6F751E00-08BC-4BA3-B9D8-B600BC476DBA}" type="slidenum">
              <a:rPr lang="en-GB" smtClean="0"/>
              <a:t>27</a:t>
            </a:fld>
            <a:endParaRPr lang="en-GB"/>
          </a:p>
        </p:txBody>
      </p:sp>
      <p:sp>
        <p:nvSpPr>
          <p:cNvPr id="7" name="Title 1">
            <a:extLst>
              <a:ext uri="{FF2B5EF4-FFF2-40B4-BE49-F238E27FC236}">
                <a16:creationId xmlns:a16="http://schemas.microsoft.com/office/drawing/2014/main" id="{5EC95CA4-12CC-E372-5684-D9F08C49AD4B}"/>
              </a:ext>
            </a:extLst>
          </p:cNvPr>
          <p:cNvSpPr txBox="1">
            <a:spLocks/>
          </p:cNvSpPr>
          <p:nvPr/>
        </p:nvSpPr>
        <p:spPr>
          <a:xfrm>
            <a:off x="838200" y="136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t>Example of practical recommendations for NHS wicked problems </a:t>
            </a:r>
          </a:p>
        </p:txBody>
      </p:sp>
      <p:pic>
        <p:nvPicPr>
          <p:cNvPr id="8" name="Picture 7">
            <a:extLst>
              <a:ext uri="{FF2B5EF4-FFF2-40B4-BE49-F238E27FC236}">
                <a16:creationId xmlns:a16="http://schemas.microsoft.com/office/drawing/2014/main" id="{E2F929DA-0F9F-5E4D-F2BC-7370BD5217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362019"/>
            <a:ext cx="6922008" cy="3772494"/>
          </a:xfrm>
          <a:prstGeom prst="rect">
            <a:avLst/>
          </a:prstGeom>
        </p:spPr>
      </p:pic>
      <p:sp>
        <p:nvSpPr>
          <p:cNvPr id="9" name="TextBox 8">
            <a:extLst>
              <a:ext uri="{FF2B5EF4-FFF2-40B4-BE49-F238E27FC236}">
                <a16:creationId xmlns:a16="http://schemas.microsoft.com/office/drawing/2014/main" id="{2644D300-0E61-0A17-BBA0-B94A093E4F78}"/>
              </a:ext>
            </a:extLst>
          </p:cNvPr>
          <p:cNvSpPr txBox="1"/>
          <p:nvPr/>
        </p:nvSpPr>
        <p:spPr>
          <a:xfrm>
            <a:off x="7136259" y="1912023"/>
            <a:ext cx="4909129" cy="369332"/>
          </a:xfrm>
          <a:prstGeom prst="rect">
            <a:avLst/>
          </a:prstGeom>
          <a:noFill/>
          <a:ln>
            <a:solidFill>
              <a:schemeClr val="bg2">
                <a:lumMod val="50000"/>
              </a:schemeClr>
            </a:solidFill>
          </a:ln>
        </p:spPr>
        <p:txBody>
          <a:bodyPr wrap="square">
            <a:spAutoFit/>
          </a:bodyPr>
          <a:lstStyle/>
          <a:p>
            <a:pPr algn="ctr"/>
            <a:r>
              <a:rPr lang="en-GB" b="1" dirty="0"/>
              <a:t>Digital services (Digital Divide)</a:t>
            </a:r>
          </a:p>
        </p:txBody>
      </p:sp>
      <p:sp>
        <p:nvSpPr>
          <p:cNvPr id="10" name="Oval 9">
            <a:extLst>
              <a:ext uri="{FF2B5EF4-FFF2-40B4-BE49-F238E27FC236}">
                <a16:creationId xmlns:a16="http://schemas.microsoft.com/office/drawing/2014/main" id="{08A9A6C0-8C18-F6A6-23CD-BFAF44073262}"/>
              </a:ext>
            </a:extLst>
          </p:cNvPr>
          <p:cNvSpPr/>
          <p:nvPr/>
        </p:nvSpPr>
        <p:spPr>
          <a:xfrm>
            <a:off x="23322" y="2072563"/>
            <a:ext cx="3657600" cy="2445249"/>
          </a:xfrm>
          <a:prstGeom prst="ellipse">
            <a:avLst/>
          </a:prstGeom>
          <a:noFill/>
          <a:ln>
            <a:solidFill>
              <a:schemeClr val="bg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Arrow Connector 10">
            <a:extLst>
              <a:ext uri="{FF2B5EF4-FFF2-40B4-BE49-F238E27FC236}">
                <a16:creationId xmlns:a16="http://schemas.microsoft.com/office/drawing/2014/main" id="{6DB5B53C-4EA6-066F-923A-B42345EF4FB5}"/>
              </a:ext>
            </a:extLst>
          </p:cNvPr>
          <p:cNvCxnSpPr>
            <a:stCxn id="10" idx="0"/>
          </p:cNvCxnSpPr>
          <p:nvPr/>
        </p:nvCxnSpPr>
        <p:spPr>
          <a:xfrm>
            <a:off x="1852122" y="2072563"/>
            <a:ext cx="5178175" cy="0"/>
          </a:xfrm>
          <a:prstGeom prst="straightConnector1">
            <a:avLst/>
          </a:prstGeom>
          <a:ln>
            <a:solidFill>
              <a:schemeClr val="bg2">
                <a:lumMod val="5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12" name="Rectangle 1">
            <a:extLst>
              <a:ext uri="{FF2B5EF4-FFF2-40B4-BE49-F238E27FC236}">
                <a16:creationId xmlns:a16="http://schemas.microsoft.com/office/drawing/2014/main" id="{9174B383-2DA0-F2C3-EBEF-45D6F86F97F0}"/>
              </a:ext>
            </a:extLst>
          </p:cNvPr>
          <p:cNvSpPr>
            <a:spLocks noChangeArrowheads="1"/>
          </p:cNvSpPr>
          <p:nvPr/>
        </p:nvSpPr>
        <p:spPr bwMode="auto">
          <a:xfrm>
            <a:off x="6922008" y="3103915"/>
            <a:ext cx="5280902"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US" sz="1600" b="1" i="0" u="none" strike="noStrike" cap="none" normalizeH="0" baseline="0" dirty="0">
                <a:ln>
                  <a:noFill/>
                </a:ln>
                <a:solidFill>
                  <a:schemeClr val="tx1"/>
                </a:solidFill>
                <a:effectLst/>
              </a:rPr>
              <a:t>Recommendation: </a:t>
            </a:r>
            <a:r>
              <a:rPr lang="en-GB" sz="1600" dirty="0"/>
              <a:t>Launch "Digital Health Kiosks" in public libraries.</a:t>
            </a:r>
          </a:p>
          <a:p>
            <a:pPr lvl="0" eaLnBrk="0" fontAlgn="base" hangingPunct="0">
              <a:spcBef>
                <a:spcPct val="0"/>
              </a:spcBef>
              <a:spcAft>
                <a:spcPct val="0"/>
              </a:spcAft>
            </a:pPr>
            <a:endParaRPr kumimoji="0" lang="en-US" altLang="en-US" sz="1600" b="1" i="0" u="none" strike="noStrike" cap="none" normalizeH="0" baseline="0" dirty="0">
              <a:ln>
                <a:noFill/>
              </a:ln>
              <a:solidFill>
                <a:schemeClr val="tx1"/>
              </a:solidFill>
              <a:effectLst/>
            </a:endParaRPr>
          </a:p>
          <a:p>
            <a:pPr lvl="0" eaLnBrk="0" fontAlgn="base" hangingPunct="0">
              <a:spcBef>
                <a:spcPct val="0"/>
              </a:spcBef>
              <a:spcAft>
                <a:spcPct val="0"/>
              </a:spcAft>
            </a:pPr>
            <a:r>
              <a:rPr kumimoji="0" lang="en-US" altLang="en-US" sz="1600" b="1" i="0" u="none" strike="noStrike" cap="none" normalizeH="0" baseline="0" dirty="0">
                <a:ln>
                  <a:noFill/>
                </a:ln>
                <a:solidFill>
                  <a:schemeClr val="tx1"/>
                </a:solidFill>
                <a:effectLst/>
              </a:rPr>
              <a:t>The Action:</a:t>
            </a:r>
            <a:r>
              <a:rPr kumimoji="0" lang="en-US" altLang="en-US" sz="1600" b="0" i="0" u="none" strike="noStrike" cap="none" normalizeH="0" baseline="0" dirty="0">
                <a:ln>
                  <a:noFill/>
                </a:ln>
                <a:solidFill>
                  <a:schemeClr val="tx1"/>
                </a:solidFill>
                <a:effectLst/>
              </a:rPr>
              <a:t> </a:t>
            </a:r>
            <a:r>
              <a:rPr lang="en-GB" sz="1600" dirty="0"/>
              <a:t>Provide secure, private booths with high-speed internet for patients who lack connectivity at home.</a:t>
            </a:r>
          </a:p>
          <a:p>
            <a:pPr lvl="0" eaLnBrk="0" fontAlgn="base" hangingPunct="0">
              <a:spcBef>
                <a:spcPct val="0"/>
              </a:spcBef>
              <a:spcAft>
                <a:spcPct val="0"/>
              </a:spcAft>
            </a:pPr>
            <a:endParaRPr kumimoji="0" lang="en-US" altLang="en-US" sz="1600" b="0" i="0" u="none" strike="noStrike" cap="none" normalizeH="0" baseline="0" dirty="0">
              <a:ln>
                <a:noFill/>
              </a:ln>
              <a:solidFill>
                <a:schemeClr val="tx1"/>
              </a:solidFill>
              <a:effectLst/>
            </a:endParaRPr>
          </a:p>
          <a:p>
            <a:pPr lvl="0" eaLnBrk="0" fontAlgn="base" hangingPunct="0">
              <a:spcBef>
                <a:spcPct val="0"/>
              </a:spcBef>
              <a:spcAft>
                <a:spcPct val="0"/>
              </a:spcAft>
            </a:pPr>
            <a:r>
              <a:rPr kumimoji="0" lang="en-US" altLang="en-US" sz="1600" b="1" i="0" u="none" strike="noStrike" cap="none" normalizeH="0" baseline="0" dirty="0">
                <a:ln>
                  <a:noFill/>
                </a:ln>
                <a:solidFill>
                  <a:schemeClr val="tx1"/>
                </a:solidFill>
                <a:effectLst/>
              </a:rPr>
              <a:t>Feasibility:</a:t>
            </a:r>
            <a:r>
              <a:rPr kumimoji="0" lang="en-US" altLang="en-US" sz="1600" b="0" i="0" u="none" strike="noStrike" cap="none" normalizeH="0" baseline="0" dirty="0">
                <a:ln>
                  <a:noFill/>
                </a:ln>
                <a:solidFill>
                  <a:schemeClr val="tx1"/>
                </a:solidFill>
                <a:effectLst/>
              </a:rPr>
              <a:t> </a:t>
            </a:r>
            <a:r>
              <a:rPr lang="en-GB" sz="1600" dirty="0"/>
              <a:t>Solves the "Infrastructure" and "Data Poverty" barriers without requiring the patient to own expensive tech.</a:t>
            </a:r>
            <a:endParaRPr kumimoji="0" lang="en-US" altLang="en-US" sz="1600" b="0" i="0" u="none" strike="noStrike" cap="none" normalizeH="0" baseline="0" dirty="0">
              <a:ln>
                <a:noFill/>
              </a:ln>
              <a:solidFill>
                <a:schemeClr val="tx1"/>
              </a:solidFill>
              <a:effectLst/>
            </a:endParaRPr>
          </a:p>
        </p:txBody>
      </p:sp>
      <p:sp>
        <p:nvSpPr>
          <p:cNvPr id="13" name="TextBox 12">
            <a:extLst>
              <a:ext uri="{FF2B5EF4-FFF2-40B4-BE49-F238E27FC236}">
                <a16:creationId xmlns:a16="http://schemas.microsoft.com/office/drawing/2014/main" id="{A3F42E6C-55FB-5FCF-C10B-40F769F8919C}"/>
              </a:ext>
            </a:extLst>
          </p:cNvPr>
          <p:cNvSpPr txBox="1"/>
          <p:nvPr/>
        </p:nvSpPr>
        <p:spPr>
          <a:xfrm>
            <a:off x="9606765" y="5816464"/>
            <a:ext cx="2743200" cy="369332"/>
          </a:xfrm>
          <a:prstGeom prst="rect">
            <a:avLst/>
          </a:prstGeom>
          <a:noFill/>
        </p:spPr>
        <p:txBody>
          <a:bodyPr wrap="square" rtlCol="0">
            <a:spAutoFit/>
          </a:bodyPr>
          <a:lstStyle/>
          <a:p>
            <a:r>
              <a:rPr lang="en-GB" dirty="0"/>
              <a:t>(Zhang, 2025)</a:t>
            </a:r>
          </a:p>
        </p:txBody>
      </p:sp>
    </p:spTree>
    <p:extLst>
      <p:ext uri="{BB962C8B-B14F-4D97-AF65-F5344CB8AC3E}">
        <p14:creationId xmlns:p14="http://schemas.microsoft.com/office/powerpoint/2010/main" val="17997759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4D77B4-C09C-4F8C-0A61-ED23E85EF3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E46360-3D03-607C-5902-211B39C72C1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75F47E-82A5-ED33-12A9-58461D07309E}"/>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07827197-0E6A-1DCA-AF56-5520177F6001}"/>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F5604482-D289-1194-F5CE-BB266F2DC11A}"/>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A64B9E6A-C093-1126-D305-402FBDCFC6D6}"/>
              </a:ext>
            </a:extLst>
          </p:cNvPr>
          <p:cNvSpPr>
            <a:spLocks noGrp="1"/>
          </p:cNvSpPr>
          <p:nvPr>
            <p:ph type="sldNum" sz="quarter" idx="12"/>
          </p:nvPr>
        </p:nvSpPr>
        <p:spPr/>
        <p:txBody>
          <a:bodyPr/>
          <a:lstStyle/>
          <a:p>
            <a:fld id="{6F751E00-08BC-4BA3-B9D8-B600BC476DBA}" type="slidenum">
              <a:rPr lang="en-GB" smtClean="0"/>
              <a:t>28</a:t>
            </a:fld>
            <a:endParaRPr lang="en-GB"/>
          </a:p>
        </p:txBody>
      </p:sp>
      <p:pic>
        <p:nvPicPr>
          <p:cNvPr id="7" name="Picture 6" descr="A clock with arrows pointing to the time&#10;&#10;AI-generated content may be incorrect.">
            <a:extLst>
              <a:ext uri="{FF2B5EF4-FFF2-40B4-BE49-F238E27FC236}">
                <a16:creationId xmlns:a16="http://schemas.microsoft.com/office/drawing/2014/main" id="{CA392AE0-E9F5-5196-A91B-A8F70010E03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
            <a:ext cx="12192000" cy="6858000"/>
          </a:xfrm>
          <a:prstGeom prst="rect">
            <a:avLst/>
          </a:prstGeom>
        </p:spPr>
      </p:pic>
      <p:sp>
        <p:nvSpPr>
          <p:cNvPr id="8" name="TextBox 7">
            <a:extLst>
              <a:ext uri="{FF2B5EF4-FFF2-40B4-BE49-F238E27FC236}">
                <a16:creationId xmlns:a16="http://schemas.microsoft.com/office/drawing/2014/main" id="{794F52C5-08BA-8827-D9F5-58C5680D44F4}"/>
              </a:ext>
            </a:extLst>
          </p:cNvPr>
          <p:cNvSpPr txBox="1"/>
          <p:nvPr/>
        </p:nvSpPr>
        <p:spPr>
          <a:xfrm>
            <a:off x="0" y="1273996"/>
            <a:ext cx="2362199" cy="523220"/>
          </a:xfrm>
          <a:prstGeom prst="rect">
            <a:avLst/>
          </a:prstGeom>
          <a:noFill/>
        </p:spPr>
        <p:txBody>
          <a:bodyPr wrap="square" rtlCol="0">
            <a:spAutoFit/>
          </a:bodyPr>
          <a:lstStyle/>
          <a:p>
            <a:pPr algn="ctr"/>
            <a:r>
              <a:rPr lang="en-GB" sz="2800" b="1"/>
              <a:t>15 mins</a:t>
            </a:r>
          </a:p>
        </p:txBody>
      </p:sp>
    </p:spTree>
    <p:extLst>
      <p:ext uri="{BB962C8B-B14F-4D97-AF65-F5344CB8AC3E}">
        <p14:creationId xmlns:p14="http://schemas.microsoft.com/office/powerpoint/2010/main" val="41287876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607D3-A384-AB67-CA4C-2B9BE042F809}"/>
              </a:ext>
            </a:extLst>
          </p:cNvPr>
          <p:cNvSpPr>
            <a:spLocks noGrp="1"/>
          </p:cNvSpPr>
          <p:nvPr>
            <p:ph type="title"/>
          </p:nvPr>
        </p:nvSpPr>
        <p:spPr/>
        <p:txBody>
          <a:bodyPr/>
          <a:lstStyle/>
          <a:p>
            <a:r>
              <a:rPr lang="en-GB" b="1" dirty="0"/>
              <a:t>Reference</a:t>
            </a:r>
          </a:p>
        </p:txBody>
      </p:sp>
      <p:sp>
        <p:nvSpPr>
          <p:cNvPr id="3" name="Content Placeholder 2">
            <a:extLst>
              <a:ext uri="{FF2B5EF4-FFF2-40B4-BE49-F238E27FC236}">
                <a16:creationId xmlns:a16="http://schemas.microsoft.com/office/drawing/2014/main" id="{5A0326CA-BF61-CBDF-8453-AB44A3D82794}"/>
              </a:ext>
            </a:extLst>
          </p:cNvPr>
          <p:cNvSpPr>
            <a:spLocks noGrp="1"/>
          </p:cNvSpPr>
          <p:nvPr>
            <p:ph idx="1"/>
          </p:nvPr>
        </p:nvSpPr>
        <p:spPr>
          <a:xfrm>
            <a:off x="241738" y="1825625"/>
            <a:ext cx="11112062" cy="4351338"/>
          </a:xfrm>
        </p:spPr>
        <p:txBody>
          <a:bodyPr>
            <a:normAutofit/>
          </a:bodyPr>
          <a:lstStyle/>
          <a:p>
            <a:r>
              <a:rPr lang="en-GB" sz="1400" dirty="0"/>
              <a:t>Johnston, Jane; Gulliver, Robyn (2022). </a:t>
            </a:r>
            <a:r>
              <a:rPr lang="en-GB" sz="1400" dirty="0">
                <a:hlinkClick r:id="rId2"/>
              </a:rPr>
              <a:t>"What are wicked problems?"</a:t>
            </a:r>
            <a:r>
              <a:rPr lang="en-GB" sz="1400" dirty="0"/>
              <a:t>. </a:t>
            </a:r>
            <a:r>
              <a:rPr lang="en-GB" sz="1400" i="1" dirty="0"/>
              <a:t>Commons Social Change Library</a:t>
            </a:r>
            <a:r>
              <a:rPr lang="en-GB" sz="1400" dirty="0"/>
              <a:t>.</a:t>
            </a:r>
          </a:p>
          <a:p>
            <a:r>
              <a:rPr lang="en-GB" sz="1400" dirty="0" err="1"/>
              <a:t>Lönngren</a:t>
            </a:r>
            <a:r>
              <a:rPr lang="en-GB" sz="1400" dirty="0"/>
              <a:t>, J., &amp; van </a:t>
            </a:r>
            <a:r>
              <a:rPr lang="en-GB" sz="1400" dirty="0" err="1"/>
              <a:t>Poeck</a:t>
            </a:r>
            <a:r>
              <a:rPr lang="en-GB" sz="1400" dirty="0"/>
              <a:t>, K. (2021). Wicked problems: a mapping review of the literature. </a:t>
            </a:r>
            <a:r>
              <a:rPr lang="en-GB" sz="1400" i="1" dirty="0"/>
              <a:t>International Journal of Sustainable Development &amp; World Ecology</a:t>
            </a:r>
            <a:r>
              <a:rPr lang="en-GB" sz="1400" dirty="0"/>
              <a:t>, </a:t>
            </a:r>
            <a:r>
              <a:rPr lang="en-GB" sz="1400" i="1" dirty="0"/>
              <a:t>28</a:t>
            </a:r>
            <a:r>
              <a:rPr lang="en-GB" sz="1400" dirty="0"/>
              <a:t>(6), 481–502. https://doi.org/10.1080/13504509.2020.1859415</a:t>
            </a:r>
          </a:p>
          <a:p>
            <a:r>
              <a:rPr lang="en-GB" sz="1400" dirty="0"/>
              <a:t>B Guy Peters, What is so wicked about wicked problems? A conceptual analysis and a research program, </a:t>
            </a:r>
            <a:r>
              <a:rPr lang="en-GB" sz="1400" i="1" dirty="0"/>
              <a:t>Policy and Society</a:t>
            </a:r>
            <a:r>
              <a:rPr lang="en-GB" sz="1400" dirty="0"/>
              <a:t>, Volume 36, Issue 3, September 2017, Pages 385–396, </a:t>
            </a:r>
            <a:r>
              <a:rPr lang="en-GB" sz="1400" dirty="0">
                <a:hlinkClick r:id="rId3"/>
              </a:rPr>
              <a:t>https://doi.org/10.1080/14494035.2017.1361633</a:t>
            </a:r>
            <a:endParaRPr lang="en-GB" sz="1400" dirty="0"/>
          </a:p>
          <a:p>
            <a:r>
              <a:rPr lang="en-GB" sz="1400" dirty="0"/>
              <a:t>Rittel, H.W.J., Webber, M.M. Dilemmas in a general theory of planning. </a:t>
            </a:r>
            <a:r>
              <a:rPr lang="en-GB" sz="1400" i="1" dirty="0"/>
              <a:t>Policy Sci</a:t>
            </a:r>
            <a:r>
              <a:rPr lang="en-GB" sz="1400" dirty="0"/>
              <a:t> </a:t>
            </a:r>
            <a:r>
              <a:rPr lang="en-GB" sz="1400" b="1" dirty="0"/>
              <a:t>4</a:t>
            </a:r>
            <a:r>
              <a:rPr lang="en-GB" sz="1400" dirty="0"/>
              <a:t>, 155–169 (1973). </a:t>
            </a:r>
            <a:r>
              <a:rPr lang="en-GB" sz="1400" dirty="0">
                <a:hlinkClick r:id="rId4"/>
              </a:rPr>
              <a:t>https://doi.org/10.1007/BF01405730</a:t>
            </a:r>
            <a:endParaRPr lang="en-GB" sz="1400" dirty="0"/>
          </a:p>
          <a:p>
            <a:r>
              <a:rPr lang="en-GB" sz="1400" dirty="0"/>
              <a:t>Catherine Best (2026). </a:t>
            </a:r>
            <a:r>
              <a:rPr lang="en-GB" sz="1400" i="1" dirty="0"/>
              <a:t>Navigating 'wicked' problems in healthcare. </a:t>
            </a:r>
            <a:r>
              <a:rPr lang="en-GB" sz="1400" dirty="0"/>
              <a:t>Urology &amp; Continence Care Today. Available at: </a:t>
            </a:r>
            <a:r>
              <a:rPr lang="en-GB" sz="1400" dirty="0">
                <a:hlinkClick r:id="rId5"/>
              </a:rPr>
              <a:t>Urology &amp; Continence Care Today - Article: Navigating 'wicked' problems in healthcare - Urology and Continence Care Today</a:t>
            </a:r>
            <a:endParaRPr lang="en-GB" sz="1400" dirty="0"/>
          </a:p>
          <a:p>
            <a:r>
              <a:rPr lang="en-GB" sz="1400" dirty="0"/>
              <a:t>Khan Z. The Emerging Challenges and Strengths of the National Health Services: A Physician Perspective. </a:t>
            </a:r>
            <a:r>
              <a:rPr lang="en-GB" sz="1400" dirty="0" err="1"/>
              <a:t>Cureus</a:t>
            </a:r>
            <a:r>
              <a:rPr lang="en-GB" sz="1400" dirty="0"/>
              <a:t>. 2023 May 5;15(5):e38617. </a:t>
            </a:r>
            <a:r>
              <a:rPr lang="en-GB" sz="1400" dirty="0" err="1"/>
              <a:t>doi</a:t>
            </a:r>
            <a:r>
              <a:rPr lang="en-GB" sz="1400" dirty="0"/>
              <a:t>: 10.7759/cureus.38617. </a:t>
            </a:r>
          </a:p>
          <a:p>
            <a:r>
              <a:rPr lang="en-GB" sz="1400" dirty="0"/>
              <a:t>SIGN. (2024). Module 4 - Making Recommendations. Healthcare Improvement Scotland. Available at: </a:t>
            </a:r>
            <a:r>
              <a:rPr lang="en-GB" sz="1400" dirty="0">
                <a:hlinkClick r:id="rId6"/>
              </a:rPr>
              <a:t>Module 4 - Making Recommendations</a:t>
            </a:r>
            <a:endParaRPr lang="en-GB" sz="1400" dirty="0"/>
          </a:p>
          <a:p>
            <a:endParaRPr lang="en-GB" sz="1400" dirty="0"/>
          </a:p>
          <a:p>
            <a:pPr marL="0" indent="0">
              <a:buNone/>
            </a:pPr>
            <a:endParaRPr lang="en-GB" i="1" dirty="0"/>
          </a:p>
          <a:p>
            <a:endParaRPr lang="en-GB" sz="1400" dirty="0"/>
          </a:p>
        </p:txBody>
      </p:sp>
      <p:sp>
        <p:nvSpPr>
          <p:cNvPr id="4" name="Date Placeholder 3">
            <a:extLst>
              <a:ext uri="{FF2B5EF4-FFF2-40B4-BE49-F238E27FC236}">
                <a16:creationId xmlns:a16="http://schemas.microsoft.com/office/drawing/2014/main" id="{3307E917-C3C9-E750-AE23-0161E39A6F8E}"/>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A4120EF1-88F1-06F9-A0B3-A3BC8E169EAA}"/>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7651B55-7145-3788-D846-E8EE35498A31}"/>
              </a:ext>
            </a:extLst>
          </p:cNvPr>
          <p:cNvSpPr>
            <a:spLocks noGrp="1"/>
          </p:cNvSpPr>
          <p:nvPr>
            <p:ph type="sldNum" sz="quarter" idx="12"/>
          </p:nvPr>
        </p:nvSpPr>
        <p:spPr/>
        <p:txBody>
          <a:bodyPr/>
          <a:lstStyle/>
          <a:p>
            <a:fld id="{6F751E00-08BC-4BA3-B9D8-B600BC476DBA}" type="slidenum">
              <a:rPr lang="en-GB" smtClean="0"/>
              <a:t>29</a:t>
            </a:fld>
            <a:endParaRPr lang="en-GB"/>
          </a:p>
        </p:txBody>
      </p:sp>
    </p:spTree>
    <p:extLst>
      <p:ext uri="{BB962C8B-B14F-4D97-AF65-F5344CB8AC3E}">
        <p14:creationId xmlns:p14="http://schemas.microsoft.com/office/powerpoint/2010/main" val="32653081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7C5D8-14B5-3B6A-E20A-B8E8A28DDC00}"/>
              </a:ext>
            </a:extLst>
          </p:cNvPr>
          <p:cNvSpPr>
            <a:spLocks noGrp="1"/>
          </p:cNvSpPr>
          <p:nvPr>
            <p:ph type="title"/>
          </p:nvPr>
        </p:nvSpPr>
        <p:spPr>
          <a:xfrm>
            <a:off x="0" y="18255"/>
            <a:ext cx="10515600" cy="614791"/>
          </a:xfrm>
        </p:spPr>
        <p:txBody>
          <a:bodyPr>
            <a:normAutofit/>
          </a:bodyPr>
          <a:lstStyle/>
          <a:p>
            <a:r>
              <a:rPr lang="en-GB" sz="2000" b="1" dirty="0"/>
              <a:t>Reference specific to Access to healthcare services wicked problem</a:t>
            </a:r>
          </a:p>
        </p:txBody>
      </p:sp>
      <p:sp>
        <p:nvSpPr>
          <p:cNvPr id="3" name="Content Placeholder 2">
            <a:extLst>
              <a:ext uri="{FF2B5EF4-FFF2-40B4-BE49-F238E27FC236}">
                <a16:creationId xmlns:a16="http://schemas.microsoft.com/office/drawing/2014/main" id="{8EA213C8-431B-9C55-D72C-FF99C8A0EEF6}"/>
              </a:ext>
            </a:extLst>
          </p:cNvPr>
          <p:cNvSpPr>
            <a:spLocks noGrp="1"/>
          </p:cNvSpPr>
          <p:nvPr>
            <p:ph idx="1"/>
          </p:nvPr>
        </p:nvSpPr>
        <p:spPr>
          <a:xfrm>
            <a:off x="45217" y="633046"/>
            <a:ext cx="12101565" cy="5103019"/>
          </a:xfrm>
        </p:spPr>
        <p:txBody>
          <a:bodyPr>
            <a:noAutofit/>
          </a:bodyPr>
          <a:lstStyle/>
          <a:p>
            <a:r>
              <a:rPr lang="en-GB" sz="1100" dirty="0"/>
              <a:t>Sarah Walter, Andrew Moore. (2023) Solving the wicked problem of health inequalities. NHS Confederation. Available at: </a:t>
            </a:r>
            <a:r>
              <a:rPr lang="en-GB" sz="1100" dirty="0">
                <a:hlinkClick r:id="rId2"/>
              </a:rPr>
              <a:t>Solving the wicked problem of health inequalities | NHS Confederation</a:t>
            </a:r>
            <a:endParaRPr lang="en-GB" sz="1100" dirty="0"/>
          </a:p>
          <a:p>
            <a:r>
              <a:rPr lang="en-GB" sz="1100" dirty="0"/>
              <a:t>Andrew Moore. (2023) </a:t>
            </a:r>
            <a:r>
              <a:rPr lang="en-GB" sz="1100" i="1" dirty="0"/>
              <a:t>Solving the Wicked Problem of Health Inequalities. </a:t>
            </a:r>
            <a:r>
              <a:rPr lang="en-GB" sz="1100" dirty="0"/>
              <a:t>Clarity make change open. Available at: </a:t>
            </a:r>
            <a:r>
              <a:rPr lang="en-GB" sz="1100" dirty="0">
                <a:hlinkClick r:id="rId3"/>
              </a:rPr>
              <a:t>Solving the Wicked Problem of Health Inequalities</a:t>
            </a:r>
            <a:endParaRPr lang="en-GB" sz="1100" dirty="0"/>
          </a:p>
          <a:p>
            <a:r>
              <a:rPr lang="en-GB" sz="1100" dirty="0"/>
              <a:t>John Ford, Serge </a:t>
            </a:r>
            <a:r>
              <a:rPr lang="en-GB" sz="1100" dirty="0" err="1"/>
              <a:t>Engamba</a:t>
            </a:r>
            <a:r>
              <a:rPr lang="en-GB" sz="1100" dirty="0"/>
              <a:t>, Anna </a:t>
            </a:r>
            <a:r>
              <a:rPr lang="en-GB" sz="1100" dirty="0" err="1"/>
              <a:t>Gkiouleka</a:t>
            </a:r>
            <a:r>
              <a:rPr lang="en-GB" sz="1100" dirty="0"/>
              <a:t>, Danielle Lamb, Liam Loftus, Payam Torabi. (2024) </a:t>
            </a:r>
            <a:r>
              <a:rPr lang="en-GB" sz="1100" i="1" dirty="0"/>
              <a:t>What works: Designing health care inclusively for people with low incomes. </a:t>
            </a:r>
            <a:r>
              <a:rPr lang="en-GB" sz="1100" dirty="0"/>
              <a:t>Health equity evidence centre. Available at: </a:t>
            </a:r>
            <a:r>
              <a:rPr lang="en-GB" sz="1100" dirty="0">
                <a:hlinkClick r:id="rId4"/>
              </a:rPr>
              <a:t>What works: Designing health care inclusively for people with low incomes  - Health Equity Evidence Centre</a:t>
            </a:r>
            <a:endParaRPr lang="en-GB" sz="1100" dirty="0"/>
          </a:p>
          <a:p>
            <a:r>
              <a:rPr lang="en-GB" sz="1100" dirty="0"/>
              <a:t>Héctor Martínez Sánchez-Mateos, Ángel Raúl Ruiz </a:t>
            </a:r>
            <a:r>
              <a:rPr lang="en-GB" sz="1100" dirty="0" err="1"/>
              <a:t>Pulpón</a:t>
            </a:r>
            <a:r>
              <a:rPr lang="en-GB" sz="1100" dirty="0"/>
              <a:t>. </a:t>
            </a:r>
            <a:r>
              <a:rPr lang="en-GB" sz="1100" i="1" dirty="0"/>
              <a:t>The challenge of access to healthcare services as a condition for territorial equity. A methodological approach for sparsely populated rural areas. </a:t>
            </a:r>
            <a:r>
              <a:rPr lang="en-GB" sz="1100" dirty="0"/>
              <a:t>Health Policy, 2025. DOI: </a:t>
            </a:r>
            <a:r>
              <a:rPr lang="en-GB" sz="1100" dirty="0">
                <a:hlinkClick r:id="rId5"/>
              </a:rPr>
              <a:t>https://doi.org/10.1016/j.healthpol.2025.105310</a:t>
            </a:r>
            <a:r>
              <a:rPr lang="en-GB" sz="1100" dirty="0"/>
              <a:t>.</a:t>
            </a:r>
          </a:p>
          <a:p>
            <a:r>
              <a:rPr lang="en-GB" sz="1100" dirty="0"/>
              <a:t>Richard L, Furler J, Densley K, Haggerty J, Russell G, Levesque JF, Gunn J. Equity of access to primary healthcare for vulnerable populations: the IMPACT international online survey of innovations. Int J Equity Health. 2016 Apr 12;15:64. </a:t>
            </a:r>
            <a:r>
              <a:rPr lang="en-GB" sz="1100" dirty="0" err="1"/>
              <a:t>doi</a:t>
            </a:r>
            <a:r>
              <a:rPr lang="en-GB" sz="1100" dirty="0"/>
              <a:t>: 10.1186/s12939-016-0351-7. </a:t>
            </a:r>
          </a:p>
          <a:p>
            <a:r>
              <a:rPr lang="en-GB" sz="1100" dirty="0"/>
              <a:t>Health Watch. (2023</a:t>
            </a:r>
            <a:r>
              <a:rPr lang="en-GB" sz="1100" i="1" dirty="0"/>
              <a:t>) Third of people in England lack confidence they can access critical NHS services.</a:t>
            </a:r>
            <a:r>
              <a:rPr lang="en-GB" sz="1100" dirty="0"/>
              <a:t> Available at: </a:t>
            </a:r>
            <a:r>
              <a:rPr lang="en-GB" sz="1100" dirty="0">
                <a:hlinkClick r:id="rId6"/>
              </a:rPr>
              <a:t>Third of people in England lack confidence they can access critical NHS services | Healthwatch</a:t>
            </a:r>
            <a:endParaRPr lang="en-GB" sz="1100" dirty="0"/>
          </a:p>
          <a:p>
            <a:r>
              <a:rPr lang="en-GB" sz="1100" dirty="0"/>
              <a:t>NIH. (2026). </a:t>
            </a:r>
            <a:r>
              <a:rPr lang="en-GB" sz="1100" i="1" dirty="0"/>
              <a:t>What are the things that make it difficult for families on low incomes to attend healthcare appointments?</a:t>
            </a:r>
            <a:r>
              <a:rPr lang="en-GB" sz="1100" dirty="0"/>
              <a:t> Available at: </a:t>
            </a:r>
            <a:r>
              <a:rPr lang="en-GB" sz="1100" dirty="0">
                <a:hlinkClick r:id="rId7"/>
              </a:rPr>
              <a:t>What are the things that make it difficult for families on low incomes to attend healthcare appointments? – ARC</a:t>
            </a:r>
            <a:endParaRPr lang="en-GB" sz="1100" dirty="0"/>
          </a:p>
          <a:p>
            <a:r>
              <a:rPr lang="en-GB" sz="1100" dirty="0"/>
              <a:t>The Older People’s Commissioner for Wales. (2026) </a:t>
            </a:r>
            <a:r>
              <a:rPr lang="en-GB" sz="1100" i="1" dirty="0"/>
              <a:t>Accessing Health Services in Wales: Transport Issues and Barriers. </a:t>
            </a:r>
            <a:r>
              <a:rPr lang="en-GB" sz="1100" dirty="0"/>
              <a:t>Available at: </a:t>
            </a:r>
            <a:r>
              <a:rPr lang="en-GB" sz="1100" dirty="0">
                <a:hlinkClick r:id="rId8"/>
              </a:rPr>
              <a:t>Accessing_Health_Services_in_Wales_-_Transport_Issues_and_Barriers.pdf</a:t>
            </a:r>
            <a:endParaRPr lang="en-GB" sz="1100" dirty="0"/>
          </a:p>
          <a:p>
            <a:r>
              <a:rPr lang="en-GB" sz="1100" dirty="0"/>
              <a:t>Grace Krause. (2025). </a:t>
            </a:r>
            <a:r>
              <a:rPr lang="en-GB" sz="1100" i="1" dirty="0"/>
              <a:t>Supporting older people’s social inclusion and access to care. </a:t>
            </a:r>
            <a:r>
              <a:rPr lang="en-GB" sz="1100" dirty="0"/>
              <a:t>Available at: </a:t>
            </a:r>
            <a:r>
              <a:rPr lang="en-GB" sz="1100" dirty="0">
                <a:hlinkClick r:id="rId9"/>
              </a:rPr>
              <a:t>Supporting older people’s social inclusion and access to care - Social Care Wales - Research, Data &amp; Innovation</a:t>
            </a:r>
            <a:endParaRPr lang="en-GB" sz="1100" dirty="0"/>
          </a:p>
          <a:p>
            <a:r>
              <a:rPr lang="en-GB" sz="1100" dirty="0"/>
              <a:t>Thomas Powell, Natasha Mutebi. (2025</a:t>
            </a:r>
            <a:r>
              <a:rPr lang="en-GB" sz="1100" i="1" dirty="0"/>
              <a:t>). Integrating health and social care: a path to better services and outcomes. </a:t>
            </a:r>
            <a:r>
              <a:rPr lang="en-GB" sz="1100" dirty="0"/>
              <a:t>UK Parliament. Available at: </a:t>
            </a:r>
            <a:r>
              <a:rPr lang="en-GB" sz="1100" dirty="0">
                <a:hlinkClick r:id="rId10"/>
              </a:rPr>
              <a:t>Integrating health and social care: a path to better services and outcomes – POST</a:t>
            </a:r>
            <a:endParaRPr lang="en-GB" sz="1100" dirty="0"/>
          </a:p>
          <a:p>
            <a:r>
              <a:rPr lang="en-GB" sz="1100" dirty="0"/>
              <a:t>Carl Baker. (2019). </a:t>
            </a:r>
            <a:r>
              <a:rPr lang="en-GB" sz="1100" i="1" dirty="0"/>
              <a:t>NHS pressures in England: Waiting times, demand, and capacity. </a:t>
            </a:r>
            <a:r>
              <a:rPr lang="en-GB" sz="1100" dirty="0"/>
              <a:t>UK Parliament. Available at: </a:t>
            </a:r>
            <a:r>
              <a:rPr lang="en-GB" sz="1100" dirty="0">
                <a:hlinkClick r:id="rId11"/>
              </a:rPr>
              <a:t>NHS pressures in England: Waiting times, demand, and capacity</a:t>
            </a:r>
            <a:endParaRPr lang="en-GB" sz="1100" dirty="0"/>
          </a:p>
          <a:p>
            <a:r>
              <a:rPr lang="en-GB" sz="1100" dirty="0" err="1"/>
              <a:t>Alderwick</a:t>
            </a:r>
            <a:r>
              <a:rPr lang="en-GB" sz="1100" dirty="0"/>
              <a:t>, H., Hutchings, A., Briggs, A. </a:t>
            </a:r>
            <a:r>
              <a:rPr lang="en-GB" sz="1100" i="1" dirty="0"/>
              <a:t>et al.</a:t>
            </a:r>
            <a:r>
              <a:rPr lang="en-GB" sz="1100" dirty="0"/>
              <a:t> The impacts of collaboration between local health care and non-health care organizations and factors shaping how they work: a systematic review of reviews. </a:t>
            </a:r>
            <a:r>
              <a:rPr lang="en-GB" sz="1100" i="1" dirty="0"/>
              <a:t>BMC Public Health</a:t>
            </a:r>
            <a:r>
              <a:rPr lang="en-GB" sz="1100" dirty="0"/>
              <a:t> </a:t>
            </a:r>
            <a:r>
              <a:rPr lang="en-GB" sz="1100" b="1" dirty="0"/>
              <a:t>21</a:t>
            </a:r>
            <a:r>
              <a:rPr lang="en-GB" sz="1100" dirty="0"/>
              <a:t>, 753 (2021). </a:t>
            </a:r>
            <a:r>
              <a:rPr lang="en-GB" sz="1100" dirty="0">
                <a:hlinkClick r:id="rId12"/>
              </a:rPr>
              <a:t>https://doi.org/10.1186/s12889-021-10630-1</a:t>
            </a:r>
            <a:endParaRPr lang="en-GB" sz="1100" dirty="0"/>
          </a:p>
          <a:p>
            <a:r>
              <a:rPr lang="en-GB" sz="1100" dirty="0"/>
              <a:t>Williamson AK, Li EJ, Veinot TC. "Getting people access to services is also getting them access to a phone": Clarifying digital divide dynamics and their consequences in Community Mental Health Care. AMIA Annu Symp Proc. 2025 May 22;2024:1245-1254. PMID: 40417534; PMCID: PMC12099397.</a:t>
            </a:r>
          </a:p>
          <a:p>
            <a:r>
              <a:rPr lang="en-GB" sz="1100" dirty="0">
                <a:solidFill>
                  <a:srgbClr val="222222"/>
                </a:solidFill>
              </a:rPr>
              <a:t>Khanna, A.B. and Narula, S.A., 2016. Mobile health units: Mobilizing healthcare to reach unreachable. </a:t>
            </a:r>
            <a:r>
              <a:rPr lang="en-GB" sz="1100" i="1" dirty="0">
                <a:solidFill>
                  <a:srgbClr val="222222"/>
                </a:solidFill>
              </a:rPr>
              <a:t>International Journal of Healthcare Management</a:t>
            </a:r>
            <a:r>
              <a:rPr lang="en-GB" sz="1100" dirty="0">
                <a:solidFill>
                  <a:srgbClr val="222222"/>
                </a:solidFill>
              </a:rPr>
              <a:t>, </a:t>
            </a:r>
            <a:r>
              <a:rPr lang="en-GB" sz="1100" i="1" dirty="0">
                <a:solidFill>
                  <a:srgbClr val="222222"/>
                </a:solidFill>
              </a:rPr>
              <a:t>9</a:t>
            </a:r>
            <a:r>
              <a:rPr lang="en-GB" sz="1100" dirty="0">
                <a:solidFill>
                  <a:srgbClr val="222222"/>
                </a:solidFill>
              </a:rPr>
              <a:t>(1), pp.58-66</a:t>
            </a:r>
          </a:p>
          <a:p>
            <a:r>
              <a:rPr lang="en-GB" sz="1100" dirty="0"/>
              <a:t>Griffiths, F., Watkins, J.A., Huxley, C., Harris, B., Cave, J., Pemba, S., </a:t>
            </a:r>
            <a:r>
              <a:rPr lang="en-GB" sz="1100" dirty="0" err="1"/>
              <a:t>Chipwaza</a:t>
            </a:r>
            <a:r>
              <a:rPr lang="en-GB" sz="1100" dirty="0"/>
              <a:t>, B., </a:t>
            </a:r>
            <a:r>
              <a:rPr lang="en-GB" sz="1100" dirty="0" err="1"/>
              <a:t>Lilford</a:t>
            </a:r>
            <a:r>
              <a:rPr lang="en-GB" sz="1100" dirty="0"/>
              <a:t>, R., </a:t>
            </a:r>
            <a:r>
              <a:rPr lang="en-GB" sz="1100" dirty="0" err="1"/>
              <a:t>Ajisola</a:t>
            </a:r>
            <a:r>
              <a:rPr lang="en-GB" sz="1100" dirty="0"/>
              <a:t>, M., Arvanitis, T.N. and </a:t>
            </a:r>
            <a:r>
              <a:rPr lang="en-GB" sz="1100" dirty="0" err="1"/>
              <a:t>Bakibinga</a:t>
            </a:r>
            <a:r>
              <a:rPr lang="en-GB" sz="1100" dirty="0"/>
              <a:t>, P., 2020. Mobile consulting (</a:t>
            </a:r>
            <a:r>
              <a:rPr lang="en-GB" sz="1100" dirty="0" err="1"/>
              <a:t>mConsulting</a:t>
            </a:r>
            <a:r>
              <a:rPr lang="en-GB" sz="1100" dirty="0"/>
              <a:t>) and its potential for providing access to quality healthcare for populations living in low-resource settings of low-and middle-income countries. </a:t>
            </a:r>
            <a:r>
              <a:rPr lang="en-GB" sz="1100" i="1" dirty="0"/>
              <a:t>Digital health</a:t>
            </a:r>
            <a:r>
              <a:rPr lang="en-GB" sz="1100" dirty="0"/>
              <a:t>, </a:t>
            </a:r>
            <a:r>
              <a:rPr lang="en-GB" sz="1100" i="1" dirty="0"/>
              <a:t>6</a:t>
            </a:r>
            <a:r>
              <a:rPr lang="en-GB" sz="1100" dirty="0"/>
              <a:t>, p.2055207620919594.</a:t>
            </a:r>
          </a:p>
          <a:p>
            <a:r>
              <a:rPr lang="en-GB" sz="1100" dirty="0"/>
              <a:t>Moghul, M., Cazzaniga, W., Croft, F., Kinsella, N., Cahill, D. and James, N.D., 2023. Mobile health solutions for prostate cancer diagnostics—A systematic review. </a:t>
            </a:r>
            <a:r>
              <a:rPr lang="en-GB" sz="1100" i="1" dirty="0"/>
              <a:t>Clinics and Practice</a:t>
            </a:r>
            <a:r>
              <a:rPr lang="en-GB" sz="1100" dirty="0"/>
              <a:t>, </a:t>
            </a:r>
            <a:r>
              <a:rPr lang="en-GB" sz="1100" i="1" dirty="0"/>
              <a:t>13</a:t>
            </a:r>
            <a:r>
              <a:rPr lang="en-GB" sz="1100" dirty="0"/>
              <a:t>(4), pp.863-872.</a:t>
            </a:r>
            <a:endParaRPr lang="en-GB" sz="1100" i="1" dirty="0"/>
          </a:p>
          <a:p>
            <a:endParaRPr lang="en-GB" sz="1100" i="1" dirty="0"/>
          </a:p>
          <a:p>
            <a:endParaRPr lang="en-GB" sz="1100" dirty="0"/>
          </a:p>
          <a:p>
            <a:endParaRPr lang="en-GB" sz="1100" dirty="0"/>
          </a:p>
          <a:p>
            <a:endParaRPr lang="en-GB" sz="1100" dirty="0"/>
          </a:p>
        </p:txBody>
      </p:sp>
      <p:sp>
        <p:nvSpPr>
          <p:cNvPr id="4" name="Date Placeholder 3">
            <a:extLst>
              <a:ext uri="{FF2B5EF4-FFF2-40B4-BE49-F238E27FC236}">
                <a16:creationId xmlns:a16="http://schemas.microsoft.com/office/drawing/2014/main" id="{704E0DA7-0C25-7357-8363-AB8C7926A3E1}"/>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28543008-80E8-BB60-C295-E98EA4774033}"/>
              </a:ext>
            </a:extLst>
          </p:cNvPr>
          <p:cNvSpPr>
            <a:spLocks noGrp="1"/>
          </p:cNvSpPr>
          <p:nvPr>
            <p:ph type="ftr" sz="quarter" idx="11"/>
          </p:nvPr>
        </p:nvSpPr>
        <p:spPr/>
        <p:txBody>
          <a:bodyPr/>
          <a:lstStyle/>
          <a:p>
            <a:r>
              <a:rPr lang="en-GB" dirty="0"/>
              <a:t>Dr Simona Ferraraccio</a:t>
            </a:r>
          </a:p>
        </p:txBody>
      </p:sp>
      <p:sp>
        <p:nvSpPr>
          <p:cNvPr id="6" name="Slide Number Placeholder 5">
            <a:extLst>
              <a:ext uri="{FF2B5EF4-FFF2-40B4-BE49-F238E27FC236}">
                <a16:creationId xmlns:a16="http://schemas.microsoft.com/office/drawing/2014/main" id="{757A58EB-9F4E-22DD-845C-963387EDBD8F}"/>
              </a:ext>
            </a:extLst>
          </p:cNvPr>
          <p:cNvSpPr>
            <a:spLocks noGrp="1"/>
          </p:cNvSpPr>
          <p:nvPr>
            <p:ph type="sldNum" sz="quarter" idx="12"/>
          </p:nvPr>
        </p:nvSpPr>
        <p:spPr/>
        <p:txBody>
          <a:bodyPr/>
          <a:lstStyle/>
          <a:p>
            <a:fld id="{6F751E00-08BC-4BA3-B9D8-B600BC476DBA}" type="slidenum">
              <a:rPr lang="en-GB" smtClean="0"/>
              <a:t>30</a:t>
            </a:fld>
            <a:endParaRPr lang="en-GB"/>
          </a:p>
        </p:txBody>
      </p:sp>
    </p:spTree>
    <p:extLst>
      <p:ext uri="{BB962C8B-B14F-4D97-AF65-F5344CB8AC3E}">
        <p14:creationId xmlns:p14="http://schemas.microsoft.com/office/powerpoint/2010/main" val="40208638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0DC5EDF-28F8-E05B-4000-BB74745C3717}"/>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9EB68289-A7A6-E808-9C38-F4F47FB8027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BF15B9B-1F65-4E55-FE90-7791BE77851A}"/>
              </a:ext>
            </a:extLst>
          </p:cNvPr>
          <p:cNvSpPr>
            <a:spLocks noGrp="1"/>
          </p:cNvSpPr>
          <p:nvPr>
            <p:ph type="sldNum" sz="quarter" idx="12"/>
          </p:nvPr>
        </p:nvSpPr>
        <p:spPr/>
        <p:txBody>
          <a:bodyPr/>
          <a:lstStyle/>
          <a:p>
            <a:fld id="{6F751E00-08BC-4BA3-B9D8-B600BC476DBA}" type="slidenum">
              <a:rPr lang="en-GB" smtClean="0"/>
              <a:t>31</a:t>
            </a:fld>
            <a:endParaRPr lang="en-GB"/>
          </a:p>
        </p:txBody>
      </p:sp>
      <p:sp>
        <p:nvSpPr>
          <p:cNvPr id="7" name="Title 1">
            <a:extLst>
              <a:ext uri="{FF2B5EF4-FFF2-40B4-BE49-F238E27FC236}">
                <a16:creationId xmlns:a16="http://schemas.microsoft.com/office/drawing/2014/main" id="{A9B1BF4B-589F-5EEB-7FFA-40AE2E0FA401}"/>
              </a:ext>
            </a:extLst>
          </p:cNvPr>
          <p:cNvSpPr txBox="1">
            <a:spLocks/>
          </p:cNvSpPr>
          <p:nvPr/>
        </p:nvSpPr>
        <p:spPr>
          <a:xfrm>
            <a:off x="0" y="18256"/>
            <a:ext cx="10515600" cy="43380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dirty="0"/>
              <a:t>Reference specific to Bed blocking wicked problem</a:t>
            </a:r>
          </a:p>
        </p:txBody>
      </p:sp>
      <p:sp>
        <p:nvSpPr>
          <p:cNvPr id="10" name="Content Placeholder 2">
            <a:extLst>
              <a:ext uri="{FF2B5EF4-FFF2-40B4-BE49-F238E27FC236}">
                <a16:creationId xmlns:a16="http://schemas.microsoft.com/office/drawing/2014/main" id="{FD7C44B6-6615-EA1E-1C03-7258BA1D4DEA}"/>
              </a:ext>
            </a:extLst>
          </p:cNvPr>
          <p:cNvSpPr>
            <a:spLocks noGrp="1"/>
          </p:cNvSpPr>
          <p:nvPr>
            <p:ph idx="1"/>
          </p:nvPr>
        </p:nvSpPr>
        <p:spPr>
          <a:xfrm>
            <a:off x="45217" y="136525"/>
            <a:ext cx="12101565" cy="5897366"/>
          </a:xfrm>
        </p:spPr>
        <p:txBody>
          <a:bodyPr>
            <a:noAutofit/>
          </a:bodyPr>
          <a:lstStyle/>
          <a:p>
            <a:endParaRPr lang="en-GB" sz="1200" dirty="0"/>
          </a:p>
          <a:p>
            <a:r>
              <a:rPr lang="en-GB" sz="1200" dirty="0">
                <a:solidFill>
                  <a:srgbClr val="1B1B1B"/>
                </a:solidFill>
              </a:rPr>
              <a:t>Gaughan J, Gravelle H, Siciliani L. Testing the bed-blocking hypothesis: does nursing and care home supply reduce delayed hospital discharges? Health Econ. 2015 Mar;24 </a:t>
            </a:r>
            <a:r>
              <a:rPr lang="en-GB" sz="1200" dirty="0" err="1">
                <a:solidFill>
                  <a:srgbClr val="1B1B1B"/>
                </a:solidFill>
              </a:rPr>
              <a:t>Suppl</a:t>
            </a:r>
            <a:r>
              <a:rPr lang="en-GB" sz="1200" dirty="0">
                <a:solidFill>
                  <a:srgbClr val="1B1B1B"/>
                </a:solidFill>
              </a:rPr>
              <a:t> 1(</a:t>
            </a:r>
            <a:r>
              <a:rPr lang="en-GB" sz="1200" dirty="0" err="1">
                <a:solidFill>
                  <a:srgbClr val="1B1B1B"/>
                </a:solidFill>
              </a:rPr>
              <a:t>Suppl</a:t>
            </a:r>
            <a:r>
              <a:rPr lang="en-GB" sz="1200" dirty="0">
                <a:solidFill>
                  <a:srgbClr val="1B1B1B"/>
                </a:solidFill>
              </a:rPr>
              <a:t> 1):32-44. </a:t>
            </a:r>
            <a:r>
              <a:rPr lang="en-GB" sz="1200" dirty="0" err="1">
                <a:solidFill>
                  <a:srgbClr val="1B1B1B"/>
                </a:solidFill>
              </a:rPr>
              <a:t>doi</a:t>
            </a:r>
            <a:r>
              <a:rPr lang="en-GB" sz="1200" dirty="0">
                <a:solidFill>
                  <a:srgbClr val="1B1B1B"/>
                </a:solidFill>
              </a:rPr>
              <a:t>: 10.1002/hec.3150.</a:t>
            </a:r>
          </a:p>
          <a:p>
            <a:r>
              <a:rPr lang="en-GB" sz="1200" dirty="0"/>
              <a:t>Baumann M, Evans S, Perkins M, Curtis L, Netten A, Fernandez J, Huxley P. Organisation and features of hospital, intermediate care and social services in English sites with low rates of delayed discharge. Health and Social Care in the Community. 2007;15(4):295–305. </a:t>
            </a:r>
            <a:r>
              <a:rPr lang="en-GB" sz="1200" dirty="0" err="1"/>
              <a:t>doi</a:t>
            </a:r>
            <a:r>
              <a:rPr lang="en-GB" sz="1200" dirty="0"/>
              <a:t>: 10.1111/j.1365-2524.2007.00697.x.</a:t>
            </a:r>
          </a:p>
          <a:p>
            <a:r>
              <a:rPr lang="en-GB" sz="1200" dirty="0"/>
              <a:t>Caremark. (2026). </a:t>
            </a:r>
            <a:r>
              <a:rPr lang="en-GB" sz="1200" i="1" dirty="0"/>
              <a:t>Bed Blocking: How the Crisis in England is preventing People from Receiving the Care they Need at Home. </a:t>
            </a:r>
            <a:r>
              <a:rPr lang="en-GB" sz="1200" dirty="0"/>
              <a:t>Available at: </a:t>
            </a:r>
            <a:r>
              <a:rPr lang="en-GB" sz="1200" dirty="0">
                <a:hlinkClick r:id="rId2"/>
              </a:rPr>
              <a:t>Bed Blocking: How the Crisis in England is preventing People from Receiving the Care they Need at Home.  | Caremark</a:t>
            </a:r>
            <a:endParaRPr lang="en-GB" sz="1200" i="1" dirty="0"/>
          </a:p>
          <a:p>
            <a:r>
              <a:rPr lang="en-GB" sz="1200" dirty="0"/>
              <a:t>David Foster. (2023). </a:t>
            </a:r>
            <a:r>
              <a:rPr lang="en-GB" sz="1200" i="1" dirty="0"/>
              <a:t>Delayed hospital discharges and adult social care. </a:t>
            </a:r>
            <a:r>
              <a:rPr lang="en-GB" sz="1200" dirty="0"/>
              <a:t>UK Parliament. Available at: </a:t>
            </a:r>
            <a:r>
              <a:rPr lang="en-GB" sz="1200" dirty="0">
                <a:hlinkClick r:id="rId3"/>
              </a:rPr>
              <a:t>Delayed hospital discharges and adult social care</a:t>
            </a:r>
            <a:endParaRPr lang="en-GB" sz="1200" dirty="0"/>
          </a:p>
          <a:p>
            <a:r>
              <a:rPr lang="en-GB" sz="1200" dirty="0"/>
              <a:t>David Oliver. (2023). </a:t>
            </a:r>
            <a:r>
              <a:rPr lang="en-GB" sz="1200" i="1" dirty="0"/>
              <a:t>David Oliver: Will block purchasing care home beds solve the urgent care crisis? </a:t>
            </a:r>
            <a:r>
              <a:rPr lang="en-GB" sz="1200" dirty="0"/>
              <a:t>BMJ. DOI: </a:t>
            </a:r>
            <a:r>
              <a:rPr lang="en-GB" sz="1200" dirty="0">
                <a:hlinkClick r:id="rId4"/>
              </a:rPr>
              <a:t>https://doi.org/10.1136/bmj.p83</a:t>
            </a:r>
            <a:endParaRPr lang="en-GB" sz="1200" dirty="0"/>
          </a:p>
          <a:p>
            <a:r>
              <a:rPr lang="en-GB" sz="1200" dirty="0"/>
              <a:t>Blackall M. NHS crisis: Health leaders raise alarm over “overwhelmed” hospitals at No 10 summit with Rishi Sunak. </a:t>
            </a:r>
            <a:r>
              <a:rPr lang="en-GB" sz="1200" i="1" dirty="0"/>
              <a:t>iNews</a:t>
            </a:r>
            <a:r>
              <a:rPr lang="en-GB" sz="1200" dirty="0"/>
              <a:t> 2023. </a:t>
            </a:r>
            <a:r>
              <a:rPr lang="en-GB" sz="1200" dirty="0">
                <a:hlinkClick r:id="rId5"/>
              </a:rPr>
              <a:t>https://inews.co.uk/news/nhs-crisis-health-leaders-downing-street-rishi-sunak-forum-2070856</a:t>
            </a:r>
            <a:endParaRPr lang="en-GB" sz="1200" dirty="0"/>
          </a:p>
          <a:p>
            <a:r>
              <a:rPr lang="en-GB" sz="1200" dirty="0"/>
              <a:t>Parsley D. NHS discharges patients into hotels to ease bed blocking and A&amp;E crisis. </a:t>
            </a:r>
            <a:r>
              <a:rPr lang="en-GB" sz="1200" i="1" dirty="0"/>
              <a:t>iNews</a:t>
            </a:r>
            <a:r>
              <a:rPr lang="en-GB" sz="1200" dirty="0"/>
              <a:t> 2023. </a:t>
            </a:r>
            <a:r>
              <a:rPr lang="en-GB" sz="1200" dirty="0">
                <a:hlinkClick r:id="rId6"/>
              </a:rPr>
              <a:t>https://inews.co.uk/news/nhs-discharges-patients-into-hotels-to-ease-bed-blocking-and-ae-crisis-2064833</a:t>
            </a:r>
            <a:endParaRPr lang="en-GB" sz="1200" dirty="0"/>
          </a:p>
          <a:p>
            <a:r>
              <a:rPr lang="en-GB" sz="1200" dirty="0"/>
              <a:t>Geissler H. 13 000 hospital beds blocked by “fit” patients. </a:t>
            </a:r>
            <a:r>
              <a:rPr lang="en-GB" sz="1200" i="1" dirty="0"/>
              <a:t>Daily Express</a:t>
            </a:r>
            <a:r>
              <a:rPr lang="en-GB" sz="1200" dirty="0"/>
              <a:t> 2022. </a:t>
            </a:r>
            <a:r>
              <a:rPr lang="en-GB" sz="1200" dirty="0">
                <a:hlinkClick r:id="rId7"/>
              </a:rPr>
              <a:t>https://www.express.co.uk/news/uk/1707340/hospital-beds-blocked-healthy-patients</a:t>
            </a:r>
            <a:endParaRPr lang="en-GB" sz="1200" dirty="0"/>
          </a:p>
          <a:p>
            <a:r>
              <a:rPr lang="en-GB" sz="1200" dirty="0"/>
              <a:t>Rocks S, Rachet-Jacquet L. How many hospital beds will the NHS need over the coming decade? Health Foundation. 2022. </a:t>
            </a:r>
            <a:r>
              <a:rPr lang="en-GB" sz="1200" dirty="0">
                <a:hlinkClick r:id="rId8"/>
              </a:rPr>
              <a:t>https://www.health.org.uk/publications/reports/how-many-beds-will-the-nhs-need-over-the-coming-decade</a:t>
            </a:r>
            <a:endParaRPr lang="en-GB" sz="1200" dirty="0"/>
          </a:p>
          <a:p>
            <a:r>
              <a:rPr lang="en-GB" sz="1200" dirty="0" err="1"/>
              <a:t>Bottery</a:t>
            </a:r>
            <a:r>
              <a:rPr lang="en-GB" sz="1200" dirty="0"/>
              <a:t> S, Jefferies D. Social care 360. King’s Fund. 2022. </a:t>
            </a:r>
            <a:r>
              <a:rPr lang="en-GB" sz="1200" dirty="0">
                <a:hlinkClick r:id="rId9"/>
              </a:rPr>
              <a:t>https://www.kingsfund.org.uk/publications/social-care-360</a:t>
            </a:r>
            <a:endParaRPr lang="en-GB" sz="1200" dirty="0"/>
          </a:p>
          <a:p>
            <a:r>
              <a:rPr lang="en-US" altLang="en-US" sz="1200" dirty="0">
                <a:solidFill>
                  <a:srgbClr val="333333"/>
                </a:solidFill>
                <a:latin typeface="Arial" panose="020B0604020202020204" pitchFamily="34" charset="0"/>
                <a:ea typeface="inherit"/>
              </a:rPr>
              <a:t>David Oliver: England is still waiting for social care solutions</a:t>
            </a:r>
            <a:r>
              <a:rPr lang="en-US" altLang="en-US" sz="1200" dirty="0">
                <a:solidFill>
                  <a:srgbClr val="333333"/>
                </a:solidFill>
                <a:latin typeface="Arial" panose="020B0604020202020204" pitchFamily="34" charset="0"/>
                <a:ea typeface="interfaceregular"/>
              </a:rPr>
              <a:t>. BMJ</a:t>
            </a:r>
            <a:r>
              <a:rPr lang="en-US" altLang="en-US" sz="1200" dirty="0">
                <a:solidFill>
                  <a:srgbClr val="333333"/>
                </a:solidFill>
                <a:latin typeface="Arial" panose="020B0604020202020204" pitchFamily="34" charset="0"/>
                <a:ea typeface="inherit"/>
              </a:rPr>
              <a:t>2022</a:t>
            </a:r>
            <a:r>
              <a:rPr lang="en-US" altLang="en-US" sz="1200" dirty="0">
                <a:solidFill>
                  <a:srgbClr val="333333"/>
                </a:solidFill>
                <a:latin typeface="Arial" panose="020B0604020202020204" pitchFamily="34" charset="0"/>
                <a:ea typeface="interfaceregular"/>
              </a:rPr>
              <a:t>;</a:t>
            </a:r>
            <a:r>
              <a:rPr lang="en-US" altLang="en-US" sz="1200" dirty="0">
                <a:solidFill>
                  <a:srgbClr val="333333"/>
                </a:solidFill>
                <a:latin typeface="Arial" panose="020B0604020202020204" pitchFamily="34" charset="0"/>
                <a:ea typeface="inherit"/>
              </a:rPr>
              <a:t>379</a:t>
            </a:r>
            <a:r>
              <a:rPr lang="en-US" altLang="en-US" sz="1200" dirty="0">
                <a:solidFill>
                  <a:srgbClr val="333333"/>
                </a:solidFill>
                <a:latin typeface="Arial" panose="020B0604020202020204" pitchFamily="34" charset="0"/>
                <a:ea typeface="interfaceregular"/>
              </a:rPr>
              <a:t>:</a:t>
            </a:r>
            <a:r>
              <a:rPr lang="en-US" altLang="en-US" sz="1200" dirty="0">
                <a:solidFill>
                  <a:srgbClr val="333333"/>
                </a:solidFill>
                <a:latin typeface="Arial" panose="020B0604020202020204" pitchFamily="34" charset="0"/>
                <a:ea typeface="inherit"/>
              </a:rPr>
              <a:t>o2861</a:t>
            </a:r>
            <a:r>
              <a:rPr lang="en-US" altLang="en-US" sz="1200" dirty="0">
                <a:solidFill>
                  <a:srgbClr val="333333"/>
                </a:solidFill>
                <a:latin typeface="Arial" panose="020B0604020202020204" pitchFamily="34" charset="0"/>
                <a:ea typeface="interfaceregular"/>
              </a:rPr>
              <a:t>.</a:t>
            </a:r>
            <a:r>
              <a:rPr lang="en-US" altLang="en-US" sz="1200" dirty="0">
                <a:solidFill>
                  <a:srgbClr val="333333"/>
                </a:solidFill>
                <a:latin typeface="Arial" panose="020B0604020202020204" pitchFamily="34" charset="0"/>
                <a:ea typeface="inherit"/>
              </a:rPr>
              <a:t> doi:10.1136/bmj.o2861</a:t>
            </a:r>
            <a:r>
              <a:rPr lang="en-US" altLang="en-US" sz="1200" dirty="0">
                <a:solidFill>
                  <a:srgbClr val="333333"/>
                </a:solidFill>
                <a:latin typeface="Arial" panose="020B0604020202020204" pitchFamily="34" charset="0"/>
                <a:ea typeface="interfaceregular"/>
              </a:rPr>
              <a:t> </a:t>
            </a:r>
            <a:r>
              <a:rPr lang="en-US" altLang="en-US" sz="1200" dirty="0">
                <a:solidFill>
                  <a:srgbClr val="333333"/>
                </a:solidFill>
                <a:latin typeface="Arial" panose="020B0604020202020204" pitchFamily="34" charset="0"/>
                <a:ea typeface="inherit"/>
              </a:rPr>
              <a:t>pmid:36450403</a:t>
            </a:r>
          </a:p>
          <a:p>
            <a:r>
              <a:rPr lang="en-GB" sz="1200" dirty="0"/>
              <a:t>Clair Thorstensen-Woll, Simon </a:t>
            </a:r>
            <a:r>
              <a:rPr lang="en-GB" sz="1200" dirty="0" err="1"/>
              <a:t>Bottery</a:t>
            </a:r>
            <a:r>
              <a:rPr lang="en-GB" sz="1200" dirty="0"/>
              <a:t>. (2021). </a:t>
            </a:r>
            <a:r>
              <a:rPr lang="en-GB" sz="1200" i="1" dirty="0"/>
              <a:t>Integrated care systems and social care</a:t>
            </a:r>
            <a:r>
              <a:rPr lang="en-GB" sz="1200" dirty="0"/>
              <a:t>. The King’s Fund. Available at:</a:t>
            </a:r>
            <a:r>
              <a:rPr lang="en-GB" sz="1200" i="1" dirty="0"/>
              <a:t> </a:t>
            </a:r>
            <a:r>
              <a:rPr lang="en-GB" sz="1200" dirty="0">
                <a:hlinkClick r:id="rId10"/>
              </a:rPr>
              <a:t>Integrated Care Systems And Social Care: The Opportunities And Challenges | The King's Fund</a:t>
            </a:r>
            <a:endParaRPr lang="en-GB" sz="1200" dirty="0"/>
          </a:p>
          <a:p>
            <a:r>
              <a:rPr lang="en-GB" sz="1200" dirty="0"/>
              <a:t>The Health Foundations. (2026). </a:t>
            </a:r>
            <a:r>
              <a:rPr lang="en-GB" sz="1200" i="1" dirty="0"/>
              <a:t>Housing. </a:t>
            </a:r>
            <a:r>
              <a:rPr lang="en-GB" sz="1200" dirty="0"/>
              <a:t>Available at</a:t>
            </a:r>
            <a:r>
              <a:rPr lang="en-GB" sz="1200" i="1" dirty="0"/>
              <a:t>: </a:t>
            </a:r>
            <a:r>
              <a:rPr lang="en-GB" sz="1200" dirty="0">
                <a:hlinkClick r:id="rId11"/>
              </a:rPr>
              <a:t>Housing | The Health Foundation</a:t>
            </a:r>
            <a:endParaRPr lang="en-GB" sz="1200" dirty="0"/>
          </a:p>
          <a:p>
            <a:r>
              <a:rPr lang="en-GB" sz="1200" dirty="0"/>
              <a:t>Sally </a:t>
            </a:r>
            <a:r>
              <a:rPr lang="en-GB" sz="1200" dirty="0" err="1"/>
              <a:t>Gainsbury</a:t>
            </a:r>
            <a:r>
              <a:rPr lang="en-GB" sz="1200" dirty="0"/>
              <a:t>, Sophie Julian. (2024).</a:t>
            </a:r>
            <a:r>
              <a:rPr lang="en-GB" sz="1200" i="1" dirty="0"/>
              <a:t> Health and care finance tracker. </a:t>
            </a:r>
            <a:r>
              <a:rPr lang="en-GB" sz="1200" dirty="0"/>
              <a:t>Nuffield Trust. Available at: </a:t>
            </a:r>
            <a:r>
              <a:rPr lang="en-GB" sz="1200" dirty="0">
                <a:hlinkClick r:id="rId12"/>
              </a:rPr>
              <a:t>Health and care finance tracker | Nuffield Trust</a:t>
            </a:r>
            <a:endParaRPr lang="en-GB" sz="1200" dirty="0"/>
          </a:p>
          <a:p>
            <a:r>
              <a:rPr lang="en-GB" sz="1200" dirty="0"/>
              <a:t>Chen, H., </a:t>
            </a:r>
            <a:r>
              <a:rPr lang="en-GB" sz="1200" dirty="0" err="1"/>
              <a:t>Walabyeki</a:t>
            </a:r>
            <a:r>
              <a:rPr lang="en-GB" sz="1200" dirty="0"/>
              <a:t>, J., Johnson, M., Boland, E., Seymour, J. and Macleod, U., 2019. An integrated understanding of the complex drivers of emergency presentations and admissions in cancer patients: Qualitative modelling of secondary-care health professionals’ experiences and views. </a:t>
            </a:r>
            <a:r>
              <a:rPr lang="en-GB" sz="1200" i="1" dirty="0" err="1"/>
              <a:t>PLoS</a:t>
            </a:r>
            <a:r>
              <a:rPr lang="en-GB" sz="1200" i="1" dirty="0"/>
              <a:t> One</a:t>
            </a:r>
            <a:r>
              <a:rPr lang="en-GB" sz="1200" dirty="0"/>
              <a:t>, </a:t>
            </a:r>
            <a:r>
              <a:rPr lang="en-GB" sz="1200" i="1" dirty="0"/>
              <a:t>14</a:t>
            </a:r>
            <a:r>
              <a:rPr lang="en-GB" sz="1200" dirty="0"/>
              <a:t>(5), p.e0216430.</a:t>
            </a:r>
          </a:p>
          <a:p>
            <a:r>
              <a:rPr lang="en-GB" sz="1200" dirty="0"/>
              <a:t>Glasby, J., 2003. </a:t>
            </a:r>
            <a:r>
              <a:rPr lang="en-GB" sz="1200" i="1" dirty="0"/>
              <a:t>Hospital discharge: integrating health and social care</a:t>
            </a:r>
            <a:r>
              <a:rPr lang="en-GB" sz="1200" dirty="0"/>
              <a:t>. Radcliffe Publishing.</a:t>
            </a:r>
            <a:endParaRPr lang="en-GB" sz="1200" i="1" dirty="0"/>
          </a:p>
          <a:p>
            <a:endParaRPr lang="en-GB" sz="1200" i="1" dirty="0"/>
          </a:p>
          <a:p>
            <a:endParaRPr lang="en-GB" sz="1200" dirty="0"/>
          </a:p>
          <a:p>
            <a:endParaRPr lang="en-GB" sz="1200" dirty="0"/>
          </a:p>
          <a:p>
            <a:endParaRPr lang="en-GB" sz="1200" dirty="0"/>
          </a:p>
          <a:p>
            <a:endParaRPr lang="en-GB" sz="1200" dirty="0"/>
          </a:p>
        </p:txBody>
      </p:sp>
    </p:spTree>
    <p:extLst>
      <p:ext uri="{BB962C8B-B14F-4D97-AF65-F5344CB8AC3E}">
        <p14:creationId xmlns:p14="http://schemas.microsoft.com/office/powerpoint/2010/main" val="30516268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CDB6B32-5E1D-16D7-C0EB-670B7ECBA6B2}"/>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CE09B15A-45B0-EDDD-5FB5-F2F27C2BDB6A}"/>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C684490-E997-CEB5-D9CC-F0F0A2CD4F0E}"/>
              </a:ext>
            </a:extLst>
          </p:cNvPr>
          <p:cNvSpPr>
            <a:spLocks noGrp="1"/>
          </p:cNvSpPr>
          <p:nvPr>
            <p:ph type="sldNum" sz="quarter" idx="12"/>
          </p:nvPr>
        </p:nvSpPr>
        <p:spPr/>
        <p:txBody>
          <a:bodyPr/>
          <a:lstStyle/>
          <a:p>
            <a:fld id="{6F751E00-08BC-4BA3-B9D8-B600BC476DBA}" type="slidenum">
              <a:rPr lang="en-GB" smtClean="0"/>
              <a:t>32</a:t>
            </a:fld>
            <a:endParaRPr lang="en-GB"/>
          </a:p>
        </p:txBody>
      </p:sp>
      <p:sp>
        <p:nvSpPr>
          <p:cNvPr id="7" name="Title 1">
            <a:extLst>
              <a:ext uri="{FF2B5EF4-FFF2-40B4-BE49-F238E27FC236}">
                <a16:creationId xmlns:a16="http://schemas.microsoft.com/office/drawing/2014/main" id="{AEAEECFF-77C2-703D-8E11-D1367953904D}"/>
              </a:ext>
            </a:extLst>
          </p:cNvPr>
          <p:cNvSpPr txBox="1">
            <a:spLocks/>
          </p:cNvSpPr>
          <p:nvPr/>
        </p:nvSpPr>
        <p:spPr>
          <a:xfrm>
            <a:off x="0" y="18255"/>
            <a:ext cx="10515600" cy="61479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dirty="0"/>
              <a:t>Reference specific to Shortage of staff</a:t>
            </a:r>
          </a:p>
        </p:txBody>
      </p:sp>
      <p:sp>
        <p:nvSpPr>
          <p:cNvPr id="8" name="Content Placeholder 2">
            <a:extLst>
              <a:ext uri="{FF2B5EF4-FFF2-40B4-BE49-F238E27FC236}">
                <a16:creationId xmlns:a16="http://schemas.microsoft.com/office/drawing/2014/main" id="{5E472342-00B0-34E6-E7CA-B34531230853}"/>
              </a:ext>
            </a:extLst>
          </p:cNvPr>
          <p:cNvSpPr txBox="1">
            <a:spLocks/>
          </p:cNvSpPr>
          <p:nvPr/>
        </p:nvSpPr>
        <p:spPr>
          <a:xfrm>
            <a:off x="45217" y="633046"/>
            <a:ext cx="12101565" cy="513075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200" dirty="0"/>
          </a:p>
          <a:p>
            <a:endParaRPr lang="en-GB" sz="1200" dirty="0"/>
          </a:p>
          <a:p>
            <a:endParaRPr lang="en-GB" sz="1200" dirty="0"/>
          </a:p>
        </p:txBody>
      </p:sp>
      <p:sp>
        <p:nvSpPr>
          <p:cNvPr id="10" name="TextBox 9">
            <a:extLst>
              <a:ext uri="{FF2B5EF4-FFF2-40B4-BE49-F238E27FC236}">
                <a16:creationId xmlns:a16="http://schemas.microsoft.com/office/drawing/2014/main" id="{2569448F-3C2B-7E3D-9C2C-26495486C2F7}"/>
              </a:ext>
            </a:extLst>
          </p:cNvPr>
          <p:cNvSpPr txBox="1"/>
          <p:nvPr/>
        </p:nvSpPr>
        <p:spPr>
          <a:xfrm>
            <a:off x="45217" y="863365"/>
            <a:ext cx="12146783" cy="5447645"/>
          </a:xfrm>
          <a:prstGeom prst="rect">
            <a:avLst/>
          </a:prstGeom>
          <a:noFill/>
        </p:spPr>
        <p:txBody>
          <a:bodyPr wrap="square">
            <a:spAutoFit/>
          </a:bodyPr>
          <a:lstStyle/>
          <a:p>
            <a:pPr marL="285750" indent="-285750">
              <a:buFont typeface="Arial" panose="020B0604020202020204" pitchFamily="34" charset="0"/>
              <a:buChar char="•"/>
            </a:pPr>
            <a:r>
              <a:rPr lang="en-GB" sz="1200" dirty="0"/>
              <a:t>Gail Kinman, Kevin Teoh, and Anne Harriss. (2020). </a:t>
            </a:r>
            <a:r>
              <a:rPr lang="en-GB" sz="1200" i="1" dirty="0"/>
              <a:t>The Mental Health and Wellbeing of Nurses and Midwives in the United Kingdom. </a:t>
            </a:r>
            <a:r>
              <a:rPr lang="en-GB" sz="1200" dirty="0"/>
              <a:t>NHS Health at Work. Available at: </a:t>
            </a:r>
            <a:r>
              <a:rPr lang="en-GB" sz="1200" dirty="0">
                <a:hlinkClick r:id="rId2"/>
              </a:rPr>
              <a:t>3.7.20_Mental_Health_of_Nurses.pdf</a:t>
            </a:r>
            <a:endParaRPr lang="en-GB" sz="1200" dirty="0"/>
          </a:p>
          <a:p>
            <a:pPr marL="285750" indent="-285750">
              <a:buFont typeface="Arial" panose="020B0604020202020204" pitchFamily="34" charset="0"/>
              <a:buChar char="•"/>
            </a:pPr>
            <a:r>
              <a:rPr lang="en-GB" sz="1200" dirty="0"/>
              <a:t>Sharon Nash. (2025). </a:t>
            </a:r>
            <a:r>
              <a:rPr lang="en-GB" sz="1200" i="1" dirty="0"/>
              <a:t>From burnout to belief: reflections on reforming the NHS from within. </a:t>
            </a:r>
            <a:r>
              <a:rPr lang="en-GB" sz="1200" dirty="0"/>
              <a:t>The King’s Fund. Available at: </a:t>
            </a:r>
            <a:r>
              <a:rPr lang="en-GB" sz="1200" dirty="0">
                <a:hlinkClick r:id="rId3"/>
              </a:rPr>
              <a:t>From Burnout To Belief: Reflections On Reforming The NHS From Within | The King's Fund</a:t>
            </a:r>
            <a:endParaRPr lang="en-GB" sz="1200" dirty="0"/>
          </a:p>
          <a:p>
            <a:pPr marL="285750" indent="-285750">
              <a:buFont typeface="Arial" panose="020B0604020202020204" pitchFamily="34" charset="0"/>
              <a:buChar char="•"/>
            </a:pPr>
            <a:r>
              <a:rPr lang="en-GB" sz="1200" dirty="0"/>
              <a:t>House of Commons Health and Social Care Committee. (2021). </a:t>
            </a:r>
            <a:r>
              <a:rPr lang="en-GB" sz="1200" i="1" dirty="0"/>
              <a:t>Workforce burnout and resilience in the NHS and social care. </a:t>
            </a:r>
            <a:r>
              <a:rPr lang="en-GB" sz="1200" dirty="0"/>
              <a:t>Available at: </a:t>
            </a:r>
            <a:r>
              <a:rPr lang="en-GB" sz="1200" dirty="0">
                <a:hlinkClick r:id="rId4"/>
              </a:rPr>
              <a:t>Workforce burnout and resilience in the NHS and social care</a:t>
            </a:r>
            <a:endParaRPr lang="en-GB" sz="1200" dirty="0"/>
          </a:p>
          <a:p>
            <a:pPr marL="285750" indent="-285750">
              <a:buFont typeface="Arial" panose="020B0604020202020204" pitchFamily="34" charset="0"/>
              <a:buChar char="•"/>
            </a:pPr>
            <a:r>
              <a:rPr lang="en-GB" sz="1200" dirty="0" err="1"/>
              <a:t>Sideri</a:t>
            </a:r>
            <a:r>
              <a:rPr lang="en-GB" sz="1200" dirty="0"/>
              <a:t>, A. D., E. </a:t>
            </a:r>
            <a:r>
              <a:rPr lang="en-GB" sz="1200" dirty="0" err="1"/>
              <a:t>Kipoulas</a:t>
            </a:r>
            <a:r>
              <a:rPr lang="en-GB" sz="1200" dirty="0"/>
              <a:t>, A. Leddy, and C. Hackmann. 2025. “ Prevalence and Risk Factors of Burnout Among Mental Health Professionals in the NHS: A Systematic Review.” </a:t>
            </a:r>
            <a:r>
              <a:rPr lang="en-GB" sz="1200" i="1" dirty="0"/>
              <a:t>Counselling and Psychotherapy Research</a:t>
            </a:r>
            <a:r>
              <a:rPr lang="en-GB" sz="1200" dirty="0"/>
              <a:t> 25, no. 4: e70055. DOI: </a:t>
            </a:r>
            <a:r>
              <a:rPr lang="en-GB" sz="1200" dirty="0">
                <a:hlinkClick r:id="rId5"/>
              </a:rPr>
              <a:t>https://doi.org/10.1002/capr.70055</a:t>
            </a:r>
            <a:r>
              <a:rPr lang="en-GB" sz="1200" dirty="0"/>
              <a:t>.</a:t>
            </a:r>
            <a:r>
              <a:rPr lang="en-GB" sz="1200" i="1" dirty="0"/>
              <a:t> </a:t>
            </a:r>
          </a:p>
          <a:p>
            <a:pPr marL="285750" indent="-285750">
              <a:buFont typeface="Arial" panose="020B0604020202020204" pitchFamily="34" charset="0"/>
              <a:buChar char="•"/>
            </a:pPr>
            <a:r>
              <a:rPr lang="en-GB" sz="1200" dirty="0"/>
              <a:t>Lucia Rolewicz, Billy Palmer. (2024). </a:t>
            </a:r>
            <a:r>
              <a:rPr lang="en-GB" sz="1200" i="1" dirty="0"/>
              <a:t>What health and care need: #1 – NHS staffing. </a:t>
            </a:r>
            <a:r>
              <a:rPr lang="en-GB" sz="1200" dirty="0"/>
              <a:t>Nuffield Trust. Available at: </a:t>
            </a:r>
            <a:r>
              <a:rPr lang="en-GB" sz="1200" dirty="0">
                <a:hlinkClick r:id="rId6"/>
              </a:rPr>
              <a:t>What health and care need: #1 – NHS staffing | Nuffield Trust</a:t>
            </a:r>
            <a:endParaRPr lang="en-GB" sz="1200" dirty="0"/>
          </a:p>
          <a:p>
            <a:pPr marL="285750" indent="-285750">
              <a:buFont typeface="Arial" panose="020B0604020202020204" pitchFamily="34" charset="0"/>
              <a:buChar char="•"/>
            </a:pPr>
            <a:r>
              <a:rPr lang="en-GB" sz="1200" dirty="0"/>
              <a:t>Rob McNeil. (2023). </a:t>
            </a:r>
            <a:r>
              <a:rPr lang="en-GB" sz="1200" i="1" dirty="0"/>
              <a:t>Migration and the health and care workforce. </a:t>
            </a:r>
            <a:r>
              <a:rPr lang="en-GB" sz="1200" dirty="0"/>
              <a:t>The migration Observatory. Available at</a:t>
            </a:r>
            <a:r>
              <a:rPr lang="en-GB" sz="1200" i="1" dirty="0"/>
              <a:t>: </a:t>
            </a:r>
            <a:r>
              <a:rPr lang="en-GB" sz="1200" dirty="0">
                <a:hlinkClick r:id="rId7"/>
              </a:rPr>
              <a:t>Migration and the health and care workforce - Migration Observatory</a:t>
            </a:r>
            <a:endParaRPr lang="en-GB" sz="1200" dirty="0"/>
          </a:p>
          <a:p>
            <a:pPr marL="285750" indent="-285750">
              <a:buFont typeface="Arial" panose="020B0604020202020204" pitchFamily="34" charset="0"/>
              <a:buChar char="•"/>
            </a:pPr>
            <a:r>
              <a:rPr lang="en-GB" sz="1200" dirty="0"/>
              <a:t>Combes, J. B., Elliott, R. F., &amp; </a:t>
            </a:r>
            <a:r>
              <a:rPr lang="en-GB" sz="1200" dirty="0" err="1"/>
              <a:t>Skåtun</a:t>
            </a:r>
            <a:r>
              <a:rPr lang="en-GB" sz="1200" dirty="0"/>
              <a:t>, D. (2018). Hospital staff shortage: the role of the competitiveness of pay of different groups of nursing staff on staff shortage. </a:t>
            </a:r>
            <a:r>
              <a:rPr lang="en-GB" sz="1200" i="1" dirty="0"/>
              <a:t>Applied Economics</a:t>
            </a:r>
            <a:r>
              <a:rPr lang="en-GB" sz="1200" dirty="0"/>
              <a:t>, </a:t>
            </a:r>
            <a:r>
              <a:rPr lang="en-GB" sz="1200" i="1" dirty="0"/>
              <a:t>50</a:t>
            </a:r>
            <a:r>
              <a:rPr lang="en-GB" sz="1200" dirty="0"/>
              <a:t>(60), 6547–6552. </a:t>
            </a:r>
            <a:r>
              <a:rPr lang="en-GB" sz="1200" dirty="0">
                <a:hlinkClick r:id="rId8"/>
              </a:rPr>
              <a:t>https://doi.org/10.1080/00036846.2018.1490000</a:t>
            </a:r>
            <a:endParaRPr lang="en-GB" sz="1200" dirty="0"/>
          </a:p>
          <a:p>
            <a:pPr marL="285750" indent="-285750">
              <a:buFont typeface="Arial" panose="020B0604020202020204" pitchFamily="34" charset="0"/>
              <a:buChar char="•"/>
            </a:pPr>
            <a:r>
              <a:rPr lang="en-GB" sz="1200" dirty="0"/>
              <a:t>Tomas Ferreira, Escalating competition in NHS: implications for healthcare quality and workforce sustainability, </a:t>
            </a:r>
            <a:r>
              <a:rPr lang="en-GB" sz="1200" i="1" dirty="0"/>
              <a:t>Postgraduate Medical Journal</a:t>
            </a:r>
            <a:r>
              <a:rPr lang="en-GB" sz="1200" dirty="0"/>
              <a:t>, Volume 100, Issue 1184, June 2024, Pages 361–365, </a:t>
            </a:r>
            <a:r>
              <a:rPr lang="en-GB" sz="1200" dirty="0">
                <a:hlinkClick r:id="rId9"/>
              </a:rPr>
              <a:t>https://doi.org/10.1093/postmj/qgad131</a:t>
            </a:r>
            <a:endParaRPr lang="en-GB" sz="1200" dirty="0"/>
          </a:p>
          <a:p>
            <a:pPr marL="285750" indent="-285750">
              <a:buFont typeface="Arial" panose="020B0604020202020204" pitchFamily="34" charset="0"/>
              <a:buChar char="•"/>
            </a:pPr>
            <a:r>
              <a:rPr lang="en-GB" sz="1200" dirty="0"/>
              <a:t>Michael Anderson, Ciaran O'Neill, Prof Jill Macleod Clark, Andrew Street, Michael Woods, Charlotte Johnston-Webber, Anita Charlesworth, Moira Whyte, Margaret Foster, Azeem Majeed, Emma Pitchforth, Elias Mossialos, Miqdad Asaria, Alistair McGuire. (2021). </a:t>
            </a:r>
            <a:r>
              <a:rPr lang="en-GB" sz="1200" i="1" dirty="0"/>
              <a:t>Securing a sustainable and fit-for-purpose UK health and care workforce. </a:t>
            </a:r>
            <a:r>
              <a:rPr lang="en-GB" sz="1200" dirty="0"/>
              <a:t>The Lancet. Available at:</a:t>
            </a:r>
            <a:r>
              <a:rPr lang="en-GB" sz="1200" i="1" dirty="0"/>
              <a:t> </a:t>
            </a:r>
            <a:r>
              <a:rPr lang="en-GB" sz="1200" dirty="0">
                <a:hlinkClick r:id="rId10"/>
              </a:rPr>
              <a:t>Securing a sustainable and fit-for-purpose UK health and care workforce - The Lancet</a:t>
            </a:r>
            <a:endParaRPr lang="en-GB" sz="1200" dirty="0"/>
          </a:p>
          <a:p>
            <a:pPr marL="285750" indent="-285750">
              <a:buFont typeface="Arial" panose="020B0604020202020204" pitchFamily="34" charset="0"/>
              <a:buChar char="•"/>
            </a:pPr>
            <a:r>
              <a:rPr lang="en-GB" sz="1200" dirty="0"/>
              <a:t>Ward, and Wood, (2000), Education and training of healthcare staff: the barriers to its success. European Journal of Cancer Care, 9: 80-85. </a:t>
            </a:r>
            <a:r>
              <a:rPr lang="en-GB" sz="1200" dirty="0">
                <a:hlinkClick r:id="rId11"/>
              </a:rPr>
              <a:t>https://doi.org/10.1046/j.1365-2354.2000.00205.x</a:t>
            </a:r>
            <a:endParaRPr lang="en-GB" sz="1200" dirty="0"/>
          </a:p>
          <a:p>
            <a:pPr marL="285750" indent="-285750">
              <a:buFont typeface="Arial" panose="020B0604020202020204" pitchFamily="34" charset="0"/>
              <a:buChar char="•"/>
            </a:pPr>
            <a:r>
              <a:rPr lang="en-GB" sz="1200" dirty="0"/>
              <a:t>Louise </a:t>
            </a:r>
            <a:r>
              <a:rPr lang="en-GB" sz="1200" dirty="0" err="1"/>
              <a:t>Dalingwater</a:t>
            </a:r>
            <a:r>
              <a:rPr lang="en-GB" sz="1200" dirty="0"/>
              <a:t>. (2019). </a:t>
            </a:r>
            <a:r>
              <a:rPr lang="en-GB" sz="1200" i="1" dirty="0"/>
              <a:t>NHS staffing shortages and the Brexit effect. </a:t>
            </a:r>
            <a:r>
              <a:rPr lang="en-GB" sz="1200" dirty="0"/>
              <a:t>Open Edition Journal. DOI: </a:t>
            </a:r>
            <a:r>
              <a:rPr lang="en-GB" sz="1200" dirty="0">
                <a:hlinkClick r:id="rId12"/>
              </a:rPr>
              <a:t>https://doi.org/10.4000/osb.3216</a:t>
            </a:r>
            <a:endParaRPr lang="en-GB" sz="1200" dirty="0"/>
          </a:p>
          <a:p>
            <a:pPr marL="285750" indent="-285750">
              <a:buFont typeface="Arial" panose="020B0604020202020204" pitchFamily="34" charset="0"/>
              <a:buChar char="•"/>
            </a:pPr>
            <a:r>
              <a:rPr lang="en-GB" sz="1200" dirty="0"/>
              <a:t>Elizabeth A. Girot, John W. Albarran. (2012). </a:t>
            </a:r>
            <a:r>
              <a:rPr lang="en-GB" sz="1200" i="1" dirty="0"/>
              <a:t>Sustaining the education workforce in healthcare: Challenges for the future. </a:t>
            </a:r>
            <a:r>
              <a:rPr lang="en-GB" sz="1200" dirty="0"/>
              <a:t>Nurse Education Today, DOI: https://doi.org/10.1016/j.nedt.2011.01.009.</a:t>
            </a:r>
          </a:p>
          <a:p>
            <a:pPr marL="285750" indent="-285750">
              <a:buFont typeface="Arial" panose="020B0604020202020204" pitchFamily="34" charset="0"/>
              <a:buChar char="•"/>
            </a:pPr>
            <a:r>
              <a:rPr lang="en-GB" sz="1200" dirty="0"/>
              <a:t>Meadows, J., Montano, M., Alfar, A.J.K. </a:t>
            </a:r>
            <a:r>
              <a:rPr lang="en-GB" sz="1200" i="1" dirty="0"/>
              <a:t>et al.</a:t>
            </a:r>
            <a:r>
              <a:rPr lang="en-GB" sz="1200" dirty="0"/>
              <a:t> The impact of the cost-of-living crisis on population health in the UK: rapid evidence review. </a:t>
            </a:r>
            <a:r>
              <a:rPr lang="en-GB" sz="1200" i="1" dirty="0"/>
              <a:t>BMC Public Health</a:t>
            </a:r>
            <a:r>
              <a:rPr lang="en-GB" sz="1200" dirty="0"/>
              <a:t> </a:t>
            </a:r>
            <a:r>
              <a:rPr lang="en-GB" sz="1200" b="1" dirty="0"/>
              <a:t>24</a:t>
            </a:r>
            <a:r>
              <a:rPr lang="en-GB" sz="1200" dirty="0"/>
              <a:t>, 561 (2024). </a:t>
            </a:r>
            <a:r>
              <a:rPr lang="en-GB" sz="1200" dirty="0">
                <a:hlinkClick r:id="rId13"/>
              </a:rPr>
              <a:t>https://doi.org/10.1186/s12889-024-17940-0</a:t>
            </a:r>
            <a:endParaRPr lang="en-GB" sz="1200" dirty="0"/>
          </a:p>
          <a:p>
            <a:pPr marL="285750" indent="-285750">
              <a:buFont typeface="Arial" panose="020B0604020202020204" pitchFamily="34" charset="0"/>
              <a:buChar char="•"/>
            </a:pPr>
            <a:r>
              <a:rPr lang="en-GB" sz="1200" dirty="0"/>
              <a:t>Evans, S., Roper, L., Murray, N., Dean, A., &amp; Giebel, C. (2025). Coping with a cost of living crisis in the English care home workforce: a qualitative study. </a:t>
            </a:r>
            <a:r>
              <a:rPr lang="en-GB" sz="1200" i="1" dirty="0"/>
              <a:t>Aging &amp; Mental Health</a:t>
            </a:r>
            <a:r>
              <a:rPr lang="en-GB" sz="1200" dirty="0"/>
              <a:t>, 1–17. </a:t>
            </a:r>
            <a:r>
              <a:rPr lang="en-GB" sz="1200" dirty="0">
                <a:hlinkClick r:id="rId14"/>
              </a:rPr>
              <a:t>https://doi.org/10.1080/13607863.2025.2593969</a:t>
            </a:r>
            <a:endParaRPr lang="en-GB" sz="1200" dirty="0"/>
          </a:p>
          <a:p>
            <a:pPr marL="285750" indent="-285750">
              <a:buFont typeface="Arial" panose="020B0604020202020204" pitchFamily="34" charset="0"/>
              <a:buChar char="•"/>
            </a:pPr>
            <a:r>
              <a:rPr lang="en-GB" sz="1200" dirty="0"/>
              <a:t>Williams SN, Dienes K. The ‘Cost of Living Crisis’ and its effects on health: A qualitative study from the UK. </a:t>
            </a:r>
            <a:r>
              <a:rPr lang="en-GB" sz="1200" dirty="0" err="1"/>
              <a:t>PsyArXiv</a:t>
            </a:r>
            <a:r>
              <a:rPr lang="en-GB" sz="1200" dirty="0"/>
              <a:t>; 2022. DOI: 10.31234/osf.io/tr4xf.</a:t>
            </a:r>
          </a:p>
          <a:p>
            <a:pPr marL="285750" indent="-285750">
              <a:buFont typeface="Arial" panose="020B0604020202020204" pitchFamily="34" charset="0"/>
              <a:buChar char="•"/>
            </a:pPr>
            <a:r>
              <a:rPr lang="en-GB" sz="1200" dirty="0"/>
              <a:t>Hall, L.H., Johnson, J., Watt, I., </a:t>
            </a:r>
            <a:r>
              <a:rPr lang="en-GB" sz="1200" dirty="0" err="1"/>
              <a:t>Tsipa</a:t>
            </a:r>
            <a:r>
              <a:rPr lang="en-GB" sz="1200" dirty="0"/>
              <a:t>, A. and O’Connor, D.B., 2016. Healthcare staff wellbeing, burnout, and patient safety: a systematic review. </a:t>
            </a:r>
            <a:r>
              <a:rPr lang="en-GB" sz="1200" i="1" dirty="0" err="1"/>
              <a:t>PloS</a:t>
            </a:r>
            <a:r>
              <a:rPr lang="en-GB" sz="1200" i="1" dirty="0"/>
              <a:t> one</a:t>
            </a:r>
            <a:r>
              <a:rPr lang="en-GB" sz="1200" dirty="0"/>
              <a:t>, </a:t>
            </a:r>
            <a:r>
              <a:rPr lang="en-GB" sz="1200" i="1" dirty="0"/>
              <a:t>11</a:t>
            </a:r>
            <a:r>
              <a:rPr lang="en-GB" sz="1200" dirty="0"/>
              <a:t>(7), p.e0159015.</a:t>
            </a:r>
          </a:p>
          <a:p>
            <a:pPr marL="285750" indent="-285750">
              <a:buFont typeface="Arial" panose="020B0604020202020204" pitchFamily="34" charset="0"/>
              <a:buChar char="•"/>
            </a:pPr>
            <a:r>
              <a:rPr lang="en-GB" sz="1200" dirty="0" err="1"/>
              <a:t>Torjesen</a:t>
            </a:r>
            <a:r>
              <a:rPr lang="en-GB" sz="1200" dirty="0"/>
              <a:t> I. Burnout: set up watchdog to protect NHS staff, says wellbeing champion </a:t>
            </a:r>
            <a:r>
              <a:rPr lang="en-GB" sz="1200" i="1" dirty="0"/>
              <a:t>BMJ </a:t>
            </a:r>
            <a:r>
              <a:rPr lang="en-GB" sz="1200" dirty="0"/>
              <a:t>2022; 376 :o780 doi:10.1136/bmj.o780</a:t>
            </a:r>
            <a:endParaRPr lang="en-GB" sz="1200" i="1" dirty="0"/>
          </a:p>
        </p:txBody>
      </p:sp>
    </p:spTree>
    <p:extLst>
      <p:ext uri="{BB962C8B-B14F-4D97-AF65-F5344CB8AC3E}">
        <p14:creationId xmlns:p14="http://schemas.microsoft.com/office/powerpoint/2010/main" val="37551848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E7A57-452F-02FB-ACA1-D2D35804CEBC}"/>
              </a:ext>
            </a:extLst>
          </p:cNvPr>
          <p:cNvSpPr>
            <a:spLocks noGrp="1"/>
          </p:cNvSpPr>
          <p:nvPr>
            <p:ph type="title"/>
          </p:nvPr>
        </p:nvSpPr>
        <p:spPr>
          <a:xfrm>
            <a:off x="0" y="18256"/>
            <a:ext cx="10515600" cy="662782"/>
          </a:xfrm>
        </p:spPr>
        <p:txBody>
          <a:bodyPr>
            <a:normAutofit/>
          </a:bodyPr>
          <a:lstStyle/>
          <a:p>
            <a:r>
              <a:rPr lang="en-GB" sz="2000" b="1" dirty="0"/>
              <a:t>References specific for long waiting time</a:t>
            </a:r>
          </a:p>
        </p:txBody>
      </p:sp>
      <p:sp>
        <p:nvSpPr>
          <p:cNvPr id="3" name="Content Placeholder 2">
            <a:extLst>
              <a:ext uri="{FF2B5EF4-FFF2-40B4-BE49-F238E27FC236}">
                <a16:creationId xmlns:a16="http://schemas.microsoft.com/office/drawing/2014/main" id="{FC26BB8B-2775-5570-B60E-58BF29E50458}"/>
              </a:ext>
            </a:extLst>
          </p:cNvPr>
          <p:cNvSpPr>
            <a:spLocks noGrp="1"/>
          </p:cNvSpPr>
          <p:nvPr>
            <p:ph idx="1"/>
          </p:nvPr>
        </p:nvSpPr>
        <p:spPr>
          <a:xfrm>
            <a:off x="82193" y="681038"/>
            <a:ext cx="11989942" cy="5832778"/>
          </a:xfrm>
        </p:spPr>
        <p:txBody>
          <a:bodyPr>
            <a:normAutofit fontScale="92500"/>
          </a:bodyPr>
          <a:lstStyle/>
          <a:p>
            <a:r>
              <a:rPr lang="en-GB" sz="1200" dirty="0"/>
              <a:t>HOLMES, J. and JEFFERIES, D., 2021. Health inequalities and the elective backlog—understanding the problem and how to resolve it. </a:t>
            </a:r>
            <a:r>
              <a:rPr lang="en-GB" sz="1200" i="1" dirty="0"/>
              <a:t>BMJ : British Medical Journal (Online), </a:t>
            </a:r>
            <a:r>
              <a:rPr lang="en-GB" sz="1200" b="1" dirty="0"/>
              <a:t>375</a:t>
            </a:r>
            <a:r>
              <a:rPr lang="en-GB" sz="1200" dirty="0"/>
              <a:t>.</a:t>
            </a:r>
          </a:p>
          <a:p>
            <a:r>
              <a:rPr lang="en-GB" sz="1200" dirty="0"/>
              <a:t>Silvester, K. </a:t>
            </a:r>
            <a:r>
              <a:rPr lang="en-GB" sz="1200" i="1" dirty="0"/>
              <a:t>et al.</a:t>
            </a:r>
            <a:r>
              <a:rPr lang="en-GB" sz="1200" dirty="0"/>
              <a:t> (2004) ‘Reducing waiting times in the NHS: is lack of capacity the problem?’, </a:t>
            </a:r>
            <a:r>
              <a:rPr lang="en-GB" sz="1200" i="1" dirty="0"/>
              <a:t>Clinician in Management</a:t>
            </a:r>
            <a:r>
              <a:rPr lang="en-GB" sz="1200" dirty="0"/>
              <a:t>, 12(3), pp. 105–109. Available at: </a:t>
            </a:r>
            <a:r>
              <a:rPr lang="en-GB" sz="1200" dirty="0">
                <a:hlinkClick r:id="rId2"/>
              </a:rPr>
              <a:t>https://research.ebsco.com/linkprocessor/plink?id=6e9360f1-9d37-3eeb-af38-43020ab3acf4</a:t>
            </a:r>
            <a:endParaRPr lang="en-GB" sz="1200" dirty="0"/>
          </a:p>
          <a:p>
            <a:r>
              <a:rPr lang="en-GB" sz="1200" dirty="0"/>
              <a:t>van Ginneken, Ewout, Reed, Sarah, Siciliani, Luigi, Eriksen, Astrid, Schlepper, Laura et al. (2022). Addressing backlogs and managing waiting lists during and beyond the COVID-19 pandemic. World Health Organization. Regional Office for Europe. </a:t>
            </a:r>
            <a:r>
              <a:rPr lang="en-GB" sz="1200" dirty="0">
                <a:hlinkClick r:id="rId3"/>
              </a:rPr>
              <a:t>https://iris.who.int/handle/10665/358832</a:t>
            </a:r>
            <a:endParaRPr lang="en-GB" sz="1200" dirty="0"/>
          </a:p>
          <a:p>
            <a:r>
              <a:rPr lang="en-GB" sz="1200" dirty="0"/>
              <a:t>Mahase E. Address staffing crisis to tackle waiting list backlog, say MPs </a:t>
            </a:r>
            <a:r>
              <a:rPr lang="en-GB" sz="1200" i="1" dirty="0"/>
              <a:t>BMJ </a:t>
            </a:r>
            <a:r>
              <a:rPr lang="en-GB" sz="1200" dirty="0"/>
              <a:t>2022; 376 :o13 doi:10.1136/bmj.o13</a:t>
            </a:r>
          </a:p>
          <a:p>
            <a:r>
              <a:rPr lang="en-GB" sz="1200" dirty="0"/>
              <a:t>Westgarth, D. Addressing the backlog of patients: A view from across the profession. </a:t>
            </a:r>
            <a:r>
              <a:rPr lang="en-GB" sz="1200" i="1" dirty="0"/>
              <a:t>BDJ In </a:t>
            </a:r>
            <a:r>
              <a:rPr lang="en-GB" sz="1200" i="1" dirty="0" err="1"/>
              <a:t>Pract</a:t>
            </a:r>
            <a:r>
              <a:rPr lang="en-GB" sz="1200" dirty="0"/>
              <a:t> </a:t>
            </a:r>
            <a:r>
              <a:rPr lang="en-GB" sz="1200" b="1" dirty="0"/>
              <a:t>34</a:t>
            </a:r>
            <a:r>
              <a:rPr lang="en-GB" sz="1200" dirty="0"/>
              <a:t>, 14–19 (2021). </a:t>
            </a:r>
            <a:r>
              <a:rPr lang="en-GB" sz="1200" dirty="0">
                <a:hlinkClick r:id="rId4"/>
              </a:rPr>
              <a:t>https://doi.org/10.1038/s41404-021-0947-5</a:t>
            </a:r>
            <a:endParaRPr lang="en-GB" sz="1200" dirty="0"/>
          </a:p>
          <a:p>
            <a:r>
              <a:rPr lang="en-GB" sz="1200" dirty="0" err="1"/>
              <a:t>Limiri</a:t>
            </a:r>
            <a:r>
              <a:rPr lang="en-GB" sz="1200" dirty="0"/>
              <a:t> DM. (2025) The Impact of Long Wait Times on Patient Health Outcomes: The Growing NHS Crisis. Premier Journal of Public Health. DOI: https://doi.org/10.70389/ PJPH.100020</a:t>
            </a:r>
          </a:p>
          <a:p>
            <a:r>
              <a:rPr lang="en-GB" sz="1200" dirty="0"/>
              <a:t>McIntyre D, Chow CK. Waiting Time as an Indicator for Health Services Under Strain: A Narrative Review. </a:t>
            </a:r>
            <a:r>
              <a:rPr lang="en-GB" sz="1200" i="1" dirty="0"/>
              <a:t>INQUIRY: The Journal of Health Care Organization, Provision, and Financing</a:t>
            </a:r>
            <a:r>
              <a:rPr lang="en-GB" sz="1200" dirty="0"/>
              <a:t>. 2020;57. doi:</a:t>
            </a:r>
            <a:r>
              <a:rPr lang="en-GB" sz="1200" u="sng" dirty="0">
                <a:hlinkClick r:id="rId5"/>
              </a:rPr>
              <a:t>10.1177/0046958020910305</a:t>
            </a:r>
            <a:endParaRPr lang="en-GB" sz="1200" u="sng" dirty="0"/>
          </a:p>
          <a:p>
            <a:r>
              <a:rPr lang="en-GB" sz="1200" dirty="0"/>
              <a:t>Nicola Blythe, Shilpa Ross. (2022). </a:t>
            </a:r>
            <a:r>
              <a:rPr lang="en-GB" sz="1200" i="1" dirty="0"/>
              <a:t>Strategies to reduce waiting times for elective care. </a:t>
            </a:r>
            <a:r>
              <a:rPr lang="en-GB" sz="1200" dirty="0"/>
              <a:t>The King’s Fund. Available at: </a:t>
            </a:r>
            <a:r>
              <a:rPr lang="en-GB" sz="1200" dirty="0">
                <a:hlinkClick r:id="rId6"/>
              </a:rPr>
              <a:t>kf-strategies-to-reduce-waiting-times-2022.pdf</a:t>
            </a:r>
            <a:endParaRPr lang="en-GB" sz="1200" dirty="0"/>
          </a:p>
          <a:p>
            <a:r>
              <a:rPr lang="en-GB" sz="1200" dirty="0"/>
              <a:t>García-Corchero, J.D., Jiménez-Rubio, D. Waiting times in healthcare: equal treatment for equal need?. </a:t>
            </a:r>
            <a:r>
              <a:rPr lang="en-GB" sz="1200" i="1" dirty="0"/>
              <a:t>Int J Equity Health</a:t>
            </a:r>
            <a:r>
              <a:rPr lang="en-GB" sz="1200" dirty="0"/>
              <a:t> </a:t>
            </a:r>
            <a:r>
              <a:rPr lang="en-GB" sz="1200" b="1" dirty="0"/>
              <a:t>21</a:t>
            </a:r>
            <a:r>
              <a:rPr lang="en-GB" sz="1200" dirty="0"/>
              <a:t>, 184 (2022). https://doi.org/10.1186/s12939-022-01799-x</a:t>
            </a:r>
            <a:r>
              <a:rPr lang="en-GB" sz="1200" i="1" dirty="0"/>
              <a:t> </a:t>
            </a:r>
          </a:p>
          <a:p>
            <a:r>
              <a:rPr lang="en-GB" sz="1200" dirty="0"/>
              <a:t>Ruth </a:t>
            </a:r>
            <a:r>
              <a:rPr lang="en-GB" sz="1200" dirty="0" err="1"/>
              <a:t>Thorlby</a:t>
            </a:r>
            <a:r>
              <a:rPr lang="en-GB" sz="1200" dirty="0"/>
              <a:t>, Tim Gardner, Catherine Turton. (2019). </a:t>
            </a:r>
            <a:r>
              <a:rPr lang="en-GB" sz="1200" i="1" dirty="0"/>
              <a:t>NHS performance and waiting times. </a:t>
            </a:r>
            <a:r>
              <a:rPr lang="en-GB" sz="1200" dirty="0"/>
              <a:t>The Health Foundation. Available at: </a:t>
            </a:r>
            <a:r>
              <a:rPr lang="en-GB" sz="1200" dirty="0">
                <a:hlinkClick r:id="rId7"/>
              </a:rPr>
              <a:t>NHS performance and waiting times</a:t>
            </a:r>
            <a:endParaRPr lang="en-GB" sz="1200" dirty="0"/>
          </a:p>
          <a:p>
            <a:r>
              <a:rPr lang="en-GB" sz="1200" dirty="0"/>
              <a:t>Greaves C, Gilmore J, Bernhardt L, Ross L (2013), "Reducing imaging waiting times: enhanced roles and service‐redesign". </a:t>
            </a:r>
            <a:r>
              <a:rPr lang="en-GB" sz="1200" i="1" dirty="0"/>
              <a:t>Int J Health Care Qual Assur</a:t>
            </a:r>
            <a:r>
              <a:rPr lang="en-GB" sz="1200" dirty="0"/>
              <a:t>, Vol. 26 No. 3 pp. 195–202, </a:t>
            </a:r>
            <a:r>
              <a:rPr lang="en-GB" sz="1200" dirty="0" err="1"/>
              <a:t>doi</a:t>
            </a:r>
            <a:r>
              <a:rPr lang="en-GB" sz="1200" dirty="0"/>
              <a:t>: </a:t>
            </a:r>
            <a:r>
              <a:rPr lang="en-GB" sz="1200" dirty="0">
                <a:hlinkClick r:id="rId8"/>
              </a:rPr>
              <a:t>https://doi.org/10.1108/09526861311311391</a:t>
            </a:r>
            <a:endParaRPr lang="en-GB" sz="1200" dirty="0"/>
          </a:p>
          <a:p>
            <a:r>
              <a:rPr lang="en-GB" sz="1200" dirty="0"/>
              <a:t>Navid </a:t>
            </a:r>
            <a:r>
              <a:rPr lang="en-GB" sz="1200" dirty="0" err="1"/>
              <a:t>Izady</a:t>
            </a:r>
            <a:r>
              <a:rPr lang="en-GB" sz="1200" dirty="0"/>
              <a:t>, Dave Worthington. (2012). </a:t>
            </a:r>
            <a:r>
              <a:rPr lang="en-GB" sz="1200" i="1" dirty="0"/>
              <a:t>Setting staffing requirements for time dependent queueing networks: The case of accident and emergency departments. </a:t>
            </a:r>
            <a:r>
              <a:rPr lang="en-GB" sz="1200" dirty="0"/>
              <a:t>European Journal of Operational Research. DOI: </a:t>
            </a:r>
            <a:r>
              <a:rPr lang="en-GB" sz="1200" dirty="0">
                <a:hlinkClick r:id="rId9"/>
              </a:rPr>
              <a:t>https://doi.org/10.1016/j.ejor.2011.10.040</a:t>
            </a:r>
            <a:r>
              <a:rPr lang="en-GB" sz="1200" dirty="0"/>
              <a:t>.</a:t>
            </a:r>
          </a:p>
          <a:p>
            <a:r>
              <a:rPr lang="en-GB" sz="1200" dirty="0" err="1"/>
              <a:t>Alderwick</a:t>
            </a:r>
            <a:r>
              <a:rPr lang="en-GB" sz="1200" dirty="0"/>
              <a:t> H, Charlesworth A. A long term workforce plan for the English NHS </a:t>
            </a:r>
            <a:r>
              <a:rPr lang="en-GB" sz="1200" i="1" dirty="0"/>
              <a:t>BMJ </a:t>
            </a:r>
            <a:r>
              <a:rPr lang="en-GB" sz="1200" dirty="0"/>
              <a:t>2022; 377 :o1047 doi:10.1136/bmj.o1047</a:t>
            </a:r>
          </a:p>
          <a:p>
            <a:r>
              <a:rPr lang="en-GB" sz="1200" dirty="0"/>
              <a:t>Luigi Siciliani, Gaetan Lafortune, Marie-Clémence </a:t>
            </a:r>
            <a:r>
              <a:rPr lang="en-GB" sz="1200" dirty="0" err="1"/>
              <a:t>Canaud</a:t>
            </a:r>
            <a:r>
              <a:rPr lang="en-GB" sz="1200" dirty="0"/>
              <a:t>, </a:t>
            </a:r>
            <a:r>
              <a:rPr lang="en-GB" sz="1200" dirty="0" err="1"/>
              <a:t>Chekwube</a:t>
            </a:r>
            <a:r>
              <a:rPr lang="en-GB" sz="1200" dirty="0"/>
              <a:t> </a:t>
            </a:r>
            <a:r>
              <a:rPr lang="en-GB" sz="1200" dirty="0" err="1"/>
              <a:t>Madichie</a:t>
            </a:r>
            <a:r>
              <a:rPr lang="en-GB" sz="1200" dirty="0"/>
              <a:t>. (2026)</a:t>
            </a:r>
            <a:r>
              <a:rPr lang="en-GB" sz="1200" i="1" dirty="0"/>
              <a:t> Backlogs, waiting times and waiting lists of elective surgeries across OECD countries. Health Policy. </a:t>
            </a:r>
            <a:r>
              <a:rPr lang="en-GB" sz="1200" dirty="0"/>
              <a:t>DOI: </a:t>
            </a:r>
            <a:r>
              <a:rPr lang="en-GB" sz="1200" dirty="0">
                <a:hlinkClick r:id="rId10"/>
              </a:rPr>
              <a:t>https://doi.org/10.1016/j.healthpol.2025.105478</a:t>
            </a:r>
            <a:r>
              <a:rPr lang="en-GB" sz="1200" dirty="0"/>
              <a:t>.</a:t>
            </a:r>
          </a:p>
          <a:p>
            <a:r>
              <a:rPr lang="en-GB" sz="1200" dirty="0"/>
              <a:t>Hamid, M., </a:t>
            </a:r>
            <a:r>
              <a:rPr lang="en-GB" sz="1200" dirty="0" err="1"/>
              <a:t>Mirtorabi</a:t>
            </a:r>
            <a:r>
              <a:rPr lang="en-GB" sz="1200" dirty="0"/>
              <a:t>, N., Ghumman, A., Khalid, A., </a:t>
            </a:r>
            <a:r>
              <a:rPr lang="en-GB" sz="1200" dirty="0" err="1"/>
              <a:t>Noormohamed</a:t>
            </a:r>
            <a:r>
              <a:rPr lang="en-GB" sz="1200" dirty="0"/>
              <a:t>, M. S., </a:t>
            </a:r>
            <a:r>
              <a:rPr lang="en-GB" sz="1200" dirty="0" err="1"/>
              <a:t>Kapoulas</a:t>
            </a:r>
            <a:r>
              <a:rPr lang="en-GB" sz="1200" dirty="0"/>
              <a:t>, S., Singhal, R., Nijjar, R., Richardson, M., &amp; Wiggins, T. (2023). Tackling a Post-COVID-19 Cholecystectomy Waiting List: Are We Meeting the Challenge? </a:t>
            </a:r>
            <a:r>
              <a:rPr lang="en-GB" sz="1200" i="1" dirty="0"/>
              <a:t>Medicina</a:t>
            </a:r>
            <a:r>
              <a:rPr lang="en-GB" sz="1200" dirty="0"/>
              <a:t>, </a:t>
            </a:r>
            <a:r>
              <a:rPr lang="en-GB" sz="1200" i="1" dirty="0"/>
              <a:t>59</a:t>
            </a:r>
            <a:r>
              <a:rPr lang="en-GB" sz="1200" dirty="0"/>
              <a:t>(10), 1872. </a:t>
            </a:r>
            <a:r>
              <a:rPr lang="en-GB" sz="1200" dirty="0">
                <a:hlinkClick r:id="rId11"/>
              </a:rPr>
              <a:t>https://doi.org/10.3390/medicina59101872</a:t>
            </a:r>
            <a:endParaRPr lang="en-GB" sz="1200" dirty="0"/>
          </a:p>
          <a:p>
            <a:r>
              <a:rPr lang="en-GB" sz="1200" dirty="0"/>
              <a:t>NHS England. (2020). </a:t>
            </a:r>
            <a:r>
              <a:rPr lang="en-GB" sz="1300" i="1" dirty="0"/>
              <a:t>NHS to introduce ‘one stop shops’ in the community for life saving checks. </a:t>
            </a:r>
            <a:r>
              <a:rPr lang="en-GB" sz="1300" dirty="0"/>
              <a:t>Available at: </a:t>
            </a:r>
            <a:r>
              <a:rPr lang="en-GB" sz="1400" dirty="0">
                <a:hlinkClick r:id="rId12"/>
              </a:rPr>
              <a:t>NHS England » NHS to introduce ‘one stop shops’ in the community for life saving checks</a:t>
            </a:r>
            <a:endParaRPr lang="en-GB" sz="1300" i="1" dirty="0"/>
          </a:p>
          <a:p>
            <a:endParaRPr lang="en-GB" sz="1200" dirty="0"/>
          </a:p>
        </p:txBody>
      </p:sp>
      <p:sp>
        <p:nvSpPr>
          <p:cNvPr id="4" name="Date Placeholder 3">
            <a:extLst>
              <a:ext uri="{FF2B5EF4-FFF2-40B4-BE49-F238E27FC236}">
                <a16:creationId xmlns:a16="http://schemas.microsoft.com/office/drawing/2014/main" id="{EC2D29BD-A7CA-2FCD-6DC4-13C0B0E12298}"/>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BB0F6162-ADCC-2A28-2DB4-C26922F0CE1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7F3D901D-5070-1B60-9BCD-53EEA971AFAD}"/>
              </a:ext>
            </a:extLst>
          </p:cNvPr>
          <p:cNvSpPr>
            <a:spLocks noGrp="1"/>
          </p:cNvSpPr>
          <p:nvPr>
            <p:ph type="sldNum" sz="quarter" idx="12"/>
          </p:nvPr>
        </p:nvSpPr>
        <p:spPr/>
        <p:txBody>
          <a:bodyPr/>
          <a:lstStyle/>
          <a:p>
            <a:fld id="{6F751E00-08BC-4BA3-B9D8-B600BC476DBA}" type="slidenum">
              <a:rPr lang="en-GB" smtClean="0"/>
              <a:t>33</a:t>
            </a:fld>
            <a:endParaRPr lang="en-GB"/>
          </a:p>
        </p:txBody>
      </p:sp>
    </p:spTree>
    <p:extLst>
      <p:ext uri="{BB962C8B-B14F-4D97-AF65-F5344CB8AC3E}">
        <p14:creationId xmlns:p14="http://schemas.microsoft.com/office/powerpoint/2010/main" val="7362145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84E2A6D-2781-1C0F-B364-E7F9301F5693}"/>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3584B44A-D3D3-2FFA-AE0B-8D2FE68345B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7816C935-F94C-C388-A4E3-277D2057682D}"/>
              </a:ext>
            </a:extLst>
          </p:cNvPr>
          <p:cNvSpPr>
            <a:spLocks noGrp="1"/>
          </p:cNvSpPr>
          <p:nvPr>
            <p:ph type="sldNum" sz="quarter" idx="12"/>
          </p:nvPr>
        </p:nvSpPr>
        <p:spPr/>
        <p:txBody>
          <a:bodyPr/>
          <a:lstStyle/>
          <a:p>
            <a:fld id="{6F751E00-08BC-4BA3-B9D8-B600BC476DBA}" type="slidenum">
              <a:rPr lang="en-GB" smtClean="0"/>
              <a:t>34</a:t>
            </a:fld>
            <a:endParaRPr lang="en-GB"/>
          </a:p>
        </p:txBody>
      </p:sp>
      <p:sp>
        <p:nvSpPr>
          <p:cNvPr id="7" name="Title 1">
            <a:extLst>
              <a:ext uri="{FF2B5EF4-FFF2-40B4-BE49-F238E27FC236}">
                <a16:creationId xmlns:a16="http://schemas.microsoft.com/office/drawing/2014/main" id="{9CC75270-71A3-E5E2-37BE-0D24513D7FD9}"/>
              </a:ext>
            </a:extLst>
          </p:cNvPr>
          <p:cNvSpPr>
            <a:spLocks noGrp="1"/>
          </p:cNvSpPr>
          <p:nvPr>
            <p:ph type="title"/>
          </p:nvPr>
        </p:nvSpPr>
        <p:spPr>
          <a:xfrm>
            <a:off x="0" y="18256"/>
            <a:ext cx="10515600" cy="662782"/>
          </a:xfrm>
        </p:spPr>
        <p:txBody>
          <a:bodyPr>
            <a:normAutofit/>
          </a:bodyPr>
          <a:lstStyle/>
          <a:p>
            <a:r>
              <a:rPr lang="en-GB" sz="2000" b="1" dirty="0"/>
              <a:t>References specific for Ambulance response time</a:t>
            </a:r>
          </a:p>
        </p:txBody>
      </p:sp>
      <p:sp>
        <p:nvSpPr>
          <p:cNvPr id="8" name="Content Placeholder 2">
            <a:extLst>
              <a:ext uri="{FF2B5EF4-FFF2-40B4-BE49-F238E27FC236}">
                <a16:creationId xmlns:a16="http://schemas.microsoft.com/office/drawing/2014/main" id="{1F722B06-8CE3-8941-4E2C-49A45D2622EC}"/>
              </a:ext>
            </a:extLst>
          </p:cNvPr>
          <p:cNvSpPr>
            <a:spLocks noGrp="1"/>
          </p:cNvSpPr>
          <p:nvPr>
            <p:ph idx="1"/>
          </p:nvPr>
        </p:nvSpPr>
        <p:spPr>
          <a:xfrm>
            <a:off x="101029" y="513708"/>
            <a:ext cx="11989942" cy="5697021"/>
          </a:xfrm>
        </p:spPr>
        <p:txBody>
          <a:bodyPr>
            <a:noAutofit/>
          </a:bodyPr>
          <a:lstStyle/>
          <a:p>
            <a:r>
              <a:rPr lang="en-GB" sz="1200" dirty="0"/>
              <a:t>Pete Gregory, Martin Flaherty. (2015). </a:t>
            </a:r>
            <a:r>
              <a:rPr lang="en-GB" sz="1200" i="1" dirty="0"/>
              <a:t>Considering the implications of changing ambulance response time targets. </a:t>
            </a:r>
            <a:r>
              <a:rPr lang="en-GB" sz="1200" dirty="0"/>
              <a:t>Journal of Paramedic Practice. DOI: </a:t>
            </a:r>
            <a:r>
              <a:rPr lang="en-GB" sz="1200" u="sng" dirty="0">
                <a:hlinkClick r:id="rId2"/>
              </a:rPr>
              <a:t>https://doi.org/10.12968/jpar.2015.7.1.6</a:t>
            </a:r>
            <a:endParaRPr lang="en-GB" sz="1200" u="sng" dirty="0"/>
          </a:p>
          <a:p>
            <a:r>
              <a:rPr lang="en-GB" sz="1200" dirty="0"/>
              <a:t>Baker, C., 2020. NHS key statistics. </a:t>
            </a:r>
            <a:r>
              <a:rPr lang="en-GB" sz="1200" i="1" dirty="0"/>
              <a:t>House of Commons Library</a:t>
            </a:r>
            <a:r>
              <a:rPr lang="en-GB" sz="1200" dirty="0"/>
              <a:t>, </a:t>
            </a:r>
            <a:r>
              <a:rPr lang="en-GB" sz="1200" i="1" dirty="0"/>
              <a:t>7281</a:t>
            </a:r>
            <a:r>
              <a:rPr lang="en-GB" sz="1200" dirty="0"/>
              <a:t>.</a:t>
            </a:r>
          </a:p>
          <a:p>
            <a:r>
              <a:rPr lang="en-GB" sz="1200" dirty="0"/>
              <a:t>Mason, S., Weber, E.J., Coster, J., Freeman, J. and Locker, T., 2012. Time patients spend in the emergency department: England's 4-hour rule—a case of hitting the target but missing the point?. </a:t>
            </a:r>
            <a:r>
              <a:rPr lang="en-GB" sz="1200" i="1" dirty="0"/>
              <a:t>Annals of emergency medicine</a:t>
            </a:r>
            <a:r>
              <a:rPr lang="en-GB" sz="1200" dirty="0"/>
              <a:t>, </a:t>
            </a:r>
            <a:r>
              <a:rPr lang="en-GB" sz="1200" i="1" dirty="0"/>
              <a:t>59</a:t>
            </a:r>
            <a:r>
              <a:rPr lang="en-GB" sz="1200" dirty="0"/>
              <a:t>(5), pp.341-349.</a:t>
            </a:r>
          </a:p>
          <a:p>
            <a:r>
              <a:rPr lang="en-GB" sz="1200" dirty="0"/>
              <a:t>Thornes, J.E., Fisher, P.A., Rayment-Bishop, T. and Smith, C., 2014. Ambulance call-outs and response times in Birmingham and the impact of extreme weather and climate change. </a:t>
            </a:r>
            <a:r>
              <a:rPr lang="en-GB" sz="1200" i="1" dirty="0"/>
              <a:t>Emergency Medicine Journal</a:t>
            </a:r>
            <a:r>
              <a:rPr lang="en-GB" sz="1200" dirty="0"/>
              <a:t>, </a:t>
            </a:r>
            <a:r>
              <a:rPr lang="en-GB" sz="1200" i="1" dirty="0"/>
              <a:t>31</a:t>
            </a:r>
            <a:r>
              <a:rPr lang="en-GB" sz="1200" dirty="0"/>
              <a:t>(3), pp.220-228.</a:t>
            </a:r>
          </a:p>
          <a:p>
            <a:r>
              <a:rPr lang="en-GB" sz="1200" dirty="0"/>
              <a:t>Ahn, K.O., Shin, S.D., Cha, W.C., Jun, C., Lee, T.S. and </a:t>
            </a:r>
            <a:r>
              <a:rPr lang="en-GB" sz="1200" dirty="0" err="1"/>
              <a:t>Pirrallo</a:t>
            </a:r>
            <a:r>
              <a:rPr lang="en-GB" sz="1200" dirty="0"/>
              <a:t>, R.G., 2010. A model for the association of the call volume and the unavailable-for-response interval on the delayed ambulance response for out-of-hospital cardiac arrest using a geographic information system. </a:t>
            </a:r>
            <a:r>
              <a:rPr lang="en-GB" sz="1200" i="1" dirty="0"/>
              <a:t>Prehospital Emergency Care</a:t>
            </a:r>
            <a:r>
              <a:rPr lang="en-GB" sz="1200" dirty="0"/>
              <a:t>, </a:t>
            </a:r>
            <a:r>
              <a:rPr lang="en-GB" sz="1200" i="1" dirty="0"/>
              <a:t>14</a:t>
            </a:r>
            <a:r>
              <a:rPr lang="en-GB" sz="1200" dirty="0"/>
              <a:t>(4), pp.469-476.</a:t>
            </a:r>
          </a:p>
          <a:p>
            <a:r>
              <a:rPr lang="en-GB" sz="1200" dirty="0"/>
              <a:t>Turner, J., Jacques, R., Crum, A., Coster, J., Stone, T. and Nicholl, J., 2017. Ambulance response programme. </a:t>
            </a:r>
            <a:r>
              <a:rPr lang="en-GB" sz="1200" i="1" dirty="0"/>
              <a:t>Evaluation of Phase</a:t>
            </a:r>
            <a:r>
              <a:rPr lang="en-GB" sz="1200" dirty="0"/>
              <a:t>, </a:t>
            </a:r>
            <a:r>
              <a:rPr lang="en-GB" sz="1200" i="1" dirty="0"/>
              <a:t>1</a:t>
            </a:r>
            <a:r>
              <a:rPr lang="en-GB" sz="1200" dirty="0"/>
              <a:t>.</a:t>
            </a:r>
          </a:p>
          <a:p>
            <a:r>
              <a:rPr lang="en-GB" sz="1200" dirty="0"/>
              <a:t>Chambers, D., Cantrell, A., Baxter, S.K., Baxter, S., Turner, J. and Booth, A., 2020. Effects of increased distance to urgent and emergency care facilities resulting from health services reconfiguration: a systematic review. </a:t>
            </a:r>
            <a:r>
              <a:rPr lang="en-GB" sz="1200" i="1" dirty="0"/>
              <a:t>Health and Social Care Delivery Research</a:t>
            </a:r>
            <a:r>
              <a:rPr lang="en-GB" sz="1200" dirty="0"/>
              <a:t>, </a:t>
            </a:r>
            <a:r>
              <a:rPr lang="en-GB" sz="1200" i="1" dirty="0"/>
              <a:t>8</a:t>
            </a:r>
            <a:r>
              <a:rPr lang="en-GB" sz="1200" dirty="0"/>
              <a:t>(31), pp.1-86.</a:t>
            </a:r>
          </a:p>
          <a:p>
            <a:r>
              <a:rPr lang="en-GB" sz="1200" dirty="0"/>
              <a:t>Siriwardena, A.N., Siriwardena, A., Patel, G., Botan, V., Smith, M.D., Smith, M., Phung, V.H., Pattinson, J., Trueman, I., Ridyard, C. and Hosseini, M.P., 2024. Community First Responders' role in the current and future rural health and care workforce: a mixed-methods study. </a:t>
            </a:r>
            <a:r>
              <a:rPr lang="en-GB" sz="1200" i="1" dirty="0"/>
              <a:t>Health and Social Care Delivery Research</a:t>
            </a:r>
            <a:r>
              <a:rPr lang="en-GB" sz="1200" dirty="0"/>
              <a:t>, </a:t>
            </a:r>
            <a:r>
              <a:rPr lang="en-GB" sz="1200" i="1" dirty="0"/>
              <a:t>12</a:t>
            </a:r>
            <a:r>
              <a:rPr lang="en-GB" sz="1200" dirty="0"/>
              <a:t>(18), pp.1-101.</a:t>
            </a:r>
          </a:p>
          <a:p>
            <a:r>
              <a:rPr lang="en-GB" sz="1200" dirty="0"/>
              <a:t>Thornes, J.E., Fisher, P.A., Rayment-Bishop, T. and Smith, C., 2014. Ambulance call-outs and response times in Birmingham and the impact of extreme weather and climate change. </a:t>
            </a:r>
            <a:r>
              <a:rPr lang="en-GB" sz="1200" i="1" dirty="0"/>
              <a:t>Emergency Medicine Journal</a:t>
            </a:r>
            <a:r>
              <a:rPr lang="en-GB" sz="1200" dirty="0"/>
              <a:t>, </a:t>
            </a:r>
            <a:r>
              <a:rPr lang="en-GB" sz="1200" i="1" dirty="0"/>
              <a:t>31</a:t>
            </a:r>
            <a:r>
              <a:rPr lang="en-GB" sz="1200" dirty="0"/>
              <a:t>(3), pp.220-228.</a:t>
            </a:r>
          </a:p>
          <a:p>
            <a:r>
              <a:rPr lang="en-GB" sz="1200" dirty="0"/>
              <a:t>Farmer, J., Hinds, K., Richards, H. and Godden, D., 2005. Urban versus rural populations' views of health care in Scotland. </a:t>
            </a:r>
            <a:r>
              <a:rPr lang="en-GB" sz="1200" i="1" dirty="0"/>
              <a:t>Journal of health services research &amp; policy</a:t>
            </a:r>
            <a:r>
              <a:rPr lang="en-GB" sz="1200" dirty="0"/>
              <a:t>, </a:t>
            </a:r>
            <a:r>
              <a:rPr lang="en-GB" sz="1200" i="1" dirty="0"/>
              <a:t>10</a:t>
            </a:r>
            <a:r>
              <a:rPr lang="en-GB" sz="1200" dirty="0"/>
              <a:t>(4), pp.212-219.</a:t>
            </a:r>
          </a:p>
          <a:p>
            <a:r>
              <a:rPr lang="en-GB" sz="1200" dirty="0"/>
              <a:t>Finney, O. and Stagg, H., 2023. Rural versus urban out-of-hospital cardiac arrest response, treatment and outcomes in the North East of England from 2018 to 2019. </a:t>
            </a:r>
            <a:r>
              <a:rPr lang="en-GB" sz="1200" i="1" dirty="0"/>
              <a:t>British Paramedic Journal</a:t>
            </a:r>
            <a:r>
              <a:rPr lang="en-GB" sz="1200" dirty="0"/>
              <a:t>, </a:t>
            </a:r>
            <a:r>
              <a:rPr lang="en-GB" sz="1200" i="1" dirty="0"/>
              <a:t>8</a:t>
            </a:r>
            <a:r>
              <a:rPr lang="en-GB" sz="1200" dirty="0"/>
              <a:t>(2), pp.29-37.</a:t>
            </a:r>
          </a:p>
          <a:p>
            <a:r>
              <a:rPr lang="en-GB" sz="1200" dirty="0"/>
              <a:t>Khan, N., 2022. Ambulance response times: the NHS’s falling house of cards. </a:t>
            </a:r>
            <a:r>
              <a:rPr lang="en-GB" sz="1200" i="1" dirty="0"/>
              <a:t>The British Journal of General Practice</a:t>
            </a:r>
            <a:r>
              <a:rPr lang="en-GB" sz="1200" dirty="0"/>
              <a:t>, </a:t>
            </a:r>
            <a:r>
              <a:rPr lang="en-GB" sz="1200" i="1" dirty="0"/>
              <a:t>72</a:t>
            </a:r>
            <a:r>
              <a:rPr lang="en-GB" sz="1200" dirty="0"/>
              <a:t>(722), p.436.</a:t>
            </a:r>
          </a:p>
          <a:p>
            <a:r>
              <a:rPr lang="en-GB" sz="1200" dirty="0"/>
              <a:t>Granter, E., Wankhade, P., McCann, L., Hassard, J. and Hyde, P., 2019. Multiple dimensions of work intensity: ambulance work as edgework. </a:t>
            </a:r>
            <a:r>
              <a:rPr lang="en-GB" sz="1200" i="1" dirty="0"/>
              <a:t>Work, Employment and Society</a:t>
            </a:r>
            <a:r>
              <a:rPr lang="en-GB" sz="1200" dirty="0"/>
              <a:t>, </a:t>
            </a:r>
            <a:r>
              <a:rPr lang="en-GB" sz="1200" i="1" dirty="0"/>
              <a:t>33</a:t>
            </a:r>
            <a:r>
              <a:rPr lang="en-GB" sz="1200" dirty="0"/>
              <a:t>(2), pp.280-297.</a:t>
            </a:r>
            <a:endParaRPr lang="en-GB" sz="1200" i="1" dirty="0"/>
          </a:p>
          <a:p>
            <a:r>
              <a:rPr lang="en-GB" sz="1200" i="1" dirty="0"/>
              <a:t>NHS England. (2021). Ambulance iPads improve patient care under NHS Long Term Plan. </a:t>
            </a:r>
            <a:r>
              <a:rPr lang="en-GB" sz="1200" dirty="0"/>
              <a:t>Available at: </a:t>
            </a:r>
            <a:r>
              <a:rPr lang="en-GB" sz="1200" dirty="0">
                <a:hlinkClick r:id="rId3"/>
              </a:rPr>
              <a:t>NHS England » Ambulance iPads improve patient care under NHS Long Term Plan</a:t>
            </a:r>
            <a:endParaRPr lang="en-GB" sz="1200" i="1" dirty="0"/>
          </a:p>
          <a:p>
            <a:endParaRPr lang="en-GB" sz="1200" i="1" dirty="0"/>
          </a:p>
        </p:txBody>
      </p:sp>
    </p:spTree>
    <p:extLst>
      <p:ext uri="{BB962C8B-B14F-4D97-AF65-F5344CB8AC3E}">
        <p14:creationId xmlns:p14="http://schemas.microsoft.com/office/powerpoint/2010/main" val="3461939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5DF15-5ABC-D643-6861-0D037BF2E71A}"/>
              </a:ext>
            </a:extLst>
          </p:cNvPr>
          <p:cNvSpPr>
            <a:spLocks noGrp="1"/>
          </p:cNvSpPr>
          <p:nvPr>
            <p:ph type="title"/>
          </p:nvPr>
        </p:nvSpPr>
        <p:spPr>
          <a:xfrm>
            <a:off x="0" y="0"/>
            <a:ext cx="10515600" cy="456808"/>
          </a:xfrm>
        </p:spPr>
        <p:txBody>
          <a:bodyPr>
            <a:normAutofit/>
          </a:bodyPr>
          <a:lstStyle/>
          <a:p>
            <a:r>
              <a:rPr lang="en-GB" sz="2000" b="1" dirty="0"/>
              <a:t>References specific for Strikes and funding concerns</a:t>
            </a:r>
          </a:p>
        </p:txBody>
      </p:sp>
      <p:sp>
        <p:nvSpPr>
          <p:cNvPr id="3" name="Content Placeholder 2">
            <a:extLst>
              <a:ext uri="{FF2B5EF4-FFF2-40B4-BE49-F238E27FC236}">
                <a16:creationId xmlns:a16="http://schemas.microsoft.com/office/drawing/2014/main" id="{6D2BB36A-AA60-7166-059A-737226805C20}"/>
              </a:ext>
            </a:extLst>
          </p:cNvPr>
          <p:cNvSpPr>
            <a:spLocks noGrp="1"/>
          </p:cNvSpPr>
          <p:nvPr>
            <p:ph idx="1"/>
          </p:nvPr>
        </p:nvSpPr>
        <p:spPr>
          <a:xfrm>
            <a:off x="133563" y="739738"/>
            <a:ext cx="11928297" cy="5691883"/>
          </a:xfrm>
        </p:spPr>
        <p:txBody>
          <a:bodyPr>
            <a:normAutofit fontScale="92500" lnSpcReduction="20000"/>
          </a:bodyPr>
          <a:lstStyle/>
          <a:p>
            <a:r>
              <a:rPr lang="en-GB" sz="1400" dirty="0" err="1"/>
              <a:t>Hagemejer</a:t>
            </a:r>
            <a:r>
              <a:rPr lang="en-GB" sz="1400" dirty="0"/>
              <a:t>, K., Hoffer, F. and Polakowski, M., 2024. Social policy research on the ageing workforce from the perspective of employees and employers. In </a:t>
            </a:r>
            <a:r>
              <a:rPr lang="en-GB" sz="1400" i="1" dirty="0"/>
              <a:t>A Research Agenda for Ageing and Social Policy</a:t>
            </a:r>
            <a:r>
              <a:rPr lang="en-GB" sz="1400" dirty="0"/>
              <a:t> (pp. 239-257). Edward Elgar Publishing.</a:t>
            </a:r>
          </a:p>
          <a:p>
            <a:r>
              <a:rPr lang="en-GB" sz="1400" dirty="0"/>
              <a:t>Garner, A., Ashcroft, Q., Kirkwood, D.W., </a:t>
            </a:r>
            <a:r>
              <a:rPr lang="en-GB" sz="1400" dirty="0" err="1"/>
              <a:t>Chandrabalan</a:t>
            </a:r>
            <a:r>
              <a:rPr lang="en-GB" sz="1400" dirty="0"/>
              <a:t>, V., Emsley, H., Mason, S.M., Preston, N. and Knight, J., 2026. Evaluating the impact of NHS strikes on patient flow through emergency departments. </a:t>
            </a:r>
            <a:r>
              <a:rPr lang="en-GB" sz="1400" i="1" dirty="0"/>
              <a:t>Emergency Medicine Journal</a:t>
            </a:r>
            <a:r>
              <a:rPr lang="en-GB" sz="1400" dirty="0"/>
              <a:t>, </a:t>
            </a:r>
            <a:r>
              <a:rPr lang="en-GB" sz="1400" i="1" dirty="0"/>
              <a:t>43</a:t>
            </a:r>
            <a:r>
              <a:rPr lang="en-GB" sz="1400" dirty="0"/>
              <a:t>(3), pp.151-157.</a:t>
            </a:r>
          </a:p>
          <a:p>
            <a:r>
              <a:rPr lang="en-GB" sz="1400" dirty="0"/>
              <a:t>Iqbal, S.J., Effect of doctors’ strike on prospective medical students in the UK.</a:t>
            </a:r>
          </a:p>
          <a:p>
            <a:r>
              <a:rPr lang="en-GB" sz="1400" dirty="0" err="1"/>
              <a:t>Sanfey</a:t>
            </a:r>
            <a:r>
              <a:rPr lang="en-GB" sz="1400" dirty="0"/>
              <a:t>, D., 2024. ‘Enough is enough’: a mixed methods study on the key factors driving UK NHS nurses’ decision to strike. </a:t>
            </a:r>
            <a:r>
              <a:rPr lang="en-GB" sz="1400" i="1" dirty="0"/>
              <a:t>BMC nursing</a:t>
            </a:r>
            <a:r>
              <a:rPr lang="en-GB" sz="1400" dirty="0"/>
              <a:t>, </a:t>
            </a:r>
            <a:r>
              <a:rPr lang="en-GB" sz="1400" i="1" dirty="0"/>
              <a:t>23</a:t>
            </a:r>
            <a:r>
              <a:rPr lang="en-GB" sz="1400" dirty="0"/>
              <a:t>(1), p.247.</a:t>
            </a:r>
          </a:p>
          <a:p>
            <a:r>
              <a:rPr lang="en-GB" sz="1400" dirty="0"/>
              <a:t>Harper, S. and </a:t>
            </a:r>
            <a:r>
              <a:rPr lang="en-GB" sz="1400" dirty="0" err="1"/>
              <a:t>Karypidou</a:t>
            </a:r>
            <a:r>
              <a:rPr lang="en-GB" sz="1400" dirty="0"/>
              <a:t>, A., 2024. Moral suffering in frontline social care workers: a study of moral injury and moral distress. </a:t>
            </a:r>
            <a:r>
              <a:rPr lang="en-GB" sz="1400" i="1" dirty="0"/>
              <a:t>European Journal of Mental Health</a:t>
            </a:r>
            <a:r>
              <a:rPr lang="en-GB" sz="1400" dirty="0"/>
              <a:t>, (e0021), pp.1-18</a:t>
            </a:r>
          </a:p>
          <a:p>
            <a:r>
              <a:rPr lang="en-GB" sz="1400" dirty="0"/>
              <a:t>Morris, C. and Gallagher, A., 2023. Is this a good time to be a nurse?. </a:t>
            </a:r>
            <a:r>
              <a:rPr lang="en-GB" sz="1400" i="1" dirty="0"/>
              <a:t>Nursing ethics</a:t>
            </a:r>
            <a:r>
              <a:rPr lang="en-GB" sz="1400" dirty="0"/>
              <a:t>, </a:t>
            </a:r>
            <a:r>
              <a:rPr lang="en-GB" sz="1400" i="1" dirty="0"/>
              <a:t>30</a:t>
            </a:r>
            <a:r>
              <a:rPr lang="en-GB" sz="1400" dirty="0"/>
              <a:t>(7-8), pp.907-909.</a:t>
            </a:r>
          </a:p>
          <a:p>
            <a:r>
              <a:rPr lang="en-GB" sz="1400" dirty="0"/>
              <a:t>Hoddinott, S., 2023. The NHS crisis. </a:t>
            </a:r>
            <a:r>
              <a:rPr lang="en-GB" sz="1400" i="1" dirty="0"/>
              <a:t>Institute for Government. https://www. </a:t>
            </a:r>
            <a:r>
              <a:rPr lang="en-GB" sz="1400" i="1" dirty="0" err="1"/>
              <a:t>instituteforgovernment</a:t>
            </a:r>
            <a:r>
              <a:rPr lang="en-GB" sz="1400" i="1" dirty="0"/>
              <a:t>. org. </a:t>
            </a:r>
            <a:r>
              <a:rPr lang="en-GB" sz="1400" i="1" dirty="0" err="1"/>
              <a:t>uk</a:t>
            </a:r>
            <a:r>
              <a:rPr lang="en-GB" sz="1400" i="1" dirty="0"/>
              <a:t>/publication/</a:t>
            </a:r>
            <a:r>
              <a:rPr lang="en-GB" sz="1400" i="1" dirty="0" err="1"/>
              <a:t>nhs</a:t>
            </a:r>
            <a:r>
              <a:rPr lang="en-GB" sz="1400" i="1" dirty="0"/>
              <a:t>-crisis</a:t>
            </a:r>
            <a:r>
              <a:rPr lang="en-GB" sz="1400" dirty="0"/>
              <a:t>.</a:t>
            </a:r>
          </a:p>
          <a:p>
            <a:r>
              <a:rPr lang="en-GB" sz="1400" dirty="0"/>
              <a:t>Gallas, A., 2024. Adsorption and the Struggle against Austerity: The Junior Doctors’ Dispute in Britain. In </a:t>
            </a:r>
            <a:r>
              <a:rPr lang="en-GB" sz="1400" i="1" dirty="0"/>
              <a:t>Exiting the Factory (Volume 2)</a:t>
            </a:r>
            <a:r>
              <a:rPr lang="en-GB" sz="1400" dirty="0"/>
              <a:t> (pp. 133-151). Bristol University Press.</a:t>
            </a:r>
          </a:p>
          <a:p>
            <a:r>
              <a:rPr lang="en-GB" sz="1400" dirty="0"/>
              <a:t>Essex, R. and </a:t>
            </a:r>
            <a:r>
              <a:rPr lang="en-GB" sz="1400" dirty="0" err="1"/>
              <a:t>Smithard</a:t>
            </a:r>
            <a:r>
              <a:rPr lang="en-GB" sz="1400" dirty="0"/>
              <a:t>, D., 2026. UK Health Workers’ Experiences of Striking and Not Striking in the 2022–2024 Industrial Disputes. </a:t>
            </a:r>
            <a:r>
              <a:rPr lang="en-GB" sz="1400" i="1" dirty="0"/>
              <a:t>Journal of Nursing Management</a:t>
            </a:r>
            <a:r>
              <a:rPr lang="en-GB" sz="1400" dirty="0"/>
              <a:t>, </a:t>
            </a:r>
            <a:r>
              <a:rPr lang="en-GB" sz="1400" i="1" dirty="0"/>
              <a:t>2026</a:t>
            </a:r>
            <a:r>
              <a:rPr lang="en-GB" sz="1400" dirty="0"/>
              <a:t>(1), p.3663164.</a:t>
            </a:r>
          </a:p>
          <a:p>
            <a:r>
              <a:rPr lang="en-GB" sz="1400" dirty="0"/>
              <a:t>Lyddon, D., 2025. The Long View on UK strikes: 1984–2024 in Historical Perspective. </a:t>
            </a:r>
            <a:r>
              <a:rPr lang="en-GB" sz="1400" i="1" dirty="0"/>
              <a:t>Revue Française de Civilisation </a:t>
            </a:r>
            <a:r>
              <a:rPr lang="en-GB" sz="1400" i="1" dirty="0" err="1"/>
              <a:t>Britannique</a:t>
            </a:r>
            <a:r>
              <a:rPr lang="en-GB" sz="1400" i="1" dirty="0"/>
              <a:t>. French Journal of British Studies</a:t>
            </a:r>
            <a:r>
              <a:rPr lang="en-GB" sz="1400" dirty="0"/>
              <a:t>, (XXX-2).</a:t>
            </a:r>
          </a:p>
          <a:p>
            <a:r>
              <a:rPr lang="en-GB" sz="1400" dirty="0"/>
              <a:t>Garner, A., Ashcroft, Q., Kirkwood, D.W., </a:t>
            </a:r>
            <a:r>
              <a:rPr lang="en-GB" sz="1400" dirty="0" err="1"/>
              <a:t>Chandrabalan</a:t>
            </a:r>
            <a:r>
              <a:rPr lang="en-GB" sz="1400" dirty="0"/>
              <a:t>, V., Emsley, H., Mason, S.M., Preston, N. and Knight, J., 2026. Evaluating the impact of NHS strikes on patient flow through emergency departments. </a:t>
            </a:r>
            <a:r>
              <a:rPr lang="en-GB" sz="1400" i="1" dirty="0"/>
              <a:t>Emergency Medicine Journal</a:t>
            </a:r>
            <a:r>
              <a:rPr lang="en-GB" sz="1400" dirty="0"/>
              <a:t>, </a:t>
            </a:r>
            <a:r>
              <a:rPr lang="en-GB" sz="1400" i="1" dirty="0"/>
              <a:t>43</a:t>
            </a:r>
            <a:r>
              <a:rPr lang="en-GB" sz="1400" dirty="0"/>
              <a:t>(3), pp.151-157.</a:t>
            </a:r>
          </a:p>
          <a:p>
            <a:r>
              <a:rPr lang="en-GB" sz="1400" dirty="0"/>
              <a:t>Stoye, G. and Warner, M., 2023. The effects of doctor strikes on patient outcomes: evidence from the English NHS. </a:t>
            </a:r>
            <a:r>
              <a:rPr lang="en-GB" sz="1400" i="1" dirty="0"/>
              <a:t>Journal of Economic </a:t>
            </a:r>
            <a:r>
              <a:rPr lang="en-GB" sz="1400" i="1" dirty="0" err="1"/>
              <a:t>Behavior</a:t>
            </a:r>
            <a:r>
              <a:rPr lang="en-GB" sz="1400" i="1" dirty="0"/>
              <a:t> &amp; Organization</a:t>
            </a:r>
            <a:r>
              <a:rPr lang="en-GB" sz="1400" dirty="0"/>
              <a:t>, </a:t>
            </a:r>
            <a:r>
              <a:rPr lang="en-GB" sz="1400" i="1" dirty="0"/>
              <a:t>212</a:t>
            </a:r>
            <a:r>
              <a:rPr lang="en-GB" sz="1400" dirty="0"/>
              <a:t>, pp.689-707.</a:t>
            </a:r>
          </a:p>
          <a:p>
            <a:r>
              <a:rPr lang="en-GB" sz="1500" dirty="0"/>
              <a:t>Buchbinder M, Browne A, Berlinger N, Jenkins T, Buchbinder L. Moral Stress and Moral Distress: Confronting Challenges in Healthcare Systems under Pressure. Am J </a:t>
            </a:r>
            <a:r>
              <a:rPr lang="en-GB" sz="1500" dirty="0" err="1"/>
              <a:t>Bioeth</a:t>
            </a:r>
            <a:r>
              <a:rPr lang="en-GB" sz="1500" dirty="0"/>
              <a:t>. 2024 Dec;24(12):8-22. </a:t>
            </a:r>
            <a:r>
              <a:rPr lang="en-GB" sz="1500" dirty="0" err="1"/>
              <a:t>doi</a:t>
            </a:r>
            <a:r>
              <a:rPr lang="en-GB" sz="1500" dirty="0"/>
              <a:t>: 10.1080/15265161.2023.2224270. </a:t>
            </a:r>
          </a:p>
          <a:p>
            <a:r>
              <a:rPr lang="en-GB" sz="1600" dirty="0"/>
              <a:t>Jonathan Ives, Georgina Morley, Anne McNiven, Aileen Walsh, Paquita De Zulueta. </a:t>
            </a:r>
            <a:r>
              <a:rPr lang="en-GB" sz="1600" i="1" dirty="0"/>
              <a:t>Moral distress and Moral Injury. </a:t>
            </a:r>
            <a:endParaRPr lang="en-GB" sz="1600" dirty="0"/>
          </a:p>
          <a:p>
            <a:r>
              <a:rPr lang="en-GB" sz="1500" dirty="0"/>
              <a:t>Thea Stein. </a:t>
            </a:r>
            <a:r>
              <a:rPr lang="en-GB" sz="1500" i="1" dirty="0"/>
              <a:t>Navigating complexity: moral distress among NHS chief executives. </a:t>
            </a:r>
            <a:r>
              <a:rPr lang="en-GB" sz="1500" dirty="0"/>
              <a:t>Nuffield Trust. Available at: </a:t>
            </a:r>
            <a:r>
              <a:rPr lang="en-GB" sz="1600" dirty="0">
                <a:hlinkClick r:id="rId2"/>
              </a:rPr>
              <a:t>Navigating complexity: moral distress among NHS chief executives | Nuffield Trust</a:t>
            </a:r>
            <a:endParaRPr lang="en-GB" sz="1500" i="1" dirty="0"/>
          </a:p>
          <a:p>
            <a:endParaRPr lang="en-GB" sz="1500" dirty="0"/>
          </a:p>
        </p:txBody>
      </p:sp>
      <p:sp>
        <p:nvSpPr>
          <p:cNvPr id="4" name="Date Placeholder 3">
            <a:extLst>
              <a:ext uri="{FF2B5EF4-FFF2-40B4-BE49-F238E27FC236}">
                <a16:creationId xmlns:a16="http://schemas.microsoft.com/office/drawing/2014/main" id="{4B81C343-5C52-D314-B1DF-AF7C49EA77FB}"/>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0A431851-32F8-3389-FB2C-B0DF13FD9A8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F6DC7709-5EFC-34AA-AF99-35CF869E5EFD}"/>
              </a:ext>
            </a:extLst>
          </p:cNvPr>
          <p:cNvSpPr>
            <a:spLocks noGrp="1"/>
          </p:cNvSpPr>
          <p:nvPr>
            <p:ph type="sldNum" sz="quarter" idx="12"/>
          </p:nvPr>
        </p:nvSpPr>
        <p:spPr/>
        <p:txBody>
          <a:bodyPr/>
          <a:lstStyle/>
          <a:p>
            <a:fld id="{6F751E00-08BC-4BA3-B9D8-B600BC476DBA}" type="slidenum">
              <a:rPr lang="en-GB" smtClean="0"/>
              <a:t>35</a:t>
            </a:fld>
            <a:endParaRPr lang="en-GB"/>
          </a:p>
        </p:txBody>
      </p:sp>
    </p:spTree>
    <p:extLst>
      <p:ext uri="{BB962C8B-B14F-4D97-AF65-F5344CB8AC3E}">
        <p14:creationId xmlns:p14="http://schemas.microsoft.com/office/powerpoint/2010/main" val="8221043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CCD07-0813-6E6F-D1E8-D156ED4E1010}"/>
              </a:ext>
            </a:extLst>
          </p:cNvPr>
          <p:cNvSpPr>
            <a:spLocks noGrp="1"/>
          </p:cNvSpPr>
          <p:nvPr>
            <p:ph type="title"/>
          </p:nvPr>
        </p:nvSpPr>
        <p:spPr>
          <a:xfrm>
            <a:off x="0" y="18256"/>
            <a:ext cx="10515600" cy="662782"/>
          </a:xfrm>
        </p:spPr>
        <p:txBody>
          <a:bodyPr>
            <a:normAutofit/>
          </a:bodyPr>
          <a:lstStyle/>
          <a:p>
            <a:r>
              <a:rPr lang="en-GB" sz="2000" b="1" dirty="0"/>
              <a:t>References specific for Digital services</a:t>
            </a:r>
          </a:p>
        </p:txBody>
      </p:sp>
      <p:sp>
        <p:nvSpPr>
          <p:cNvPr id="3" name="Content Placeholder 2">
            <a:extLst>
              <a:ext uri="{FF2B5EF4-FFF2-40B4-BE49-F238E27FC236}">
                <a16:creationId xmlns:a16="http://schemas.microsoft.com/office/drawing/2014/main" id="{B46AB3EE-A72D-3909-4180-5046085A951E}"/>
              </a:ext>
            </a:extLst>
          </p:cNvPr>
          <p:cNvSpPr>
            <a:spLocks noGrp="1"/>
          </p:cNvSpPr>
          <p:nvPr>
            <p:ph idx="1"/>
          </p:nvPr>
        </p:nvSpPr>
        <p:spPr>
          <a:xfrm>
            <a:off x="106166" y="681038"/>
            <a:ext cx="11979667" cy="5832778"/>
          </a:xfrm>
        </p:spPr>
        <p:txBody>
          <a:bodyPr>
            <a:normAutofit lnSpcReduction="10000"/>
          </a:bodyPr>
          <a:lstStyle/>
          <a:p>
            <a:r>
              <a:rPr lang="en-GB" sz="1200" dirty="0"/>
              <a:t>Phiri, P., </a:t>
            </a:r>
            <a:r>
              <a:rPr lang="en-GB" sz="1200" dirty="0" err="1"/>
              <a:t>Cavalini</a:t>
            </a:r>
            <a:r>
              <a:rPr lang="en-GB" sz="1200" dirty="0"/>
              <a:t>, H., Shetty, S. and </a:t>
            </a:r>
            <a:r>
              <a:rPr lang="en-GB" sz="1200" dirty="0" err="1"/>
              <a:t>Delanerolle</a:t>
            </a:r>
            <a:r>
              <a:rPr lang="en-GB" sz="1200" dirty="0"/>
              <a:t>, G., 2023. Digital maturity consulting and strategizing to optimize services: overview. </a:t>
            </a:r>
            <a:r>
              <a:rPr lang="en-GB" sz="1200" i="1" dirty="0"/>
              <a:t>Journal of Medical Internet Research</a:t>
            </a:r>
            <a:r>
              <a:rPr lang="en-GB" sz="1200" dirty="0"/>
              <a:t>, </a:t>
            </a:r>
            <a:r>
              <a:rPr lang="en-GB" sz="1200" i="1" dirty="0"/>
              <a:t>25</a:t>
            </a:r>
            <a:r>
              <a:rPr lang="en-GB" sz="1200" dirty="0"/>
              <a:t>, p.e37545.</a:t>
            </a:r>
          </a:p>
          <a:p>
            <a:r>
              <a:rPr lang="en-GB" sz="1200" dirty="0"/>
              <a:t>Honeyman, M., Dunn, P. and McKenna, H., 2016. A digital </a:t>
            </a:r>
            <a:r>
              <a:rPr lang="en-GB" sz="1200" dirty="0" err="1"/>
              <a:t>nhs</a:t>
            </a:r>
            <a:r>
              <a:rPr lang="en-GB" sz="1200" dirty="0"/>
              <a:t>. </a:t>
            </a:r>
            <a:r>
              <a:rPr lang="en-GB" sz="1200" i="1" dirty="0"/>
              <a:t>An introduction to the digital agenda and plans for implementation</a:t>
            </a:r>
            <a:r>
              <a:rPr lang="en-GB" sz="1200" dirty="0"/>
              <a:t>.</a:t>
            </a:r>
          </a:p>
          <a:p>
            <a:r>
              <a:rPr lang="en-GB" sz="1200" dirty="0"/>
              <a:t>Irani, Z., Abril, R.M., Weerakkody, V., Omar, A. and Sivarajah, U., 2023. The impact of legacy systems on digital transformation in European public administration: Lesson learned from a multi case analysis. </a:t>
            </a:r>
            <a:r>
              <a:rPr lang="en-GB" sz="1200" i="1" dirty="0"/>
              <a:t>Government Information Quarterly</a:t>
            </a:r>
            <a:r>
              <a:rPr lang="en-GB" sz="1200" dirty="0"/>
              <a:t>, </a:t>
            </a:r>
            <a:r>
              <a:rPr lang="en-GB" sz="1200" i="1" dirty="0"/>
              <a:t>40</a:t>
            </a:r>
            <a:r>
              <a:rPr lang="en-GB" sz="1200" dirty="0"/>
              <a:t>(1), p.101784.</a:t>
            </a:r>
          </a:p>
          <a:p>
            <a:r>
              <a:rPr lang="en-GB" sz="1200" dirty="0" err="1"/>
              <a:t>Kukoryte</a:t>
            </a:r>
            <a:r>
              <a:rPr lang="en-GB" sz="1200" dirty="0"/>
              <a:t>, E., 2022. The impact of digital technologies on the UK Healthcare: A Human-</a:t>
            </a:r>
            <a:r>
              <a:rPr lang="en-GB" sz="1200" dirty="0" err="1"/>
              <a:t>Centered</a:t>
            </a:r>
            <a:r>
              <a:rPr lang="en-GB" sz="1200" dirty="0"/>
              <a:t> Study.</a:t>
            </a:r>
          </a:p>
          <a:p>
            <a:r>
              <a:rPr lang="en-GB" sz="1200" dirty="0"/>
              <a:t>Madir, J., 2020. Using technology to deliver health services. In </a:t>
            </a:r>
            <a:r>
              <a:rPr lang="en-GB" sz="1200" i="1" dirty="0"/>
              <a:t>HealthTech</a:t>
            </a:r>
            <a:r>
              <a:rPr lang="en-GB" sz="1200" dirty="0"/>
              <a:t> (pp. 1-22). Edward Elgar Publishing.</a:t>
            </a:r>
          </a:p>
          <a:p>
            <a:r>
              <a:rPr lang="en-GB" sz="1200" dirty="0"/>
              <a:t>Healey, J., Davey, V., Liddle, J., O’Rourke, G., Hanratty, B. and Beresford, B., 2024. UK homecare providers’ views about, and experiences of, digitalisation: A national survey. </a:t>
            </a:r>
            <a:r>
              <a:rPr lang="en-GB" sz="1200" i="1" dirty="0"/>
              <a:t>Digital Health</a:t>
            </a:r>
            <a:r>
              <a:rPr lang="en-GB" sz="1200" dirty="0"/>
              <a:t>, </a:t>
            </a:r>
            <a:r>
              <a:rPr lang="en-GB" sz="1200" i="1" dirty="0"/>
              <a:t>10</a:t>
            </a:r>
            <a:r>
              <a:rPr lang="en-GB" sz="1200" dirty="0"/>
              <a:t>, p.20552076241255477.</a:t>
            </a:r>
          </a:p>
          <a:p>
            <a:r>
              <a:rPr lang="en-GB" sz="1200" dirty="0"/>
              <a:t>Piachaud-Moustakis, B., 2023. Protecting the NHS from Cyber Attacks: A strategy on cyber resilience for health and social care organizations has been set out by the UK government. </a:t>
            </a:r>
            <a:r>
              <a:rPr lang="en-GB" sz="1200" i="1" dirty="0"/>
              <a:t>Pharmaceutical Technology Europe</a:t>
            </a:r>
            <a:r>
              <a:rPr lang="en-GB" sz="1200" dirty="0"/>
              <a:t>, </a:t>
            </a:r>
            <a:r>
              <a:rPr lang="en-GB" sz="1200" i="1" dirty="0"/>
              <a:t>35</a:t>
            </a:r>
            <a:r>
              <a:rPr lang="en-GB" sz="1200" dirty="0"/>
              <a:t>(5), pp.7-9.</a:t>
            </a:r>
          </a:p>
          <a:p>
            <a:r>
              <a:rPr lang="en-GB" sz="1200" dirty="0" err="1"/>
              <a:t>Čartolovni</a:t>
            </a:r>
            <a:r>
              <a:rPr lang="en-GB" sz="1200" dirty="0"/>
              <a:t>, A., </a:t>
            </a:r>
            <a:r>
              <a:rPr lang="en-GB" sz="1200" dirty="0" err="1"/>
              <a:t>Malešević</a:t>
            </a:r>
            <a:r>
              <a:rPr lang="en-GB" sz="1200" dirty="0"/>
              <a:t>, A. and </a:t>
            </a:r>
            <a:r>
              <a:rPr lang="en-GB" sz="1200" dirty="0" err="1"/>
              <a:t>Poslon</a:t>
            </a:r>
            <a:r>
              <a:rPr lang="en-GB" sz="1200" dirty="0"/>
              <a:t>, L., 2023. Critical analysis of the AI impact on the patient–physician relationship: A multi-stakeholder qualitative study. </a:t>
            </a:r>
            <a:r>
              <a:rPr lang="en-GB" sz="1200" i="1" dirty="0"/>
              <a:t>Digital health</a:t>
            </a:r>
            <a:r>
              <a:rPr lang="en-GB" sz="1200" dirty="0"/>
              <a:t>, </a:t>
            </a:r>
            <a:r>
              <a:rPr lang="en-GB" sz="1200" i="1" dirty="0"/>
              <a:t>9</a:t>
            </a:r>
            <a:r>
              <a:rPr lang="en-GB" sz="1200" dirty="0"/>
              <a:t>, p.20552076231220833.</a:t>
            </a:r>
          </a:p>
          <a:p>
            <a:r>
              <a:rPr lang="en-GB" sz="1200" dirty="0"/>
              <a:t>Sigala, M., Ooi, K.B., Tan, G.W.H., Aw, E.C.X., Cham, T.H., Dwivedi, Y.K., Kunz, W.H., Letheren, K., Mishra, A., Russell-Bennett, R. and Wirtz, J., 2024. ChatGPT and service: opportunities, challenges, and research directions. </a:t>
            </a:r>
            <a:r>
              <a:rPr lang="en-GB" sz="1200" i="1" dirty="0"/>
              <a:t>Journal of Service Theory and Practice</a:t>
            </a:r>
            <a:r>
              <a:rPr lang="en-GB" sz="1200" dirty="0"/>
              <a:t>, </a:t>
            </a:r>
            <a:r>
              <a:rPr lang="en-GB" sz="1200" i="1" dirty="0"/>
              <a:t>34</a:t>
            </a:r>
            <a:r>
              <a:rPr lang="en-GB" sz="1200" dirty="0"/>
              <a:t>(5), pp.726-737.</a:t>
            </a:r>
          </a:p>
          <a:p>
            <a:r>
              <a:rPr lang="en-GB" sz="1200" dirty="0" err="1"/>
              <a:t>Emuoyibofarhe</a:t>
            </a:r>
            <a:r>
              <a:rPr lang="en-GB" sz="1200" dirty="0"/>
              <a:t>, J., Ogunniyi, J., </a:t>
            </a:r>
            <a:r>
              <a:rPr lang="en-GB" sz="1200" dirty="0" err="1"/>
              <a:t>Owodolu</a:t>
            </a:r>
            <a:r>
              <a:rPr lang="en-GB" sz="1200" dirty="0"/>
              <a:t>, O., </a:t>
            </a:r>
            <a:r>
              <a:rPr lang="en-GB" sz="1200" dirty="0" err="1"/>
              <a:t>Shobowale</a:t>
            </a:r>
            <a:r>
              <a:rPr lang="en-GB" sz="1200" dirty="0"/>
              <a:t>, Y. and Akindele, A., 2025, July. Exploring the Potentials of the Metaverse in Advancing Healthcare Delivery in Africa: Opportunities, Challenges, and Future Directions. In </a:t>
            </a:r>
            <a:r>
              <a:rPr lang="en-GB" sz="1200" i="1" dirty="0"/>
              <a:t>2025 Conference on Information Communications Technology and Society (ICTAS)</a:t>
            </a:r>
            <a:r>
              <a:rPr lang="en-GB" sz="1200" dirty="0"/>
              <a:t> (pp. 1-6). IEEE.</a:t>
            </a:r>
          </a:p>
          <a:p>
            <a:r>
              <a:rPr lang="en-GB" sz="1200" dirty="0" err="1"/>
              <a:t>Goienetxea</a:t>
            </a:r>
            <a:r>
              <a:rPr lang="en-GB" sz="1200" dirty="0"/>
              <a:t>, A., Karlsen, A., Larsen, A.S.A., </a:t>
            </a:r>
            <a:r>
              <a:rPr lang="en-GB" sz="1200" dirty="0" err="1"/>
              <a:t>Melseth</a:t>
            </a:r>
            <a:r>
              <a:rPr lang="en-GB" sz="1200" dirty="0"/>
              <a:t>, S.O. and Sørbø, M.F., 2024. Enhancing Health Literacy Through Sustainable Digital Healthcare Solutions: System Development and Usage Perspectives. In </a:t>
            </a:r>
            <a:r>
              <a:rPr lang="en-GB" sz="1200" i="1" dirty="0"/>
              <a:t>Towards Sustainable Good Health and Well-being: The Role of Health Literacy</a:t>
            </a:r>
            <a:r>
              <a:rPr lang="en-GB" sz="1200" dirty="0"/>
              <a:t> (pp. 97-116). Cham: Springer Nature Switzerland.</a:t>
            </a:r>
          </a:p>
          <a:p>
            <a:r>
              <a:rPr lang="en-GB" sz="1200" dirty="0"/>
              <a:t>Piccolo, R., 2024. Digitisation, health literacy and health empowerment of older people. </a:t>
            </a:r>
            <a:r>
              <a:rPr lang="en-GB" sz="1200" i="1" dirty="0"/>
              <a:t>International Entrepreneurship and Management Journal</a:t>
            </a:r>
            <a:r>
              <a:rPr lang="en-GB" sz="1200" dirty="0"/>
              <a:t>, </a:t>
            </a:r>
            <a:r>
              <a:rPr lang="en-GB" sz="1200" i="1" dirty="0"/>
              <a:t>20</a:t>
            </a:r>
            <a:r>
              <a:rPr lang="en-GB" sz="1200" dirty="0"/>
              <a:t>(4), pp.3001-3034.</a:t>
            </a:r>
          </a:p>
          <a:p>
            <a:r>
              <a:rPr lang="en-GB" sz="1200" dirty="0" err="1"/>
              <a:t>Causio</a:t>
            </a:r>
            <a:r>
              <a:rPr lang="en-GB" sz="1200" dirty="0"/>
              <a:t>, F.A., Gandolfi, S., Kaur, J., </a:t>
            </a:r>
            <a:r>
              <a:rPr lang="en-GB" sz="1200" dirty="0" err="1"/>
              <a:t>Sert</a:t>
            </a:r>
            <a:r>
              <a:rPr lang="en-GB" sz="1200" dirty="0"/>
              <a:t>, B., Fakhfakh, M., Angelis, L.D., </a:t>
            </a:r>
            <a:r>
              <a:rPr lang="en-GB" sz="1200" dirty="0" err="1"/>
              <a:t>Pumpo</a:t>
            </a:r>
            <a:r>
              <a:rPr lang="en-GB" sz="1200" dirty="0"/>
              <a:t>, M.D., </a:t>
            </a:r>
            <a:r>
              <a:rPr lang="en-GB" sz="1200" dirty="0" err="1"/>
              <a:t>Diedenhofen</a:t>
            </a:r>
            <a:r>
              <a:rPr lang="en-GB" sz="1200" dirty="0"/>
              <a:t>, G., </a:t>
            </a:r>
            <a:r>
              <a:rPr lang="en-GB" sz="1200" dirty="0" err="1"/>
              <a:t>Berionni</a:t>
            </a:r>
            <a:r>
              <a:rPr lang="en-GB" sz="1200" dirty="0"/>
              <a:t>, A., Rizzo, C. and </a:t>
            </a:r>
            <a:r>
              <a:rPr lang="en-GB" sz="1200" dirty="0" err="1"/>
              <a:t>Cascini</a:t>
            </a:r>
            <a:r>
              <a:rPr lang="en-GB" sz="1200" dirty="0"/>
              <a:t>, F., 2025. Impact of digital health interventions on health literacy: A systematic review with quality appraisal. </a:t>
            </a:r>
            <a:r>
              <a:rPr lang="en-GB" sz="1200" i="1" dirty="0" err="1"/>
              <a:t>medRxiv</a:t>
            </a:r>
            <a:r>
              <a:rPr lang="en-GB" sz="1200" dirty="0"/>
              <a:t>, pp.2025-02.</a:t>
            </a:r>
          </a:p>
          <a:p>
            <a:r>
              <a:rPr lang="en-GB" sz="1200" dirty="0"/>
              <a:t>Jez Ellerd-Styles. (2025). Meet the Innovator: Jez Ellerd-Styles, </a:t>
            </a:r>
            <a:r>
              <a:rPr lang="en-GB" sz="1200" dirty="0" err="1"/>
              <a:t>SiSU</a:t>
            </a:r>
            <a:r>
              <a:rPr lang="en-GB" sz="1200" dirty="0"/>
              <a:t> Health UK. Health Innovation Network. Available at: </a:t>
            </a:r>
            <a:r>
              <a:rPr lang="en-GB" sz="1200" dirty="0">
                <a:hlinkClick r:id="rId2"/>
              </a:rPr>
              <a:t>Meet the Innovator: Jez Ellerd-Styles, </a:t>
            </a:r>
            <a:r>
              <a:rPr lang="en-GB" sz="1200" dirty="0" err="1">
                <a:hlinkClick r:id="rId2"/>
              </a:rPr>
              <a:t>SiSU</a:t>
            </a:r>
            <a:r>
              <a:rPr lang="en-GB" sz="1200" dirty="0">
                <a:hlinkClick r:id="rId2"/>
              </a:rPr>
              <a:t> Health UK - The Health Innovation Network</a:t>
            </a:r>
            <a:endParaRPr lang="en-GB" sz="1200" dirty="0"/>
          </a:p>
          <a:p>
            <a:r>
              <a:rPr lang="en-GB" sz="1300" dirty="0"/>
              <a:t>Zhang L, Hussain WMHW, Md Ali SH. Trust transfer in digital healthcare: The role of self-service systems in reducing patient treatment barriers. Digit Health. 2025 Nov 20;11:20552076251396560. </a:t>
            </a:r>
            <a:r>
              <a:rPr lang="en-GB" sz="1300" dirty="0" err="1"/>
              <a:t>doi</a:t>
            </a:r>
            <a:r>
              <a:rPr lang="en-GB" sz="1300" dirty="0"/>
              <a:t>: 10.1177/20552076251396560.</a:t>
            </a:r>
            <a:endParaRPr lang="en-GB" sz="1300" dirty="0">
              <a:hlinkClick r:id="rId3"/>
            </a:endParaRPr>
          </a:p>
          <a:p>
            <a:pPr marL="0" indent="0">
              <a:buNone/>
            </a:pPr>
            <a:endParaRPr lang="en-GB" sz="1200" dirty="0">
              <a:hlinkClick r:id="rId3"/>
            </a:endParaRPr>
          </a:p>
          <a:p>
            <a:endParaRPr lang="en-GB" sz="1200" dirty="0"/>
          </a:p>
          <a:p>
            <a:endParaRPr lang="en-GB" sz="1200" dirty="0"/>
          </a:p>
        </p:txBody>
      </p:sp>
      <p:sp>
        <p:nvSpPr>
          <p:cNvPr id="4" name="Date Placeholder 3">
            <a:extLst>
              <a:ext uri="{FF2B5EF4-FFF2-40B4-BE49-F238E27FC236}">
                <a16:creationId xmlns:a16="http://schemas.microsoft.com/office/drawing/2014/main" id="{74DEA3AC-F080-E2D1-30A5-CCE6794F1375}"/>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92198168-F798-0436-147C-13D67B211B3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271E5B3-B870-1F4E-9291-0DF3E16F48E8}"/>
              </a:ext>
            </a:extLst>
          </p:cNvPr>
          <p:cNvSpPr>
            <a:spLocks noGrp="1"/>
          </p:cNvSpPr>
          <p:nvPr>
            <p:ph type="sldNum" sz="quarter" idx="12"/>
          </p:nvPr>
        </p:nvSpPr>
        <p:spPr/>
        <p:txBody>
          <a:bodyPr/>
          <a:lstStyle/>
          <a:p>
            <a:fld id="{6F751E00-08BC-4BA3-B9D8-B600BC476DBA}" type="slidenum">
              <a:rPr lang="en-GB" smtClean="0"/>
              <a:t>36</a:t>
            </a:fld>
            <a:endParaRPr lang="en-GB"/>
          </a:p>
        </p:txBody>
      </p:sp>
    </p:spTree>
    <p:extLst>
      <p:ext uri="{BB962C8B-B14F-4D97-AF65-F5344CB8AC3E}">
        <p14:creationId xmlns:p14="http://schemas.microsoft.com/office/powerpoint/2010/main" val="9774188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7250</Words>
  <Application>Microsoft Office PowerPoint</Application>
  <PresentationFormat>Widescreen</PresentationFormat>
  <Paragraphs>452</Paragraphs>
  <Slides>36</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Google Sans</vt:lpstr>
      <vt:lpstr>Google Sans Text</vt:lpstr>
      <vt:lpstr>BlinkMacSystemFont</vt:lpstr>
      <vt:lpstr>Aptos Display</vt:lpstr>
      <vt:lpstr>Calibri</vt:lpstr>
      <vt:lpstr>Arial</vt:lpstr>
      <vt:lpstr>Aptos</vt:lpstr>
      <vt:lpstr>Office Theme</vt:lpstr>
      <vt:lpstr>Problem solving in  Health and Care</vt:lpstr>
      <vt:lpstr>Key dates</vt:lpstr>
      <vt:lpstr>PowerPoint Presentation</vt:lpstr>
      <vt:lpstr>PowerPoint Presentation</vt:lpstr>
      <vt:lpstr>The wicked problem</vt:lpstr>
      <vt:lpstr>PowerPoint Presentation</vt:lpstr>
      <vt:lpstr>Key characteristics  Wicked Problems</vt:lpstr>
      <vt:lpstr>Individual activity  15 mins</vt:lpstr>
      <vt:lpstr>Access to Healthcare Services is a Wicked problem</vt:lpstr>
      <vt:lpstr>Bed Blocking is a Wicked problem</vt:lpstr>
      <vt:lpstr>Shortage of Doctors, Nurses, and Staff is a Wicked problem</vt:lpstr>
      <vt:lpstr>Long Waiting Times is a Wicked Problem</vt:lpstr>
      <vt:lpstr>Ambulance Response Times is a  Wicked problem</vt:lpstr>
      <vt:lpstr>Strikes &amp; Funding Concerns is a Wicked problem</vt:lpstr>
      <vt:lpstr>Digital Services in Healthcare is a Wicked problem</vt:lpstr>
      <vt:lpstr>PowerPoint Presentation</vt:lpstr>
      <vt:lpstr>PowerPoint Presentation</vt:lpstr>
      <vt:lpstr>Practical recommendations</vt:lpstr>
      <vt:lpstr>Practical recommendations in your assignment</vt:lpstr>
      <vt:lpstr>Individual activity  20 mins</vt:lpstr>
      <vt:lpstr>Example of practical recommendations for NHS wicked problems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vt:lpstr>
      <vt:lpstr>Reference specific to Access to healthcare services wicked problem</vt:lpstr>
      <vt:lpstr>PowerPoint Presentation</vt:lpstr>
      <vt:lpstr>PowerPoint Presentation</vt:lpstr>
      <vt:lpstr>References specific for long waiting time</vt:lpstr>
      <vt:lpstr>References specific for Ambulance response time</vt:lpstr>
      <vt:lpstr>References specific for Strikes and funding concerns</vt:lpstr>
      <vt:lpstr>References specific for Digital services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1</cp:revision>
  <dcterms:created xsi:type="dcterms:W3CDTF">2026-02-17T10:34:16Z</dcterms:created>
  <dcterms:modified xsi:type="dcterms:W3CDTF">2026-03-06T15:34:33Z</dcterms:modified>
</cp:coreProperties>
</file>