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8"/>
  </p:notesMasterIdLst>
  <p:sldIdLst>
    <p:sldId id="257" r:id="rId3"/>
    <p:sldId id="319" r:id="rId4"/>
    <p:sldId id="320" r:id="rId5"/>
    <p:sldId id="321" r:id="rId6"/>
    <p:sldId id="322" r:id="rId7"/>
    <p:sldId id="287" r:id="rId8"/>
    <p:sldId id="291" r:id="rId9"/>
    <p:sldId id="313" r:id="rId10"/>
    <p:sldId id="317" r:id="rId11"/>
    <p:sldId id="318" r:id="rId12"/>
    <p:sldId id="289" r:id="rId13"/>
    <p:sldId id="297" r:id="rId14"/>
    <p:sldId id="323" r:id="rId15"/>
    <p:sldId id="324" r:id="rId16"/>
    <p:sldId id="325" r:id="rId17"/>
    <p:sldId id="293" r:id="rId18"/>
    <p:sldId id="298" r:id="rId19"/>
    <p:sldId id="296" r:id="rId20"/>
    <p:sldId id="294" r:id="rId21"/>
    <p:sldId id="295" r:id="rId22"/>
    <p:sldId id="300" r:id="rId23"/>
    <p:sldId id="301" r:id="rId24"/>
    <p:sldId id="302" r:id="rId25"/>
    <p:sldId id="303" r:id="rId26"/>
    <p:sldId id="299" r:id="rId27"/>
    <p:sldId id="304" r:id="rId28"/>
    <p:sldId id="305" r:id="rId29"/>
    <p:sldId id="256" r:id="rId30"/>
    <p:sldId id="326" r:id="rId31"/>
    <p:sldId id="258" r:id="rId32"/>
    <p:sldId id="259" r:id="rId33"/>
    <p:sldId id="306" r:id="rId34"/>
    <p:sldId id="307" r:id="rId35"/>
    <p:sldId id="308" r:id="rId36"/>
    <p:sldId id="31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618D52-405B-414D-85E0-0A2EB629C555}" v="3" dt="2022-11-01T10:47:40.8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114" autoAdjust="0"/>
  </p:normalViewPr>
  <p:slideViewPr>
    <p:cSldViewPr snapToGrid="0">
      <p:cViewPr varScale="1">
        <p:scale>
          <a:sx n="92" d="100"/>
          <a:sy n="92" d="100"/>
        </p:scale>
        <p:origin x="246" y="60"/>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7" d="100"/>
          <a:sy n="67" d="100"/>
        </p:scale>
        <p:origin x="-3120" y="-77"/>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6/11/relationships/changesInfo" Target="changesInfos/changesInfo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Goodfellow-Smith" userId="e113a12a-32d2-447a-af79-9adf142d0e5a" providerId="ADAL" clId="{B8618D52-405B-414D-85E0-0A2EB629C555}"/>
    <pc:docChg chg="delSld modSld">
      <pc:chgData name="Michael Goodfellow-Smith" userId="e113a12a-32d2-447a-af79-9adf142d0e5a" providerId="ADAL" clId="{B8618D52-405B-414D-85E0-0A2EB629C555}" dt="2022-11-01T10:47:36.685" v="0"/>
      <pc:docMkLst>
        <pc:docMk/>
      </pc:docMkLst>
      <pc:sldChg chg="del">
        <pc:chgData name="Michael Goodfellow-Smith" userId="e113a12a-32d2-447a-af79-9adf142d0e5a" providerId="ADAL" clId="{B8618D52-405B-414D-85E0-0A2EB629C555}" dt="2022-11-01T10:47:36.685" v="0"/>
        <pc:sldMkLst>
          <pc:docMk/>
          <pc:sldMk cId="3567382820" sldId="256"/>
        </pc:sldMkLst>
      </pc:sldChg>
      <pc:sldChg chg="del">
        <pc:chgData name="Michael Goodfellow-Smith" userId="e113a12a-32d2-447a-af79-9adf142d0e5a" providerId="ADAL" clId="{B8618D52-405B-414D-85E0-0A2EB629C555}" dt="2022-11-01T10:47:36.685" v="0"/>
        <pc:sldMkLst>
          <pc:docMk/>
          <pc:sldMk cId="461260607" sldId="258"/>
        </pc:sldMkLst>
      </pc:sldChg>
      <pc:sldChg chg="del">
        <pc:chgData name="Michael Goodfellow-Smith" userId="e113a12a-32d2-447a-af79-9adf142d0e5a" providerId="ADAL" clId="{B8618D52-405B-414D-85E0-0A2EB629C555}" dt="2022-11-01T10:47:36.685" v="0"/>
        <pc:sldMkLst>
          <pc:docMk/>
          <pc:sldMk cId="2497135718" sldId="259"/>
        </pc:sldMkLst>
      </pc:sldChg>
      <pc:sldChg chg="del">
        <pc:chgData name="Michael Goodfellow-Smith" userId="e113a12a-32d2-447a-af79-9adf142d0e5a" providerId="ADAL" clId="{B8618D52-405B-414D-85E0-0A2EB629C555}" dt="2022-11-01T10:47:36.685" v="0"/>
        <pc:sldMkLst>
          <pc:docMk/>
          <pc:sldMk cId="301131537" sldId="326"/>
        </pc:sldMkLst>
      </pc:sldChg>
    </pc:docChg>
  </pc:docChgLst>
  <pc:docChgLst>
    <pc:chgData name="Michael Goodfellow-Smith" userId="e113a12a-32d2-447a-af79-9adf142d0e5a" providerId="ADAL" clId="{C6F6F77B-58EB-474A-A28E-DCAF83328A90}"/>
    <pc:docChg chg="undo custSel addSld delSld modSld delMainMaster">
      <pc:chgData name="Michael Goodfellow-Smith" userId="e113a12a-32d2-447a-af79-9adf142d0e5a" providerId="ADAL" clId="{C6F6F77B-58EB-474A-A28E-DCAF83328A90}" dt="2022-10-02T10:26:46.962" v="1525" actId="20577"/>
      <pc:docMkLst>
        <pc:docMk/>
      </pc:docMkLst>
      <pc:sldChg chg="del">
        <pc:chgData name="Michael Goodfellow-Smith" userId="e113a12a-32d2-447a-af79-9adf142d0e5a" providerId="ADAL" clId="{C6F6F77B-58EB-474A-A28E-DCAF83328A90}" dt="2022-10-01T10:17:26.307" v="934" actId="2696"/>
        <pc:sldMkLst>
          <pc:docMk/>
          <pc:sldMk cId="2361608277" sldId="260"/>
        </pc:sldMkLst>
      </pc:sldChg>
      <pc:sldChg chg="del">
        <pc:chgData name="Michael Goodfellow-Smith" userId="e113a12a-32d2-447a-af79-9adf142d0e5a" providerId="ADAL" clId="{C6F6F77B-58EB-474A-A28E-DCAF83328A90}" dt="2022-10-01T10:17:26.307" v="934" actId="2696"/>
        <pc:sldMkLst>
          <pc:docMk/>
          <pc:sldMk cId="3122195994" sldId="261"/>
        </pc:sldMkLst>
      </pc:sldChg>
      <pc:sldChg chg="del">
        <pc:chgData name="Michael Goodfellow-Smith" userId="e113a12a-32d2-447a-af79-9adf142d0e5a" providerId="ADAL" clId="{C6F6F77B-58EB-474A-A28E-DCAF83328A90}" dt="2022-10-01T10:17:26.307" v="934" actId="2696"/>
        <pc:sldMkLst>
          <pc:docMk/>
          <pc:sldMk cId="949287741" sldId="262"/>
        </pc:sldMkLst>
      </pc:sldChg>
      <pc:sldChg chg="del">
        <pc:chgData name="Michael Goodfellow-Smith" userId="e113a12a-32d2-447a-af79-9adf142d0e5a" providerId="ADAL" clId="{C6F6F77B-58EB-474A-A28E-DCAF83328A90}" dt="2022-10-01T10:17:26.307" v="934" actId="2696"/>
        <pc:sldMkLst>
          <pc:docMk/>
          <pc:sldMk cId="688952930" sldId="263"/>
        </pc:sldMkLst>
      </pc:sldChg>
      <pc:sldChg chg="del">
        <pc:chgData name="Michael Goodfellow-Smith" userId="e113a12a-32d2-447a-af79-9adf142d0e5a" providerId="ADAL" clId="{C6F6F77B-58EB-474A-A28E-DCAF83328A90}" dt="2022-10-01T10:17:26.307" v="934" actId="2696"/>
        <pc:sldMkLst>
          <pc:docMk/>
          <pc:sldMk cId="1611291493" sldId="264"/>
        </pc:sldMkLst>
      </pc:sldChg>
      <pc:sldChg chg="del">
        <pc:chgData name="Michael Goodfellow-Smith" userId="e113a12a-32d2-447a-af79-9adf142d0e5a" providerId="ADAL" clId="{C6F6F77B-58EB-474A-A28E-DCAF83328A90}" dt="2022-10-01T10:17:26.307" v="934" actId="2696"/>
        <pc:sldMkLst>
          <pc:docMk/>
          <pc:sldMk cId="4058950986" sldId="265"/>
        </pc:sldMkLst>
      </pc:sldChg>
      <pc:sldChg chg="del">
        <pc:chgData name="Michael Goodfellow-Smith" userId="e113a12a-32d2-447a-af79-9adf142d0e5a" providerId="ADAL" clId="{C6F6F77B-58EB-474A-A28E-DCAF83328A90}" dt="2022-10-01T10:17:26.307" v="934" actId="2696"/>
        <pc:sldMkLst>
          <pc:docMk/>
          <pc:sldMk cId="3275387713" sldId="266"/>
        </pc:sldMkLst>
      </pc:sldChg>
      <pc:sldChg chg="del">
        <pc:chgData name="Michael Goodfellow-Smith" userId="e113a12a-32d2-447a-af79-9adf142d0e5a" providerId="ADAL" clId="{C6F6F77B-58EB-474A-A28E-DCAF83328A90}" dt="2022-10-01T10:17:26.307" v="934" actId="2696"/>
        <pc:sldMkLst>
          <pc:docMk/>
          <pc:sldMk cId="2476880666" sldId="267"/>
        </pc:sldMkLst>
      </pc:sldChg>
      <pc:sldChg chg="del">
        <pc:chgData name="Michael Goodfellow-Smith" userId="e113a12a-32d2-447a-af79-9adf142d0e5a" providerId="ADAL" clId="{C6F6F77B-58EB-474A-A28E-DCAF83328A90}" dt="2022-10-01T10:17:26.307" v="934" actId="2696"/>
        <pc:sldMkLst>
          <pc:docMk/>
          <pc:sldMk cId="3137222928" sldId="268"/>
        </pc:sldMkLst>
      </pc:sldChg>
      <pc:sldChg chg="del">
        <pc:chgData name="Michael Goodfellow-Smith" userId="e113a12a-32d2-447a-af79-9adf142d0e5a" providerId="ADAL" clId="{C6F6F77B-58EB-474A-A28E-DCAF83328A90}" dt="2022-10-01T10:17:26.307" v="934" actId="2696"/>
        <pc:sldMkLst>
          <pc:docMk/>
          <pc:sldMk cId="1792869044" sldId="269"/>
        </pc:sldMkLst>
      </pc:sldChg>
      <pc:sldChg chg="del">
        <pc:chgData name="Michael Goodfellow-Smith" userId="e113a12a-32d2-447a-af79-9adf142d0e5a" providerId="ADAL" clId="{C6F6F77B-58EB-474A-A28E-DCAF83328A90}" dt="2022-10-01T10:17:26.307" v="934" actId="2696"/>
        <pc:sldMkLst>
          <pc:docMk/>
          <pc:sldMk cId="1254937580" sldId="270"/>
        </pc:sldMkLst>
      </pc:sldChg>
      <pc:sldChg chg="del">
        <pc:chgData name="Michael Goodfellow-Smith" userId="e113a12a-32d2-447a-af79-9adf142d0e5a" providerId="ADAL" clId="{C6F6F77B-58EB-474A-A28E-DCAF83328A90}" dt="2022-10-01T10:17:26.307" v="934" actId="2696"/>
        <pc:sldMkLst>
          <pc:docMk/>
          <pc:sldMk cId="922052829" sldId="271"/>
        </pc:sldMkLst>
      </pc:sldChg>
      <pc:sldChg chg="del">
        <pc:chgData name="Michael Goodfellow-Smith" userId="e113a12a-32d2-447a-af79-9adf142d0e5a" providerId="ADAL" clId="{C6F6F77B-58EB-474A-A28E-DCAF83328A90}" dt="2022-10-01T10:17:26.307" v="934" actId="2696"/>
        <pc:sldMkLst>
          <pc:docMk/>
          <pc:sldMk cId="1119659581" sldId="272"/>
        </pc:sldMkLst>
      </pc:sldChg>
      <pc:sldChg chg="del">
        <pc:chgData name="Michael Goodfellow-Smith" userId="e113a12a-32d2-447a-af79-9adf142d0e5a" providerId="ADAL" clId="{C6F6F77B-58EB-474A-A28E-DCAF83328A90}" dt="2022-10-01T10:17:26.307" v="934" actId="2696"/>
        <pc:sldMkLst>
          <pc:docMk/>
          <pc:sldMk cId="478387882" sldId="273"/>
        </pc:sldMkLst>
      </pc:sldChg>
      <pc:sldChg chg="del">
        <pc:chgData name="Michael Goodfellow-Smith" userId="e113a12a-32d2-447a-af79-9adf142d0e5a" providerId="ADAL" clId="{C6F6F77B-58EB-474A-A28E-DCAF83328A90}" dt="2022-10-01T10:17:26.307" v="934" actId="2696"/>
        <pc:sldMkLst>
          <pc:docMk/>
          <pc:sldMk cId="3188059982" sldId="274"/>
        </pc:sldMkLst>
      </pc:sldChg>
      <pc:sldChg chg="del">
        <pc:chgData name="Michael Goodfellow-Smith" userId="e113a12a-32d2-447a-af79-9adf142d0e5a" providerId="ADAL" clId="{C6F6F77B-58EB-474A-A28E-DCAF83328A90}" dt="2022-10-01T10:17:26.307" v="934" actId="2696"/>
        <pc:sldMkLst>
          <pc:docMk/>
          <pc:sldMk cId="686972360" sldId="275"/>
        </pc:sldMkLst>
      </pc:sldChg>
      <pc:sldChg chg="del">
        <pc:chgData name="Michael Goodfellow-Smith" userId="e113a12a-32d2-447a-af79-9adf142d0e5a" providerId="ADAL" clId="{C6F6F77B-58EB-474A-A28E-DCAF83328A90}" dt="2022-10-01T10:17:26.307" v="934" actId="2696"/>
        <pc:sldMkLst>
          <pc:docMk/>
          <pc:sldMk cId="152288789" sldId="276"/>
        </pc:sldMkLst>
      </pc:sldChg>
      <pc:sldChg chg="del">
        <pc:chgData name="Michael Goodfellow-Smith" userId="e113a12a-32d2-447a-af79-9adf142d0e5a" providerId="ADAL" clId="{C6F6F77B-58EB-474A-A28E-DCAF83328A90}" dt="2022-10-01T10:17:26.307" v="934" actId="2696"/>
        <pc:sldMkLst>
          <pc:docMk/>
          <pc:sldMk cId="660426595" sldId="277"/>
        </pc:sldMkLst>
      </pc:sldChg>
      <pc:sldChg chg="del">
        <pc:chgData name="Michael Goodfellow-Smith" userId="e113a12a-32d2-447a-af79-9adf142d0e5a" providerId="ADAL" clId="{C6F6F77B-58EB-474A-A28E-DCAF83328A90}" dt="2022-10-01T10:17:26.307" v="934" actId="2696"/>
        <pc:sldMkLst>
          <pc:docMk/>
          <pc:sldMk cId="3182835135" sldId="278"/>
        </pc:sldMkLst>
      </pc:sldChg>
      <pc:sldChg chg="del">
        <pc:chgData name="Michael Goodfellow-Smith" userId="e113a12a-32d2-447a-af79-9adf142d0e5a" providerId="ADAL" clId="{C6F6F77B-58EB-474A-A28E-DCAF83328A90}" dt="2022-10-01T10:17:26.307" v="934" actId="2696"/>
        <pc:sldMkLst>
          <pc:docMk/>
          <pc:sldMk cId="188026868" sldId="279"/>
        </pc:sldMkLst>
      </pc:sldChg>
      <pc:sldChg chg="del">
        <pc:chgData name="Michael Goodfellow-Smith" userId="e113a12a-32d2-447a-af79-9adf142d0e5a" providerId="ADAL" clId="{C6F6F77B-58EB-474A-A28E-DCAF83328A90}" dt="2022-10-01T10:17:26.307" v="934" actId="2696"/>
        <pc:sldMkLst>
          <pc:docMk/>
          <pc:sldMk cId="2451636698" sldId="280"/>
        </pc:sldMkLst>
      </pc:sldChg>
      <pc:sldChg chg="del">
        <pc:chgData name="Michael Goodfellow-Smith" userId="e113a12a-32d2-447a-af79-9adf142d0e5a" providerId="ADAL" clId="{C6F6F77B-58EB-474A-A28E-DCAF83328A90}" dt="2022-10-01T10:17:26.307" v="934" actId="2696"/>
        <pc:sldMkLst>
          <pc:docMk/>
          <pc:sldMk cId="3292653593" sldId="281"/>
        </pc:sldMkLst>
      </pc:sldChg>
      <pc:sldChg chg="del">
        <pc:chgData name="Michael Goodfellow-Smith" userId="e113a12a-32d2-447a-af79-9adf142d0e5a" providerId="ADAL" clId="{C6F6F77B-58EB-474A-A28E-DCAF83328A90}" dt="2022-10-01T10:17:26.307" v="934" actId="2696"/>
        <pc:sldMkLst>
          <pc:docMk/>
          <pc:sldMk cId="391604956" sldId="282"/>
        </pc:sldMkLst>
      </pc:sldChg>
      <pc:sldChg chg="del">
        <pc:chgData name="Michael Goodfellow-Smith" userId="e113a12a-32d2-447a-af79-9adf142d0e5a" providerId="ADAL" clId="{C6F6F77B-58EB-474A-A28E-DCAF83328A90}" dt="2022-10-01T10:17:26.307" v="934" actId="2696"/>
        <pc:sldMkLst>
          <pc:docMk/>
          <pc:sldMk cId="3161650905" sldId="284"/>
        </pc:sldMkLst>
      </pc:sldChg>
      <pc:sldChg chg="del">
        <pc:chgData name="Michael Goodfellow-Smith" userId="e113a12a-32d2-447a-af79-9adf142d0e5a" providerId="ADAL" clId="{C6F6F77B-58EB-474A-A28E-DCAF83328A90}" dt="2022-10-01T10:17:26.307" v="934" actId="2696"/>
        <pc:sldMkLst>
          <pc:docMk/>
          <pc:sldMk cId="3806029919" sldId="285"/>
        </pc:sldMkLst>
      </pc:sldChg>
      <pc:sldChg chg="del">
        <pc:chgData name="Michael Goodfellow-Smith" userId="e113a12a-32d2-447a-af79-9adf142d0e5a" providerId="ADAL" clId="{C6F6F77B-58EB-474A-A28E-DCAF83328A90}" dt="2022-10-01T10:17:26.307" v="934" actId="2696"/>
        <pc:sldMkLst>
          <pc:docMk/>
          <pc:sldMk cId="1151815753" sldId="286"/>
        </pc:sldMkLst>
      </pc:sldChg>
      <pc:sldChg chg="modSp modNotesTx">
        <pc:chgData name="Michael Goodfellow-Smith" userId="e113a12a-32d2-447a-af79-9adf142d0e5a" providerId="ADAL" clId="{C6F6F77B-58EB-474A-A28E-DCAF83328A90}" dt="2022-10-01T10:06:50.112" v="527" actId="20577"/>
        <pc:sldMkLst>
          <pc:docMk/>
          <pc:sldMk cId="2761588087" sldId="289"/>
        </pc:sldMkLst>
        <pc:spChg chg="mod">
          <ac:chgData name="Michael Goodfellow-Smith" userId="e113a12a-32d2-447a-af79-9adf142d0e5a" providerId="ADAL" clId="{C6F6F77B-58EB-474A-A28E-DCAF83328A90}" dt="2022-10-01T10:03:04.296" v="345" actId="20577"/>
          <ac:spMkLst>
            <pc:docMk/>
            <pc:sldMk cId="2761588087" sldId="289"/>
            <ac:spMk id="3" creationId="{00000000-0000-0000-0000-000000000000}"/>
          </ac:spMkLst>
        </pc:spChg>
      </pc:sldChg>
      <pc:sldChg chg="del">
        <pc:chgData name="Michael Goodfellow-Smith" userId="e113a12a-32d2-447a-af79-9adf142d0e5a" providerId="ADAL" clId="{C6F6F77B-58EB-474A-A28E-DCAF83328A90}" dt="2022-10-01T10:17:26.307" v="934" actId="2696"/>
        <pc:sldMkLst>
          <pc:docMk/>
          <pc:sldMk cId="2006031479" sldId="290"/>
        </pc:sldMkLst>
      </pc:sldChg>
      <pc:sldChg chg="addSp modSp mod modNotesTx">
        <pc:chgData name="Michael Goodfellow-Smith" userId="e113a12a-32d2-447a-af79-9adf142d0e5a" providerId="ADAL" clId="{C6F6F77B-58EB-474A-A28E-DCAF83328A90}" dt="2022-10-01T10:17:01.834" v="933" actId="1076"/>
        <pc:sldMkLst>
          <pc:docMk/>
          <pc:sldMk cId="1962365593" sldId="307"/>
        </pc:sldMkLst>
        <pc:picChg chg="add mod">
          <ac:chgData name="Michael Goodfellow-Smith" userId="e113a12a-32d2-447a-af79-9adf142d0e5a" providerId="ADAL" clId="{C6F6F77B-58EB-474A-A28E-DCAF83328A90}" dt="2022-10-01T10:17:01.834" v="933" actId="1076"/>
          <ac:picMkLst>
            <pc:docMk/>
            <pc:sldMk cId="1962365593" sldId="307"/>
            <ac:picMk id="3" creationId="{8978809E-913D-EE1E-00B6-F2090EF43D71}"/>
          </ac:picMkLst>
        </pc:picChg>
        <pc:picChg chg="mod">
          <ac:chgData name="Michael Goodfellow-Smith" userId="e113a12a-32d2-447a-af79-9adf142d0e5a" providerId="ADAL" clId="{C6F6F77B-58EB-474A-A28E-DCAF83328A90}" dt="2022-10-01T10:16:39.992" v="929" actId="14100"/>
          <ac:picMkLst>
            <pc:docMk/>
            <pc:sldMk cId="1962365593" sldId="307"/>
            <ac:picMk id="13314" creationId="{00000000-0000-0000-0000-000000000000}"/>
          </ac:picMkLst>
        </pc:picChg>
      </pc:sldChg>
      <pc:sldChg chg="del">
        <pc:chgData name="Michael Goodfellow-Smith" userId="e113a12a-32d2-447a-af79-9adf142d0e5a" providerId="ADAL" clId="{C6F6F77B-58EB-474A-A28E-DCAF83328A90}" dt="2022-10-01T10:17:26.307" v="934" actId="2696"/>
        <pc:sldMkLst>
          <pc:docMk/>
          <pc:sldMk cId="4257896201" sldId="309"/>
        </pc:sldMkLst>
      </pc:sldChg>
      <pc:sldChg chg="del">
        <pc:chgData name="Michael Goodfellow-Smith" userId="e113a12a-32d2-447a-af79-9adf142d0e5a" providerId="ADAL" clId="{C6F6F77B-58EB-474A-A28E-DCAF83328A90}" dt="2022-10-01T10:17:26.307" v="934" actId="2696"/>
        <pc:sldMkLst>
          <pc:docMk/>
          <pc:sldMk cId="2913797884" sldId="310"/>
        </pc:sldMkLst>
      </pc:sldChg>
      <pc:sldChg chg="del">
        <pc:chgData name="Michael Goodfellow-Smith" userId="e113a12a-32d2-447a-af79-9adf142d0e5a" providerId="ADAL" clId="{C6F6F77B-58EB-474A-A28E-DCAF83328A90}" dt="2022-10-01T10:17:26.307" v="934" actId="2696"/>
        <pc:sldMkLst>
          <pc:docMk/>
          <pc:sldMk cId="3013808317" sldId="311"/>
        </pc:sldMkLst>
      </pc:sldChg>
      <pc:sldChg chg="modNotesTx">
        <pc:chgData name="Michael Goodfellow-Smith" userId="e113a12a-32d2-447a-af79-9adf142d0e5a" providerId="ADAL" clId="{C6F6F77B-58EB-474A-A28E-DCAF83328A90}" dt="2022-10-01T10:08:59.463" v="846" actId="20577"/>
        <pc:sldMkLst>
          <pc:docMk/>
          <pc:sldMk cId="3258635157" sldId="312"/>
        </pc:sldMkLst>
      </pc:sldChg>
      <pc:sldChg chg="modNotesTx">
        <pc:chgData name="Michael Goodfellow-Smith" userId="e113a12a-32d2-447a-af79-9adf142d0e5a" providerId="ADAL" clId="{C6F6F77B-58EB-474A-A28E-DCAF83328A90}" dt="2022-10-01T10:05:30.983" v="472" actId="20577"/>
        <pc:sldMkLst>
          <pc:docMk/>
          <pc:sldMk cId="1111857726" sldId="313"/>
        </pc:sldMkLst>
      </pc:sldChg>
      <pc:sldChg chg="del">
        <pc:chgData name="Michael Goodfellow-Smith" userId="e113a12a-32d2-447a-af79-9adf142d0e5a" providerId="ADAL" clId="{C6F6F77B-58EB-474A-A28E-DCAF83328A90}" dt="2022-10-01T10:17:26.307" v="934" actId="2696"/>
        <pc:sldMkLst>
          <pc:docMk/>
          <pc:sldMk cId="899470687" sldId="314"/>
        </pc:sldMkLst>
      </pc:sldChg>
      <pc:sldChg chg="del">
        <pc:chgData name="Michael Goodfellow-Smith" userId="e113a12a-32d2-447a-af79-9adf142d0e5a" providerId="ADAL" clId="{C6F6F77B-58EB-474A-A28E-DCAF83328A90}" dt="2022-10-01T10:17:26.307" v="934" actId="2696"/>
        <pc:sldMkLst>
          <pc:docMk/>
          <pc:sldMk cId="1594889491" sldId="315"/>
        </pc:sldMkLst>
      </pc:sldChg>
      <pc:sldChg chg="del">
        <pc:chgData name="Michael Goodfellow-Smith" userId="e113a12a-32d2-447a-af79-9adf142d0e5a" providerId="ADAL" clId="{C6F6F77B-58EB-474A-A28E-DCAF83328A90}" dt="2022-10-01T10:17:26.307" v="934" actId="2696"/>
        <pc:sldMkLst>
          <pc:docMk/>
          <pc:sldMk cId="368437013" sldId="316"/>
        </pc:sldMkLst>
      </pc:sldChg>
      <pc:sldChg chg="modSp new mod modNotesTx">
        <pc:chgData name="Michael Goodfellow-Smith" userId="e113a12a-32d2-447a-af79-9adf142d0e5a" providerId="ADAL" clId="{C6F6F77B-58EB-474A-A28E-DCAF83328A90}" dt="2022-10-01T09:47:08.040" v="55" actId="20577"/>
        <pc:sldMkLst>
          <pc:docMk/>
          <pc:sldMk cId="1421774857" sldId="317"/>
        </pc:sldMkLst>
        <pc:spChg chg="mod">
          <ac:chgData name="Michael Goodfellow-Smith" userId="e113a12a-32d2-447a-af79-9adf142d0e5a" providerId="ADAL" clId="{C6F6F77B-58EB-474A-A28E-DCAF83328A90}" dt="2022-10-01T09:46:28.176" v="38" actId="20577"/>
          <ac:spMkLst>
            <pc:docMk/>
            <pc:sldMk cId="1421774857" sldId="317"/>
            <ac:spMk id="2" creationId="{C80D46E3-01B0-9FBA-EC7A-513E9A26E776}"/>
          </ac:spMkLst>
        </pc:spChg>
        <pc:spChg chg="mod">
          <ac:chgData name="Michael Goodfellow-Smith" userId="e113a12a-32d2-447a-af79-9adf142d0e5a" providerId="ADAL" clId="{C6F6F77B-58EB-474A-A28E-DCAF83328A90}" dt="2022-10-01T09:46:38.962" v="39"/>
          <ac:spMkLst>
            <pc:docMk/>
            <pc:sldMk cId="1421774857" sldId="317"/>
            <ac:spMk id="3" creationId="{4D2DC36F-14B9-F22E-7B34-B75947C26DFD}"/>
          </ac:spMkLst>
        </pc:spChg>
      </pc:sldChg>
      <pc:sldChg chg="modSp new mod modNotesTx">
        <pc:chgData name="Michael Goodfellow-Smith" userId="e113a12a-32d2-447a-af79-9adf142d0e5a" providerId="ADAL" clId="{C6F6F77B-58EB-474A-A28E-DCAF83328A90}" dt="2022-10-01T09:51:37.854" v="285" actId="20577"/>
        <pc:sldMkLst>
          <pc:docMk/>
          <pc:sldMk cId="1939977356" sldId="318"/>
        </pc:sldMkLst>
        <pc:spChg chg="mod">
          <ac:chgData name="Michael Goodfellow-Smith" userId="e113a12a-32d2-447a-af79-9adf142d0e5a" providerId="ADAL" clId="{C6F6F77B-58EB-474A-A28E-DCAF83328A90}" dt="2022-10-01T09:47:45.718" v="64" actId="27636"/>
          <ac:spMkLst>
            <pc:docMk/>
            <pc:sldMk cId="1939977356" sldId="318"/>
            <ac:spMk id="2" creationId="{06949C54-9903-680A-5E33-451E8F923181}"/>
          </ac:spMkLst>
        </pc:spChg>
        <pc:spChg chg="mod">
          <ac:chgData name="Michael Goodfellow-Smith" userId="e113a12a-32d2-447a-af79-9adf142d0e5a" providerId="ADAL" clId="{C6F6F77B-58EB-474A-A28E-DCAF83328A90}" dt="2022-10-01T09:51:37.854" v="285" actId="20577"/>
          <ac:spMkLst>
            <pc:docMk/>
            <pc:sldMk cId="1939977356" sldId="318"/>
            <ac:spMk id="3" creationId="{CB37585B-1290-50E0-B2AD-79375B9C022D}"/>
          </ac:spMkLst>
        </pc:spChg>
      </pc:sldChg>
      <pc:sldChg chg="modSp new mod">
        <pc:chgData name="Michael Goodfellow-Smith" userId="e113a12a-32d2-447a-af79-9adf142d0e5a" providerId="ADAL" clId="{C6F6F77B-58EB-474A-A28E-DCAF83328A90}" dt="2022-10-02T09:30:53.047" v="1020" actId="20577"/>
        <pc:sldMkLst>
          <pc:docMk/>
          <pc:sldMk cId="1502013942" sldId="319"/>
        </pc:sldMkLst>
        <pc:spChg chg="mod">
          <ac:chgData name="Michael Goodfellow-Smith" userId="e113a12a-32d2-447a-af79-9adf142d0e5a" providerId="ADAL" clId="{C6F6F77B-58EB-474A-A28E-DCAF83328A90}" dt="2022-10-02T09:27:35.173" v="950" actId="20577"/>
          <ac:spMkLst>
            <pc:docMk/>
            <pc:sldMk cId="1502013942" sldId="319"/>
            <ac:spMk id="2" creationId="{A85D453F-FE7C-5B6F-15AC-E5FB59E928B1}"/>
          </ac:spMkLst>
        </pc:spChg>
        <pc:spChg chg="mod">
          <ac:chgData name="Michael Goodfellow-Smith" userId="e113a12a-32d2-447a-af79-9adf142d0e5a" providerId="ADAL" clId="{C6F6F77B-58EB-474A-A28E-DCAF83328A90}" dt="2022-10-02T09:30:53.047" v="1020" actId="20577"/>
          <ac:spMkLst>
            <pc:docMk/>
            <pc:sldMk cId="1502013942" sldId="319"/>
            <ac:spMk id="3" creationId="{31C5558B-42CB-4EB2-86EF-386CCB262F62}"/>
          </ac:spMkLst>
        </pc:spChg>
      </pc:sldChg>
      <pc:sldChg chg="addSp delSp modSp new mod">
        <pc:chgData name="Michael Goodfellow-Smith" userId="e113a12a-32d2-447a-af79-9adf142d0e5a" providerId="ADAL" clId="{C6F6F77B-58EB-474A-A28E-DCAF83328A90}" dt="2022-10-02T09:31:52.323" v="1033" actId="26606"/>
        <pc:sldMkLst>
          <pc:docMk/>
          <pc:sldMk cId="2006020749" sldId="320"/>
        </pc:sldMkLst>
        <pc:spChg chg="mod">
          <ac:chgData name="Michael Goodfellow-Smith" userId="e113a12a-32d2-447a-af79-9adf142d0e5a" providerId="ADAL" clId="{C6F6F77B-58EB-474A-A28E-DCAF83328A90}" dt="2022-10-02T09:31:52.323" v="1033" actId="26606"/>
          <ac:spMkLst>
            <pc:docMk/>
            <pc:sldMk cId="2006020749" sldId="320"/>
            <ac:spMk id="2" creationId="{F466D356-79D0-AD75-F40A-EFACB4E9F227}"/>
          </ac:spMkLst>
        </pc:spChg>
        <pc:spChg chg="del">
          <ac:chgData name="Michael Goodfellow-Smith" userId="e113a12a-32d2-447a-af79-9adf142d0e5a" providerId="ADAL" clId="{C6F6F77B-58EB-474A-A28E-DCAF83328A90}" dt="2022-10-02T09:31:40.427" v="1030" actId="478"/>
          <ac:spMkLst>
            <pc:docMk/>
            <pc:sldMk cId="2006020749" sldId="320"/>
            <ac:spMk id="3" creationId="{BB227867-0B63-267E-7F3E-282728B4D5AD}"/>
          </ac:spMkLst>
        </pc:spChg>
        <pc:graphicFrameChg chg="add mod modGraphic">
          <ac:chgData name="Michael Goodfellow-Smith" userId="e113a12a-32d2-447a-af79-9adf142d0e5a" providerId="ADAL" clId="{C6F6F77B-58EB-474A-A28E-DCAF83328A90}" dt="2022-10-02T09:31:52.323" v="1033" actId="26606"/>
          <ac:graphicFrameMkLst>
            <pc:docMk/>
            <pc:sldMk cId="2006020749" sldId="320"/>
            <ac:graphicFrameMk id="4" creationId="{88D40253-DE14-2541-A18E-FF2550A98987}"/>
          </ac:graphicFrameMkLst>
        </pc:graphicFrameChg>
      </pc:sldChg>
      <pc:sldChg chg="modSp new mod modNotesTx">
        <pc:chgData name="Michael Goodfellow-Smith" userId="e113a12a-32d2-447a-af79-9adf142d0e5a" providerId="ADAL" clId="{C6F6F77B-58EB-474A-A28E-DCAF83328A90}" dt="2022-10-02T09:40:23.831" v="1132" actId="20577"/>
        <pc:sldMkLst>
          <pc:docMk/>
          <pc:sldMk cId="673133835" sldId="321"/>
        </pc:sldMkLst>
        <pc:spChg chg="mod">
          <ac:chgData name="Michael Goodfellow-Smith" userId="e113a12a-32d2-447a-af79-9adf142d0e5a" providerId="ADAL" clId="{C6F6F77B-58EB-474A-A28E-DCAF83328A90}" dt="2022-10-02T09:32:45.398" v="1042" actId="20577"/>
          <ac:spMkLst>
            <pc:docMk/>
            <pc:sldMk cId="673133835" sldId="321"/>
            <ac:spMk id="2" creationId="{50485187-AC5B-9156-E6E5-15D20D146734}"/>
          </ac:spMkLst>
        </pc:spChg>
        <pc:spChg chg="mod">
          <ac:chgData name="Michael Goodfellow-Smith" userId="e113a12a-32d2-447a-af79-9adf142d0e5a" providerId="ADAL" clId="{C6F6F77B-58EB-474A-A28E-DCAF83328A90}" dt="2022-10-02T09:33:08.951" v="1044" actId="27636"/>
          <ac:spMkLst>
            <pc:docMk/>
            <pc:sldMk cId="673133835" sldId="321"/>
            <ac:spMk id="3" creationId="{F0319DD2-77D9-D0D4-8C19-B581F937B001}"/>
          </ac:spMkLst>
        </pc:spChg>
      </pc:sldChg>
      <pc:sldChg chg="addSp delSp modSp new mod">
        <pc:chgData name="Michael Goodfellow-Smith" userId="e113a12a-32d2-447a-af79-9adf142d0e5a" providerId="ADAL" clId="{C6F6F77B-58EB-474A-A28E-DCAF83328A90}" dt="2022-10-02T09:39:30.309" v="1073" actId="27614"/>
        <pc:sldMkLst>
          <pc:docMk/>
          <pc:sldMk cId="502501461" sldId="322"/>
        </pc:sldMkLst>
        <pc:spChg chg="mod">
          <ac:chgData name="Michael Goodfellow-Smith" userId="e113a12a-32d2-447a-af79-9adf142d0e5a" providerId="ADAL" clId="{C6F6F77B-58EB-474A-A28E-DCAF83328A90}" dt="2022-10-02T09:39:16.554" v="1072" actId="26606"/>
          <ac:spMkLst>
            <pc:docMk/>
            <pc:sldMk cId="502501461" sldId="322"/>
            <ac:spMk id="2" creationId="{6030ADEE-006E-2546-3B59-D1B2BE82E3FD}"/>
          </ac:spMkLst>
        </pc:spChg>
        <pc:spChg chg="add del">
          <ac:chgData name="Michael Goodfellow-Smith" userId="e113a12a-32d2-447a-af79-9adf142d0e5a" providerId="ADAL" clId="{C6F6F77B-58EB-474A-A28E-DCAF83328A90}" dt="2022-10-02T09:36:58.966" v="1056" actId="478"/>
          <ac:spMkLst>
            <pc:docMk/>
            <pc:sldMk cId="502501461" sldId="322"/>
            <ac:spMk id="3" creationId="{E7D5948F-0050-D3FF-128A-A2053FE3E3DD}"/>
          </ac:spMkLst>
        </pc:spChg>
        <pc:spChg chg="add del">
          <ac:chgData name="Michael Goodfellow-Smith" userId="e113a12a-32d2-447a-af79-9adf142d0e5a" providerId="ADAL" clId="{C6F6F77B-58EB-474A-A28E-DCAF83328A90}" dt="2022-10-02T09:36:56.100" v="1055"/>
          <ac:spMkLst>
            <pc:docMk/>
            <pc:sldMk cId="502501461" sldId="322"/>
            <ac:spMk id="8" creationId="{230B0EB8-249D-DA1C-11A5-4E45B81CAAA3}"/>
          </ac:spMkLst>
        </pc:spChg>
        <pc:spChg chg="add del mod">
          <ac:chgData name="Michael Goodfellow-Smith" userId="e113a12a-32d2-447a-af79-9adf142d0e5a" providerId="ADAL" clId="{C6F6F77B-58EB-474A-A28E-DCAF83328A90}" dt="2022-10-02T09:37:45.979" v="1065" actId="22"/>
          <ac:spMkLst>
            <pc:docMk/>
            <pc:sldMk cId="502501461" sldId="322"/>
            <ac:spMk id="10" creationId="{7E6F2E79-926D-5E32-F2AE-6B8CDC10CB90}"/>
          </ac:spMkLst>
        </pc:spChg>
        <pc:spChg chg="add del mod">
          <ac:chgData name="Michael Goodfellow-Smith" userId="e113a12a-32d2-447a-af79-9adf142d0e5a" providerId="ADAL" clId="{C6F6F77B-58EB-474A-A28E-DCAF83328A90}" dt="2022-10-02T09:38:05.830" v="1069"/>
          <ac:spMkLst>
            <pc:docMk/>
            <pc:sldMk cId="502501461" sldId="322"/>
            <ac:spMk id="15" creationId="{E98A3395-493C-0298-4577-69651A15B4F9}"/>
          </ac:spMkLst>
        </pc:spChg>
        <pc:graphicFrameChg chg="add del mod">
          <ac:chgData name="Michael Goodfellow-Smith" userId="e113a12a-32d2-447a-af79-9adf142d0e5a" providerId="ADAL" clId="{C6F6F77B-58EB-474A-A28E-DCAF83328A90}" dt="2022-10-02T09:36:56.100" v="1055"/>
          <ac:graphicFrameMkLst>
            <pc:docMk/>
            <pc:sldMk cId="502501461" sldId="322"/>
            <ac:graphicFrameMk id="4" creationId="{155646A4-4954-4E7C-A07D-F38271326BF6}"/>
          </ac:graphicFrameMkLst>
        </pc:graphicFrameChg>
        <pc:graphicFrameChg chg="add del mod">
          <ac:chgData name="Michael Goodfellow-Smith" userId="e113a12a-32d2-447a-af79-9adf142d0e5a" providerId="ADAL" clId="{C6F6F77B-58EB-474A-A28E-DCAF83328A90}" dt="2022-10-02T09:36:56.100" v="1055"/>
          <ac:graphicFrameMkLst>
            <pc:docMk/>
            <pc:sldMk cId="502501461" sldId="322"/>
            <ac:graphicFrameMk id="5" creationId="{C1984665-1777-684F-B7A5-B6838F80DE7F}"/>
          </ac:graphicFrameMkLst>
        </pc:graphicFrameChg>
        <pc:graphicFrameChg chg="add del mod">
          <ac:chgData name="Michael Goodfellow-Smith" userId="e113a12a-32d2-447a-af79-9adf142d0e5a" providerId="ADAL" clId="{C6F6F77B-58EB-474A-A28E-DCAF83328A90}" dt="2022-10-02T09:36:56.100" v="1055"/>
          <ac:graphicFrameMkLst>
            <pc:docMk/>
            <pc:sldMk cId="502501461" sldId="322"/>
            <ac:graphicFrameMk id="6" creationId="{9C187CED-B56C-AB8B-14AF-2D0FA171505D}"/>
          </ac:graphicFrameMkLst>
        </pc:graphicFrameChg>
        <pc:graphicFrameChg chg="add del mod">
          <ac:chgData name="Michael Goodfellow-Smith" userId="e113a12a-32d2-447a-af79-9adf142d0e5a" providerId="ADAL" clId="{C6F6F77B-58EB-474A-A28E-DCAF83328A90}" dt="2022-10-02T09:36:56.100" v="1055"/>
          <ac:graphicFrameMkLst>
            <pc:docMk/>
            <pc:sldMk cId="502501461" sldId="322"/>
            <ac:graphicFrameMk id="7" creationId="{C3622FF3-726C-9B2E-9A1C-468DEADFBD1E}"/>
          </ac:graphicFrameMkLst>
        </pc:graphicFrameChg>
        <pc:graphicFrameChg chg="add del mod">
          <ac:chgData name="Michael Goodfellow-Smith" userId="e113a12a-32d2-447a-af79-9adf142d0e5a" providerId="ADAL" clId="{C6F6F77B-58EB-474A-A28E-DCAF83328A90}" dt="2022-10-02T09:38:05.830" v="1069"/>
          <ac:graphicFrameMkLst>
            <pc:docMk/>
            <pc:sldMk cId="502501461" sldId="322"/>
            <ac:graphicFrameMk id="11" creationId="{45BA3E6D-1DE1-2BFD-2487-995439D12ACF}"/>
          </ac:graphicFrameMkLst>
        </pc:graphicFrameChg>
        <pc:graphicFrameChg chg="add del mod">
          <ac:chgData name="Michael Goodfellow-Smith" userId="e113a12a-32d2-447a-af79-9adf142d0e5a" providerId="ADAL" clId="{C6F6F77B-58EB-474A-A28E-DCAF83328A90}" dt="2022-10-02T09:38:05.830" v="1069"/>
          <ac:graphicFrameMkLst>
            <pc:docMk/>
            <pc:sldMk cId="502501461" sldId="322"/>
            <ac:graphicFrameMk id="12" creationId="{20D82A9C-D85E-329F-C5DA-88C71B5B83D8}"/>
          </ac:graphicFrameMkLst>
        </pc:graphicFrameChg>
        <pc:graphicFrameChg chg="add del mod">
          <ac:chgData name="Michael Goodfellow-Smith" userId="e113a12a-32d2-447a-af79-9adf142d0e5a" providerId="ADAL" clId="{C6F6F77B-58EB-474A-A28E-DCAF83328A90}" dt="2022-10-02T09:38:05.830" v="1069"/>
          <ac:graphicFrameMkLst>
            <pc:docMk/>
            <pc:sldMk cId="502501461" sldId="322"/>
            <ac:graphicFrameMk id="13" creationId="{30010B21-934C-5A43-E4D9-44AEFC78D7A5}"/>
          </ac:graphicFrameMkLst>
        </pc:graphicFrameChg>
        <pc:graphicFrameChg chg="add del mod">
          <ac:chgData name="Michael Goodfellow-Smith" userId="e113a12a-32d2-447a-af79-9adf142d0e5a" providerId="ADAL" clId="{C6F6F77B-58EB-474A-A28E-DCAF83328A90}" dt="2022-10-02T09:38:05.830" v="1069"/>
          <ac:graphicFrameMkLst>
            <pc:docMk/>
            <pc:sldMk cId="502501461" sldId="322"/>
            <ac:graphicFrameMk id="14" creationId="{AF10344E-1E24-3128-21F5-C4344D4ACCDC}"/>
          </ac:graphicFrameMkLst>
        </pc:graphicFrameChg>
        <pc:picChg chg="add mod">
          <ac:chgData name="Michael Goodfellow-Smith" userId="e113a12a-32d2-447a-af79-9adf142d0e5a" providerId="ADAL" clId="{C6F6F77B-58EB-474A-A28E-DCAF83328A90}" dt="2022-10-02T09:39:30.309" v="1073" actId="27614"/>
          <ac:picMkLst>
            <pc:docMk/>
            <pc:sldMk cId="502501461" sldId="322"/>
            <ac:picMk id="17" creationId="{AF237AAE-D42B-C4A5-32B5-2D83A795B34D}"/>
          </ac:picMkLst>
        </pc:picChg>
      </pc:sldChg>
      <pc:sldChg chg="addSp delSp new mod modNotesTx">
        <pc:chgData name="Michael Goodfellow-Smith" userId="e113a12a-32d2-447a-af79-9adf142d0e5a" providerId="ADAL" clId="{C6F6F77B-58EB-474A-A28E-DCAF83328A90}" dt="2022-10-02T10:26:46.962" v="1525" actId="20577"/>
        <pc:sldMkLst>
          <pc:docMk/>
          <pc:sldMk cId="1704394920" sldId="323"/>
        </pc:sldMkLst>
        <pc:spChg chg="del">
          <ac:chgData name="Michael Goodfellow-Smith" userId="e113a12a-32d2-447a-af79-9adf142d0e5a" providerId="ADAL" clId="{C6F6F77B-58EB-474A-A28E-DCAF83328A90}" dt="2022-10-02T09:46:19.883" v="1134" actId="478"/>
          <ac:spMkLst>
            <pc:docMk/>
            <pc:sldMk cId="1704394920" sldId="323"/>
            <ac:spMk id="2" creationId="{9837B515-A1FD-9535-4732-B351F1C7CFE8}"/>
          </ac:spMkLst>
        </pc:spChg>
        <pc:spChg chg="del">
          <ac:chgData name="Michael Goodfellow-Smith" userId="e113a12a-32d2-447a-af79-9adf142d0e5a" providerId="ADAL" clId="{C6F6F77B-58EB-474A-A28E-DCAF83328A90}" dt="2022-10-02T09:46:22.272" v="1135" actId="478"/>
          <ac:spMkLst>
            <pc:docMk/>
            <pc:sldMk cId="1704394920" sldId="323"/>
            <ac:spMk id="3" creationId="{4F6ADA33-40BB-A89B-1953-A1E295887A9B}"/>
          </ac:spMkLst>
        </pc:spChg>
        <pc:picChg chg="add">
          <ac:chgData name="Michael Goodfellow-Smith" userId="e113a12a-32d2-447a-af79-9adf142d0e5a" providerId="ADAL" clId="{C6F6F77B-58EB-474A-A28E-DCAF83328A90}" dt="2022-10-02T09:46:27.837" v="1136"/>
          <ac:picMkLst>
            <pc:docMk/>
            <pc:sldMk cId="1704394920" sldId="323"/>
            <ac:picMk id="3074" creationId="{1B007579-EE3F-5401-8E87-996FC9439A41}"/>
          </ac:picMkLst>
        </pc:picChg>
      </pc:sldChg>
      <pc:sldChg chg="addSp delSp modSp new mod modNotesTx">
        <pc:chgData name="Michael Goodfellow-Smith" userId="e113a12a-32d2-447a-af79-9adf142d0e5a" providerId="ADAL" clId="{C6F6F77B-58EB-474A-A28E-DCAF83328A90}" dt="2022-10-02T10:07:19.349" v="1418" actId="20577"/>
        <pc:sldMkLst>
          <pc:docMk/>
          <pc:sldMk cId="1360851931" sldId="324"/>
        </pc:sldMkLst>
        <pc:spChg chg="mod">
          <ac:chgData name="Michael Goodfellow-Smith" userId="e113a12a-32d2-447a-af79-9adf142d0e5a" providerId="ADAL" clId="{C6F6F77B-58EB-474A-A28E-DCAF83328A90}" dt="2022-10-02T10:05:15.679" v="1314" actId="26606"/>
          <ac:spMkLst>
            <pc:docMk/>
            <pc:sldMk cId="1360851931" sldId="324"/>
            <ac:spMk id="2" creationId="{11C03FE9-92AB-53E0-A3AA-634FEFE6E063}"/>
          </ac:spMkLst>
        </pc:spChg>
        <pc:spChg chg="del">
          <ac:chgData name="Michael Goodfellow-Smith" userId="e113a12a-32d2-447a-af79-9adf142d0e5a" providerId="ADAL" clId="{C6F6F77B-58EB-474A-A28E-DCAF83328A90}" dt="2022-10-02T10:05:05.838" v="1312" actId="478"/>
          <ac:spMkLst>
            <pc:docMk/>
            <pc:sldMk cId="1360851931" sldId="324"/>
            <ac:spMk id="3" creationId="{02CC4DE3-42FF-6819-95DD-44C3A996BDBB}"/>
          </ac:spMkLst>
        </pc:spChg>
        <pc:picChg chg="add mod">
          <ac:chgData name="Michael Goodfellow-Smith" userId="e113a12a-32d2-447a-af79-9adf142d0e5a" providerId="ADAL" clId="{C6F6F77B-58EB-474A-A28E-DCAF83328A90}" dt="2022-10-02T10:05:22.219" v="1316" actId="14100"/>
          <ac:picMkLst>
            <pc:docMk/>
            <pc:sldMk cId="1360851931" sldId="324"/>
            <ac:picMk id="5" creationId="{BC43E7DB-5BC0-8784-3224-A5C89AA5FBC4}"/>
          </ac:picMkLst>
        </pc:picChg>
      </pc:sldChg>
      <pc:sldChg chg="modSp new mod modNotesTx">
        <pc:chgData name="Michael Goodfellow-Smith" userId="e113a12a-32d2-447a-af79-9adf142d0e5a" providerId="ADAL" clId="{C6F6F77B-58EB-474A-A28E-DCAF83328A90}" dt="2022-10-02T10:23:29.975" v="1440" actId="1076"/>
        <pc:sldMkLst>
          <pc:docMk/>
          <pc:sldMk cId="3526557439" sldId="325"/>
        </pc:sldMkLst>
        <pc:spChg chg="mod">
          <ac:chgData name="Michael Goodfellow-Smith" userId="e113a12a-32d2-447a-af79-9adf142d0e5a" providerId="ADAL" clId="{C6F6F77B-58EB-474A-A28E-DCAF83328A90}" dt="2022-10-02T10:09:54.978" v="1432" actId="20577"/>
          <ac:spMkLst>
            <pc:docMk/>
            <pc:sldMk cId="3526557439" sldId="325"/>
            <ac:spMk id="2" creationId="{816329B0-D21C-6C82-241F-09B81CE1A030}"/>
          </ac:spMkLst>
        </pc:spChg>
        <pc:spChg chg="mod">
          <ac:chgData name="Michael Goodfellow-Smith" userId="e113a12a-32d2-447a-af79-9adf142d0e5a" providerId="ADAL" clId="{C6F6F77B-58EB-474A-A28E-DCAF83328A90}" dt="2022-10-02T10:23:29.975" v="1440" actId="1076"/>
          <ac:spMkLst>
            <pc:docMk/>
            <pc:sldMk cId="3526557439" sldId="325"/>
            <ac:spMk id="3" creationId="{AA45AC13-1C08-271A-CF0F-872D4CAB471C}"/>
          </ac:spMkLst>
        </pc:spChg>
      </pc:sldChg>
      <pc:sldMasterChg chg="del delSldLayout">
        <pc:chgData name="Michael Goodfellow-Smith" userId="e113a12a-32d2-447a-af79-9adf142d0e5a" providerId="ADAL" clId="{C6F6F77B-58EB-474A-A28E-DCAF83328A90}" dt="2022-10-01T10:17:26.307" v="934" actId="2696"/>
        <pc:sldMasterMkLst>
          <pc:docMk/>
          <pc:sldMasterMk cId="2480777701" sldId="2147483648"/>
        </pc:sldMasterMkLst>
        <pc:sldLayoutChg chg="del">
          <pc:chgData name="Michael Goodfellow-Smith" userId="e113a12a-32d2-447a-af79-9adf142d0e5a" providerId="ADAL" clId="{C6F6F77B-58EB-474A-A28E-DCAF83328A90}" dt="2022-10-01T10:17:26.307" v="934" actId="2696"/>
          <pc:sldLayoutMkLst>
            <pc:docMk/>
            <pc:sldMasterMk cId="2480777701" sldId="2147483648"/>
            <pc:sldLayoutMk cId="1653527606" sldId="2147483649"/>
          </pc:sldLayoutMkLst>
        </pc:sldLayoutChg>
        <pc:sldLayoutChg chg="del">
          <pc:chgData name="Michael Goodfellow-Smith" userId="e113a12a-32d2-447a-af79-9adf142d0e5a" providerId="ADAL" clId="{C6F6F77B-58EB-474A-A28E-DCAF83328A90}" dt="2022-10-01T10:17:26.307" v="934" actId="2696"/>
          <pc:sldLayoutMkLst>
            <pc:docMk/>
            <pc:sldMasterMk cId="2480777701" sldId="2147483648"/>
            <pc:sldLayoutMk cId="3128447894" sldId="2147483650"/>
          </pc:sldLayoutMkLst>
        </pc:sldLayoutChg>
        <pc:sldLayoutChg chg="del">
          <pc:chgData name="Michael Goodfellow-Smith" userId="e113a12a-32d2-447a-af79-9adf142d0e5a" providerId="ADAL" clId="{C6F6F77B-58EB-474A-A28E-DCAF83328A90}" dt="2022-10-01T10:17:26.307" v="934" actId="2696"/>
          <pc:sldLayoutMkLst>
            <pc:docMk/>
            <pc:sldMasterMk cId="2480777701" sldId="2147483648"/>
            <pc:sldLayoutMk cId="3526325311" sldId="2147483651"/>
          </pc:sldLayoutMkLst>
        </pc:sldLayoutChg>
        <pc:sldLayoutChg chg="del">
          <pc:chgData name="Michael Goodfellow-Smith" userId="e113a12a-32d2-447a-af79-9adf142d0e5a" providerId="ADAL" clId="{C6F6F77B-58EB-474A-A28E-DCAF83328A90}" dt="2022-10-01T10:17:26.307" v="934" actId="2696"/>
          <pc:sldLayoutMkLst>
            <pc:docMk/>
            <pc:sldMasterMk cId="2480777701" sldId="2147483648"/>
            <pc:sldLayoutMk cId="3151137601" sldId="2147483652"/>
          </pc:sldLayoutMkLst>
        </pc:sldLayoutChg>
        <pc:sldLayoutChg chg="del">
          <pc:chgData name="Michael Goodfellow-Smith" userId="e113a12a-32d2-447a-af79-9adf142d0e5a" providerId="ADAL" clId="{C6F6F77B-58EB-474A-A28E-DCAF83328A90}" dt="2022-10-01T10:17:26.307" v="934" actId="2696"/>
          <pc:sldLayoutMkLst>
            <pc:docMk/>
            <pc:sldMasterMk cId="2480777701" sldId="2147483648"/>
            <pc:sldLayoutMk cId="2162966705" sldId="2147483653"/>
          </pc:sldLayoutMkLst>
        </pc:sldLayoutChg>
        <pc:sldLayoutChg chg="del">
          <pc:chgData name="Michael Goodfellow-Smith" userId="e113a12a-32d2-447a-af79-9adf142d0e5a" providerId="ADAL" clId="{C6F6F77B-58EB-474A-A28E-DCAF83328A90}" dt="2022-10-01T10:17:26.307" v="934" actId="2696"/>
          <pc:sldLayoutMkLst>
            <pc:docMk/>
            <pc:sldMasterMk cId="2480777701" sldId="2147483648"/>
            <pc:sldLayoutMk cId="3283219785" sldId="2147483654"/>
          </pc:sldLayoutMkLst>
        </pc:sldLayoutChg>
        <pc:sldLayoutChg chg="del">
          <pc:chgData name="Michael Goodfellow-Smith" userId="e113a12a-32d2-447a-af79-9adf142d0e5a" providerId="ADAL" clId="{C6F6F77B-58EB-474A-A28E-DCAF83328A90}" dt="2022-10-01T10:17:26.307" v="934" actId="2696"/>
          <pc:sldLayoutMkLst>
            <pc:docMk/>
            <pc:sldMasterMk cId="2480777701" sldId="2147483648"/>
            <pc:sldLayoutMk cId="2070280150" sldId="2147483655"/>
          </pc:sldLayoutMkLst>
        </pc:sldLayoutChg>
        <pc:sldLayoutChg chg="del">
          <pc:chgData name="Michael Goodfellow-Smith" userId="e113a12a-32d2-447a-af79-9adf142d0e5a" providerId="ADAL" clId="{C6F6F77B-58EB-474A-A28E-DCAF83328A90}" dt="2022-10-01T10:17:26.307" v="934" actId="2696"/>
          <pc:sldLayoutMkLst>
            <pc:docMk/>
            <pc:sldMasterMk cId="2480777701" sldId="2147483648"/>
            <pc:sldLayoutMk cId="1312678494" sldId="2147483656"/>
          </pc:sldLayoutMkLst>
        </pc:sldLayoutChg>
        <pc:sldLayoutChg chg="del">
          <pc:chgData name="Michael Goodfellow-Smith" userId="e113a12a-32d2-447a-af79-9adf142d0e5a" providerId="ADAL" clId="{C6F6F77B-58EB-474A-A28E-DCAF83328A90}" dt="2022-10-01T10:17:26.307" v="934" actId="2696"/>
          <pc:sldLayoutMkLst>
            <pc:docMk/>
            <pc:sldMasterMk cId="2480777701" sldId="2147483648"/>
            <pc:sldLayoutMk cId="907469104" sldId="2147483657"/>
          </pc:sldLayoutMkLst>
        </pc:sldLayoutChg>
        <pc:sldLayoutChg chg="del">
          <pc:chgData name="Michael Goodfellow-Smith" userId="e113a12a-32d2-447a-af79-9adf142d0e5a" providerId="ADAL" clId="{C6F6F77B-58EB-474A-A28E-DCAF83328A90}" dt="2022-10-01T10:17:26.307" v="934" actId="2696"/>
          <pc:sldLayoutMkLst>
            <pc:docMk/>
            <pc:sldMasterMk cId="2480777701" sldId="2147483648"/>
            <pc:sldLayoutMk cId="1697689070" sldId="2147483658"/>
          </pc:sldLayoutMkLst>
        </pc:sldLayoutChg>
        <pc:sldLayoutChg chg="del">
          <pc:chgData name="Michael Goodfellow-Smith" userId="e113a12a-32d2-447a-af79-9adf142d0e5a" providerId="ADAL" clId="{C6F6F77B-58EB-474A-A28E-DCAF83328A90}" dt="2022-10-01T10:17:26.307" v="934" actId="2696"/>
          <pc:sldLayoutMkLst>
            <pc:docMk/>
            <pc:sldMasterMk cId="2480777701" sldId="2147483648"/>
            <pc:sldLayoutMk cId="3202318656" sldId="2147483659"/>
          </pc:sldLayoutMkLst>
        </pc:sldLayoutChg>
        <pc:sldLayoutChg chg="del">
          <pc:chgData name="Michael Goodfellow-Smith" userId="e113a12a-32d2-447a-af79-9adf142d0e5a" providerId="ADAL" clId="{C6F6F77B-58EB-474A-A28E-DCAF83328A90}" dt="2022-10-01T10:17:26.307" v="934" actId="2696"/>
          <pc:sldLayoutMkLst>
            <pc:docMk/>
            <pc:sldMasterMk cId="2480777701" sldId="2147483648"/>
            <pc:sldLayoutMk cId="2371112037" sldId="214748367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B4BF7B-7CAD-4150-BC84-3ADBD507F4FB}" type="datetimeFigureOut">
              <a:rPr lang="en-GB" smtClean="0"/>
              <a:t>01/11/2022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AB77CC-B70A-45DC-9DF3-A85F78575DD6}" type="slidenum">
              <a:rPr lang="en-GB" smtClean="0"/>
              <a:t>‹#›</a:t>
            </a:fld>
            <a:endParaRPr lang="en-GB"/>
          </a:p>
        </p:txBody>
      </p:sp>
    </p:spTree>
    <p:extLst>
      <p:ext uri="{BB962C8B-B14F-4D97-AF65-F5344CB8AC3E}">
        <p14:creationId xmlns:p14="http://schemas.microsoft.com/office/powerpoint/2010/main" val="3614313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engc.org.uk/media/2334/ethical-statement-2017.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imeche.org/get-involved/special-interest-groups/energy-environment-and-sustainability-group/eesg/archive/eesg-draft-march-2019/energy-environment-and-sustainability-group/about-the-energy-environment-and-sustainability-group"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s://www.engc.org.uk/" TargetMode="External"/><Relationship Id="rId3" Type="http://schemas.openxmlformats.org/officeDocument/2006/relationships/hyperlink" Target="https://www.imeche.org/policy-and-press/from-our-perspective/education-theme" TargetMode="External"/><Relationship Id="rId7" Type="http://schemas.openxmlformats.org/officeDocument/2006/relationships/hyperlink" Target="https://www.imeche.org/policy-and-press/from-our-perspective/transport-theme"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imeche.org/policy-and-press/from-our-perspective/healthcare-theme" TargetMode="External"/><Relationship Id="rId5" Type="http://schemas.openxmlformats.org/officeDocument/2006/relationships/hyperlink" Target="https://www.imeche.org/policy-and-press/from-our-perspective/environment-theme" TargetMode="External"/><Relationship Id="rId4" Type="http://schemas.openxmlformats.org/officeDocument/2006/relationships/hyperlink" Target="https://www.imeche.org/policy-and-press/from-our-perspective/energy-theme" TargetMode="External"/><Relationship Id="rId9" Type="http://schemas.openxmlformats.org/officeDocument/2006/relationships/hyperlink" Target="https://www.engc.org.uk/standards-guidance/guidance/guidance-on-sustainability/"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p.com/en/global/corporate/energy-economics/statistical-review-of-world-energy.html"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file:///C:\Users\m.gsmith\Downloads\IRENA_NDCs_RE_Targets_2022.pdf"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limatecouncil.org.au/11-countries-leading-the-charge-on-renewable-energy/"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tatista.com/topics/1783/global-oil-industry-and-market/#topicHeader__wrapper"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usgs.gov/centers/central-energy-resources-science-center/science/oil-shale"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7C5696-F770-4814-8137-888EC18C57D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94286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topics that you would like to add to this list?</a:t>
            </a:r>
          </a:p>
        </p:txBody>
      </p:sp>
      <p:sp>
        <p:nvSpPr>
          <p:cNvPr id="4" name="Slide Number Placeholder 3"/>
          <p:cNvSpPr>
            <a:spLocks noGrp="1"/>
          </p:cNvSpPr>
          <p:nvPr>
            <p:ph type="sldNum" sz="quarter" idx="5"/>
          </p:nvPr>
        </p:nvSpPr>
        <p:spPr/>
        <p:txBody>
          <a:bodyPr/>
          <a:lstStyle/>
          <a:p>
            <a:fld id="{41AB77CC-B70A-45DC-9DF3-A85F78575DD6}" type="slidenum">
              <a:rPr lang="en-GB" smtClean="0"/>
              <a:t>4</a:t>
            </a:fld>
            <a:endParaRPr lang="en-GB"/>
          </a:p>
        </p:txBody>
      </p:sp>
    </p:spTree>
    <p:extLst>
      <p:ext uri="{BB962C8B-B14F-4D97-AF65-F5344CB8AC3E}">
        <p14:creationId xmlns:p14="http://schemas.microsoft.com/office/powerpoint/2010/main" val="2360878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AB77CC-B70A-45DC-9DF3-A85F78575DD6}" type="slidenum">
              <a:rPr lang="en-GB" smtClean="0"/>
              <a:t>7</a:t>
            </a:fld>
            <a:endParaRPr lang="en-GB"/>
          </a:p>
        </p:txBody>
      </p:sp>
    </p:spTree>
    <p:extLst>
      <p:ext uri="{BB962C8B-B14F-4D97-AF65-F5344CB8AC3E}">
        <p14:creationId xmlns:p14="http://schemas.microsoft.com/office/powerpoint/2010/main" val="13218440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 minutes. Go to the following link and review:</a:t>
            </a:r>
          </a:p>
          <a:p>
            <a:endParaRPr lang="en-GB" dirty="0"/>
          </a:p>
          <a:p>
            <a:r>
              <a:rPr lang="en-GB" dirty="0">
                <a:hlinkClick r:id="rId3"/>
              </a:rPr>
              <a:t>ethical-statement-2017.pdf (engc.org.uk)</a:t>
            </a:r>
            <a:endParaRPr lang="en-GB" dirty="0"/>
          </a:p>
          <a:p>
            <a:endParaRPr lang="en-GB" dirty="0"/>
          </a:p>
        </p:txBody>
      </p:sp>
      <p:sp>
        <p:nvSpPr>
          <p:cNvPr id="4" name="Slide Number Placeholder 3"/>
          <p:cNvSpPr>
            <a:spLocks noGrp="1"/>
          </p:cNvSpPr>
          <p:nvPr>
            <p:ph type="sldNum" sz="quarter" idx="10"/>
          </p:nvPr>
        </p:nvSpPr>
        <p:spPr/>
        <p:txBody>
          <a:bodyPr/>
          <a:lstStyle/>
          <a:p>
            <a:fld id="{41AB77CC-B70A-45DC-9DF3-A85F78575DD6}" type="slidenum">
              <a:rPr lang="en-GB" smtClean="0"/>
              <a:t>8</a:t>
            </a:fld>
            <a:endParaRPr lang="en-GB"/>
          </a:p>
        </p:txBody>
      </p:sp>
    </p:spTree>
    <p:extLst>
      <p:ext uri="{BB962C8B-B14F-4D97-AF65-F5344CB8AC3E}">
        <p14:creationId xmlns:p14="http://schemas.microsoft.com/office/powerpoint/2010/main" val="3772200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a:hlinkClick r:id="rId3"/>
              </a:rPr>
              <a:t>About the Energy, Environment and Sustainability Group – IMechE</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1AB77CC-B70A-45DC-9DF3-A85F78575DD6}" type="slidenum">
              <a:rPr lang="en-GB" smtClean="0"/>
              <a:t>9</a:t>
            </a:fld>
            <a:endParaRPr lang="en-GB"/>
          </a:p>
        </p:txBody>
      </p:sp>
    </p:spTree>
    <p:extLst>
      <p:ext uri="{BB962C8B-B14F-4D97-AF65-F5344CB8AC3E}">
        <p14:creationId xmlns:p14="http://schemas.microsoft.com/office/powerpoint/2010/main" val="831206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Karl Henrick Roberts work provides a simple but radical approach to achieving sustainability. IMechE in its adherence to The Natural Step highlights its leading edge position.</a:t>
            </a:r>
          </a:p>
          <a:p>
            <a:endParaRPr lang="en-GB" dirty="0"/>
          </a:p>
          <a:p>
            <a:pPr algn="l"/>
            <a:r>
              <a:rPr lang="en-GB" b="0" i="0" dirty="0" err="1">
                <a:solidFill>
                  <a:srgbClr val="675C53"/>
                </a:solidFill>
                <a:effectLst/>
                <a:latin typeface="OpenSans Regular"/>
              </a:rPr>
              <a:t>EESG</a:t>
            </a:r>
            <a:r>
              <a:rPr lang="en-GB" b="0" i="0" dirty="0">
                <a:solidFill>
                  <a:srgbClr val="675C53"/>
                </a:solidFill>
                <a:effectLst/>
                <a:latin typeface="OpenSans Regular"/>
              </a:rPr>
              <a:t> aims to work in alignment with the IMechE Key Themes, which are:</a:t>
            </a:r>
          </a:p>
          <a:p>
            <a:pPr algn="l">
              <a:buFont typeface="Arial" panose="020B0604020202020204" pitchFamily="34" charset="0"/>
              <a:buChar char="•"/>
            </a:pPr>
            <a:r>
              <a:rPr lang="en-GB" b="0" i="0" u="sng" dirty="0">
                <a:solidFill>
                  <a:srgbClr val="675C53"/>
                </a:solidFill>
                <a:effectLst/>
                <a:latin typeface="OpenSans Regular"/>
                <a:hlinkClick r:id="rId3"/>
              </a:rPr>
              <a:t>Education</a:t>
            </a:r>
            <a:endParaRPr lang="en-GB" b="0" i="0" dirty="0">
              <a:solidFill>
                <a:srgbClr val="675C53"/>
              </a:solidFill>
              <a:effectLst/>
              <a:latin typeface="OpenSans Regular"/>
            </a:endParaRPr>
          </a:p>
          <a:p>
            <a:pPr algn="l">
              <a:buFont typeface="Arial" panose="020B0604020202020204" pitchFamily="34" charset="0"/>
              <a:buChar char="•"/>
            </a:pPr>
            <a:r>
              <a:rPr lang="en-GB" b="0" i="0" u="sng" dirty="0">
                <a:solidFill>
                  <a:srgbClr val="675C53"/>
                </a:solidFill>
                <a:effectLst/>
                <a:latin typeface="OpenSans Regular"/>
                <a:hlinkClick r:id="rId4"/>
              </a:rPr>
              <a:t>Energy</a:t>
            </a:r>
            <a:r>
              <a:rPr lang="en-GB" b="0" i="0" dirty="0">
                <a:solidFill>
                  <a:srgbClr val="675C53"/>
                </a:solidFill>
                <a:effectLst/>
                <a:latin typeface="OpenSans Regular"/>
              </a:rPr>
              <a:t>*</a:t>
            </a:r>
          </a:p>
          <a:p>
            <a:pPr algn="l">
              <a:buFont typeface="Arial" panose="020B0604020202020204" pitchFamily="34" charset="0"/>
              <a:buChar char="•"/>
            </a:pPr>
            <a:r>
              <a:rPr lang="en-GB" b="0" i="0" u="sng" dirty="0">
                <a:solidFill>
                  <a:srgbClr val="675C53"/>
                </a:solidFill>
                <a:effectLst/>
                <a:latin typeface="OpenSans Regular"/>
                <a:hlinkClick r:id="rId5"/>
              </a:rPr>
              <a:t>Environment</a:t>
            </a:r>
            <a:r>
              <a:rPr lang="en-GB" b="0" i="0" dirty="0">
                <a:solidFill>
                  <a:srgbClr val="675C53"/>
                </a:solidFill>
                <a:effectLst/>
                <a:latin typeface="OpenSans Regular"/>
              </a:rPr>
              <a:t>*</a:t>
            </a:r>
          </a:p>
          <a:p>
            <a:pPr algn="l">
              <a:buFont typeface="Arial" panose="020B0604020202020204" pitchFamily="34" charset="0"/>
              <a:buChar char="•"/>
            </a:pPr>
            <a:r>
              <a:rPr lang="en-GB" b="0" i="0" u="sng" dirty="0">
                <a:solidFill>
                  <a:srgbClr val="675C53"/>
                </a:solidFill>
                <a:effectLst/>
                <a:latin typeface="OpenSans Regular"/>
                <a:hlinkClick r:id="rId6"/>
              </a:rPr>
              <a:t>Healthcare</a:t>
            </a:r>
            <a:endParaRPr lang="en-GB" b="0" i="0" dirty="0">
              <a:solidFill>
                <a:srgbClr val="675C53"/>
              </a:solidFill>
              <a:effectLst/>
              <a:latin typeface="OpenSans Regular"/>
            </a:endParaRPr>
          </a:p>
          <a:p>
            <a:pPr algn="l">
              <a:buFont typeface="Arial" panose="020B0604020202020204" pitchFamily="34" charset="0"/>
              <a:buChar char="•"/>
            </a:pPr>
            <a:r>
              <a:rPr lang="en-GB" b="0" i="0" u="sng" dirty="0">
                <a:solidFill>
                  <a:srgbClr val="675C53"/>
                </a:solidFill>
                <a:effectLst/>
                <a:latin typeface="OpenSans Regular"/>
                <a:hlinkClick r:id="rId7"/>
              </a:rPr>
              <a:t>Transport</a:t>
            </a:r>
            <a:r>
              <a:rPr lang="en-GB" b="0" i="0" dirty="0">
                <a:solidFill>
                  <a:srgbClr val="675C53"/>
                </a:solidFill>
                <a:effectLst/>
                <a:latin typeface="OpenSans Regular"/>
              </a:rPr>
              <a:t>.*</a:t>
            </a:r>
          </a:p>
          <a:p>
            <a:pPr algn="l"/>
            <a:r>
              <a:rPr lang="en-GB" b="0" i="0" dirty="0">
                <a:solidFill>
                  <a:srgbClr val="675C53"/>
                </a:solidFill>
                <a:effectLst/>
                <a:latin typeface="OpenSans Regular"/>
              </a:rPr>
              <a:t>*</a:t>
            </a:r>
            <a:r>
              <a:rPr lang="en-GB" b="0" i="0" dirty="0" err="1">
                <a:solidFill>
                  <a:srgbClr val="675C53"/>
                </a:solidFill>
                <a:effectLst/>
                <a:latin typeface="OpenSans Regular"/>
              </a:rPr>
              <a:t>EESG</a:t>
            </a:r>
            <a:r>
              <a:rPr lang="en-GB" b="0" i="0" dirty="0">
                <a:solidFill>
                  <a:srgbClr val="675C53"/>
                </a:solidFill>
                <a:effectLst/>
                <a:latin typeface="OpenSans Regular"/>
              </a:rPr>
              <a:t> is the over-arching group to provide sustainability advice for the Energy, Environment and Transport themes.</a:t>
            </a:r>
          </a:p>
          <a:p>
            <a:pPr algn="l"/>
            <a:r>
              <a:rPr lang="en-GB" b="0" i="0" dirty="0" err="1">
                <a:solidFill>
                  <a:srgbClr val="675C53"/>
                </a:solidFill>
                <a:effectLst/>
                <a:latin typeface="OpenSans Regular"/>
              </a:rPr>
              <a:t>EESG</a:t>
            </a:r>
            <a:r>
              <a:rPr lang="en-GB" b="0" i="0" dirty="0">
                <a:solidFill>
                  <a:srgbClr val="675C53"/>
                </a:solidFill>
                <a:effectLst/>
                <a:latin typeface="OpenSans Regular"/>
              </a:rPr>
              <a:t> also represents the Institution in working with the </a:t>
            </a:r>
            <a:r>
              <a:rPr lang="en-GB" b="0" i="0" u="sng" dirty="0">
                <a:solidFill>
                  <a:srgbClr val="675C53"/>
                </a:solidFill>
                <a:effectLst/>
                <a:latin typeface="OpenSans Regular"/>
                <a:hlinkClick r:id="rId8"/>
              </a:rPr>
              <a:t>Engineering Council (</a:t>
            </a:r>
            <a:r>
              <a:rPr lang="en-GB" b="0" i="0" u="sng" dirty="0" err="1">
                <a:solidFill>
                  <a:srgbClr val="675C53"/>
                </a:solidFill>
                <a:effectLst/>
                <a:latin typeface="OpenSans Regular"/>
                <a:hlinkClick r:id="rId8"/>
              </a:rPr>
              <a:t>ECUK</a:t>
            </a:r>
            <a:r>
              <a:rPr lang="en-GB" b="0" i="0" u="sng" dirty="0">
                <a:solidFill>
                  <a:srgbClr val="675C53"/>
                </a:solidFill>
                <a:effectLst/>
                <a:latin typeface="OpenSans Regular"/>
                <a:hlinkClick r:id="rId8"/>
              </a:rPr>
              <a:t>)</a:t>
            </a:r>
            <a:r>
              <a:rPr lang="en-GB" b="0" i="0" dirty="0">
                <a:solidFill>
                  <a:srgbClr val="675C53"/>
                </a:solidFill>
                <a:effectLst/>
                <a:latin typeface="OpenSans Regular"/>
              </a:rPr>
              <a:t> to develop its </a:t>
            </a:r>
            <a:r>
              <a:rPr lang="en-GB" b="0" i="0" u="sng" dirty="0">
                <a:solidFill>
                  <a:srgbClr val="675C53"/>
                </a:solidFill>
                <a:effectLst/>
                <a:latin typeface="OpenSans Regular"/>
                <a:hlinkClick r:id="rId9"/>
              </a:rPr>
              <a:t>Sustainability Guidelines</a:t>
            </a:r>
            <a:r>
              <a:rPr lang="en-GB" b="0" i="0" dirty="0">
                <a:solidFill>
                  <a:srgbClr val="675C53"/>
                </a:solidFill>
                <a:effectLst/>
                <a:latin typeface="OpenSans Regular"/>
              </a:rPr>
              <a:t> – guidelines for all professional institutions and universities affiliated with the Engineering Council.  </a:t>
            </a:r>
          </a:p>
          <a:p>
            <a:endParaRPr lang="en-GB" dirty="0"/>
          </a:p>
        </p:txBody>
      </p:sp>
      <p:sp>
        <p:nvSpPr>
          <p:cNvPr id="4" name="Slide Number Placeholder 3"/>
          <p:cNvSpPr>
            <a:spLocks noGrp="1"/>
          </p:cNvSpPr>
          <p:nvPr>
            <p:ph type="sldNum" sz="quarter" idx="5"/>
          </p:nvPr>
        </p:nvSpPr>
        <p:spPr/>
        <p:txBody>
          <a:bodyPr/>
          <a:lstStyle/>
          <a:p>
            <a:fld id="{41AB77CC-B70A-45DC-9DF3-A85F78575DD6}" type="slidenum">
              <a:rPr lang="en-GB" smtClean="0"/>
              <a:t>10</a:t>
            </a:fld>
            <a:endParaRPr lang="en-GB"/>
          </a:p>
        </p:txBody>
      </p:sp>
    </p:spTree>
    <p:extLst>
      <p:ext uri="{BB962C8B-B14F-4D97-AF65-F5344CB8AC3E}">
        <p14:creationId xmlns:p14="http://schemas.microsoft.com/office/powerpoint/2010/main" val="811141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minutes draft a definition of SEE and describe your role now and in the future. Draw on activity of IMECHE </a:t>
            </a:r>
            <a:r>
              <a:rPr lang="en-GB" dirty="0" err="1"/>
              <a:t>EESG</a:t>
            </a:r>
            <a:r>
              <a:rPr lang="en-GB" dirty="0"/>
              <a:t> Group</a:t>
            </a:r>
          </a:p>
        </p:txBody>
      </p:sp>
      <p:sp>
        <p:nvSpPr>
          <p:cNvPr id="4" name="Slide Number Placeholder 3"/>
          <p:cNvSpPr>
            <a:spLocks noGrp="1"/>
          </p:cNvSpPr>
          <p:nvPr>
            <p:ph type="sldNum" sz="quarter" idx="10"/>
          </p:nvPr>
        </p:nvSpPr>
        <p:spPr/>
        <p:txBody>
          <a:bodyPr/>
          <a:lstStyle/>
          <a:p>
            <a:fld id="{41AB77CC-B70A-45DC-9DF3-A85F78575DD6}" type="slidenum">
              <a:rPr lang="en-GB" smtClean="0"/>
              <a:t>11</a:t>
            </a:fld>
            <a:endParaRPr lang="en-GB"/>
          </a:p>
        </p:txBody>
      </p:sp>
    </p:spTree>
    <p:extLst>
      <p:ext uri="{BB962C8B-B14F-4D97-AF65-F5344CB8AC3E}">
        <p14:creationId xmlns:p14="http://schemas.microsoft.com/office/powerpoint/2010/main" val="20720289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https://ourworldindata.org/energy-mix#:~:text=We%20see%20that%20in%202019,and%204.3%25%20came%20from%20nuclear.</a:t>
            </a:r>
          </a:p>
          <a:p>
            <a:endParaRPr lang="en-GB" dirty="0"/>
          </a:p>
        </p:txBody>
      </p:sp>
      <p:sp>
        <p:nvSpPr>
          <p:cNvPr id="4" name="Slide Number Placeholder 3"/>
          <p:cNvSpPr>
            <a:spLocks noGrp="1"/>
          </p:cNvSpPr>
          <p:nvPr>
            <p:ph type="sldNum" sz="quarter" idx="10"/>
          </p:nvPr>
        </p:nvSpPr>
        <p:spPr/>
        <p:txBody>
          <a:bodyPr/>
          <a:lstStyle/>
          <a:p>
            <a:fld id="{41AB77CC-B70A-45DC-9DF3-A85F78575DD6}" type="slidenum">
              <a:rPr lang="en-GB" smtClean="0"/>
              <a:t>12</a:t>
            </a:fld>
            <a:endParaRPr lang="en-GB"/>
          </a:p>
        </p:txBody>
      </p:sp>
    </p:spTree>
    <p:extLst>
      <p:ext uri="{BB962C8B-B14F-4D97-AF65-F5344CB8AC3E}">
        <p14:creationId xmlns:p14="http://schemas.microsoft.com/office/powerpoint/2010/main" val="1876935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a:hlinkClick r:id="rId3"/>
              </a:rPr>
              <a:t>Statistical Review of World Energy | Energy economics | Home (bp.com)</a:t>
            </a:r>
            <a:endParaRPr lang="en-GB" dirty="0"/>
          </a:p>
          <a:p>
            <a:endParaRPr lang="en-GB" dirty="0"/>
          </a:p>
          <a:p>
            <a:r>
              <a:rPr lang="en-GB" dirty="0"/>
              <a:t>Task: 15 </a:t>
            </a:r>
            <a:r>
              <a:rPr lang="en-GB"/>
              <a:t>minutes. Compare </a:t>
            </a:r>
            <a:r>
              <a:rPr lang="en-GB" dirty="0"/>
              <a:t>the 2 graphs. Summarise the changes between 2020 and 2021. Discuss the prognosis for delivering a 100% renewable derived energy portfolio worldwide. </a:t>
            </a:r>
          </a:p>
          <a:p>
            <a:endParaRPr lang="en-GB" dirty="0"/>
          </a:p>
          <a:p>
            <a:r>
              <a:rPr lang="en-GB" dirty="0">
                <a:hlinkClick r:id="rId4"/>
              </a:rPr>
              <a:t>IRENA_NDCs_RE_Targets_2022.pdf</a:t>
            </a:r>
            <a:endParaRPr lang="en-GB" dirty="0"/>
          </a:p>
          <a:p>
            <a:endParaRPr lang="en-GB" dirty="0"/>
          </a:p>
          <a:p>
            <a:r>
              <a:rPr lang="en-GB" dirty="0"/>
              <a:t>By early 2021, 160 countries had active targets for </a:t>
            </a:r>
          </a:p>
          <a:p>
            <a:r>
              <a:rPr lang="en-GB" dirty="0"/>
              <a:t>renewable power at the national level, as included </a:t>
            </a:r>
          </a:p>
          <a:p>
            <a:r>
              <a:rPr lang="en-GB" dirty="0"/>
              <a:t>in national laws, and official strategies and plans. </a:t>
            </a:r>
          </a:p>
          <a:p>
            <a:r>
              <a:rPr lang="en-GB" dirty="0"/>
              <a:t>Implementing existing renewable energy targets </a:t>
            </a:r>
          </a:p>
          <a:p>
            <a:r>
              <a:rPr lang="en-GB" dirty="0"/>
              <a:t>could bring an additional 0.9 TW of installed </a:t>
            </a:r>
          </a:p>
          <a:p>
            <a:r>
              <a:rPr lang="en-GB" dirty="0"/>
              <a:t>renewable power capacity by 2030 (predominantly </a:t>
            </a:r>
          </a:p>
          <a:p>
            <a:r>
              <a:rPr lang="en-GB" dirty="0"/>
              <a:t>solar, wind and hydro), taking the global installed </a:t>
            </a:r>
          </a:p>
          <a:p>
            <a:r>
              <a:rPr lang="en-GB" dirty="0"/>
              <a:t>renewable power capacity to 3.7 TW.</a:t>
            </a:r>
          </a:p>
          <a:p>
            <a:endParaRPr lang="en-GB" dirty="0"/>
          </a:p>
          <a:p>
            <a:endParaRPr lang="en-GB" dirty="0"/>
          </a:p>
        </p:txBody>
      </p:sp>
      <p:sp>
        <p:nvSpPr>
          <p:cNvPr id="4" name="Slide Number Placeholder 3"/>
          <p:cNvSpPr>
            <a:spLocks noGrp="1"/>
          </p:cNvSpPr>
          <p:nvPr>
            <p:ph type="sldNum" sz="quarter" idx="5"/>
          </p:nvPr>
        </p:nvSpPr>
        <p:spPr/>
        <p:txBody>
          <a:bodyPr/>
          <a:lstStyle/>
          <a:p>
            <a:fld id="{41AB77CC-B70A-45DC-9DF3-A85F78575DD6}" type="slidenum">
              <a:rPr lang="en-GB" smtClean="0"/>
              <a:t>13</a:t>
            </a:fld>
            <a:endParaRPr lang="en-GB"/>
          </a:p>
        </p:txBody>
      </p:sp>
    </p:spTree>
    <p:extLst>
      <p:ext uri="{BB962C8B-B14F-4D97-AF65-F5344CB8AC3E}">
        <p14:creationId xmlns:p14="http://schemas.microsoft.com/office/powerpoint/2010/main" val="3671327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International Renewable Energy Agency – </a:t>
            </a:r>
            <a:r>
              <a:rPr lang="en-GB" dirty="0" err="1"/>
              <a:t>NDCs</a:t>
            </a:r>
            <a:r>
              <a:rPr lang="en-GB" dirty="0"/>
              <a:t> AND RENEWABLE ENERGY TARGETS IN 2021: Are we on the right path to a climate-safe future?</a:t>
            </a:r>
          </a:p>
          <a:p>
            <a:endParaRPr lang="en-GB" dirty="0"/>
          </a:p>
          <a:p>
            <a:r>
              <a:rPr lang="en-GB" dirty="0" err="1"/>
              <a:t>NDC</a:t>
            </a:r>
            <a:r>
              <a:rPr lang="en-GB" dirty="0"/>
              <a:t> – Nationally Determined Contribution</a:t>
            </a:r>
          </a:p>
        </p:txBody>
      </p:sp>
      <p:sp>
        <p:nvSpPr>
          <p:cNvPr id="4" name="Slide Number Placeholder 3"/>
          <p:cNvSpPr>
            <a:spLocks noGrp="1"/>
          </p:cNvSpPr>
          <p:nvPr>
            <p:ph type="sldNum" sz="quarter" idx="5"/>
          </p:nvPr>
        </p:nvSpPr>
        <p:spPr/>
        <p:txBody>
          <a:bodyPr/>
          <a:lstStyle/>
          <a:p>
            <a:fld id="{41AB77CC-B70A-45DC-9DF3-A85F78575DD6}" type="slidenum">
              <a:rPr lang="en-GB" smtClean="0"/>
              <a:t>14</a:t>
            </a:fld>
            <a:endParaRPr lang="en-GB"/>
          </a:p>
        </p:txBody>
      </p:sp>
    </p:spTree>
    <p:extLst>
      <p:ext uri="{BB962C8B-B14F-4D97-AF65-F5344CB8AC3E}">
        <p14:creationId xmlns:p14="http://schemas.microsoft.com/office/powerpoint/2010/main" val="22710603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11 countries leading the charge on renewable energy | Climate Council</a:t>
            </a:r>
            <a:endParaRPr lang="en-GB" dirty="0"/>
          </a:p>
          <a:p>
            <a:endParaRPr lang="en-GB" dirty="0"/>
          </a:p>
        </p:txBody>
      </p:sp>
      <p:sp>
        <p:nvSpPr>
          <p:cNvPr id="4" name="Slide Number Placeholder 3"/>
          <p:cNvSpPr>
            <a:spLocks noGrp="1"/>
          </p:cNvSpPr>
          <p:nvPr>
            <p:ph type="sldNum" sz="quarter" idx="5"/>
          </p:nvPr>
        </p:nvSpPr>
        <p:spPr/>
        <p:txBody>
          <a:bodyPr/>
          <a:lstStyle/>
          <a:p>
            <a:fld id="{41AB77CC-B70A-45DC-9DF3-A85F78575DD6}" type="slidenum">
              <a:rPr lang="en-GB" smtClean="0"/>
              <a:t>15</a:t>
            </a:fld>
            <a:endParaRPr lang="en-GB"/>
          </a:p>
        </p:txBody>
      </p:sp>
    </p:spTree>
    <p:extLst>
      <p:ext uri="{BB962C8B-B14F-4D97-AF65-F5344CB8AC3E}">
        <p14:creationId xmlns:p14="http://schemas.microsoft.com/office/powerpoint/2010/main" val="4144653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5 minutes: Search for information on the oil industry. Brief students on use of key words that reflect the brief or their personal interest in each energy sector.</a:t>
            </a:r>
          </a:p>
          <a:p>
            <a:endParaRPr lang="en-GB" dirty="0"/>
          </a:p>
          <a:p>
            <a:r>
              <a:rPr lang="en-GB" dirty="0">
                <a:hlinkClick r:id="rId3"/>
              </a:rPr>
              <a:t>Global oil industry - statistics &amp; facts | Statista</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Research ‘flaring’ from oil operations</a:t>
            </a:r>
          </a:p>
          <a:p>
            <a:endParaRPr lang="en-GB" dirty="0"/>
          </a:p>
        </p:txBody>
      </p:sp>
      <p:sp>
        <p:nvSpPr>
          <p:cNvPr id="4" name="Slide Number Placeholder 3"/>
          <p:cNvSpPr>
            <a:spLocks noGrp="1"/>
          </p:cNvSpPr>
          <p:nvPr>
            <p:ph type="sldNum" sz="quarter" idx="10"/>
          </p:nvPr>
        </p:nvSpPr>
        <p:spPr/>
        <p:txBody>
          <a:bodyPr/>
          <a:lstStyle/>
          <a:p>
            <a:fld id="{41AB77CC-B70A-45DC-9DF3-A85F78575DD6}" type="slidenum">
              <a:rPr lang="en-GB" smtClean="0"/>
              <a:t>16</a:t>
            </a:fld>
            <a:endParaRPr lang="en-GB"/>
          </a:p>
        </p:txBody>
      </p:sp>
    </p:spTree>
    <p:extLst>
      <p:ext uri="{BB962C8B-B14F-4D97-AF65-F5344CB8AC3E}">
        <p14:creationId xmlns:p14="http://schemas.microsoft.com/office/powerpoint/2010/main" val="39664961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5 minutes: Search for information on the oil shale industry. Now ask students for one peer reviewed paper as well.</a:t>
            </a:r>
          </a:p>
          <a:p>
            <a:endParaRPr lang="en-GB" dirty="0">
              <a:hlinkClick r:id="rId3"/>
            </a:endParaRPr>
          </a:p>
          <a:p>
            <a:endParaRPr lang="en-GB" dirty="0">
              <a:hlinkClick r:id="rId3"/>
            </a:endParaRPr>
          </a:p>
          <a:p>
            <a:r>
              <a:rPr lang="en-GB" dirty="0">
                <a:hlinkClick r:id="rId3"/>
              </a:rPr>
              <a:t>Oil Shale | U.S. Geological Survey (usgs.gov)</a:t>
            </a:r>
            <a:endParaRPr lang="en-GB" dirty="0"/>
          </a:p>
          <a:p>
            <a:endParaRPr lang="en-GB" dirty="0"/>
          </a:p>
        </p:txBody>
      </p:sp>
      <p:sp>
        <p:nvSpPr>
          <p:cNvPr id="4" name="Slide Number Placeholder 3"/>
          <p:cNvSpPr>
            <a:spLocks noGrp="1"/>
          </p:cNvSpPr>
          <p:nvPr>
            <p:ph type="sldNum" sz="quarter" idx="10"/>
          </p:nvPr>
        </p:nvSpPr>
        <p:spPr/>
        <p:txBody>
          <a:bodyPr/>
          <a:lstStyle/>
          <a:p>
            <a:fld id="{41AB77CC-B70A-45DC-9DF3-A85F78575DD6}" type="slidenum">
              <a:rPr lang="en-GB" smtClean="0"/>
              <a:t>17</a:t>
            </a:fld>
            <a:endParaRPr lang="en-GB"/>
          </a:p>
        </p:txBody>
      </p:sp>
    </p:spTree>
    <p:extLst>
      <p:ext uri="{BB962C8B-B14F-4D97-AF65-F5344CB8AC3E}">
        <p14:creationId xmlns:p14="http://schemas.microsoft.com/office/powerpoint/2010/main" val="21112219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minutes: Search for information on global coal industry. One peer reviewed paper. Check your sources. How do you determine the credibility of each source?</a:t>
            </a:r>
          </a:p>
        </p:txBody>
      </p:sp>
      <p:sp>
        <p:nvSpPr>
          <p:cNvPr id="4" name="Slide Number Placeholder 3"/>
          <p:cNvSpPr>
            <a:spLocks noGrp="1"/>
          </p:cNvSpPr>
          <p:nvPr>
            <p:ph type="sldNum" sz="quarter" idx="5"/>
          </p:nvPr>
        </p:nvSpPr>
        <p:spPr/>
        <p:txBody>
          <a:bodyPr/>
          <a:lstStyle/>
          <a:p>
            <a:fld id="{41AB77CC-B70A-45DC-9DF3-A85F78575DD6}" type="slidenum">
              <a:rPr lang="en-GB" smtClean="0"/>
              <a:t>18</a:t>
            </a:fld>
            <a:endParaRPr lang="en-GB"/>
          </a:p>
        </p:txBody>
      </p:sp>
    </p:spTree>
    <p:extLst>
      <p:ext uri="{BB962C8B-B14F-4D97-AF65-F5344CB8AC3E}">
        <p14:creationId xmlns:p14="http://schemas.microsoft.com/office/powerpoint/2010/main" val="19575392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5 minutes: Search for information on global gas industry. One peer reviewed paper. Check your sources. How do you determine the credibility of each source?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Research ‘condensate’ from gas operations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41AB77CC-B70A-45DC-9DF3-A85F78575DD6}" type="slidenum">
              <a:rPr lang="en-GB" smtClean="0"/>
              <a:t>19</a:t>
            </a:fld>
            <a:endParaRPr lang="en-GB"/>
          </a:p>
        </p:txBody>
      </p:sp>
    </p:spTree>
    <p:extLst>
      <p:ext uri="{BB962C8B-B14F-4D97-AF65-F5344CB8AC3E}">
        <p14:creationId xmlns:p14="http://schemas.microsoft.com/office/powerpoint/2010/main" val="4774490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minutes: Research gas infrastructure in the North Sea.</a:t>
            </a:r>
          </a:p>
          <a:p>
            <a:endParaRPr lang="en-GB" dirty="0"/>
          </a:p>
          <a:p>
            <a:r>
              <a:rPr lang="en-GB" dirty="0"/>
              <a:t>Find one peer reviewed paper that develops this topic. (Give tips as students progress - Google scholar; Library; Trade Association research; NGO research; Government regulatory and policy research)</a:t>
            </a:r>
          </a:p>
        </p:txBody>
      </p:sp>
      <p:sp>
        <p:nvSpPr>
          <p:cNvPr id="4" name="Slide Number Placeholder 3"/>
          <p:cNvSpPr>
            <a:spLocks noGrp="1"/>
          </p:cNvSpPr>
          <p:nvPr>
            <p:ph type="sldNum" sz="quarter" idx="5"/>
          </p:nvPr>
        </p:nvSpPr>
        <p:spPr/>
        <p:txBody>
          <a:bodyPr/>
          <a:lstStyle/>
          <a:p>
            <a:fld id="{41AB77CC-B70A-45DC-9DF3-A85F78575DD6}" type="slidenum">
              <a:rPr lang="en-GB" smtClean="0"/>
              <a:t>20</a:t>
            </a:fld>
            <a:endParaRPr lang="en-GB"/>
          </a:p>
        </p:txBody>
      </p:sp>
    </p:spTree>
    <p:extLst>
      <p:ext uri="{BB962C8B-B14F-4D97-AF65-F5344CB8AC3E}">
        <p14:creationId xmlns:p14="http://schemas.microsoft.com/office/powerpoint/2010/main" val="16001443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minutes: Search for information on the nuclear industry. One peer reviewed paper.</a:t>
            </a:r>
          </a:p>
        </p:txBody>
      </p:sp>
      <p:sp>
        <p:nvSpPr>
          <p:cNvPr id="4" name="Slide Number Placeholder 3"/>
          <p:cNvSpPr>
            <a:spLocks noGrp="1"/>
          </p:cNvSpPr>
          <p:nvPr>
            <p:ph type="sldNum" sz="quarter" idx="5"/>
          </p:nvPr>
        </p:nvSpPr>
        <p:spPr/>
        <p:txBody>
          <a:bodyPr/>
          <a:lstStyle/>
          <a:p>
            <a:fld id="{41AB77CC-B70A-45DC-9DF3-A85F78575DD6}" type="slidenum">
              <a:rPr lang="en-GB" smtClean="0"/>
              <a:t>21</a:t>
            </a:fld>
            <a:endParaRPr lang="en-GB"/>
          </a:p>
        </p:txBody>
      </p:sp>
    </p:spTree>
    <p:extLst>
      <p:ext uri="{BB962C8B-B14F-4D97-AF65-F5344CB8AC3E}">
        <p14:creationId xmlns:p14="http://schemas.microsoft.com/office/powerpoint/2010/main" val="27473457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Cruchan Power Station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5 minutes: Search for information on the hydropower industry. One peer reviewed paper.</a:t>
            </a:r>
          </a:p>
          <a:p>
            <a:endParaRPr lang="en-GB" dirty="0"/>
          </a:p>
        </p:txBody>
      </p:sp>
      <p:sp>
        <p:nvSpPr>
          <p:cNvPr id="4" name="Slide Number Placeholder 3"/>
          <p:cNvSpPr>
            <a:spLocks noGrp="1"/>
          </p:cNvSpPr>
          <p:nvPr>
            <p:ph type="sldNum" sz="quarter" idx="10"/>
          </p:nvPr>
        </p:nvSpPr>
        <p:spPr/>
        <p:txBody>
          <a:bodyPr/>
          <a:lstStyle/>
          <a:p>
            <a:fld id="{41AB77CC-B70A-45DC-9DF3-A85F78575DD6}" type="slidenum">
              <a:rPr lang="en-GB" smtClean="0"/>
              <a:t>22</a:t>
            </a:fld>
            <a:endParaRPr lang="en-GB"/>
          </a:p>
        </p:txBody>
      </p:sp>
    </p:spTree>
    <p:extLst>
      <p:ext uri="{BB962C8B-B14F-4D97-AF65-F5344CB8AC3E}">
        <p14:creationId xmlns:p14="http://schemas.microsoft.com/office/powerpoint/2010/main" val="7667527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a:t>
            </a:r>
            <a:r>
              <a:rPr lang="en-GB" dirty="0" err="1"/>
              <a:t>Inhabitat</a:t>
            </a:r>
            <a:r>
              <a:rPr lang="en-GB" dirty="0"/>
              <a:t>, London Array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5 minutes: Search for information on the wind power industry. One peer reviewed paper.</a:t>
            </a:r>
          </a:p>
          <a:p>
            <a:endParaRPr lang="en-GB" dirty="0"/>
          </a:p>
        </p:txBody>
      </p:sp>
      <p:sp>
        <p:nvSpPr>
          <p:cNvPr id="4" name="Slide Number Placeholder 3"/>
          <p:cNvSpPr>
            <a:spLocks noGrp="1"/>
          </p:cNvSpPr>
          <p:nvPr>
            <p:ph type="sldNum" sz="quarter" idx="10"/>
          </p:nvPr>
        </p:nvSpPr>
        <p:spPr/>
        <p:txBody>
          <a:bodyPr/>
          <a:lstStyle/>
          <a:p>
            <a:fld id="{41AB77CC-B70A-45DC-9DF3-A85F78575DD6}" type="slidenum">
              <a:rPr lang="en-GB" smtClean="0"/>
              <a:t>23</a:t>
            </a:fld>
            <a:endParaRPr lang="en-GB"/>
          </a:p>
        </p:txBody>
      </p:sp>
    </p:spTree>
    <p:extLst>
      <p:ext uri="{BB962C8B-B14F-4D97-AF65-F5344CB8AC3E}">
        <p14:creationId xmlns:p14="http://schemas.microsoft.com/office/powerpoint/2010/main" val="27411632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5 minutes: Search for information on the solar photovoltaic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pv</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and solar thermal industry. One peer reviewed paper.</a:t>
            </a:r>
          </a:p>
          <a:p>
            <a:endParaRPr lang="en-GB" dirty="0"/>
          </a:p>
        </p:txBody>
      </p:sp>
      <p:sp>
        <p:nvSpPr>
          <p:cNvPr id="4" name="Slide Number Placeholder 3"/>
          <p:cNvSpPr>
            <a:spLocks noGrp="1"/>
          </p:cNvSpPr>
          <p:nvPr>
            <p:ph type="sldNum" sz="quarter" idx="5"/>
          </p:nvPr>
        </p:nvSpPr>
        <p:spPr/>
        <p:txBody>
          <a:bodyPr/>
          <a:lstStyle/>
          <a:p>
            <a:fld id="{41AB77CC-B70A-45DC-9DF3-A85F78575DD6}" type="slidenum">
              <a:rPr lang="en-GB" smtClean="0"/>
              <a:t>24</a:t>
            </a:fld>
            <a:endParaRPr lang="en-GB"/>
          </a:p>
        </p:txBody>
      </p:sp>
    </p:spTree>
    <p:extLst>
      <p:ext uri="{BB962C8B-B14F-4D97-AF65-F5344CB8AC3E}">
        <p14:creationId xmlns:p14="http://schemas.microsoft.com/office/powerpoint/2010/main" val="36016465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5 minutes: Search for information on the biomass industry. One peer reviewed paper.</a:t>
            </a:r>
          </a:p>
          <a:p>
            <a:endParaRPr lang="en-GB" dirty="0"/>
          </a:p>
        </p:txBody>
      </p:sp>
      <p:sp>
        <p:nvSpPr>
          <p:cNvPr id="4" name="Slide Number Placeholder 3"/>
          <p:cNvSpPr>
            <a:spLocks noGrp="1"/>
          </p:cNvSpPr>
          <p:nvPr>
            <p:ph type="sldNum" sz="quarter" idx="5"/>
          </p:nvPr>
        </p:nvSpPr>
        <p:spPr/>
        <p:txBody>
          <a:bodyPr/>
          <a:lstStyle/>
          <a:p>
            <a:fld id="{41AB77CC-B70A-45DC-9DF3-A85F78575DD6}" type="slidenum">
              <a:rPr lang="en-GB" smtClean="0"/>
              <a:t>25</a:t>
            </a:fld>
            <a:endParaRPr lang="en-GB"/>
          </a:p>
        </p:txBody>
      </p:sp>
    </p:spTree>
    <p:extLst>
      <p:ext uri="{BB962C8B-B14F-4D97-AF65-F5344CB8AC3E}">
        <p14:creationId xmlns:p14="http://schemas.microsoft.com/office/powerpoint/2010/main" val="39360692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5 minutes: Search for information on the biofuels industry. One peer reviewed paper.</a:t>
            </a:r>
          </a:p>
          <a:p>
            <a:endParaRPr lang="en-GB" dirty="0"/>
          </a:p>
        </p:txBody>
      </p:sp>
      <p:sp>
        <p:nvSpPr>
          <p:cNvPr id="4" name="Slide Number Placeholder 3"/>
          <p:cNvSpPr>
            <a:spLocks noGrp="1"/>
          </p:cNvSpPr>
          <p:nvPr>
            <p:ph type="sldNum" sz="quarter" idx="5"/>
          </p:nvPr>
        </p:nvSpPr>
        <p:spPr/>
        <p:txBody>
          <a:bodyPr/>
          <a:lstStyle/>
          <a:p>
            <a:fld id="{41AB77CC-B70A-45DC-9DF3-A85F78575DD6}" type="slidenum">
              <a:rPr lang="en-GB" smtClean="0"/>
              <a:t>26</a:t>
            </a:fld>
            <a:endParaRPr lang="en-GB"/>
          </a:p>
        </p:txBody>
      </p:sp>
    </p:spTree>
    <p:extLst>
      <p:ext uri="{BB962C8B-B14F-4D97-AF65-F5344CB8AC3E}">
        <p14:creationId xmlns:p14="http://schemas.microsoft.com/office/powerpoint/2010/main" val="3522936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The </a:t>
            </a:r>
            <a:r>
              <a:rPr lang="en-GB" dirty="0" err="1"/>
              <a:t>Nesjavellir</a:t>
            </a:r>
            <a:r>
              <a:rPr lang="en-GB" dirty="0"/>
              <a:t> Geothermal Power Plant in Iceland. Credit: </a:t>
            </a:r>
            <a:r>
              <a:rPr lang="en-GB" dirty="0" err="1"/>
              <a:t>Gretar</a:t>
            </a:r>
            <a:r>
              <a:rPr lang="en-GB" dirty="0"/>
              <a:t> </a:t>
            </a:r>
            <a:r>
              <a:rPr lang="en-GB" dirty="0" err="1"/>
              <a:t>Ívarsson</a:t>
            </a:r>
            <a:r>
              <a:rPr lang="en-GB" dirty="0"/>
              <a: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5 minutes: Search for information on the geothermal industry. One peer reviewed paper.</a:t>
            </a:r>
          </a:p>
          <a:p>
            <a:endParaRPr lang="en-GB" dirty="0"/>
          </a:p>
        </p:txBody>
      </p:sp>
      <p:sp>
        <p:nvSpPr>
          <p:cNvPr id="4" name="Slide Number Placeholder 3"/>
          <p:cNvSpPr>
            <a:spLocks noGrp="1"/>
          </p:cNvSpPr>
          <p:nvPr>
            <p:ph type="sldNum" sz="quarter" idx="10"/>
          </p:nvPr>
        </p:nvSpPr>
        <p:spPr/>
        <p:txBody>
          <a:bodyPr/>
          <a:lstStyle/>
          <a:p>
            <a:fld id="{41AB77CC-B70A-45DC-9DF3-A85F78575DD6}" type="slidenum">
              <a:rPr lang="en-GB" smtClean="0"/>
              <a:t>27</a:t>
            </a:fld>
            <a:endParaRPr lang="en-GB"/>
          </a:p>
        </p:txBody>
      </p:sp>
    </p:spTree>
    <p:extLst>
      <p:ext uri="{BB962C8B-B14F-4D97-AF65-F5344CB8AC3E}">
        <p14:creationId xmlns:p14="http://schemas.microsoft.com/office/powerpoint/2010/main" val="1821087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latin typeface="Open Sans" panose="020B0606030504020204" pitchFamily="34" charset="0"/>
              </a:rPr>
              <a:t>As of January 2019, 14.6 GW of geothermal electrical capacity had been installed across 24 countries, with another 12.5 GW in planning across 82 countries.</a:t>
            </a:r>
          </a:p>
          <a:p>
            <a:endParaRPr lang="en-GB" b="0" i="0" dirty="0">
              <a:solidFill>
                <a:srgbClr val="212121"/>
              </a:solidFill>
              <a:effectLst/>
              <a:latin typeface="Open Sans" panose="020B0606030504020204" pitchFamily="34" charset="0"/>
            </a:endParaRPr>
          </a:p>
          <a:p>
            <a:r>
              <a:rPr lang="en-GB" b="0" i="0" dirty="0">
                <a:solidFill>
                  <a:srgbClr val="212121"/>
                </a:solidFill>
                <a:effectLst/>
                <a:latin typeface="Open Sans" panose="020B0606030504020204" pitchFamily="34" charset="0"/>
              </a:rPr>
              <a:t>Now, geothermal electricity is generated commercially in 25 countries, including the USA, Indonesia, Germany, Kenya and Iceland. A further 82 countries use geothermal heat directly – for heating buildings, agriculture, horticulture, fish farming, industry and leisure facilities.  </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FCBC28B-16E6-48A3-A2E8-04FA4F41089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74674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FCBC28B-16E6-48A3-A2E8-04FA4F41089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90123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Fuel Cells Works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Search for information on the hydrogen industry. One peer reviewed paper.</a:t>
            </a:r>
          </a:p>
          <a:p>
            <a:endParaRPr lang="en-GB" dirty="0"/>
          </a:p>
        </p:txBody>
      </p:sp>
      <p:sp>
        <p:nvSpPr>
          <p:cNvPr id="4" name="Slide Number Placeholder 3"/>
          <p:cNvSpPr>
            <a:spLocks noGrp="1"/>
          </p:cNvSpPr>
          <p:nvPr>
            <p:ph type="sldNum" sz="quarter" idx="10"/>
          </p:nvPr>
        </p:nvSpPr>
        <p:spPr/>
        <p:txBody>
          <a:bodyPr/>
          <a:lstStyle/>
          <a:p>
            <a:fld id="{41AB77CC-B70A-45DC-9DF3-A85F78575DD6}" type="slidenum">
              <a:rPr lang="en-GB" smtClean="0"/>
              <a:t>32</a:t>
            </a:fld>
            <a:endParaRPr lang="en-GB"/>
          </a:p>
        </p:txBody>
      </p:sp>
    </p:spTree>
    <p:extLst>
      <p:ext uri="{BB962C8B-B14F-4D97-AF65-F5344CB8AC3E}">
        <p14:creationId xmlns:p14="http://schemas.microsoft.com/office/powerpoint/2010/main" val="26389648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a:t>
            </a:r>
            <a:r>
              <a:rPr lang="en-GB" baseline="0" dirty="0"/>
              <a:t> source: Dr. Mike Goodfellow-Smith</a:t>
            </a:r>
          </a:p>
          <a:p>
            <a:endParaRPr lang="en-GB" baseline="0" dirty="0"/>
          </a:p>
          <a:p>
            <a:r>
              <a:rPr lang="en-GB" baseline="0" dirty="0"/>
              <a:t>Locate the Advanced Manufacturing and Research Centre, Rotherham.</a:t>
            </a:r>
            <a:endParaRPr lang="en-GB" dirty="0"/>
          </a:p>
        </p:txBody>
      </p:sp>
      <p:sp>
        <p:nvSpPr>
          <p:cNvPr id="4" name="Slide Number Placeholder 3"/>
          <p:cNvSpPr>
            <a:spLocks noGrp="1"/>
          </p:cNvSpPr>
          <p:nvPr>
            <p:ph type="sldNum" sz="quarter" idx="10"/>
          </p:nvPr>
        </p:nvSpPr>
        <p:spPr/>
        <p:txBody>
          <a:bodyPr/>
          <a:lstStyle/>
          <a:p>
            <a:fld id="{41AB77CC-B70A-45DC-9DF3-A85F78575DD6}" type="slidenum">
              <a:rPr lang="en-GB" smtClean="0"/>
              <a:t>33</a:t>
            </a:fld>
            <a:endParaRPr lang="en-GB"/>
          </a:p>
        </p:txBody>
      </p:sp>
    </p:spTree>
    <p:extLst>
      <p:ext uri="{BB962C8B-B14F-4D97-AF65-F5344CB8AC3E}">
        <p14:creationId xmlns:p14="http://schemas.microsoft.com/office/powerpoint/2010/main" val="5120826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 water and ground source heat pumps, micro renewables</a:t>
            </a:r>
          </a:p>
          <a:p>
            <a:endParaRPr lang="en-GB" dirty="0"/>
          </a:p>
          <a:p>
            <a:r>
              <a:rPr lang="en-GB" dirty="0"/>
              <a:t>Thermo-chemical -</a:t>
            </a:r>
            <a:r>
              <a:rPr lang="en-GB" baseline="0" dirty="0"/>
              <a:t> The four main types of thermo-chemical processes are pyrolysis, gasification, combustion and hydrothermal processing</a:t>
            </a:r>
            <a:endParaRPr lang="en-GB" dirty="0"/>
          </a:p>
          <a:p>
            <a:r>
              <a:rPr lang="en-GB" dirty="0"/>
              <a:t>Sensible Thermal – the</a:t>
            </a:r>
            <a:r>
              <a:rPr lang="en-GB" baseline="0" dirty="0"/>
              <a:t> availability of energy </a:t>
            </a:r>
            <a:r>
              <a:rPr lang="en-GB" dirty="0"/>
              <a:t>stocks by heating or</a:t>
            </a:r>
            <a:r>
              <a:rPr lang="en-GB" baseline="0" dirty="0"/>
              <a:t> </a:t>
            </a:r>
            <a:r>
              <a:rPr lang="en-GB" dirty="0"/>
              <a:t>cooling a storage medium so that the stored energy can be used at a later time for heating and cooling</a:t>
            </a:r>
          </a:p>
          <a:p>
            <a:r>
              <a:rPr lang="en-GB" dirty="0"/>
              <a:t>applications and power generation. </a:t>
            </a:r>
          </a:p>
          <a:p>
            <a:r>
              <a:rPr lang="en-GB" dirty="0"/>
              <a:t>Latent Thermal – the availability of energy in the phase transition of a material. Usually solid–liquid phase change is used, by melting and solidification of a material. Upon melting heat is transferred to the material, storing large amounts of heat at constant temperature; the heat is released when the material solidifies.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5 minutes: Search for information on the energy storage industry. One peer reviewed paper.</a:t>
            </a:r>
          </a:p>
          <a:p>
            <a:endParaRPr lang="en-GB" dirty="0"/>
          </a:p>
        </p:txBody>
      </p:sp>
      <p:sp>
        <p:nvSpPr>
          <p:cNvPr id="4" name="Slide Number Placeholder 3"/>
          <p:cNvSpPr>
            <a:spLocks noGrp="1"/>
          </p:cNvSpPr>
          <p:nvPr>
            <p:ph type="sldNum" sz="quarter" idx="10"/>
          </p:nvPr>
        </p:nvSpPr>
        <p:spPr/>
        <p:txBody>
          <a:bodyPr/>
          <a:lstStyle/>
          <a:p>
            <a:fld id="{41AB77CC-B70A-45DC-9DF3-A85F78575DD6}" type="slidenum">
              <a:rPr lang="en-GB" smtClean="0"/>
              <a:t>34</a:t>
            </a:fld>
            <a:endParaRPr lang="en-GB"/>
          </a:p>
        </p:txBody>
      </p:sp>
    </p:spTree>
    <p:extLst>
      <p:ext uri="{BB962C8B-B14F-4D97-AF65-F5344CB8AC3E}">
        <p14:creationId xmlns:p14="http://schemas.microsoft.com/office/powerpoint/2010/main" val="27430110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your task between today and next lecture.</a:t>
            </a:r>
          </a:p>
          <a:p>
            <a:endParaRPr lang="en-GB" dirty="0"/>
          </a:p>
          <a:p>
            <a:r>
              <a:rPr lang="en-GB" dirty="0"/>
              <a:t>Prepare a 2 minute presentation to deliver to fellow students, answering the questions above. You can limit your research time to 20 minutes. Remember to note sources and provide references. Limit preparation of your 2 minute pitch to 20 minutes.</a:t>
            </a:r>
          </a:p>
        </p:txBody>
      </p:sp>
      <p:sp>
        <p:nvSpPr>
          <p:cNvPr id="4" name="Slide Number Placeholder 3"/>
          <p:cNvSpPr>
            <a:spLocks noGrp="1"/>
          </p:cNvSpPr>
          <p:nvPr>
            <p:ph type="sldNum" sz="quarter" idx="5"/>
          </p:nvPr>
        </p:nvSpPr>
        <p:spPr/>
        <p:txBody>
          <a:bodyPr/>
          <a:lstStyle/>
          <a:p>
            <a:fld id="{41AB77CC-B70A-45DC-9DF3-A85F78575DD6}" type="slidenum">
              <a:rPr lang="en-GB" smtClean="0"/>
              <a:t>35</a:t>
            </a:fld>
            <a:endParaRPr lang="en-GB"/>
          </a:p>
        </p:txBody>
      </p:sp>
    </p:spTree>
    <p:extLst>
      <p:ext uri="{BB962C8B-B14F-4D97-AF65-F5344CB8AC3E}">
        <p14:creationId xmlns:p14="http://schemas.microsoft.com/office/powerpoint/2010/main" val="4291877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endParaRPr lang="en-GB" dirty="0"/>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endParaRPr lang="en-GB" dirty="0"/>
          </a:p>
        </p:txBody>
      </p:sp>
    </p:spTree>
    <p:extLst>
      <p:ext uri="{BB962C8B-B14F-4D97-AF65-F5344CB8AC3E}">
        <p14:creationId xmlns:p14="http://schemas.microsoft.com/office/powerpoint/2010/main" val="3103986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01/11/2022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284200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01/11/2022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202857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01/11/2022</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4188832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01/11/2022</a:t>
            </a:fld>
            <a:endParaRPr lang="en-GB"/>
          </a:p>
        </p:txBody>
      </p:sp>
      <p:sp>
        <p:nvSpPr>
          <p:cNvPr id="8" name="Footer Placeholder 7"/>
          <p:cNvSpPr>
            <a:spLocks noGrp="1"/>
          </p:cNvSpPr>
          <p:nvPr>
            <p:ph type="ftr" sz="quarter" idx="11"/>
          </p:nvPr>
        </p:nvSpPr>
        <p:spPr>
          <a:xfrm>
            <a:off x="4165600" y="6356351"/>
            <a:ext cx="38608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583713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01/11/2022</a:t>
            </a:fld>
            <a:endParaRPr lang="en-GB"/>
          </a:p>
        </p:txBody>
      </p:sp>
      <p:sp>
        <p:nvSpPr>
          <p:cNvPr id="4" name="Footer Placeholder 3"/>
          <p:cNvSpPr>
            <a:spLocks noGrp="1"/>
          </p:cNvSpPr>
          <p:nvPr>
            <p:ph type="ftr" sz="quarter" idx="11"/>
          </p:nvPr>
        </p:nvSpPr>
        <p:spPr>
          <a:xfrm>
            <a:off x="4165600" y="6356351"/>
            <a:ext cx="38608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319097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01/11/2022</a:t>
            </a:fld>
            <a:endParaRPr lang="en-GB"/>
          </a:p>
        </p:txBody>
      </p:sp>
      <p:sp>
        <p:nvSpPr>
          <p:cNvPr id="3" name="Footer Placeholder 2"/>
          <p:cNvSpPr>
            <a:spLocks noGrp="1"/>
          </p:cNvSpPr>
          <p:nvPr>
            <p:ph type="ftr" sz="quarter" idx="11"/>
          </p:nvPr>
        </p:nvSpPr>
        <p:spPr>
          <a:xfrm>
            <a:off x="4165600" y="6356351"/>
            <a:ext cx="3860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936513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01/11/2022</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402309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01/11/2022</a:t>
            </a:fld>
            <a:endParaRPr lang="en-GB"/>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866453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01/11/2022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970364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361B631F-8DA0-4B7B-B606-66DA5DA4803C}" type="datetimeFigureOut">
              <a:rPr lang="en-GB" smtClean="0"/>
              <a:t>01/11/2022</a:t>
            </a:fld>
            <a:endParaRPr lang="en-GB"/>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496267" y="6381329"/>
            <a:ext cx="3182144"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4600914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B7957-0356-04B9-82A2-4F6F00D2A8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364564-5A0E-E1DF-96FC-1879E9D334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437777-D228-C470-03E5-84E61B5F26A2}"/>
              </a:ext>
            </a:extLst>
          </p:cNvPr>
          <p:cNvSpPr>
            <a:spLocks noGrp="1"/>
          </p:cNvSpPr>
          <p:nvPr>
            <p:ph type="dt" sz="half" idx="10"/>
          </p:nvPr>
        </p:nvSpPr>
        <p:spPr/>
        <p:txBody>
          <a:bodyPr/>
          <a:lstStyle/>
          <a:p>
            <a:fld id="{6919EF98-6D74-4AE8-855A-53F102982BB2}" type="datetimeFigureOut">
              <a:rPr lang="en-GB" smtClean="0"/>
              <a:t>01/11/2022</a:t>
            </a:fld>
            <a:endParaRPr lang="en-GB"/>
          </a:p>
        </p:txBody>
      </p:sp>
      <p:sp>
        <p:nvSpPr>
          <p:cNvPr id="5" name="Footer Placeholder 4">
            <a:extLst>
              <a:ext uri="{FF2B5EF4-FFF2-40B4-BE49-F238E27FC236}">
                <a16:creationId xmlns:a16="http://schemas.microsoft.com/office/drawing/2014/main" id="{DCED19A8-0DC1-A6C9-CB4C-33348B42C6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A635ED-39A0-D303-640E-03942033C64B}"/>
              </a:ext>
            </a:extLst>
          </p:cNvPr>
          <p:cNvSpPr>
            <a:spLocks noGrp="1"/>
          </p:cNvSpPr>
          <p:nvPr>
            <p:ph type="sldNum" sz="quarter" idx="12"/>
          </p:nvPr>
        </p:nvSpPr>
        <p:spPr/>
        <p:txBody>
          <a:bodyPr/>
          <a:lstStyle/>
          <a:p>
            <a:fld id="{A8EAE1B5-BE37-4D3C-9BAF-83FB0ABCE916}" type="slidenum">
              <a:rPr lang="en-GB" smtClean="0"/>
              <a:t>‹#›</a:t>
            </a:fld>
            <a:endParaRPr lang="en-GB"/>
          </a:p>
        </p:txBody>
      </p:sp>
    </p:spTree>
    <p:extLst>
      <p:ext uri="{BB962C8B-B14F-4D97-AF65-F5344CB8AC3E}">
        <p14:creationId xmlns:p14="http://schemas.microsoft.com/office/powerpoint/2010/main" val="35253574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A518B-8C37-2909-AE3F-2C30C0EE53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8CF1F3-EA57-ED18-E5EB-33956B6350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769F8B-DF13-3F70-59E2-A8BFACCD504A}"/>
              </a:ext>
            </a:extLst>
          </p:cNvPr>
          <p:cNvSpPr>
            <a:spLocks noGrp="1"/>
          </p:cNvSpPr>
          <p:nvPr>
            <p:ph type="dt" sz="half" idx="10"/>
          </p:nvPr>
        </p:nvSpPr>
        <p:spPr/>
        <p:txBody>
          <a:bodyPr/>
          <a:lstStyle/>
          <a:p>
            <a:fld id="{6919EF98-6D74-4AE8-855A-53F102982BB2}" type="datetimeFigureOut">
              <a:rPr lang="en-GB" smtClean="0"/>
              <a:t>01/11/2022</a:t>
            </a:fld>
            <a:endParaRPr lang="en-GB"/>
          </a:p>
        </p:txBody>
      </p:sp>
      <p:sp>
        <p:nvSpPr>
          <p:cNvPr id="5" name="Footer Placeholder 4">
            <a:extLst>
              <a:ext uri="{FF2B5EF4-FFF2-40B4-BE49-F238E27FC236}">
                <a16:creationId xmlns:a16="http://schemas.microsoft.com/office/drawing/2014/main" id="{23D8C916-B3CC-FEF0-DE7F-4208E357E7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1DBAA3-F4E9-6119-7FCA-FE46C93A651A}"/>
              </a:ext>
            </a:extLst>
          </p:cNvPr>
          <p:cNvSpPr>
            <a:spLocks noGrp="1"/>
          </p:cNvSpPr>
          <p:nvPr>
            <p:ph type="sldNum" sz="quarter" idx="12"/>
          </p:nvPr>
        </p:nvSpPr>
        <p:spPr/>
        <p:txBody>
          <a:bodyPr/>
          <a:lstStyle/>
          <a:p>
            <a:fld id="{A8EAE1B5-BE37-4D3C-9BAF-83FB0ABCE916}" type="slidenum">
              <a:rPr lang="en-GB" smtClean="0"/>
              <a:t>‹#›</a:t>
            </a:fld>
            <a:endParaRPr lang="en-GB"/>
          </a:p>
        </p:txBody>
      </p:sp>
    </p:spTree>
    <p:extLst>
      <p:ext uri="{BB962C8B-B14F-4D97-AF65-F5344CB8AC3E}">
        <p14:creationId xmlns:p14="http://schemas.microsoft.com/office/powerpoint/2010/main" val="29059802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9D55D-684B-E26D-A017-3021865604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D6BBD77-36D1-5C02-6E46-33B11B2B16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40E1C2-ECCA-FDA4-2E43-F08169A77CE0}"/>
              </a:ext>
            </a:extLst>
          </p:cNvPr>
          <p:cNvSpPr>
            <a:spLocks noGrp="1"/>
          </p:cNvSpPr>
          <p:nvPr>
            <p:ph type="dt" sz="half" idx="10"/>
          </p:nvPr>
        </p:nvSpPr>
        <p:spPr/>
        <p:txBody>
          <a:bodyPr/>
          <a:lstStyle/>
          <a:p>
            <a:fld id="{6919EF98-6D74-4AE8-855A-53F102982BB2}" type="datetimeFigureOut">
              <a:rPr lang="en-GB" smtClean="0"/>
              <a:t>01/11/2022</a:t>
            </a:fld>
            <a:endParaRPr lang="en-GB"/>
          </a:p>
        </p:txBody>
      </p:sp>
      <p:sp>
        <p:nvSpPr>
          <p:cNvPr id="5" name="Footer Placeholder 4">
            <a:extLst>
              <a:ext uri="{FF2B5EF4-FFF2-40B4-BE49-F238E27FC236}">
                <a16:creationId xmlns:a16="http://schemas.microsoft.com/office/drawing/2014/main" id="{B493755C-E94A-F020-CD2F-5F8EBF31B8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AE85B-232D-330B-8477-F680F3F27752}"/>
              </a:ext>
            </a:extLst>
          </p:cNvPr>
          <p:cNvSpPr>
            <a:spLocks noGrp="1"/>
          </p:cNvSpPr>
          <p:nvPr>
            <p:ph type="sldNum" sz="quarter" idx="12"/>
          </p:nvPr>
        </p:nvSpPr>
        <p:spPr/>
        <p:txBody>
          <a:bodyPr/>
          <a:lstStyle/>
          <a:p>
            <a:fld id="{A8EAE1B5-BE37-4D3C-9BAF-83FB0ABCE916}" type="slidenum">
              <a:rPr lang="en-GB" smtClean="0"/>
              <a:t>‹#›</a:t>
            </a:fld>
            <a:endParaRPr lang="en-GB"/>
          </a:p>
        </p:txBody>
      </p:sp>
    </p:spTree>
    <p:extLst>
      <p:ext uri="{BB962C8B-B14F-4D97-AF65-F5344CB8AC3E}">
        <p14:creationId xmlns:p14="http://schemas.microsoft.com/office/powerpoint/2010/main" val="416288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8AC9-620F-35D3-0F28-F6FF1A5C0E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EEA211-E4ED-21B6-564C-5EEAACD660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9961859-4731-2C6F-7BBD-E1F26425F4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AEDAEF-7729-B402-86EE-49A8EA32E8FF}"/>
              </a:ext>
            </a:extLst>
          </p:cNvPr>
          <p:cNvSpPr>
            <a:spLocks noGrp="1"/>
          </p:cNvSpPr>
          <p:nvPr>
            <p:ph type="dt" sz="half" idx="10"/>
          </p:nvPr>
        </p:nvSpPr>
        <p:spPr/>
        <p:txBody>
          <a:bodyPr/>
          <a:lstStyle/>
          <a:p>
            <a:fld id="{6919EF98-6D74-4AE8-855A-53F102982BB2}" type="datetimeFigureOut">
              <a:rPr lang="en-GB" smtClean="0"/>
              <a:t>01/11/2022</a:t>
            </a:fld>
            <a:endParaRPr lang="en-GB"/>
          </a:p>
        </p:txBody>
      </p:sp>
      <p:sp>
        <p:nvSpPr>
          <p:cNvPr id="6" name="Footer Placeholder 5">
            <a:extLst>
              <a:ext uri="{FF2B5EF4-FFF2-40B4-BE49-F238E27FC236}">
                <a16:creationId xmlns:a16="http://schemas.microsoft.com/office/drawing/2014/main" id="{3ABB1322-820F-B3D5-2412-EC52BB5112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A9B23E-851F-1618-8BBF-EB7EBBFFAABF}"/>
              </a:ext>
            </a:extLst>
          </p:cNvPr>
          <p:cNvSpPr>
            <a:spLocks noGrp="1"/>
          </p:cNvSpPr>
          <p:nvPr>
            <p:ph type="sldNum" sz="quarter" idx="12"/>
          </p:nvPr>
        </p:nvSpPr>
        <p:spPr/>
        <p:txBody>
          <a:bodyPr/>
          <a:lstStyle/>
          <a:p>
            <a:fld id="{A8EAE1B5-BE37-4D3C-9BAF-83FB0ABCE916}" type="slidenum">
              <a:rPr lang="en-GB" smtClean="0"/>
              <a:t>‹#›</a:t>
            </a:fld>
            <a:endParaRPr lang="en-GB"/>
          </a:p>
        </p:txBody>
      </p:sp>
    </p:spTree>
    <p:extLst>
      <p:ext uri="{BB962C8B-B14F-4D97-AF65-F5344CB8AC3E}">
        <p14:creationId xmlns:p14="http://schemas.microsoft.com/office/powerpoint/2010/main" val="28761497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B12EF-8F75-5E33-6AB1-32480DE1FF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7A973A-7273-D27F-1C62-0E9103D97D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2B523A-92FB-830F-9E9F-4EA844FC19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C67D36-CD3E-BF60-9712-86EC8EFC7A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973EF0-299E-D39D-56C3-58AFD3E12A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88A58FD-8248-54BB-CC43-F6DA8A8B5DD9}"/>
              </a:ext>
            </a:extLst>
          </p:cNvPr>
          <p:cNvSpPr>
            <a:spLocks noGrp="1"/>
          </p:cNvSpPr>
          <p:nvPr>
            <p:ph type="dt" sz="half" idx="10"/>
          </p:nvPr>
        </p:nvSpPr>
        <p:spPr/>
        <p:txBody>
          <a:bodyPr/>
          <a:lstStyle/>
          <a:p>
            <a:fld id="{6919EF98-6D74-4AE8-855A-53F102982BB2}" type="datetimeFigureOut">
              <a:rPr lang="en-GB" smtClean="0"/>
              <a:t>01/11/2022</a:t>
            </a:fld>
            <a:endParaRPr lang="en-GB"/>
          </a:p>
        </p:txBody>
      </p:sp>
      <p:sp>
        <p:nvSpPr>
          <p:cNvPr id="8" name="Footer Placeholder 7">
            <a:extLst>
              <a:ext uri="{FF2B5EF4-FFF2-40B4-BE49-F238E27FC236}">
                <a16:creationId xmlns:a16="http://schemas.microsoft.com/office/drawing/2014/main" id="{CC36B67D-752A-FA4D-F8E4-49B35D724E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A21A60-FC5F-C075-AEFE-C4BF5713D529}"/>
              </a:ext>
            </a:extLst>
          </p:cNvPr>
          <p:cNvSpPr>
            <a:spLocks noGrp="1"/>
          </p:cNvSpPr>
          <p:nvPr>
            <p:ph type="sldNum" sz="quarter" idx="12"/>
          </p:nvPr>
        </p:nvSpPr>
        <p:spPr/>
        <p:txBody>
          <a:bodyPr/>
          <a:lstStyle/>
          <a:p>
            <a:fld id="{A8EAE1B5-BE37-4D3C-9BAF-83FB0ABCE916}" type="slidenum">
              <a:rPr lang="en-GB" smtClean="0"/>
              <a:t>‹#›</a:t>
            </a:fld>
            <a:endParaRPr lang="en-GB"/>
          </a:p>
        </p:txBody>
      </p:sp>
    </p:spTree>
    <p:extLst>
      <p:ext uri="{BB962C8B-B14F-4D97-AF65-F5344CB8AC3E}">
        <p14:creationId xmlns:p14="http://schemas.microsoft.com/office/powerpoint/2010/main" val="19065846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F8099-E14A-4ED1-60C1-8CF58896A7F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3C1C8E-5DFC-2F99-45D9-1B8669497549}"/>
              </a:ext>
            </a:extLst>
          </p:cNvPr>
          <p:cNvSpPr>
            <a:spLocks noGrp="1"/>
          </p:cNvSpPr>
          <p:nvPr>
            <p:ph type="dt" sz="half" idx="10"/>
          </p:nvPr>
        </p:nvSpPr>
        <p:spPr/>
        <p:txBody>
          <a:bodyPr/>
          <a:lstStyle/>
          <a:p>
            <a:fld id="{6919EF98-6D74-4AE8-855A-53F102982BB2}" type="datetimeFigureOut">
              <a:rPr lang="en-GB" smtClean="0"/>
              <a:t>01/11/2022</a:t>
            </a:fld>
            <a:endParaRPr lang="en-GB"/>
          </a:p>
        </p:txBody>
      </p:sp>
      <p:sp>
        <p:nvSpPr>
          <p:cNvPr id="4" name="Footer Placeholder 3">
            <a:extLst>
              <a:ext uri="{FF2B5EF4-FFF2-40B4-BE49-F238E27FC236}">
                <a16:creationId xmlns:a16="http://schemas.microsoft.com/office/drawing/2014/main" id="{7F92C525-2C60-F244-915F-D75BE9D448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436C94-4E14-B65F-7551-DB53061528D2}"/>
              </a:ext>
            </a:extLst>
          </p:cNvPr>
          <p:cNvSpPr>
            <a:spLocks noGrp="1"/>
          </p:cNvSpPr>
          <p:nvPr>
            <p:ph type="sldNum" sz="quarter" idx="12"/>
          </p:nvPr>
        </p:nvSpPr>
        <p:spPr/>
        <p:txBody>
          <a:bodyPr/>
          <a:lstStyle/>
          <a:p>
            <a:fld id="{A8EAE1B5-BE37-4D3C-9BAF-83FB0ABCE916}" type="slidenum">
              <a:rPr lang="en-GB" smtClean="0"/>
              <a:t>‹#›</a:t>
            </a:fld>
            <a:endParaRPr lang="en-GB"/>
          </a:p>
        </p:txBody>
      </p:sp>
    </p:spTree>
    <p:extLst>
      <p:ext uri="{BB962C8B-B14F-4D97-AF65-F5344CB8AC3E}">
        <p14:creationId xmlns:p14="http://schemas.microsoft.com/office/powerpoint/2010/main" val="39005982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9551D9-A51A-917E-DBBE-C21B588427E8}"/>
              </a:ext>
            </a:extLst>
          </p:cNvPr>
          <p:cNvSpPr>
            <a:spLocks noGrp="1"/>
          </p:cNvSpPr>
          <p:nvPr>
            <p:ph type="dt" sz="half" idx="10"/>
          </p:nvPr>
        </p:nvSpPr>
        <p:spPr/>
        <p:txBody>
          <a:bodyPr/>
          <a:lstStyle/>
          <a:p>
            <a:fld id="{6919EF98-6D74-4AE8-855A-53F102982BB2}" type="datetimeFigureOut">
              <a:rPr lang="en-GB" smtClean="0"/>
              <a:t>01/11/2022</a:t>
            </a:fld>
            <a:endParaRPr lang="en-GB"/>
          </a:p>
        </p:txBody>
      </p:sp>
      <p:sp>
        <p:nvSpPr>
          <p:cNvPr id="3" name="Footer Placeholder 2">
            <a:extLst>
              <a:ext uri="{FF2B5EF4-FFF2-40B4-BE49-F238E27FC236}">
                <a16:creationId xmlns:a16="http://schemas.microsoft.com/office/drawing/2014/main" id="{ED0484E7-FA11-7793-F3DB-6DA36B223F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61E10F-6824-F3AC-3C5B-4B5CC41D788B}"/>
              </a:ext>
            </a:extLst>
          </p:cNvPr>
          <p:cNvSpPr>
            <a:spLocks noGrp="1"/>
          </p:cNvSpPr>
          <p:nvPr>
            <p:ph type="sldNum" sz="quarter" idx="12"/>
          </p:nvPr>
        </p:nvSpPr>
        <p:spPr/>
        <p:txBody>
          <a:bodyPr/>
          <a:lstStyle/>
          <a:p>
            <a:fld id="{A8EAE1B5-BE37-4D3C-9BAF-83FB0ABCE916}" type="slidenum">
              <a:rPr lang="en-GB" smtClean="0"/>
              <a:t>‹#›</a:t>
            </a:fld>
            <a:endParaRPr lang="en-GB"/>
          </a:p>
        </p:txBody>
      </p:sp>
    </p:spTree>
    <p:extLst>
      <p:ext uri="{BB962C8B-B14F-4D97-AF65-F5344CB8AC3E}">
        <p14:creationId xmlns:p14="http://schemas.microsoft.com/office/powerpoint/2010/main" val="36183576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986C1-09BD-9B7E-EFA8-5B2B3409AD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1438EF5-A41F-CC5B-3E93-459949843C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FF3016-B317-65FF-C56F-2F59DF574C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B34546-B005-DAD0-59BE-15CAB50B969D}"/>
              </a:ext>
            </a:extLst>
          </p:cNvPr>
          <p:cNvSpPr>
            <a:spLocks noGrp="1"/>
          </p:cNvSpPr>
          <p:nvPr>
            <p:ph type="dt" sz="half" idx="10"/>
          </p:nvPr>
        </p:nvSpPr>
        <p:spPr/>
        <p:txBody>
          <a:bodyPr/>
          <a:lstStyle/>
          <a:p>
            <a:fld id="{6919EF98-6D74-4AE8-855A-53F102982BB2}" type="datetimeFigureOut">
              <a:rPr lang="en-GB" smtClean="0"/>
              <a:t>01/11/2022</a:t>
            </a:fld>
            <a:endParaRPr lang="en-GB"/>
          </a:p>
        </p:txBody>
      </p:sp>
      <p:sp>
        <p:nvSpPr>
          <p:cNvPr id="6" name="Footer Placeholder 5">
            <a:extLst>
              <a:ext uri="{FF2B5EF4-FFF2-40B4-BE49-F238E27FC236}">
                <a16:creationId xmlns:a16="http://schemas.microsoft.com/office/drawing/2014/main" id="{E146A2D3-2300-DE92-60CA-3E6ECAC6CB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B51E09-26E4-32BE-BA6F-D40BB96C3EC3}"/>
              </a:ext>
            </a:extLst>
          </p:cNvPr>
          <p:cNvSpPr>
            <a:spLocks noGrp="1"/>
          </p:cNvSpPr>
          <p:nvPr>
            <p:ph type="sldNum" sz="quarter" idx="12"/>
          </p:nvPr>
        </p:nvSpPr>
        <p:spPr/>
        <p:txBody>
          <a:bodyPr/>
          <a:lstStyle/>
          <a:p>
            <a:fld id="{A8EAE1B5-BE37-4D3C-9BAF-83FB0ABCE916}" type="slidenum">
              <a:rPr lang="en-GB" smtClean="0"/>
              <a:t>‹#›</a:t>
            </a:fld>
            <a:endParaRPr lang="en-GB"/>
          </a:p>
        </p:txBody>
      </p:sp>
    </p:spTree>
    <p:extLst>
      <p:ext uri="{BB962C8B-B14F-4D97-AF65-F5344CB8AC3E}">
        <p14:creationId xmlns:p14="http://schemas.microsoft.com/office/powerpoint/2010/main" val="11887868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71545-AE45-0578-BFA8-6E931477B8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ADB5ED-F791-D7A9-44BB-4E8A17FA98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B142CD-DEF9-CCC0-4C96-341431FCDE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2C1446-68FF-4106-69A6-838A365C0541}"/>
              </a:ext>
            </a:extLst>
          </p:cNvPr>
          <p:cNvSpPr>
            <a:spLocks noGrp="1"/>
          </p:cNvSpPr>
          <p:nvPr>
            <p:ph type="dt" sz="half" idx="10"/>
          </p:nvPr>
        </p:nvSpPr>
        <p:spPr/>
        <p:txBody>
          <a:bodyPr/>
          <a:lstStyle/>
          <a:p>
            <a:fld id="{6919EF98-6D74-4AE8-855A-53F102982BB2}" type="datetimeFigureOut">
              <a:rPr lang="en-GB" smtClean="0"/>
              <a:t>01/11/2022</a:t>
            </a:fld>
            <a:endParaRPr lang="en-GB"/>
          </a:p>
        </p:txBody>
      </p:sp>
      <p:sp>
        <p:nvSpPr>
          <p:cNvPr id="6" name="Footer Placeholder 5">
            <a:extLst>
              <a:ext uri="{FF2B5EF4-FFF2-40B4-BE49-F238E27FC236}">
                <a16:creationId xmlns:a16="http://schemas.microsoft.com/office/drawing/2014/main" id="{B4E1EDE8-0A2B-3717-0A53-2FD2048A7B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E7891D-9964-AD32-FCA0-C43A6E99A84C}"/>
              </a:ext>
            </a:extLst>
          </p:cNvPr>
          <p:cNvSpPr>
            <a:spLocks noGrp="1"/>
          </p:cNvSpPr>
          <p:nvPr>
            <p:ph type="sldNum" sz="quarter" idx="12"/>
          </p:nvPr>
        </p:nvSpPr>
        <p:spPr/>
        <p:txBody>
          <a:bodyPr/>
          <a:lstStyle/>
          <a:p>
            <a:fld id="{A8EAE1B5-BE37-4D3C-9BAF-83FB0ABCE916}" type="slidenum">
              <a:rPr lang="en-GB" smtClean="0"/>
              <a:t>‹#›</a:t>
            </a:fld>
            <a:endParaRPr lang="en-GB"/>
          </a:p>
        </p:txBody>
      </p:sp>
    </p:spTree>
    <p:extLst>
      <p:ext uri="{BB962C8B-B14F-4D97-AF65-F5344CB8AC3E}">
        <p14:creationId xmlns:p14="http://schemas.microsoft.com/office/powerpoint/2010/main" val="1688753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EBEAE-909A-3C7B-1666-9404D5B6ED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58164D-499B-719D-172A-887CAB71920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D42893-FD94-C7D3-5CF5-7594E6168F91}"/>
              </a:ext>
            </a:extLst>
          </p:cNvPr>
          <p:cNvSpPr>
            <a:spLocks noGrp="1"/>
          </p:cNvSpPr>
          <p:nvPr>
            <p:ph type="dt" sz="half" idx="10"/>
          </p:nvPr>
        </p:nvSpPr>
        <p:spPr/>
        <p:txBody>
          <a:bodyPr/>
          <a:lstStyle/>
          <a:p>
            <a:fld id="{6919EF98-6D74-4AE8-855A-53F102982BB2}" type="datetimeFigureOut">
              <a:rPr lang="en-GB" smtClean="0"/>
              <a:t>01/11/2022</a:t>
            </a:fld>
            <a:endParaRPr lang="en-GB"/>
          </a:p>
        </p:txBody>
      </p:sp>
      <p:sp>
        <p:nvSpPr>
          <p:cNvPr id="5" name="Footer Placeholder 4">
            <a:extLst>
              <a:ext uri="{FF2B5EF4-FFF2-40B4-BE49-F238E27FC236}">
                <a16:creationId xmlns:a16="http://schemas.microsoft.com/office/drawing/2014/main" id="{EEAE59C0-6162-433C-B7BF-C7B421D75C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503D91-FF4B-CB22-8107-43AE6AF31D80}"/>
              </a:ext>
            </a:extLst>
          </p:cNvPr>
          <p:cNvSpPr>
            <a:spLocks noGrp="1"/>
          </p:cNvSpPr>
          <p:nvPr>
            <p:ph type="sldNum" sz="quarter" idx="12"/>
          </p:nvPr>
        </p:nvSpPr>
        <p:spPr/>
        <p:txBody>
          <a:bodyPr/>
          <a:lstStyle/>
          <a:p>
            <a:fld id="{A8EAE1B5-BE37-4D3C-9BAF-83FB0ABCE916}" type="slidenum">
              <a:rPr lang="en-GB" smtClean="0"/>
              <a:t>‹#›</a:t>
            </a:fld>
            <a:endParaRPr lang="en-GB"/>
          </a:p>
        </p:txBody>
      </p:sp>
    </p:spTree>
    <p:extLst>
      <p:ext uri="{BB962C8B-B14F-4D97-AF65-F5344CB8AC3E}">
        <p14:creationId xmlns:p14="http://schemas.microsoft.com/office/powerpoint/2010/main" val="22160131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D3D1F8-CFE1-2A47-6259-C1096600C8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840127-4717-1F2A-A196-369FD388B0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948A41-FBDD-6FEB-3A00-19693ED24DAA}"/>
              </a:ext>
            </a:extLst>
          </p:cNvPr>
          <p:cNvSpPr>
            <a:spLocks noGrp="1"/>
          </p:cNvSpPr>
          <p:nvPr>
            <p:ph type="dt" sz="half" idx="10"/>
          </p:nvPr>
        </p:nvSpPr>
        <p:spPr/>
        <p:txBody>
          <a:bodyPr/>
          <a:lstStyle/>
          <a:p>
            <a:fld id="{6919EF98-6D74-4AE8-855A-53F102982BB2}" type="datetimeFigureOut">
              <a:rPr lang="en-GB" smtClean="0"/>
              <a:t>01/11/2022</a:t>
            </a:fld>
            <a:endParaRPr lang="en-GB"/>
          </a:p>
        </p:txBody>
      </p:sp>
      <p:sp>
        <p:nvSpPr>
          <p:cNvPr id="5" name="Footer Placeholder 4">
            <a:extLst>
              <a:ext uri="{FF2B5EF4-FFF2-40B4-BE49-F238E27FC236}">
                <a16:creationId xmlns:a16="http://schemas.microsoft.com/office/drawing/2014/main" id="{5201D4BC-6C7A-E34F-FC0B-272229F12A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ACC656-ADED-26AB-2892-CFD62A035112}"/>
              </a:ext>
            </a:extLst>
          </p:cNvPr>
          <p:cNvSpPr>
            <a:spLocks noGrp="1"/>
          </p:cNvSpPr>
          <p:nvPr>
            <p:ph type="sldNum" sz="quarter" idx="12"/>
          </p:nvPr>
        </p:nvSpPr>
        <p:spPr/>
        <p:txBody>
          <a:bodyPr/>
          <a:lstStyle/>
          <a:p>
            <a:fld id="{A8EAE1B5-BE37-4D3C-9BAF-83FB0ABCE916}" type="slidenum">
              <a:rPr lang="en-GB" smtClean="0"/>
              <a:t>‹#›</a:t>
            </a:fld>
            <a:endParaRPr lang="en-GB"/>
          </a:p>
        </p:txBody>
      </p:sp>
    </p:spTree>
    <p:extLst>
      <p:ext uri="{BB962C8B-B14F-4D97-AF65-F5344CB8AC3E}">
        <p14:creationId xmlns:p14="http://schemas.microsoft.com/office/powerpoint/2010/main" val="2725935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543605" y="260648"/>
            <a:ext cx="9052587"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2050" name="Picture 2"/>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431371" y="260648"/>
            <a:ext cx="19050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4032207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81CE52-0066-26A3-299A-70C1E8BED7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6593F7-FD95-742D-E230-4FE6B8DF80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DAF6B2-73EB-6734-120C-E37E95F4CD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19EF98-6D74-4AE8-855A-53F102982BB2}" type="datetimeFigureOut">
              <a:rPr lang="en-GB" smtClean="0"/>
              <a:t>01/11/2022</a:t>
            </a:fld>
            <a:endParaRPr lang="en-GB"/>
          </a:p>
        </p:txBody>
      </p:sp>
      <p:sp>
        <p:nvSpPr>
          <p:cNvPr id="5" name="Footer Placeholder 4">
            <a:extLst>
              <a:ext uri="{FF2B5EF4-FFF2-40B4-BE49-F238E27FC236}">
                <a16:creationId xmlns:a16="http://schemas.microsoft.com/office/drawing/2014/main" id="{4AC5882A-FF47-21CD-8CA7-C6AFB16496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A11508-0463-0D2D-842D-2DC72875A3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EAE1B5-BE37-4D3C-9BAF-83FB0ABCE916}" type="slidenum">
              <a:rPr lang="en-GB" smtClean="0"/>
              <a:t>‹#›</a:t>
            </a:fld>
            <a:endParaRPr lang="en-GB"/>
          </a:p>
        </p:txBody>
      </p:sp>
    </p:spTree>
    <p:extLst>
      <p:ext uri="{BB962C8B-B14F-4D97-AF65-F5344CB8AC3E}">
        <p14:creationId xmlns:p14="http://schemas.microsoft.com/office/powerpoint/2010/main" val="183792365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rugrDueew1Q"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hyperlink" Target="https://www.thinkgeoenergy.com/eu-funded-geothermal-heating-project-to-utilise-mine-water-in-wales-uk/#:~:text=A%20new%20geothermal%20heating%20project%20to%20derive%20hot,funding%20by%20the%20EU%20and%20the%20UK%20government." TargetMode="Externa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ENVIRONMENTAL ENGINEERING AND SUSTAINABLE ENERGY</a:t>
            </a:r>
          </a:p>
        </p:txBody>
      </p:sp>
      <p:sp>
        <p:nvSpPr>
          <p:cNvPr id="4" name="TextBox 3"/>
          <p:cNvSpPr txBox="1"/>
          <p:nvPr/>
        </p:nvSpPr>
        <p:spPr>
          <a:xfrm>
            <a:off x="3133492" y="4382430"/>
            <a:ext cx="6114174" cy="646331"/>
          </a:xfrm>
          <a:prstGeom prst="rect">
            <a:avLst/>
          </a:prstGeom>
          <a:noFill/>
        </p:spPr>
        <p:txBody>
          <a:bodyPr wrap="none" rtlCol="0">
            <a:spAutoFit/>
          </a:bodyPr>
          <a:lstStyle/>
          <a:p>
            <a:r>
              <a:rPr lang="en-GB" sz="3600" dirty="0"/>
              <a:t>DR. MIKE GOODFELLOW-SMITH</a:t>
            </a:r>
          </a:p>
        </p:txBody>
      </p:sp>
    </p:spTree>
    <p:extLst>
      <p:ext uri="{BB962C8B-B14F-4D97-AF65-F5344CB8AC3E}">
        <p14:creationId xmlns:p14="http://schemas.microsoft.com/office/powerpoint/2010/main" val="799594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D453F-FE7C-5B6F-15AC-E5FB59E928B1}"/>
              </a:ext>
            </a:extLst>
          </p:cNvPr>
          <p:cNvSpPr>
            <a:spLocks noGrp="1"/>
          </p:cNvSpPr>
          <p:nvPr>
            <p:ph type="title"/>
          </p:nvPr>
        </p:nvSpPr>
        <p:spPr/>
        <p:txBody>
          <a:bodyPr/>
          <a:lstStyle/>
          <a:p>
            <a:r>
              <a:rPr lang="en-GB" dirty="0"/>
              <a:t>MODULE OVERVIEW</a:t>
            </a:r>
          </a:p>
        </p:txBody>
      </p:sp>
      <p:sp>
        <p:nvSpPr>
          <p:cNvPr id="3" name="Content Placeholder 2">
            <a:extLst>
              <a:ext uri="{FF2B5EF4-FFF2-40B4-BE49-F238E27FC236}">
                <a16:creationId xmlns:a16="http://schemas.microsoft.com/office/drawing/2014/main" id="{31C5558B-42CB-4EB2-86EF-386CCB262F62}"/>
              </a:ext>
            </a:extLst>
          </p:cNvPr>
          <p:cNvSpPr>
            <a:spLocks noGrp="1"/>
          </p:cNvSpPr>
          <p:nvPr>
            <p:ph idx="1"/>
          </p:nvPr>
        </p:nvSpPr>
        <p:spPr/>
        <p:txBody>
          <a:bodyPr>
            <a:normAutofit fontScale="62500" lnSpcReduction="20000"/>
          </a:bodyPr>
          <a:lstStyle/>
          <a:p>
            <a:pPr marL="0" lvl="0" indent="0" algn="just" rtl="0" fontAlgn="base" hangingPunct="0">
              <a:lnSpc>
                <a:spcPct val="115000"/>
              </a:lnSpc>
              <a:spcBef>
                <a:spcPts val="1200"/>
              </a:spcBef>
              <a:spcAft>
                <a:spcPts val="1000"/>
              </a:spcAft>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Provide an understanding of the principles applied in environmental engineering and how the different sources of renewable energy generate electricity</a:t>
            </a:r>
            <a:endParaRPr lang="en-GB" dirty="0">
              <a:latin typeface="Calibri" panose="020F0502020204030204" pitchFamily="34" charset="0"/>
              <a:ea typeface="Times New Roman" panose="02020603050405020304" pitchFamily="18" charset="0"/>
              <a:cs typeface="Arial" panose="020B0604020202020204" pitchFamily="34" charset="0"/>
            </a:endParaRPr>
          </a:p>
          <a:p>
            <a:pPr marL="0" lvl="0" indent="0" algn="just" rtl="0" fontAlgn="base" hangingPunct="0">
              <a:lnSpc>
                <a:spcPct val="115000"/>
              </a:lnSpc>
              <a:spcBef>
                <a:spcPts val="1200"/>
              </a:spcBef>
              <a:spcAft>
                <a:spcPts val="1000"/>
              </a:spcAft>
              <a:buNone/>
            </a:pPr>
            <a:r>
              <a:rPr lang="en-GB" sz="3200" b="1" dirty="0">
                <a:effectLst/>
                <a:latin typeface="Arial" panose="020B0604020202020204" pitchFamily="34" charset="0"/>
                <a:ea typeface="Times New Roman" panose="02020603050405020304" pitchFamily="18" charset="0"/>
                <a:cs typeface="Arial" panose="020B0604020202020204" pitchFamily="34" charset="0"/>
              </a:rPr>
              <a:t>LEARNING OUTCOMES</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0" indent="0" algn="just" fontAlgn="base" hangingPunct="0">
              <a:lnSpc>
                <a:spcPct val="115000"/>
              </a:lnSpc>
              <a:spcAft>
                <a:spcPts val="1000"/>
              </a:spcAft>
              <a:buNone/>
            </a:pPr>
            <a:r>
              <a:rPr lang="en-GB" sz="3200" b="1" dirty="0">
                <a:effectLst/>
                <a:latin typeface="Arial" panose="020B0604020202020204" pitchFamily="34" charset="0"/>
                <a:ea typeface="Times New Roman" panose="02020603050405020304" pitchFamily="18" charset="0"/>
                <a:cs typeface="Arial" panose="020B0604020202020204" pitchFamily="34" charset="0"/>
              </a:rPr>
              <a:t> </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0" indent="0" algn="just" fontAlgn="base" hangingPunct="0">
              <a:lnSpc>
                <a:spcPct val="115000"/>
              </a:lnSpc>
              <a:spcAft>
                <a:spcPts val="1000"/>
              </a:spcAft>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Upon the successful completion of this module, the student should be able to:</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cs typeface="Arial" panose="020B0604020202020204" pitchFamily="34" charset="0"/>
              </a:rPr>
              <a:t>Understand how a range of renewable energy sources/technologies can be used to generate  electricity, heat and power, while considering engineering, operational, and economic issues</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cs typeface="Arial" panose="020B0604020202020204" pitchFamily="34" charset="0"/>
              </a:rPr>
              <a:t>To assess environmental risk and understand potential methods used to control risk using physical, chemical and biological concepts</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02013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D356-79D0-AD75-F40A-EFACB4E9F227}"/>
              </a:ext>
            </a:extLst>
          </p:cNvPr>
          <p:cNvSpPr>
            <a:spLocks noGrp="1"/>
          </p:cNvSpPr>
          <p:nvPr>
            <p:ph type="title"/>
          </p:nvPr>
        </p:nvSpPr>
        <p:spPr>
          <a:xfrm>
            <a:off x="2543605" y="260648"/>
            <a:ext cx="9052587" cy="1143000"/>
          </a:xfrm>
        </p:spPr>
        <p:txBody>
          <a:bodyPr anchor="ctr">
            <a:normAutofit/>
          </a:bodyPr>
          <a:lstStyle/>
          <a:p>
            <a:r>
              <a:rPr lang="en-GB" dirty="0"/>
              <a:t>OVERVIEW</a:t>
            </a:r>
          </a:p>
        </p:txBody>
      </p:sp>
      <p:graphicFrame>
        <p:nvGraphicFramePr>
          <p:cNvPr id="4" name="Table 3">
            <a:extLst>
              <a:ext uri="{FF2B5EF4-FFF2-40B4-BE49-F238E27FC236}">
                <a16:creationId xmlns:a16="http://schemas.microsoft.com/office/drawing/2014/main" id="{88D40253-DE14-2541-A18E-FF2550A98987}"/>
              </a:ext>
            </a:extLst>
          </p:cNvPr>
          <p:cNvGraphicFramePr>
            <a:graphicFrameLocks noGrp="1"/>
          </p:cNvGraphicFramePr>
          <p:nvPr>
            <p:extLst>
              <p:ext uri="{D42A27DB-BD31-4B8C-83A1-F6EECF244321}">
                <p14:modId xmlns:p14="http://schemas.microsoft.com/office/powerpoint/2010/main" val="3039997556"/>
              </p:ext>
            </p:extLst>
          </p:nvPr>
        </p:nvGraphicFramePr>
        <p:xfrm>
          <a:off x="691242" y="1600201"/>
          <a:ext cx="10809517" cy="4525967"/>
        </p:xfrm>
        <a:graphic>
          <a:graphicData uri="http://schemas.openxmlformats.org/drawingml/2006/table">
            <a:tbl>
              <a:tblPr firstRow="1" firstCol="1" bandRow="1">
                <a:tableStyleId>{5C22544A-7EE6-4342-B048-85BDC9FD1C3A}</a:tableStyleId>
              </a:tblPr>
              <a:tblGrid>
                <a:gridCol w="1133148">
                  <a:extLst>
                    <a:ext uri="{9D8B030D-6E8A-4147-A177-3AD203B41FA5}">
                      <a16:colId xmlns:a16="http://schemas.microsoft.com/office/drawing/2014/main" val="3216507824"/>
                    </a:ext>
                  </a:extLst>
                </a:gridCol>
                <a:gridCol w="9676369">
                  <a:extLst>
                    <a:ext uri="{9D8B030D-6E8A-4147-A177-3AD203B41FA5}">
                      <a16:colId xmlns:a16="http://schemas.microsoft.com/office/drawing/2014/main" val="4166362781"/>
                    </a:ext>
                  </a:extLst>
                </a:gridCol>
              </a:tblGrid>
              <a:tr h="402529">
                <a:tc gridSpan="2">
                  <a:txBody>
                    <a:bodyPr/>
                    <a:lstStyle/>
                    <a:p>
                      <a:pPr algn="just">
                        <a:lnSpc>
                          <a:spcPct val="115000"/>
                        </a:lnSpc>
                        <a:spcAft>
                          <a:spcPts val="1000"/>
                        </a:spcAft>
                      </a:pPr>
                      <a:r>
                        <a:rPr lang="en-GB" sz="2000">
                          <a:effectLst/>
                        </a:rPr>
                        <a:t>Engineering Council AHEP3 Learning Outcomes Assessed in this Module</a:t>
                      </a:r>
                      <a:endParaRPr lang="en-GB" sz="2800">
                        <a:effectLst/>
                        <a:latin typeface="Calibri" panose="020F0502020204030204" pitchFamily="34" charset="0"/>
                        <a:ea typeface="Calibri" panose="020F0502020204030204" pitchFamily="34" charset="0"/>
                        <a:cs typeface="Arial" panose="020B0604020202020204" pitchFamily="34" charset="0"/>
                      </a:endParaRPr>
                    </a:p>
                  </a:txBody>
                  <a:tcPr marL="137660" marR="137660" marT="0" marB="0"/>
                </a:tc>
                <a:tc hMerge="1">
                  <a:txBody>
                    <a:bodyPr/>
                    <a:lstStyle/>
                    <a:p>
                      <a:endParaRPr lang="en-GB"/>
                    </a:p>
                  </a:txBody>
                  <a:tcPr/>
                </a:tc>
                <a:extLst>
                  <a:ext uri="{0D108BD9-81ED-4DB2-BD59-A6C34878D82A}">
                    <a16:rowId xmlns:a16="http://schemas.microsoft.com/office/drawing/2014/main" val="1560587892"/>
                  </a:ext>
                </a:extLst>
              </a:tr>
              <a:tr h="754328">
                <a:tc>
                  <a:txBody>
                    <a:bodyPr/>
                    <a:lstStyle/>
                    <a:p>
                      <a:pPr algn="just">
                        <a:lnSpc>
                          <a:spcPct val="115000"/>
                        </a:lnSpc>
                        <a:spcAft>
                          <a:spcPts val="1000"/>
                        </a:spcAft>
                      </a:pPr>
                      <a:r>
                        <a:rPr lang="en-GB" sz="2000">
                          <a:effectLst/>
                        </a:rPr>
                        <a:t>SM3b</a:t>
                      </a:r>
                      <a:endParaRPr lang="en-GB" sz="2800">
                        <a:effectLst/>
                        <a:latin typeface="Calibri" panose="020F0502020204030204" pitchFamily="34" charset="0"/>
                        <a:ea typeface="Calibri" panose="020F0502020204030204" pitchFamily="34" charset="0"/>
                        <a:cs typeface="Arial" panose="020B0604020202020204" pitchFamily="34" charset="0"/>
                      </a:endParaRPr>
                    </a:p>
                  </a:txBody>
                  <a:tcPr marL="137660" marR="137660" marT="0" marB="0"/>
                </a:tc>
                <a:tc>
                  <a:txBody>
                    <a:bodyPr/>
                    <a:lstStyle/>
                    <a:p>
                      <a:pPr algn="just">
                        <a:lnSpc>
                          <a:spcPct val="115000"/>
                        </a:lnSpc>
                        <a:spcAft>
                          <a:spcPts val="1000"/>
                        </a:spcAft>
                      </a:pPr>
                      <a:r>
                        <a:rPr lang="en-US" sz="2000">
                          <a:effectLst/>
                        </a:rPr>
                        <a:t>Ability to apply and integrate knowledge and understanding of other engineering disciplines to support study of their own engineering discipline</a:t>
                      </a:r>
                      <a:endParaRPr lang="en-GB" sz="2800">
                        <a:effectLst/>
                        <a:latin typeface="Calibri" panose="020F0502020204030204" pitchFamily="34" charset="0"/>
                        <a:ea typeface="Calibri" panose="020F0502020204030204" pitchFamily="34" charset="0"/>
                        <a:cs typeface="Arial" panose="020B0604020202020204" pitchFamily="34" charset="0"/>
                      </a:endParaRPr>
                    </a:p>
                  </a:txBody>
                  <a:tcPr marL="137660" marR="137660" marT="0" marB="0" anchor="b"/>
                </a:tc>
                <a:extLst>
                  <a:ext uri="{0D108BD9-81ED-4DB2-BD59-A6C34878D82A}">
                    <a16:rowId xmlns:a16="http://schemas.microsoft.com/office/drawing/2014/main" val="720764357"/>
                  </a:ext>
                </a:extLst>
              </a:tr>
              <a:tr h="754328">
                <a:tc>
                  <a:txBody>
                    <a:bodyPr/>
                    <a:lstStyle/>
                    <a:p>
                      <a:pPr algn="just">
                        <a:lnSpc>
                          <a:spcPct val="115000"/>
                        </a:lnSpc>
                        <a:spcAft>
                          <a:spcPts val="1000"/>
                        </a:spcAft>
                      </a:pPr>
                      <a:r>
                        <a:rPr lang="en-GB" sz="2000">
                          <a:effectLst/>
                        </a:rPr>
                        <a:t>EA4b</a:t>
                      </a:r>
                      <a:endParaRPr lang="en-GB" sz="2800">
                        <a:effectLst/>
                        <a:latin typeface="Calibri" panose="020F0502020204030204" pitchFamily="34" charset="0"/>
                        <a:ea typeface="Calibri" panose="020F0502020204030204" pitchFamily="34" charset="0"/>
                        <a:cs typeface="Arial" panose="020B0604020202020204" pitchFamily="34" charset="0"/>
                      </a:endParaRPr>
                    </a:p>
                  </a:txBody>
                  <a:tcPr marL="137660" marR="137660" marT="0" marB="0"/>
                </a:tc>
                <a:tc>
                  <a:txBody>
                    <a:bodyPr/>
                    <a:lstStyle/>
                    <a:p>
                      <a:pPr algn="just">
                        <a:lnSpc>
                          <a:spcPct val="115000"/>
                        </a:lnSpc>
                        <a:spcAft>
                          <a:spcPts val="1000"/>
                        </a:spcAft>
                      </a:pPr>
                      <a:r>
                        <a:rPr lang="en-US" sz="2000">
                          <a:effectLst/>
                        </a:rPr>
                        <a:t>Understanding of, and the ability to apply, an integrated or systems approach to solving engineering problems</a:t>
                      </a:r>
                      <a:endParaRPr lang="en-GB" sz="2800">
                        <a:effectLst/>
                        <a:latin typeface="Calibri" panose="020F0502020204030204" pitchFamily="34" charset="0"/>
                        <a:ea typeface="Calibri" panose="020F0502020204030204" pitchFamily="34" charset="0"/>
                        <a:cs typeface="Arial" panose="020B0604020202020204" pitchFamily="34" charset="0"/>
                      </a:endParaRPr>
                    </a:p>
                  </a:txBody>
                  <a:tcPr marL="137660" marR="137660" marT="0" marB="0" anchor="b"/>
                </a:tc>
                <a:extLst>
                  <a:ext uri="{0D108BD9-81ED-4DB2-BD59-A6C34878D82A}">
                    <a16:rowId xmlns:a16="http://schemas.microsoft.com/office/drawing/2014/main" val="634017660"/>
                  </a:ext>
                </a:extLst>
              </a:tr>
              <a:tr h="1106126">
                <a:tc>
                  <a:txBody>
                    <a:bodyPr/>
                    <a:lstStyle/>
                    <a:p>
                      <a:pPr algn="just">
                        <a:lnSpc>
                          <a:spcPct val="115000"/>
                        </a:lnSpc>
                        <a:spcAft>
                          <a:spcPts val="1000"/>
                        </a:spcAft>
                      </a:pPr>
                      <a:r>
                        <a:rPr lang="en-GB" sz="2000">
                          <a:effectLst/>
                        </a:rPr>
                        <a:t>D1</a:t>
                      </a:r>
                      <a:endParaRPr lang="en-GB" sz="2800">
                        <a:effectLst/>
                        <a:latin typeface="Calibri" panose="020F0502020204030204" pitchFamily="34" charset="0"/>
                        <a:ea typeface="Calibri" panose="020F0502020204030204" pitchFamily="34" charset="0"/>
                        <a:cs typeface="Arial" panose="020B0604020202020204" pitchFamily="34" charset="0"/>
                      </a:endParaRPr>
                    </a:p>
                  </a:txBody>
                  <a:tcPr marL="137660" marR="137660" marT="0" marB="0"/>
                </a:tc>
                <a:tc>
                  <a:txBody>
                    <a:bodyPr/>
                    <a:lstStyle/>
                    <a:p>
                      <a:pPr algn="just">
                        <a:lnSpc>
                          <a:spcPct val="115000"/>
                        </a:lnSpc>
                        <a:spcAft>
                          <a:spcPts val="1000"/>
                        </a:spcAft>
                      </a:pPr>
                      <a:r>
                        <a:rPr lang="en-US" sz="2000">
                          <a:effectLst/>
                        </a:rPr>
                        <a:t>Understand and evaluate business, customer and user needs, including considerations such as the wider engineering context, public perception and aesthetics</a:t>
                      </a:r>
                      <a:endParaRPr lang="en-GB" sz="2800">
                        <a:effectLst/>
                        <a:latin typeface="Calibri" panose="020F0502020204030204" pitchFamily="34" charset="0"/>
                        <a:ea typeface="Calibri" panose="020F0502020204030204" pitchFamily="34" charset="0"/>
                        <a:cs typeface="Arial" panose="020B0604020202020204" pitchFamily="34" charset="0"/>
                      </a:endParaRPr>
                    </a:p>
                  </a:txBody>
                  <a:tcPr marL="137660" marR="137660" marT="0" marB="0"/>
                </a:tc>
                <a:extLst>
                  <a:ext uri="{0D108BD9-81ED-4DB2-BD59-A6C34878D82A}">
                    <a16:rowId xmlns:a16="http://schemas.microsoft.com/office/drawing/2014/main" val="4259523496"/>
                  </a:ext>
                </a:extLst>
              </a:tr>
              <a:tr h="754328">
                <a:tc>
                  <a:txBody>
                    <a:bodyPr/>
                    <a:lstStyle/>
                    <a:p>
                      <a:pPr algn="just">
                        <a:lnSpc>
                          <a:spcPct val="115000"/>
                        </a:lnSpc>
                        <a:spcAft>
                          <a:spcPts val="1000"/>
                        </a:spcAft>
                      </a:pPr>
                      <a:r>
                        <a:rPr lang="en-GB" sz="2000">
                          <a:effectLst/>
                        </a:rPr>
                        <a:t>EL4</a:t>
                      </a:r>
                      <a:endParaRPr lang="en-GB" sz="2800">
                        <a:effectLst/>
                        <a:latin typeface="Calibri" panose="020F0502020204030204" pitchFamily="34" charset="0"/>
                        <a:ea typeface="Calibri" panose="020F0502020204030204" pitchFamily="34" charset="0"/>
                        <a:cs typeface="Arial" panose="020B0604020202020204" pitchFamily="34" charset="0"/>
                      </a:endParaRPr>
                    </a:p>
                  </a:txBody>
                  <a:tcPr marL="137660" marR="137660" marT="0" marB="0"/>
                </a:tc>
                <a:tc>
                  <a:txBody>
                    <a:bodyPr/>
                    <a:lstStyle/>
                    <a:p>
                      <a:pPr algn="just">
                        <a:lnSpc>
                          <a:spcPct val="115000"/>
                        </a:lnSpc>
                        <a:spcAft>
                          <a:spcPts val="1000"/>
                        </a:spcAft>
                      </a:pPr>
                      <a:r>
                        <a:rPr lang="en-US" sz="2000">
                          <a:effectLst/>
                        </a:rPr>
                        <a:t>Understanding of the requirement for engineering activities to promote sustainable development and ability to apply quantitative techniques where appropriate</a:t>
                      </a:r>
                      <a:endParaRPr lang="en-GB" sz="2800">
                        <a:effectLst/>
                        <a:latin typeface="Calibri" panose="020F0502020204030204" pitchFamily="34" charset="0"/>
                        <a:ea typeface="Calibri" panose="020F0502020204030204" pitchFamily="34" charset="0"/>
                        <a:cs typeface="Arial" panose="020B0604020202020204" pitchFamily="34" charset="0"/>
                      </a:endParaRPr>
                    </a:p>
                  </a:txBody>
                  <a:tcPr marL="137660" marR="137660" marT="0" marB="0"/>
                </a:tc>
                <a:extLst>
                  <a:ext uri="{0D108BD9-81ED-4DB2-BD59-A6C34878D82A}">
                    <a16:rowId xmlns:a16="http://schemas.microsoft.com/office/drawing/2014/main" val="865828277"/>
                  </a:ext>
                </a:extLst>
              </a:tr>
              <a:tr h="754328">
                <a:tc>
                  <a:txBody>
                    <a:bodyPr/>
                    <a:lstStyle/>
                    <a:p>
                      <a:pPr algn="just">
                        <a:lnSpc>
                          <a:spcPct val="115000"/>
                        </a:lnSpc>
                        <a:spcAft>
                          <a:spcPts val="1000"/>
                        </a:spcAft>
                      </a:pPr>
                      <a:r>
                        <a:rPr lang="en-GB" sz="2000">
                          <a:effectLst/>
                        </a:rPr>
                        <a:t>P2</a:t>
                      </a:r>
                      <a:endParaRPr lang="en-GB" sz="2800">
                        <a:effectLst/>
                        <a:latin typeface="Calibri" panose="020F0502020204030204" pitchFamily="34" charset="0"/>
                        <a:ea typeface="Calibri" panose="020F0502020204030204" pitchFamily="34" charset="0"/>
                        <a:cs typeface="Arial" panose="020B0604020202020204" pitchFamily="34" charset="0"/>
                      </a:endParaRPr>
                    </a:p>
                  </a:txBody>
                  <a:tcPr marL="137660" marR="137660" marT="0" marB="0"/>
                </a:tc>
                <a:tc>
                  <a:txBody>
                    <a:bodyPr/>
                    <a:lstStyle/>
                    <a:p>
                      <a:pPr algn="just">
                        <a:lnSpc>
                          <a:spcPct val="115000"/>
                        </a:lnSpc>
                        <a:spcAft>
                          <a:spcPts val="1000"/>
                        </a:spcAft>
                      </a:pPr>
                      <a:r>
                        <a:rPr lang="en-US" sz="2000" dirty="0">
                          <a:effectLst/>
                        </a:rPr>
                        <a:t>Knowledge of characteristics of particular materials, equipment, processes or products</a:t>
                      </a:r>
                      <a:endParaRPr lang="en-GB" sz="2800" dirty="0">
                        <a:effectLst/>
                        <a:latin typeface="Calibri" panose="020F0502020204030204" pitchFamily="34" charset="0"/>
                        <a:ea typeface="Calibri" panose="020F0502020204030204" pitchFamily="34" charset="0"/>
                        <a:cs typeface="Arial" panose="020B0604020202020204" pitchFamily="34" charset="0"/>
                      </a:endParaRPr>
                    </a:p>
                  </a:txBody>
                  <a:tcPr marL="137660" marR="137660" marT="0" marB="0"/>
                </a:tc>
                <a:extLst>
                  <a:ext uri="{0D108BD9-81ED-4DB2-BD59-A6C34878D82A}">
                    <a16:rowId xmlns:a16="http://schemas.microsoft.com/office/drawing/2014/main" val="2581115053"/>
                  </a:ext>
                </a:extLst>
              </a:tr>
            </a:tbl>
          </a:graphicData>
        </a:graphic>
      </p:graphicFrame>
    </p:spTree>
    <p:extLst>
      <p:ext uri="{BB962C8B-B14F-4D97-AF65-F5344CB8AC3E}">
        <p14:creationId xmlns:p14="http://schemas.microsoft.com/office/powerpoint/2010/main" val="2006020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85187-AC5B-9156-E6E5-15D20D146734}"/>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F0319DD2-77D9-D0D4-8C19-B581F937B001}"/>
              </a:ext>
            </a:extLst>
          </p:cNvPr>
          <p:cNvSpPr>
            <a:spLocks noGrp="1"/>
          </p:cNvSpPr>
          <p:nvPr>
            <p:ph idx="1"/>
          </p:nvPr>
        </p:nvSpPr>
        <p:spPr/>
        <p:txBody>
          <a:bodyPr>
            <a:normAutofit fontScale="62500" lnSpcReduction="20000"/>
          </a:bodyPr>
          <a:lstStyle/>
          <a:p>
            <a:pPr marL="342900" lvl="0" indent="-342900" algn="just" rtl="0" fontAlgn="base" hangingPunct="0">
              <a:lnSpc>
                <a:spcPct val="115000"/>
              </a:lnSpc>
              <a:spcBef>
                <a:spcPts val="1200"/>
              </a:spcBef>
              <a:spcAft>
                <a:spcPts val="1000"/>
              </a:spcAft>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cs typeface="Arial" panose="020B0604020202020204" pitchFamily="34" charset="0"/>
              </a:rPr>
              <a:t>Conventional forms of renewable energy for power generation – wind, solar and hydro power</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cs typeface="Arial" panose="020B0604020202020204" pitchFamily="34" charset="0"/>
              </a:rPr>
              <a:t>Geothermal energy- methods used and other applications of geothermal properties</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cs typeface="Arial" panose="020B0604020202020204" pitchFamily="34" charset="0"/>
              </a:rPr>
              <a:t>Energy from biomass and waste </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cs typeface="Arial" panose="020B0604020202020204" pitchFamily="34" charset="0"/>
              </a:rPr>
              <a:t>Economics of using renewable energy</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cs typeface="Arial" panose="020B0604020202020204" pitchFamily="34" charset="0"/>
              </a:rPr>
              <a:t>Contemporary developments in renewable energy</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cs typeface="Arial" panose="020B0604020202020204" pitchFamily="34" charset="0"/>
              </a:rPr>
              <a:t>Environmental risk- perception, risk assessment, risk mitigation and risk management</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cs typeface="Arial" panose="020B0604020202020204" pitchFamily="34" charset="0"/>
              </a:rPr>
              <a:t>Toxicity, BOD and COD</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cs typeface="Arial" panose="020B0604020202020204" pitchFamily="34" charset="0"/>
              </a:rPr>
              <a:t>Bioaccumulation and bio concentration and the problems it can cause in the environment</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73133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0ADEE-006E-2546-3B59-D1B2BE82E3FD}"/>
              </a:ext>
            </a:extLst>
          </p:cNvPr>
          <p:cNvSpPr>
            <a:spLocks noGrp="1"/>
          </p:cNvSpPr>
          <p:nvPr>
            <p:ph type="title"/>
          </p:nvPr>
        </p:nvSpPr>
        <p:spPr>
          <a:xfrm>
            <a:off x="2543605" y="260648"/>
            <a:ext cx="9052587" cy="1143000"/>
          </a:xfrm>
        </p:spPr>
        <p:txBody>
          <a:bodyPr anchor="ctr">
            <a:normAutofit/>
          </a:bodyPr>
          <a:lstStyle/>
          <a:p>
            <a:r>
              <a:rPr lang="en-GB" dirty="0"/>
              <a:t>OVERVIEW</a:t>
            </a:r>
          </a:p>
        </p:txBody>
      </p:sp>
      <p:pic>
        <p:nvPicPr>
          <p:cNvPr id="17" name="Picture 16" descr="Graphical user interface, application, table&#10;&#10;Description automatically generated">
            <a:extLst>
              <a:ext uri="{FF2B5EF4-FFF2-40B4-BE49-F238E27FC236}">
                <a16:creationId xmlns:a16="http://schemas.microsoft.com/office/drawing/2014/main" id="{AF237AAE-D42B-C4A5-32B5-2D83A795B34D}"/>
              </a:ext>
            </a:extLst>
          </p:cNvPr>
          <p:cNvPicPr>
            <a:picLocks noChangeAspect="1"/>
          </p:cNvPicPr>
          <p:nvPr/>
        </p:nvPicPr>
        <p:blipFill>
          <a:blip r:embed="rId2"/>
          <a:stretch>
            <a:fillRect/>
          </a:stretch>
        </p:blipFill>
        <p:spPr>
          <a:xfrm>
            <a:off x="1176476" y="1600201"/>
            <a:ext cx="9839048" cy="4525963"/>
          </a:xfrm>
          <a:prstGeom prst="rect">
            <a:avLst/>
          </a:prstGeom>
          <a:noFill/>
        </p:spPr>
      </p:pic>
    </p:spTree>
    <p:extLst>
      <p:ext uri="{BB962C8B-B14F-4D97-AF65-F5344CB8AC3E}">
        <p14:creationId xmlns:p14="http://schemas.microsoft.com/office/powerpoint/2010/main" val="502501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ENGINEERING</a:t>
            </a:r>
          </a:p>
        </p:txBody>
      </p:sp>
      <p:sp>
        <p:nvSpPr>
          <p:cNvPr id="3" name="Content Placeholder 2"/>
          <p:cNvSpPr>
            <a:spLocks noGrp="1"/>
          </p:cNvSpPr>
          <p:nvPr>
            <p:ph idx="1"/>
          </p:nvPr>
        </p:nvSpPr>
        <p:spPr/>
        <p:txBody>
          <a:bodyPr/>
          <a:lstStyle/>
          <a:p>
            <a:r>
              <a:rPr lang="en-GB" dirty="0"/>
              <a:t>Definition – “environmental engineering, the development of processes and infrastructure for the supply of water, the disposal of waste, and the control of pollution of all kinds. These endeavours protect public health by preventing disease transmission, and they preserve the quality of the environment by averting the contamination and degradation of air, water, and land resources”. </a:t>
            </a:r>
            <a:r>
              <a:rPr lang="en-GB" sz="1200" dirty="0"/>
              <a:t>Britannica</a:t>
            </a:r>
          </a:p>
        </p:txBody>
      </p:sp>
    </p:spTree>
    <p:extLst>
      <p:ext uri="{BB962C8B-B14F-4D97-AF65-F5344CB8AC3E}">
        <p14:creationId xmlns:p14="http://schemas.microsoft.com/office/powerpoint/2010/main" val="3051575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ENGINEERING</a:t>
            </a: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72879" y="1733909"/>
            <a:ext cx="11430864" cy="48135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15293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Royal Academy of Engineering and the Engineering Council</a:t>
            </a: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92098" y="1600200"/>
            <a:ext cx="10805531" cy="49790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1857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D46E3-01B0-9FBA-EC7A-513E9A26E776}"/>
              </a:ext>
            </a:extLst>
          </p:cNvPr>
          <p:cNvSpPr>
            <a:spLocks noGrp="1"/>
          </p:cNvSpPr>
          <p:nvPr>
            <p:ph type="title"/>
          </p:nvPr>
        </p:nvSpPr>
        <p:spPr/>
        <p:txBody>
          <a:bodyPr>
            <a:normAutofit fontScale="90000"/>
          </a:bodyPr>
          <a:lstStyle/>
          <a:p>
            <a:r>
              <a:rPr lang="en-GB" dirty="0"/>
              <a:t>INSTITUTION OF MECHANICAL ENGINEERS</a:t>
            </a:r>
          </a:p>
        </p:txBody>
      </p:sp>
      <p:sp>
        <p:nvSpPr>
          <p:cNvPr id="3" name="Content Placeholder 2">
            <a:extLst>
              <a:ext uri="{FF2B5EF4-FFF2-40B4-BE49-F238E27FC236}">
                <a16:creationId xmlns:a16="http://schemas.microsoft.com/office/drawing/2014/main" id="{4D2DC36F-14B9-F22E-7B34-B75947C26DFD}"/>
              </a:ext>
            </a:extLst>
          </p:cNvPr>
          <p:cNvSpPr>
            <a:spLocks noGrp="1"/>
          </p:cNvSpPr>
          <p:nvPr>
            <p:ph idx="1"/>
          </p:nvPr>
        </p:nvSpPr>
        <p:spPr/>
        <p:txBody>
          <a:bodyPr/>
          <a:lstStyle/>
          <a:p>
            <a:r>
              <a:rPr lang="en-GB" dirty="0"/>
              <a:t>Energy Environment and Sustainability Group (</a:t>
            </a:r>
            <a:r>
              <a:rPr lang="en-GB" dirty="0" err="1"/>
              <a:t>EESG</a:t>
            </a:r>
            <a:r>
              <a:rPr lang="en-GB" dirty="0"/>
              <a:t>) represents engineers working towards the transition to a “sustainable future”.</a:t>
            </a:r>
          </a:p>
          <a:p>
            <a:r>
              <a:rPr lang="en-GB" dirty="0"/>
              <a:t>Specifically, this relates to the many challenges arising from climate change and resource depletion, and includes the engineering changes that enable desirable technological and non-technological changes.</a:t>
            </a:r>
          </a:p>
        </p:txBody>
      </p:sp>
    </p:spTree>
    <p:extLst>
      <p:ext uri="{BB962C8B-B14F-4D97-AF65-F5344CB8AC3E}">
        <p14:creationId xmlns:p14="http://schemas.microsoft.com/office/powerpoint/2010/main" val="1421774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49C54-9903-680A-5E33-451E8F923181}"/>
              </a:ext>
            </a:extLst>
          </p:cNvPr>
          <p:cNvSpPr>
            <a:spLocks noGrp="1"/>
          </p:cNvSpPr>
          <p:nvPr>
            <p:ph type="title"/>
          </p:nvPr>
        </p:nvSpPr>
        <p:spPr>
          <a:xfrm>
            <a:off x="2543605" y="260648"/>
            <a:ext cx="9052587" cy="549843"/>
          </a:xfrm>
        </p:spPr>
        <p:txBody>
          <a:bodyPr>
            <a:normAutofit fontScale="90000"/>
          </a:bodyPr>
          <a:lstStyle/>
          <a:p>
            <a:r>
              <a:rPr lang="en-GB" dirty="0"/>
              <a:t>IMECHE</a:t>
            </a:r>
          </a:p>
        </p:txBody>
      </p:sp>
      <p:sp>
        <p:nvSpPr>
          <p:cNvPr id="3" name="Content Placeholder 2">
            <a:extLst>
              <a:ext uri="{FF2B5EF4-FFF2-40B4-BE49-F238E27FC236}">
                <a16:creationId xmlns:a16="http://schemas.microsoft.com/office/drawing/2014/main" id="{CB37585B-1290-50E0-B2AD-79375B9C022D}"/>
              </a:ext>
            </a:extLst>
          </p:cNvPr>
          <p:cNvSpPr>
            <a:spLocks noGrp="1"/>
          </p:cNvSpPr>
          <p:nvPr>
            <p:ph idx="1"/>
          </p:nvPr>
        </p:nvSpPr>
        <p:spPr>
          <a:xfrm>
            <a:off x="540327" y="997527"/>
            <a:ext cx="11300114" cy="5599825"/>
          </a:xfrm>
        </p:spPr>
        <p:txBody>
          <a:bodyPr>
            <a:normAutofit fontScale="40000" lnSpcReduction="20000"/>
          </a:bodyPr>
          <a:lstStyle/>
          <a:p>
            <a:pPr marL="0" indent="0">
              <a:buNone/>
            </a:pPr>
            <a:r>
              <a:rPr lang="en-GB" dirty="0"/>
              <a:t>Objectives - </a:t>
            </a:r>
            <a:r>
              <a:rPr lang="en-GB" dirty="0" err="1"/>
              <a:t>EESG</a:t>
            </a:r>
            <a:r>
              <a:rPr lang="en-GB" dirty="0"/>
              <a:t> has two over-arching objectives:</a:t>
            </a:r>
          </a:p>
          <a:p>
            <a:endParaRPr lang="en-GB" dirty="0"/>
          </a:p>
          <a:p>
            <a:r>
              <a:rPr lang="en-GB" dirty="0"/>
              <a:t>Interim objective: to move towards a sustainable society</a:t>
            </a:r>
          </a:p>
          <a:p>
            <a:r>
              <a:rPr lang="en-GB" dirty="0"/>
              <a:t>Recognises short term actions to move towards a truly sustainable society are not in themselves sustainable but will effect a smooth transition from the present to a long term sustainable future.</a:t>
            </a:r>
          </a:p>
          <a:p>
            <a:endParaRPr lang="en-GB" dirty="0"/>
          </a:p>
          <a:p>
            <a:pPr marL="0" indent="0">
              <a:buNone/>
            </a:pPr>
            <a:r>
              <a:rPr lang="en-GB" dirty="0"/>
              <a:t>To become a sustainable society we must:</a:t>
            </a:r>
          </a:p>
          <a:p>
            <a:endParaRPr lang="en-GB" dirty="0"/>
          </a:p>
          <a:p>
            <a:r>
              <a:rPr lang="en-GB" dirty="0"/>
              <a:t>We recognise that some activities may be required in the short term which are not sustainable in the long term in order to effect a smooth transition from the present to the long term sustainable future.</a:t>
            </a:r>
          </a:p>
          <a:p>
            <a:r>
              <a:rPr lang="en-GB" dirty="0"/>
              <a:t>For example, a short-term mismatch between energy demand and energy supply may require the interim use of energy sources that are NOT sustainable long term.</a:t>
            </a:r>
          </a:p>
          <a:p>
            <a:r>
              <a:rPr lang="en-GB" dirty="0" err="1"/>
              <a:t>EESG</a:t>
            </a:r>
            <a:r>
              <a:rPr lang="en-GB" dirty="0"/>
              <a:t> supports the commitment to implement these measures in the short to medium term within the context of a long-term endeavour to move towards a position of sustainability.</a:t>
            </a:r>
          </a:p>
          <a:p>
            <a:r>
              <a:rPr lang="en-GB" dirty="0"/>
              <a:t>In this context energy demand reduction and energy efficiency have their natural home within </a:t>
            </a:r>
            <a:r>
              <a:rPr lang="en-GB" dirty="0" err="1"/>
              <a:t>EESG</a:t>
            </a:r>
            <a:r>
              <a:rPr lang="en-GB" dirty="0"/>
              <a:t> and are approached through a systematic application of the “Energy Hierarchy” itself a philosophy developed on behalf of the IMechE by </a:t>
            </a:r>
            <a:r>
              <a:rPr lang="en-GB" dirty="0" err="1"/>
              <a:t>EESG</a:t>
            </a:r>
            <a:r>
              <a:rPr lang="en-GB" dirty="0"/>
              <a:t>.</a:t>
            </a:r>
          </a:p>
          <a:p>
            <a:pPr marL="0" indent="0">
              <a:buNone/>
            </a:pPr>
            <a:endParaRPr lang="en-GB" dirty="0"/>
          </a:p>
          <a:p>
            <a:pPr marL="0" indent="0">
              <a:buNone/>
            </a:pPr>
            <a:r>
              <a:rPr lang="en-GB" dirty="0"/>
              <a:t>Ultimate objective: five principles of sustainability. </a:t>
            </a:r>
            <a:r>
              <a:rPr lang="en-GB" dirty="0" err="1"/>
              <a:t>EESG</a:t>
            </a:r>
            <a:r>
              <a:rPr lang="en-GB" dirty="0"/>
              <a:t> has chosen to base this on the five principles of sustainability derived from “The Natural Step” (Karl-Henrik Robert, 1989).</a:t>
            </a:r>
          </a:p>
          <a:p>
            <a:pPr marL="0" indent="0">
              <a:buNone/>
            </a:pPr>
            <a:endParaRPr lang="en-GB" dirty="0"/>
          </a:p>
          <a:p>
            <a:pPr marL="0" indent="0">
              <a:buNone/>
            </a:pPr>
            <a:r>
              <a:rPr lang="en-GB" dirty="0"/>
              <a:t>To become a sustainable society we must:</a:t>
            </a:r>
          </a:p>
          <a:p>
            <a:endParaRPr lang="en-GB" dirty="0"/>
          </a:p>
          <a:p>
            <a:r>
              <a:rPr lang="en-GB" dirty="0"/>
              <a:t>Eliminate our contribution to the progressive build-up of substances extracted from the Earth's crust (for example, heavy metals and fossil fuels)</a:t>
            </a:r>
          </a:p>
          <a:p>
            <a:r>
              <a:rPr lang="en-GB" dirty="0"/>
              <a:t>Eliminate our contribution to the progressive build-up of chemicals and compounds produced by society, e.g. dioxins, PCBs, and DDT</a:t>
            </a:r>
          </a:p>
          <a:p>
            <a:r>
              <a:rPr lang="en-GB" dirty="0"/>
              <a:t>Eliminate activities which contribute to climate change and resource depletion</a:t>
            </a:r>
          </a:p>
          <a:p>
            <a:r>
              <a:rPr lang="en-GB" dirty="0"/>
              <a:t>Eliminate our contribution to the progressive physical degradation and destruction of nature and natural processes (for example, over harvesting forests and paving over critical wildlife habitat)</a:t>
            </a:r>
          </a:p>
          <a:p>
            <a:r>
              <a:rPr lang="en-GB" dirty="0"/>
              <a:t>Eliminate our contribution to conditions that undermine people’s capacity to meet their basic human needs, e.g. unsafe working conditions.</a:t>
            </a:r>
          </a:p>
        </p:txBody>
      </p:sp>
    </p:spTree>
    <p:extLst>
      <p:ext uri="{BB962C8B-B14F-4D97-AF65-F5344CB8AC3E}">
        <p14:creationId xmlns:p14="http://schemas.microsoft.com/office/powerpoint/2010/main" val="1939977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ENERGY</a:t>
            </a:r>
          </a:p>
        </p:txBody>
      </p:sp>
      <p:sp>
        <p:nvSpPr>
          <p:cNvPr id="3" name="Content Placeholder 2"/>
          <p:cNvSpPr>
            <a:spLocks noGrp="1"/>
          </p:cNvSpPr>
          <p:nvPr>
            <p:ph idx="1"/>
          </p:nvPr>
        </p:nvSpPr>
        <p:spPr/>
        <p:txBody>
          <a:bodyPr>
            <a:normAutofit fontScale="85000" lnSpcReduction="20000"/>
          </a:bodyPr>
          <a:lstStyle/>
          <a:p>
            <a:r>
              <a:rPr lang="en-GB" dirty="0"/>
              <a:t>Draft a definition of sustainable energy engineering</a:t>
            </a:r>
          </a:p>
          <a:p>
            <a:endParaRPr lang="en-GB" dirty="0"/>
          </a:p>
          <a:p>
            <a:r>
              <a:rPr lang="en-GB" dirty="0"/>
              <a:t>What is your role?</a:t>
            </a:r>
          </a:p>
          <a:p>
            <a:endParaRPr lang="en-GB" dirty="0"/>
          </a:p>
          <a:p>
            <a:r>
              <a:rPr lang="en-GB" dirty="0"/>
              <a:t>Sustainable energy is energy that we will never use up or deplete. It is inexhaustible. Several forms of energy can be considered sustainable –at least to some extent - wind, solar, water, tidal, wave, bioenergy and geothermal. Renewable energy would be a more accurate term.</a:t>
            </a:r>
          </a:p>
          <a:p>
            <a:endParaRPr lang="en-GB" dirty="0"/>
          </a:p>
          <a:p>
            <a:r>
              <a:rPr lang="en-GB" dirty="0"/>
              <a:t>SEE is the development of processes and infrastructure for the supply of non-depleting and non-harmful energy.</a:t>
            </a:r>
          </a:p>
          <a:p>
            <a:endParaRPr lang="en-GB" dirty="0"/>
          </a:p>
        </p:txBody>
      </p:sp>
    </p:spTree>
    <p:extLst>
      <p:ext uri="{BB962C8B-B14F-4D97-AF65-F5344CB8AC3E}">
        <p14:creationId xmlns:p14="http://schemas.microsoft.com/office/powerpoint/2010/main" val="2761588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0390" y="0"/>
            <a:ext cx="11296890" cy="68487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05548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1B007579-EE3F-5401-8E87-996FC9439A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0" y="0"/>
            <a:ext cx="1206658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4394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03FE9-92AB-53E0-A3AA-634FEFE6E063}"/>
              </a:ext>
            </a:extLst>
          </p:cNvPr>
          <p:cNvSpPr>
            <a:spLocks noGrp="1"/>
          </p:cNvSpPr>
          <p:nvPr>
            <p:ph type="title"/>
          </p:nvPr>
        </p:nvSpPr>
        <p:spPr>
          <a:xfrm>
            <a:off x="2543605" y="260648"/>
            <a:ext cx="9052587" cy="1143000"/>
          </a:xfrm>
        </p:spPr>
        <p:txBody>
          <a:bodyPr anchor="ctr">
            <a:normAutofit/>
          </a:bodyPr>
          <a:lstStyle/>
          <a:p>
            <a:r>
              <a:rPr lang="en-GB" dirty="0"/>
              <a:t>World Renewable Energy Targets</a:t>
            </a:r>
          </a:p>
        </p:txBody>
      </p:sp>
      <p:pic>
        <p:nvPicPr>
          <p:cNvPr id="5" name="Picture 4">
            <a:extLst>
              <a:ext uri="{FF2B5EF4-FFF2-40B4-BE49-F238E27FC236}">
                <a16:creationId xmlns:a16="http://schemas.microsoft.com/office/drawing/2014/main" id="{BC43E7DB-5BC0-8784-3224-A5C89AA5FBC4}"/>
              </a:ext>
            </a:extLst>
          </p:cNvPr>
          <p:cNvPicPr>
            <a:picLocks noChangeAspect="1"/>
          </p:cNvPicPr>
          <p:nvPr/>
        </p:nvPicPr>
        <p:blipFill>
          <a:blip r:embed="rId3"/>
          <a:stretch>
            <a:fillRect/>
          </a:stretch>
        </p:blipFill>
        <p:spPr>
          <a:xfrm>
            <a:off x="1706062" y="1600201"/>
            <a:ext cx="8990577" cy="4525963"/>
          </a:xfrm>
          <a:prstGeom prst="rect">
            <a:avLst/>
          </a:prstGeom>
          <a:noFill/>
        </p:spPr>
      </p:pic>
    </p:spTree>
    <p:extLst>
      <p:ext uri="{BB962C8B-B14F-4D97-AF65-F5344CB8AC3E}">
        <p14:creationId xmlns:p14="http://schemas.microsoft.com/office/powerpoint/2010/main" val="1360851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329B0-D21C-6C82-241F-09B81CE1A030}"/>
              </a:ext>
            </a:extLst>
          </p:cNvPr>
          <p:cNvSpPr>
            <a:spLocks noGrp="1"/>
          </p:cNvSpPr>
          <p:nvPr>
            <p:ph type="title"/>
          </p:nvPr>
        </p:nvSpPr>
        <p:spPr/>
        <p:txBody>
          <a:bodyPr/>
          <a:lstStyle/>
          <a:p>
            <a:r>
              <a:rPr lang="en-GB" dirty="0"/>
              <a:t>ENCOURAGEMENT</a:t>
            </a:r>
          </a:p>
        </p:txBody>
      </p:sp>
      <p:sp>
        <p:nvSpPr>
          <p:cNvPr id="3" name="Content Placeholder 2">
            <a:extLst>
              <a:ext uri="{FF2B5EF4-FFF2-40B4-BE49-F238E27FC236}">
                <a16:creationId xmlns:a16="http://schemas.microsoft.com/office/drawing/2014/main" id="{AA45AC13-1C08-271A-CF0F-872D4CAB471C}"/>
              </a:ext>
            </a:extLst>
          </p:cNvPr>
          <p:cNvSpPr>
            <a:spLocks noGrp="1"/>
          </p:cNvSpPr>
          <p:nvPr>
            <p:ph idx="1"/>
          </p:nvPr>
        </p:nvSpPr>
        <p:spPr>
          <a:xfrm>
            <a:off x="3217719" y="2795155"/>
            <a:ext cx="6076950" cy="1267690"/>
          </a:xfrm>
        </p:spPr>
        <p:txBody>
          <a:bodyPr/>
          <a:lstStyle/>
          <a:p>
            <a:r>
              <a:rPr lang="en-GB" dirty="0">
                <a:hlinkClick r:id="rId3">
                  <a:extLst>
                    <a:ext uri="{A12FA001-AC4F-418D-AE19-62706E023703}">
                      <ahyp:hlinkClr xmlns:ahyp="http://schemas.microsoft.com/office/drawing/2018/hyperlinkcolor" val="tx"/>
                    </a:ext>
                  </a:extLst>
                </a:hlinkClick>
              </a:rPr>
              <a:t>https://youtu.be/rugrDueew1Q</a:t>
            </a:r>
            <a:endParaRPr lang="en-GB" dirty="0"/>
          </a:p>
          <a:p>
            <a:endParaRPr lang="en-GB" dirty="0"/>
          </a:p>
        </p:txBody>
      </p:sp>
    </p:spTree>
    <p:extLst>
      <p:ext uri="{BB962C8B-B14F-4D97-AF65-F5344CB8AC3E}">
        <p14:creationId xmlns:p14="http://schemas.microsoft.com/office/powerpoint/2010/main" val="3526557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WORLD ENERGY - OIL</a:t>
            </a:r>
          </a:p>
        </p:txBody>
      </p:sp>
      <p:pic>
        <p:nvPicPr>
          <p:cNvPr id="4" name="Picture 3"/>
          <p:cNvPicPr/>
          <p:nvPr/>
        </p:nvPicPr>
        <p:blipFill>
          <a:blip r:embed="rId3">
            <a:extLst>
              <a:ext uri="{28A0092B-C50C-407E-A947-70E740481C1C}">
                <a14:useLocalDpi xmlns:a14="http://schemas.microsoft.com/office/drawing/2010/main" val="0"/>
              </a:ext>
            </a:extLst>
          </a:blip>
          <a:srcRect/>
          <a:stretch>
            <a:fillRect/>
          </a:stretch>
        </p:blipFill>
        <p:spPr bwMode="auto">
          <a:xfrm>
            <a:off x="691375" y="1382751"/>
            <a:ext cx="10872439" cy="4850781"/>
          </a:xfrm>
          <a:prstGeom prst="rect">
            <a:avLst/>
          </a:prstGeom>
          <a:noFill/>
          <a:ln>
            <a:noFill/>
          </a:ln>
        </p:spPr>
      </p:pic>
    </p:spTree>
    <p:extLst>
      <p:ext uri="{BB962C8B-B14F-4D97-AF65-F5344CB8AC3E}">
        <p14:creationId xmlns:p14="http://schemas.microsoft.com/office/powerpoint/2010/main" val="29793142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WORLD ENERGY – OIL SHALE </a:t>
            </a:r>
            <a:r>
              <a:rPr lang="en-GB" sz="2200" dirty="0"/>
              <a:t>(Tar sands)</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3249" y="1130244"/>
            <a:ext cx="10426389" cy="57277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499303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WORLD ENERGY - COAL</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988" y="1750741"/>
            <a:ext cx="11439497" cy="44381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1629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WORLD ENERGY - GAS</a:t>
            </a:r>
          </a:p>
        </p:txBody>
      </p:sp>
      <p:sp>
        <p:nvSpPr>
          <p:cNvPr id="3" name="Content Placeholder 2"/>
          <p:cNvSpPr>
            <a:spLocks noGrp="1"/>
          </p:cNvSpPr>
          <p:nvPr>
            <p:ph idx="1"/>
          </p:nvPr>
        </p:nvSpPr>
        <p:spPr/>
        <p:txBody>
          <a:bodyPr/>
          <a:lstStyle/>
          <a:p>
            <a:pPr marL="0" indent="0">
              <a:buNone/>
            </a:pPr>
            <a:endParaRPr lang="en-GB" sz="1800" dirty="0"/>
          </a:p>
          <a:p>
            <a:endParaRPr lang="en-GB" sz="1800" dirty="0"/>
          </a:p>
        </p:txBody>
      </p:sp>
      <p:pic>
        <p:nvPicPr>
          <p:cNvPr id="4" name="Picture 3"/>
          <p:cNvPicPr/>
          <p:nvPr/>
        </p:nvPicPr>
        <p:blipFill>
          <a:blip r:embed="rId3">
            <a:extLst>
              <a:ext uri="{28A0092B-C50C-407E-A947-70E740481C1C}">
                <a14:useLocalDpi xmlns:a14="http://schemas.microsoft.com/office/drawing/2010/main" val="0"/>
              </a:ext>
            </a:extLst>
          </a:blip>
          <a:stretch>
            <a:fillRect/>
          </a:stretch>
        </p:blipFill>
        <p:spPr bwMode="auto">
          <a:xfrm>
            <a:off x="613316" y="1293541"/>
            <a:ext cx="11296185" cy="4799755"/>
          </a:xfrm>
          <a:prstGeom prst="rect">
            <a:avLst/>
          </a:prstGeom>
          <a:noFill/>
          <a:ln>
            <a:noFill/>
          </a:ln>
        </p:spPr>
      </p:pic>
    </p:spTree>
    <p:extLst>
      <p:ext uri="{BB962C8B-B14F-4D97-AF65-F5344CB8AC3E}">
        <p14:creationId xmlns:p14="http://schemas.microsoft.com/office/powerpoint/2010/main" val="30017545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99455" y="908721"/>
            <a:ext cx="10275149" cy="5592440"/>
          </a:xfrm>
          <a:prstGeom prst="rect">
            <a:avLst/>
          </a:prstGeom>
          <a:noFill/>
          <a:ln>
            <a:noFill/>
          </a:ln>
        </p:spPr>
      </p:pic>
    </p:spTree>
    <p:extLst>
      <p:ext uri="{BB962C8B-B14F-4D97-AF65-F5344CB8AC3E}">
        <p14:creationId xmlns:p14="http://schemas.microsoft.com/office/powerpoint/2010/main" val="31461577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 ENERGY - NUCLEAR</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51" y="1271239"/>
            <a:ext cx="11307337" cy="53856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74603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 ENERGY - HYDROPOWER</a:t>
            </a:r>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7631" y="1459478"/>
            <a:ext cx="4962292" cy="24790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3553" y="1193610"/>
            <a:ext cx="4861131" cy="4078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93345" y="4105159"/>
            <a:ext cx="3810000" cy="2533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447619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 ENERGY - WIND</a:t>
            </a: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1737" y="1257560"/>
            <a:ext cx="10760926" cy="5232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457713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 ENERGY - SOLAR</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2595" y="1137604"/>
            <a:ext cx="6202971" cy="3122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0313" y="3486957"/>
            <a:ext cx="6031687" cy="33710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582033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 ENERGY - BIOMASS</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712" y="1146977"/>
            <a:ext cx="11028556" cy="54838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97179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 ENERGY - BIOFUELS</a:t>
            </a: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112" y="1349298"/>
            <a:ext cx="11282686" cy="5140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14016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 ENERGY - GEOTHERMAL</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795" y="1471961"/>
            <a:ext cx="10939346" cy="4917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798476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F6A4797A-B4E2-DC92-E7F3-48DB556640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0738" y="0"/>
            <a:ext cx="105505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73828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A3C46523-FC5C-E38A-1636-ACFD8EEA26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913" y="0"/>
            <a:ext cx="105425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1315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F309C43E-AFCD-A510-3DD0-F0C928F72F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913" y="0"/>
            <a:ext cx="105425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1260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66C6FD5-1410-F831-2CD5-2898E79B3D0F}"/>
              </a:ext>
            </a:extLst>
          </p:cNvPr>
          <p:cNvSpPr txBox="1"/>
          <p:nvPr/>
        </p:nvSpPr>
        <p:spPr>
          <a:xfrm>
            <a:off x="3047475" y="3107411"/>
            <a:ext cx="609494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EU-funded geothermal heating project to utilise mine water in Wales, UK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2"/>
              </a:rPr>
              <a:t>ThinkGeoEnergy</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 - Geothermal Energy News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71357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 ENERGY - HYDROGEN</a:t>
            </a: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9005" y="1238902"/>
            <a:ext cx="10549054" cy="46999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111737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 ENERGY – HYDROGEN</a:t>
            </a:r>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752" y="1159474"/>
            <a:ext cx="7565539" cy="388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a:extLst>
              <a:ext uri="{FF2B5EF4-FFF2-40B4-BE49-F238E27FC236}">
                <a16:creationId xmlns:a16="http://schemas.microsoft.com/office/drawing/2014/main" id="{8978809E-913D-EE1E-00B6-F2090EF43D71}"/>
              </a:ext>
            </a:extLst>
          </p:cNvPr>
          <p:cNvPicPr>
            <a:picLocks noChangeAspect="1"/>
          </p:cNvPicPr>
          <p:nvPr/>
        </p:nvPicPr>
        <p:blipFill>
          <a:blip r:embed="rId4"/>
          <a:stretch>
            <a:fillRect/>
          </a:stretch>
        </p:blipFill>
        <p:spPr>
          <a:xfrm>
            <a:off x="6963294" y="3590059"/>
            <a:ext cx="5228706" cy="3267941"/>
          </a:xfrm>
          <a:prstGeom prst="rect">
            <a:avLst/>
          </a:prstGeom>
        </p:spPr>
      </p:pic>
    </p:spTree>
    <p:extLst>
      <p:ext uri="{BB962C8B-B14F-4D97-AF65-F5344CB8AC3E}">
        <p14:creationId xmlns:p14="http://schemas.microsoft.com/office/powerpoint/2010/main" val="19623655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 ENERGY – STORAGE</a:t>
            </a: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332714"/>
            <a:ext cx="4413121" cy="2525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0525" y="3949707"/>
            <a:ext cx="4631473" cy="29082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71725" y="1179629"/>
            <a:ext cx="7443788" cy="3651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38859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 ENERGY FUTURES</a:t>
            </a:r>
          </a:p>
        </p:txBody>
      </p:sp>
      <p:sp>
        <p:nvSpPr>
          <p:cNvPr id="3" name="Content Placeholder 2"/>
          <p:cNvSpPr>
            <a:spLocks noGrp="1"/>
          </p:cNvSpPr>
          <p:nvPr>
            <p:ph idx="1"/>
          </p:nvPr>
        </p:nvSpPr>
        <p:spPr/>
        <p:txBody>
          <a:bodyPr/>
          <a:lstStyle/>
          <a:p>
            <a:r>
              <a:rPr lang="en-GB" dirty="0"/>
              <a:t>If you had £10million to spend on an energy engineering project, what would it be?</a:t>
            </a:r>
          </a:p>
          <a:p>
            <a:endParaRPr lang="en-GB" dirty="0"/>
          </a:p>
          <a:p>
            <a:r>
              <a:rPr lang="en-GB" dirty="0"/>
              <a:t>Which energy engineering solution / s might displace coal/oil/gas?</a:t>
            </a:r>
          </a:p>
          <a:p>
            <a:endParaRPr lang="en-GB" dirty="0"/>
          </a:p>
          <a:p>
            <a:r>
              <a:rPr lang="en-GB" dirty="0"/>
              <a:t>How long will it take to displace fossil fuels?</a:t>
            </a:r>
          </a:p>
        </p:txBody>
      </p:sp>
    </p:spTree>
    <p:extLst>
      <p:ext uri="{BB962C8B-B14F-4D97-AF65-F5344CB8AC3E}">
        <p14:creationId xmlns:p14="http://schemas.microsoft.com/office/powerpoint/2010/main" val="3258635157"/>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2025</Words>
  <Application>Microsoft Office PowerPoint</Application>
  <PresentationFormat>Widescreen</PresentationFormat>
  <Paragraphs>205</Paragraphs>
  <Slides>35</Slides>
  <Notes>29</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35</vt:i4>
      </vt:variant>
    </vt:vector>
  </HeadingPairs>
  <TitlesOfParts>
    <vt:vector size="43" baseType="lpstr">
      <vt:lpstr>OpenSans Regular</vt:lpstr>
      <vt:lpstr>Arial</vt:lpstr>
      <vt:lpstr>Calibri</vt:lpstr>
      <vt:lpstr>Calibri Light</vt:lpstr>
      <vt:lpstr>Open Sans</vt:lpstr>
      <vt:lpstr>Symbol</vt:lpstr>
      <vt:lpstr>1_Office Theme</vt:lpstr>
      <vt:lpstr>Office Theme</vt:lpstr>
      <vt:lpstr>ENVIRONMENTAL ENGINEERING AND SUSTAINABLE ENERGY</vt:lpstr>
      <vt:lpstr>MODULE OVERVIEW</vt:lpstr>
      <vt:lpstr>OVERVIEW</vt:lpstr>
      <vt:lpstr>OVERVIEW</vt:lpstr>
      <vt:lpstr>OVERVIEW</vt:lpstr>
      <vt:lpstr>ENVIRONMENTAL ENGINEERING</vt:lpstr>
      <vt:lpstr>SUSTAINABLE ENGINEERING</vt:lpstr>
      <vt:lpstr>Royal Academy of Engineering and the Engineering Council</vt:lpstr>
      <vt:lpstr>INSTITUTION OF MECHANICAL ENGINEERS</vt:lpstr>
      <vt:lpstr>IMECHE</vt:lpstr>
      <vt:lpstr>SUSTAINABLE ENERGY</vt:lpstr>
      <vt:lpstr>PowerPoint Presentation</vt:lpstr>
      <vt:lpstr>PowerPoint Presentation</vt:lpstr>
      <vt:lpstr>World Renewable Energy Targets</vt:lpstr>
      <vt:lpstr>ENCOURAGEMENT</vt:lpstr>
      <vt:lpstr>WORLD ENERGY - OIL</vt:lpstr>
      <vt:lpstr>WORLD ENERGY – OIL SHALE (Tar sands)</vt:lpstr>
      <vt:lpstr>WORLD ENERGY - COAL</vt:lpstr>
      <vt:lpstr>WORLD ENERGY - GAS</vt:lpstr>
      <vt:lpstr>PowerPoint Presentation</vt:lpstr>
      <vt:lpstr>WORLD ENERGY - NUCLEAR</vt:lpstr>
      <vt:lpstr>WORLD ENERGY - HYDROPOWER</vt:lpstr>
      <vt:lpstr>WORLD ENERGY - WIND</vt:lpstr>
      <vt:lpstr>WORLD ENERGY - SOLAR</vt:lpstr>
      <vt:lpstr>WORLD ENERGY - BIOMASS</vt:lpstr>
      <vt:lpstr>WORLD ENERGY - BIOFUELS</vt:lpstr>
      <vt:lpstr>WORLD ENERGY - GEOTHERMAL</vt:lpstr>
      <vt:lpstr>PowerPoint Presentation</vt:lpstr>
      <vt:lpstr>PowerPoint Presentation</vt:lpstr>
      <vt:lpstr>PowerPoint Presentation</vt:lpstr>
      <vt:lpstr>PowerPoint Presentation</vt:lpstr>
      <vt:lpstr>WORLD ENERGY - HYDROGEN</vt:lpstr>
      <vt:lpstr>WORLD ENERGY – HYDROGEN</vt:lpstr>
      <vt:lpstr>WORLD ENERGY – STORAGE</vt:lpstr>
      <vt:lpstr>WORLD ENERGY FUTURES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ENGINEERING AND SUSTAINABLE ENERGY</dc:title>
  <dc:creator>Mike Goodfellow-Smith</dc:creator>
  <cp:lastModifiedBy>Michael Goodfellow-Smith</cp:lastModifiedBy>
  <cp:revision>19</cp:revision>
  <dcterms:created xsi:type="dcterms:W3CDTF">2022-01-21T11:22:28Z</dcterms:created>
  <dcterms:modified xsi:type="dcterms:W3CDTF">2022-11-01T10:47:41Z</dcterms:modified>
</cp:coreProperties>
</file>