
<file path=[Content_Types].xml><?xml version="1.0" encoding="utf-8"?>
<Types xmlns="http://schemas.openxmlformats.org/package/2006/content-types">
  <Default Extension="fntdata" ContentType="application/x-fontdata"/>
  <Default Extension="jfif"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4"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Calibri" panose="020F0502020204030204" pitchFamily="34" charset="0"/>
      <p:regular r:id="rId15"/>
      <p:bold r:id="rId16"/>
      <p:italic r:id="rId17"/>
      <p:boldItalic r:id="rId18"/>
    </p:embeddedFont>
    <p:embeddedFont>
      <p:font typeface="Century Gothic" panose="020B0502020202020204" pitchFamily="34" charset="0"/>
      <p:regular r:id="rId19"/>
      <p:bold r:id="rId20"/>
      <p:italic r:id="rId21"/>
      <p:boldItalic r:id="rId22"/>
    </p:embeddedFont>
    <p:embeddedFont>
      <p:font typeface="Fira Sans Extra Condensed" panose="020B0503050000020004" pitchFamily="34" charset="0"/>
      <p:regular r:id="rId23"/>
      <p:bold r:id="rId24"/>
      <p:italic r:id="rId25"/>
      <p:boldItalic r:id="rId26"/>
    </p:embeddedFont>
    <p:embeddedFont>
      <p:font typeface="Fira Sans Extra Condensed Medium" panose="020B0604020202020204" charset="0"/>
      <p:regular r:id="rId27"/>
      <p:bold r:id="rId28"/>
      <p:italic r:id="rId29"/>
      <p:boldItalic r:id="rId30"/>
    </p:embeddedFont>
    <p:embeddedFont>
      <p:font typeface="Roboto" panose="02000000000000000000" pitchFamily="2" charset="0"/>
      <p:regular r:id="rId31"/>
      <p:bold r:id="rId32"/>
      <p:italic r:id="rId33"/>
      <p:boldItalic r:id="rId34"/>
    </p:embeddedFont>
    <p:embeddedFont>
      <p:font typeface="Roboto Medium" panose="02000000000000000000" pitchFamily="2" charset="0"/>
      <p:regular r:id="rId35"/>
      <p:bold r:id="rId36"/>
      <p:italic r:id="rId37"/>
      <p:boldItalic r:id="rId38"/>
    </p:embeddedFont>
    <p:embeddedFont>
      <p:font typeface="Wingdings 3" panose="05040102010807070707" pitchFamily="18" charset="2"/>
      <p:regular r:id="rId3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76"/>
  </p:normalViewPr>
  <p:slideViewPr>
    <p:cSldViewPr snapToGrid="0">
      <p:cViewPr varScale="1">
        <p:scale>
          <a:sx n="104" d="100"/>
          <a:sy n="104" d="100"/>
        </p:scale>
        <p:origin x="134"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9" Type="http://schemas.openxmlformats.org/officeDocument/2006/relationships/font" Target="fonts/font25.fntdata"/><Relationship Id="rId21" Type="http://schemas.openxmlformats.org/officeDocument/2006/relationships/font" Target="fonts/font7.fntdata"/><Relationship Id="rId34" Type="http://schemas.openxmlformats.org/officeDocument/2006/relationships/font" Target="fonts/font20.fntdata"/><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font" Target="fonts/font15.fntdata"/><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font" Target="fonts/font18.fntdata"/><Relationship Id="rId37" Type="http://schemas.openxmlformats.org/officeDocument/2006/relationships/font" Target="fonts/font23.fntdata"/><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36" Type="http://schemas.openxmlformats.org/officeDocument/2006/relationships/font" Target="fonts/font22.fntdata"/><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font" Target="fonts/font1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font" Target="fonts/font16.fntdata"/><Relationship Id="rId35" Type="http://schemas.openxmlformats.org/officeDocument/2006/relationships/font" Target="fonts/font21.fntdata"/><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33" Type="http://schemas.openxmlformats.org/officeDocument/2006/relationships/font" Target="fonts/font19.fntdata"/><Relationship Id="rId38" Type="http://schemas.openxmlformats.org/officeDocument/2006/relationships/font" Target="fonts/font2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g8641a476e9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g8641a476e9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9661d16799_0_6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9661d16799_0_6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9765d7774d_3_25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9765d7774d_3_25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9765d7774d_3_12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9765d7774d_3_12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9765d7774d_3_24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9765d7774d_3_24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9765d7774d_3_9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9765d7774d_3_9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g200e795f987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5" name="Google Shape;255;g200e795f987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Google Shape;307;g200e795f987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8" name="Google Shape;308;g200e795f987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g9661d16799_0_1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 name="Google Shape;347;g9661d16799_0_1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
        <p:cNvGrpSpPr/>
        <p:nvPr/>
      </p:nvGrpSpPr>
      <p:grpSpPr>
        <a:xfrm>
          <a:off x="0" y="0"/>
          <a:ext cx="0" cy="0"/>
          <a:chOff x="0" y="0"/>
          <a:chExt cx="0" cy="0"/>
        </a:xfrm>
      </p:grpSpPr>
      <p:sp>
        <p:nvSpPr>
          <p:cNvPr id="377" name="Google Shape;377;g9765d7774d_3_6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8" name="Google Shape;378;g9765d7774d_3_6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
        <p:cNvGrpSpPr/>
        <p:nvPr/>
      </p:nvGrpSpPr>
      <p:grpSpPr>
        <a:xfrm>
          <a:off x="0" y="0"/>
          <a:ext cx="0" cy="0"/>
          <a:chOff x="0" y="0"/>
          <a:chExt cx="0" cy="0"/>
        </a:xfrm>
      </p:grpSpPr>
      <p:sp>
        <p:nvSpPr>
          <p:cNvPr id="411" name="Google Shape;411;g200e795f987_0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2" name="Google Shape;412;g200e795f987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1"/>
        <p:cNvGrpSpPr/>
        <p:nvPr/>
      </p:nvGrpSpPr>
      <p:grpSpPr>
        <a:xfrm>
          <a:off x="0" y="0"/>
          <a:ext cx="0" cy="0"/>
          <a:chOff x="0" y="0"/>
          <a:chExt cx="0" cy="0"/>
        </a:xfrm>
      </p:grpSpPr>
      <p:sp>
        <p:nvSpPr>
          <p:cNvPr id="452" name="Google Shape;452;g97a6f84bc1_1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3" name="Google Shape;453;g97a6f84bc1_1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9144000" cy="51435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866216" y="1574800"/>
            <a:ext cx="6619244" cy="2008236"/>
          </a:xfrm>
        </p:spPr>
        <p:txBody>
          <a:bodyPr anchor="b"/>
          <a:lstStyle>
            <a:lvl1pPr>
              <a:defRPr sz="4050"/>
            </a:lvl1pPr>
          </a:lstStyle>
          <a:p>
            <a:r>
              <a:rPr lang="en-US"/>
              <a:t>Click to edit Master title style</a:t>
            </a:r>
            <a:endParaRPr lang="en-US" dirty="0"/>
          </a:p>
        </p:txBody>
      </p:sp>
      <p:sp>
        <p:nvSpPr>
          <p:cNvPr id="3" name="Subtitle 2"/>
          <p:cNvSpPr>
            <a:spLocks noGrp="1"/>
          </p:cNvSpPr>
          <p:nvPr>
            <p:ph type="subTitle" idx="1"/>
          </p:nvPr>
        </p:nvSpPr>
        <p:spPr bwMode="gray">
          <a:xfrm>
            <a:off x="866216" y="3583035"/>
            <a:ext cx="6619244" cy="646065"/>
          </a:xfrm>
        </p:spPr>
        <p:txBody>
          <a:bodyPr anchor="t"/>
          <a:lstStyle>
            <a:lvl1pPr marL="0" indent="0" algn="l">
              <a:buNone/>
              <a:defRPr cap="all">
                <a:solidFill>
                  <a:schemeClr val="accent1">
                    <a:lumMod val="60000"/>
                    <a:lumOff val="4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7619239" y="1344169"/>
            <a:ext cx="742949" cy="228599"/>
          </a:xfrm>
        </p:spPr>
        <p:txBody>
          <a:bodyPr anchor="t"/>
          <a:lstStyle>
            <a:lvl1pPr algn="l">
              <a:defRPr b="0" i="0">
                <a:solidFill>
                  <a:schemeClr val="bg1">
                    <a:alpha val="60000"/>
                  </a:schemeClr>
                </a:solidFill>
              </a:defRPr>
            </a:lvl1pPr>
          </a:lstStyle>
          <a:p>
            <a:fld id="{48A87A34-81AB-432B-8DAE-1953F412C126}" type="datetimeFigureOut">
              <a:rPr lang="en-US" smtClean="0"/>
              <a:t>1/27/2023</a:t>
            </a:fld>
            <a:endParaRPr lang="en-US" dirty="0"/>
          </a:p>
        </p:txBody>
      </p:sp>
      <p:sp>
        <p:nvSpPr>
          <p:cNvPr id="5" name="Footer Placeholder 4"/>
          <p:cNvSpPr>
            <a:spLocks noGrp="1"/>
          </p:cNvSpPr>
          <p:nvPr>
            <p:ph type="ftr" sz="quarter" idx="11"/>
          </p:nvPr>
        </p:nvSpPr>
        <p:spPr bwMode="gray">
          <a:xfrm rot="5400000">
            <a:off x="6713982" y="2420874"/>
            <a:ext cx="2894846" cy="2286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7764406" y="221797"/>
            <a:ext cx="628649" cy="57576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7205466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866216" y="1952625"/>
            <a:ext cx="6619244" cy="2562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5174222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9144000" cy="51435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2008234"/>
            <a:ext cx="3263269" cy="1712868"/>
          </a:xfrm>
        </p:spPr>
        <p:txBody>
          <a:bodyPr anchor="ctr"/>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171670" y="2008233"/>
            <a:ext cx="2818159" cy="1712868"/>
          </a:xfrm>
        </p:spPr>
        <p:txBody>
          <a:bodyPr anchor="ctr"/>
          <a:lstStyle>
            <a:lvl1pPr marL="0" indent="0" algn="l">
              <a:buNone/>
              <a:defRPr sz="1500" cap="all">
                <a:solidFill>
                  <a:schemeClr val="accent1">
                    <a:lumMod val="60000"/>
                    <a:lumOff val="4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0716645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66215" y="1952625"/>
            <a:ext cx="3618869" cy="256222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6535" y="1952625"/>
            <a:ext cx="3618869" cy="256222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1955736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6216" y="1952625"/>
            <a:ext cx="3618868" cy="432197"/>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66215" y="2384822"/>
            <a:ext cx="3618869" cy="213002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56535" y="1952625"/>
            <a:ext cx="3618869" cy="432197"/>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56535" y="2384822"/>
            <a:ext cx="3618869" cy="2130029"/>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5933861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866216" y="730251"/>
            <a:ext cx="6571060" cy="530223"/>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0701426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pPr marL="0" lvl="0" indent="0" algn="l"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752632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971550"/>
            <a:ext cx="2094869" cy="1200150"/>
          </a:xfrm>
        </p:spPr>
        <p:txBody>
          <a:bodyPr anchor="b"/>
          <a:lstStyle>
            <a:lvl1pPr algn="l">
              <a:defRPr sz="1800" b="0"/>
            </a:lvl1pPr>
          </a:lstStyle>
          <a:p>
            <a:r>
              <a:rPr lang="en-US"/>
              <a:t>Click to edit Master title style</a:t>
            </a:r>
            <a:endParaRPr lang="en-US" dirty="0"/>
          </a:p>
        </p:txBody>
      </p:sp>
      <p:sp>
        <p:nvSpPr>
          <p:cNvPr id="3" name="Content Placeholder 2"/>
          <p:cNvSpPr>
            <a:spLocks noGrp="1"/>
          </p:cNvSpPr>
          <p:nvPr>
            <p:ph idx="1"/>
          </p:nvPr>
        </p:nvSpPr>
        <p:spPr>
          <a:xfrm>
            <a:off x="4335859" y="1085850"/>
            <a:ext cx="3892550" cy="3429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215" y="2346961"/>
            <a:ext cx="2094869" cy="2171699"/>
          </a:xfrm>
        </p:spPr>
        <p:txBody>
          <a:bodyPr/>
          <a:lstStyle>
            <a:lvl1pPr marL="0" indent="0">
              <a:buNone/>
              <a:defRPr sz="105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9357942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1270000"/>
            <a:ext cx="2898851" cy="1301750"/>
          </a:xfrm>
        </p:spPr>
        <p:txBody>
          <a:bodyPr anchor="b">
            <a:normAutofit/>
          </a:bodyPr>
          <a:lstStyle>
            <a:lvl1pPr algn="l">
              <a:defRPr sz="27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910903" y="857250"/>
            <a:ext cx="2420395"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866216" y="2743200"/>
            <a:ext cx="2894409" cy="1028700"/>
          </a:xfrm>
        </p:spPr>
        <p:txBody>
          <a:bodyPr>
            <a:normAutofit/>
          </a:bodyPr>
          <a:lstStyle>
            <a:lvl1pPr marL="0" indent="0">
              <a:buNone/>
              <a:defRPr sz="105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4645294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3727445"/>
            <a:ext cx="6619244"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216" y="514350"/>
            <a:ext cx="6619244" cy="257175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866215" y="4152499"/>
            <a:ext cx="6619244" cy="370284"/>
          </a:xfrm>
        </p:spPr>
        <p:txBody>
          <a:bodyPr>
            <a:normAutofit/>
          </a:bodyPr>
          <a:lstStyle>
            <a:lvl1pPr marL="0" indent="0">
              <a:buNone/>
              <a:defRPr sz="90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2108584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9144000" cy="51435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1598" y="797563"/>
            <a:ext cx="6623862" cy="1029740"/>
          </a:xfrm>
        </p:spPr>
        <p:txBody>
          <a:bodyPr/>
          <a:lstStyle>
            <a:lvl1pPr>
              <a:defRPr sz="3000"/>
            </a:lvl1pPr>
          </a:lstStyle>
          <a:p>
            <a:r>
              <a:rPr lang="en-US"/>
              <a:t>Click to edit Master title style</a:t>
            </a:r>
            <a:endParaRPr lang="en-US" dirty="0"/>
          </a:p>
        </p:txBody>
      </p:sp>
      <p:sp>
        <p:nvSpPr>
          <p:cNvPr id="8" name="Text Placeholder 3"/>
          <p:cNvSpPr>
            <a:spLocks noGrp="1"/>
          </p:cNvSpPr>
          <p:nvPr>
            <p:ph type="body" sz="half" idx="2"/>
          </p:nvPr>
        </p:nvSpPr>
        <p:spPr>
          <a:xfrm>
            <a:off x="866216" y="2657475"/>
            <a:ext cx="6619244" cy="1857375"/>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8917733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9144000" cy="51435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661175" y="455502"/>
            <a:ext cx="601434" cy="1200329"/>
          </a:xfrm>
          <a:prstGeom prst="rect">
            <a:avLst/>
          </a:prstGeom>
          <a:noFill/>
        </p:spPr>
        <p:txBody>
          <a:bodyPr wrap="square" rtlCol="0">
            <a:spAutoFit/>
          </a:bodyPr>
          <a:lstStyle/>
          <a:p>
            <a:pPr algn="r"/>
            <a:r>
              <a:rPr lang="en-US" sz="7200" b="0" i="0" dirty="0">
                <a:solidFill>
                  <a:schemeClr val="accent1">
                    <a:lumMod val="60000"/>
                    <a:lumOff val="40000"/>
                  </a:schemeClr>
                </a:solidFill>
                <a:latin typeface="Arial"/>
                <a:cs typeface="Arial"/>
              </a:rPr>
              <a:t>“</a:t>
            </a:r>
          </a:p>
        </p:txBody>
      </p:sp>
      <p:sp>
        <p:nvSpPr>
          <p:cNvPr id="13" name="TextBox 12"/>
          <p:cNvSpPr txBox="1"/>
          <p:nvPr/>
        </p:nvSpPr>
        <p:spPr bwMode="gray">
          <a:xfrm>
            <a:off x="7413344" y="1960341"/>
            <a:ext cx="489572" cy="1200329"/>
          </a:xfrm>
          <a:prstGeom prst="rect">
            <a:avLst/>
          </a:prstGeom>
          <a:noFill/>
        </p:spPr>
        <p:txBody>
          <a:bodyPr wrap="square" rtlCol="0">
            <a:spAutoFit/>
          </a:bodyPr>
          <a:lstStyle/>
          <a:p>
            <a:pPr algn="r"/>
            <a:r>
              <a:rPr lang="en-US" sz="72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86408" y="736600"/>
            <a:ext cx="6340430" cy="2022474"/>
          </a:xfrm>
        </p:spPr>
        <p:txBody>
          <a:bodyPr/>
          <a:lstStyle>
            <a:lvl1pPr>
              <a:defRPr sz="3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459459" y="2759074"/>
            <a:ext cx="5798414" cy="256631"/>
          </a:xfrm>
        </p:spPr>
        <p:txBody>
          <a:bodyPr anchor="t">
            <a:normAutofit/>
          </a:bodyPr>
          <a:lstStyle>
            <a:lvl1pPr marL="0" indent="0">
              <a:buNone/>
              <a:defRPr lang="en-US" sz="1050" b="0" i="0" kern="1200" cap="small" dirty="0">
                <a:solidFill>
                  <a:schemeClr val="accent1">
                    <a:lumMod val="60000"/>
                    <a:lumOff val="40000"/>
                  </a:schemeClr>
                </a:solidFill>
                <a:latin typeface="+mn-lt"/>
                <a:ea typeface="+mn-ea"/>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0" name="Text Placeholder 3"/>
          <p:cNvSpPr>
            <a:spLocks noGrp="1"/>
          </p:cNvSpPr>
          <p:nvPr>
            <p:ph type="body" sz="half" idx="2"/>
          </p:nvPr>
        </p:nvSpPr>
        <p:spPr>
          <a:xfrm>
            <a:off x="866216" y="3771899"/>
            <a:ext cx="6933673" cy="748393"/>
          </a:xfrm>
        </p:spPr>
        <p:txBody>
          <a:bodyPr anchor="ctr">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9141620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1778000"/>
            <a:ext cx="6619245" cy="136688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866216" y="3768725"/>
            <a:ext cx="6619244" cy="645300"/>
          </a:xfrm>
        </p:spPr>
        <p:txBody>
          <a:bodyPr anchor="t"/>
          <a:lstStyle>
            <a:lvl1pPr marL="0" indent="0" algn="l">
              <a:buNone/>
              <a:defRPr sz="1500" cap="none">
                <a:solidFill>
                  <a:schemeClr val="accent1">
                    <a:lumMod val="60000"/>
                    <a:lumOff val="4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1759697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216" y="730251"/>
            <a:ext cx="6619244" cy="530223"/>
          </a:xfrm>
        </p:spPr>
        <p:txBody>
          <a:bodyPr/>
          <a:lstStyle>
            <a:lvl1pPr>
              <a:defRPr sz="2700"/>
            </a:lvl1pPr>
          </a:lstStyle>
          <a:p>
            <a:r>
              <a:rPr lang="en-US"/>
              <a:t>Click to edit Master title style</a:t>
            </a:r>
            <a:endParaRPr lang="en-US" dirty="0"/>
          </a:p>
        </p:txBody>
      </p:sp>
      <p:sp>
        <p:nvSpPr>
          <p:cNvPr id="3" name="Text Placeholder 2"/>
          <p:cNvSpPr>
            <a:spLocks noGrp="1"/>
          </p:cNvSpPr>
          <p:nvPr>
            <p:ph type="body" idx="1"/>
          </p:nvPr>
        </p:nvSpPr>
        <p:spPr>
          <a:xfrm>
            <a:off x="866215" y="1952626"/>
            <a:ext cx="2356409"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6" name="Text Placeholder 3"/>
          <p:cNvSpPr>
            <a:spLocks noGrp="1"/>
          </p:cNvSpPr>
          <p:nvPr>
            <p:ph type="body" sz="half" idx="15"/>
          </p:nvPr>
        </p:nvSpPr>
        <p:spPr>
          <a:xfrm>
            <a:off x="866215" y="2384823"/>
            <a:ext cx="2356409" cy="213547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3384541" y="1952625"/>
            <a:ext cx="2360257"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9" name="Text Placeholder 3"/>
          <p:cNvSpPr>
            <a:spLocks noGrp="1"/>
          </p:cNvSpPr>
          <p:nvPr>
            <p:ph type="body" sz="half" idx="16"/>
          </p:nvPr>
        </p:nvSpPr>
        <p:spPr>
          <a:xfrm>
            <a:off x="3384541" y="2384823"/>
            <a:ext cx="2360257" cy="213547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916101" y="1952626"/>
            <a:ext cx="2359298"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Text Placeholder 3"/>
          <p:cNvSpPr>
            <a:spLocks noGrp="1"/>
          </p:cNvSpPr>
          <p:nvPr>
            <p:ph type="body" sz="half" idx="17"/>
          </p:nvPr>
        </p:nvSpPr>
        <p:spPr>
          <a:xfrm>
            <a:off x="5916247" y="2384822"/>
            <a:ext cx="2359152" cy="213547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17" name="Straight Connector 16"/>
          <p:cNvCxnSpPr/>
          <p:nvPr/>
        </p:nvCxnSpPr>
        <p:spPr>
          <a:xfrm>
            <a:off x="3302978"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29301"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A87A34-81AB-432B-8DAE-1953F412C126}" type="datetimeFigureOut">
              <a:rPr lang="en-US" smtClean="0"/>
              <a:pPr/>
              <a:t>1/27/2023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4641399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216" y="730251"/>
            <a:ext cx="6619244" cy="530223"/>
          </a:xfrm>
        </p:spPr>
        <p:txBody>
          <a:bodyPr/>
          <a:lstStyle>
            <a:lvl1pPr>
              <a:defRPr sz="2700"/>
            </a:lvl1pPr>
          </a:lstStyle>
          <a:p>
            <a:r>
              <a:rPr lang="en-US"/>
              <a:t>Click to edit Master title style</a:t>
            </a:r>
            <a:endParaRPr lang="en-US" dirty="0"/>
          </a:p>
        </p:txBody>
      </p:sp>
      <p:sp>
        <p:nvSpPr>
          <p:cNvPr id="3" name="Text Placeholder 2"/>
          <p:cNvSpPr>
            <a:spLocks noGrp="1"/>
          </p:cNvSpPr>
          <p:nvPr>
            <p:ph type="body" idx="1"/>
          </p:nvPr>
        </p:nvSpPr>
        <p:spPr>
          <a:xfrm>
            <a:off x="866215" y="3399633"/>
            <a:ext cx="2287829"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9" name="Picture Placeholder 2"/>
          <p:cNvSpPr>
            <a:spLocks noGrp="1" noChangeAspect="1"/>
          </p:cNvSpPr>
          <p:nvPr>
            <p:ph type="pic" idx="15"/>
          </p:nvPr>
        </p:nvSpPr>
        <p:spPr>
          <a:xfrm>
            <a:off x="1000915" y="1952625"/>
            <a:ext cx="2018432" cy="11936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2" name="Text Placeholder 3"/>
          <p:cNvSpPr>
            <a:spLocks noGrp="1"/>
          </p:cNvSpPr>
          <p:nvPr>
            <p:ph type="body" sz="half" idx="18"/>
          </p:nvPr>
        </p:nvSpPr>
        <p:spPr>
          <a:xfrm>
            <a:off x="866215" y="3831830"/>
            <a:ext cx="2287829" cy="6884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3426649" y="3399634"/>
            <a:ext cx="2287829"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1" name="Picture Placeholder 2"/>
          <p:cNvSpPr>
            <a:spLocks noGrp="1" noChangeAspect="1"/>
          </p:cNvSpPr>
          <p:nvPr>
            <p:ph type="pic" idx="21"/>
          </p:nvPr>
        </p:nvSpPr>
        <p:spPr>
          <a:xfrm>
            <a:off x="3561347" y="1952625"/>
            <a:ext cx="2018432" cy="11936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3" name="Text Placeholder 3"/>
          <p:cNvSpPr>
            <a:spLocks noGrp="1"/>
          </p:cNvSpPr>
          <p:nvPr>
            <p:ph type="body" sz="half" idx="19"/>
          </p:nvPr>
        </p:nvSpPr>
        <p:spPr>
          <a:xfrm>
            <a:off x="3427629" y="3831829"/>
            <a:ext cx="2287829" cy="6884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5987082" y="3399634"/>
            <a:ext cx="2288321"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2" name="Picture Placeholder 2"/>
          <p:cNvSpPr>
            <a:spLocks noGrp="1" noChangeAspect="1"/>
          </p:cNvSpPr>
          <p:nvPr>
            <p:ph type="pic" idx="22"/>
          </p:nvPr>
        </p:nvSpPr>
        <p:spPr>
          <a:xfrm>
            <a:off x="6122273" y="1952625"/>
            <a:ext cx="2018432" cy="11936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20"/>
          </p:nvPr>
        </p:nvSpPr>
        <p:spPr>
          <a:xfrm>
            <a:off x="5987081" y="3831828"/>
            <a:ext cx="2288322" cy="6884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43" name="Straight Connector 42"/>
          <p:cNvCxnSpPr/>
          <p:nvPr/>
        </p:nvCxnSpPr>
        <p:spPr>
          <a:xfrm>
            <a:off x="3304373"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5848352"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A87A34-81AB-432B-8DAE-1953F412C126}" type="datetimeFigureOut">
              <a:rPr lang="en-US" smtClean="0"/>
              <a:pPr/>
              <a:t>1/27/2023</a:t>
            </a:fld>
            <a:endParaRPr lang="en-US" dirty="0"/>
          </a:p>
        </p:txBody>
      </p:sp>
      <p:sp>
        <p:nvSpPr>
          <p:cNvPr id="8" name="Footer Placeholder 7"/>
          <p:cNvSpPr>
            <a:spLocks noGrp="1"/>
          </p:cNvSpPr>
          <p:nvPr>
            <p:ph type="ftr" sz="quarter" idx="11"/>
          </p:nvPr>
        </p:nvSpPr>
        <p:spPr>
          <a:xfrm>
            <a:off x="420833" y="4793879"/>
            <a:ext cx="2733212" cy="228601"/>
          </a:xfrm>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1825042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66216" y="730251"/>
            <a:ext cx="6619244" cy="530223"/>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866216" y="1952625"/>
            <a:ext cx="6619244" cy="2562225"/>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21580" y="4793879"/>
            <a:ext cx="742949" cy="228599"/>
          </a:xfrm>
        </p:spPr>
        <p:txBody>
          <a:bodyPr/>
          <a:lstStyle/>
          <a:p>
            <a:fld id="{48A87A34-81AB-432B-8DAE-1953F412C126}" type="datetimeFigureOut">
              <a:rPr lang="en-US" smtClean="0"/>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8102729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6438927" y="958850"/>
            <a:ext cx="1057474" cy="3561443"/>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866216" y="958850"/>
            <a:ext cx="4692019" cy="356144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989829" y="4793879"/>
            <a:ext cx="744101" cy="228599"/>
          </a:xfrm>
        </p:spPr>
        <p:txBody>
          <a:bodyPr/>
          <a:lstStyle/>
          <a:p>
            <a:fld id="{48A87A34-81AB-432B-8DAE-1953F412C126}" type="datetimeFigureOut">
              <a:rPr lang="en-US" smtClean="0"/>
              <a:t>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11545737"/>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9144000" cy="51435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866216" y="730251"/>
            <a:ext cx="6571060" cy="53022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66216" y="1952625"/>
            <a:ext cx="6571060" cy="25622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89829" y="4793879"/>
            <a:ext cx="742949" cy="228599"/>
          </a:xfrm>
          <a:prstGeom prst="rect">
            <a:avLst/>
          </a:prstGeom>
        </p:spPr>
        <p:txBody>
          <a:bodyPr vert="horz" lIns="91440" tIns="45720" rIns="91440" bIns="45720" rtlCol="0" anchor="ctr"/>
          <a:lstStyle>
            <a:lvl1pPr algn="r">
              <a:defRPr sz="750" b="1" i="0">
                <a:solidFill>
                  <a:schemeClr val="accent1"/>
                </a:solidFill>
              </a:defRPr>
            </a:lvl1pPr>
          </a:lstStyle>
          <a:p>
            <a:fld id="{2BE451C3-0FF4-47C4-B829-773ADF60F88C}" type="datetimeFigureOut">
              <a:rPr lang="en-US" dirty="0"/>
              <a:t>1/27/2023</a:t>
            </a:fld>
            <a:endParaRPr lang="en-US" dirty="0"/>
          </a:p>
        </p:txBody>
      </p:sp>
      <p:sp>
        <p:nvSpPr>
          <p:cNvPr id="5" name="Footer Placeholder 4"/>
          <p:cNvSpPr>
            <a:spLocks noGrp="1"/>
          </p:cNvSpPr>
          <p:nvPr>
            <p:ph type="ftr" sz="quarter" idx="3"/>
          </p:nvPr>
        </p:nvSpPr>
        <p:spPr>
          <a:xfrm>
            <a:off x="420833" y="4793879"/>
            <a:ext cx="2894846" cy="228601"/>
          </a:xfrm>
          <a:prstGeom prst="rect">
            <a:avLst/>
          </a:prstGeom>
        </p:spPr>
        <p:txBody>
          <a:bodyPr vert="horz" lIns="91440" tIns="45720" rIns="91440" bIns="45720" rtlCol="0" anchor="ctr"/>
          <a:lstStyle>
            <a:lvl1pPr algn="l">
              <a:defRPr sz="750" b="1" i="0">
                <a:solidFill>
                  <a:schemeClr val="accent1"/>
                </a:solidFill>
              </a:defRPr>
            </a:lvl1pPr>
          </a:lstStyle>
          <a:p>
            <a:r>
              <a:rPr lang="en-US" dirty="0"/>
              <a:t>
              </a:t>
            </a:r>
          </a:p>
        </p:txBody>
      </p:sp>
      <p:sp>
        <p:nvSpPr>
          <p:cNvPr id="21" name="Rectangle 20"/>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7764406" y="221797"/>
            <a:ext cx="628649" cy="575765"/>
          </a:xfrm>
          <a:prstGeom prst="rect">
            <a:avLst/>
          </a:prstGeom>
        </p:spPr>
        <p:txBody>
          <a:bodyPr vert="horz" lIns="91440" tIns="45720" rIns="91440" bIns="45720" rtlCol="0" anchor="b"/>
          <a:lstStyle>
            <a:lvl1pPr algn="ctr">
              <a:defRPr sz="21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74201283"/>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342900" rtl="0" eaLnBrk="1" latinLnBrk="0" hangingPunct="1">
        <a:spcBef>
          <a:spcPct val="0"/>
        </a:spcBef>
        <a:buNone/>
        <a:defRPr sz="27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b="0" i="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fi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4"/>
        <p:cNvGrpSpPr/>
        <p:nvPr/>
      </p:nvGrpSpPr>
      <p:grpSpPr>
        <a:xfrm>
          <a:off x="0" y="0"/>
          <a:ext cx="0" cy="0"/>
          <a:chOff x="0" y="0"/>
          <a:chExt cx="0" cy="0"/>
        </a:xfrm>
      </p:grpSpPr>
      <p:sp>
        <p:nvSpPr>
          <p:cNvPr id="60" name="Freeform 5">
            <a:extLst>
              <a:ext uri="{FF2B5EF4-FFF2-40B4-BE49-F238E27FC236}">
                <a16:creationId xmlns:a16="http://schemas.microsoft.com/office/drawing/2014/main" id="{11CAC6F2-0806-417B-BF5D-5AEF6195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90"/>
            <a:ext cx="9144000" cy="5142310"/>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62" name="Rectangle 61">
            <a:extLst>
              <a:ext uri="{FF2B5EF4-FFF2-40B4-BE49-F238E27FC236}">
                <a16:creationId xmlns:a16="http://schemas.microsoft.com/office/drawing/2014/main" id="{D4723B02-0AAB-4F6E-BA41-8ED99D559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5" name="Google Shape;55;p15"/>
          <p:cNvSpPr txBox="1">
            <a:spLocks noGrp="1"/>
          </p:cNvSpPr>
          <p:nvPr>
            <p:ph type="ctrTitle"/>
          </p:nvPr>
        </p:nvSpPr>
        <p:spPr>
          <a:xfrm>
            <a:off x="6120579" y="834796"/>
            <a:ext cx="2536723" cy="2461468"/>
          </a:xfrm>
          <a:prstGeom prst="rect">
            <a:avLst/>
          </a:prstGeom>
        </p:spPr>
        <p:txBody>
          <a:bodyPr spcFirstLastPara="1" lIns="91425" tIns="91425" rIns="91425" bIns="91425" anchorCtr="0">
            <a:normAutofit fontScale="90000"/>
          </a:bodyPr>
          <a:lstStyle/>
          <a:p>
            <a:pPr marL="0" lvl="0" indent="0" rtl="0">
              <a:lnSpc>
                <a:spcPct val="90000"/>
              </a:lnSpc>
              <a:spcBef>
                <a:spcPts val="1200"/>
              </a:spcBef>
              <a:spcAft>
                <a:spcPts val="1200"/>
              </a:spcAft>
              <a:buNone/>
            </a:pPr>
            <a:r>
              <a:rPr lang="en-GB" sz="2200" b="1" dirty="0">
                <a:solidFill>
                  <a:srgbClr val="EBEBEB"/>
                </a:solidFill>
                <a:latin typeface="Fira Sans Extra Condensed"/>
                <a:ea typeface="Fira Sans Extra Condensed"/>
                <a:cs typeface="Fira Sans Extra Condensed"/>
                <a:sym typeface="Fira Sans Extra Condensed"/>
              </a:rPr>
              <a:t>Professional discussion on a major changed that has taken place during the last two years in Lidl</a:t>
            </a:r>
            <a:br>
              <a:rPr lang="en-GB" sz="2200" b="1" dirty="0">
                <a:solidFill>
                  <a:srgbClr val="EBEBEB"/>
                </a:solidFill>
                <a:latin typeface="Fira Sans Extra Condensed"/>
                <a:ea typeface="Fira Sans Extra Condensed"/>
                <a:cs typeface="Fira Sans Extra Condensed"/>
                <a:sym typeface="Fira Sans Extra Condensed"/>
              </a:rPr>
            </a:br>
            <a:br>
              <a:rPr lang="en-GB" sz="2200" b="1" dirty="0">
                <a:solidFill>
                  <a:srgbClr val="EBEBEB"/>
                </a:solidFill>
                <a:latin typeface="Fira Sans Extra Condensed"/>
                <a:ea typeface="Fira Sans Extra Condensed"/>
                <a:cs typeface="Fira Sans Extra Condensed"/>
                <a:sym typeface="Fira Sans Extra Condensed"/>
              </a:rPr>
            </a:br>
            <a:br>
              <a:rPr lang="en-GB" sz="2200" b="1" dirty="0">
                <a:solidFill>
                  <a:srgbClr val="EBEBEB"/>
                </a:solidFill>
                <a:latin typeface="Fira Sans Extra Condensed"/>
                <a:ea typeface="Fira Sans Extra Condensed"/>
                <a:cs typeface="Fira Sans Extra Condensed"/>
                <a:sym typeface="Fira Sans Extra Condensed"/>
              </a:rPr>
            </a:br>
            <a:r>
              <a:rPr lang="en-GB" sz="2200" b="1" dirty="0">
                <a:solidFill>
                  <a:srgbClr val="EBEBEB"/>
                </a:solidFill>
                <a:latin typeface="Fira Sans Extra Condensed"/>
                <a:ea typeface="Fira Sans Extra Condensed"/>
                <a:cs typeface="Fira Sans Extra Condensed"/>
                <a:sym typeface="Fira Sans Extra Condensed"/>
              </a:rPr>
              <a:t>Valentina Ionela Cergan</a:t>
            </a:r>
            <a:endParaRPr lang="en-GB" sz="2200" dirty="0">
              <a:solidFill>
                <a:srgbClr val="EBEBEB"/>
              </a:solidFill>
            </a:endParaRPr>
          </a:p>
        </p:txBody>
      </p:sp>
      <p:pic>
        <p:nvPicPr>
          <p:cNvPr id="3" name="Picture 2" descr="A picture containing text, building, outdoor, sky&#10;&#10;Description automatically generated">
            <a:extLst>
              <a:ext uri="{FF2B5EF4-FFF2-40B4-BE49-F238E27FC236}">
                <a16:creationId xmlns:a16="http://schemas.microsoft.com/office/drawing/2014/main" id="{9E0094F9-1131-B0D4-CB0C-C5CB16FB6F63}"/>
              </a:ext>
            </a:extLst>
          </p:cNvPr>
          <p:cNvPicPr>
            <a:picLocks noChangeAspect="1"/>
          </p:cNvPicPr>
          <p:nvPr/>
        </p:nvPicPr>
        <p:blipFill>
          <a:blip r:embed="rId3"/>
          <a:stretch>
            <a:fillRect/>
          </a:stretch>
        </p:blipFill>
        <p:spPr>
          <a:xfrm>
            <a:off x="832322" y="1211691"/>
            <a:ext cx="4853180" cy="2717780"/>
          </a:xfrm>
          <a:prstGeom prst="roundRect">
            <a:avLst>
              <a:gd name="adj" fmla="val 1858"/>
            </a:avLst>
          </a:prstGeom>
          <a:effectLst>
            <a:outerShdw blurRad="50800" dist="50800" dir="5400000" algn="tl" rotWithShape="0">
              <a:srgbClr val="000000">
                <a:alpha val="43000"/>
              </a:srgbClr>
            </a:outerShdw>
          </a:effectLst>
        </p:spPr>
      </p:pic>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16"/>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Company Overview</a:t>
            </a:r>
            <a:endParaRPr/>
          </a:p>
        </p:txBody>
      </p:sp>
      <p:sp>
        <p:nvSpPr>
          <p:cNvPr id="103" name="Google Shape;103;p16"/>
          <p:cNvSpPr txBox="1">
            <a:spLocks noGrp="1"/>
          </p:cNvSpPr>
          <p:nvPr>
            <p:ph type="ctrTitle" idx="4294967295"/>
          </p:nvPr>
        </p:nvSpPr>
        <p:spPr>
          <a:xfrm>
            <a:off x="0" y="3355975"/>
            <a:ext cx="1181100" cy="360363"/>
          </a:xfrm>
          <a:prstGeom prst="rect">
            <a:avLst/>
          </a:prstGeom>
          <a:noFill/>
        </p:spPr>
        <p:txBody>
          <a:bodyPr spcFirstLastPara="1" wrap="square" lIns="91425" tIns="91425" rIns="91425" bIns="91425" anchor="ctr" anchorCtr="0">
            <a:noAutofit/>
          </a:bodyPr>
          <a:lstStyle/>
          <a:p>
            <a:pPr marL="0" lvl="0" indent="0" algn="ctr" rtl="0">
              <a:spcBef>
                <a:spcPts val="0"/>
              </a:spcBef>
              <a:spcAft>
                <a:spcPts val="0"/>
              </a:spcAft>
              <a:buNone/>
            </a:pPr>
            <a:r>
              <a:rPr lang="en" sz="2500">
                <a:solidFill>
                  <a:schemeClr val="lt1"/>
                </a:solidFill>
              </a:rPr>
              <a:t>PAY</a:t>
            </a:r>
            <a:endParaRPr sz="2500">
              <a:solidFill>
                <a:schemeClr val="lt1"/>
              </a:solidFill>
            </a:endParaRPr>
          </a:p>
        </p:txBody>
      </p:sp>
      <p:sp>
        <p:nvSpPr>
          <p:cNvPr id="62" name="Google Shape;62;p16"/>
          <p:cNvSpPr txBox="1"/>
          <p:nvPr/>
        </p:nvSpPr>
        <p:spPr>
          <a:xfrm>
            <a:off x="6064775" y="1061801"/>
            <a:ext cx="2361600" cy="3596700"/>
          </a:xfrm>
          <a:prstGeom prst="rect">
            <a:avLst/>
          </a:prstGeom>
          <a:noFill/>
          <a:ln>
            <a:noFill/>
          </a:ln>
        </p:spPr>
        <p:txBody>
          <a:bodyPr spcFirstLastPara="1" wrap="square" lIns="91425" tIns="91425" rIns="91425" bIns="91425" anchor="ctr" anchorCtr="0">
            <a:noAutofit/>
          </a:bodyPr>
          <a:lstStyle/>
          <a:p>
            <a:pPr marL="0" lvl="0" indent="0" algn="just" rtl="0">
              <a:lnSpc>
                <a:spcPct val="115000"/>
              </a:lnSpc>
              <a:spcBef>
                <a:spcPts val="0"/>
              </a:spcBef>
              <a:spcAft>
                <a:spcPts val="0"/>
              </a:spcAft>
              <a:buClr>
                <a:schemeClr val="dk1"/>
              </a:buClr>
              <a:buSzPts val="1100"/>
              <a:buFont typeface="Arial"/>
              <a:buNone/>
            </a:pPr>
            <a:r>
              <a:rPr lang="en-GB" sz="1800" dirty="0">
                <a:solidFill>
                  <a:schemeClr val="bg1"/>
                </a:solidFill>
                <a:effectLst/>
                <a:highlight>
                  <a:srgbClr val="000000"/>
                </a:highlight>
                <a:latin typeface="Times New Roman" panose="02020603050405020304" pitchFamily="18" charset="0"/>
                <a:ea typeface="Times New Roman" panose="02020603050405020304" pitchFamily="18" charset="0"/>
              </a:rPr>
              <a:t>Lidl</a:t>
            </a:r>
            <a:r>
              <a:rPr lang="en" sz="1200" dirty="0">
                <a:solidFill>
                  <a:schemeClr val="bg1"/>
                </a:solidFill>
                <a:highlight>
                  <a:srgbClr val="000000"/>
                </a:highlight>
                <a:latin typeface="Times New Roman"/>
                <a:ea typeface="Times New Roman"/>
                <a:cs typeface="Times New Roman"/>
                <a:sym typeface="Times New Roman"/>
              </a:rPr>
              <a:t> is a German discount supermarket chain that operates in over 20 countries throughout the world. The company was founded in 1913 by the Albrecht brothers, Karl and Theo, and is currently headquartered in Essen, Germany. Lidl is known for its focus on low prices and high efficiency, and for offering a limited selection of products, many of which are private label or store brands. The company operates over 10,000 stores globally, and is one of the largest grocery retailers in the world </a:t>
            </a:r>
            <a:endParaRPr sz="2200" dirty="0">
              <a:solidFill>
                <a:schemeClr val="bg1"/>
              </a:solidFill>
              <a:highlight>
                <a:srgbClr val="000000"/>
              </a:highlight>
              <a:latin typeface="Roboto Medium"/>
              <a:ea typeface="Roboto Medium"/>
              <a:cs typeface="Roboto Medium"/>
              <a:sym typeface="Roboto Medium"/>
            </a:endParaRPr>
          </a:p>
        </p:txBody>
      </p:sp>
      <p:grpSp>
        <p:nvGrpSpPr>
          <p:cNvPr id="63" name="Google Shape;63;p16"/>
          <p:cNvGrpSpPr/>
          <p:nvPr/>
        </p:nvGrpSpPr>
        <p:grpSpPr>
          <a:xfrm>
            <a:off x="3514681" y="1107568"/>
            <a:ext cx="2343219" cy="3282933"/>
            <a:chOff x="3514681" y="1107568"/>
            <a:chExt cx="2343219" cy="3282933"/>
          </a:xfrm>
        </p:grpSpPr>
        <p:grpSp>
          <p:nvGrpSpPr>
            <p:cNvPr id="64" name="Google Shape;64;p16"/>
            <p:cNvGrpSpPr/>
            <p:nvPr/>
          </p:nvGrpSpPr>
          <p:grpSpPr>
            <a:xfrm>
              <a:off x="3514681" y="1194845"/>
              <a:ext cx="1567540" cy="3104651"/>
              <a:chOff x="2678318" y="1487495"/>
              <a:chExt cx="1567540" cy="3104651"/>
            </a:xfrm>
          </p:grpSpPr>
          <p:sp>
            <p:nvSpPr>
              <p:cNvPr id="65" name="Google Shape;65;p16"/>
              <p:cNvSpPr/>
              <p:nvPr/>
            </p:nvSpPr>
            <p:spPr>
              <a:xfrm>
                <a:off x="2703018" y="1512454"/>
                <a:ext cx="1542840" cy="3054501"/>
              </a:xfrm>
              <a:custGeom>
                <a:avLst/>
                <a:gdLst/>
                <a:ahLst/>
                <a:cxnLst/>
                <a:rect l="l" t="t" r="r" b="b"/>
                <a:pathLst>
                  <a:path w="71403" h="141363" extrusionOk="0">
                    <a:moveTo>
                      <a:pt x="727" y="0"/>
                    </a:moveTo>
                    <a:cubicBezTo>
                      <a:pt x="322" y="0"/>
                      <a:pt x="1" y="322"/>
                      <a:pt x="1" y="714"/>
                    </a:cubicBezTo>
                    <a:cubicBezTo>
                      <a:pt x="1" y="1107"/>
                      <a:pt x="322" y="1429"/>
                      <a:pt x="727" y="1429"/>
                    </a:cubicBezTo>
                    <a:cubicBezTo>
                      <a:pt x="10074" y="1429"/>
                      <a:pt x="19134" y="3262"/>
                      <a:pt x="27683" y="6870"/>
                    </a:cubicBezTo>
                    <a:cubicBezTo>
                      <a:pt x="35922" y="10359"/>
                      <a:pt x="43328" y="15359"/>
                      <a:pt x="49686" y="21717"/>
                    </a:cubicBezTo>
                    <a:cubicBezTo>
                      <a:pt x="56044" y="28075"/>
                      <a:pt x="61044" y="35481"/>
                      <a:pt x="64533" y="43732"/>
                    </a:cubicBezTo>
                    <a:cubicBezTo>
                      <a:pt x="68140" y="52268"/>
                      <a:pt x="69974" y="61329"/>
                      <a:pt x="69974" y="70675"/>
                    </a:cubicBezTo>
                    <a:cubicBezTo>
                      <a:pt x="69974" y="80034"/>
                      <a:pt x="68140" y="89094"/>
                      <a:pt x="64533" y="97631"/>
                    </a:cubicBezTo>
                    <a:cubicBezTo>
                      <a:pt x="61044" y="105882"/>
                      <a:pt x="56044" y="113288"/>
                      <a:pt x="49686" y="119646"/>
                    </a:cubicBezTo>
                    <a:cubicBezTo>
                      <a:pt x="43328" y="126004"/>
                      <a:pt x="35922" y="131004"/>
                      <a:pt x="27683" y="134493"/>
                    </a:cubicBezTo>
                    <a:cubicBezTo>
                      <a:pt x="19134" y="138100"/>
                      <a:pt x="10074" y="139934"/>
                      <a:pt x="727" y="139934"/>
                    </a:cubicBezTo>
                    <a:cubicBezTo>
                      <a:pt x="322" y="139934"/>
                      <a:pt x="1" y="140255"/>
                      <a:pt x="1" y="140648"/>
                    </a:cubicBezTo>
                    <a:cubicBezTo>
                      <a:pt x="1" y="141041"/>
                      <a:pt x="322" y="141363"/>
                      <a:pt x="727" y="141363"/>
                    </a:cubicBezTo>
                    <a:cubicBezTo>
                      <a:pt x="10264" y="141363"/>
                      <a:pt x="19515" y="139493"/>
                      <a:pt x="28231" y="135802"/>
                    </a:cubicBezTo>
                    <a:cubicBezTo>
                      <a:pt x="36648" y="132243"/>
                      <a:pt x="44209" y="127147"/>
                      <a:pt x="50698" y="120658"/>
                    </a:cubicBezTo>
                    <a:cubicBezTo>
                      <a:pt x="57187" y="114169"/>
                      <a:pt x="62294" y="106608"/>
                      <a:pt x="65854" y="98191"/>
                    </a:cubicBezTo>
                    <a:cubicBezTo>
                      <a:pt x="69533" y="89475"/>
                      <a:pt x="71403" y="80224"/>
                      <a:pt x="71403" y="70675"/>
                    </a:cubicBezTo>
                    <a:cubicBezTo>
                      <a:pt x="71403" y="61139"/>
                      <a:pt x="69533" y="51887"/>
                      <a:pt x="65854" y="43172"/>
                    </a:cubicBezTo>
                    <a:cubicBezTo>
                      <a:pt x="62294" y="34754"/>
                      <a:pt x="57187" y="27194"/>
                      <a:pt x="50698" y="20705"/>
                    </a:cubicBezTo>
                    <a:cubicBezTo>
                      <a:pt x="44209" y="14216"/>
                      <a:pt x="36648" y="9120"/>
                      <a:pt x="28231" y="5560"/>
                    </a:cubicBezTo>
                    <a:cubicBezTo>
                      <a:pt x="19515" y="1869"/>
                      <a:pt x="10264" y="0"/>
                      <a:pt x="72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16"/>
              <p:cNvSpPr/>
              <p:nvPr/>
            </p:nvSpPr>
            <p:spPr>
              <a:xfrm>
                <a:off x="2678318" y="1487495"/>
                <a:ext cx="80553" cy="80790"/>
              </a:xfrm>
              <a:custGeom>
                <a:avLst/>
                <a:gdLst/>
                <a:ahLst/>
                <a:cxnLst/>
                <a:rect l="l" t="t" r="r" b="b"/>
                <a:pathLst>
                  <a:path w="3728" h="3739" extrusionOk="0">
                    <a:moveTo>
                      <a:pt x="1870" y="0"/>
                    </a:moveTo>
                    <a:cubicBezTo>
                      <a:pt x="834" y="0"/>
                      <a:pt x="1" y="834"/>
                      <a:pt x="1" y="1869"/>
                    </a:cubicBezTo>
                    <a:cubicBezTo>
                      <a:pt x="1" y="2905"/>
                      <a:pt x="834" y="3739"/>
                      <a:pt x="1870" y="3739"/>
                    </a:cubicBezTo>
                    <a:cubicBezTo>
                      <a:pt x="2894" y="3739"/>
                      <a:pt x="3727" y="2905"/>
                      <a:pt x="3727" y="1869"/>
                    </a:cubicBezTo>
                    <a:cubicBezTo>
                      <a:pt x="3727" y="834"/>
                      <a:pt x="2894" y="0"/>
                      <a:pt x="18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16"/>
              <p:cNvSpPr/>
              <p:nvPr/>
            </p:nvSpPr>
            <p:spPr>
              <a:xfrm>
                <a:off x="2678318" y="4511356"/>
                <a:ext cx="80553" cy="80790"/>
              </a:xfrm>
              <a:custGeom>
                <a:avLst/>
                <a:gdLst/>
                <a:ahLst/>
                <a:cxnLst/>
                <a:rect l="l" t="t" r="r" b="b"/>
                <a:pathLst>
                  <a:path w="3728" h="3739" extrusionOk="0">
                    <a:moveTo>
                      <a:pt x="1870" y="0"/>
                    </a:moveTo>
                    <a:cubicBezTo>
                      <a:pt x="834" y="0"/>
                      <a:pt x="1" y="833"/>
                      <a:pt x="1" y="1869"/>
                    </a:cubicBezTo>
                    <a:cubicBezTo>
                      <a:pt x="1" y="2905"/>
                      <a:pt x="834" y="3739"/>
                      <a:pt x="1870" y="3739"/>
                    </a:cubicBezTo>
                    <a:cubicBezTo>
                      <a:pt x="2894" y="3739"/>
                      <a:pt x="3727" y="2905"/>
                      <a:pt x="3727" y="1869"/>
                    </a:cubicBezTo>
                    <a:cubicBezTo>
                      <a:pt x="3727" y="833"/>
                      <a:pt x="2894" y="0"/>
                      <a:pt x="18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68" name="Google Shape;68;p16"/>
            <p:cNvCxnSpPr/>
            <p:nvPr/>
          </p:nvCxnSpPr>
          <p:spPr>
            <a:xfrm>
              <a:off x="4267875" y="1309250"/>
              <a:ext cx="1590000" cy="0"/>
            </a:xfrm>
            <a:prstGeom prst="straightConnector1">
              <a:avLst/>
            </a:prstGeom>
            <a:noFill/>
            <a:ln w="19050" cap="flat" cmpd="sng">
              <a:solidFill>
                <a:schemeClr val="accent1"/>
              </a:solidFill>
              <a:prstDash val="solid"/>
              <a:round/>
              <a:headEnd type="none" w="med" len="med"/>
              <a:tailEnd type="oval" w="med" len="med"/>
            </a:ln>
          </p:spPr>
        </p:cxnSp>
        <p:sp>
          <p:nvSpPr>
            <p:cNvPr id="69" name="Google Shape;69;p16"/>
            <p:cNvSpPr/>
            <p:nvPr/>
          </p:nvSpPr>
          <p:spPr>
            <a:xfrm>
              <a:off x="3928713" y="1107568"/>
              <a:ext cx="403691" cy="403384"/>
            </a:xfrm>
            <a:custGeom>
              <a:avLst/>
              <a:gdLst/>
              <a:ahLst/>
              <a:cxnLst/>
              <a:rect l="l" t="t" r="r" b="b"/>
              <a:pathLst>
                <a:path w="14146" h="14134" extrusionOk="0">
                  <a:moveTo>
                    <a:pt x="7073" y="0"/>
                  </a:moveTo>
                  <a:cubicBezTo>
                    <a:pt x="3168" y="0"/>
                    <a:pt x="1" y="3167"/>
                    <a:pt x="1" y="7073"/>
                  </a:cubicBezTo>
                  <a:cubicBezTo>
                    <a:pt x="1" y="10978"/>
                    <a:pt x="3168" y="14133"/>
                    <a:pt x="7073" y="14133"/>
                  </a:cubicBezTo>
                  <a:cubicBezTo>
                    <a:pt x="10978" y="14133"/>
                    <a:pt x="14145" y="10978"/>
                    <a:pt x="14145" y="7073"/>
                  </a:cubicBezTo>
                  <a:cubicBezTo>
                    <a:pt x="14145" y="3167"/>
                    <a:pt x="10978" y="0"/>
                    <a:pt x="70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endParaRPr sz="1500">
                <a:solidFill>
                  <a:srgbClr val="FFFFFF"/>
                </a:solidFill>
              </a:endParaRPr>
            </a:p>
          </p:txBody>
        </p:sp>
        <p:cxnSp>
          <p:nvCxnSpPr>
            <p:cNvPr id="70" name="Google Shape;70;p16"/>
            <p:cNvCxnSpPr/>
            <p:nvPr/>
          </p:nvCxnSpPr>
          <p:spPr>
            <a:xfrm>
              <a:off x="4267875" y="4188625"/>
              <a:ext cx="1590000" cy="0"/>
            </a:xfrm>
            <a:prstGeom prst="straightConnector1">
              <a:avLst/>
            </a:prstGeom>
            <a:noFill/>
            <a:ln w="19050" cap="flat" cmpd="sng">
              <a:solidFill>
                <a:schemeClr val="accent4"/>
              </a:solidFill>
              <a:prstDash val="solid"/>
              <a:round/>
              <a:headEnd type="none" w="med" len="med"/>
              <a:tailEnd type="oval" w="med" len="med"/>
            </a:ln>
          </p:spPr>
        </p:cxnSp>
        <p:sp>
          <p:nvSpPr>
            <p:cNvPr id="71" name="Google Shape;71;p16"/>
            <p:cNvSpPr/>
            <p:nvPr/>
          </p:nvSpPr>
          <p:spPr>
            <a:xfrm>
              <a:off x="3928708" y="3986762"/>
              <a:ext cx="403702" cy="403738"/>
            </a:xfrm>
            <a:custGeom>
              <a:avLst/>
              <a:gdLst/>
              <a:ahLst/>
              <a:cxnLst/>
              <a:rect l="l" t="t" r="r" b="b"/>
              <a:pathLst>
                <a:path w="14134" h="14134" extrusionOk="0">
                  <a:moveTo>
                    <a:pt x="7073" y="0"/>
                  </a:moveTo>
                  <a:cubicBezTo>
                    <a:pt x="3168" y="0"/>
                    <a:pt x="1" y="3168"/>
                    <a:pt x="1" y="7061"/>
                  </a:cubicBezTo>
                  <a:cubicBezTo>
                    <a:pt x="1" y="10966"/>
                    <a:pt x="3168" y="14133"/>
                    <a:pt x="7073" y="14133"/>
                  </a:cubicBezTo>
                  <a:cubicBezTo>
                    <a:pt x="10978" y="14133"/>
                    <a:pt x="14133" y="10966"/>
                    <a:pt x="14133" y="7061"/>
                  </a:cubicBezTo>
                  <a:cubicBezTo>
                    <a:pt x="14133" y="3168"/>
                    <a:pt x="10978" y="0"/>
                    <a:pt x="70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endParaRPr sz="1500">
                <a:solidFill>
                  <a:srgbClr val="FFFFFF"/>
                </a:solidFill>
              </a:endParaRPr>
            </a:p>
          </p:txBody>
        </p:sp>
        <p:cxnSp>
          <p:nvCxnSpPr>
            <p:cNvPr id="72" name="Google Shape;72;p16"/>
            <p:cNvCxnSpPr/>
            <p:nvPr/>
          </p:nvCxnSpPr>
          <p:spPr>
            <a:xfrm>
              <a:off x="4995700" y="3228850"/>
              <a:ext cx="862200" cy="0"/>
            </a:xfrm>
            <a:prstGeom prst="straightConnector1">
              <a:avLst/>
            </a:prstGeom>
            <a:noFill/>
            <a:ln w="19050" cap="flat" cmpd="sng">
              <a:solidFill>
                <a:schemeClr val="accent3"/>
              </a:solidFill>
              <a:prstDash val="solid"/>
              <a:round/>
              <a:headEnd type="none" w="med" len="med"/>
              <a:tailEnd type="oval" w="med" len="med"/>
            </a:ln>
          </p:spPr>
        </p:cxnSp>
        <p:sp>
          <p:nvSpPr>
            <p:cNvPr id="73" name="Google Shape;73;p16"/>
            <p:cNvSpPr/>
            <p:nvPr/>
          </p:nvSpPr>
          <p:spPr>
            <a:xfrm>
              <a:off x="4768391" y="3026968"/>
              <a:ext cx="403709" cy="403744"/>
            </a:xfrm>
            <a:custGeom>
              <a:avLst/>
              <a:gdLst/>
              <a:ahLst/>
              <a:cxnLst/>
              <a:rect l="l" t="t" r="r" b="b"/>
              <a:pathLst>
                <a:path w="14133" h="14133" extrusionOk="0">
                  <a:moveTo>
                    <a:pt x="7072" y="0"/>
                  </a:moveTo>
                  <a:cubicBezTo>
                    <a:pt x="3167" y="0"/>
                    <a:pt x="0" y="3167"/>
                    <a:pt x="0" y="7060"/>
                  </a:cubicBezTo>
                  <a:cubicBezTo>
                    <a:pt x="0" y="10966"/>
                    <a:pt x="3167" y="14133"/>
                    <a:pt x="7072" y="14133"/>
                  </a:cubicBezTo>
                  <a:cubicBezTo>
                    <a:pt x="10978" y="14133"/>
                    <a:pt x="14133" y="10966"/>
                    <a:pt x="14133" y="7060"/>
                  </a:cubicBezTo>
                  <a:cubicBezTo>
                    <a:pt x="14133" y="3167"/>
                    <a:pt x="10978" y="0"/>
                    <a:pt x="707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endParaRPr sz="1500">
                <a:solidFill>
                  <a:srgbClr val="FFFFFF"/>
                </a:solidFill>
              </a:endParaRPr>
            </a:p>
          </p:txBody>
        </p:sp>
        <p:cxnSp>
          <p:nvCxnSpPr>
            <p:cNvPr id="74" name="Google Shape;74;p16"/>
            <p:cNvCxnSpPr/>
            <p:nvPr/>
          </p:nvCxnSpPr>
          <p:spPr>
            <a:xfrm>
              <a:off x="5010475" y="2269050"/>
              <a:ext cx="847200" cy="0"/>
            </a:xfrm>
            <a:prstGeom prst="straightConnector1">
              <a:avLst/>
            </a:prstGeom>
            <a:noFill/>
            <a:ln w="19050" cap="flat" cmpd="sng">
              <a:solidFill>
                <a:schemeClr val="accent2"/>
              </a:solidFill>
              <a:prstDash val="solid"/>
              <a:round/>
              <a:headEnd type="none" w="med" len="med"/>
              <a:tailEnd type="oval" w="med" len="med"/>
            </a:ln>
          </p:spPr>
        </p:cxnSp>
        <p:sp>
          <p:nvSpPr>
            <p:cNvPr id="75" name="Google Shape;75;p16"/>
            <p:cNvSpPr/>
            <p:nvPr/>
          </p:nvSpPr>
          <p:spPr>
            <a:xfrm>
              <a:off x="4768394" y="2067181"/>
              <a:ext cx="403702" cy="403738"/>
            </a:xfrm>
            <a:custGeom>
              <a:avLst/>
              <a:gdLst/>
              <a:ahLst/>
              <a:cxnLst/>
              <a:rect l="l" t="t" r="r" b="b"/>
              <a:pathLst>
                <a:path w="14134" h="14134" extrusionOk="0">
                  <a:moveTo>
                    <a:pt x="7073" y="1"/>
                  </a:moveTo>
                  <a:cubicBezTo>
                    <a:pt x="3168" y="1"/>
                    <a:pt x="1" y="3156"/>
                    <a:pt x="1" y="7061"/>
                  </a:cubicBezTo>
                  <a:cubicBezTo>
                    <a:pt x="1" y="10966"/>
                    <a:pt x="3168" y="14133"/>
                    <a:pt x="7073" y="14133"/>
                  </a:cubicBezTo>
                  <a:cubicBezTo>
                    <a:pt x="10966" y="14133"/>
                    <a:pt x="14133" y="10966"/>
                    <a:pt x="14133" y="7061"/>
                  </a:cubicBezTo>
                  <a:cubicBezTo>
                    <a:pt x="14133" y="3156"/>
                    <a:pt x="10966" y="1"/>
                    <a:pt x="70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endParaRPr sz="1500">
                <a:solidFill>
                  <a:srgbClr val="FFFFFF"/>
                </a:solidFill>
              </a:endParaRPr>
            </a:p>
          </p:txBody>
        </p:sp>
      </p:grpSp>
      <p:sp>
        <p:nvSpPr>
          <p:cNvPr id="76" name="Google Shape;76;p16"/>
          <p:cNvSpPr/>
          <p:nvPr/>
        </p:nvSpPr>
        <p:spPr>
          <a:xfrm>
            <a:off x="3458250" y="2514000"/>
            <a:ext cx="19200" cy="36700"/>
          </a:xfrm>
          <a:custGeom>
            <a:avLst/>
            <a:gdLst/>
            <a:ahLst/>
            <a:cxnLst/>
            <a:rect l="l" t="t" r="r" b="b"/>
            <a:pathLst>
              <a:path w="768" h="1468" fill="none" extrusionOk="0">
                <a:moveTo>
                  <a:pt x="768" y="1468"/>
                </a:moveTo>
                <a:cubicBezTo>
                  <a:pt x="534" y="968"/>
                  <a:pt x="267" y="467"/>
                  <a:pt x="0" y="0"/>
                </a:cubicBezTo>
              </a:path>
            </a:pathLst>
          </a:custGeom>
          <a:noFill/>
          <a:ln w="417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16"/>
          <p:cNvSpPr/>
          <p:nvPr/>
        </p:nvSpPr>
        <p:spPr>
          <a:xfrm>
            <a:off x="458438" y="2381966"/>
            <a:ext cx="1831569" cy="2761480"/>
          </a:xfrm>
          <a:custGeom>
            <a:avLst/>
            <a:gdLst/>
            <a:ahLst/>
            <a:cxnLst/>
            <a:rect l="l" t="t" r="r" b="b"/>
            <a:pathLst>
              <a:path w="50304" h="75844" extrusionOk="0">
                <a:moveTo>
                  <a:pt x="10290" y="0"/>
                </a:moveTo>
                <a:cubicBezTo>
                  <a:pt x="9560" y="0"/>
                  <a:pt x="8996" y="196"/>
                  <a:pt x="8707" y="423"/>
                </a:cubicBezTo>
                <a:cubicBezTo>
                  <a:pt x="7473" y="1424"/>
                  <a:pt x="9307" y="13999"/>
                  <a:pt x="9374" y="17902"/>
                </a:cubicBezTo>
                <a:cubicBezTo>
                  <a:pt x="9541" y="27309"/>
                  <a:pt x="7539" y="33780"/>
                  <a:pt x="7139" y="36315"/>
                </a:cubicBezTo>
                <a:cubicBezTo>
                  <a:pt x="6572" y="40018"/>
                  <a:pt x="7206" y="46489"/>
                  <a:pt x="9307" y="53494"/>
                </a:cubicBezTo>
                <a:lnTo>
                  <a:pt x="1" y="75844"/>
                </a:lnTo>
                <a:lnTo>
                  <a:pt x="30289" y="75844"/>
                </a:lnTo>
                <a:lnTo>
                  <a:pt x="30856" y="60066"/>
                </a:lnTo>
                <a:cubicBezTo>
                  <a:pt x="32224" y="60032"/>
                  <a:pt x="33591" y="59832"/>
                  <a:pt x="34926" y="59499"/>
                </a:cubicBezTo>
                <a:cubicBezTo>
                  <a:pt x="47902" y="56129"/>
                  <a:pt x="50303" y="47723"/>
                  <a:pt x="50303" y="47723"/>
                </a:cubicBezTo>
                <a:cubicBezTo>
                  <a:pt x="50303" y="47723"/>
                  <a:pt x="22050" y="24840"/>
                  <a:pt x="19081" y="11965"/>
                </a:cubicBezTo>
                <a:cubicBezTo>
                  <a:pt x="16834" y="2084"/>
                  <a:pt x="12672" y="0"/>
                  <a:pt x="10290" y="0"/>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16"/>
          <p:cNvSpPr/>
          <p:nvPr/>
        </p:nvSpPr>
        <p:spPr>
          <a:xfrm>
            <a:off x="2129694" y="2351891"/>
            <a:ext cx="521064" cy="555070"/>
          </a:xfrm>
          <a:custGeom>
            <a:avLst/>
            <a:gdLst/>
            <a:ahLst/>
            <a:cxnLst/>
            <a:rect l="l" t="t" r="r" b="b"/>
            <a:pathLst>
              <a:path w="14311" h="15245" extrusionOk="0">
                <a:moveTo>
                  <a:pt x="9564" y="0"/>
                </a:moveTo>
                <a:cubicBezTo>
                  <a:pt x="8587" y="0"/>
                  <a:pt x="7664" y="385"/>
                  <a:pt x="7038" y="1149"/>
                </a:cubicBezTo>
                <a:lnTo>
                  <a:pt x="1201" y="9188"/>
                </a:lnTo>
                <a:cubicBezTo>
                  <a:pt x="0" y="10656"/>
                  <a:pt x="400" y="12924"/>
                  <a:pt x="2102" y="14292"/>
                </a:cubicBezTo>
                <a:cubicBezTo>
                  <a:pt x="2896" y="14927"/>
                  <a:pt x="3834" y="15245"/>
                  <a:pt x="4728" y="15245"/>
                </a:cubicBezTo>
                <a:cubicBezTo>
                  <a:pt x="5712" y="15245"/>
                  <a:pt x="6643" y="14860"/>
                  <a:pt x="7272" y="14091"/>
                </a:cubicBezTo>
                <a:lnTo>
                  <a:pt x="13109" y="6052"/>
                </a:lnTo>
                <a:cubicBezTo>
                  <a:pt x="14310" y="4618"/>
                  <a:pt x="13877" y="2316"/>
                  <a:pt x="12209" y="982"/>
                </a:cubicBezTo>
                <a:cubicBezTo>
                  <a:pt x="11409" y="326"/>
                  <a:pt x="10464" y="0"/>
                  <a:pt x="956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16"/>
          <p:cNvSpPr/>
          <p:nvPr/>
        </p:nvSpPr>
        <p:spPr>
          <a:xfrm>
            <a:off x="963711" y="1702615"/>
            <a:ext cx="1473258" cy="2699947"/>
          </a:xfrm>
          <a:custGeom>
            <a:avLst/>
            <a:gdLst/>
            <a:ahLst/>
            <a:cxnLst/>
            <a:rect l="l" t="t" r="r" b="b"/>
            <a:pathLst>
              <a:path w="40463" h="74154" extrusionOk="0">
                <a:moveTo>
                  <a:pt x="3369" y="1"/>
                </a:moveTo>
                <a:cubicBezTo>
                  <a:pt x="1668" y="1"/>
                  <a:pt x="267" y="1368"/>
                  <a:pt x="267" y="3103"/>
                </a:cubicBezTo>
                <a:lnTo>
                  <a:pt x="34" y="70918"/>
                </a:lnTo>
                <a:cubicBezTo>
                  <a:pt x="0" y="72653"/>
                  <a:pt x="1401" y="74054"/>
                  <a:pt x="3136" y="74054"/>
                </a:cubicBezTo>
                <a:lnTo>
                  <a:pt x="37093" y="74154"/>
                </a:lnTo>
                <a:cubicBezTo>
                  <a:pt x="38795" y="74154"/>
                  <a:pt x="40196" y="72786"/>
                  <a:pt x="40229" y="71051"/>
                </a:cubicBezTo>
                <a:lnTo>
                  <a:pt x="40462" y="3236"/>
                </a:lnTo>
                <a:cubicBezTo>
                  <a:pt x="40462" y="1502"/>
                  <a:pt x="39061" y="101"/>
                  <a:pt x="37327" y="101"/>
                </a:cubicBezTo>
                <a:lnTo>
                  <a:pt x="336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6"/>
          <p:cNvSpPr/>
          <p:nvPr/>
        </p:nvSpPr>
        <p:spPr>
          <a:xfrm>
            <a:off x="964912" y="1926104"/>
            <a:ext cx="1470855" cy="2034372"/>
          </a:xfrm>
          <a:custGeom>
            <a:avLst/>
            <a:gdLst/>
            <a:ahLst/>
            <a:cxnLst/>
            <a:rect l="l" t="t" r="r" b="b"/>
            <a:pathLst>
              <a:path w="40397" h="55874" extrusionOk="0">
                <a:moveTo>
                  <a:pt x="201" y="0"/>
                </a:moveTo>
                <a:lnTo>
                  <a:pt x="1" y="55740"/>
                </a:lnTo>
                <a:lnTo>
                  <a:pt x="40196" y="55874"/>
                </a:lnTo>
                <a:lnTo>
                  <a:pt x="40396" y="134"/>
                </a:lnTo>
                <a:lnTo>
                  <a:pt x="20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16"/>
          <p:cNvSpPr/>
          <p:nvPr/>
        </p:nvSpPr>
        <p:spPr>
          <a:xfrm>
            <a:off x="1100943" y="2076699"/>
            <a:ext cx="1065175" cy="765193"/>
          </a:xfrm>
          <a:custGeom>
            <a:avLst/>
            <a:gdLst/>
            <a:ahLst/>
            <a:cxnLst/>
            <a:rect l="l" t="t" r="r" b="b"/>
            <a:pathLst>
              <a:path w="29255" h="21016" extrusionOk="0">
                <a:moveTo>
                  <a:pt x="27387" y="7639"/>
                </a:moveTo>
                <a:lnTo>
                  <a:pt x="24385" y="19415"/>
                </a:lnTo>
                <a:lnTo>
                  <a:pt x="8173" y="19415"/>
                </a:lnTo>
                <a:lnTo>
                  <a:pt x="6505" y="7639"/>
                </a:lnTo>
                <a:close/>
                <a:moveTo>
                  <a:pt x="2903" y="1"/>
                </a:moveTo>
                <a:cubicBezTo>
                  <a:pt x="1302" y="1"/>
                  <a:pt x="1" y="1302"/>
                  <a:pt x="1" y="2869"/>
                </a:cubicBezTo>
                <a:lnTo>
                  <a:pt x="1" y="4737"/>
                </a:lnTo>
                <a:cubicBezTo>
                  <a:pt x="1" y="5171"/>
                  <a:pt x="368" y="5538"/>
                  <a:pt x="801" y="5538"/>
                </a:cubicBezTo>
                <a:cubicBezTo>
                  <a:pt x="1268" y="5538"/>
                  <a:pt x="1602" y="5171"/>
                  <a:pt x="1602" y="4737"/>
                </a:cubicBezTo>
                <a:lnTo>
                  <a:pt x="1602" y="2869"/>
                </a:lnTo>
                <a:cubicBezTo>
                  <a:pt x="1602" y="2169"/>
                  <a:pt x="2202" y="1602"/>
                  <a:pt x="2903" y="1602"/>
                </a:cubicBezTo>
                <a:cubicBezTo>
                  <a:pt x="3503" y="1602"/>
                  <a:pt x="4070" y="2069"/>
                  <a:pt x="4170" y="2703"/>
                </a:cubicBezTo>
                <a:lnTo>
                  <a:pt x="6672" y="20315"/>
                </a:lnTo>
                <a:cubicBezTo>
                  <a:pt x="6739" y="20715"/>
                  <a:pt x="7072" y="21016"/>
                  <a:pt x="7473" y="21016"/>
                </a:cubicBezTo>
                <a:lnTo>
                  <a:pt x="25018" y="21016"/>
                </a:lnTo>
                <a:cubicBezTo>
                  <a:pt x="25385" y="21016"/>
                  <a:pt x="25686" y="20749"/>
                  <a:pt x="25786" y="20382"/>
                </a:cubicBezTo>
                <a:lnTo>
                  <a:pt x="29188" y="7039"/>
                </a:lnTo>
                <a:cubicBezTo>
                  <a:pt x="29255" y="6805"/>
                  <a:pt x="29188" y="6539"/>
                  <a:pt x="29055" y="6338"/>
                </a:cubicBezTo>
                <a:cubicBezTo>
                  <a:pt x="28888" y="6138"/>
                  <a:pt x="28654" y="6038"/>
                  <a:pt x="28421" y="6038"/>
                </a:cubicBezTo>
                <a:lnTo>
                  <a:pt x="6272" y="6038"/>
                </a:lnTo>
                <a:lnTo>
                  <a:pt x="5738" y="2469"/>
                </a:lnTo>
                <a:cubicBezTo>
                  <a:pt x="5538" y="1068"/>
                  <a:pt x="4304" y="1"/>
                  <a:pt x="29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16"/>
          <p:cNvSpPr/>
          <p:nvPr/>
        </p:nvSpPr>
        <p:spPr>
          <a:xfrm>
            <a:off x="1517555" y="2302518"/>
            <a:ext cx="112980" cy="539378"/>
          </a:xfrm>
          <a:custGeom>
            <a:avLst/>
            <a:gdLst/>
            <a:ahLst/>
            <a:cxnLst/>
            <a:rect l="l" t="t" r="r" b="b"/>
            <a:pathLst>
              <a:path w="3103" h="14814" extrusionOk="0">
                <a:moveTo>
                  <a:pt x="798" y="1"/>
                </a:moveTo>
                <a:cubicBezTo>
                  <a:pt x="777" y="1"/>
                  <a:pt x="756" y="2"/>
                  <a:pt x="734" y="3"/>
                </a:cubicBezTo>
                <a:cubicBezTo>
                  <a:pt x="300" y="70"/>
                  <a:pt x="0" y="470"/>
                  <a:pt x="33" y="904"/>
                </a:cubicBezTo>
                <a:lnTo>
                  <a:pt x="1468" y="14080"/>
                </a:lnTo>
                <a:cubicBezTo>
                  <a:pt x="1501" y="14513"/>
                  <a:pt x="1868" y="14814"/>
                  <a:pt x="2268" y="14814"/>
                </a:cubicBezTo>
                <a:lnTo>
                  <a:pt x="2368" y="14814"/>
                </a:lnTo>
                <a:cubicBezTo>
                  <a:pt x="2802" y="14747"/>
                  <a:pt x="3102" y="14347"/>
                  <a:pt x="3069" y="13913"/>
                </a:cubicBezTo>
                <a:lnTo>
                  <a:pt x="1635" y="737"/>
                </a:lnTo>
                <a:cubicBezTo>
                  <a:pt x="1603" y="323"/>
                  <a:pt x="1237" y="1"/>
                  <a:pt x="79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16"/>
          <p:cNvSpPr/>
          <p:nvPr/>
        </p:nvSpPr>
        <p:spPr>
          <a:xfrm>
            <a:off x="1784738" y="2302518"/>
            <a:ext cx="106936" cy="539378"/>
          </a:xfrm>
          <a:custGeom>
            <a:avLst/>
            <a:gdLst/>
            <a:ahLst/>
            <a:cxnLst/>
            <a:rect l="l" t="t" r="r" b="b"/>
            <a:pathLst>
              <a:path w="2937" h="14814" extrusionOk="0">
                <a:moveTo>
                  <a:pt x="2109" y="1"/>
                </a:moveTo>
                <a:cubicBezTo>
                  <a:pt x="1699" y="1"/>
                  <a:pt x="1333" y="323"/>
                  <a:pt x="1302" y="737"/>
                </a:cubicBezTo>
                <a:lnTo>
                  <a:pt x="34" y="13913"/>
                </a:lnTo>
                <a:cubicBezTo>
                  <a:pt x="1" y="14380"/>
                  <a:pt x="334" y="14747"/>
                  <a:pt x="768" y="14814"/>
                </a:cubicBezTo>
                <a:lnTo>
                  <a:pt x="835" y="14814"/>
                </a:lnTo>
                <a:cubicBezTo>
                  <a:pt x="1235" y="14814"/>
                  <a:pt x="1602" y="14480"/>
                  <a:pt x="1635" y="14080"/>
                </a:cubicBezTo>
                <a:lnTo>
                  <a:pt x="2903" y="904"/>
                </a:lnTo>
                <a:cubicBezTo>
                  <a:pt x="2936" y="437"/>
                  <a:pt x="2603" y="70"/>
                  <a:pt x="2169" y="3"/>
                </a:cubicBezTo>
                <a:cubicBezTo>
                  <a:pt x="2149" y="2"/>
                  <a:pt x="2129" y="1"/>
                  <a:pt x="210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16"/>
          <p:cNvSpPr/>
          <p:nvPr/>
        </p:nvSpPr>
        <p:spPr>
          <a:xfrm>
            <a:off x="1325634" y="2459302"/>
            <a:ext cx="772475" cy="58329"/>
          </a:xfrm>
          <a:custGeom>
            <a:avLst/>
            <a:gdLst/>
            <a:ahLst/>
            <a:cxnLst/>
            <a:rect l="l" t="t" r="r" b="b"/>
            <a:pathLst>
              <a:path w="21216" h="1602" extrusionOk="0">
                <a:moveTo>
                  <a:pt x="801" y="0"/>
                </a:moveTo>
                <a:cubicBezTo>
                  <a:pt x="334" y="0"/>
                  <a:pt x="1" y="367"/>
                  <a:pt x="1" y="801"/>
                </a:cubicBezTo>
                <a:cubicBezTo>
                  <a:pt x="1" y="1268"/>
                  <a:pt x="334" y="1601"/>
                  <a:pt x="801" y="1601"/>
                </a:cubicBezTo>
                <a:lnTo>
                  <a:pt x="20415" y="1601"/>
                </a:lnTo>
                <a:cubicBezTo>
                  <a:pt x="20849" y="1601"/>
                  <a:pt x="21216" y="1268"/>
                  <a:pt x="21216" y="801"/>
                </a:cubicBezTo>
                <a:cubicBezTo>
                  <a:pt x="21216" y="367"/>
                  <a:pt x="20849" y="0"/>
                  <a:pt x="204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16"/>
          <p:cNvSpPr/>
          <p:nvPr/>
        </p:nvSpPr>
        <p:spPr>
          <a:xfrm>
            <a:off x="1345077" y="2617179"/>
            <a:ext cx="733625" cy="58329"/>
          </a:xfrm>
          <a:custGeom>
            <a:avLst/>
            <a:gdLst/>
            <a:ahLst/>
            <a:cxnLst/>
            <a:rect l="l" t="t" r="r" b="b"/>
            <a:pathLst>
              <a:path w="20149" h="1602" extrusionOk="0">
                <a:moveTo>
                  <a:pt x="801" y="1"/>
                </a:moveTo>
                <a:cubicBezTo>
                  <a:pt x="367" y="1"/>
                  <a:pt x="0" y="334"/>
                  <a:pt x="0" y="801"/>
                </a:cubicBezTo>
                <a:cubicBezTo>
                  <a:pt x="0" y="1235"/>
                  <a:pt x="367" y="1602"/>
                  <a:pt x="801" y="1602"/>
                </a:cubicBezTo>
                <a:lnTo>
                  <a:pt x="19348" y="1602"/>
                </a:lnTo>
                <a:cubicBezTo>
                  <a:pt x="19781" y="1602"/>
                  <a:pt x="20148" y="1235"/>
                  <a:pt x="20148" y="801"/>
                </a:cubicBezTo>
                <a:cubicBezTo>
                  <a:pt x="20148" y="334"/>
                  <a:pt x="19781" y="1"/>
                  <a:pt x="1934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16"/>
          <p:cNvSpPr/>
          <p:nvPr/>
        </p:nvSpPr>
        <p:spPr>
          <a:xfrm>
            <a:off x="1453181" y="2871035"/>
            <a:ext cx="166430" cy="166430"/>
          </a:xfrm>
          <a:custGeom>
            <a:avLst/>
            <a:gdLst/>
            <a:ahLst/>
            <a:cxnLst/>
            <a:rect l="l" t="t" r="r" b="b"/>
            <a:pathLst>
              <a:path w="4571" h="4571" extrusionOk="0">
                <a:moveTo>
                  <a:pt x="2302" y="1601"/>
                </a:moveTo>
                <a:cubicBezTo>
                  <a:pt x="2669" y="1601"/>
                  <a:pt x="2969" y="1902"/>
                  <a:pt x="2969" y="2269"/>
                </a:cubicBezTo>
                <a:cubicBezTo>
                  <a:pt x="2969" y="2635"/>
                  <a:pt x="2669" y="2936"/>
                  <a:pt x="2302" y="2936"/>
                </a:cubicBezTo>
                <a:cubicBezTo>
                  <a:pt x="1935" y="2936"/>
                  <a:pt x="1635" y="2635"/>
                  <a:pt x="1635" y="2269"/>
                </a:cubicBezTo>
                <a:cubicBezTo>
                  <a:pt x="1635" y="1902"/>
                  <a:pt x="1935" y="1601"/>
                  <a:pt x="2302" y="1601"/>
                </a:cubicBezTo>
                <a:close/>
                <a:moveTo>
                  <a:pt x="2302" y="0"/>
                </a:moveTo>
                <a:cubicBezTo>
                  <a:pt x="1034" y="0"/>
                  <a:pt x="0" y="1034"/>
                  <a:pt x="0" y="2269"/>
                </a:cubicBezTo>
                <a:cubicBezTo>
                  <a:pt x="0" y="3536"/>
                  <a:pt x="1034" y="4570"/>
                  <a:pt x="2302" y="4570"/>
                </a:cubicBezTo>
                <a:cubicBezTo>
                  <a:pt x="3536" y="4570"/>
                  <a:pt x="4570" y="3536"/>
                  <a:pt x="4570" y="2269"/>
                </a:cubicBezTo>
                <a:cubicBezTo>
                  <a:pt x="4570" y="1034"/>
                  <a:pt x="3536" y="0"/>
                  <a:pt x="230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16"/>
          <p:cNvSpPr/>
          <p:nvPr/>
        </p:nvSpPr>
        <p:spPr>
          <a:xfrm>
            <a:off x="1790818" y="2871035"/>
            <a:ext cx="166430" cy="166430"/>
          </a:xfrm>
          <a:custGeom>
            <a:avLst/>
            <a:gdLst/>
            <a:ahLst/>
            <a:cxnLst/>
            <a:rect l="l" t="t" r="r" b="b"/>
            <a:pathLst>
              <a:path w="4571" h="4571" extrusionOk="0">
                <a:moveTo>
                  <a:pt x="2269" y="1601"/>
                </a:moveTo>
                <a:cubicBezTo>
                  <a:pt x="2636" y="1601"/>
                  <a:pt x="2936" y="1902"/>
                  <a:pt x="2936" y="2269"/>
                </a:cubicBezTo>
                <a:cubicBezTo>
                  <a:pt x="2936" y="2635"/>
                  <a:pt x="2636" y="2936"/>
                  <a:pt x="2269" y="2936"/>
                </a:cubicBezTo>
                <a:cubicBezTo>
                  <a:pt x="1902" y="2936"/>
                  <a:pt x="1602" y="2635"/>
                  <a:pt x="1602" y="2269"/>
                </a:cubicBezTo>
                <a:cubicBezTo>
                  <a:pt x="1602" y="1902"/>
                  <a:pt x="1902" y="1601"/>
                  <a:pt x="2269" y="1601"/>
                </a:cubicBezTo>
                <a:close/>
                <a:moveTo>
                  <a:pt x="2269" y="0"/>
                </a:moveTo>
                <a:cubicBezTo>
                  <a:pt x="1035" y="0"/>
                  <a:pt x="0" y="1034"/>
                  <a:pt x="0" y="2269"/>
                </a:cubicBezTo>
                <a:cubicBezTo>
                  <a:pt x="0" y="3536"/>
                  <a:pt x="1035" y="4570"/>
                  <a:pt x="2269" y="4570"/>
                </a:cubicBezTo>
                <a:cubicBezTo>
                  <a:pt x="3536" y="4570"/>
                  <a:pt x="4570" y="3536"/>
                  <a:pt x="4537" y="2269"/>
                </a:cubicBezTo>
                <a:cubicBezTo>
                  <a:pt x="4537" y="1034"/>
                  <a:pt x="3536" y="0"/>
                  <a:pt x="226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16"/>
          <p:cNvSpPr/>
          <p:nvPr/>
        </p:nvSpPr>
        <p:spPr>
          <a:xfrm>
            <a:off x="1100943" y="3333779"/>
            <a:ext cx="1200001" cy="414200"/>
          </a:xfrm>
          <a:custGeom>
            <a:avLst/>
            <a:gdLst/>
            <a:ahLst/>
            <a:cxnLst/>
            <a:rect l="l" t="t" r="r" b="b"/>
            <a:pathLst>
              <a:path w="32958" h="11376" extrusionOk="0">
                <a:moveTo>
                  <a:pt x="2035" y="0"/>
                </a:moveTo>
                <a:cubicBezTo>
                  <a:pt x="901" y="0"/>
                  <a:pt x="1" y="901"/>
                  <a:pt x="1" y="2035"/>
                </a:cubicBezTo>
                <a:lnTo>
                  <a:pt x="1" y="9340"/>
                </a:lnTo>
                <a:cubicBezTo>
                  <a:pt x="1" y="10474"/>
                  <a:pt x="901" y="11375"/>
                  <a:pt x="2035" y="11375"/>
                </a:cubicBezTo>
                <a:lnTo>
                  <a:pt x="30923" y="11375"/>
                </a:lnTo>
                <a:cubicBezTo>
                  <a:pt x="32023" y="11375"/>
                  <a:pt x="32957" y="10474"/>
                  <a:pt x="32957" y="9340"/>
                </a:cubicBezTo>
                <a:lnTo>
                  <a:pt x="32957" y="2035"/>
                </a:lnTo>
                <a:cubicBezTo>
                  <a:pt x="32957" y="901"/>
                  <a:pt x="32023" y="0"/>
                  <a:pt x="309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16"/>
          <p:cNvSpPr/>
          <p:nvPr/>
        </p:nvSpPr>
        <p:spPr>
          <a:xfrm>
            <a:off x="1510237" y="1796154"/>
            <a:ext cx="400838" cy="32805"/>
          </a:xfrm>
          <a:custGeom>
            <a:avLst/>
            <a:gdLst/>
            <a:ahLst/>
            <a:cxnLst/>
            <a:rect l="l" t="t" r="r" b="b"/>
            <a:pathLst>
              <a:path w="11009" h="901" extrusionOk="0">
                <a:moveTo>
                  <a:pt x="401" y="0"/>
                </a:moveTo>
                <a:cubicBezTo>
                  <a:pt x="168" y="0"/>
                  <a:pt x="1" y="200"/>
                  <a:pt x="1" y="434"/>
                </a:cubicBezTo>
                <a:cubicBezTo>
                  <a:pt x="1" y="667"/>
                  <a:pt x="168" y="867"/>
                  <a:pt x="401" y="867"/>
                </a:cubicBezTo>
                <a:lnTo>
                  <a:pt x="10575" y="901"/>
                </a:lnTo>
                <a:cubicBezTo>
                  <a:pt x="10809" y="901"/>
                  <a:pt x="11009" y="701"/>
                  <a:pt x="11009" y="467"/>
                </a:cubicBezTo>
                <a:cubicBezTo>
                  <a:pt x="11009" y="234"/>
                  <a:pt x="10809" y="67"/>
                  <a:pt x="10575" y="33"/>
                </a:cubicBezTo>
                <a:lnTo>
                  <a:pt x="40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16"/>
          <p:cNvSpPr/>
          <p:nvPr/>
        </p:nvSpPr>
        <p:spPr>
          <a:xfrm>
            <a:off x="1550325" y="4034539"/>
            <a:ext cx="291535" cy="290370"/>
          </a:xfrm>
          <a:custGeom>
            <a:avLst/>
            <a:gdLst/>
            <a:ahLst/>
            <a:cxnLst/>
            <a:rect l="l" t="t" r="r" b="b"/>
            <a:pathLst>
              <a:path w="8007" h="7975" extrusionOk="0">
                <a:moveTo>
                  <a:pt x="3977" y="1"/>
                </a:moveTo>
                <a:cubicBezTo>
                  <a:pt x="1803" y="1"/>
                  <a:pt x="34" y="1789"/>
                  <a:pt x="1" y="3971"/>
                </a:cubicBezTo>
                <a:cubicBezTo>
                  <a:pt x="1" y="6173"/>
                  <a:pt x="1802" y="7974"/>
                  <a:pt x="4004" y="7974"/>
                </a:cubicBezTo>
                <a:cubicBezTo>
                  <a:pt x="4024" y="7974"/>
                  <a:pt x="4044" y="7974"/>
                  <a:pt x="4064" y="7974"/>
                </a:cubicBezTo>
                <a:cubicBezTo>
                  <a:pt x="6238" y="7974"/>
                  <a:pt x="8006" y="6186"/>
                  <a:pt x="8006" y="4004"/>
                </a:cubicBezTo>
                <a:cubicBezTo>
                  <a:pt x="8006" y="1803"/>
                  <a:pt x="6239" y="1"/>
                  <a:pt x="4037" y="1"/>
                </a:cubicBezTo>
                <a:cubicBezTo>
                  <a:pt x="4017" y="1"/>
                  <a:pt x="3997" y="1"/>
                  <a:pt x="3977" y="1"/>
                </a:cubicBezTo>
                <a:close/>
              </a:path>
            </a:pathLst>
          </a:custGeom>
          <a:solidFill>
            <a:srgbClr val="C9D6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16"/>
          <p:cNvSpPr/>
          <p:nvPr/>
        </p:nvSpPr>
        <p:spPr>
          <a:xfrm>
            <a:off x="1550325" y="4034539"/>
            <a:ext cx="291535" cy="290370"/>
          </a:xfrm>
          <a:custGeom>
            <a:avLst/>
            <a:gdLst/>
            <a:ahLst/>
            <a:cxnLst/>
            <a:rect l="l" t="t" r="r" b="b"/>
            <a:pathLst>
              <a:path w="8007" h="7975" extrusionOk="0">
                <a:moveTo>
                  <a:pt x="3977" y="1"/>
                </a:moveTo>
                <a:cubicBezTo>
                  <a:pt x="1803" y="1"/>
                  <a:pt x="34" y="1789"/>
                  <a:pt x="1" y="3971"/>
                </a:cubicBezTo>
                <a:cubicBezTo>
                  <a:pt x="1" y="6173"/>
                  <a:pt x="1802" y="7974"/>
                  <a:pt x="4004" y="7974"/>
                </a:cubicBezTo>
                <a:cubicBezTo>
                  <a:pt x="4024" y="7974"/>
                  <a:pt x="4044" y="7974"/>
                  <a:pt x="4064" y="7974"/>
                </a:cubicBezTo>
                <a:cubicBezTo>
                  <a:pt x="6238" y="7974"/>
                  <a:pt x="8006" y="6186"/>
                  <a:pt x="8006" y="4004"/>
                </a:cubicBezTo>
                <a:cubicBezTo>
                  <a:pt x="8006" y="1803"/>
                  <a:pt x="6239" y="1"/>
                  <a:pt x="4037" y="1"/>
                </a:cubicBezTo>
                <a:cubicBezTo>
                  <a:pt x="4017" y="1"/>
                  <a:pt x="3997" y="1"/>
                  <a:pt x="397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16"/>
          <p:cNvSpPr/>
          <p:nvPr/>
        </p:nvSpPr>
        <p:spPr>
          <a:xfrm>
            <a:off x="1586772" y="4069785"/>
            <a:ext cx="219880" cy="218678"/>
          </a:xfrm>
          <a:custGeom>
            <a:avLst/>
            <a:gdLst/>
            <a:ahLst/>
            <a:cxnLst/>
            <a:rect l="l" t="t" r="r" b="b"/>
            <a:pathLst>
              <a:path w="6039" h="6006" extrusionOk="0">
                <a:moveTo>
                  <a:pt x="3036" y="1"/>
                </a:moveTo>
                <a:cubicBezTo>
                  <a:pt x="1368" y="1"/>
                  <a:pt x="0" y="1335"/>
                  <a:pt x="0" y="3003"/>
                </a:cubicBezTo>
                <a:cubicBezTo>
                  <a:pt x="0" y="4671"/>
                  <a:pt x="1335" y="6005"/>
                  <a:pt x="3003" y="6005"/>
                </a:cubicBezTo>
                <a:cubicBezTo>
                  <a:pt x="3023" y="6006"/>
                  <a:pt x="3043" y="6006"/>
                  <a:pt x="3064" y="6006"/>
                </a:cubicBezTo>
                <a:cubicBezTo>
                  <a:pt x="4703" y="6006"/>
                  <a:pt x="6005" y="4684"/>
                  <a:pt x="6005" y="3036"/>
                </a:cubicBezTo>
                <a:cubicBezTo>
                  <a:pt x="6038" y="1368"/>
                  <a:pt x="4670" y="34"/>
                  <a:pt x="30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16"/>
          <p:cNvSpPr/>
          <p:nvPr/>
        </p:nvSpPr>
        <p:spPr>
          <a:xfrm>
            <a:off x="2155181" y="2727358"/>
            <a:ext cx="598799" cy="500201"/>
          </a:xfrm>
          <a:custGeom>
            <a:avLst/>
            <a:gdLst/>
            <a:ahLst/>
            <a:cxnLst/>
            <a:rect l="l" t="t" r="r" b="b"/>
            <a:pathLst>
              <a:path w="16446" h="13738" extrusionOk="0">
                <a:moveTo>
                  <a:pt x="11947" y="1"/>
                </a:moveTo>
                <a:cubicBezTo>
                  <a:pt x="11284" y="1"/>
                  <a:pt x="10643" y="197"/>
                  <a:pt x="10108" y="611"/>
                </a:cubicBezTo>
                <a:lnTo>
                  <a:pt x="1668" y="6882"/>
                </a:lnTo>
                <a:cubicBezTo>
                  <a:pt x="167" y="8016"/>
                  <a:pt x="1" y="10317"/>
                  <a:pt x="1302" y="12052"/>
                </a:cubicBezTo>
                <a:cubicBezTo>
                  <a:pt x="2123" y="13148"/>
                  <a:pt x="3331" y="13738"/>
                  <a:pt x="4488" y="13738"/>
                </a:cubicBezTo>
                <a:cubicBezTo>
                  <a:pt x="5162" y="13738"/>
                  <a:pt x="5819" y="13537"/>
                  <a:pt x="6372" y="13119"/>
                </a:cubicBezTo>
                <a:lnTo>
                  <a:pt x="14778" y="6848"/>
                </a:lnTo>
                <a:cubicBezTo>
                  <a:pt x="16279" y="5714"/>
                  <a:pt x="16446" y="3413"/>
                  <a:pt x="15145" y="1678"/>
                </a:cubicBezTo>
                <a:cubicBezTo>
                  <a:pt x="14318" y="597"/>
                  <a:pt x="13101" y="1"/>
                  <a:pt x="11947" y="1"/>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16"/>
          <p:cNvSpPr/>
          <p:nvPr/>
        </p:nvSpPr>
        <p:spPr>
          <a:xfrm>
            <a:off x="2201350" y="3027382"/>
            <a:ext cx="597561" cy="500164"/>
          </a:xfrm>
          <a:custGeom>
            <a:avLst/>
            <a:gdLst/>
            <a:ahLst/>
            <a:cxnLst/>
            <a:rect l="l" t="t" r="r" b="b"/>
            <a:pathLst>
              <a:path w="16412" h="13737" extrusionOk="0">
                <a:moveTo>
                  <a:pt x="11936" y="0"/>
                </a:moveTo>
                <a:cubicBezTo>
                  <a:pt x="11271" y="0"/>
                  <a:pt x="10621" y="196"/>
                  <a:pt x="10074" y="610"/>
                </a:cubicBezTo>
                <a:lnTo>
                  <a:pt x="1635" y="6881"/>
                </a:lnTo>
                <a:cubicBezTo>
                  <a:pt x="134" y="8015"/>
                  <a:pt x="0" y="10317"/>
                  <a:pt x="1301" y="12051"/>
                </a:cubicBezTo>
                <a:cubicBezTo>
                  <a:pt x="2102" y="13147"/>
                  <a:pt x="3302" y="13737"/>
                  <a:pt x="4456" y="13737"/>
                </a:cubicBezTo>
                <a:cubicBezTo>
                  <a:pt x="5128" y="13737"/>
                  <a:pt x="5785" y="13536"/>
                  <a:pt x="6338" y="13119"/>
                </a:cubicBezTo>
                <a:lnTo>
                  <a:pt x="14777" y="6848"/>
                </a:lnTo>
                <a:cubicBezTo>
                  <a:pt x="16278" y="5713"/>
                  <a:pt x="16412" y="3412"/>
                  <a:pt x="15111" y="1677"/>
                </a:cubicBezTo>
                <a:cubicBezTo>
                  <a:pt x="14306" y="596"/>
                  <a:pt x="13096" y="0"/>
                  <a:pt x="11936" y="0"/>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16"/>
          <p:cNvSpPr/>
          <p:nvPr/>
        </p:nvSpPr>
        <p:spPr>
          <a:xfrm>
            <a:off x="2253563" y="3390507"/>
            <a:ext cx="518660" cy="445185"/>
          </a:xfrm>
          <a:custGeom>
            <a:avLst/>
            <a:gdLst/>
            <a:ahLst/>
            <a:cxnLst/>
            <a:rect l="l" t="t" r="r" b="b"/>
            <a:pathLst>
              <a:path w="14245" h="12227" extrusionOk="0">
                <a:moveTo>
                  <a:pt x="9736" y="1"/>
                </a:moveTo>
                <a:cubicBezTo>
                  <a:pt x="9069" y="1"/>
                  <a:pt x="8420" y="197"/>
                  <a:pt x="7873" y="611"/>
                </a:cubicBezTo>
                <a:lnTo>
                  <a:pt x="1668" y="5381"/>
                </a:lnTo>
                <a:cubicBezTo>
                  <a:pt x="167" y="6515"/>
                  <a:pt x="1" y="8816"/>
                  <a:pt x="1301" y="10518"/>
                </a:cubicBezTo>
                <a:cubicBezTo>
                  <a:pt x="2130" y="11622"/>
                  <a:pt x="3351" y="12227"/>
                  <a:pt x="4516" y="12227"/>
                </a:cubicBezTo>
                <a:cubicBezTo>
                  <a:pt x="5181" y="12227"/>
                  <a:pt x="5827" y="12030"/>
                  <a:pt x="6372" y="11618"/>
                </a:cubicBezTo>
                <a:lnTo>
                  <a:pt x="12576" y="6848"/>
                </a:lnTo>
                <a:cubicBezTo>
                  <a:pt x="14077" y="5714"/>
                  <a:pt x="14244" y="3413"/>
                  <a:pt x="12943" y="1678"/>
                </a:cubicBezTo>
                <a:cubicBezTo>
                  <a:pt x="12116" y="597"/>
                  <a:pt x="10899" y="1"/>
                  <a:pt x="9736" y="1"/>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16"/>
          <p:cNvSpPr/>
          <p:nvPr/>
        </p:nvSpPr>
        <p:spPr>
          <a:xfrm>
            <a:off x="2157621" y="2346575"/>
            <a:ext cx="489496" cy="420353"/>
          </a:xfrm>
          <a:custGeom>
            <a:avLst/>
            <a:gdLst/>
            <a:ahLst/>
            <a:cxnLst/>
            <a:rect l="l" t="t" r="r" b="b"/>
            <a:pathLst>
              <a:path w="13444" h="11545" extrusionOk="0">
                <a:moveTo>
                  <a:pt x="8940" y="1"/>
                </a:moveTo>
                <a:cubicBezTo>
                  <a:pt x="8279" y="1"/>
                  <a:pt x="7639" y="194"/>
                  <a:pt x="7105" y="594"/>
                </a:cubicBezTo>
                <a:lnTo>
                  <a:pt x="1635" y="4697"/>
                </a:lnTo>
                <a:cubicBezTo>
                  <a:pt x="167" y="5831"/>
                  <a:pt x="0" y="8133"/>
                  <a:pt x="1301" y="9868"/>
                </a:cubicBezTo>
                <a:cubicBezTo>
                  <a:pt x="2128" y="10949"/>
                  <a:pt x="3332" y="11545"/>
                  <a:pt x="4485" y="11545"/>
                </a:cubicBezTo>
                <a:cubicBezTo>
                  <a:pt x="5146" y="11545"/>
                  <a:pt x="5791" y="11349"/>
                  <a:pt x="6338" y="10935"/>
                </a:cubicBezTo>
                <a:lnTo>
                  <a:pt x="11775" y="6832"/>
                </a:lnTo>
                <a:cubicBezTo>
                  <a:pt x="13276" y="5698"/>
                  <a:pt x="13443" y="3396"/>
                  <a:pt x="12142" y="1695"/>
                </a:cubicBezTo>
                <a:cubicBezTo>
                  <a:pt x="11315" y="591"/>
                  <a:pt x="10095" y="1"/>
                  <a:pt x="8940" y="1"/>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16"/>
          <p:cNvSpPr/>
          <p:nvPr/>
        </p:nvSpPr>
        <p:spPr>
          <a:xfrm>
            <a:off x="919981" y="2424057"/>
            <a:ext cx="174914" cy="642527"/>
          </a:xfrm>
          <a:custGeom>
            <a:avLst/>
            <a:gdLst/>
            <a:ahLst/>
            <a:cxnLst/>
            <a:rect l="l" t="t" r="r" b="b"/>
            <a:pathLst>
              <a:path w="4804" h="17647" extrusionOk="0">
                <a:moveTo>
                  <a:pt x="801" y="1"/>
                </a:moveTo>
                <a:lnTo>
                  <a:pt x="0" y="7073"/>
                </a:lnTo>
                <a:lnTo>
                  <a:pt x="1335" y="17647"/>
                </a:lnTo>
                <a:cubicBezTo>
                  <a:pt x="1335" y="17647"/>
                  <a:pt x="4804" y="11042"/>
                  <a:pt x="4303" y="6772"/>
                </a:cubicBezTo>
                <a:cubicBezTo>
                  <a:pt x="3836" y="2503"/>
                  <a:pt x="801" y="1"/>
                  <a:pt x="801" y="1"/>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16"/>
          <p:cNvSpPr/>
          <p:nvPr/>
        </p:nvSpPr>
        <p:spPr>
          <a:xfrm>
            <a:off x="1524843" y="1504504"/>
            <a:ext cx="342509" cy="124049"/>
          </a:xfrm>
          <a:custGeom>
            <a:avLst/>
            <a:gdLst/>
            <a:ahLst/>
            <a:cxnLst/>
            <a:rect l="l" t="t" r="r" b="b"/>
            <a:pathLst>
              <a:path w="9407" h="3407" extrusionOk="0">
                <a:moveTo>
                  <a:pt x="4707" y="0"/>
                </a:moveTo>
                <a:cubicBezTo>
                  <a:pt x="3130" y="0"/>
                  <a:pt x="1555" y="601"/>
                  <a:pt x="367" y="1806"/>
                </a:cubicBezTo>
                <a:cubicBezTo>
                  <a:pt x="0" y="2173"/>
                  <a:pt x="0" y="2773"/>
                  <a:pt x="367" y="3140"/>
                </a:cubicBezTo>
                <a:cubicBezTo>
                  <a:pt x="567" y="3307"/>
                  <a:pt x="801" y="3407"/>
                  <a:pt x="1034" y="3407"/>
                </a:cubicBezTo>
                <a:cubicBezTo>
                  <a:pt x="1268" y="3407"/>
                  <a:pt x="1535" y="3307"/>
                  <a:pt x="1701" y="3140"/>
                </a:cubicBezTo>
                <a:cubicBezTo>
                  <a:pt x="2523" y="2302"/>
                  <a:pt x="3614" y="1885"/>
                  <a:pt x="4707" y="1885"/>
                </a:cubicBezTo>
                <a:cubicBezTo>
                  <a:pt x="5790" y="1885"/>
                  <a:pt x="6876" y="2293"/>
                  <a:pt x="7706" y="3107"/>
                </a:cubicBezTo>
                <a:cubicBezTo>
                  <a:pt x="7889" y="3290"/>
                  <a:pt x="8131" y="3382"/>
                  <a:pt x="8373" y="3382"/>
                </a:cubicBezTo>
                <a:cubicBezTo>
                  <a:pt x="8615" y="3382"/>
                  <a:pt x="8856" y="3290"/>
                  <a:pt x="9040" y="3107"/>
                </a:cubicBezTo>
                <a:cubicBezTo>
                  <a:pt x="9407" y="2740"/>
                  <a:pt x="9407" y="2139"/>
                  <a:pt x="9040" y="1772"/>
                </a:cubicBezTo>
                <a:cubicBezTo>
                  <a:pt x="7843" y="592"/>
                  <a:pt x="6274" y="0"/>
                  <a:pt x="47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16"/>
          <p:cNvSpPr/>
          <p:nvPr/>
        </p:nvSpPr>
        <p:spPr>
          <a:xfrm>
            <a:off x="1162901" y="1106280"/>
            <a:ext cx="1066376" cy="275733"/>
          </a:xfrm>
          <a:custGeom>
            <a:avLst/>
            <a:gdLst/>
            <a:ahLst/>
            <a:cxnLst/>
            <a:rect l="l" t="t" r="r" b="b"/>
            <a:pathLst>
              <a:path w="29288" h="7573" extrusionOk="0">
                <a:moveTo>
                  <a:pt x="14644" y="0"/>
                </a:moveTo>
                <a:cubicBezTo>
                  <a:pt x="9240" y="0"/>
                  <a:pt x="4170" y="2135"/>
                  <a:pt x="367" y="5938"/>
                </a:cubicBezTo>
                <a:cubicBezTo>
                  <a:pt x="0" y="6305"/>
                  <a:pt x="0" y="6905"/>
                  <a:pt x="367" y="7305"/>
                </a:cubicBezTo>
                <a:cubicBezTo>
                  <a:pt x="567" y="7472"/>
                  <a:pt x="801" y="7572"/>
                  <a:pt x="1034" y="7572"/>
                </a:cubicBezTo>
                <a:cubicBezTo>
                  <a:pt x="1268" y="7572"/>
                  <a:pt x="1535" y="7472"/>
                  <a:pt x="1702" y="7272"/>
                </a:cubicBezTo>
                <a:cubicBezTo>
                  <a:pt x="5137" y="3803"/>
                  <a:pt x="9741" y="1902"/>
                  <a:pt x="14644" y="1902"/>
                </a:cubicBezTo>
                <a:lnTo>
                  <a:pt x="14677" y="1902"/>
                </a:lnTo>
                <a:cubicBezTo>
                  <a:pt x="19548" y="1902"/>
                  <a:pt x="24151" y="3770"/>
                  <a:pt x="27587" y="7205"/>
                </a:cubicBezTo>
                <a:cubicBezTo>
                  <a:pt x="27770" y="7389"/>
                  <a:pt x="28012" y="7481"/>
                  <a:pt x="28254" y="7481"/>
                </a:cubicBezTo>
                <a:cubicBezTo>
                  <a:pt x="28496" y="7481"/>
                  <a:pt x="28738" y="7389"/>
                  <a:pt x="28921" y="7205"/>
                </a:cubicBezTo>
                <a:cubicBezTo>
                  <a:pt x="29288" y="6838"/>
                  <a:pt x="29288" y="6238"/>
                  <a:pt x="28921" y="5871"/>
                </a:cubicBezTo>
                <a:cubicBezTo>
                  <a:pt x="25118" y="2068"/>
                  <a:pt x="20048" y="0"/>
                  <a:pt x="1464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16"/>
          <p:cNvSpPr/>
          <p:nvPr/>
        </p:nvSpPr>
        <p:spPr>
          <a:xfrm>
            <a:off x="1346903" y="1305447"/>
            <a:ext cx="698380" cy="198034"/>
          </a:xfrm>
          <a:custGeom>
            <a:avLst/>
            <a:gdLst/>
            <a:ahLst/>
            <a:cxnLst/>
            <a:rect l="l" t="t" r="r" b="b"/>
            <a:pathLst>
              <a:path w="19181" h="5439" extrusionOk="0">
                <a:moveTo>
                  <a:pt x="9611" y="1"/>
                </a:moveTo>
                <a:cubicBezTo>
                  <a:pt x="6260" y="1"/>
                  <a:pt x="2911" y="1277"/>
                  <a:pt x="368" y="3837"/>
                </a:cubicBezTo>
                <a:cubicBezTo>
                  <a:pt x="1" y="4204"/>
                  <a:pt x="1" y="4804"/>
                  <a:pt x="368" y="5171"/>
                </a:cubicBezTo>
                <a:cubicBezTo>
                  <a:pt x="568" y="5371"/>
                  <a:pt x="801" y="5438"/>
                  <a:pt x="1035" y="5438"/>
                </a:cubicBezTo>
                <a:cubicBezTo>
                  <a:pt x="1302" y="5438"/>
                  <a:pt x="1535" y="5371"/>
                  <a:pt x="1735" y="5171"/>
                </a:cubicBezTo>
                <a:cubicBezTo>
                  <a:pt x="3895" y="2995"/>
                  <a:pt x="6752" y="1902"/>
                  <a:pt x="9611" y="1902"/>
                </a:cubicBezTo>
                <a:cubicBezTo>
                  <a:pt x="12448" y="1902"/>
                  <a:pt x="15287" y="2978"/>
                  <a:pt x="17446" y="5138"/>
                </a:cubicBezTo>
                <a:cubicBezTo>
                  <a:pt x="17647" y="5321"/>
                  <a:pt x="17897" y="5413"/>
                  <a:pt x="18143" y="5413"/>
                </a:cubicBezTo>
                <a:cubicBezTo>
                  <a:pt x="18389" y="5413"/>
                  <a:pt x="18631" y="5321"/>
                  <a:pt x="18814" y="5138"/>
                </a:cubicBezTo>
                <a:cubicBezTo>
                  <a:pt x="19181" y="4771"/>
                  <a:pt x="19181" y="4170"/>
                  <a:pt x="18814" y="3770"/>
                </a:cubicBezTo>
                <a:cubicBezTo>
                  <a:pt x="16271" y="1260"/>
                  <a:pt x="12940" y="1"/>
                  <a:pt x="961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16"/>
          <p:cNvSpPr/>
          <p:nvPr/>
        </p:nvSpPr>
        <p:spPr>
          <a:xfrm>
            <a:off x="1823625" y="3607551"/>
            <a:ext cx="1900784" cy="1535919"/>
          </a:xfrm>
          <a:custGeom>
            <a:avLst/>
            <a:gdLst/>
            <a:ahLst/>
            <a:cxnLst/>
            <a:rect l="l" t="t" r="r" b="b"/>
            <a:pathLst>
              <a:path w="52205" h="42184" extrusionOk="0">
                <a:moveTo>
                  <a:pt x="7606" y="0"/>
                </a:moveTo>
                <a:cubicBezTo>
                  <a:pt x="7207" y="0"/>
                  <a:pt x="6801" y="71"/>
                  <a:pt x="6405" y="220"/>
                </a:cubicBezTo>
                <a:cubicBezTo>
                  <a:pt x="4637" y="887"/>
                  <a:pt x="3736" y="2855"/>
                  <a:pt x="4403" y="4623"/>
                </a:cubicBezTo>
                <a:lnTo>
                  <a:pt x="12609" y="33044"/>
                </a:lnTo>
                <a:cubicBezTo>
                  <a:pt x="11241" y="31009"/>
                  <a:pt x="9740" y="28974"/>
                  <a:pt x="8473" y="27707"/>
                </a:cubicBezTo>
                <a:cubicBezTo>
                  <a:pt x="6686" y="25979"/>
                  <a:pt x="4314" y="25555"/>
                  <a:pt x="2473" y="25555"/>
                </a:cubicBezTo>
                <a:cubicBezTo>
                  <a:pt x="2252" y="25555"/>
                  <a:pt x="2039" y="25561"/>
                  <a:pt x="1835" y="25572"/>
                </a:cubicBezTo>
                <a:cubicBezTo>
                  <a:pt x="734" y="25605"/>
                  <a:pt x="0" y="26773"/>
                  <a:pt x="500" y="27807"/>
                </a:cubicBezTo>
                <a:cubicBezTo>
                  <a:pt x="1901" y="30742"/>
                  <a:pt x="4670" y="36546"/>
                  <a:pt x="7305" y="42184"/>
                </a:cubicBezTo>
                <a:lnTo>
                  <a:pt x="52204" y="42184"/>
                </a:lnTo>
                <a:cubicBezTo>
                  <a:pt x="51870" y="40149"/>
                  <a:pt x="51403" y="38347"/>
                  <a:pt x="50870" y="37113"/>
                </a:cubicBezTo>
                <a:cubicBezTo>
                  <a:pt x="48601" y="31876"/>
                  <a:pt x="46867" y="24004"/>
                  <a:pt x="44065" y="22936"/>
                </a:cubicBezTo>
                <a:cubicBezTo>
                  <a:pt x="43690" y="22795"/>
                  <a:pt x="43329" y="22734"/>
                  <a:pt x="42985" y="22734"/>
                </a:cubicBezTo>
                <a:cubicBezTo>
                  <a:pt x="40727" y="22734"/>
                  <a:pt x="39195" y="25372"/>
                  <a:pt x="39195" y="25372"/>
                </a:cubicBezTo>
                <a:cubicBezTo>
                  <a:pt x="39195" y="25372"/>
                  <a:pt x="37711" y="20209"/>
                  <a:pt x="33681" y="20209"/>
                </a:cubicBezTo>
                <a:cubicBezTo>
                  <a:pt x="33438" y="20209"/>
                  <a:pt x="33186" y="20228"/>
                  <a:pt x="32924" y="20268"/>
                </a:cubicBezTo>
                <a:cubicBezTo>
                  <a:pt x="29888" y="20768"/>
                  <a:pt x="28854" y="26172"/>
                  <a:pt x="28854" y="26172"/>
                </a:cubicBezTo>
                <a:cubicBezTo>
                  <a:pt x="28854" y="26172"/>
                  <a:pt x="26647" y="18891"/>
                  <a:pt x="22870" y="18891"/>
                </a:cubicBezTo>
                <a:cubicBezTo>
                  <a:pt x="22573" y="18891"/>
                  <a:pt x="22266" y="18936"/>
                  <a:pt x="21949" y="19034"/>
                </a:cubicBezTo>
                <a:cubicBezTo>
                  <a:pt x="20248" y="19567"/>
                  <a:pt x="19281" y="21402"/>
                  <a:pt x="18713" y="23470"/>
                </a:cubicBezTo>
                <a:lnTo>
                  <a:pt x="10808" y="2222"/>
                </a:lnTo>
                <a:cubicBezTo>
                  <a:pt x="10290" y="850"/>
                  <a:pt x="8989" y="0"/>
                  <a:pt x="7606" y="0"/>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6"/>
          <p:cNvSpPr/>
          <p:nvPr/>
        </p:nvSpPr>
        <p:spPr>
          <a:xfrm>
            <a:off x="960672" y="862825"/>
            <a:ext cx="1470843" cy="380316"/>
          </a:xfrm>
          <a:custGeom>
            <a:avLst/>
            <a:gdLst/>
            <a:ahLst/>
            <a:cxnLst/>
            <a:rect l="l" t="t" r="r" b="b"/>
            <a:pathLst>
              <a:path w="29288" h="7573" extrusionOk="0">
                <a:moveTo>
                  <a:pt x="14644" y="0"/>
                </a:moveTo>
                <a:cubicBezTo>
                  <a:pt x="9240" y="0"/>
                  <a:pt x="4170" y="2135"/>
                  <a:pt x="367" y="5938"/>
                </a:cubicBezTo>
                <a:cubicBezTo>
                  <a:pt x="0" y="6305"/>
                  <a:pt x="0" y="6905"/>
                  <a:pt x="367" y="7305"/>
                </a:cubicBezTo>
                <a:cubicBezTo>
                  <a:pt x="567" y="7472"/>
                  <a:pt x="801" y="7572"/>
                  <a:pt x="1034" y="7572"/>
                </a:cubicBezTo>
                <a:cubicBezTo>
                  <a:pt x="1268" y="7572"/>
                  <a:pt x="1535" y="7472"/>
                  <a:pt x="1702" y="7272"/>
                </a:cubicBezTo>
                <a:cubicBezTo>
                  <a:pt x="5137" y="3803"/>
                  <a:pt x="9741" y="1902"/>
                  <a:pt x="14644" y="1902"/>
                </a:cubicBezTo>
                <a:lnTo>
                  <a:pt x="14677" y="1902"/>
                </a:lnTo>
                <a:cubicBezTo>
                  <a:pt x="19548" y="1902"/>
                  <a:pt x="24151" y="3770"/>
                  <a:pt x="27587" y="7205"/>
                </a:cubicBezTo>
                <a:cubicBezTo>
                  <a:pt x="27770" y="7389"/>
                  <a:pt x="28012" y="7481"/>
                  <a:pt x="28254" y="7481"/>
                </a:cubicBezTo>
                <a:cubicBezTo>
                  <a:pt x="28496" y="7481"/>
                  <a:pt x="28738" y="7389"/>
                  <a:pt x="28921" y="7205"/>
                </a:cubicBezTo>
                <a:cubicBezTo>
                  <a:pt x="29288" y="6838"/>
                  <a:pt x="29288" y="6238"/>
                  <a:pt x="28921" y="5871"/>
                </a:cubicBezTo>
                <a:cubicBezTo>
                  <a:pt x="25118" y="2068"/>
                  <a:pt x="20048" y="0"/>
                  <a:pt x="1464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7"/>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Historical Development</a:t>
            </a:r>
            <a:endParaRPr/>
          </a:p>
        </p:txBody>
      </p:sp>
      <p:sp>
        <p:nvSpPr>
          <p:cNvPr id="109" name="Google Shape;109;p17"/>
          <p:cNvSpPr/>
          <p:nvPr/>
        </p:nvSpPr>
        <p:spPr>
          <a:xfrm>
            <a:off x="469613" y="1608325"/>
            <a:ext cx="1926301" cy="1267066"/>
          </a:xfrm>
          <a:custGeom>
            <a:avLst/>
            <a:gdLst/>
            <a:ahLst/>
            <a:cxnLst/>
            <a:rect l="l" t="t" r="r" b="b"/>
            <a:pathLst>
              <a:path w="32311" h="18420" extrusionOk="0">
                <a:moveTo>
                  <a:pt x="0" y="0"/>
                </a:moveTo>
                <a:lnTo>
                  <a:pt x="7964" y="9210"/>
                </a:lnTo>
                <a:lnTo>
                  <a:pt x="0" y="18420"/>
                </a:lnTo>
                <a:lnTo>
                  <a:pt x="24347" y="18420"/>
                </a:lnTo>
                <a:lnTo>
                  <a:pt x="32311" y="9210"/>
                </a:lnTo>
                <a:lnTo>
                  <a:pt x="2434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7"/>
          <p:cNvSpPr txBox="1"/>
          <p:nvPr/>
        </p:nvSpPr>
        <p:spPr>
          <a:xfrm>
            <a:off x="573375" y="3840750"/>
            <a:ext cx="8038800" cy="719700"/>
          </a:xfrm>
          <a:prstGeom prst="rect">
            <a:avLst/>
          </a:prstGeom>
          <a:noFill/>
          <a:ln>
            <a:noFill/>
          </a:ln>
        </p:spPr>
        <p:txBody>
          <a:bodyPr spcFirstLastPara="1" wrap="square" lIns="91425" tIns="91425" rIns="91425" bIns="91425" anchor="ctr" anchorCtr="0">
            <a:noAutofit/>
          </a:bodyPr>
          <a:lstStyle/>
          <a:p>
            <a:pPr marL="457200" lvl="0" indent="-304800" algn="just" rtl="0">
              <a:lnSpc>
                <a:spcPct val="115000"/>
              </a:lnSpc>
              <a:spcBef>
                <a:spcPts val="0"/>
              </a:spcBef>
              <a:spcAft>
                <a:spcPts val="0"/>
              </a:spcAft>
              <a:buClr>
                <a:srgbClr val="D1D5DB"/>
              </a:buClr>
              <a:buSzPts val="1200"/>
              <a:buFont typeface="Roboto"/>
              <a:buChar char="●"/>
            </a:pPr>
            <a:r>
              <a:rPr lang="en" sz="1200" dirty="0">
                <a:solidFill>
                  <a:schemeClr val="dk1"/>
                </a:solidFill>
                <a:latin typeface="Times New Roman"/>
                <a:ea typeface="Times New Roman"/>
                <a:cs typeface="Times New Roman"/>
                <a:sym typeface="Times New Roman"/>
              </a:rPr>
              <a:t>In 1913, the Albrecht brothers, Karl and Theo, opened their first small grocery store in Essen, Germany.</a:t>
            </a:r>
            <a:endParaRPr sz="1200" dirty="0">
              <a:solidFill>
                <a:schemeClr val="dk1"/>
              </a:solidFill>
              <a:latin typeface="Times New Roman"/>
              <a:ea typeface="Times New Roman"/>
              <a:cs typeface="Times New Roman"/>
              <a:sym typeface="Times New Roman"/>
            </a:endParaRPr>
          </a:p>
          <a:p>
            <a:pPr marL="457200" lvl="0" indent="-304800" algn="just" rtl="0">
              <a:lnSpc>
                <a:spcPct val="115000"/>
              </a:lnSpc>
              <a:spcBef>
                <a:spcPts val="0"/>
              </a:spcBef>
              <a:spcAft>
                <a:spcPts val="0"/>
              </a:spcAft>
              <a:buClr>
                <a:srgbClr val="D1D5DB"/>
              </a:buClr>
              <a:buSzPts val="1200"/>
              <a:buFont typeface="Roboto"/>
              <a:buChar char="●"/>
            </a:pPr>
            <a:r>
              <a:rPr lang="en" sz="1200" dirty="0">
                <a:solidFill>
                  <a:schemeClr val="dk1"/>
                </a:solidFill>
                <a:latin typeface="Times New Roman"/>
                <a:ea typeface="Times New Roman"/>
                <a:cs typeface="Times New Roman"/>
                <a:sym typeface="Times New Roman"/>
              </a:rPr>
              <a:t>In 1948, the brothers split the company into two separate entities, Lidl Nord and Lidl Süd, which continue to operate independently to this day.</a:t>
            </a:r>
            <a:endParaRPr sz="1200" dirty="0">
              <a:solidFill>
                <a:schemeClr val="dk1"/>
              </a:solidFill>
              <a:latin typeface="Times New Roman"/>
              <a:ea typeface="Times New Roman"/>
              <a:cs typeface="Times New Roman"/>
              <a:sym typeface="Times New Roman"/>
            </a:endParaRPr>
          </a:p>
          <a:p>
            <a:pPr marL="457200" lvl="0" indent="-304800" algn="just" rtl="0">
              <a:lnSpc>
                <a:spcPct val="115000"/>
              </a:lnSpc>
              <a:spcBef>
                <a:spcPts val="0"/>
              </a:spcBef>
              <a:spcAft>
                <a:spcPts val="0"/>
              </a:spcAft>
              <a:buClr>
                <a:srgbClr val="D1D5DB"/>
              </a:buClr>
              <a:buSzPts val="1200"/>
              <a:buFont typeface="Roboto"/>
              <a:buChar char="●"/>
            </a:pPr>
            <a:r>
              <a:rPr lang="en" sz="1200" dirty="0">
                <a:solidFill>
                  <a:schemeClr val="dk1"/>
                </a:solidFill>
                <a:latin typeface="Times New Roman"/>
                <a:ea typeface="Times New Roman"/>
                <a:cs typeface="Times New Roman"/>
                <a:sym typeface="Times New Roman"/>
              </a:rPr>
              <a:t>In 1960, Lidl opened its first stores outside of Germany in the Netherlands and Austria.</a:t>
            </a:r>
            <a:endParaRPr sz="1200" dirty="0">
              <a:solidFill>
                <a:schemeClr val="dk1"/>
              </a:solidFill>
              <a:latin typeface="Times New Roman"/>
              <a:ea typeface="Times New Roman"/>
              <a:cs typeface="Times New Roman"/>
              <a:sym typeface="Times New Roman"/>
            </a:endParaRPr>
          </a:p>
          <a:p>
            <a:pPr marL="457200" lvl="0" indent="-304800" algn="just" rtl="0">
              <a:lnSpc>
                <a:spcPct val="115000"/>
              </a:lnSpc>
              <a:spcBef>
                <a:spcPts val="0"/>
              </a:spcBef>
              <a:spcAft>
                <a:spcPts val="0"/>
              </a:spcAft>
              <a:buClr>
                <a:srgbClr val="D1D5DB"/>
              </a:buClr>
              <a:buSzPts val="1200"/>
              <a:buFont typeface="Roboto"/>
              <a:buChar char="●"/>
            </a:pPr>
            <a:r>
              <a:rPr lang="en" sz="1200" dirty="0">
                <a:solidFill>
                  <a:schemeClr val="dk1"/>
                </a:solidFill>
                <a:latin typeface="Times New Roman"/>
                <a:ea typeface="Times New Roman"/>
                <a:cs typeface="Times New Roman"/>
                <a:sym typeface="Times New Roman"/>
              </a:rPr>
              <a:t>In 1976, Lidl opened its first store in the United States.</a:t>
            </a:r>
            <a:endParaRPr sz="1200" dirty="0">
              <a:solidFill>
                <a:schemeClr val="dk1"/>
              </a:solidFill>
              <a:latin typeface="Times New Roman"/>
              <a:ea typeface="Times New Roman"/>
              <a:cs typeface="Times New Roman"/>
              <a:sym typeface="Times New Roman"/>
            </a:endParaRPr>
          </a:p>
          <a:p>
            <a:pPr marL="457200" lvl="0" indent="-304800" algn="just" rtl="0">
              <a:lnSpc>
                <a:spcPct val="115000"/>
              </a:lnSpc>
              <a:spcBef>
                <a:spcPts val="0"/>
              </a:spcBef>
              <a:spcAft>
                <a:spcPts val="0"/>
              </a:spcAft>
              <a:buClr>
                <a:srgbClr val="D1D5DB"/>
              </a:buClr>
              <a:buSzPts val="1200"/>
              <a:buFont typeface="Roboto"/>
              <a:buChar char="●"/>
            </a:pPr>
            <a:r>
              <a:rPr lang="en" sz="1200" dirty="0">
                <a:solidFill>
                  <a:schemeClr val="dk1"/>
                </a:solidFill>
                <a:latin typeface="Times New Roman"/>
                <a:ea typeface="Times New Roman"/>
                <a:cs typeface="Times New Roman"/>
                <a:sym typeface="Times New Roman"/>
              </a:rPr>
              <a:t>In 2018, Lidl announced that it plans to open hundreds of new stores across the United States in the coming years in order to expand its presence in the market.</a:t>
            </a:r>
            <a:endParaRPr sz="1200" dirty="0">
              <a:solidFill>
                <a:schemeClr val="dk1"/>
              </a:solidFill>
              <a:latin typeface="Times New Roman"/>
              <a:ea typeface="Times New Roman"/>
              <a:cs typeface="Times New Roman"/>
              <a:sym typeface="Times New Roman"/>
            </a:endParaRPr>
          </a:p>
          <a:p>
            <a:pPr marL="0" lvl="0" indent="0" algn="just" rtl="0">
              <a:lnSpc>
                <a:spcPct val="115000"/>
              </a:lnSpc>
              <a:spcBef>
                <a:spcPts val="0"/>
              </a:spcBef>
              <a:spcAft>
                <a:spcPts val="0"/>
              </a:spcAft>
              <a:buNone/>
            </a:pPr>
            <a:endParaRPr sz="1200" dirty="0">
              <a:solidFill>
                <a:schemeClr val="dk1"/>
              </a:solidFill>
              <a:latin typeface="Roboto"/>
              <a:ea typeface="Roboto"/>
              <a:cs typeface="Roboto"/>
              <a:sym typeface="Roboto"/>
            </a:endParaRPr>
          </a:p>
          <a:p>
            <a:pPr marL="0" lvl="0" indent="0" algn="ctr" rtl="0">
              <a:lnSpc>
                <a:spcPct val="100000"/>
              </a:lnSpc>
              <a:spcBef>
                <a:spcPts val="0"/>
              </a:spcBef>
              <a:spcAft>
                <a:spcPts val="0"/>
              </a:spcAft>
              <a:buNone/>
            </a:pPr>
            <a:endParaRPr dirty="0">
              <a:latin typeface="Roboto"/>
              <a:ea typeface="Roboto"/>
              <a:cs typeface="Roboto"/>
              <a:sym typeface="Roboto"/>
            </a:endParaRPr>
          </a:p>
        </p:txBody>
      </p:sp>
      <p:sp>
        <p:nvSpPr>
          <p:cNvPr id="111" name="Google Shape;111;p17"/>
          <p:cNvSpPr/>
          <p:nvPr/>
        </p:nvSpPr>
        <p:spPr>
          <a:xfrm>
            <a:off x="3599054" y="1608325"/>
            <a:ext cx="1924513" cy="1267066"/>
          </a:xfrm>
          <a:custGeom>
            <a:avLst/>
            <a:gdLst/>
            <a:ahLst/>
            <a:cxnLst/>
            <a:rect l="l" t="t" r="r" b="b"/>
            <a:pathLst>
              <a:path w="32281" h="18420" extrusionOk="0">
                <a:moveTo>
                  <a:pt x="1" y="0"/>
                </a:moveTo>
                <a:lnTo>
                  <a:pt x="7934" y="9210"/>
                </a:lnTo>
                <a:lnTo>
                  <a:pt x="1" y="18420"/>
                </a:lnTo>
                <a:lnTo>
                  <a:pt x="24348" y="18420"/>
                </a:lnTo>
                <a:lnTo>
                  <a:pt x="32281" y="9210"/>
                </a:lnTo>
                <a:lnTo>
                  <a:pt x="2434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7"/>
          <p:cNvSpPr/>
          <p:nvPr/>
        </p:nvSpPr>
        <p:spPr>
          <a:xfrm>
            <a:off x="2033410" y="1608325"/>
            <a:ext cx="1926361" cy="1267066"/>
          </a:xfrm>
          <a:custGeom>
            <a:avLst/>
            <a:gdLst/>
            <a:ahLst/>
            <a:cxnLst/>
            <a:rect l="l" t="t" r="r" b="b"/>
            <a:pathLst>
              <a:path w="32312" h="18420" extrusionOk="0">
                <a:moveTo>
                  <a:pt x="1" y="0"/>
                </a:moveTo>
                <a:lnTo>
                  <a:pt x="7964" y="9210"/>
                </a:lnTo>
                <a:lnTo>
                  <a:pt x="1" y="18420"/>
                </a:lnTo>
                <a:lnTo>
                  <a:pt x="24378" y="18420"/>
                </a:lnTo>
                <a:lnTo>
                  <a:pt x="32311" y="9210"/>
                </a:lnTo>
                <a:lnTo>
                  <a:pt x="2437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7"/>
          <p:cNvSpPr/>
          <p:nvPr/>
        </p:nvSpPr>
        <p:spPr>
          <a:xfrm>
            <a:off x="5162910" y="1608325"/>
            <a:ext cx="1926301" cy="1267066"/>
          </a:xfrm>
          <a:custGeom>
            <a:avLst/>
            <a:gdLst/>
            <a:ahLst/>
            <a:cxnLst/>
            <a:rect l="l" t="t" r="r" b="b"/>
            <a:pathLst>
              <a:path w="32311" h="18420" extrusionOk="0">
                <a:moveTo>
                  <a:pt x="0" y="0"/>
                </a:moveTo>
                <a:lnTo>
                  <a:pt x="7933" y="9210"/>
                </a:lnTo>
                <a:lnTo>
                  <a:pt x="0" y="18420"/>
                </a:lnTo>
                <a:lnTo>
                  <a:pt x="24347" y="18420"/>
                </a:lnTo>
                <a:lnTo>
                  <a:pt x="32311" y="9210"/>
                </a:lnTo>
                <a:lnTo>
                  <a:pt x="2434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4" name="Google Shape;114;p17"/>
          <p:cNvGrpSpPr/>
          <p:nvPr/>
        </p:nvGrpSpPr>
        <p:grpSpPr>
          <a:xfrm>
            <a:off x="1154564" y="1931072"/>
            <a:ext cx="556462" cy="621627"/>
            <a:chOff x="1539481" y="5965820"/>
            <a:chExt cx="642047" cy="621627"/>
          </a:xfrm>
        </p:grpSpPr>
        <p:sp>
          <p:nvSpPr>
            <p:cNvPr id="115" name="Google Shape;115;p17"/>
            <p:cNvSpPr/>
            <p:nvPr/>
          </p:nvSpPr>
          <p:spPr>
            <a:xfrm>
              <a:off x="1539481" y="6110771"/>
              <a:ext cx="642047" cy="476677"/>
            </a:xfrm>
            <a:custGeom>
              <a:avLst/>
              <a:gdLst/>
              <a:ahLst/>
              <a:cxnLst/>
              <a:rect l="l" t="t" r="r" b="b"/>
              <a:pathLst>
                <a:path w="74268" h="55139" extrusionOk="0">
                  <a:moveTo>
                    <a:pt x="67353" y="2420"/>
                  </a:moveTo>
                  <a:lnTo>
                    <a:pt x="67930" y="4840"/>
                  </a:lnTo>
                  <a:lnTo>
                    <a:pt x="6338" y="4840"/>
                  </a:lnTo>
                  <a:lnTo>
                    <a:pt x="6914" y="2420"/>
                  </a:lnTo>
                  <a:close/>
                  <a:moveTo>
                    <a:pt x="71847" y="7202"/>
                  </a:moveTo>
                  <a:lnTo>
                    <a:pt x="71847" y="9622"/>
                  </a:lnTo>
                  <a:lnTo>
                    <a:pt x="2362" y="9622"/>
                  </a:lnTo>
                  <a:lnTo>
                    <a:pt x="2362" y="7202"/>
                  </a:lnTo>
                  <a:close/>
                  <a:moveTo>
                    <a:pt x="67065" y="11984"/>
                  </a:moveTo>
                  <a:lnTo>
                    <a:pt x="67065" y="16766"/>
                  </a:lnTo>
                  <a:lnTo>
                    <a:pt x="7202" y="16766"/>
                  </a:lnTo>
                  <a:lnTo>
                    <a:pt x="7202" y="11984"/>
                  </a:lnTo>
                  <a:close/>
                  <a:moveTo>
                    <a:pt x="28981" y="19186"/>
                  </a:moveTo>
                  <a:lnTo>
                    <a:pt x="25236" y="25178"/>
                  </a:lnTo>
                  <a:lnTo>
                    <a:pt x="7202" y="25178"/>
                  </a:lnTo>
                  <a:lnTo>
                    <a:pt x="7202" y="19186"/>
                  </a:lnTo>
                  <a:close/>
                  <a:moveTo>
                    <a:pt x="23968" y="27598"/>
                  </a:moveTo>
                  <a:lnTo>
                    <a:pt x="23968" y="28751"/>
                  </a:lnTo>
                  <a:lnTo>
                    <a:pt x="7202" y="28751"/>
                  </a:lnTo>
                  <a:lnTo>
                    <a:pt x="7202" y="27598"/>
                  </a:lnTo>
                  <a:close/>
                  <a:moveTo>
                    <a:pt x="66432" y="19186"/>
                  </a:moveTo>
                  <a:lnTo>
                    <a:pt x="71847" y="26734"/>
                  </a:lnTo>
                  <a:lnTo>
                    <a:pt x="71847" y="29211"/>
                  </a:lnTo>
                  <a:lnTo>
                    <a:pt x="70580" y="29845"/>
                  </a:lnTo>
                  <a:lnTo>
                    <a:pt x="68275" y="29096"/>
                  </a:lnTo>
                  <a:lnTo>
                    <a:pt x="68275" y="27310"/>
                  </a:lnTo>
                  <a:lnTo>
                    <a:pt x="64242" y="19186"/>
                  </a:lnTo>
                  <a:close/>
                  <a:moveTo>
                    <a:pt x="33994" y="19186"/>
                  </a:moveTo>
                  <a:lnTo>
                    <a:pt x="29961" y="27310"/>
                  </a:lnTo>
                  <a:lnTo>
                    <a:pt x="29961" y="29096"/>
                  </a:lnTo>
                  <a:lnTo>
                    <a:pt x="27656" y="29903"/>
                  </a:lnTo>
                  <a:lnTo>
                    <a:pt x="26331" y="29211"/>
                  </a:lnTo>
                  <a:lnTo>
                    <a:pt x="26331" y="28751"/>
                  </a:lnTo>
                  <a:lnTo>
                    <a:pt x="26331" y="27944"/>
                  </a:lnTo>
                  <a:lnTo>
                    <a:pt x="31804" y="19186"/>
                  </a:lnTo>
                  <a:close/>
                  <a:moveTo>
                    <a:pt x="40159" y="19186"/>
                  </a:moveTo>
                  <a:lnTo>
                    <a:pt x="37105" y="27368"/>
                  </a:lnTo>
                  <a:lnTo>
                    <a:pt x="37105" y="29096"/>
                  </a:lnTo>
                  <a:lnTo>
                    <a:pt x="34743" y="29903"/>
                  </a:lnTo>
                  <a:lnTo>
                    <a:pt x="32323" y="29096"/>
                  </a:lnTo>
                  <a:lnTo>
                    <a:pt x="32323" y="27829"/>
                  </a:lnTo>
                  <a:lnTo>
                    <a:pt x="36644" y="19186"/>
                  </a:lnTo>
                  <a:close/>
                  <a:moveTo>
                    <a:pt x="45344" y="19186"/>
                  </a:moveTo>
                  <a:lnTo>
                    <a:pt x="44307" y="27425"/>
                  </a:lnTo>
                  <a:lnTo>
                    <a:pt x="44307" y="29096"/>
                  </a:lnTo>
                  <a:lnTo>
                    <a:pt x="41945" y="29903"/>
                  </a:lnTo>
                  <a:lnTo>
                    <a:pt x="39525" y="29096"/>
                  </a:lnTo>
                  <a:lnTo>
                    <a:pt x="39525" y="27771"/>
                  </a:lnTo>
                  <a:lnTo>
                    <a:pt x="42751" y="19186"/>
                  </a:lnTo>
                  <a:close/>
                  <a:moveTo>
                    <a:pt x="50472" y="19186"/>
                  </a:moveTo>
                  <a:lnTo>
                    <a:pt x="51509" y="27656"/>
                  </a:lnTo>
                  <a:lnTo>
                    <a:pt x="51509" y="29096"/>
                  </a:lnTo>
                  <a:lnTo>
                    <a:pt x="49089" y="29903"/>
                  </a:lnTo>
                  <a:lnTo>
                    <a:pt x="46727" y="29096"/>
                  </a:lnTo>
                  <a:lnTo>
                    <a:pt x="46727" y="27656"/>
                  </a:lnTo>
                  <a:lnTo>
                    <a:pt x="47764" y="19186"/>
                  </a:lnTo>
                  <a:close/>
                  <a:moveTo>
                    <a:pt x="55484" y="19186"/>
                  </a:moveTo>
                  <a:lnTo>
                    <a:pt x="58711" y="27771"/>
                  </a:lnTo>
                  <a:lnTo>
                    <a:pt x="58711" y="29096"/>
                  </a:lnTo>
                  <a:lnTo>
                    <a:pt x="56291" y="29903"/>
                  </a:lnTo>
                  <a:lnTo>
                    <a:pt x="53871" y="29096"/>
                  </a:lnTo>
                  <a:lnTo>
                    <a:pt x="53871" y="27598"/>
                  </a:lnTo>
                  <a:lnTo>
                    <a:pt x="52834" y="19186"/>
                  </a:lnTo>
                  <a:close/>
                  <a:moveTo>
                    <a:pt x="61534" y="19186"/>
                  </a:moveTo>
                  <a:lnTo>
                    <a:pt x="65855" y="27886"/>
                  </a:lnTo>
                  <a:lnTo>
                    <a:pt x="65855" y="29096"/>
                  </a:lnTo>
                  <a:lnTo>
                    <a:pt x="63493" y="29903"/>
                  </a:lnTo>
                  <a:lnTo>
                    <a:pt x="61073" y="29096"/>
                  </a:lnTo>
                  <a:lnTo>
                    <a:pt x="61073" y="27368"/>
                  </a:lnTo>
                  <a:lnTo>
                    <a:pt x="58020" y="19186"/>
                  </a:lnTo>
                  <a:close/>
                  <a:moveTo>
                    <a:pt x="59863" y="31228"/>
                  </a:moveTo>
                  <a:lnTo>
                    <a:pt x="61073" y="31631"/>
                  </a:lnTo>
                  <a:lnTo>
                    <a:pt x="61073" y="41945"/>
                  </a:lnTo>
                  <a:lnTo>
                    <a:pt x="38315" y="41945"/>
                  </a:lnTo>
                  <a:lnTo>
                    <a:pt x="38315" y="31228"/>
                  </a:lnTo>
                  <a:lnTo>
                    <a:pt x="41945" y="32438"/>
                  </a:lnTo>
                  <a:lnTo>
                    <a:pt x="45517" y="31228"/>
                  </a:lnTo>
                  <a:lnTo>
                    <a:pt x="49089" y="32438"/>
                  </a:lnTo>
                  <a:lnTo>
                    <a:pt x="52719" y="31228"/>
                  </a:lnTo>
                  <a:lnTo>
                    <a:pt x="56291" y="32438"/>
                  </a:lnTo>
                  <a:lnTo>
                    <a:pt x="59863" y="31228"/>
                  </a:lnTo>
                  <a:close/>
                  <a:moveTo>
                    <a:pt x="10774" y="31170"/>
                  </a:moveTo>
                  <a:lnTo>
                    <a:pt x="10774" y="47937"/>
                  </a:lnTo>
                  <a:lnTo>
                    <a:pt x="7202" y="47937"/>
                  </a:lnTo>
                  <a:lnTo>
                    <a:pt x="7202" y="31170"/>
                  </a:lnTo>
                  <a:close/>
                  <a:moveTo>
                    <a:pt x="23968" y="31170"/>
                  </a:moveTo>
                  <a:lnTo>
                    <a:pt x="23968" y="47937"/>
                  </a:lnTo>
                  <a:lnTo>
                    <a:pt x="13194" y="47937"/>
                  </a:lnTo>
                  <a:lnTo>
                    <a:pt x="13194" y="31170"/>
                  </a:lnTo>
                  <a:close/>
                  <a:moveTo>
                    <a:pt x="29961" y="31631"/>
                  </a:moveTo>
                  <a:lnTo>
                    <a:pt x="29961" y="47937"/>
                  </a:lnTo>
                  <a:lnTo>
                    <a:pt x="26331" y="47937"/>
                  </a:lnTo>
                  <a:lnTo>
                    <a:pt x="26331" y="31919"/>
                  </a:lnTo>
                  <a:lnTo>
                    <a:pt x="27425" y="32438"/>
                  </a:lnTo>
                  <a:lnTo>
                    <a:pt x="29961" y="31631"/>
                  </a:lnTo>
                  <a:close/>
                  <a:moveTo>
                    <a:pt x="67065" y="31228"/>
                  </a:moveTo>
                  <a:lnTo>
                    <a:pt x="67065" y="47937"/>
                  </a:lnTo>
                  <a:lnTo>
                    <a:pt x="32323" y="47937"/>
                  </a:lnTo>
                  <a:lnTo>
                    <a:pt x="32323" y="31631"/>
                  </a:lnTo>
                  <a:lnTo>
                    <a:pt x="34743" y="32438"/>
                  </a:lnTo>
                  <a:lnTo>
                    <a:pt x="35895" y="32035"/>
                  </a:lnTo>
                  <a:lnTo>
                    <a:pt x="35895" y="44365"/>
                  </a:lnTo>
                  <a:lnTo>
                    <a:pt x="63493" y="44365"/>
                  </a:lnTo>
                  <a:lnTo>
                    <a:pt x="63493" y="32438"/>
                  </a:lnTo>
                  <a:lnTo>
                    <a:pt x="67065" y="31228"/>
                  </a:lnTo>
                  <a:close/>
                  <a:moveTo>
                    <a:pt x="71847" y="50357"/>
                  </a:moveTo>
                  <a:lnTo>
                    <a:pt x="71847" y="52719"/>
                  </a:lnTo>
                  <a:lnTo>
                    <a:pt x="2362" y="52719"/>
                  </a:lnTo>
                  <a:lnTo>
                    <a:pt x="2362" y="50357"/>
                  </a:lnTo>
                  <a:close/>
                  <a:moveTo>
                    <a:pt x="5070" y="0"/>
                  </a:moveTo>
                  <a:lnTo>
                    <a:pt x="3860" y="4840"/>
                  </a:lnTo>
                  <a:lnTo>
                    <a:pt x="0" y="4840"/>
                  </a:lnTo>
                  <a:lnTo>
                    <a:pt x="0" y="11984"/>
                  </a:lnTo>
                  <a:lnTo>
                    <a:pt x="4782" y="11984"/>
                  </a:lnTo>
                  <a:lnTo>
                    <a:pt x="4782" y="25178"/>
                  </a:lnTo>
                  <a:lnTo>
                    <a:pt x="4782" y="31170"/>
                  </a:lnTo>
                  <a:lnTo>
                    <a:pt x="4782" y="47937"/>
                  </a:lnTo>
                  <a:lnTo>
                    <a:pt x="0" y="47937"/>
                  </a:lnTo>
                  <a:lnTo>
                    <a:pt x="0" y="55139"/>
                  </a:lnTo>
                  <a:lnTo>
                    <a:pt x="74267" y="55139"/>
                  </a:lnTo>
                  <a:lnTo>
                    <a:pt x="74267" y="47937"/>
                  </a:lnTo>
                  <a:lnTo>
                    <a:pt x="69485" y="47937"/>
                  </a:lnTo>
                  <a:lnTo>
                    <a:pt x="69485" y="32035"/>
                  </a:lnTo>
                  <a:lnTo>
                    <a:pt x="70753" y="32496"/>
                  </a:lnTo>
                  <a:lnTo>
                    <a:pt x="74267" y="30709"/>
                  </a:lnTo>
                  <a:lnTo>
                    <a:pt x="74267" y="25985"/>
                  </a:lnTo>
                  <a:lnTo>
                    <a:pt x="69428" y="19186"/>
                  </a:lnTo>
                  <a:lnTo>
                    <a:pt x="69485" y="19186"/>
                  </a:lnTo>
                  <a:lnTo>
                    <a:pt x="69485" y="11984"/>
                  </a:lnTo>
                  <a:lnTo>
                    <a:pt x="74267" y="11984"/>
                  </a:lnTo>
                  <a:lnTo>
                    <a:pt x="74267" y="4840"/>
                  </a:lnTo>
                  <a:lnTo>
                    <a:pt x="70407" y="4840"/>
                  </a:lnTo>
                  <a:lnTo>
                    <a:pt x="69197" y="0"/>
                  </a:lnTo>
                  <a:close/>
                </a:path>
              </a:pathLst>
            </a:custGeom>
            <a:solidFill>
              <a:srgbClr val="6D71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7"/>
            <p:cNvSpPr/>
            <p:nvPr/>
          </p:nvSpPr>
          <p:spPr>
            <a:xfrm>
              <a:off x="1632623" y="5965820"/>
              <a:ext cx="455764" cy="165872"/>
            </a:xfrm>
            <a:custGeom>
              <a:avLst/>
              <a:gdLst/>
              <a:ahLst/>
              <a:cxnLst/>
              <a:rect l="l" t="t" r="r" b="b"/>
              <a:pathLst>
                <a:path w="52720" h="19187" extrusionOk="0">
                  <a:moveTo>
                    <a:pt x="3573" y="1"/>
                  </a:moveTo>
                  <a:cubicBezTo>
                    <a:pt x="1614" y="1"/>
                    <a:pt x="0" y="1614"/>
                    <a:pt x="0" y="3631"/>
                  </a:cubicBezTo>
                  <a:lnTo>
                    <a:pt x="0" y="19187"/>
                  </a:lnTo>
                  <a:lnTo>
                    <a:pt x="52719" y="19187"/>
                  </a:lnTo>
                  <a:lnTo>
                    <a:pt x="52719" y="3631"/>
                  </a:lnTo>
                  <a:cubicBezTo>
                    <a:pt x="52719" y="1614"/>
                    <a:pt x="51106" y="1"/>
                    <a:pt x="49089" y="1"/>
                  </a:cubicBezTo>
                  <a:close/>
                </a:path>
              </a:pathLst>
            </a:custGeom>
            <a:solidFill>
              <a:srgbClr val="F2EF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7"/>
            <p:cNvSpPr/>
            <p:nvPr/>
          </p:nvSpPr>
          <p:spPr>
            <a:xfrm>
              <a:off x="1673963" y="5997202"/>
              <a:ext cx="72730" cy="103610"/>
            </a:xfrm>
            <a:custGeom>
              <a:avLst/>
              <a:gdLst/>
              <a:ahLst/>
              <a:cxnLst/>
              <a:rect l="l" t="t" r="r" b="b"/>
              <a:pathLst>
                <a:path w="8413" h="11985" extrusionOk="0">
                  <a:moveTo>
                    <a:pt x="3630" y="1"/>
                  </a:moveTo>
                  <a:cubicBezTo>
                    <a:pt x="1614" y="1"/>
                    <a:pt x="0" y="1614"/>
                    <a:pt x="0" y="3573"/>
                  </a:cubicBezTo>
                  <a:cubicBezTo>
                    <a:pt x="0" y="5589"/>
                    <a:pt x="1614" y="7203"/>
                    <a:pt x="3630" y="7203"/>
                  </a:cubicBezTo>
                  <a:lnTo>
                    <a:pt x="4783" y="7203"/>
                  </a:lnTo>
                  <a:cubicBezTo>
                    <a:pt x="5474" y="7203"/>
                    <a:pt x="5993" y="7721"/>
                    <a:pt x="5993" y="8355"/>
                  </a:cubicBezTo>
                  <a:cubicBezTo>
                    <a:pt x="5993" y="9046"/>
                    <a:pt x="5474" y="9565"/>
                    <a:pt x="4783" y="9565"/>
                  </a:cubicBezTo>
                  <a:lnTo>
                    <a:pt x="3630" y="9565"/>
                  </a:lnTo>
                  <a:cubicBezTo>
                    <a:pt x="2939" y="9565"/>
                    <a:pt x="2420" y="9046"/>
                    <a:pt x="2420" y="8355"/>
                  </a:cubicBezTo>
                  <a:lnTo>
                    <a:pt x="0" y="8355"/>
                  </a:lnTo>
                  <a:cubicBezTo>
                    <a:pt x="0" y="10371"/>
                    <a:pt x="1614" y="11985"/>
                    <a:pt x="3630" y="11985"/>
                  </a:cubicBezTo>
                  <a:lnTo>
                    <a:pt x="4783" y="11985"/>
                  </a:lnTo>
                  <a:cubicBezTo>
                    <a:pt x="6799" y="11985"/>
                    <a:pt x="8412" y="10371"/>
                    <a:pt x="8412" y="8355"/>
                  </a:cubicBezTo>
                  <a:cubicBezTo>
                    <a:pt x="8412" y="6396"/>
                    <a:pt x="6799" y="4783"/>
                    <a:pt x="4783" y="4783"/>
                  </a:cubicBezTo>
                  <a:lnTo>
                    <a:pt x="3630" y="4783"/>
                  </a:lnTo>
                  <a:cubicBezTo>
                    <a:pt x="2939" y="4783"/>
                    <a:pt x="2420" y="4264"/>
                    <a:pt x="2420" y="3573"/>
                  </a:cubicBezTo>
                  <a:cubicBezTo>
                    <a:pt x="2420" y="2939"/>
                    <a:pt x="2939" y="2363"/>
                    <a:pt x="3630" y="2363"/>
                  </a:cubicBezTo>
                  <a:lnTo>
                    <a:pt x="4783" y="2363"/>
                  </a:lnTo>
                  <a:cubicBezTo>
                    <a:pt x="5474" y="2363"/>
                    <a:pt x="5993" y="2939"/>
                    <a:pt x="5993" y="3573"/>
                  </a:cubicBezTo>
                  <a:lnTo>
                    <a:pt x="8412" y="3573"/>
                  </a:lnTo>
                  <a:cubicBezTo>
                    <a:pt x="8412" y="1614"/>
                    <a:pt x="6799" y="1"/>
                    <a:pt x="4783" y="1"/>
                  </a:cubicBezTo>
                  <a:close/>
                </a:path>
              </a:pathLst>
            </a:custGeom>
            <a:solidFill>
              <a:srgbClr val="6D71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7"/>
            <p:cNvSpPr/>
            <p:nvPr/>
          </p:nvSpPr>
          <p:spPr>
            <a:xfrm>
              <a:off x="1767104" y="5997202"/>
              <a:ext cx="83191" cy="103610"/>
            </a:xfrm>
            <a:custGeom>
              <a:avLst/>
              <a:gdLst/>
              <a:ahLst/>
              <a:cxnLst/>
              <a:rect l="l" t="t" r="r" b="b"/>
              <a:pathLst>
                <a:path w="9623" h="11985" extrusionOk="0">
                  <a:moveTo>
                    <a:pt x="1" y="1"/>
                  </a:moveTo>
                  <a:lnTo>
                    <a:pt x="1" y="11985"/>
                  </a:lnTo>
                  <a:lnTo>
                    <a:pt x="2421" y="11985"/>
                  </a:lnTo>
                  <a:lnTo>
                    <a:pt x="2421" y="7145"/>
                  </a:lnTo>
                  <a:lnTo>
                    <a:pt x="7203" y="7145"/>
                  </a:lnTo>
                  <a:lnTo>
                    <a:pt x="7203" y="11985"/>
                  </a:lnTo>
                  <a:lnTo>
                    <a:pt x="9623" y="11985"/>
                  </a:lnTo>
                  <a:lnTo>
                    <a:pt x="9623" y="1"/>
                  </a:lnTo>
                  <a:lnTo>
                    <a:pt x="7203" y="1"/>
                  </a:lnTo>
                  <a:lnTo>
                    <a:pt x="7203" y="4783"/>
                  </a:lnTo>
                  <a:lnTo>
                    <a:pt x="2421" y="4783"/>
                  </a:lnTo>
                  <a:lnTo>
                    <a:pt x="2421" y="1"/>
                  </a:lnTo>
                  <a:close/>
                </a:path>
              </a:pathLst>
            </a:custGeom>
            <a:solidFill>
              <a:srgbClr val="6D71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7"/>
            <p:cNvSpPr/>
            <p:nvPr/>
          </p:nvSpPr>
          <p:spPr>
            <a:xfrm>
              <a:off x="1870706" y="5997202"/>
              <a:ext cx="82698" cy="103610"/>
            </a:xfrm>
            <a:custGeom>
              <a:avLst/>
              <a:gdLst/>
              <a:ahLst/>
              <a:cxnLst/>
              <a:rect l="l" t="t" r="r" b="b"/>
              <a:pathLst>
                <a:path w="9566" h="11985" extrusionOk="0">
                  <a:moveTo>
                    <a:pt x="4783" y="2363"/>
                  </a:moveTo>
                  <a:cubicBezTo>
                    <a:pt x="6108" y="2363"/>
                    <a:pt x="7203" y="3458"/>
                    <a:pt x="7203" y="4783"/>
                  </a:cubicBezTo>
                  <a:lnTo>
                    <a:pt x="7203" y="7145"/>
                  </a:lnTo>
                  <a:cubicBezTo>
                    <a:pt x="7203" y="8470"/>
                    <a:pt x="6108" y="9565"/>
                    <a:pt x="4783" y="9565"/>
                  </a:cubicBezTo>
                  <a:cubicBezTo>
                    <a:pt x="3458" y="9565"/>
                    <a:pt x="2421" y="8470"/>
                    <a:pt x="2421" y="7145"/>
                  </a:cubicBezTo>
                  <a:lnTo>
                    <a:pt x="2421" y="4783"/>
                  </a:lnTo>
                  <a:cubicBezTo>
                    <a:pt x="2421" y="3458"/>
                    <a:pt x="3458" y="2363"/>
                    <a:pt x="4783" y="2363"/>
                  </a:cubicBezTo>
                  <a:close/>
                  <a:moveTo>
                    <a:pt x="4783" y="1"/>
                  </a:moveTo>
                  <a:cubicBezTo>
                    <a:pt x="2133" y="1"/>
                    <a:pt x="1" y="2132"/>
                    <a:pt x="1" y="4783"/>
                  </a:cubicBezTo>
                  <a:lnTo>
                    <a:pt x="1" y="7145"/>
                  </a:lnTo>
                  <a:cubicBezTo>
                    <a:pt x="1" y="9795"/>
                    <a:pt x="2133" y="11985"/>
                    <a:pt x="4783" y="11985"/>
                  </a:cubicBezTo>
                  <a:cubicBezTo>
                    <a:pt x="7433" y="11985"/>
                    <a:pt x="9565" y="9795"/>
                    <a:pt x="9565" y="7145"/>
                  </a:cubicBezTo>
                  <a:lnTo>
                    <a:pt x="9565" y="4783"/>
                  </a:lnTo>
                  <a:cubicBezTo>
                    <a:pt x="9565" y="2132"/>
                    <a:pt x="7433" y="1"/>
                    <a:pt x="4783" y="1"/>
                  </a:cubicBezTo>
                  <a:close/>
                </a:path>
              </a:pathLst>
            </a:custGeom>
            <a:solidFill>
              <a:srgbClr val="6D71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7"/>
            <p:cNvSpPr/>
            <p:nvPr/>
          </p:nvSpPr>
          <p:spPr>
            <a:xfrm>
              <a:off x="1974316" y="5997202"/>
              <a:ext cx="72722" cy="103610"/>
            </a:xfrm>
            <a:custGeom>
              <a:avLst/>
              <a:gdLst/>
              <a:ahLst/>
              <a:cxnLst/>
              <a:rect l="l" t="t" r="r" b="b"/>
              <a:pathLst>
                <a:path w="8412" h="11985" extrusionOk="0">
                  <a:moveTo>
                    <a:pt x="4782" y="2363"/>
                  </a:moveTo>
                  <a:cubicBezTo>
                    <a:pt x="5474" y="2363"/>
                    <a:pt x="5992" y="2939"/>
                    <a:pt x="5992" y="3573"/>
                  </a:cubicBezTo>
                  <a:cubicBezTo>
                    <a:pt x="5992" y="4207"/>
                    <a:pt x="5474" y="4783"/>
                    <a:pt x="4782" y="4783"/>
                  </a:cubicBezTo>
                  <a:lnTo>
                    <a:pt x="2420" y="4783"/>
                  </a:lnTo>
                  <a:lnTo>
                    <a:pt x="2420" y="2363"/>
                  </a:lnTo>
                  <a:close/>
                  <a:moveTo>
                    <a:pt x="0" y="1"/>
                  </a:moveTo>
                  <a:lnTo>
                    <a:pt x="0" y="11985"/>
                  </a:lnTo>
                  <a:lnTo>
                    <a:pt x="2420" y="11985"/>
                  </a:lnTo>
                  <a:lnTo>
                    <a:pt x="2420" y="7145"/>
                  </a:lnTo>
                  <a:lnTo>
                    <a:pt x="4782" y="7145"/>
                  </a:lnTo>
                  <a:cubicBezTo>
                    <a:pt x="6799" y="7145"/>
                    <a:pt x="8412" y="5532"/>
                    <a:pt x="8412" y="3573"/>
                  </a:cubicBezTo>
                  <a:cubicBezTo>
                    <a:pt x="8412" y="1614"/>
                    <a:pt x="6799" y="1"/>
                    <a:pt x="4782" y="1"/>
                  </a:cubicBezTo>
                  <a:close/>
                </a:path>
              </a:pathLst>
            </a:custGeom>
            <a:solidFill>
              <a:srgbClr val="6D71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 name="Google Shape;121;p17"/>
          <p:cNvGrpSpPr/>
          <p:nvPr/>
        </p:nvGrpSpPr>
        <p:grpSpPr>
          <a:xfrm>
            <a:off x="2713641" y="1915628"/>
            <a:ext cx="565963" cy="652507"/>
            <a:chOff x="1576836" y="5097154"/>
            <a:chExt cx="653009" cy="652507"/>
          </a:xfrm>
        </p:grpSpPr>
        <p:sp>
          <p:nvSpPr>
            <p:cNvPr id="122" name="Google Shape;122;p17"/>
            <p:cNvSpPr/>
            <p:nvPr/>
          </p:nvSpPr>
          <p:spPr>
            <a:xfrm>
              <a:off x="1777072" y="5170870"/>
              <a:ext cx="199743" cy="199743"/>
            </a:xfrm>
            <a:custGeom>
              <a:avLst/>
              <a:gdLst/>
              <a:ahLst/>
              <a:cxnLst/>
              <a:rect l="l" t="t" r="r" b="b"/>
              <a:pathLst>
                <a:path w="23105" h="23105" extrusionOk="0">
                  <a:moveTo>
                    <a:pt x="11523" y="0"/>
                  </a:moveTo>
                  <a:cubicBezTo>
                    <a:pt x="5185" y="0"/>
                    <a:pt x="0" y="5128"/>
                    <a:pt x="0" y="11524"/>
                  </a:cubicBezTo>
                  <a:cubicBezTo>
                    <a:pt x="0" y="17919"/>
                    <a:pt x="5185" y="23104"/>
                    <a:pt x="11523" y="23104"/>
                  </a:cubicBezTo>
                  <a:cubicBezTo>
                    <a:pt x="17919" y="23104"/>
                    <a:pt x="23104" y="17919"/>
                    <a:pt x="23104" y="11524"/>
                  </a:cubicBezTo>
                  <a:cubicBezTo>
                    <a:pt x="23104" y="5128"/>
                    <a:pt x="17919" y="0"/>
                    <a:pt x="11523" y="0"/>
                  </a:cubicBezTo>
                  <a:close/>
                </a:path>
              </a:pathLst>
            </a:custGeom>
            <a:solidFill>
              <a:srgbClr val="78E8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7"/>
            <p:cNvSpPr/>
            <p:nvPr/>
          </p:nvSpPr>
          <p:spPr>
            <a:xfrm>
              <a:off x="1576836" y="5097154"/>
              <a:ext cx="653009" cy="652507"/>
            </a:xfrm>
            <a:custGeom>
              <a:avLst/>
              <a:gdLst/>
              <a:ahLst/>
              <a:cxnLst/>
              <a:rect l="l" t="t" r="r" b="b"/>
              <a:pathLst>
                <a:path w="75536" h="75478" extrusionOk="0">
                  <a:moveTo>
                    <a:pt x="10947" y="2420"/>
                  </a:moveTo>
                  <a:lnTo>
                    <a:pt x="10947" y="21261"/>
                  </a:lnTo>
                  <a:lnTo>
                    <a:pt x="10947" y="40159"/>
                  </a:lnTo>
                  <a:lnTo>
                    <a:pt x="3688" y="40159"/>
                  </a:lnTo>
                  <a:cubicBezTo>
                    <a:pt x="2996" y="40159"/>
                    <a:pt x="2420" y="39640"/>
                    <a:pt x="2420" y="38949"/>
                  </a:cubicBezTo>
                  <a:lnTo>
                    <a:pt x="2420" y="21261"/>
                  </a:lnTo>
                  <a:lnTo>
                    <a:pt x="2420" y="3630"/>
                  </a:lnTo>
                  <a:cubicBezTo>
                    <a:pt x="2420" y="2939"/>
                    <a:pt x="2996" y="2420"/>
                    <a:pt x="3630" y="2420"/>
                  </a:cubicBezTo>
                  <a:close/>
                  <a:moveTo>
                    <a:pt x="63320" y="2420"/>
                  </a:moveTo>
                  <a:lnTo>
                    <a:pt x="63320" y="34973"/>
                  </a:lnTo>
                  <a:cubicBezTo>
                    <a:pt x="62456" y="34397"/>
                    <a:pt x="61419" y="34051"/>
                    <a:pt x="60267" y="34051"/>
                  </a:cubicBezTo>
                  <a:cubicBezTo>
                    <a:pt x="58999" y="34051"/>
                    <a:pt x="57847" y="34512"/>
                    <a:pt x="56925" y="35261"/>
                  </a:cubicBezTo>
                  <a:cubicBezTo>
                    <a:pt x="56118" y="33129"/>
                    <a:pt x="54160" y="31631"/>
                    <a:pt x="51740" y="31631"/>
                  </a:cubicBezTo>
                  <a:cubicBezTo>
                    <a:pt x="50299" y="31631"/>
                    <a:pt x="48974" y="32208"/>
                    <a:pt x="47937" y="33187"/>
                  </a:cubicBezTo>
                  <a:cubicBezTo>
                    <a:pt x="47015" y="31516"/>
                    <a:pt x="45287" y="30421"/>
                    <a:pt x="43212" y="30421"/>
                  </a:cubicBezTo>
                  <a:cubicBezTo>
                    <a:pt x="42118" y="30421"/>
                    <a:pt x="41081" y="30767"/>
                    <a:pt x="40159" y="31343"/>
                  </a:cubicBezTo>
                  <a:lnTo>
                    <a:pt x="40159" y="21261"/>
                  </a:lnTo>
                  <a:cubicBezTo>
                    <a:pt x="40159" y="18264"/>
                    <a:pt x="37739" y="15787"/>
                    <a:pt x="34685" y="15787"/>
                  </a:cubicBezTo>
                  <a:cubicBezTo>
                    <a:pt x="31689" y="15787"/>
                    <a:pt x="29212" y="18264"/>
                    <a:pt x="29212" y="21261"/>
                  </a:cubicBezTo>
                  <a:lnTo>
                    <a:pt x="29212" y="40159"/>
                  </a:lnTo>
                  <a:lnTo>
                    <a:pt x="13425" y="40159"/>
                  </a:lnTo>
                  <a:lnTo>
                    <a:pt x="13425" y="2420"/>
                  </a:lnTo>
                  <a:close/>
                  <a:moveTo>
                    <a:pt x="71848" y="2420"/>
                  </a:moveTo>
                  <a:cubicBezTo>
                    <a:pt x="72539" y="2420"/>
                    <a:pt x="73058" y="2939"/>
                    <a:pt x="73058" y="3630"/>
                  </a:cubicBezTo>
                  <a:lnTo>
                    <a:pt x="73058" y="38949"/>
                  </a:lnTo>
                  <a:cubicBezTo>
                    <a:pt x="73058" y="39640"/>
                    <a:pt x="72539" y="40159"/>
                    <a:pt x="71848" y="40159"/>
                  </a:cubicBezTo>
                  <a:lnTo>
                    <a:pt x="65740" y="40159"/>
                  </a:lnTo>
                  <a:lnTo>
                    <a:pt x="65740" y="39525"/>
                  </a:lnTo>
                  <a:lnTo>
                    <a:pt x="65740" y="2420"/>
                  </a:lnTo>
                  <a:close/>
                  <a:moveTo>
                    <a:pt x="29212" y="42579"/>
                  </a:moveTo>
                  <a:lnTo>
                    <a:pt x="29212" y="48225"/>
                  </a:lnTo>
                  <a:lnTo>
                    <a:pt x="23969" y="42982"/>
                  </a:lnTo>
                  <a:cubicBezTo>
                    <a:pt x="23853" y="42867"/>
                    <a:pt x="23681" y="42751"/>
                    <a:pt x="23508" y="42579"/>
                  </a:cubicBezTo>
                  <a:close/>
                  <a:moveTo>
                    <a:pt x="3688" y="0"/>
                  </a:moveTo>
                  <a:cubicBezTo>
                    <a:pt x="1671" y="0"/>
                    <a:pt x="0" y="1613"/>
                    <a:pt x="0" y="3630"/>
                  </a:cubicBezTo>
                  <a:lnTo>
                    <a:pt x="0" y="38949"/>
                  </a:lnTo>
                  <a:cubicBezTo>
                    <a:pt x="0" y="40965"/>
                    <a:pt x="1671" y="42579"/>
                    <a:pt x="3688" y="42579"/>
                  </a:cubicBezTo>
                  <a:lnTo>
                    <a:pt x="16709" y="42579"/>
                  </a:lnTo>
                  <a:cubicBezTo>
                    <a:pt x="16536" y="42694"/>
                    <a:pt x="16363" y="42809"/>
                    <a:pt x="16248" y="42982"/>
                  </a:cubicBezTo>
                  <a:cubicBezTo>
                    <a:pt x="15211" y="44019"/>
                    <a:pt x="14635" y="45402"/>
                    <a:pt x="14635" y="46842"/>
                  </a:cubicBezTo>
                  <a:cubicBezTo>
                    <a:pt x="14635" y="48340"/>
                    <a:pt x="15211" y="49665"/>
                    <a:pt x="16248" y="50702"/>
                  </a:cubicBezTo>
                  <a:lnTo>
                    <a:pt x="29212" y="63724"/>
                  </a:lnTo>
                  <a:lnTo>
                    <a:pt x="29212" y="75477"/>
                  </a:lnTo>
                  <a:lnTo>
                    <a:pt x="31689" y="75477"/>
                  </a:lnTo>
                  <a:lnTo>
                    <a:pt x="31689" y="62744"/>
                  </a:lnTo>
                  <a:lnTo>
                    <a:pt x="17977" y="48974"/>
                  </a:lnTo>
                  <a:cubicBezTo>
                    <a:pt x="17400" y="48398"/>
                    <a:pt x="17055" y="47649"/>
                    <a:pt x="17055" y="46842"/>
                  </a:cubicBezTo>
                  <a:cubicBezTo>
                    <a:pt x="17055" y="46035"/>
                    <a:pt x="17343" y="45286"/>
                    <a:pt x="17977" y="44710"/>
                  </a:cubicBezTo>
                  <a:cubicBezTo>
                    <a:pt x="18553" y="44134"/>
                    <a:pt x="19331" y="43846"/>
                    <a:pt x="20108" y="43846"/>
                  </a:cubicBezTo>
                  <a:cubicBezTo>
                    <a:pt x="20886" y="43846"/>
                    <a:pt x="21664" y="44134"/>
                    <a:pt x="22240" y="44710"/>
                  </a:cubicBezTo>
                  <a:lnTo>
                    <a:pt x="31689" y="54102"/>
                  </a:lnTo>
                  <a:lnTo>
                    <a:pt x="31689" y="21261"/>
                  </a:lnTo>
                  <a:cubicBezTo>
                    <a:pt x="31689" y="19590"/>
                    <a:pt x="33014" y="18207"/>
                    <a:pt x="34685" y="18207"/>
                  </a:cubicBezTo>
                  <a:cubicBezTo>
                    <a:pt x="36356" y="18207"/>
                    <a:pt x="37739" y="19590"/>
                    <a:pt x="37739" y="21261"/>
                  </a:cubicBezTo>
                  <a:lnTo>
                    <a:pt x="37739" y="35895"/>
                  </a:lnTo>
                  <a:lnTo>
                    <a:pt x="37739" y="38949"/>
                  </a:lnTo>
                  <a:lnTo>
                    <a:pt x="40159" y="38949"/>
                  </a:lnTo>
                  <a:lnTo>
                    <a:pt x="40159" y="35895"/>
                  </a:lnTo>
                  <a:cubicBezTo>
                    <a:pt x="40159" y="34224"/>
                    <a:pt x="41542" y="32841"/>
                    <a:pt x="43212" y="32841"/>
                  </a:cubicBezTo>
                  <a:cubicBezTo>
                    <a:pt x="44941" y="32841"/>
                    <a:pt x="46266" y="34224"/>
                    <a:pt x="46266" y="35895"/>
                  </a:cubicBezTo>
                  <a:lnTo>
                    <a:pt x="46266" y="37105"/>
                  </a:lnTo>
                  <a:lnTo>
                    <a:pt x="46266" y="38949"/>
                  </a:lnTo>
                  <a:lnTo>
                    <a:pt x="48744" y="38949"/>
                  </a:lnTo>
                  <a:lnTo>
                    <a:pt x="48744" y="37105"/>
                  </a:lnTo>
                  <a:cubicBezTo>
                    <a:pt x="48744" y="35434"/>
                    <a:pt x="50069" y="34051"/>
                    <a:pt x="51740" y="34051"/>
                  </a:cubicBezTo>
                  <a:cubicBezTo>
                    <a:pt x="53468" y="34051"/>
                    <a:pt x="54793" y="35434"/>
                    <a:pt x="54793" y="37105"/>
                  </a:cubicBezTo>
                  <a:lnTo>
                    <a:pt x="54793" y="39525"/>
                  </a:lnTo>
                  <a:lnTo>
                    <a:pt x="54793" y="40159"/>
                  </a:lnTo>
                  <a:lnTo>
                    <a:pt x="57271" y="40159"/>
                  </a:lnTo>
                  <a:lnTo>
                    <a:pt x="57271" y="39525"/>
                  </a:lnTo>
                  <a:cubicBezTo>
                    <a:pt x="57271" y="37854"/>
                    <a:pt x="58596" y="36529"/>
                    <a:pt x="60267" y="36529"/>
                  </a:cubicBezTo>
                  <a:cubicBezTo>
                    <a:pt x="61995" y="36529"/>
                    <a:pt x="63320" y="37854"/>
                    <a:pt x="63320" y="39525"/>
                  </a:cubicBezTo>
                  <a:lnTo>
                    <a:pt x="63320" y="41369"/>
                  </a:lnTo>
                  <a:lnTo>
                    <a:pt x="63320" y="65740"/>
                  </a:lnTo>
                  <a:cubicBezTo>
                    <a:pt x="63320" y="67757"/>
                    <a:pt x="61707" y="69370"/>
                    <a:pt x="59691" y="69370"/>
                  </a:cubicBezTo>
                  <a:lnTo>
                    <a:pt x="58481" y="69370"/>
                  </a:lnTo>
                  <a:lnTo>
                    <a:pt x="58481" y="75477"/>
                  </a:lnTo>
                  <a:lnTo>
                    <a:pt x="60901" y="75477"/>
                  </a:lnTo>
                  <a:lnTo>
                    <a:pt x="60901" y="71675"/>
                  </a:lnTo>
                  <a:cubicBezTo>
                    <a:pt x="63666" y="71099"/>
                    <a:pt x="65740" y="68679"/>
                    <a:pt x="65740" y="65740"/>
                  </a:cubicBezTo>
                  <a:lnTo>
                    <a:pt x="65740" y="42579"/>
                  </a:lnTo>
                  <a:lnTo>
                    <a:pt x="71848" y="42579"/>
                  </a:lnTo>
                  <a:cubicBezTo>
                    <a:pt x="73864" y="42579"/>
                    <a:pt x="75478" y="40965"/>
                    <a:pt x="75478" y="38949"/>
                  </a:cubicBezTo>
                  <a:lnTo>
                    <a:pt x="75478" y="3630"/>
                  </a:lnTo>
                  <a:cubicBezTo>
                    <a:pt x="75535" y="1613"/>
                    <a:pt x="73864" y="0"/>
                    <a:pt x="71848" y="0"/>
                  </a:cubicBezTo>
                  <a:close/>
                </a:path>
              </a:pathLst>
            </a:custGeom>
            <a:solidFill>
              <a:srgbClr val="166A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7"/>
            <p:cNvSpPr/>
            <p:nvPr/>
          </p:nvSpPr>
          <p:spPr>
            <a:xfrm>
              <a:off x="2166572" y="5307348"/>
              <a:ext cx="20930" cy="20930"/>
            </a:xfrm>
            <a:custGeom>
              <a:avLst/>
              <a:gdLst/>
              <a:ahLst/>
              <a:cxnLst/>
              <a:rect l="l" t="t" r="r" b="b"/>
              <a:pathLst>
                <a:path w="2421" h="2421" extrusionOk="0">
                  <a:moveTo>
                    <a:pt x="1" y="0"/>
                  </a:moveTo>
                  <a:lnTo>
                    <a:pt x="1" y="2420"/>
                  </a:lnTo>
                  <a:lnTo>
                    <a:pt x="2421" y="2420"/>
                  </a:lnTo>
                  <a:lnTo>
                    <a:pt x="2421" y="0"/>
                  </a:lnTo>
                  <a:close/>
                </a:path>
              </a:pathLst>
            </a:custGeom>
            <a:solidFill>
              <a:srgbClr val="166A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17"/>
            <p:cNvSpPr/>
            <p:nvPr/>
          </p:nvSpPr>
          <p:spPr>
            <a:xfrm>
              <a:off x="2166572" y="5233624"/>
              <a:ext cx="20930" cy="63273"/>
            </a:xfrm>
            <a:custGeom>
              <a:avLst/>
              <a:gdLst/>
              <a:ahLst/>
              <a:cxnLst/>
              <a:rect l="l" t="t" r="r" b="b"/>
              <a:pathLst>
                <a:path w="2421" h="7319" extrusionOk="0">
                  <a:moveTo>
                    <a:pt x="1" y="1"/>
                  </a:moveTo>
                  <a:lnTo>
                    <a:pt x="1" y="7318"/>
                  </a:lnTo>
                  <a:lnTo>
                    <a:pt x="2421" y="7318"/>
                  </a:lnTo>
                  <a:lnTo>
                    <a:pt x="2421" y="1"/>
                  </a:lnTo>
                  <a:close/>
                </a:path>
              </a:pathLst>
            </a:custGeom>
            <a:solidFill>
              <a:srgbClr val="166A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7"/>
            <p:cNvSpPr/>
            <p:nvPr/>
          </p:nvSpPr>
          <p:spPr>
            <a:xfrm>
              <a:off x="1597757" y="5244084"/>
              <a:ext cx="73725" cy="73733"/>
            </a:xfrm>
            <a:custGeom>
              <a:avLst/>
              <a:gdLst/>
              <a:ahLst/>
              <a:cxnLst/>
              <a:rect l="l" t="t" r="r" b="b"/>
              <a:pathLst>
                <a:path w="8528" h="8529" extrusionOk="0">
                  <a:moveTo>
                    <a:pt x="4264" y="2478"/>
                  </a:moveTo>
                  <a:cubicBezTo>
                    <a:pt x="5301" y="2478"/>
                    <a:pt x="6108" y="3285"/>
                    <a:pt x="6108" y="4265"/>
                  </a:cubicBezTo>
                  <a:cubicBezTo>
                    <a:pt x="6108" y="5302"/>
                    <a:pt x="5301" y="6108"/>
                    <a:pt x="4264" y="6108"/>
                  </a:cubicBezTo>
                  <a:cubicBezTo>
                    <a:pt x="3284" y="6108"/>
                    <a:pt x="2478" y="5302"/>
                    <a:pt x="2478" y="4265"/>
                  </a:cubicBezTo>
                  <a:cubicBezTo>
                    <a:pt x="2478" y="3285"/>
                    <a:pt x="3284" y="2478"/>
                    <a:pt x="4264" y="2478"/>
                  </a:cubicBezTo>
                  <a:close/>
                  <a:moveTo>
                    <a:pt x="4264" y="1"/>
                  </a:moveTo>
                  <a:cubicBezTo>
                    <a:pt x="1902" y="1"/>
                    <a:pt x="0" y="1960"/>
                    <a:pt x="0" y="4265"/>
                  </a:cubicBezTo>
                  <a:cubicBezTo>
                    <a:pt x="0" y="6627"/>
                    <a:pt x="1959" y="8528"/>
                    <a:pt x="4264" y="8528"/>
                  </a:cubicBezTo>
                  <a:cubicBezTo>
                    <a:pt x="6626" y="8528"/>
                    <a:pt x="8527" y="6627"/>
                    <a:pt x="8527" y="4265"/>
                  </a:cubicBezTo>
                  <a:cubicBezTo>
                    <a:pt x="8527" y="1960"/>
                    <a:pt x="6626" y="1"/>
                    <a:pt x="4264" y="1"/>
                  </a:cubicBezTo>
                  <a:close/>
                </a:path>
              </a:pathLst>
            </a:custGeom>
            <a:solidFill>
              <a:srgbClr val="166A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7" name="Google Shape;127;p17"/>
          <p:cNvGrpSpPr/>
          <p:nvPr/>
        </p:nvGrpSpPr>
        <p:grpSpPr>
          <a:xfrm>
            <a:off x="4219891" y="1904916"/>
            <a:ext cx="682952" cy="673930"/>
            <a:chOff x="2413128" y="5015960"/>
            <a:chExt cx="787992" cy="673930"/>
          </a:xfrm>
        </p:grpSpPr>
        <p:sp>
          <p:nvSpPr>
            <p:cNvPr id="128" name="Google Shape;128;p17"/>
            <p:cNvSpPr/>
            <p:nvPr/>
          </p:nvSpPr>
          <p:spPr>
            <a:xfrm>
              <a:off x="2781223" y="5194280"/>
              <a:ext cx="203728" cy="203227"/>
            </a:xfrm>
            <a:custGeom>
              <a:avLst/>
              <a:gdLst/>
              <a:ahLst/>
              <a:cxnLst/>
              <a:rect l="l" t="t" r="r" b="b"/>
              <a:pathLst>
                <a:path w="23566" h="23508" extrusionOk="0">
                  <a:moveTo>
                    <a:pt x="11812" y="0"/>
                  </a:moveTo>
                  <a:cubicBezTo>
                    <a:pt x="5301" y="0"/>
                    <a:pt x="0" y="5243"/>
                    <a:pt x="0" y="11754"/>
                  </a:cubicBezTo>
                  <a:cubicBezTo>
                    <a:pt x="0" y="18207"/>
                    <a:pt x="5301" y="23508"/>
                    <a:pt x="11812" y="23508"/>
                  </a:cubicBezTo>
                  <a:cubicBezTo>
                    <a:pt x="18265" y="23508"/>
                    <a:pt x="23565" y="18207"/>
                    <a:pt x="23565" y="11754"/>
                  </a:cubicBezTo>
                  <a:cubicBezTo>
                    <a:pt x="23565" y="5243"/>
                    <a:pt x="18265" y="0"/>
                    <a:pt x="11812" y="0"/>
                  </a:cubicBezTo>
                  <a:close/>
                </a:path>
              </a:pathLst>
            </a:custGeom>
            <a:solidFill>
              <a:srgbClr val="E9AD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7"/>
            <p:cNvSpPr/>
            <p:nvPr/>
          </p:nvSpPr>
          <p:spPr>
            <a:xfrm>
              <a:off x="2755816" y="5524511"/>
              <a:ext cx="102123" cy="101622"/>
            </a:xfrm>
            <a:custGeom>
              <a:avLst/>
              <a:gdLst/>
              <a:ahLst/>
              <a:cxnLst/>
              <a:rect l="l" t="t" r="r" b="b"/>
              <a:pathLst>
                <a:path w="11813" h="11755" extrusionOk="0">
                  <a:moveTo>
                    <a:pt x="5878" y="2939"/>
                  </a:moveTo>
                  <a:cubicBezTo>
                    <a:pt x="7549" y="2939"/>
                    <a:pt x="8816" y="4264"/>
                    <a:pt x="8816" y="5878"/>
                  </a:cubicBezTo>
                  <a:cubicBezTo>
                    <a:pt x="8816" y="7491"/>
                    <a:pt x="7549" y="8816"/>
                    <a:pt x="5878" y="8816"/>
                  </a:cubicBezTo>
                  <a:cubicBezTo>
                    <a:pt x="4264" y="8816"/>
                    <a:pt x="2939" y="7491"/>
                    <a:pt x="2939" y="5878"/>
                  </a:cubicBezTo>
                  <a:cubicBezTo>
                    <a:pt x="2939" y="4264"/>
                    <a:pt x="4264" y="2939"/>
                    <a:pt x="5878" y="2939"/>
                  </a:cubicBezTo>
                  <a:close/>
                  <a:moveTo>
                    <a:pt x="5878" y="1"/>
                  </a:moveTo>
                  <a:cubicBezTo>
                    <a:pt x="2651" y="1"/>
                    <a:pt x="1" y="2651"/>
                    <a:pt x="1" y="5878"/>
                  </a:cubicBezTo>
                  <a:cubicBezTo>
                    <a:pt x="1" y="9104"/>
                    <a:pt x="2651" y="11755"/>
                    <a:pt x="5878" y="11755"/>
                  </a:cubicBezTo>
                  <a:cubicBezTo>
                    <a:pt x="9162" y="11755"/>
                    <a:pt x="11812" y="9162"/>
                    <a:pt x="11812" y="5878"/>
                  </a:cubicBezTo>
                  <a:cubicBezTo>
                    <a:pt x="11812" y="2651"/>
                    <a:pt x="9162" y="1"/>
                    <a:pt x="5878" y="1"/>
                  </a:cubicBezTo>
                  <a:close/>
                </a:path>
              </a:pathLst>
            </a:custGeom>
            <a:solidFill>
              <a:srgbClr val="6731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7"/>
            <p:cNvSpPr/>
            <p:nvPr/>
          </p:nvSpPr>
          <p:spPr>
            <a:xfrm>
              <a:off x="2413128" y="5015960"/>
              <a:ext cx="787992" cy="673930"/>
            </a:xfrm>
            <a:custGeom>
              <a:avLst/>
              <a:gdLst/>
              <a:ahLst/>
              <a:cxnLst/>
              <a:rect l="l" t="t" r="r" b="b"/>
              <a:pathLst>
                <a:path w="91150" h="77956" extrusionOk="0">
                  <a:moveTo>
                    <a:pt x="49320" y="15442"/>
                  </a:moveTo>
                  <a:lnTo>
                    <a:pt x="53872" y="25698"/>
                  </a:lnTo>
                  <a:lnTo>
                    <a:pt x="49263" y="27541"/>
                  </a:lnTo>
                  <a:lnTo>
                    <a:pt x="44653" y="17113"/>
                  </a:lnTo>
                  <a:lnTo>
                    <a:pt x="49320" y="15442"/>
                  </a:lnTo>
                  <a:close/>
                  <a:moveTo>
                    <a:pt x="18092" y="2997"/>
                  </a:moveTo>
                  <a:lnTo>
                    <a:pt x="39007" y="53238"/>
                  </a:lnTo>
                  <a:cubicBezTo>
                    <a:pt x="38143" y="53699"/>
                    <a:pt x="37336" y="54275"/>
                    <a:pt x="36645" y="54967"/>
                  </a:cubicBezTo>
                  <a:lnTo>
                    <a:pt x="15615" y="5935"/>
                  </a:lnTo>
                  <a:lnTo>
                    <a:pt x="4380" y="5935"/>
                  </a:lnTo>
                  <a:cubicBezTo>
                    <a:pt x="3573" y="5935"/>
                    <a:pt x="2882" y="5244"/>
                    <a:pt x="2882" y="4437"/>
                  </a:cubicBezTo>
                  <a:cubicBezTo>
                    <a:pt x="2882" y="3631"/>
                    <a:pt x="3573" y="2997"/>
                    <a:pt x="4380" y="2997"/>
                  </a:cubicBezTo>
                  <a:close/>
                  <a:moveTo>
                    <a:pt x="66778" y="9219"/>
                  </a:moveTo>
                  <a:lnTo>
                    <a:pt x="81585" y="45575"/>
                  </a:lnTo>
                  <a:lnTo>
                    <a:pt x="55024" y="55543"/>
                  </a:lnTo>
                  <a:cubicBezTo>
                    <a:pt x="52662" y="53065"/>
                    <a:pt x="49263" y="51510"/>
                    <a:pt x="45518" y="51510"/>
                  </a:cubicBezTo>
                  <a:cubicBezTo>
                    <a:pt x="44192" y="51510"/>
                    <a:pt x="42925" y="51682"/>
                    <a:pt x="41715" y="52028"/>
                  </a:cubicBezTo>
                  <a:lnTo>
                    <a:pt x="29443" y="22586"/>
                  </a:lnTo>
                  <a:lnTo>
                    <a:pt x="41830" y="18150"/>
                  </a:lnTo>
                  <a:lnTo>
                    <a:pt x="47707" y="31344"/>
                  </a:lnTo>
                  <a:lnTo>
                    <a:pt x="57790" y="27311"/>
                  </a:lnTo>
                  <a:lnTo>
                    <a:pt x="52086" y="14462"/>
                  </a:lnTo>
                  <a:lnTo>
                    <a:pt x="66778" y="9219"/>
                  </a:lnTo>
                  <a:close/>
                  <a:moveTo>
                    <a:pt x="86246" y="47111"/>
                  </a:moveTo>
                  <a:cubicBezTo>
                    <a:pt x="86617" y="47111"/>
                    <a:pt x="86993" y="47228"/>
                    <a:pt x="87347" y="47476"/>
                  </a:cubicBezTo>
                  <a:cubicBezTo>
                    <a:pt x="87866" y="47822"/>
                    <a:pt x="88211" y="48398"/>
                    <a:pt x="88211" y="49090"/>
                  </a:cubicBezTo>
                  <a:cubicBezTo>
                    <a:pt x="88154" y="49896"/>
                    <a:pt x="87635" y="50645"/>
                    <a:pt x="86886" y="50933"/>
                  </a:cubicBezTo>
                  <a:lnTo>
                    <a:pt x="58308" y="61304"/>
                  </a:lnTo>
                  <a:cubicBezTo>
                    <a:pt x="58020" y="60094"/>
                    <a:pt x="57502" y="59000"/>
                    <a:pt x="56926" y="57963"/>
                  </a:cubicBezTo>
                  <a:lnTo>
                    <a:pt x="85561" y="47246"/>
                  </a:lnTo>
                  <a:cubicBezTo>
                    <a:pt x="85783" y="47157"/>
                    <a:pt x="86013" y="47111"/>
                    <a:pt x="86246" y="47111"/>
                  </a:cubicBezTo>
                  <a:close/>
                  <a:moveTo>
                    <a:pt x="45518" y="54448"/>
                  </a:moveTo>
                  <a:cubicBezTo>
                    <a:pt x="51222" y="54448"/>
                    <a:pt x="55831" y="59057"/>
                    <a:pt x="55831" y="64704"/>
                  </a:cubicBezTo>
                  <a:cubicBezTo>
                    <a:pt x="55831" y="70408"/>
                    <a:pt x="51222" y="75017"/>
                    <a:pt x="45518" y="75017"/>
                  </a:cubicBezTo>
                  <a:cubicBezTo>
                    <a:pt x="39871" y="75017"/>
                    <a:pt x="35262" y="70408"/>
                    <a:pt x="35262" y="64704"/>
                  </a:cubicBezTo>
                  <a:cubicBezTo>
                    <a:pt x="35262" y="59057"/>
                    <a:pt x="39871" y="54448"/>
                    <a:pt x="45518" y="54448"/>
                  </a:cubicBezTo>
                  <a:close/>
                  <a:moveTo>
                    <a:pt x="4380" y="1"/>
                  </a:moveTo>
                  <a:cubicBezTo>
                    <a:pt x="1960" y="1"/>
                    <a:pt x="1" y="2017"/>
                    <a:pt x="1" y="4437"/>
                  </a:cubicBezTo>
                  <a:cubicBezTo>
                    <a:pt x="1" y="6857"/>
                    <a:pt x="1960" y="8816"/>
                    <a:pt x="4380" y="8816"/>
                  </a:cubicBezTo>
                  <a:lnTo>
                    <a:pt x="13714" y="8816"/>
                  </a:lnTo>
                  <a:lnTo>
                    <a:pt x="34513" y="57444"/>
                  </a:lnTo>
                  <a:cubicBezTo>
                    <a:pt x="33130" y="59518"/>
                    <a:pt x="32324" y="62053"/>
                    <a:pt x="32324" y="64704"/>
                  </a:cubicBezTo>
                  <a:cubicBezTo>
                    <a:pt x="32324" y="72021"/>
                    <a:pt x="38258" y="77955"/>
                    <a:pt x="45575" y="77955"/>
                  </a:cubicBezTo>
                  <a:cubicBezTo>
                    <a:pt x="52835" y="77955"/>
                    <a:pt x="58769" y="72021"/>
                    <a:pt x="58769" y="64704"/>
                  </a:cubicBezTo>
                  <a:cubicBezTo>
                    <a:pt x="58769" y="64588"/>
                    <a:pt x="58769" y="64416"/>
                    <a:pt x="58769" y="64300"/>
                  </a:cubicBezTo>
                  <a:lnTo>
                    <a:pt x="87923" y="53699"/>
                  </a:lnTo>
                  <a:cubicBezTo>
                    <a:pt x="89824" y="52950"/>
                    <a:pt x="91150" y="51106"/>
                    <a:pt x="91150" y="49090"/>
                  </a:cubicBezTo>
                  <a:cubicBezTo>
                    <a:pt x="91092" y="47476"/>
                    <a:pt x="90343" y="45978"/>
                    <a:pt x="89018" y="45057"/>
                  </a:cubicBezTo>
                  <a:cubicBezTo>
                    <a:pt x="88179" y="44473"/>
                    <a:pt x="87201" y="44166"/>
                    <a:pt x="86216" y="44166"/>
                  </a:cubicBezTo>
                  <a:cubicBezTo>
                    <a:pt x="85646" y="44166"/>
                    <a:pt x="85073" y="44269"/>
                    <a:pt x="84524" y="44480"/>
                  </a:cubicBezTo>
                  <a:lnTo>
                    <a:pt x="84351" y="44538"/>
                  </a:lnTo>
                  <a:lnTo>
                    <a:pt x="68449" y="5532"/>
                  </a:lnTo>
                  <a:lnTo>
                    <a:pt x="28348" y="19821"/>
                  </a:lnTo>
                  <a:lnTo>
                    <a:pt x="20051" y="1"/>
                  </a:lnTo>
                  <a:close/>
                </a:path>
              </a:pathLst>
            </a:custGeom>
            <a:solidFill>
              <a:srgbClr val="6731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 name="Google Shape;131;p17"/>
          <p:cNvGrpSpPr/>
          <p:nvPr/>
        </p:nvGrpSpPr>
        <p:grpSpPr>
          <a:xfrm>
            <a:off x="5800615" y="1866070"/>
            <a:ext cx="651004" cy="751631"/>
            <a:chOff x="2415125" y="5869688"/>
            <a:chExt cx="751129" cy="751631"/>
          </a:xfrm>
        </p:grpSpPr>
        <p:sp>
          <p:nvSpPr>
            <p:cNvPr id="132" name="Google Shape;132;p17"/>
            <p:cNvSpPr/>
            <p:nvPr/>
          </p:nvSpPr>
          <p:spPr>
            <a:xfrm>
              <a:off x="2948080" y="5869688"/>
              <a:ext cx="218174" cy="218174"/>
            </a:xfrm>
            <a:custGeom>
              <a:avLst/>
              <a:gdLst/>
              <a:ahLst/>
              <a:cxnLst/>
              <a:rect l="l" t="t" r="r" b="b"/>
              <a:pathLst>
                <a:path w="25237" h="25237" extrusionOk="0">
                  <a:moveTo>
                    <a:pt x="12619" y="1"/>
                  </a:moveTo>
                  <a:cubicBezTo>
                    <a:pt x="5647" y="1"/>
                    <a:pt x="1" y="5647"/>
                    <a:pt x="1" y="12619"/>
                  </a:cubicBezTo>
                  <a:cubicBezTo>
                    <a:pt x="1" y="19590"/>
                    <a:pt x="5647" y="25237"/>
                    <a:pt x="12619" y="25237"/>
                  </a:cubicBezTo>
                  <a:cubicBezTo>
                    <a:pt x="19590" y="25237"/>
                    <a:pt x="25237" y="19590"/>
                    <a:pt x="25237" y="12619"/>
                  </a:cubicBezTo>
                  <a:cubicBezTo>
                    <a:pt x="25237" y="5647"/>
                    <a:pt x="19590" y="1"/>
                    <a:pt x="12619" y="1"/>
                  </a:cubicBezTo>
                  <a:close/>
                </a:path>
              </a:pathLst>
            </a:custGeom>
            <a:solidFill>
              <a:srgbClr val="DACC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7"/>
            <p:cNvSpPr/>
            <p:nvPr/>
          </p:nvSpPr>
          <p:spPr>
            <a:xfrm>
              <a:off x="2415125" y="6100311"/>
              <a:ext cx="751129" cy="521008"/>
            </a:xfrm>
            <a:custGeom>
              <a:avLst/>
              <a:gdLst/>
              <a:ahLst/>
              <a:cxnLst/>
              <a:rect l="l" t="t" r="r" b="b"/>
              <a:pathLst>
                <a:path w="86886" h="60267" extrusionOk="0">
                  <a:moveTo>
                    <a:pt x="58826" y="2766"/>
                  </a:moveTo>
                  <a:lnTo>
                    <a:pt x="58826" y="12618"/>
                  </a:lnTo>
                  <a:lnTo>
                    <a:pt x="8412" y="12618"/>
                  </a:lnTo>
                  <a:lnTo>
                    <a:pt x="8412" y="2766"/>
                  </a:lnTo>
                  <a:close/>
                  <a:moveTo>
                    <a:pt x="71617" y="15384"/>
                  </a:moveTo>
                  <a:lnTo>
                    <a:pt x="72712" y="26619"/>
                  </a:lnTo>
                  <a:lnTo>
                    <a:pt x="61650" y="26619"/>
                  </a:lnTo>
                  <a:lnTo>
                    <a:pt x="61650" y="15384"/>
                  </a:lnTo>
                  <a:close/>
                  <a:moveTo>
                    <a:pt x="58826" y="15384"/>
                  </a:moveTo>
                  <a:lnTo>
                    <a:pt x="58826" y="26619"/>
                  </a:lnTo>
                  <a:lnTo>
                    <a:pt x="58826" y="29442"/>
                  </a:lnTo>
                  <a:lnTo>
                    <a:pt x="58826" y="35031"/>
                  </a:lnTo>
                  <a:lnTo>
                    <a:pt x="8412" y="35031"/>
                  </a:lnTo>
                  <a:lnTo>
                    <a:pt x="8412" y="15384"/>
                  </a:lnTo>
                  <a:close/>
                  <a:moveTo>
                    <a:pt x="5589" y="44826"/>
                  </a:moveTo>
                  <a:lnTo>
                    <a:pt x="5589" y="47649"/>
                  </a:lnTo>
                  <a:lnTo>
                    <a:pt x="4206" y="47649"/>
                  </a:lnTo>
                  <a:cubicBezTo>
                    <a:pt x="3400" y="47649"/>
                    <a:pt x="2766" y="47015"/>
                    <a:pt x="2766" y="46266"/>
                  </a:cubicBezTo>
                  <a:cubicBezTo>
                    <a:pt x="2766" y="45459"/>
                    <a:pt x="3400" y="44826"/>
                    <a:pt x="4206" y="44826"/>
                  </a:cubicBezTo>
                  <a:close/>
                  <a:moveTo>
                    <a:pt x="58826" y="37854"/>
                  </a:moveTo>
                  <a:lnTo>
                    <a:pt x="58826" y="47649"/>
                  </a:lnTo>
                  <a:lnTo>
                    <a:pt x="31804" y="47649"/>
                  </a:lnTo>
                  <a:cubicBezTo>
                    <a:pt x="30595" y="43616"/>
                    <a:pt x="26849" y="40620"/>
                    <a:pt x="22413" y="40620"/>
                  </a:cubicBezTo>
                  <a:cubicBezTo>
                    <a:pt x="17977" y="40620"/>
                    <a:pt x="14232" y="43616"/>
                    <a:pt x="13022" y="47649"/>
                  </a:cubicBezTo>
                  <a:lnTo>
                    <a:pt x="8412" y="47649"/>
                  </a:lnTo>
                  <a:lnTo>
                    <a:pt x="8412" y="42060"/>
                  </a:lnTo>
                  <a:lnTo>
                    <a:pt x="8412" y="37854"/>
                  </a:lnTo>
                  <a:close/>
                  <a:moveTo>
                    <a:pt x="78474" y="29442"/>
                  </a:moveTo>
                  <a:lnTo>
                    <a:pt x="78474" y="42060"/>
                  </a:lnTo>
                  <a:lnTo>
                    <a:pt x="78474" y="47649"/>
                  </a:lnTo>
                  <a:lnTo>
                    <a:pt x="78070" y="47649"/>
                  </a:lnTo>
                  <a:cubicBezTo>
                    <a:pt x="76860" y="43616"/>
                    <a:pt x="73115" y="40620"/>
                    <a:pt x="68679" y="40620"/>
                  </a:cubicBezTo>
                  <a:cubicBezTo>
                    <a:pt x="65913" y="40620"/>
                    <a:pt x="63436" y="41772"/>
                    <a:pt x="61650" y="43616"/>
                  </a:cubicBezTo>
                  <a:lnTo>
                    <a:pt x="61650" y="37854"/>
                  </a:lnTo>
                  <a:lnTo>
                    <a:pt x="61650" y="29442"/>
                  </a:lnTo>
                  <a:close/>
                  <a:moveTo>
                    <a:pt x="82680" y="44826"/>
                  </a:moveTo>
                  <a:cubicBezTo>
                    <a:pt x="83429" y="44826"/>
                    <a:pt x="84062" y="45459"/>
                    <a:pt x="84062" y="46266"/>
                  </a:cubicBezTo>
                  <a:cubicBezTo>
                    <a:pt x="84062" y="47015"/>
                    <a:pt x="83429" y="47649"/>
                    <a:pt x="82680" y="47649"/>
                  </a:cubicBezTo>
                  <a:lnTo>
                    <a:pt x="81297" y="47649"/>
                  </a:lnTo>
                  <a:lnTo>
                    <a:pt x="81297" y="44826"/>
                  </a:lnTo>
                  <a:close/>
                  <a:moveTo>
                    <a:pt x="22413" y="43443"/>
                  </a:moveTo>
                  <a:cubicBezTo>
                    <a:pt x="26273" y="43443"/>
                    <a:pt x="29442" y="46554"/>
                    <a:pt x="29442" y="50472"/>
                  </a:cubicBezTo>
                  <a:cubicBezTo>
                    <a:pt x="29442" y="54332"/>
                    <a:pt x="26273" y="57443"/>
                    <a:pt x="22413" y="57443"/>
                  </a:cubicBezTo>
                  <a:cubicBezTo>
                    <a:pt x="18553" y="57443"/>
                    <a:pt x="15384" y="54332"/>
                    <a:pt x="15384" y="50472"/>
                  </a:cubicBezTo>
                  <a:cubicBezTo>
                    <a:pt x="15384" y="46554"/>
                    <a:pt x="18553" y="43443"/>
                    <a:pt x="22413" y="43443"/>
                  </a:cubicBezTo>
                  <a:close/>
                  <a:moveTo>
                    <a:pt x="68679" y="43443"/>
                  </a:moveTo>
                  <a:cubicBezTo>
                    <a:pt x="72539" y="43443"/>
                    <a:pt x="75650" y="46554"/>
                    <a:pt x="75650" y="50472"/>
                  </a:cubicBezTo>
                  <a:cubicBezTo>
                    <a:pt x="75650" y="54332"/>
                    <a:pt x="72539" y="57443"/>
                    <a:pt x="68679" y="57443"/>
                  </a:cubicBezTo>
                  <a:cubicBezTo>
                    <a:pt x="64819" y="57443"/>
                    <a:pt x="61650" y="54332"/>
                    <a:pt x="61650" y="50472"/>
                  </a:cubicBezTo>
                  <a:cubicBezTo>
                    <a:pt x="61650" y="46554"/>
                    <a:pt x="64819" y="43443"/>
                    <a:pt x="68679" y="43443"/>
                  </a:cubicBezTo>
                  <a:close/>
                  <a:moveTo>
                    <a:pt x="5589" y="0"/>
                  </a:moveTo>
                  <a:lnTo>
                    <a:pt x="5589" y="12618"/>
                  </a:lnTo>
                  <a:lnTo>
                    <a:pt x="5589" y="37854"/>
                  </a:lnTo>
                  <a:lnTo>
                    <a:pt x="5589" y="42002"/>
                  </a:lnTo>
                  <a:lnTo>
                    <a:pt x="4206" y="42002"/>
                  </a:lnTo>
                  <a:cubicBezTo>
                    <a:pt x="1844" y="42002"/>
                    <a:pt x="0" y="43904"/>
                    <a:pt x="0" y="46208"/>
                  </a:cubicBezTo>
                  <a:cubicBezTo>
                    <a:pt x="0" y="48571"/>
                    <a:pt x="1844" y="50414"/>
                    <a:pt x="4206" y="50414"/>
                  </a:cubicBezTo>
                  <a:lnTo>
                    <a:pt x="12618" y="50414"/>
                  </a:lnTo>
                  <a:cubicBezTo>
                    <a:pt x="12618" y="55830"/>
                    <a:pt x="16997" y="60267"/>
                    <a:pt x="22413" y="60267"/>
                  </a:cubicBezTo>
                  <a:cubicBezTo>
                    <a:pt x="27829" y="60267"/>
                    <a:pt x="32208" y="55830"/>
                    <a:pt x="32208" y="50414"/>
                  </a:cubicBezTo>
                  <a:lnTo>
                    <a:pt x="58826" y="50414"/>
                  </a:lnTo>
                  <a:cubicBezTo>
                    <a:pt x="58826" y="55830"/>
                    <a:pt x="63263" y="60267"/>
                    <a:pt x="68679" y="60267"/>
                  </a:cubicBezTo>
                  <a:cubicBezTo>
                    <a:pt x="74037" y="60267"/>
                    <a:pt x="78474" y="55830"/>
                    <a:pt x="78474" y="50414"/>
                  </a:cubicBezTo>
                  <a:lnTo>
                    <a:pt x="82680" y="50414"/>
                  </a:lnTo>
                  <a:cubicBezTo>
                    <a:pt x="84984" y="50414"/>
                    <a:pt x="86886" y="48571"/>
                    <a:pt x="86886" y="46208"/>
                  </a:cubicBezTo>
                  <a:cubicBezTo>
                    <a:pt x="86886" y="43904"/>
                    <a:pt x="84984" y="42002"/>
                    <a:pt x="82680" y="42002"/>
                  </a:cubicBezTo>
                  <a:lnTo>
                    <a:pt x="81297" y="42002"/>
                  </a:lnTo>
                  <a:lnTo>
                    <a:pt x="81297" y="26619"/>
                  </a:lnTo>
                  <a:lnTo>
                    <a:pt x="75535" y="26619"/>
                  </a:lnTo>
                  <a:lnTo>
                    <a:pt x="74152" y="12618"/>
                  </a:lnTo>
                  <a:lnTo>
                    <a:pt x="61650" y="12618"/>
                  </a:lnTo>
                  <a:lnTo>
                    <a:pt x="61650" y="0"/>
                  </a:lnTo>
                  <a:close/>
                </a:path>
              </a:pathLst>
            </a:custGeom>
            <a:solidFill>
              <a:srgbClr val="3B29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17"/>
            <p:cNvSpPr/>
            <p:nvPr/>
          </p:nvSpPr>
          <p:spPr>
            <a:xfrm>
              <a:off x="2572524" y="6500272"/>
              <a:ext cx="72722" cy="72238"/>
            </a:xfrm>
            <a:custGeom>
              <a:avLst/>
              <a:gdLst/>
              <a:ahLst/>
              <a:cxnLst/>
              <a:rect l="l" t="t" r="r" b="b"/>
              <a:pathLst>
                <a:path w="8412" h="8356" extrusionOk="0">
                  <a:moveTo>
                    <a:pt x="4206" y="2766"/>
                  </a:moveTo>
                  <a:cubicBezTo>
                    <a:pt x="4955" y="2766"/>
                    <a:pt x="5589" y="3400"/>
                    <a:pt x="5589" y="4149"/>
                  </a:cubicBezTo>
                  <a:cubicBezTo>
                    <a:pt x="5589" y="4956"/>
                    <a:pt x="4955" y="5590"/>
                    <a:pt x="4206" y="5590"/>
                  </a:cubicBezTo>
                  <a:cubicBezTo>
                    <a:pt x="3457" y="5590"/>
                    <a:pt x="2823" y="4956"/>
                    <a:pt x="2823" y="4149"/>
                  </a:cubicBezTo>
                  <a:cubicBezTo>
                    <a:pt x="2823" y="3400"/>
                    <a:pt x="3399" y="2766"/>
                    <a:pt x="4206" y="2766"/>
                  </a:cubicBezTo>
                  <a:close/>
                  <a:moveTo>
                    <a:pt x="4206" y="1"/>
                  </a:moveTo>
                  <a:cubicBezTo>
                    <a:pt x="1901" y="1"/>
                    <a:pt x="0" y="1845"/>
                    <a:pt x="0" y="4207"/>
                  </a:cubicBezTo>
                  <a:cubicBezTo>
                    <a:pt x="0" y="6512"/>
                    <a:pt x="1901" y="8355"/>
                    <a:pt x="4206" y="8355"/>
                  </a:cubicBezTo>
                  <a:cubicBezTo>
                    <a:pt x="6511" y="8355"/>
                    <a:pt x="8412" y="6512"/>
                    <a:pt x="8412" y="4207"/>
                  </a:cubicBezTo>
                  <a:cubicBezTo>
                    <a:pt x="8412" y="1845"/>
                    <a:pt x="6511" y="1"/>
                    <a:pt x="4206" y="1"/>
                  </a:cubicBezTo>
                  <a:close/>
                </a:path>
              </a:pathLst>
            </a:custGeom>
            <a:solidFill>
              <a:srgbClr val="3B29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7"/>
            <p:cNvSpPr/>
            <p:nvPr/>
          </p:nvSpPr>
          <p:spPr>
            <a:xfrm>
              <a:off x="2972485" y="6500272"/>
              <a:ext cx="72730" cy="72238"/>
            </a:xfrm>
            <a:custGeom>
              <a:avLst/>
              <a:gdLst/>
              <a:ahLst/>
              <a:cxnLst/>
              <a:rect l="l" t="t" r="r" b="b"/>
              <a:pathLst>
                <a:path w="8413" h="8356" extrusionOk="0">
                  <a:moveTo>
                    <a:pt x="4207" y="2766"/>
                  </a:moveTo>
                  <a:cubicBezTo>
                    <a:pt x="4956" y="2766"/>
                    <a:pt x="5590" y="3400"/>
                    <a:pt x="5590" y="4149"/>
                  </a:cubicBezTo>
                  <a:cubicBezTo>
                    <a:pt x="5590" y="4956"/>
                    <a:pt x="4956" y="5590"/>
                    <a:pt x="4207" y="5590"/>
                  </a:cubicBezTo>
                  <a:cubicBezTo>
                    <a:pt x="3400" y="5590"/>
                    <a:pt x="2766" y="4956"/>
                    <a:pt x="2766" y="4149"/>
                  </a:cubicBezTo>
                  <a:cubicBezTo>
                    <a:pt x="2766" y="3400"/>
                    <a:pt x="3400" y="2766"/>
                    <a:pt x="4207" y="2766"/>
                  </a:cubicBezTo>
                  <a:close/>
                  <a:moveTo>
                    <a:pt x="4207" y="1"/>
                  </a:moveTo>
                  <a:cubicBezTo>
                    <a:pt x="1845" y="1"/>
                    <a:pt x="1" y="1845"/>
                    <a:pt x="1" y="4207"/>
                  </a:cubicBezTo>
                  <a:cubicBezTo>
                    <a:pt x="1" y="6512"/>
                    <a:pt x="1845" y="8355"/>
                    <a:pt x="4207" y="8355"/>
                  </a:cubicBezTo>
                  <a:cubicBezTo>
                    <a:pt x="6511" y="8355"/>
                    <a:pt x="8413" y="6512"/>
                    <a:pt x="8413" y="4207"/>
                  </a:cubicBezTo>
                  <a:cubicBezTo>
                    <a:pt x="8413" y="1845"/>
                    <a:pt x="6511" y="1"/>
                    <a:pt x="4207" y="1"/>
                  </a:cubicBezTo>
                  <a:close/>
                </a:path>
              </a:pathLst>
            </a:custGeom>
            <a:solidFill>
              <a:srgbClr val="3B29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7"/>
            <p:cNvSpPr/>
            <p:nvPr/>
          </p:nvSpPr>
          <p:spPr>
            <a:xfrm>
              <a:off x="2475389" y="5894102"/>
              <a:ext cx="448295" cy="24413"/>
            </a:xfrm>
            <a:custGeom>
              <a:avLst/>
              <a:gdLst/>
              <a:ahLst/>
              <a:cxnLst/>
              <a:rect l="l" t="t" r="r" b="b"/>
              <a:pathLst>
                <a:path w="51856" h="2824" extrusionOk="0">
                  <a:moveTo>
                    <a:pt x="1" y="0"/>
                  </a:moveTo>
                  <a:lnTo>
                    <a:pt x="1" y="2823"/>
                  </a:lnTo>
                  <a:lnTo>
                    <a:pt x="51855" y="2823"/>
                  </a:lnTo>
                  <a:lnTo>
                    <a:pt x="51855" y="0"/>
                  </a:lnTo>
                  <a:close/>
                </a:path>
              </a:pathLst>
            </a:custGeom>
            <a:solidFill>
              <a:srgbClr val="3B29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7"/>
            <p:cNvSpPr/>
            <p:nvPr/>
          </p:nvSpPr>
          <p:spPr>
            <a:xfrm>
              <a:off x="2427081" y="5954867"/>
              <a:ext cx="484647" cy="23912"/>
            </a:xfrm>
            <a:custGeom>
              <a:avLst/>
              <a:gdLst/>
              <a:ahLst/>
              <a:cxnLst/>
              <a:rect l="l" t="t" r="r" b="b"/>
              <a:pathLst>
                <a:path w="56061" h="2766" extrusionOk="0">
                  <a:moveTo>
                    <a:pt x="0" y="0"/>
                  </a:moveTo>
                  <a:lnTo>
                    <a:pt x="0" y="2766"/>
                  </a:lnTo>
                  <a:lnTo>
                    <a:pt x="56061" y="2766"/>
                  </a:lnTo>
                  <a:lnTo>
                    <a:pt x="56061" y="0"/>
                  </a:lnTo>
                  <a:close/>
                </a:path>
              </a:pathLst>
            </a:custGeom>
            <a:solidFill>
              <a:srgbClr val="3B29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7"/>
            <p:cNvSpPr/>
            <p:nvPr/>
          </p:nvSpPr>
          <p:spPr>
            <a:xfrm>
              <a:off x="2475389" y="6015132"/>
              <a:ext cx="448295" cy="24413"/>
            </a:xfrm>
            <a:custGeom>
              <a:avLst/>
              <a:gdLst/>
              <a:ahLst/>
              <a:cxnLst/>
              <a:rect l="l" t="t" r="r" b="b"/>
              <a:pathLst>
                <a:path w="51856" h="2824" extrusionOk="0">
                  <a:moveTo>
                    <a:pt x="1" y="1"/>
                  </a:moveTo>
                  <a:lnTo>
                    <a:pt x="1" y="2824"/>
                  </a:lnTo>
                  <a:lnTo>
                    <a:pt x="51855" y="2824"/>
                  </a:lnTo>
                  <a:lnTo>
                    <a:pt x="51855" y="1"/>
                  </a:lnTo>
                  <a:close/>
                </a:path>
              </a:pathLst>
            </a:custGeom>
            <a:solidFill>
              <a:srgbClr val="3B29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7"/>
            <p:cNvSpPr/>
            <p:nvPr/>
          </p:nvSpPr>
          <p:spPr>
            <a:xfrm>
              <a:off x="3008846" y="5906049"/>
              <a:ext cx="96642" cy="145452"/>
            </a:xfrm>
            <a:custGeom>
              <a:avLst/>
              <a:gdLst/>
              <a:ahLst/>
              <a:cxnLst/>
              <a:rect l="l" t="t" r="r" b="b"/>
              <a:pathLst>
                <a:path w="11179" h="16825" extrusionOk="0">
                  <a:moveTo>
                    <a:pt x="4207" y="1"/>
                  </a:moveTo>
                  <a:lnTo>
                    <a:pt x="4207" y="1441"/>
                  </a:lnTo>
                  <a:cubicBezTo>
                    <a:pt x="1902" y="1441"/>
                    <a:pt x="1" y="3285"/>
                    <a:pt x="1" y="5647"/>
                  </a:cubicBezTo>
                  <a:cubicBezTo>
                    <a:pt x="1" y="7952"/>
                    <a:pt x="1902" y="9853"/>
                    <a:pt x="4207" y="9853"/>
                  </a:cubicBezTo>
                  <a:lnTo>
                    <a:pt x="6972" y="9853"/>
                  </a:lnTo>
                  <a:cubicBezTo>
                    <a:pt x="7779" y="9853"/>
                    <a:pt x="8413" y="10487"/>
                    <a:pt x="8413" y="11236"/>
                  </a:cubicBezTo>
                  <a:cubicBezTo>
                    <a:pt x="8413" y="12043"/>
                    <a:pt x="7779" y="12619"/>
                    <a:pt x="6972" y="12619"/>
                  </a:cubicBezTo>
                  <a:lnTo>
                    <a:pt x="4207" y="12619"/>
                  </a:lnTo>
                  <a:cubicBezTo>
                    <a:pt x="3400" y="12619"/>
                    <a:pt x="2766" y="12043"/>
                    <a:pt x="2766" y="11236"/>
                  </a:cubicBezTo>
                  <a:lnTo>
                    <a:pt x="1" y="11236"/>
                  </a:lnTo>
                  <a:cubicBezTo>
                    <a:pt x="1" y="13541"/>
                    <a:pt x="1902" y="15442"/>
                    <a:pt x="4207" y="15442"/>
                  </a:cubicBezTo>
                  <a:lnTo>
                    <a:pt x="4207" y="16825"/>
                  </a:lnTo>
                  <a:lnTo>
                    <a:pt x="6972" y="16825"/>
                  </a:lnTo>
                  <a:lnTo>
                    <a:pt x="6972" y="15442"/>
                  </a:lnTo>
                  <a:cubicBezTo>
                    <a:pt x="9335" y="15442"/>
                    <a:pt x="11178" y="13541"/>
                    <a:pt x="11178" y="11236"/>
                  </a:cubicBezTo>
                  <a:cubicBezTo>
                    <a:pt x="11178" y="8931"/>
                    <a:pt x="9335" y="7030"/>
                    <a:pt x="6972" y="7030"/>
                  </a:cubicBezTo>
                  <a:lnTo>
                    <a:pt x="4207" y="7030"/>
                  </a:lnTo>
                  <a:cubicBezTo>
                    <a:pt x="3400" y="7030"/>
                    <a:pt x="2766" y="6396"/>
                    <a:pt x="2766" y="5647"/>
                  </a:cubicBezTo>
                  <a:cubicBezTo>
                    <a:pt x="2766" y="4841"/>
                    <a:pt x="3400" y="4207"/>
                    <a:pt x="4207" y="4207"/>
                  </a:cubicBezTo>
                  <a:lnTo>
                    <a:pt x="6972" y="4207"/>
                  </a:lnTo>
                  <a:cubicBezTo>
                    <a:pt x="7779" y="4207"/>
                    <a:pt x="8413" y="4841"/>
                    <a:pt x="8413" y="5647"/>
                  </a:cubicBezTo>
                  <a:lnTo>
                    <a:pt x="11178" y="5647"/>
                  </a:lnTo>
                  <a:cubicBezTo>
                    <a:pt x="11178" y="3285"/>
                    <a:pt x="9335" y="1441"/>
                    <a:pt x="6972" y="1441"/>
                  </a:cubicBezTo>
                  <a:lnTo>
                    <a:pt x="6972" y="1"/>
                  </a:lnTo>
                  <a:close/>
                </a:path>
              </a:pathLst>
            </a:custGeom>
            <a:solidFill>
              <a:srgbClr val="3B29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0" name="Google Shape;140;p17"/>
          <p:cNvSpPr/>
          <p:nvPr/>
        </p:nvSpPr>
        <p:spPr>
          <a:xfrm>
            <a:off x="6748140" y="1620587"/>
            <a:ext cx="1926301" cy="1267066"/>
          </a:xfrm>
          <a:custGeom>
            <a:avLst/>
            <a:gdLst/>
            <a:ahLst/>
            <a:cxnLst/>
            <a:rect l="l" t="t" r="r" b="b"/>
            <a:pathLst>
              <a:path w="32311" h="18420" extrusionOk="0">
                <a:moveTo>
                  <a:pt x="0" y="0"/>
                </a:moveTo>
                <a:lnTo>
                  <a:pt x="7964" y="9210"/>
                </a:lnTo>
                <a:lnTo>
                  <a:pt x="0" y="18420"/>
                </a:lnTo>
                <a:lnTo>
                  <a:pt x="24347" y="18420"/>
                </a:lnTo>
                <a:lnTo>
                  <a:pt x="32311" y="9210"/>
                </a:lnTo>
                <a:lnTo>
                  <a:pt x="2434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1" name="Google Shape;141;p17"/>
          <p:cNvGrpSpPr/>
          <p:nvPr/>
        </p:nvGrpSpPr>
        <p:grpSpPr>
          <a:xfrm>
            <a:off x="7411099" y="1888434"/>
            <a:ext cx="556462" cy="621627"/>
            <a:chOff x="1539481" y="5965820"/>
            <a:chExt cx="642047" cy="621627"/>
          </a:xfrm>
        </p:grpSpPr>
        <p:sp>
          <p:nvSpPr>
            <p:cNvPr id="142" name="Google Shape;142;p17"/>
            <p:cNvSpPr/>
            <p:nvPr/>
          </p:nvSpPr>
          <p:spPr>
            <a:xfrm>
              <a:off x="1539481" y="6110771"/>
              <a:ext cx="642047" cy="476677"/>
            </a:xfrm>
            <a:custGeom>
              <a:avLst/>
              <a:gdLst/>
              <a:ahLst/>
              <a:cxnLst/>
              <a:rect l="l" t="t" r="r" b="b"/>
              <a:pathLst>
                <a:path w="74268" h="55139" extrusionOk="0">
                  <a:moveTo>
                    <a:pt x="67353" y="2420"/>
                  </a:moveTo>
                  <a:lnTo>
                    <a:pt x="67930" y="4840"/>
                  </a:lnTo>
                  <a:lnTo>
                    <a:pt x="6338" y="4840"/>
                  </a:lnTo>
                  <a:lnTo>
                    <a:pt x="6914" y="2420"/>
                  </a:lnTo>
                  <a:close/>
                  <a:moveTo>
                    <a:pt x="71847" y="7202"/>
                  </a:moveTo>
                  <a:lnTo>
                    <a:pt x="71847" y="9622"/>
                  </a:lnTo>
                  <a:lnTo>
                    <a:pt x="2362" y="9622"/>
                  </a:lnTo>
                  <a:lnTo>
                    <a:pt x="2362" y="7202"/>
                  </a:lnTo>
                  <a:close/>
                  <a:moveTo>
                    <a:pt x="67065" y="11984"/>
                  </a:moveTo>
                  <a:lnTo>
                    <a:pt x="67065" y="16766"/>
                  </a:lnTo>
                  <a:lnTo>
                    <a:pt x="7202" y="16766"/>
                  </a:lnTo>
                  <a:lnTo>
                    <a:pt x="7202" y="11984"/>
                  </a:lnTo>
                  <a:close/>
                  <a:moveTo>
                    <a:pt x="28981" y="19186"/>
                  </a:moveTo>
                  <a:lnTo>
                    <a:pt x="25236" y="25178"/>
                  </a:lnTo>
                  <a:lnTo>
                    <a:pt x="7202" y="25178"/>
                  </a:lnTo>
                  <a:lnTo>
                    <a:pt x="7202" y="19186"/>
                  </a:lnTo>
                  <a:close/>
                  <a:moveTo>
                    <a:pt x="23968" y="27598"/>
                  </a:moveTo>
                  <a:lnTo>
                    <a:pt x="23968" y="28751"/>
                  </a:lnTo>
                  <a:lnTo>
                    <a:pt x="7202" y="28751"/>
                  </a:lnTo>
                  <a:lnTo>
                    <a:pt x="7202" y="27598"/>
                  </a:lnTo>
                  <a:close/>
                  <a:moveTo>
                    <a:pt x="66432" y="19186"/>
                  </a:moveTo>
                  <a:lnTo>
                    <a:pt x="71847" y="26734"/>
                  </a:lnTo>
                  <a:lnTo>
                    <a:pt x="71847" y="29211"/>
                  </a:lnTo>
                  <a:lnTo>
                    <a:pt x="70580" y="29845"/>
                  </a:lnTo>
                  <a:lnTo>
                    <a:pt x="68275" y="29096"/>
                  </a:lnTo>
                  <a:lnTo>
                    <a:pt x="68275" y="27310"/>
                  </a:lnTo>
                  <a:lnTo>
                    <a:pt x="64242" y="19186"/>
                  </a:lnTo>
                  <a:close/>
                  <a:moveTo>
                    <a:pt x="33994" y="19186"/>
                  </a:moveTo>
                  <a:lnTo>
                    <a:pt x="29961" y="27310"/>
                  </a:lnTo>
                  <a:lnTo>
                    <a:pt x="29961" y="29096"/>
                  </a:lnTo>
                  <a:lnTo>
                    <a:pt x="27656" y="29903"/>
                  </a:lnTo>
                  <a:lnTo>
                    <a:pt x="26331" y="29211"/>
                  </a:lnTo>
                  <a:lnTo>
                    <a:pt x="26331" y="28751"/>
                  </a:lnTo>
                  <a:lnTo>
                    <a:pt x="26331" y="27944"/>
                  </a:lnTo>
                  <a:lnTo>
                    <a:pt x="31804" y="19186"/>
                  </a:lnTo>
                  <a:close/>
                  <a:moveTo>
                    <a:pt x="40159" y="19186"/>
                  </a:moveTo>
                  <a:lnTo>
                    <a:pt x="37105" y="27368"/>
                  </a:lnTo>
                  <a:lnTo>
                    <a:pt x="37105" y="29096"/>
                  </a:lnTo>
                  <a:lnTo>
                    <a:pt x="34743" y="29903"/>
                  </a:lnTo>
                  <a:lnTo>
                    <a:pt x="32323" y="29096"/>
                  </a:lnTo>
                  <a:lnTo>
                    <a:pt x="32323" y="27829"/>
                  </a:lnTo>
                  <a:lnTo>
                    <a:pt x="36644" y="19186"/>
                  </a:lnTo>
                  <a:close/>
                  <a:moveTo>
                    <a:pt x="45344" y="19186"/>
                  </a:moveTo>
                  <a:lnTo>
                    <a:pt x="44307" y="27425"/>
                  </a:lnTo>
                  <a:lnTo>
                    <a:pt x="44307" y="29096"/>
                  </a:lnTo>
                  <a:lnTo>
                    <a:pt x="41945" y="29903"/>
                  </a:lnTo>
                  <a:lnTo>
                    <a:pt x="39525" y="29096"/>
                  </a:lnTo>
                  <a:lnTo>
                    <a:pt x="39525" y="27771"/>
                  </a:lnTo>
                  <a:lnTo>
                    <a:pt x="42751" y="19186"/>
                  </a:lnTo>
                  <a:close/>
                  <a:moveTo>
                    <a:pt x="50472" y="19186"/>
                  </a:moveTo>
                  <a:lnTo>
                    <a:pt x="51509" y="27656"/>
                  </a:lnTo>
                  <a:lnTo>
                    <a:pt x="51509" y="29096"/>
                  </a:lnTo>
                  <a:lnTo>
                    <a:pt x="49089" y="29903"/>
                  </a:lnTo>
                  <a:lnTo>
                    <a:pt x="46727" y="29096"/>
                  </a:lnTo>
                  <a:lnTo>
                    <a:pt x="46727" y="27656"/>
                  </a:lnTo>
                  <a:lnTo>
                    <a:pt x="47764" y="19186"/>
                  </a:lnTo>
                  <a:close/>
                  <a:moveTo>
                    <a:pt x="55484" y="19186"/>
                  </a:moveTo>
                  <a:lnTo>
                    <a:pt x="58711" y="27771"/>
                  </a:lnTo>
                  <a:lnTo>
                    <a:pt x="58711" y="29096"/>
                  </a:lnTo>
                  <a:lnTo>
                    <a:pt x="56291" y="29903"/>
                  </a:lnTo>
                  <a:lnTo>
                    <a:pt x="53871" y="29096"/>
                  </a:lnTo>
                  <a:lnTo>
                    <a:pt x="53871" y="27598"/>
                  </a:lnTo>
                  <a:lnTo>
                    <a:pt x="52834" y="19186"/>
                  </a:lnTo>
                  <a:close/>
                  <a:moveTo>
                    <a:pt x="61534" y="19186"/>
                  </a:moveTo>
                  <a:lnTo>
                    <a:pt x="65855" y="27886"/>
                  </a:lnTo>
                  <a:lnTo>
                    <a:pt x="65855" y="29096"/>
                  </a:lnTo>
                  <a:lnTo>
                    <a:pt x="63493" y="29903"/>
                  </a:lnTo>
                  <a:lnTo>
                    <a:pt x="61073" y="29096"/>
                  </a:lnTo>
                  <a:lnTo>
                    <a:pt x="61073" y="27368"/>
                  </a:lnTo>
                  <a:lnTo>
                    <a:pt x="58020" y="19186"/>
                  </a:lnTo>
                  <a:close/>
                  <a:moveTo>
                    <a:pt x="59863" y="31228"/>
                  </a:moveTo>
                  <a:lnTo>
                    <a:pt x="61073" y="31631"/>
                  </a:lnTo>
                  <a:lnTo>
                    <a:pt x="61073" y="41945"/>
                  </a:lnTo>
                  <a:lnTo>
                    <a:pt x="38315" y="41945"/>
                  </a:lnTo>
                  <a:lnTo>
                    <a:pt x="38315" y="31228"/>
                  </a:lnTo>
                  <a:lnTo>
                    <a:pt x="41945" y="32438"/>
                  </a:lnTo>
                  <a:lnTo>
                    <a:pt x="45517" y="31228"/>
                  </a:lnTo>
                  <a:lnTo>
                    <a:pt x="49089" y="32438"/>
                  </a:lnTo>
                  <a:lnTo>
                    <a:pt x="52719" y="31228"/>
                  </a:lnTo>
                  <a:lnTo>
                    <a:pt x="56291" y="32438"/>
                  </a:lnTo>
                  <a:lnTo>
                    <a:pt x="59863" y="31228"/>
                  </a:lnTo>
                  <a:close/>
                  <a:moveTo>
                    <a:pt x="10774" y="31170"/>
                  </a:moveTo>
                  <a:lnTo>
                    <a:pt x="10774" y="47937"/>
                  </a:lnTo>
                  <a:lnTo>
                    <a:pt x="7202" y="47937"/>
                  </a:lnTo>
                  <a:lnTo>
                    <a:pt x="7202" y="31170"/>
                  </a:lnTo>
                  <a:close/>
                  <a:moveTo>
                    <a:pt x="23968" y="31170"/>
                  </a:moveTo>
                  <a:lnTo>
                    <a:pt x="23968" y="47937"/>
                  </a:lnTo>
                  <a:lnTo>
                    <a:pt x="13194" y="47937"/>
                  </a:lnTo>
                  <a:lnTo>
                    <a:pt x="13194" y="31170"/>
                  </a:lnTo>
                  <a:close/>
                  <a:moveTo>
                    <a:pt x="29961" y="31631"/>
                  </a:moveTo>
                  <a:lnTo>
                    <a:pt x="29961" y="47937"/>
                  </a:lnTo>
                  <a:lnTo>
                    <a:pt x="26331" y="47937"/>
                  </a:lnTo>
                  <a:lnTo>
                    <a:pt x="26331" y="31919"/>
                  </a:lnTo>
                  <a:lnTo>
                    <a:pt x="27425" y="32438"/>
                  </a:lnTo>
                  <a:lnTo>
                    <a:pt x="29961" y="31631"/>
                  </a:lnTo>
                  <a:close/>
                  <a:moveTo>
                    <a:pt x="67065" y="31228"/>
                  </a:moveTo>
                  <a:lnTo>
                    <a:pt x="67065" y="47937"/>
                  </a:lnTo>
                  <a:lnTo>
                    <a:pt x="32323" y="47937"/>
                  </a:lnTo>
                  <a:lnTo>
                    <a:pt x="32323" y="31631"/>
                  </a:lnTo>
                  <a:lnTo>
                    <a:pt x="34743" y="32438"/>
                  </a:lnTo>
                  <a:lnTo>
                    <a:pt x="35895" y="32035"/>
                  </a:lnTo>
                  <a:lnTo>
                    <a:pt x="35895" y="44365"/>
                  </a:lnTo>
                  <a:lnTo>
                    <a:pt x="63493" y="44365"/>
                  </a:lnTo>
                  <a:lnTo>
                    <a:pt x="63493" y="32438"/>
                  </a:lnTo>
                  <a:lnTo>
                    <a:pt x="67065" y="31228"/>
                  </a:lnTo>
                  <a:close/>
                  <a:moveTo>
                    <a:pt x="71847" y="50357"/>
                  </a:moveTo>
                  <a:lnTo>
                    <a:pt x="71847" y="52719"/>
                  </a:lnTo>
                  <a:lnTo>
                    <a:pt x="2362" y="52719"/>
                  </a:lnTo>
                  <a:lnTo>
                    <a:pt x="2362" y="50357"/>
                  </a:lnTo>
                  <a:close/>
                  <a:moveTo>
                    <a:pt x="5070" y="0"/>
                  </a:moveTo>
                  <a:lnTo>
                    <a:pt x="3860" y="4840"/>
                  </a:lnTo>
                  <a:lnTo>
                    <a:pt x="0" y="4840"/>
                  </a:lnTo>
                  <a:lnTo>
                    <a:pt x="0" y="11984"/>
                  </a:lnTo>
                  <a:lnTo>
                    <a:pt x="4782" y="11984"/>
                  </a:lnTo>
                  <a:lnTo>
                    <a:pt x="4782" y="25178"/>
                  </a:lnTo>
                  <a:lnTo>
                    <a:pt x="4782" y="31170"/>
                  </a:lnTo>
                  <a:lnTo>
                    <a:pt x="4782" y="47937"/>
                  </a:lnTo>
                  <a:lnTo>
                    <a:pt x="0" y="47937"/>
                  </a:lnTo>
                  <a:lnTo>
                    <a:pt x="0" y="55139"/>
                  </a:lnTo>
                  <a:lnTo>
                    <a:pt x="74267" y="55139"/>
                  </a:lnTo>
                  <a:lnTo>
                    <a:pt x="74267" y="47937"/>
                  </a:lnTo>
                  <a:lnTo>
                    <a:pt x="69485" y="47937"/>
                  </a:lnTo>
                  <a:lnTo>
                    <a:pt x="69485" y="32035"/>
                  </a:lnTo>
                  <a:lnTo>
                    <a:pt x="70753" y="32496"/>
                  </a:lnTo>
                  <a:lnTo>
                    <a:pt x="74267" y="30709"/>
                  </a:lnTo>
                  <a:lnTo>
                    <a:pt x="74267" y="25985"/>
                  </a:lnTo>
                  <a:lnTo>
                    <a:pt x="69428" y="19186"/>
                  </a:lnTo>
                  <a:lnTo>
                    <a:pt x="69485" y="19186"/>
                  </a:lnTo>
                  <a:lnTo>
                    <a:pt x="69485" y="11984"/>
                  </a:lnTo>
                  <a:lnTo>
                    <a:pt x="74267" y="11984"/>
                  </a:lnTo>
                  <a:lnTo>
                    <a:pt x="74267" y="4840"/>
                  </a:lnTo>
                  <a:lnTo>
                    <a:pt x="70407" y="4840"/>
                  </a:lnTo>
                  <a:lnTo>
                    <a:pt x="69197" y="0"/>
                  </a:lnTo>
                  <a:close/>
                </a:path>
              </a:pathLst>
            </a:custGeom>
            <a:solidFill>
              <a:srgbClr val="6D71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7"/>
            <p:cNvSpPr/>
            <p:nvPr/>
          </p:nvSpPr>
          <p:spPr>
            <a:xfrm>
              <a:off x="1632623" y="5965820"/>
              <a:ext cx="455764" cy="165872"/>
            </a:xfrm>
            <a:custGeom>
              <a:avLst/>
              <a:gdLst/>
              <a:ahLst/>
              <a:cxnLst/>
              <a:rect l="l" t="t" r="r" b="b"/>
              <a:pathLst>
                <a:path w="52720" h="19187" extrusionOk="0">
                  <a:moveTo>
                    <a:pt x="3573" y="1"/>
                  </a:moveTo>
                  <a:cubicBezTo>
                    <a:pt x="1614" y="1"/>
                    <a:pt x="0" y="1614"/>
                    <a:pt x="0" y="3631"/>
                  </a:cubicBezTo>
                  <a:lnTo>
                    <a:pt x="0" y="19187"/>
                  </a:lnTo>
                  <a:lnTo>
                    <a:pt x="52719" y="19187"/>
                  </a:lnTo>
                  <a:lnTo>
                    <a:pt x="52719" y="3631"/>
                  </a:lnTo>
                  <a:cubicBezTo>
                    <a:pt x="52719" y="1614"/>
                    <a:pt x="51106" y="1"/>
                    <a:pt x="49089" y="1"/>
                  </a:cubicBezTo>
                  <a:close/>
                </a:path>
              </a:pathLst>
            </a:custGeom>
            <a:solidFill>
              <a:srgbClr val="F2EF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17"/>
            <p:cNvSpPr/>
            <p:nvPr/>
          </p:nvSpPr>
          <p:spPr>
            <a:xfrm>
              <a:off x="1673963" y="5997202"/>
              <a:ext cx="72730" cy="103610"/>
            </a:xfrm>
            <a:custGeom>
              <a:avLst/>
              <a:gdLst/>
              <a:ahLst/>
              <a:cxnLst/>
              <a:rect l="l" t="t" r="r" b="b"/>
              <a:pathLst>
                <a:path w="8413" h="11985" extrusionOk="0">
                  <a:moveTo>
                    <a:pt x="3630" y="1"/>
                  </a:moveTo>
                  <a:cubicBezTo>
                    <a:pt x="1614" y="1"/>
                    <a:pt x="0" y="1614"/>
                    <a:pt x="0" y="3573"/>
                  </a:cubicBezTo>
                  <a:cubicBezTo>
                    <a:pt x="0" y="5589"/>
                    <a:pt x="1614" y="7203"/>
                    <a:pt x="3630" y="7203"/>
                  </a:cubicBezTo>
                  <a:lnTo>
                    <a:pt x="4783" y="7203"/>
                  </a:lnTo>
                  <a:cubicBezTo>
                    <a:pt x="5474" y="7203"/>
                    <a:pt x="5993" y="7721"/>
                    <a:pt x="5993" y="8355"/>
                  </a:cubicBezTo>
                  <a:cubicBezTo>
                    <a:pt x="5993" y="9046"/>
                    <a:pt x="5474" y="9565"/>
                    <a:pt x="4783" y="9565"/>
                  </a:cubicBezTo>
                  <a:lnTo>
                    <a:pt x="3630" y="9565"/>
                  </a:lnTo>
                  <a:cubicBezTo>
                    <a:pt x="2939" y="9565"/>
                    <a:pt x="2420" y="9046"/>
                    <a:pt x="2420" y="8355"/>
                  </a:cubicBezTo>
                  <a:lnTo>
                    <a:pt x="0" y="8355"/>
                  </a:lnTo>
                  <a:cubicBezTo>
                    <a:pt x="0" y="10371"/>
                    <a:pt x="1614" y="11985"/>
                    <a:pt x="3630" y="11985"/>
                  </a:cubicBezTo>
                  <a:lnTo>
                    <a:pt x="4783" y="11985"/>
                  </a:lnTo>
                  <a:cubicBezTo>
                    <a:pt x="6799" y="11985"/>
                    <a:pt x="8412" y="10371"/>
                    <a:pt x="8412" y="8355"/>
                  </a:cubicBezTo>
                  <a:cubicBezTo>
                    <a:pt x="8412" y="6396"/>
                    <a:pt x="6799" y="4783"/>
                    <a:pt x="4783" y="4783"/>
                  </a:cubicBezTo>
                  <a:lnTo>
                    <a:pt x="3630" y="4783"/>
                  </a:lnTo>
                  <a:cubicBezTo>
                    <a:pt x="2939" y="4783"/>
                    <a:pt x="2420" y="4264"/>
                    <a:pt x="2420" y="3573"/>
                  </a:cubicBezTo>
                  <a:cubicBezTo>
                    <a:pt x="2420" y="2939"/>
                    <a:pt x="2939" y="2363"/>
                    <a:pt x="3630" y="2363"/>
                  </a:cubicBezTo>
                  <a:lnTo>
                    <a:pt x="4783" y="2363"/>
                  </a:lnTo>
                  <a:cubicBezTo>
                    <a:pt x="5474" y="2363"/>
                    <a:pt x="5993" y="2939"/>
                    <a:pt x="5993" y="3573"/>
                  </a:cubicBezTo>
                  <a:lnTo>
                    <a:pt x="8412" y="3573"/>
                  </a:lnTo>
                  <a:cubicBezTo>
                    <a:pt x="8412" y="1614"/>
                    <a:pt x="6799" y="1"/>
                    <a:pt x="4783" y="1"/>
                  </a:cubicBezTo>
                  <a:close/>
                </a:path>
              </a:pathLst>
            </a:custGeom>
            <a:solidFill>
              <a:srgbClr val="6D71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7"/>
            <p:cNvSpPr/>
            <p:nvPr/>
          </p:nvSpPr>
          <p:spPr>
            <a:xfrm>
              <a:off x="1767104" y="5997202"/>
              <a:ext cx="83191" cy="103610"/>
            </a:xfrm>
            <a:custGeom>
              <a:avLst/>
              <a:gdLst/>
              <a:ahLst/>
              <a:cxnLst/>
              <a:rect l="l" t="t" r="r" b="b"/>
              <a:pathLst>
                <a:path w="9623" h="11985" extrusionOk="0">
                  <a:moveTo>
                    <a:pt x="1" y="1"/>
                  </a:moveTo>
                  <a:lnTo>
                    <a:pt x="1" y="11985"/>
                  </a:lnTo>
                  <a:lnTo>
                    <a:pt x="2421" y="11985"/>
                  </a:lnTo>
                  <a:lnTo>
                    <a:pt x="2421" y="7145"/>
                  </a:lnTo>
                  <a:lnTo>
                    <a:pt x="7203" y="7145"/>
                  </a:lnTo>
                  <a:lnTo>
                    <a:pt x="7203" y="11985"/>
                  </a:lnTo>
                  <a:lnTo>
                    <a:pt x="9623" y="11985"/>
                  </a:lnTo>
                  <a:lnTo>
                    <a:pt x="9623" y="1"/>
                  </a:lnTo>
                  <a:lnTo>
                    <a:pt x="7203" y="1"/>
                  </a:lnTo>
                  <a:lnTo>
                    <a:pt x="7203" y="4783"/>
                  </a:lnTo>
                  <a:lnTo>
                    <a:pt x="2421" y="4783"/>
                  </a:lnTo>
                  <a:lnTo>
                    <a:pt x="2421" y="1"/>
                  </a:lnTo>
                  <a:close/>
                </a:path>
              </a:pathLst>
            </a:custGeom>
            <a:solidFill>
              <a:srgbClr val="6D71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7"/>
            <p:cNvSpPr/>
            <p:nvPr/>
          </p:nvSpPr>
          <p:spPr>
            <a:xfrm>
              <a:off x="1870706" y="5997202"/>
              <a:ext cx="82698" cy="103610"/>
            </a:xfrm>
            <a:custGeom>
              <a:avLst/>
              <a:gdLst/>
              <a:ahLst/>
              <a:cxnLst/>
              <a:rect l="l" t="t" r="r" b="b"/>
              <a:pathLst>
                <a:path w="9566" h="11985" extrusionOk="0">
                  <a:moveTo>
                    <a:pt x="4783" y="2363"/>
                  </a:moveTo>
                  <a:cubicBezTo>
                    <a:pt x="6108" y="2363"/>
                    <a:pt x="7203" y="3458"/>
                    <a:pt x="7203" y="4783"/>
                  </a:cubicBezTo>
                  <a:lnTo>
                    <a:pt x="7203" y="7145"/>
                  </a:lnTo>
                  <a:cubicBezTo>
                    <a:pt x="7203" y="8470"/>
                    <a:pt x="6108" y="9565"/>
                    <a:pt x="4783" y="9565"/>
                  </a:cubicBezTo>
                  <a:cubicBezTo>
                    <a:pt x="3458" y="9565"/>
                    <a:pt x="2421" y="8470"/>
                    <a:pt x="2421" y="7145"/>
                  </a:cubicBezTo>
                  <a:lnTo>
                    <a:pt x="2421" y="4783"/>
                  </a:lnTo>
                  <a:cubicBezTo>
                    <a:pt x="2421" y="3458"/>
                    <a:pt x="3458" y="2363"/>
                    <a:pt x="4783" y="2363"/>
                  </a:cubicBezTo>
                  <a:close/>
                  <a:moveTo>
                    <a:pt x="4783" y="1"/>
                  </a:moveTo>
                  <a:cubicBezTo>
                    <a:pt x="2133" y="1"/>
                    <a:pt x="1" y="2132"/>
                    <a:pt x="1" y="4783"/>
                  </a:cubicBezTo>
                  <a:lnTo>
                    <a:pt x="1" y="7145"/>
                  </a:lnTo>
                  <a:cubicBezTo>
                    <a:pt x="1" y="9795"/>
                    <a:pt x="2133" y="11985"/>
                    <a:pt x="4783" y="11985"/>
                  </a:cubicBezTo>
                  <a:cubicBezTo>
                    <a:pt x="7433" y="11985"/>
                    <a:pt x="9565" y="9795"/>
                    <a:pt x="9565" y="7145"/>
                  </a:cubicBezTo>
                  <a:lnTo>
                    <a:pt x="9565" y="4783"/>
                  </a:lnTo>
                  <a:cubicBezTo>
                    <a:pt x="9565" y="2132"/>
                    <a:pt x="7433" y="1"/>
                    <a:pt x="4783" y="1"/>
                  </a:cubicBezTo>
                  <a:close/>
                </a:path>
              </a:pathLst>
            </a:custGeom>
            <a:solidFill>
              <a:srgbClr val="6D71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7"/>
            <p:cNvSpPr/>
            <p:nvPr/>
          </p:nvSpPr>
          <p:spPr>
            <a:xfrm>
              <a:off x="1974316" y="5997202"/>
              <a:ext cx="72722" cy="103610"/>
            </a:xfrm>
            <a:custGeom>
              <a:avLst/>
              <a:gdLst/>
              <a:ahLst/>
              <a:cxnLst/>
              <a:rect l="l" t="t" r="r" b="b"/>
              <a:pathLst>
                <a:path w="8412" h="11985" extrusionOk="0">
                  <a:moveTo>
                    <a:pt x="4782" y="2363"/>
                  </a:moveTo>
                  <a:cubicBezTo>
                    <a:pt x="5474" y="2363"/>
                    <a:pt x="5992" y="2939"/>
                    <a:pt x="5992" y="3573"/>
                  </a:cubicBezTo>
                  <a:cubicBezTo>
                    <a:pt x="5992" y="4207"/>
                    <a:pt x="5474" y="4783"/>
                    <a:pt x="4782" y="4783"/>
                  </a:cubicBezTo>
                  <a:lnTo>
                    <a:pt x="2420" y="4783"/>
                  </a:lnTo>
                  <a:lnTo>
                    <a:pt x="2420" y="2363"/>
                  </a:lnTo>
                  <a:close/>
                  <a:moveTo>
                    <a:pt x="0" y="1"/>
                  </a:moveTo>
                  <a:lnTo>
                    <a:pt x="0" y="11985"/>
                  </a:lnTo>
                  <a:lnTo>
                    <a:pt x="2420" y="11985"/>
                  </a:lnTo>
                  <a:lnTo>
                    <a:pt x="2420" y="7145"/>
                  </a:lnTo>
                  <a:lnTo>
                    <a:pt x="4782" y="7145"/>
                  </a:lnTo>
                  <a:cubicBezTo>
                    <a:pt x="6799" y="7145"/>
                    <a:pt x="8412" y="5532"/>
                    <a:pt x="8412" y="3573"/>
                  </a:cubicBezTo>
                  <a:cubicBezTo>
                    <a:pt x="8412" y="1614"/>
                    <a:pt x="6799" y="1"/>
                    <a:pt x="4782" y="1"/>
                  </a:cubicBezTo>
                  <a:close/>
                </a:path>
              </a:pathLst>
            </a:custGeom>
            <a:solidFill>
              <a:srgbClr val="6D712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18"/>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Products and Services</a:t>
            </a:r>
            <a:endParaRPr/>
          </a:p>
        </p:txBody>
      </p:sp>
      <p:sp>
        <p:nvSpPr>
          <p:cNvPr id="153" name="Google Shape;153;p18"/>
          <p:cNvSpPr/>
          <p:nvPr/>
        </p:nvSpPr>
        <p:spPr>
          <a:xfrm flipH="1">
            <a:off x="1693267" y="1090775"/>
            <a:ext cx="1824900" cy="705300"/>
          </a:xfrm>
          <a:prstGeom prst="roundRect">
            <a:avLst>
              <a:gd name="adj" fmla="val 24288"/>
            </a:avLst>
          </a:prstGeom>
          <a:solidFill>
            <a:schemeClr val="accent3"/>
          </a:solidFill>
          <a:ln>
            <a:noFill/>
          </a:ln>
        </p:spPr>
        <p:txBody>
          <a:bodyPr spcFirstLastPara="1" wrap="square" lIns="91425" tIns="91425" rIns="91425" bIns="91425" anchor="ctr" anchorCtr="0">
            <a:noAutofit/>
          </a:bodyPr>
          <a:lstStyle/>
          <a:p>
            <a:pPr marL="0" lvl="0" indent="0" algn="just" rtl="0">
              <a:lnSpc>
                <a:spcPct val="115000"/>
              </a:lnSpc>
              <a:spcBef>
                <a:spcPts val="0"/>
              </a:spcBef>
              <a:spcAft>
                <a:spcPts val="0"/>
              </a:spcAft>
              <a:buNone/>
            </a:pPr>
            <a:r>
              <a:rPr lang="en" sz="1200">
                <a:solidFill>
                  <a:schemeClr val="lt1"/>
                </a:solidFill>
                <a:latin typeface="Roboto"/>
                <a:ea typeface="Roboto"/>
                <a:cs typeface="Roboto"/>
                <a:sym typeface="Roboto"/>
              </a:rPr>
              <a:t>Online retail</a:t>
            </a:r>
            <a:endParaRPr sz="2000">
              <a:solidFill>
                <a:schemeClr val="lt1"/>
              </a:solidFill>
              <a:latin typeface="Roboto Medium"/>
              <a:ea typeface="Roboto Medium"/>
              <a:cs typeface="Roboto Medium"/>
              <a:sym typeface="Roboto Medium"/>
            </a:endParaRPr>
          </a:p>
        </p:txBody>
      </p:sp>
      <p:grpSp>
        <p:nvGrpSpPr>
          <p:cNvPr id="154" name="Google Shape;154;p18"/>
          <p:cNvGrpSpPr/>
          <p:nvPr/>
        </p:nvGrpSpPr>
        <p:grpSpPr>
          <a:xfrm>
            <a:off x="6165858" y="1127005"/>
            <a:ext cx="654706" cy="632682"/>
            <a:chOff x="-4932650" y="2046625"/>
            <a:chExt cx="293025" cy="291250"/>
          </a:xfrm>
        </p:grpSpPr>
        <p:sp>
          <p:nvSpPr>
            <p:cNvPr id="155" name="Google Shape;155;p18"/>
            <p:cNvSpPr/>
            <p:nvPr/>
          </p:nvSpPr>
          <p:spPr>
            <a:xfrm>
              <a:off x="-4932650" y="2046625"/>
              <a:ext cx="293025" cy="291250"/>
            </a:xfrm>
            <a:custGeom>
              <a:avLst/>
              <a:gdLst/>
              <a:ahLst/>
              <a:cxnLst/>
              <a:rect l="l" t="t" r="r" b="b"/>
              <a:pathLst>
                <a:path w="11721" h="11650" extrusionOk="0">
                  <a:moveTo>
                    <a:pt x="7625" y="694"/>
                  </a:moveTo>
                  <a:cubicBezTo>
                    <a:pt x="9515" y="694"/>
                    <a:pt x="11059" y="2206"/>
                    <a:pt x="11059" y="4096"/>
                  </a:cubicBezTo>
                  <a:cubicBezTo>
                    <a:pt x="11059" y="5987"/>
                    <a:pt x="9515" y="7530"/>
                    <a:pt x="7625" y="7530"/>
                  </a:cubicBezTo>
                  <a:cubicBezTo>
                    <a:pt x="5735" y="7530"/>
                    <a:pt x="4223" y="5987"/>
                    <a:pt x="4223" y="4096"/>
                  </a:cubicBezTo>
                  <a:cubicBezTo>
                    <a:pt x="4223" y="2206"/>
                    <a:pt x="5735" y="694"/>
                    <a:pt x="7625" y="694"/>
                  </a:cubicBezTo>
                  <a:close/>
                  <a:moveTo>
                    <a:pt x="3344" y="8066"/>
                  </a:moveTo>
                  <a:cubicBezTo>
                    <a:pt x="3435" y="8066"/>
                    <a:pt x="3529" y="8098"/>
                    <a:pt x="3593" y="8161"/>
                  </a:cubicBezTo>
                  <a:cubicBezTo>
                    <a:pt x="3719" y="8287"/>
                    <a:pt x="3719" y="8507"/>
                    <a:pt x="3593" y="8633"/>
                  </a:cubicBezTo>
                  <a:lnTo>
                    <a:pt x="1324" y="10870"/>
                  </a:lnTo>
                  <a:cubicBezTo>
                    <a:pt x="1277" y="10933"/>
                    <a:pt x="1190" y="10964"/>
                    <a:pt x="1100" y="10964"/>
                  </a:cubicBezTo>
                  <a:cubicBezTo>
                    <a:pt x="1009" y="10964"/>
                    <a:pt x="915" y="10933"/>
                    <a:pt x="852" y="10870"/>
                  </a:cubicBezTo>
                  <a:cubicBezTo>
                    <a:pt x="757" y="10744"/>
                    <a:pt x="757" y="10523"/>
                    <a:pt x="852" y="10397"/>
                  </a:cubicBezTo>
                  <a:lnTo>
                    <a:pt x="3120" y="8161"/>
                  </a:lnTo>
                  <a:cubicBezTo>
                    <a:pt x="3167" y="8098"/>
                    <a:pt x="3254" y="8066"/>
                    <a:pt x="3344" y="8066"/>
                  </a:cubicBezTo>
                  <a:close/>
                  <a:moveTo>
                    <a:pt x="7625" y="1"/>
                  </a:moveTo>
                  <a:cubicBezTo>
                    <a:pt x="5357" y="1"/>
                    <a:pt x="3529" y="1860"/>
                    <a:pt x="3529" y="4096"/>
                  </a:cubicBezTo>
                  <a:cubicBezTo>
                    <a:pt x="3529" y="5136"/>
                    <a:pt x="3908" y="6050"/>
                    <a:pt x="4538" y="6743"/>
                  </a:cubicBezTo>
                  <a:lnTo>
                    <a:pt x="3813" y="7467"/>
                  </a:lnTo>
                  <a:cubicBezTo>
                    <a:pt x="3673" y="7386"/>
                    <a:pt x="3520" y="7347"/>
                    <a:pt x="3367" y="7347"/>
                  </a:cubicBezTo>
                  <a:cubicBezTo>
                    <a:pt x="3106" y="7347"/>
                    <a:pt x="2846" y="7458"/>
                    <a:pt x="2647" y="7656"/>
                  </a:cubicBezTo>
                  <a:lnTo>
                    <a:pt x="379" y="9893"/>
                  </a:lnTo>
                  <a:cubicBezTo>
                    <a:pt x="1" y="10271"/>
                    <a:pt x="1" y="10964"/>
                    <a:pt x="379" y="11343"/>
                  </a:cubicBezTo>
                  <a:cubicBezTo>
                    <a:pt x="584" y="11547"/>
                    <a:pt x="852" y="11650"/>
                    <a:pt x="1119" y="11650"/>
                  </a:cubicBezTo>
                  <a:cubicBezTo>
                    <a:pt x="1387" y="11650"/>
                    <a:pt x="1655" y="11547"/>
                    <a:pt x="1860" y="11343"/>
                  </a:cubicBezTo>
                  <a:lnTo>
                    <a:pt x="4097" y="9106"/>
                  </a:lnTo>
                  <a:cubicBezTo>
                    <a:pt x="4412" y="8791"/>
                    <a:pt x="4506" y="8318"/>
                    <a:pt x="4286" y="7909"/>
                  </a:cubicBezTo>
                  <a:lnTo>
                    <a:pt x="5010" y="7215"/>
                  </a:lnTo>
                  <a:cubicBezTo>
                    <a:pt x="5703" y="7814"/>
                    <a:pt x="6648" y="8192"/>
                    <a:pt x="7625" y="8192"/>
                  </a:cubicBezTo>
                  <a:cubicBezTo>
                    <a:pt x="9925" y="8192"/>
                    <a:pt x="11721" y="6333"/>
                    <a:pt x="11721" y="4096"/>
                  </a:cubicBezTo>
                  <a:cubicBezTo>
                    <a:pt x="11721" y="1828"/>
                    <a:pt x="9893" y="1"/>
                    <a:pt x="762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8"/>
            <p:cNvSpPr/>
            <p:nvPr/>
          </p:nvSpPr>
          <p:spPr>
            <a:xfrm>
              <a:off x="-4802675" y="2115050"/>
              <a:ext cx="122100" cy="86075"/>
            </a:xfrm>
            <a:custGeom>
              <a:avLst/>
              <a:gdLst/>
              <a:ahLst/>
              <a:cxnLst/>
              <a:rect l="l" t="t" r="r" b="b"/>
              <a:pathLst>
                <a:path w="4884" h="3443" extrusionOk="0">
                  <a:moveTo>
                    <a:pt x="2428" y="1"/>
                  </a:moveTo>
                  <a:cubicBezTo>
                    <a:pt x="2301" y="1"/>
                    <a:pt x="2172" y="72"/>
                    <a:pt x="2111" y="225"/>
                  </a:cubicBezTo>
                  <a:lnTo>
                    <a:pt x="1418" y="2116"/>
                  </a:lnTo>
                  <a:lnTo>
                    <a:pt x="693" y="225"/>
                  </a:lnTo>
                  <a:cubicBezTo>
                    <a:pt x="645" y="105"/>
                    <a:pt x="524" y="4"/>
                    <a:pt x="400" y="4"/>
                  </a:cubicBezTo>
                  <a:cubicBezTo>
                    <a:pt x="361" y="4"/>
                    <a:pt x="321" y="14"/>
                    <a:pt x="284" y="36"/>
                  </a:cubicBezTo>
                  <a:cubicBezTo>
                    <a:pt x="126" y="99"/>
                    <a:pt x="0" y="288"/>
                    <a:pt x="63" y="446"/>
                  </a:cubicBezTo>
                  <a:lnTo>
                    <a:pt x="1103" y="3218"/>
                  </a:lnTo>
                  <a:cubicBezTo>
                    <a:pt x="1168" y="3364"/>
                    <a:pt x="1299" y="3443"/>
                    <a:pt x="1428" y="3443"/>
                  </a:cubicBezTo>
                  <a:cubicBezTo>
                    <a:pt x="1551" y="3443"/>
                    <a:pt x="1672" y="3372"/>
                    <a:pt x="1733" y="3218"/>
                  </a:cubicBezTo>
                  <a:lnTo>
                    <a:pt x="2426" y="1328"/>
                  </a:lnTo>
                  <a:lnTo>
                    <a:pt x="3151" y="3218"/>
                  </a:lnTo>
                  <a:cubicBezTo>
                    <a:pt x="3215" y="3364"/>
                    <a:pt x="3346" y="3443"/>
                    <a:pt x="3476" y="3443"/>
                  </a:cubicBezTo>
                  <a:cubicBezTo>
                    <a:pt x="3598" y="3443"/>
                    <a:pt x="3719" y="3372"/>
                    <a:pt x="3781" y="3218"/>
                  </a:cubicBezTo>
                  <a:lnTo>
                    <a:pt x="4789" y="446"/>
                  </a:lnTo>
                  <a:cubicBezTo>
                    <a:pt x="4884" y="257"/>
                    <a:pt x="4789" y="68"/>
                    <a:pt x="4600" y="36"/>
                  </a:cubicBezTo>
                  <a:cubicBezTo>
                    <a:pt x="4562" y="14"/>
                    <a:pt x="4521" y="4"/>
                    <a:pt x="4479" y="4"/>
                  </a:cubicBezTo>
                  <a:cubicBezTo>
                    <a:pt x="4346" y="4"/>
                    <a:pt x="4207" y="105"/>
                    <a:pt x="4159" y="225"/>
                  </a:cubicBezTo>
                  <a:lnTo>
                    <a:pt x="3466" y="2116"/>
                  </a:lnTo>
                  <a:lnTo>
                    <a:pt x="2741" y="225"/>
                  </a:lnTo>
                  <a:cubicBezTo>
                    <a:pt x="2693" y="80"/>
                    <a:pt x="2561" y="1"/>
                    <a:pt x="242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7" name="Google Shape;157;p18"/>
          <p:cNvSpPr/>
          <p:nvPr/>
        </p:nvSpPr>
        <p:spPr>
          <a:xfrm flipH="1">
            <a:off x="1693267" y="4028616"/>
            <a:ext cx="1824900" cy="705300"/>
          </a:xfrm>
          <a:prstGeom prst="roundRect">
            <a:avLst>
              <a:gd name="adj" fmla="val 22236"/>
            </a:avLst>
          </a:prstGeom>
          <a:solidFill>
            <a:schemeClr val="accent1"/>
          </a:solidFill>
          <a:ln>
            <a:noFill/>
          </a:ln>
        </p:spPr>
        <p:txBody>
          <a:bodyPr spcFirstLastPara="1" wrap="square" lIns="91425" tIns="91425" rIns="91425" bIns="91425" anchor="ctr" anchorCtr="0">
            <a:noAutofit/>
          </a:bodyPr>
          <a:lstStyle/>
          <a:p>
            <a:pPr marL="0" lvl="0" indent="0" algn="just" rtl="0">
              <a:lnSpc>
                <a:spcPct val="115000"/>
              </a:lnSpc>
              <a:spcBef>
                <a:spcPts val="0"/>
              </a:spcBef>
              <a:spcAft>
                <a:spcPts val="0"/>
              </a:spcAft>
              <a:buNone/>
            </a:pPr>
            <a:r>
              <a:rPr lang="en" sz="1200">
                <a:solidFill>
                  <a:schemeClr val="lt1"/>
                </a:solidFill>
                <a:latin typeface="Roboto"/>
                <a:ea typeface="Roboto"/>
                <a:cs typeface="Roboto"/>
                <a:sym typeface="Roboto"/>
              </a:rPr>
              <a:t>Strong Geo Presence</a:t>
            </a:r>
            <a:endParaRPr sz="2000">
              <a:solidFill>
                <a:schemeClr val="lt1"/>
              </a:solidFill>
              <a:latin typeface="Roboto Medium"/>
              <a:ea typeface="Roboto Medium"/>
              <a:cs typeface="Roboto Medium"/>
              <a:sym typeface="Roboto Medium"/>
            </a:endParaRPr>
          </a:p>
        </p:txBody>
      </p:sp>
      <p:grpSp>
        <p:nvGrpSpPr>
          <p:cNvPr id="158" name="Google Shape;158;p18"/>
          <p:cNvGrpSpPr/>
          <p:nvPr/>
        </p:nvGrpSpPr>
        <p:grpSpPr>
          <a:xfrm>
            <a:off x="6166802" y="4065495"/>
            <a:ext cx="652918" cy="631379"/>
            <a:chOff x="-2571737" y="2764550"/>
            <a:chExt cx="292225" cy="290650"/>
          </a:xfrm>
        </p:grpSpPr>
        <p:sp>
          <p:nvSpPr>
            <p:cNvPr id="159" name="Google Shape;159;p18"/>
            <p:cNvSpPr/>
            <p:nvPr/>
          </p:nvSpPr>
          <p:spPr>
            <a:xfrm>
              <a:off x="-2496085" y="3009100"/>
              <a:ext cx="17350" cy="17350"/>
            </a:xfrm>
            <a:custGeom>
              <a:avLst/>
              <a:gdLst/>
              <a:ahLst/>
              <a:cxnLst/>
              <a:rect l="l" t="t" r="r" b="b"/>
              <a:pathLst>
                <a:path w="694" h="694" extrusionOk="0">
                  <a:moveTo>
                    <a:pt x="347" y="1"/>
                  </a:moveTo>
                  <a:cubicBezTo>
                    <a:pt x="127" y="1"/>
                    <a:pt x="0" y="158"/>
                    <a:pt x="0" y="347"/>
                  </a:cubicBezTo>
                  <a:cubicBezTo>
                    <a:pt x="0" y="536"/>
                    <a:pt x="127" y="694"/>
                    <a:pt x="347" y="694"/>
                  </a:cubicBezTo>
                  <a:cubicBezTo>
                    <a:pt x="536" y="694"/>
                    <a:pt x="694" y="536"/>
                    <a:pt x="694" y="347"/>
                  </a:cubicBezTo>
                  <a:cubicBezTo>
                    <a:pt x="662" y="158"/>
                    <a:pt x="505" y="1"/>
                    <a:pt x="3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18"/>
            <p:cNvSpPr/>
            <p:nvPr/>
          </p:nvSpPr>
          <p:spPr>
            <a:xfrm>
              <a:off x="-2398548" y="2800375"/>
              <a:ext cx="52000" cy="120525"/>
            </a:xfrm>
            <a:custGeom>
              <a:avLst/>
              <a:gdLst/>
              <a:ahLst/>
              <a:cxnLst/>
              <a:rect l="l" t="t" r="r" b="b"/>
              <a:pathLst>
                <a:path w="2080" h="4821" extrusionOk="0">
                  <a:moveTo>
                    <a:pt x="1008" y="0"/>
                  </a:moveTo>
                  <a:cubicBezTo>
                    <a:pt x="819" y="0"/>
                    <a:pt x="662" y="158"/>
                    <a:pt x="662" y="378"/>
                  </a:cubicBezTo>
                  <a:lnTo>
                    <a:pt x="662" y="757"/>
                  </a:lnTo>
                  <a:cubicBezTo>
                    <a:pt x="252" y="914"/>
                    <a:pt x="0" y="1261"/>
                    <a:pt x="0" y="1733"/>
                  </a:cubicBezTo>
                  <a:cubicBezTo>
                    <a:pt x="0" y="2300"/>
                    <a:pt x="473" y="2773"/>
                    <a:pt x="1008" y="2773"/>
                  </a:cubicBezTo>
                  <a:cubicBezTo>
                    <a:pt x="1323" y="2773"/>
                    <a:pt x="1481" y="3119"/>
                    <a:pt x="1260" y="3371"/>
                  </a:cubicBezTo>
                  <a:cubicBezTo>
                    <a:pt x="1197" y="3419"/>
                    <a:pt x="1103" y="3442"/>
                    <a:pt x="1012" y="3442"/>
                  </a:cubicBezTo>
                  <a:cubicBezTo>
                    <a:pt x="922" y="3442"/>
                    <a:pt x="835" y="3419"/>
                    <a:pt x="788" y="3371"/>
                  </a:cubicBezTo>
                  <a:cubicBezTo>
                    <a:pt x="725" y="3308"/>
                    <a:pt x="630" y="3277"/>
                    <a:pt x="540" y="3277"/>
                  </a:cubicBezTo>
                  <a:cubicBezTo>
                    <a:pt x="449" y="3277"/>
                    <a:pt x="362" y="3308"/>
                    <a:pt x="315" y="3371"/>
                  </a:cubicBezTo>
                  <a:cubicBezTo>
                    <a:pt x="189" y="3466"/>
                    <a:pt x="189" y="3718"/>
                    <a:pt x="315" y="3844"/>
                  </a:cubicBezTo>
                  <a:cubicBezTo>
                    <a:pt x="410" y="3939"/>
                    <a:pt x="536" y="4033"/>
                    <a:pt x="693" y="4065"/>
                  </a:cubicBezTo>
                  <a:lnTo>
                    <a:pt x="693" y="4474"/>
                  </a:lnTo>
                  <a:cubicBezTo>
                    <a:pt x="693" y="4663"/>
                    <a:pt x="851" y="4821"/>
                    <a:pt x="1040" y="4821"/>
                  </a:cubicBezTo>
                  <a:cubicBezTo>
                    <a:pt x="1260" y="4821"/>
                    <a:pt x="1418" y="4663"/>
                    <a:pt x="1418" y="4474"/>
                  </a:cubicBezTo>
                  <a:lnTo>
                    <a:pt x="1418" y="4065"/>
                  </a:lnTo>
                  <a:cubicBezTo>
                    <a:pt x="1796" y="3907"/>
                    <a:pt x="2079" y="3560"/>
                    <a:pt x="2079" y="3088"/>
                  </a:cubicBezTo>
                  <a:cubicBezTo>
                    <a:pt x="2079" y="2521"/>
                    <a:pt x="1607" y="2048"/>
                    <a:pt x="1040" y="2048"/>
                  </a:cubicBezTo>
                  <a:cubicBezTo>
                    <a:pt x="851" y="2048"/>
                    <a:pt x="693" y="1891"/>
                    <a:pt x="693" y="1702"/>
                  </a:cubicBezTo>
                  <a:cubicBezTo>
                    <a:pt x="693" y="1495"/>
                    <a:pt x="842" y="1356"/>
                    <a:pt x="1016" y="1356"/>
                  </a:cubicBezTo>
                  <a:cubicBezTo>
                    <a:pt x="1107" y="1356"/>
                    <a:pt x="1205" y="1394"/>
                    <a:pt x="1292" y="1481"/>
                  </a:cubicBezTo>
                  <a:cubicBezTo>
                    <a:pt x="1355" y="1528"/>
                    <a:pt x="1441" y="1552"/>
                    <a:pt x="1528" y="1552"/>
                  </a:cubicBezTo>
                  <a:cubicBezTo>
                    <a:pt x="1615" y="1552"/>
                    <a:pt x="1701" y="1528"/>
                    <a:pt x="1764" y="1481"/>
                  </a:cubicBezTo>
                  <a:cubicBezTo>
                    <a:pt x="1859" y="1355"/>
                    <a:pt x="1859" y="1103"/>
                    <a:pt x="1764" y="1009"/>
                  </a:cubicBezTo>
                  <a:cubicBezTo>
                    <a:pt x="1638" y="883"/>
                    <a:pt x="1512" y="788"/>
                    <a:pt x="1355" y="757"/>
                  </a:cubicBezTo>
                  <a:lnTo>
                    <a:pt x="1355" y="378"/>
                  </a:lnTo>
                  <a:cubicBezTo>
                    <a:pt x="1355" y="158"/>
                    <a:pt x="1197" y="0"/>
                    <a:pt x="10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8"/>
            <p:cNvSpPr/>
            <p:nvPr/>
          </p:nvSpPr>
          <p:spPr>
            <a:xfrm>
              <a:off x="-2571737" y="2764550"/>
              <a:ext cx="292225" cy="290650"/>
            </a:xfrm>
            <a:custGeom>
              <a:avLst/>
              <a:gdLst/>
              <a:ahLst/>
              <a:cxnLst/>
              <a:rect l="l" t="t" r="r" b="b"/>
              <a:pathLst>
                <a:path w="11689" h="11626" extrusionOk="0">
                  <a:moveTo>
                    <a:pt x="5009" y="1355"/>
                  </a:moveTo>
                  <a:cubicBezTo>
                    <a:pt x="4789" y="1576"/>
                    <a:pt x="4694" y="1796"/>
                    <a:pt x="4537" y="2049"/>
                  </a:cubicBezTo>
                  <a:lnTo>
                    <a:pt x="662" y="2049"/>
                  </a:lnTo>
                  <a:lnTo>
                    <a:pt x="662" y="1670"/>
                  </a:lnTo>
                  <a:cubicBezTo>
                    <a:pt x="662" y="1513"/>
                    <a:pt x="819" y="1355"/>
                    <a:pt x="1008" y="1355"/>
                  </a:cubicBezTo>
                  <a:close/>
                  <a:moveTo>
                    <a:pt x="7908" y="694"/>
                  </a:moveTo>
                  <a:cubicBezTo>
                    <a:pt x="9609" y="694"/>
                    <a:pt x="10995" y="2080"/>
                    <a:pt x="10995" y="3781"/>
                  </a:cubicBezTo>
                  <a:cubicBezTo>
                    <a:pt x="10995" y="5451"/>
                    <a:pt x="9609" y="6837"/>
                    <a:pt x="7908" y="6837"/>
                  </a:cubicBezTo>
                  <a:cubicBezTo>
                    <a:pt x="7309" y="6837"/>
                    <a:pt x="6679" y="6680"/>
                    <a:pt x="6206" y="6365"/>
                  </a:cubicBezTo>
                  <a:cubicBezTo>
                    <a:pt x="6162" y="6342"/>
                    <a:pt x="6086" y="6320"/>
                    <a:pt x="6023" y="6320"/>
                  </a:cubicBezTo>
                  <a:cubicBezTo>
                    <a:pt x="5997" y="6320"/>
                    <a:pt x="5973" y="6324"/>
                    <a:pt x="5954" y="6333"/>
                  </a:cubicBezTo>
                  <a:cubicBezTo>
                    <a:pt x="5671" y="6396"/>
                    <a:pt x="5324" y="6522"/>
                    <a:pt x="5009" y="6648"/>
                  </a:cubicBezTo>
                  <a:lnTo>
                    <a:pt x="5324" y="5703"/>
                  </a:lnTo>
                  <a:cubicBezTo>
                    <a:pt x="5356" y="5609"/>
                    <a:pt x="5324" y="5514"/>
                    <a:pt x="5261" y="5420"/>
                  </a:cubicBezTo>
                  <a:cubicBezTo>
                    <a:pt x="4946" y="4947"/>
                    <a:pt x="4789" y="4348"/>
                    <a:pt x="4789" y="3781"/>
                  </a:cubicBezTo>
                  <a:cubicBezTo>
                    <a:pt x="4789" y="2080"/>
                    <a:pt x="6238" y="694"/>
                    <a:pt x="7908" y="694"/>
                  </a:cubicBezTo>
                  <a:close/>
                  <a:moveTo>
                    <a:pt x="4253" y="2710"/>
                  </a:moveTo>
                  <a:cubicBezTo>
                    <a:pt x="4190" y="3025"/>
                    <a:pt x="4096" y="3372"/>
                    <a:pt x="4096" y="3718"/>
                  </a:cubicBezTo>
                  <a:cubicBezTo>
                    <a:pt x="4096" y="4411"/>
                    <a:pt x="4253" y="5041"/>
                    <a:pt x="4600" y="5609"/>
                  </a:cubicBezTo>
                  <a:lnTo>
                    <a:pt x="4127" y="7089"/>
                  </a:lnTo>
                  <a:cubicBezTo>
                    <a:pt x="4096" y="7184"/>
                    <a:pt x="4127" y="7341"/>
                    <a:pt x="4222" y="7436"/>
                  </a:cubicBezTo>
                  <a:cubicBezTo>
                    <a:pt x="4266" y="7480"/>
                    <a:pt x="4358" y="7525"/>
                    <a:pt x="4453" y="7525"/>
                  </a:cubicBezTo>
                  <a:cubicBezTo>
                    <a:pt x="4492" y="7525"/>
                    <a:pt x="4531" y="7517"/>
                    <a:pt x="4568" y="7499"/>
                  </a:cubicBezTo>
                  <a:cubicBezTo>
                    <a:pt x="4568" y="7499"/>
                    <a:pt x="5387" y="7247"/>
                    <a:pt x="6017" y="7026"/>
                  </a:cubicBezTo>
                  <a:cubicBezTo>
                    <a:pt x="6080" y="7089"/>
                    <a:pt x="6143" y="7089"/>
                    <a:pt x="6175" y="7121"/>
                  </a:cubicBezTo>
                  <a:lnTo>
                    <a:pt x="6175" y="8223"/>
                  </a:lnTo>
                  <a:lnTo>
                    <a:pt x="662" y="8223"/>
                  </a:lnTo>
                  <a:lnTo>
                    <a:pt x="662" y="2710"/>
                  </a:lnTo>
                  <a:close/>
                  <a:moveTo>
                    <a:pt x="6112" y="8885"/>
                  </a:moveTo>
                  <a:lnTo>
                    <a:pt x="6112" y="10618"/>
                  </a:lnTo>
                  <a:cubicBezTo>
                    <a:pt x="6143" y="10807"/>
                    <a:pt x="5986" y="10964"/>
                    <a:pt x="5797" y="10964"/>
                  </a:cubicBezTo>
                  <a:lnTo>
                    <a:pt x="977" y="10964"/>
                  </a:lnTo>
                  <a:cubicBezTo>
                    <a:pt x="788" y="10964"/>
                    <a:pt x="630" y="10807"/>
                    <a:pt x="630" y="10618"/>
                  </a:cubicBezTo>
                  <a:lnTo>
                    <a:pt x="630" y="8885"/>
                  </a:lnTo>
                  <a:close/>
                  <a:moveTo>
                    <a:pt x="7908" y="1"/>
                  </a:moveTo>
                  <a:cubicBezTo>
                    <a:pt x="7120" y="1"/>
                    <a:pt x="6364" y="221"/>
                    <a:pt x="5734" y="662"/>
                  </a:cubicBezTo>
                  <a:lnTo>
                    <a:pt x="1008" y="662"/>
                  </a:lnTo>
                  <a:cubicBezTo>
                    <a:pt x="473" y="662"/>
                    <a:pt x="0" y="1135"/>
                    <a:pt x="0" y="1670"/>
                  </a:cubicBezTo>
                  <a:lnTo>
                    <a:pt x="0" y="10618"/>
                  </a:lnTo>
                  <a:cubicBezTo>
                    <a:pt x="0" y="11153"/>
                    <a:pt x="473" y="11626"/>
                    <a:pt x="1008" y="11626"/>
                  </a:cubicBezTo>
                  <a:lnTo>
                    <a:pt x="5828" y="11626"/>
                  </a:lnTo>
                  <a:cubicBezTo>
                    <a:pt x="6364" y="11626"/>
                    <a:pt x="6837" y="11153"/>
                    <a:pt x="6837" y="10618"/>
                  </a:cubicBezTo>
                  <a:lnTo>
                    <a:pt x="6837" y="7341"/>
                  </a:lnTo>
                  <a:cubicBezTo>
                    <a:pt x="7215" y="7436"/>
                    <a:pt x="7561" y="7499"/>
                    <a:pt x="7908" y="7499"/>
                  </a:cubicBezTo>
                  <a:cubicBezTo>
                    <a:pt x="9987" y="7499"/>
                    <a:pt x="11688" y="5798"/>
                    <a:pt x="11688" y="3718"/>
                  </a:cubicBezTo>
                  <a:cubicBezTo>
                    <a:pt x="11657" y="1670"/>
                    <a:pt x="9956" y="1"/>
                    <a:pt x="79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2" name="Google Shape;162;p18"/>
          <p:cNvSpPr/>
          <p:nvPr/>
        </p:nvSpPr>
        <p:spPr>
          <a:xfrm flipH="1">
            <a:off x="1693267" y="2070055"/>
            <a:ext cx="1824900" cy="705300"/>
          </a:xfrm>
          <a:prstGeom prst="roundRect">
            <a:avLst>
              <a:gd name="adj" fmla="val 20184"/>
            </a:avLst>
          </a:prstGeom>
          <a:solidFill>
            <a:schemeClr val="accent4"/>
          </a:solidFill>
          <a:ln>
            <a:noFill/>
          </a:ln>
        </p:spPr>
        <p:txBody>
          <a:bodyPr spcFirstLastPara="1" wrap="square" lIns="91425" tIns="91425" rIns="91425" bIns="91425" anchor="ctr" anchorCtr="0">
            <a:noAutofit/>
          </a:bodyPr>
          <a:lstStyle/>
          <a:p>
            <a:pPr marL="0" lvl="0" indent="0" algn="just" rtl="0">
              <a:lnSpc>
                <a:spcPct val="115000"/>
              </a:lnSpc>
              <a:spcBef>
                <a:spcPts val="0"/>
              </a:spcBef>
              <a:spcAft>
                <a:spcPts val="0"/>
              </a:spcAft>
              <a:buNone/>
            </a:pPr>
            <a:r>
              <a:rPr lang="en" sz="1200">
                <a:solidFill>
                  <a:schemeClr val="lt1"/>
                </a:solidFill>
                <a:latin typeface="Roboto"/>
                <a:ea typeface="Roboto"/>
                <a:cs typeface="Roboto"/>
                <a:sym typeface="Roboto"/>
              </a:rPr>
              <a:t>Discount Supermarket</a:t>
            </a:r>
            <a:endParaRPr sz="2000">
              <a:solidFill>
                <a:schemeClr val="lt1"/>
              </a:solidFill>
              <a:latin typeface="Roboto Medium"/>
              <a:ea typeface="Roboto Medium"/>
              <a:cs typeface="Roboto Medium"/>
              <a:sym typeface="Roboto Medium"/>
            </a:endParaRPr>
          </a:p>
        </p:txBody>
      </p:sp>
      <p:grpSp>
        <p:nvGrpSpPr>
          <p:cNvPr id="163" name="Google Shape;163;p18"/>
          <p:cNvGrpSpPr/>
          <p:nvPr/>
        </p:nvGrpSpPr>
        <p:grpSpPr>
          <a:xfrm flipH="1">
            <a:off x="6167743" y="2105224"/>
            <a:ext cx="651187" cy="634800"/>
            <a:chOff x="-1333200" y="2770450"/>
            <a:chExt cx="291450" cy="292225"/>
          </a:xfrm>
        </p:grpSpPr>
        <p:sp>
          <p:nvSpPr>
            <p:cNvPr id="164" name="Google Shape;164;p18"/>
            <p:cNvSpPr/>
            <p:nvPr/>
          </p:nvSpPr>
          <p:spPr>
            <a:xfrm>
              <a:off x="-1299325" y="2808250"/>
              <a:ext cx="222925" cy="134725"/>
            </a:xfrm>
            <a:custGeom>
              <a:avLst/>
              <a:gdLst/>
              <a:ahLst/>
              <a:cxnLst/>
              <a:rect l="l" t="t" r="r" b="b"/>
              <a:pathLst>
                <a:path w="8917" h="5389" extrusionOk="0">
                  <a:moveTo>
                    <a:pt x="7877" y="631"/>
                  </a:moveTo>
                  <a:cubicBezTo>
                    <a:pt x="8066" y="631"/>
                    <a:pt x="8223" y="789"/>
                    <a:pt x="8223" y="978"/>
                  </a:cubicBezTo>
                  <a:cubicBezTo>
                    <a:pt x="8223" y="1167"/>
                    <a:pt x="8066" y="1324"/>
                    <a:pt x="7877" y="1324"/>
                  </a:cubicBezTo>
                  <a:cubicBezTo>
                    <a:pt x="7656" y="1324"/>
                    <a:pt x="7498" y="1167"/>
                    <a:pt x="7498" y="978"/>
                  </a:cubicBezTo>
                  <a:cubicBezTo>
                    <a:pt x="7498" y="789"/>
                    <a:pt x="7656" y="631"/>
                    <a:pt x="7877" y="631"/>
                  </a:cubicBezTo>
                  <a:close/>
                  <a:moveTo>
                    <a:pt x="3056" y="1293"/>
                  </a:moveTo>
                  <a:cubicBezTo>
                    <a:pt x="3245" y="1293"/>
                    <a:pt x="3403" y="1450"/>
                    <a:pt x="3403" y="1639"/>
                  </a:cubicBezTo>
                  <a:cubicBezTo>
                    <a:pt x="3403" y="1828"/>
                    <a:pt x="3245" y="1986"/>
                    <a:pt x="3056" y="1986"/>
                  </a:cubicBezTo>
                  <a:cubicBezTo>
                    <a:pt x="2867" y="1986"/>
                    <a:pt x="2710" y="1828"/>
                    <a:pt x="2710" y="1639"/>
                  </a:cubicBezTo>
                  <a:cubicBezTo>
                    <a:pt x="2741" y="1450"/>
                    <a:pt x="2899" y="1293"/>
                    <a:pt x="3056" y="1293"/>
                  </a:cubicBezTo>
                  <a:close/>
                  <a:moveTo>
                    <a:pt x="5797" y="3340"/>
                  </a:moveTo>
                  <a:cubicBezTo>
                    <a:pt x="6018" y="3340"/>
                    <a:pt x="6175" y="3498"/>
                    <a:pt x="6175" y="3687"/>
                  </a:cubicBezTo>
                  <a:cubicBezTo>
                    <a:pt x="6175" y="3876"/>
                    <a:pt x="6018" y="4034"/>
                    <a:pt x="5797" y="4034"/>
                  </a:cubicBezTo>
                  <a:cubicBezTo>
                    <a:pt x="5608" y="4034"/>
                    <a:pt x="5451" y="3876"/>
                    <a:pt x="5451" y="3687"/>
                  </a:cubicBezTo>
                  <a:cubicBezTo>
                    <a:pt x="5451" y="3498"/>
                    <a:pt x="5608" y="3340"/>
                    <a:pt x="5797" y="3340"/>
                  </a:cubicBezTo>
                  <a:close/>
                  <a:moveTo>
                    <a:pt x="1008" y="4034"/>
                  </a:moveTo>
                  <a:cubicBezTo>
                    <a:pt x="1198" y="4034"/>
                    <a:pt x="1355" y="4191"/>
                    <a:pt x="1355" y="4412"/>
                  </a:cubicBezTo>
                  <a:cubicBezTo>
                    <a:pt x="1355" y="4601"/>
                    <a:pt x="1198" y="4758"/>
                    <a:pt x="1008" y="4758"/>
                  </a:cubicBezTo>
                  <a:cubicBezTo>
                    <a:pt x="819" y="4758"/>
                    <a:pt x="662" y="4601"/>
                    <a:pt x="662" y="4412"/>
                  </a:cubicBezTo>
                  <a:cubicBezTo>
                    <a:pt x="662" y="4191"/>
                    <a:pt x="819" y="4034"/>
                    <a:pt x="1008" y="4034"/>
                  </a:cubicBezTo>
                  <a:close/>
                  <a:moveTo>
                    <a:pt x="7908" y="1"/>
                  </a:moveTo>
                  <a:cubicBezTo>
                    <a:pt x="7341" y="1"/>
                    <a:pt x="6868" y="474"/>
                    <a:pt x="6868" y="1009"/>
                  </a:cubicBezTo>
                  <a:cubicBezTo>
                    <a:pt x="6868" y="1198"/>
                    <a:pt x="6963" y="1419"/>
                    <a:pt x="7026" y="1576"/>
                  </a:cubicBezTo>
                  <a:lnTo>
                    <a:pt x="6112" y="2742"/>
                  </a:lnTo>
                  <a:cubicBezTo>
                    <a:pt x="6032" y="2722"/>
                    <a:pt x="5943" y="2711"/>
                    <a:pt x="5850" y="2711"/>
                  </a:cubicBezTo>
                  <a:cubicBezTo>
                    <a:pt x="5650" y="2711"/>
                    <a:pt x="5434" y="2760"/>
                    <a:pt x="5262" y="2868"/>
                  </a:cubicBezTo>
                  <a:lnTo>
                    <a:pt x="4096" y="1954"/>
                  </a:lnTo>
                  <a:cubicBezTo>
                    <a:pt x="4127" y="1891"/>
                    <a:pt x="4127" y="1765"/>
                    <a:pt x="4127" y="1639"/>
                  </a:cubicBezTo>
                  <a:cubicBezTo>
                    <a:pt x="4127" y="1104"/>
                    <a:pt x="3655" y="631"/>
                    <a:pt x="3088" y="631"/>
                  </a:cubicBezTo>
                  <a:cubicBezTo>
                    <a:pt x="2552" y="631"/>
                    <a:pt x="2080" y="1104"/>
                    <a:pt x="2080" y="1639"/>
                  </a:cubicBezTo>
                  <a:cubicBezTo>
                    <a:pt x="2080" y="1828"/>
                    <a:pt x="2143" y="2049"/>
                    <a:pt x="2237" y="2206"/>
                  </a:cubicBezTo>
                  <a:lnTo>
                    <a:pt x="1324" y="3372"/>
                  </a:lnTo>
                  <a:cubicBezTo>
                    <a:pt x="1261" y="3340"/>
                    <a:pt x="1134" y="3340"/>
                    <a:pt x="1008" y="3340"/>
                  </a:cubicBezTo>
                  <a:cubicBezTo>
                    <a:pt x="441" y="3340"/>
                    <a:pt x="0" y="3813"/>
                    <a:pt x="0" y="4349"/>
                  </a:cubicBezTo>
                  <a:cubicBezTo>
                    <a:pt x="0" y="4947"/>
                    <a:pt x="441" y="5388"/>
                    <a:pt x="1008" y="5388"/>
                  </a:cubicBezTo>
                  <a:cubicBezTo>
                    <a:pt x="1576" y="5388"/>
                    <a:pt x="2017" y="4916"/>
                    <a:pt x="2017" y="4349"/>
                  </a:cubicBezTo>
                  <a:cubicBezTo>
                    <a:pt x="2017" y="4160"/>
                    <a:pt x="1954" y="3971"/>
                    <a:pt x="1859" y="3813"/>
                  </a:cubicBezTo>
                  <a:lnTo>
                    <a:pt x="2773" y="2616"/>
                  </a:lnTo>
                  <a:cubicBezTo>
                    <a:pt x="2875" y="2650"/>
                    <a:pt x="2980" y="2667"/>
                    <a:pt x="3087" y="2667"/>
                  </a:cubicBezTo>
                  <a:cubicBezTo>
                    <a:pt x="3278" y="2667"/>
                    <a:pt x="3473" y="2611"/>
                    <a:pt x="3655" y="2490"/>
                  </a:cubicBezTo>
                  <a:lnTo>
                    <a:pt x="4821" y="3403"/>
                  </a:lnTo>
                  <a:cubicBezTo>
                    <a:pt x="4789" y="3498"/>
                    <a:pt x="4789" y="3624"/>
                    <a:pt x="4789" y="3719"/>
                  </a:cubicBezTo>
                  <a:cubicBezTo>
                    <a:pt x="4789" y="4286"/>
                    <a:pt x="5262" y="4758"/>
                    <a:pt x="5797" y="4758"/>
                  </a:cubicBezTo>
                  <a:cubicBezTo>
                    <a:pt x="6364" y="4758"/>
                    <a:pt x="6837" y="4286"/>
                    <a:pt x="6837" y="3719"/>
                  </a:cubicBezTo>
                  <a:cubicBezTo>
                    <a:pt x="6837" y="3529"/>
                    <a:pt x="6742" y="3340"/>
                    <a:pt x="6679" y="3183"/>
                  </a:cubicBezTo>
                  <a:lnTo>
                    <a:pt x="7593" y="1986"/>
                  </a:lnTo>
                  <a:cubicBezTo>
                    <a:pt x="7656" y="2049"/>
                    <a:pt x="7782" y="2049"/>
                    <a:pt x="7908" y="2049"/>
                  </a:cubicBezTo>
                  <a:cubicBezTo>
                    <a:pt x="8444" y="2049"/>
                    <a:pt x="8916" y="1576"/>
                    <a:pt x="8916" y="1009"/>
                  </a:cubicBezTo>
                  <a:cubicBezTo>
                    <a:pt x="8916" y="474"/>
                    <a:pt x="8444" y="1"/>
                    <a:pt x="790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8"/>
            <p:cNvSpPr/>
            <p:nvPr/>
          </p:nvSpPr>
          <p:spPr>
            <a:xfrm>
              <a:off x="-1333200" y="2770450"/>
              <a:ext cx="291450" cy="292225"/>
            </a:xfrm>
            <a:custGeom>
              <a:avLst/>
              <a:gdLst/>
              <a:ahLst/>
              <a:cxnLst/>
              <a:rect l="l" t="t" r="r" b="b"/>
              <a:pathLst>
                <a:path w="11658" h="11689" extrusionOk="0">
                  <a:moveTo>
                    <a:pt x="10586" y="725"/>
                  </a:moveTo>
                  <a:cubicBezTo>
                    <a:pt x="10807" y="725"/>
                    <a:pt x="10964" y="883"/>
                    <a:pt x="10964" y="1072"/>
                  </a:cubicBezTo>
                  <a:lnTo>
                    <a:pt x="10964" y="7593"/>
                  </a:lnTo>
                  <a:lnTo>
                    <a:pt x="631" y="7593"/>
                  </a:lnTo>
                  <a:lnTo>
                    <a:pt x="631" y="1072"/>
                  </a:lnTo>
                  <a:cubicBezTo>
                    <a:pt x="662" y="883"/>
                    <a:pt x="820" y="725"/>
                    <a:pt x="977" y="725"/>
                  </a:cubicBezTo>
                  <a:close/>
                  <a:moveTo>
                    <a:pt x="10996" y="8286"/>
                  </a:moveTo>
                  <a:lnTo>
                    <a:pt x="10996" y="8633"/>
                  </a:lnTo>
                  <a:cubicBezTo>
                    <a:pt x="10996" y="8822"/>
                    <a:pt x="10838" y="8980"/>
                    <a:pt x="10618" y="8980"/>
                  </a:cubicBezTo>
                  <a:lnTo>
                    <a:pt x="1009" y="8980"/>
                  </a:lnTo>
                  <a:cubicBezTo>
                    <a:pt x="820" y="8980"/>
                    <a:pt x="662" y="8822"/>
                    <a:pt x="662" y="8633"/>
                  </a:cubicBezTo>
                  <a:lnTo>
                    <a:pt x="662" y="8286"/>
                  </a:lnTo>
                  <a:close/>
                  <a:moveTo>
                    <a:pt x="6617" y="9641"/>
                  </a:moveTo>
                  <a:lnTo>
                    <a:pt x="6932" y="11027"/>
                  </a:lnTo>
                  <a:lnTo>
                    <a:pt x="4632" y="11027"/>
                  </a:lnTo>
                  <a:lnTo>
                    <a:pt x="4947" y="9641"/>
                  </a:lnTo>
                  <a:close/>
                  <a:moveTo>
                    <a:pt x="1009" y="1"/>
                  </a:moveTo>
                  <a:cubicBezTo>
                    <a:pt x="473" y="1"/>
                    <a:pt x="1" y="473"/>
                    <a:pt x="1" y="1040"/>
                  </a:cubicBezTo>
                  <a:lnTo>
                    <a:pt x="1" y="8570"/>
                  </a:lnTo>
                  <a:cubicBezTo>
                    <a:pt x="1" y="9137"/>
                    <a:pt x="473" y="9610"/>
                    <a:pt x="1009" y="9610"/>
                  </a:cubicBezTo>
                  <a:lnTo>
                    <a:pt x="4285" y="9610"/>
                  </a:lnTo>
                  <a:lnTo>
                    <a:pt x="3970" y="10996"/>
                  </a:lnTo>
                  <a:lnTo>
                    <a:pt x="3057" y="10996"/>
                  </a:lnTo>
                  <a:cubicBezTo>
                    <a:pt x="2868" y="10996"/>
                    <a:pt x="2710" y="11153"/>
                    <a:pt x="2710" y="11342"/>
                  </a:cubicBezTo>
                  <a:cubicBezTo>
                    <a:pt x="2710" y="11531"/>
                    <a:pt x="2868" y="11689"/>
                    <a:pt x="3057" y="11689"/>
                  </a:cubicBezTo>
                  <a:lnTo>
                    <a:pt x="8538" y="11689"/>
                  </a:lnTo>
                  <a:cubicBezTo>
                    <a:pt x="8727" y="11689"/>
                    <a:pt x="8885" y="11531"/>
                    <a:pt x="8885" y="11342"/>
                  </a:cubicBezTo>
                  <a:cubicBezTo>
                    <a:pt x="8885" y="11153"/>
                    <a:pt x="8727" y="10996"/>
                    <a:pt x="8538" y="10996"/>
                  </a:cubicBezTo>
                  <a:lnTo>
                    <a:pt x="7625" y="10996"/>
                  </a:lnTo>
                  <a:lnTo>
                    <a:pt x="7310" y="9610"/>
                  </a:lnTo>
                  <a:lnTo>
                    <a:pt x="10618" y="9610"/>
                  </a:lnTo>
                  <a:cubicBezTo>
                    <a:pt x="11185" y="9610"/>
                    <a:pt x="11657" y="9137"/>
                    <a:pt x="11657" y="8570"/>
                  </a:cubicBezTo>
                  <a:lnTo>
                    <a:pt x="11657" y="1040"/>
                  </a:lnTo>
                  <a:cubicBezTo>
                    <a:pt x="11657" y="473"/>
                    <a:pt x="11185" y="1"/>
                    <a:pt x="106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6" name="Google Shape;166;p18"/>
          <p:cNvSpPr/>
          <p:nvPr/>
        </p:nvSpPr>
        <p:spPr>
          <a:xfrm flipH="1">
            <a:off x="1693267" y="3049335"/>
            <a:ext cx="1824900" cy="705300"/>
          </a:xfrm>
          <a:prstGeom prst="roundRect">
            <a:avLst>
              <a:gd name="adj" fmla="val 28393"/>
            </a:avLst>
          </a:prstGeom>
          <a:solidFill>
            <a:schemeClr val="accent2"/>
          </a:solidFill>
          <a:ln>
            <a:noFill/>
          </a:ln>
        </p:spPr>
        <p:txBody>
          <a:bodyPr spcFirstLastPara="1" wrap="square" lIns="91425" tIns="91425" rIns="91425" bIns="91425" anchor="ctr" anchorCtr="0">
            <a:noAutofit/>
          </a:bodyPr>
          <a:lstStyle/>
          <a:p>
            <a:pPr marL="0" lvl="0" indent="0" algn="just" rtl="0">
              <a:lnSpc>
                <a:spcPct val="115000"/>
              </a:lnSpc>
              <a:spcBef>
                <a:spcPts val="0"/>
              </a:spcBef>
              <a:spcAft>
                <a:spcPts val="0"/>
              </a:spcAft>
              <a:buNone/>
            </a:pPr>
            <a:r>
              <a:rPr lang="en" sz="1200">
                <a:solidFill>
                  <a:schemeClr val="lt1"/>
                </a:solidFill>
                <a:latin typeface="Roboto"/>
                <a:ea typeface="Roboto"/>
                <a:cs typeface="Roboto"/>
                <a:sym typeface="Roboto"/>
              </a:rPr>
              <a:t>Private Level Products</a:t>
            </a:r>
            <a:endParaRPr sz="2000">
              <a:solidFill>
                <a:schemeClr val="lt1"/>
              </a:solidFill>
              <a:latin typeface="Roboto Medium"/>
              <a:ea typeface="Roboto Medium"/>
              <a:cs typeface="Roboto Medium"/>
              <a:sym typeface="Roboto Medium"/>
            </a:endParaRPr>
          </a:p>
        </p:txBody>
      </p:sp>
      <p:grpSp>
        <p:nvGrpSpPr>
          <p:cNvPr id="167" name="Google Shape;167;p18"/>
          <p:cNvGrpSpPr/>
          <p:nvPr/>
        </p:nvGrpSpPr>
        <p:grpSpPr>
          <a:xfrm>
            <a:off x="6164121" y="3082795"/>
            <a:ext cx="658225" cy="638222"/>
            <a:chOff x="-3854375" y="2405000"/>
            <a:chExt cx="294600" cy="293800"/>
          </a:xfrm>
        </p:grpSpPr>
        <p:sp>
          <p:nvSpPr>
            <p:cNvPr id="168" name="Google Shape;168;p18"/>
            <p:cNvSpPr/>
            <p:nvPr/>
          </p:nvSpPr>
          <p:spPr>
            <a:xfrm>
              <a:off x="-3854375" y="2405000"/>
              <a:ext cx="294600" cy="293800"/>
            </a:xfrm>
            <a:custGeom>
              <a:avLst/>
              <a:gdLst/>
              <a:ahLst/>
              <a:cxnLst/>
              <a:rect l="l" t="t" r="r" b="b"/>
              <a:pathLst>
                <a:path w="11784" h="11752" extrusionOk="0">
                  <a:moveTo>
                    <a:pt x="6994" y="694"/>
                  </a:moveTo>
                  <a:lnTo>
                    <a:pt x="6994" y="1103"/>
                  </a:lnTo>
                  <a:cubicBezTo>
                    <a:pt x="6994" y="1261"/>
                    <a:pt x="7120" y="1387"/>
                    <a:pt x="7278" y="1418"/>
                  </a:cubicBezTo>
                  <a:cubicBezTo>
                    <a:pt x="7467" y="1481"/>
                    <a:pt x="7719" y="1576"/>
                    <a:pt x="7908" y="1702"/>
                  </a:cubicBezTo>
                  <a:cubicBezTo>
                    <a:pt x="7954" y="1736"/>
                    <a:pt x="8009" y="1750"/>
                    <a:pt x="8066" y="1750"/>
                  </a:cubicBezTo>
                  <a:cubicBezTo>
                    <a:pt x="8164" y="1750"/>
                    <a:pt x="8269" y="1710"/>
                    <a:pt x="8349" y="1670"/>
                  </a:cubicBezTo>
                  <a:lnTo>
                    <a:pt x="8664" y="1355"/>
                  </a:lnTo>
                  <a:lnTo>
                    <a:pt x="9137" y="1828"/>
                  </a:lnTo>
                  <a:lnTo>
                    <a:pt x="8822" y="2143"/>
                  </a:lnTo>
                  <a:cubicBezTo>
                    <a:pt x="8696" y="2269"/>
                    <a:pt x="8696" y="2426"/>
                    <a:pt x="8759" y="2584"/>
                  </a:cubicBezTo>
                  <a:cubicBezTo>
                    <a:pt x="8885" y="2773"/>
                    <a:pt x="8979" y="2962"/>
                    <a:pt x="9042" y="3214"/>
                  </a:cubicBezTo>
                  <a:cubicBezTo>
                    <a:pt x="9074" y="3372"/>
                    <a:pt x="9200" y="3466"/>
                    <a:pt x="9357" y="3466"/>
                  </a:cubicBezTo>
                  <a:lnTo>
                    <a:pt x="9798" y="3466"/>
                  </a:lnTo>
                  <a:lnTo>
                    <a:pt x="9798" y="4159"/>
                  </a:lnTo>
                  <a:lnTo>
                    <a:pt x="9357" y="4159"/>
                  </a:lnTo>
                  <a:cubicBezTo>
                    <a:pt x="9200" y="4159"/>
                    <a:pt x="9074" y="4222"/>
                    <a:pt x="9042" y="4380"/>
                  </a:cubicBezTo>
                  <a:cubicBezTo>
                    <a:pt x="9011" y="4569"/>
                    <a:pt x="8885" y="4821"/>
                    <a:pt x="8759" y="5010"/>
                  </a:cubicBezTo>
                  <a:cubicBezTo>
                    <a:pt x="8696" y="5136"/>
                    <a:pt x="8727" y="5325"/>
                    <a:pt x="8822" y="5451"/>
                  </a:cubicBezTo>
                  <a:lnTo>
                    <a:pt x="9137" y="5766"/>
                  </a:lnTo>
                  <a:lnTo>
                    <a:pt x="8664" y="6238"/>
                  </a:lnTo>
                  <a:lnTo>
                    <a:pt x="8349" y="5923"/>
                  </a:lnTo>
                  <a:cubicBezTo>
                    <a:pt x="8275" y="5850"/>
                    <a:pt x="8191" y="5819"/>
                    <a:pt x="8101" y="5819"/>
                  </a:cubicBezTo>
                  <a:cubicBezTo>
                    <a:pt x="8038" y="5819"/>
                    <a:pt x="7973" y="5834"/>
                    <a:pt x="7908" y="5860"/>
                  </a:cubicBezTo>
                  <a:cubicBezTo>
                    <a:pt x="7719" y="5986"/>
                    <a:pt x="7498" y="6081"/>
                    <a:pt x="7278" y="6144"/>
                  </a:cubicBezTo>
                  <a:cubicBezTo>
                    <a:pt x="7120" y="6175"/>
                    <a:pt x="6994" y="6301"/>
                    <a:pt x="6994" y="6459"/>
                  </a:cubicBezTo>
                  <a:lnTo>
                    <a:pt x="6994" y="6900"/>
                  </a:lnTo>
                  <a:lnTo>
                    <a:pt x="6333" y="6900"/>
                  </a:lnTo>
                  <a:lnTo>
                    <a:pt x="6333" y="6459"/>
                  </a:lnTo>
                  <a:cubicBezTo>
                    <a:pt x="6333" y="6301"/>
                    <a:pt x="6207" y="6207"/>
                    <a:pt x="6049" y="6144"/>
                  </a:cubicBezTo>
                  <a:cubicBezTo>
                    <a:pt x="5860" y="6112"/>
                    <a:pt x="5608" y="5986"/>
                    <a:pt x="5419" y="5860"/>
                  </a:cubicBezTo>
                  <a:cubicBezTo>
                    <a:pt x="5374" y="5838"/>
                    <a:pt x="5322" y="5828"/>
                    <a:pt x="5267" y="5828"/>
                  </a:cubicBezTo>
                  <a:cubicBezTo>
                    <a:pt x="5167" y="5828"/>
                    <a:pt x="5059" y="5862"/>
                    <a:pt x="4978" y="5923"/>
                  </a:cubicBezTo>
                  <a:lnTo>
                    <a:pt x="4663" y="6238"/>
                  </a:lnTo>
                  <a:lnTo>
                    <a:pt x="4190" y="5766"/>
                  </a:lnTo>
                  <a:lnTo>
                    <a:pt x="4505" y="5451"/>
                  </a:lnTo>
                  <a:cubicBezTo>
                    <a:pt x="4631" y="5325"/>
                    <a:pt x="4631" y="5167"/>
                    <a:pt x="4568" y="5010"/>
                  </a:cubicBezTo>
                  <a:cubicBezTo>
                    <a:pt x="4442" y="4821"/>
                    <a:pt x="4348" y="4632"/>
                    <a:pt x="4285" y="4380"/>
                  </a:cubicBezTo>
                  <a:cubicBezTo>
                    <a:pt x="4253" y="4254"/>
                    <a:pt x="4127" y="4159"/>
                    <a:pt x="4001" y="4159"/>
                  </a:cubicBezTo>
                  <a:lnTo>
                    <a:pt x="3529" y="4159"/>
                  </a:lnTo>
                  <a:lnTo>
                    <a:pt x="3529" y="3466"/>
                  </a:lnTo>
                  <a:lnTo>
                    <a:pt x="3970" y="3466"/>
                  </a:lnTo>
                  <a:cubicBezTo>
                    <a:pt x="4127" y="3466"/>
                    <a:pt x="4253" y="3372"/>
                    <a:pt x="4285" y="3214"/>
                  </a:cubicBezTo>
                  <a:cubicBezTo>
                    <a:pt x="4316" y="2993"/>
                    <a:pt x="4442" y="2773"/>
                    <a:pt x="4568" y="2584"/>
                  </a:cubicBezTo>
                  <a:cubicBezTo>
                    <a:pt x="4631" y="2458"/>
                    <a:pt x="4600" y="2269"/>
                    <a:pt x="4505" y="2143"/>
                  </a:cubicBezTo>
                  <a:lnTo>
                    <a:pt x="4190" y="1828"/>
                  </a:lnTo>
                  <a:lnTo>
                    <a:pt x="4663" y="1355"/>
                  </a:lnTo>
                  <a:lnTo>
                    <a:pt x="4978" y="1670"/>
                  </a:lnTo>
                  <a:cubicBezTo>
                    <a:pt x="5046" y="1738"/>
                    <a:pt x="5122" y="1769"/>
                    <a:pt x="5203" y="1769"/>
                  </a:cubicBezTo>
                  <a:cubicBezTo>
                    <a:pt x="5273" y="1769"/>
                    <a:pt x="5346" y="1746"/>
                    <a:pt x="5419" y="1702"/>
                  </a:cubicBezTo>
                  <a:cubicBezTo>
                    <a:pt x="5608" y="1576"/>
                    <a:pt x="5829" y="1513"/>
                    <a:pt x="6049" y="1418"/>
                  </a:cubicBezTo>
                  <a:cubicBezTo>
                    <a:pt x="6207" y="1387"/>
                    <a:pt x="6333" y="1261"/>
                    <a:pt x="6333" y="1103"/>
                  </a:cubicBezTo>
                  <a:lnTo>
                    <a:pt x="6333" y="694"/>
                  </a:lnTo>
                  <a:close/>
                  <a:moveTo>
                    <a:pt x="10964" y="4821"/>
                  </a:moveTo>
                  <a:lnTo>
                    <a:pt x="9830" y="8255"/>
                  </a:lnTo>
                  <a:lnTo>
                    <a:pt x="2773" y="8255"/>
                  </a:lnTo>
                  <a:lnTo>
                    <a:pt x="2143" y="4821"/>
                  </a:lnTo>
                  <a:lnTo>
                    <a:pt x="3686" y="4821"/>
                  </a:lnTo>
                  <a:cubicBezTo>
                    <a:pt x="3718" y="4947"/>
                    <a:pt x="3781" y="5010"/>
                    <a:pt x="3812" y="5136"/>
                  </a:cubicBezTo>
                  <a:lnTo>
                    <a:pt x="3466" y="5482"/>
                  </a:lnTo>
                  <a:cubicBezTo>
                    <a:pt x="3340" y="5608"/>
                    <a:pt x="3340" y="5829"/>
                    <a:pt x="3466" y="5955"/>
                  </a:cubicBezTo>
                  <a:lnTo>
                    <a:pt x="4442" y="6932"/>
                  </a:lnTo>
                  <a:cubicBezTo>
                    <a:pt x="4505" y="6995"/>
                    <a:pt x="4592" y="7026"/>
                    <a:pt x="4679" y="7026"/>
                  </a:cubicBezTo>
                  <a:cubicBezTo>
                    <a:pt x="4765" y="7026"/>
                    <a:pt x="4852" y="6995"/>
                    <a:pt x="4915" y="6932"/>
                  </a:cubicBezTo>
                  <a:lnTo>
                    <a:pt x="5262" y="6585"/>
                  </a:lnTo>
                  <a:cubicBezTo>
                    <a:pt x="5356" y="6617"/>
                    <a:pt x="5451" y="6680"/>
                    <a:pt x="5577" y="6711"/>
                  </a:cubicBezTo>
                  <a:lnTo>
                    <a:pt x="5577" y="7215"/>
                  </a:lnTo>
                  <a:cubicBezTo>
                    <a:pt x="5577" y="7404"/>
                    <a:pt x="5734" y="7562"/>
                    <a:pt x="5923" y="7562"/>
                  </a:cubicBezTo>
                  <a:lnTo>
                    <a:pt x="7309" y="7562"/>
                  </a:lnTo>
                  <a:cubicBezTo>
                    <a:pt x="7498" y="7562"/>
                    <a:pt x="7656" y="7404"/>
                    <a:pt x="7656" y="7215"/>
                  </a:cubicBezTo>
                  <a:lnTo>
                    <a:pt x="7656" y="6711"/>
                  </a:lnTo>
                  <a:cubicBezTo>
                    <a:pt x="7782" y="6680"/>
                    <a:pt x="7876" y="6617"/>
                    <a:pt x="7971" y="6585"/>
                  </a:cubicBezTo>
                  <a:lnTo>
                    <a:pt x="8349" y="6932"/>
                  </a:lnTo>
                  <a:cubicBezTo>
                    <a:pt x="8396" y="6995"/>
                    <a:pt x="8483" y="7026"/>
                    <a:pt x="8574" y="7026"/>
                  </a:cubicBezTo>
                  <a:cubicBezTo>
                    <a:pt x="8664" y="7026"/>
                    <a:pt x="8759" y="6995"/>
                    <a:pt x="8822" y="6932"/>
                  </a:cubicBezTo>
                  <a:lnTo>
                    <a:pt x="9798" y="5955"/>
                  </a:lnTo>
                  <a:cubicBezTo>
                    <a:pt x="9924" y="5829"/>
                    <a:pt x="9924" y="5608"/>
                    <a:pt x="9798" y="5482"/>
                  </a:cubicBezTo>
                  <a:lnTo>
                    <a:pt x="9452" y="5136"/>
                  </a:lnTo>
                  <a:cubicBezTo>
                    <a:pt x="9483" y="5041"/>
                    <a:pt x="9515" y="4947"/>
                    <a:pt x="9546" y="4821"/>
                  </a:cubicBezTo>
                  <a:close/>
                  <a:moveTo>
                    <a:pt x="3907" y="10334"/>
                  </a:moveTo>
                  <a:cubicBezTo>
                    <a:pt x="4096" y="10366"/>
                    <a:pt x="4253" y="10523"/>
                    <a:pt x="4253" y="10681"/>
                  </a:cubicBezTo>
                  <a:cubicBezTo>
                    <a:pt x="4253" y="10870"/>
                    <a:pt x="4096" y="11027"/>
                    <a:pt x="3907" y="11027"/>
                  </a:cubicBezTo>
                  <a:cubicBezTo>
                    <a:pt x="3686" y="11027"/>
                    <a:pt x="3529" y="10870"/>
                    <a:pt x="3529" y="10681"/>
                  </a:cubicBezTo>
                  <a:cubicBezTo>
                    <a:pt x="3529" y="10492"/>
                    <a:pt x="3686" y="10334"/>
                    <a:pt x="3907" y="10334"/>
                  </a:cubicBezTo>
                  <a:close/>
                  <a:moveTo>
                    <a:pt x="8664" y="10334"/>
                  </a:moveTo>
                  <a:cubicBezTo>
                    <a:pt x="8853" y="10366"/>
                    <a:pt x="9011" y="10523"/>
                    <a:pt x="9011" y="10681"/>
                  </a:cubicBezTo>
                  <a:cubicBezTo>
                    <a:pt x="9011" y="10870"/>
                    <a:pt x="8853" y="11027"/>
                    <a:pt x="8664" y="11027"/>
                  </a:cubicBezTo>
                  <a:cubicBezTo>
                    <a:pt x="8444" y="11027"/>
                    <a:pt x="8286" y="10870"/>
                    <a:pt x="8286" y="10681"/>
                  </a:cubicBezTo>
                  <a:cubicBezTo>
                    <a:pt x="8286" y="10492"/>
                    <a:pt x="8444" y="10334"/>
                    <a:pt x="8664" y="10334"/>
                  </a:cubicBezTo>
                  <a:close/>
                  <a:moveTo>
                    <a:pt x="5892" y="0"/>
                  </a:moveTo>
                  <a:cubicBezTo>
                    <a:pt x="5703" y="0"/>
                    <a:pt x="5545" y="158"/>
                    <a:pt x="5545" y="379"/>
                  </a:cubicBezTo>
                  <a:lnTo>
                    <a:pt x="5545" y="883"/>
                  </a:lnTo>
                  <a:cubicBezTo>
                    <a:pt x="5419" y="914"/>
                    <a:pt x="5356" y="946"/>
                    <a:pt x="5230" y="1009"/>
                  </a:cubicBezTo>
                  <a:lnTo>
                    <a:pt x="4883" y="631"/>
                  </a:lnTo>
                  <a:cubicBezTo>
                    <a:pt x="4820" y="583"/>
                    <a:pt x="4734" y="560"/>
                    <a:pt x="4647" y="560"/>
                  </a:cubicBezTo>
                  <a:cubicBezTo>
                    <a:pt x="4561" y="560"/>
                    <a:pt x="4474" y="583"/>
                    <a:pt x="4411" y="631"/>
                  </a:cubicBezTo>
                  <a:lnTo>
                    <a:pt x="3434" y="1639"/>
                  </a:lnTo>
                  <a:cubicBezTo>
                    <a:pt x="3308" y="1733"/>
                    <a:pt x="3308" y="1985"/>
                    <a:pt x="3434" y="2111"/>
                  </a:cubicBezTo>
                  <a:lnTo>
                    <a:pt x="3781" y="2458"/>
                  </a:lnTo>
                  <a:cubicBezTo>
                    <a:pt x="3718" y="2521"/>
                    <a:pt x="3686" y="2647"/>
                    <a:pt x="3655" y="2773"/>
                  </a:cubicBezTo>
                  <a:lnTo>
                    <a:pt x="3151" y="2773"/>
                  </a:lnTo>
                  <a:cubicBezTo>
                    <a:pt x="2930" y="2773"/>
                    <a:pt x="2773" y="2930"/>
                    <a:pt x="2773" y="3119"/>
                  </a:cubicBezTo>
                  <a:lnTo>
                    <a:pt x="2773" y="4159"/>
                  </a:lnTo>
                  <a:lnTo>
                    <a:pt x="1985" y="4159"/>
                  </a:lnTo>
                  <a:lnTo>
                    <a:pt x="1765" y="2930"/>
                  </a:lnTo>
                  <a:cubicBezTo>
                    <a:pt x="1670" y="2458"/>
                    <a:pt x="1197" y="2111"/>
                    <a:pt x="693" y="2111"/>
                  </a:cubicBezTo>
                  <a:lnTo>
                    <a:pt x="347" y="2111"/>
                  </a:lnTo>
                  <a:cubicBezTo>
                    <a:pt x="158" y="2111"/>
                    <a:pt x="0" y="2269"/>
                    <a:pt x="0" y="2458"/>
                  </a:cubicBezTo>
                  <a:cubicBezTo>
                    <a:pt x="0" y="2647"/>
                    <a:pt x="158" y="2804"/>
                    <a:pt x="347" y="2804"/>
                  </a:cubicBezTo>
                  <a:lnTo>
                    <a:pt x="693" y="2804"/>
                  </a:lnTo>
                  <a:cubicBezTo>
                    <a:pt x="882" y="2804"/>
                    <a:pt x="1103" y="2930"/>
                    <a:pt x="1103" y="3088"/>
                  </a:cubicBezTo>
                  <a:lnTo>
                    <a:pt x="2080" y="8570"/>
                  </a:lnTo>
                  <a:cubicBezTo>
                    <a:pt x="1891" y="8759"/>
                    <a:pt x="1765" y="9042"/>
                    <a:pt x="1765" y="9357"/>
                  </a:cubicBezTo>
                  <a:cubicBezTo>
                    <a:pt x="1765" y="9861"/>
                    <a:pt x="2143" y="10366"/>
                    <a:pt x="2867" y="10366"/>
                  </a:cubicBezTo>
                  <a:cubicBezTo>
                    <a:pt x="2836" y="10492"/>
                    <a:pt x="2836" y="10618"/>
                    <a:pt x="2836" y="10712"/>
                  </a:cubicBezTo>
                  <a:cubicBezTo>
                    <a:pt x="2836" y="11279"/>
                    <a:pt x="3308" y="11752"/>
                    <a:pt x="3844" y="11752"/>
                  </a:cubicBezTo>
                  <a:cubicBezTo>
                    <a:pt x="4411" y="11752"/>
                    <a:pt x="4883" y="11279"/>
                    <a:pt x="4883" y="10712"/>
                  </a:cubicBezTo>
                  <a:cubicBezTo>
                    <a:pt x="4883" y="10618"/>
                    <a:pt x="4820" y="10492"/>
                    <a:pt x="4820" y="10366"/>
                  </a:cubicBezTo>
                  <a:lnTo>
                    <a:pt x="7719" y="10366"/>
                  </a:lnTo>
                  <a:cubicBezTo>
                    <a:pt x="7656" y="10492"/>
                    <a:pt x="7656" y="10618"/>
                    <a:pt x="7656" y="10712"/>
                  </a:cubicBezTo>
                  <a:cubicBezTo>
                    <a:pt x="7656" y="11279"/>
                    <a:pt x="8129" y="11752"/>
                    <a:pt x="8696" y="11752"/>
                  </a:cubicBezTo>
                  <a:cubicBezTo>
                    <a:pt x="9231" y="11752"/>
                    <a:pt x="9735" y="11279"/>
                    <a:pt x="9735" y="10712"/>
                  </a:cubicBezTo>
                  <a:cubicBezTo>
                    <a:pt x="9735" y="10618"/>
                    <a:pt x="9672" y="10492"/>
                    <a:pt x="9672" y="10366"/>
                  </a:cubicBezTo>
                  <a:lnTo>
                    <a:pt x="10082" y="10366"/>
                  </a:lnTo>
                  <a:cubicBezTo>
                    <a:pt x="10271" y="10366"/>
                    <a:pt x="10428" y="10208"/>
                    <a:pt x="10428" y="10019"/>
                  </a:cubicBezTo>
                  <a:cubicBezTo>
                    <a:pt x="10428" y="9830"/>
                    <a:pt x="10271" y="9672"/>
                    <a:pt x="10082" y="9672"/>
                  </a:cubicBezTo>
                  <a:lnTo>
                    <a:pt x="2867" y="9672"/>
                  </a:lnTo>
                  <a:cubicBezTo>
                    <a:pt x="2678" y="9672"/>
                    <a:pt x="2521" y="9515"/>
                    <a:pt x="2521" y="9294"/>
                  </a:cubicBezTo>
                  <a:cubicBezTo>
                    <a:pt x="2521" y="9137"/>
                    <a:pt x="2678" y="8948"/>
                    <a:pt x="2867" y="8948"/>
                  </a:cubicBezTo>
                  <a:lnTo>
                    <a:pt x="10082" y="8948"/>
                  </a:lnTo>
                  <a:cubicBezTo>
                    <a:pt x="10239" y="8948"/>
                    <a:pt x="10334" y="8885"/>
                    <a:pt x="10397" y="8727"/>
                  </a:cubicBezTo>
                  <a:lnTo>
                    <a:pt x="11720" y="4663"/>
                  </a:lnTo>
                  <a:cubicBezTo>
                    <a:pt x="11783" y="4537"/>
                    <a:pt x="11720" y="4411"/>
                    <a:pt x="11689" y="4348"/>
                  </a:cubicBezTo>
                  <a:cubicBezTo>
                    <a:pt x="11563" y="4191"/>
                    <a:pt x="11405" y="4191"/>
                    <a:pt x="11279" y="4191"/>
                  </a:cubicBezTo>
                  <a:lnTo>
                    <a:pt x="10397" y="4191"/>
                  </a:lnTo>
                  <a:lnTo>
                    <a:pt x="10397" y="3119"/>
                  </a:lnTo>
                  <a:cubicBezTo>
                    <a:pt x="10397" y="2930"/>
                    <a:pt x="10239" y="2773"/>
                    <a:pt x="10019" y="2773"/>
                  </a:cubicBezTo>
                  <a:lnTo>
                    <a:pt x="9515" y="2773"/>
                  </a:lnTo>
                  <a:cubicBezTo>
                    <a:pt x="9483" y="2647"/>
                    <a:pt x="9452" y="2584"/>
                    <a:pt x="9389" y="2458"/>
                  </a:cubicBezTo>
                  <a:lnTo>
                    <a:pt x="9767" y="2080"/>
                  </a:lnTo>
                  <a:cubicBezTo>
                    <a:pt x="9861" y="1985"/>
                    <a:pt x="9861" y="1733"/>
                    <a:pt x="9767" y="1607"/>
                  </a:cubicBezTo>
                  <a:lnTo>
                    <a:pt x="8759" y="631"/>
                  </a:lnTo>
                  <a:cubicBezTo>
                    <a:pt x="8711" y="568"/>
                    <a:pt x="8625" y="536"/>
                    <a:pt x="8534" y="536"/>
                  </a:cubicBezTo>
                  <a:cubicBezTo>
                    <a:pt x="8444" y="536"/>
                    <a:pt x="8349" y="568"/>
                    <a:pt x="8286" y="631"/>
                  </a:cubicBezTo>
                  <a:lnTo>
                    <a:pt x="7939" y="1009"/>
                  </a:lnTo>
                  <a:cubicBezTo>
                    <a:pt x="7876" y="946"/>
                    <a:pt x="7750" y="914"/>
                    <a:pt x="7624" y="883"/>
                  </a:cubicBezTo>
                  <a:lnTo>
                    <a:pt x="7624" y="379"/>
                  </a:lnTo>
                  <a:cubicBezTo>
                    <a:pt x="7624" y="158"/>
                    <a:pt x="7467" y="0"/>
                    <a:pt x="72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18"/>
            <p:cNvSpPr/>
            <p:nvPr/>
          </p:nvSpPr>
          <p:spPr>
            <a:xfrm>
              <a:off x="-3731500" y="2458550"/>
              <a:ext cx="84300" cy="84300"/>
            </a:xfrm>
            <a:custGeom>
              <a:avLst/>
              <a:gdLst/>
              <a:ahLst/>
              <a:cxnLst/>
              <a:rect l="l" t="t" r="r" b="b"/>
              <a:pathLst>
                <a:path w="3372" h="3372" extrusionOk="0">
                  <a:moveTo>
                    <a:pt x="1701" y="631"/>
                  </a:moveTo>
                  <a:cubicBezTo>
                    <a:pt x="2237" y="631"/>
                    <a:pt x="2709" y="1103"/>
                    <a:pt x="2709" y="1639"/>
                  </a:cubicBezTo>
                  <a:cubicBezTo>
                    <a:pt x="2709" y="2206"/>
                    <a:pt x="2237" y="2679"/>
                    <a:pt x="1701" y="2679"/>
                  </a:cubicBezTo>
                  <a:cubicBezTo>
                    <a:pt x="1134" y="2679"/>
                    <a:pt x="662" y="2206"/>
                    <a:pt x="662" y="1639"/>
                  </a:cubicBezTo>
                  <a:cubicBezTo>
                    <a:pt x="662" y="1103"/>
                    <a:pt x="1134" y="631"/>
                    <a:pt x="1701" y="631"/>
                  </a:cubicBezTo>
                  <a:close/>
                  <a:moveTo>
                    <a:pt x="1701" y="1"/>
                  </a:moveTo>
                  <a:cubicBezTo>
                    <a:pt x="756" y="1"/>
                    <a:pt x="0" y="725"/>
                    <a:pt x="0" y="1702"/>
                  </a:cubicBezTo>
                  <a:cubicBezTo>
                    <a:pt x="0" y="2647"/>
                    <a:pt x="756" y="3372"/>
                    <a:pt x="1701" y="3372"/>
                  </a:cubicBezTo>
                  <a:cubicBezTo>
                    <a:pt x="2646" y="3372"/>
                    <a:pt x="3371" y="2647"/>
                    <a:pt x="3371" y="1702"/>
                  </a:cubicBezTo>
                  <a:cubicBezTo>
                    <a:pt x="3371" y="725"/>
                    <a:pt x="2646" y="1"/>
                    <a:pt x="170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70" name="Google Shape;170;p18"/>
          <p:cNvCxnSpPr/>
          <p:nvPr/>
        </p:nvCxnSpPr>
        <p:spPr>
          <a:xfrm>
            <a:off x="3518153" y="1443355"/>
            <a:ext cx="2472300" cy="0"/>
          </a:xfrm>
          <a:prstGeom prst="straightConnector1">
            <a:avLst/>
          </a:prstGeom>
          <a:noFill/>
          <a:ln w="19050" cap="flat" cmpd="sng">
            <a:solidFill>
              <a:schemeClr val="accent3"/>
            </a:solidFill>
            <a:prstDash val="solid"/>
            <a:round/>
            <a:headEnd type="none" w="med" len="med"/>
            <a:tailEnd type="oval" w="med" len="med"/>
          </a:ln>
        </p:spPr>
      </p:cxnSp>
      <p:cxnSp>
        <p:nvCxnSpPr>
          <p:cNvPr id="171" name="Google Shape;171;p18"/>
          <p:cNvCxnSpPr/>
          <p:nvPr/>
        </p:nvCxnSpPr>
        <p:spPr>
          <a:xfrm>
            <a:off x="3518153" y="2422635"/>
            <a:ext cx="2472300" cy="0"/>
          </a:xfrm>
          <a:prstGeom prst="straightConnector1">
            <a:avLst/>
          </a:prstGeom>
          <a:noFill/>
          <a:ln w="19050" cap="flat" cmpd="sng">
            <a:solidFill>
              <a:schemeClr val="accent4"/>
            </a:solidFill>
            <a:prstDash val="solid"/>
            <a:round/>
            <a:headEnd type="none" w="med" len="med"/>
            <a:tailEnd type="oval" w="med" len="med"/>
          </a:ln>
        </p:spPr>
      </p:cxnSp>
      <p:cxnSp>
        <p:nvCxnSpPr>
          <p:cNvPr id="172" name="Google Shape;172;p18"/>
          <p:cNvCxnSpPr/>
          <p:nvPr/>
        </p:nvCxnSpPr>
        <p:spPr>
          <a:xfrm>
            <a:off x="3518153" y="3401915"/>
            <a:ext cx="2472300" cy="0"/>
          </a:xfrm>
          <a:prstGeom prst="straightConnector1">
            <a:avLst/>
          </a:prstGeom>
          <a:noFill/>
          <a:ln w="19050" cap="flat" cmpd="sng">
            <a:solidFill>
              <a:schemeClr val="accent2"/>
            </a:solidFill>
            <a:prstDash val="solid"/>
            <a:round/>
            <a:headEnd type="none" w="med" len="med"/>
            <a:tailEnd type="oval" w="med" len="med"/>
          </a:ln>
        </p:spPr>
      </p:cxnSp>
      <p:cxnSp>
        <p:nvCxnSpPr>
          <p:cNvPr id="173" name="Google Shape;173;p18"/>
          <p:cNvCxnSpPr/>
          <p:nvPr/>
        </p:nvCxnSpPr>
        <p:spPr>
          <a:xfrm>
            <a:off x="3518153" y="4381195"/>
            <a:ext cx="2472300" cy="0"/>
          </a:xfrm>
          <a:prstGeom prst="straightConnector1">
            <a:avLst/>
          </a:prstGeom>
          <a:noFill/>
          <a:ln w="19050" cap="flat" cmpd="sng">
            <a:solidFill>
              <a:schemeClr val="accent1"/>
            </a:solidFill>
            <a:prstDash val="solid"/>
            <a:round/>
            <a:headEnd type="none" w="med" len="med"/>
            <a:tailEnd type="oval" w="med" len="med"/>
          </a:ln>
        </p:spPr>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19"/>
          <p:cNvSpPr txBox="1">
            <a:spLocks noGrp="1"/>
          </p:cNvSpPr>
          <p:nvPr>
            <p:ph type="title"/>
          </p:nvPr>
        </p:nvSpPr>
        <p:spPr>
          <a:xfrm>
            <a:off x="2415450" y="249075"/>
            <a:ext cx="4114800" cy="321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highlight>
                  <a:srgbClr val="000000"/>
                </a:highlight>
              </a:rPr>
              <a:t>Current Market Position</a:t>
            </a:r>
            <a:endParaRPr dirty="0">
              <a:highlight>
                <a:srgbClr val="000000"/>
              </a:highlight>
            </a:endParaRPr>
          </a:p>
        </p:txBody>
      </p:sp>
      <p:sp>
        <p:nvSpPr>
          <p:cNvPr id="179" name="Google Shape;179;p19"/>
          <p:cNvSpPr/>
          <p:nvPr/>
        </p:nvSpPr>
        <p:spPr>
          <a:xfrm>
            <a:off x="3707590" y="1656745"/>
            <a:ext cx="1740856" cy="1508462"/>
          </a:xfrm>
          <a:custGeom>
            <a:avLst/>
            <a:gdLst/>
            <a:ahLst/>
            <a:cxnLst/>
            <a:rect l="l" t="t" r="r" b="b"/>
            <a:pathLst>
              <a:path w="35290" h="30579" extrusionOk="0">
                <a:moveTo>
                  <a:pt x="8815" y="0"/>
                </a:moveTo>
                <a:lnTo>
                  <a:pt x="0" y="15289"/>
                </a:lnTo>
                <a:lnTo>
                  <a:pt x="8815" y="30578"/>
                </a:lnTo>
                <a:lnTo>
                  <a:pt x="26475" y="30578"/>
                </a:lnTo>
                <a:lnTo>
                  <a:pt x="35290" y="15289"/>
                </a:lnTo>
                <a:lnTo>
                  <a:pt x="2647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9"/>
          <p:cNvSpPr/>
          <p:nvPr/>
        </p:nvSpPr>
        <p:spPr>
          <a:xfrm>
            <a:off x="914392" y="1668350"/>
            <a:ext cx="1740905" cy="1506933"/>
          </a:xfrm>
          <a:custGeom>
            <a:avLst/>
            <a:gdLst/>
            <a:ahLst/>
            <a:cxnLst/>
            <a:rect l="l" t="t" r="r" b="b"/>
            <a:pathLst>
              <a:path w="35291" h="30548" extrusionOk="0">
                <a:moveTo>
                  <a:pt x="8816" y="0"/>
                </a:moveTo>
                <a:lnTo>
                  <a:pt x="1" y="15259"/>
                </a:lnTo>
                <a:lnTo>
                  <a:pt x="8816" y="30548"/>
                </a:lnTo>
                <a:lnTo>
                  <a:pt x="26476" y="30548"/>
                </a:lnTo>
                <a:lnTo>
                  <a:pt x="35290" y="15259"/>
                </a:lnTo>
                <a:lnTo>
                  <a:pt x="2647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9"/>
          <p:cNvSpPr/>
          <p:nvPr/>
        </p:nvSpPr>
        <p:spPr>
          <a:xfrm>
            <a:off x="1599035" y="2175800"/>
            <a:ext cx="461509" cy="492071"/>
          </a:xfrm>
          <a:custGeom>
            <a:avLst/>
            <a:gdLst/>
            <a:ahLst/>
            <a:cxnLst/>
            <a:rect l="l" t="t" r="r" b="b"/>
            <a:pathLst>
              <a:path w="10933" h="11657" extrusionOk="0">
                <a:moveTo>
                  <a:pt x="5954" y="662"/>
                </a:moveTo>
                <a:cubicBezTo>
                  <a:pt x="5702" y="851"/>
                  <a:pt x="5482" y="1103"/>
                  <a:pt x="5324" y="1355"/>
                </a:cubicBezTo>
                <a:lnTo>
                  <a:pt x="693" y="1355"/>
                </a:lnTo>
                <a:lnTo>
                  <a:pt x="693" y="1008"/>
                </a:lnTo>
                <a:cubicBezTo>
                  <a:pt x="662" y="819"/>
                  <a:pt x="819" y="662"/>
                  <a:pt x="1008" y="662"/>
                </a:cubicBezTo>
                <a:close/>
                <a:moveTo>
                  <a:pt x="7902" y="692"/>
                </a:moveTo>
                <a:cubicBezTo>
                  <a:pt x="9199" y="692"/>
                  <a:pt x="10239" y="1752"/>
                  <a:pt x="10239" y="3056"/>
                </a:cubicBezTo>
                <a:cubicBezTo>
                  <a:pt x="10239" y="4411"/>
                  <a:pt x="9168" y="5450"/>
                  <a:pt x="7845" y="5450"/>
                </a:cubicBezTo>
                <a:cubicBezTo>
                  <a:pt x="7404" y="5450"/>
                  <a:pt x="6963" y="5356"/>
                  <a:pt x="6585" y="5104"/>
                </a:cubicBezTo>
                <a:cubicBezTo>
                  <a:pt x="6519" y="5082"/>
                  <a:pt x="6454" y="5045"/>
                  <a:pt x="6389" y="5045"/>
                </a:cubicBezTo>
                <a:cubicBezTo>
                  <a:pt x="6360" y="5045"/>
                  <a:pt x="6330" y="5053"/>
                  <a:pt x="6301" y="5072"/>
                </a:cubicBezTo>
                <a:lnTo>
                  <a:pt x="5671" y="5261"/>
                </a:lnTo>
                <a:lnTo>
                  <a:pt x="5860" y="4631"/>
                </a:lnTo>
                <a:cubicBezTo>
                  <a:pt x="5923" y="4568"/>
                  <a:pt x="5860" y="4442"/>
                  <a:pt x="5828" y="4348"/>
                </a:cubicBezTo>
                <a:cubicBezTo>
                  <a:pt x="5608" y="3970"/>
                  <a:pt x="5482" y="3529"/>
                  <a:pt x="5482" y="3087"/>
                </a:cubicBezTo>
                <a:cubicBezTo>
                  <a:pt x="5482" y="2678"/>
                  <a:pt x="5608" y="2268"/>
                  <a:pt x="5765" y="1953"/>
                </a:cubicBezTo>
                <a:cubicBezTo>
                  <a:pt x="5797" y="1922"/>
                  <a:pt x="5797" y="1922"/>
                  <a:pt x="5797" y="1859"/>
                </a:cubicBezTo>
                <a:cubicBezTo>
                  <a:pt x="6207" y="1166"/>
                  <a:pt x="6963" y="693"/>
                  <a:pt x="7845" y="693"/>
                </a:cubicBezTo>
                <a:cubicBezTo>
                  <a:pt x="7864" y="693"/>
                  <a:pt x="7883" y="692"/>
                  <a:pt x="7902" y="692"/>
                </a:cubicBezTo>
                <a:close/>
                <a:moveTo>
                  <a:pt x="3749" y="5450"/>
                </a:moveTo>
                <a:cubicBezTo>
                  <a:pt x="4127" y="5450"/>
                  <a:pt x="4411" y="5765"/>
                  <a:pt x="4411" y="6143"/>
                </a:cubicBezTo>
                <a:cubicBezTo>
                  <a:pt x="4411" y="6521"/>
                  <a:pt x="4096" y="6805"/>
                  <a:pt x="3749" y="6805"/>
                </a:cubicBezTo>
                <a:cubicBezTo>
                  <a:pt x="3732" y="6806"/>
                  <a:pt x="3714" y="6807"/>
                  <a:pt x="3697" y="6807"/>
                </a:cubicBezTo>
                <a:cubicBezTo>
                  <a:pt x="3343" y="6807"/>
                  <a:pt x="3056" y="6504"/>
                  <a:pt x="3056" y="6143"/>
                </a:cubicBezTo>
                <a:cubicBezTo>
                  <a:pt x="3056" y="5734"/>
                  <a:pt x="3371" y="5450"/>
                  <a:pt x="3749" y="5450"/>
                </a:cubicBezTo>
                <a:close/>
                <a:moveTo>
                  <a:pt x="4946" y="1985"/>
                </a:moveTo>
                <a:cubicBezTo>
                  <a:pt x="4852" y="2300"/>
                  <a:pt x="4789" y="2646"/>
                  <a:pt x="4789" y="3024"/>
                </a:cubicBezTo>
                <a:cubicBezTo>
                  <a:pt x="4757" y="3560"/>
                  <a:pt x="4915" y="4096"/>
                  <a:pt x="5167" y="4568"/>
                </a:cubicBezTo>
                <a:lnTo>
                  <a:pt x="4883" y="5387"/>
                </a:lnTo>
                <a:cubicBezTo>
                  <a:pt x="4631" y="5009"/>
                  <a:pt x="4222" y="4757"/>
                  <a:pt x="3749" y="4757"/>
                </a:cubicBezTo>
                <a:cubicBezTo>
                  <a:pt x="2993" y="4757"/>
                  <a:pt x="2363" y="5387"/>
                  <a:pt x="2363" y="6143"/>
                </a:cubicBezTo>
                <a:cubicBezTo>
                  <a:pt x="2363" y="6490"/>
                  <a:pt x="2489" y="6805"/>
                  <a:pt x="2709" y="7026"/>
                </a:cubicBezTo>
                <a:cubicBezTo>
                  <a:pt x="2016" y="7404"/>
                  <a:pt x="1481" y="8065"/>
                  <a:pt x="1386" y="8853"/>
                </a:cubicBezTo>
                <a:lnTo>
                  <a:pt x="662" y="8853"/>
                </a:lnTo>
                <a:lnTo>
                  <a:pt x="662" y="1985"/>
                </a:lnTo>
                <a:close/>
                <a:moveTo>
                  <a:pt x="3749" y="7498"/>
                </a:moveTo>
                <a:cubicBezTo>
                  <a:pt x="4568" y="7498"/>
                  <a:pt x="5261" y="8097"/>
                  <a:pt x="5419" y="8884"/>
                </a:cubicBezTo>
                <a:lnTo>
                  <a:pt x="2079" y="8884"/>
                </a:lnTo>
                <a:cubicBezTo>
                  <a:pt x="2237" y="8097"/>
                  <a:pt x="2899" y="7498"/>
                  <a:pt x="3749" y="7498"/>
                </a:cubicBezTo>
                <a:close/>
                <a:moveTo>
                  <a:pt x="6364" y="5765"/>
                </a:moveTo>
                <a:cubicBezTo>
                  <a:pt x="6522" y="5860"/>
                  <a:pt x="6679" y="5923"/>
                  <a:pt x="6837" y="5986"/>
                </a:cubicBezTo>
                <a:lnTo>
                  <a:pt x="6837" y="8884"/>
                </a:lnTo>
                <a:lnTo>
                  <a:pt x="6112" y="8884"/>
                </a:lnTo>
                <a:cubicBezTo>
                  <a:pt x="5986" y="8065"/>
                  <a:pt x="5482" y="7404"/>
                  <a:pt x="4757" y="7089"/>
                </a:cubicBezTo>
                <a:cubicBezTo>
                  <a:pt x="5009" y="6837"/>
                  <a:pt x="5104" y="6521"/>
                  <a:pt x="5104" y="6175"/>
                </a:cubicBezTo>
                <a:lnTo>
                  <a:pt x="5230" y="6175"/>
                </a:lnTo>
                <a:lnTo>
                  <a:pt x="6364" y="5765"/>
                </a:lnTo>
                <a:close/>
                <a:moveTo>
                  <a:pt x="6805" y="9514"/>
                </a:moveTo>
                <a:lnTo>
                  <a:pt x="6805" y="10586"/>
                </a:lnTo>
                <a:cubicBezTo>
                  <a:pt x="6805" y="10775"/>
                  <a:pt x="6648" y="10932"/>
                  <a:pt x="6490" y="10932"/>
                </a:cubicBezTo>
                <a:lnTo>
                  <a:pt x="1008" y="10932"/>
                </a:lnTo>
                <a:cubicBezTo>
                  <a:pt x="819" y="10932"/>
                  <a:pt x="662" y="10775"/>
                  <a:pt x="662" y="10586"/>
                </a:cubicBezTo>
                <a:lnTo>
                  <a:pt x="662" y="9514"/>
                </a:lnTo>
                <a:close/>
                <a:moveTo>
                  <a:pt x="1008" y="0"/>
                </a:moveTo>
                <a:cubicBezTo>
                  <a:pt x="473" y="0"/>
                  <a:pt x="0" y="473"/>
                  <a:pt x="0" y="1040"/>
                </a:cubicBezTo>
                <a:lnTo>
                  <a:pt x="0" y="10649"/>
                </a:lnTo>
                <a:cubicBezTo>
                  <a:pt x="0" y="11184"/>
                  <a:pt x="441" y="11657"/>
                  <a:pt x="1008" y="11657"/>
                </a:cubicBezTo>
                <a:lnTo>
                  <a:pt x="6490" y="11657"/>
                </a:lnTo>
                <a:cubicBezTo>
                  <a:pt x="7057" y="11657"/>
                  <a:pt x="7530" y="11184"/>
                  <a:pt x="7530" y="10617"/>
                </a:cubicBezTo>
                <a:lnTo>
                  <a:pt x="7530" y="6143"/>
                </a:lnTo>
                <a:cubicBezTo>
                  <a:pt x="7624" y="6143"/>
                  <a:pt x="7750" y="6175"/>
                  <a:pt x="7876" y="6175"/>
                </a:cubicBezTo>
                <a:cubicBezTo>
                  <a:pt x="9578" y="6175"/>
                  <a:pt x="10932" y="4789"/>
                  <a:pt x="10932" y="3087"/>
                </a:cubicBezTo>
                <a:cubicBezTo>
                  <a:pt x="10932" y="1418"/>
                  <a:pt x="9578" y="0"/>
                  <a:pt x="78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9"/>
          <p:cNvSpPr/>
          <p:nvPr/>
        </p:nvSpPr>
        <p:spPr>
          <a:xfrm>
            <a:off x="1916853" y="2231647"/>
            <a:ext cx="29295" cy="30604"/>
          </a:xfrm>
          <a:custGeom>
            <a:avLst/>
            <a:gdLst/>
            <a:ahLst/>
            <a:cxnLst/>
            <a:rect l="l" t="t" r="r" b="b"/>
            <a:pathLst>
              <a:path w="694" h="725" extrusionOk="0">
                <a:moveTo>
                  <a:pt x="347" y="0"/>
                </a:moveTo>
                <a:cubicBezTo>
                  <a:pt x="158" y="0"/>
                  <a:pt x="1" y="189"/>
                  <a:pt x="1" y="347"/>
                </a:cubicBezTo>
                <a:cubicBezTo>
                  <a:pt x="1" y="567"/>
                  <a:pt x="158" y="725"/>
                  <a:pt x="347" y="725"/>
                </a:cubicBezTo>
                <a:cubicBezTo>
                  <a:pt x="536" y="725"/>
                  <a:pt x="694" y="567"/>
                  <a:pt x="694" y="347"/>
                </a:cubicBezTo>
                <a:cubicBezTo>
                  <a:pt x="694" y="158"/>
                  <a:pt x="536" y="0"/>
                  <a:pt x="34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9"/>
          <p:cNvSpPr/>
          <p:nvPr/>
        </p:nvSpPr>
        <p:spPr>
          <a:xfrm>
            <a:off x="1914194" y="2290154"/>
            <a:ext cx="30646" cy="87802"/>
          </a:xfrm>
          <a:custGeom>
            <a:avLst/>
            <a:gdLst/>
            <a:ahLst/>
            <a:cxnLst/>
            <a:rect l="l" t="t" r="r" b="b"/>
            <a:pathLst>
              <a:path w="726" h="2080" extrusionOk="0">
                <a:moveTo>
                  <a:pt x="379" y="0"/>
                </a:moveTo>
                <a:cubicBezTo>
                  <a:pt x="158" y="0"/>
                  <a:pt x="1" y="158"/>
                  <a:pt x="1" y="347"/>
                </a:cubicBezTo>
                <a:lnTo>
                  <a:pt x="1" y="1733"/>
                </a:lnTo>
                <a:cubicBezTo>
                  <a:pt x="1" y="1922"/>
                  <a:pt x="158" y="2080"/>
                  <a:pt x="379" y="2080"/>
                </a:cubicBezTo>
                <a:cubicBezTo>
                  <a:pt x="568" y="2080"/>
                  <a:pt x="725" y="1922"/>
                  <a:pt x="725" y="1733"/>
                </a:cubicBezTo>
                <a:lnTo>
                  <a:pt x="725" y="347"/>
                </a:lnTo>
                <a:cubicBezTo>
                  <a:pt x="725" y="158"/>
                  <a:pt x="568" y="0"/>
                  <a:pt x="3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9"/>
          <p:cNvSpPr/>
          <p:nvPr/>
        </p:nvSpPr>
        <p:spPr>
          <a:xfrm>
            <a:off x="2313260" y="2479455"/>
            <a:ext cx="1740856" cy="1506933"/>
          </a:xfrm>
          <a:custGeom>
            <a:avLst/>
            <a:gdLst/>
            <a:ahLst/>
            <a:cxnLst/>
            <a:rect l="l" t="t" r="r" b="b"/>
            <a:pathLst>
              <a:path w="35290" h="30548" extrusionOk="0">
                <a:moveTo>
                  <a:pt x="8845" y="0"/>
                </a:moveTo>
                <a:lnTo>
                  <a:pt x="0" y="15259"/>
                </a:lnTo>
                <a:lnTo>
                  <a:pt x="8845" y="30548"/>
                </a:lnTo>
                <a:lnTo>
                  <a:pt x="26475" y="30548"/>
                </a:lnTo>
                <a:lnTo>
                  <a:pt x="35290" y="15259"/>
                </a:lnTo>
                <a:lnTo>
                  <a:pt x="2647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19"/>
          <p:cNvSpPr/>
          <p:nvPr/>
        </p:nvSpPr>
        <p:spPr>
          <a:xfrm>
            <a:off x="2934163" y="2986226"/>
            <a:ext cx="493422" cy="493464"/>
          </a:xfrm>
          <a:custGeom>
            <a:avLst/>
            <a:gdLst/>
            <a:ahLst/>
            <a:cxnLst/>
            <a:rect l="l" t="t" r="r" b="b"/>
            <a:pathLst>
              <a:path w="11689" h="11690" extrusionOk="0">
                <a:moveTo>
                  <a:pt x="5766" y="662"/>
                </a:moveTo>
                <a:cubicBezTo>
                  <a:pt x="8602" y="662"/>
                  <a:pt x="10933" y="2962"/>
                  <a:pt x="10933" y="5798"/>
                </a:cubicBezTo>
                <a:cubicBezTo>
                  <a:pt x="10933" y="6806"/>
                  <a:pt x="10649" y="7783"/>
                  <a:pt x="10114" y="8602"/>
                </a:cubicBezTo>
                <a:lnTo>
                  <a:pt x="10145" y="8444"/>
                </a:lnTo>
                <a:cubicBezTo>
                  <a:pt x="10177" y="8350"/>
                  <a:pt x="10145" y="8224"/>
                  <a:pt x="10082" y="8129"/>
                </a:cubicBezTo>
                <a:cubicBezTo>
                  <a:pt x="9988" y="8066"/>
                  <a:pt x="9862" y="8035"/>
                  <a:pt x="9767" y="8035"/>
                </a:cubicBezTo>
                <a:lnTo>
                  <a:pt x="9641" y="8066"/>
                </a:lnTo>
                <a:cubicBezTo>
                  <a:pt x="10019" y="7405"/>
                  <a:pt x="10240" y="6617"/>
                  <a:pt x="10240" y="5829"/>
                </a:cubicBezTo>
                <a:cubicBezTo>
                  <a:pt x="10240" y="3372"/>
                  <a:pt x="8223" y="1356"/>
                  <a:pt x="5766" y="1356"/>
                </a:cubicBezTo>
                <a:cubicBezTo>
                  <a:pt x="5136" y="1356"/>
                  <a:pt x="4506" y="1482"/>
                  <a:pt x="3970" y="1765"/>
                </a:cubicBezTo>
                <a:cubicBezTo>
                  <a:pt x="3813" y="1828"/>
                  <a:pt x="3718" y="2017"/>
                  <a:pt x="3813" y="2175"/>
                </a:cubicBezTo>
                <a:lnTo>
                  <a:pt x="3970" y="2553"/>
                </a:lnTo>
                <a:lnTo>
                  <a:pt x="2710" y="2742"/>
                </a:lnTo>
                <a:lnTo>
                  <a:pt x="2301" y="2773"/>
                </a:lnTo>
                <a:cubicBezTo>
                  <a:pt x="2364" y="2647"/>
                  <a:pt x="2710" y="1324"/>
                  <a:pt x="2742" y="1198"/>
                </a:cubicBezTo>
                <a:lnTo>
                  <a:pt x="2836" y="1293"/>
                </a:lnTo>
                <a:cubicBezTo>
                  <a:pt x="2898" y="1354"/>
                  <a:pt x="2986" y="1402"/>
                  <a:pt x="3084" y="1402"/>
                </a:cubicBezTo>
                <a:cubicBezTo>
                  <a:pt x="3136" y="1402"/>
                  <a:pt x="3191" y="1389"/>
                  <a:pt x="3246" y="1356"/>
                </a:cubicBezTo>
                <a:cubicBezTo>
                  <a:pt x="4033" y="883"/>
                  <a:pt x="4915" y="662"/>
                  <a:pt x="5766" y="662"/>
                </a:cubicBezTo>
                <a:close/>
                <a:moveTo>
                  <a:pt x="6144" y="2080"/>
                </a:moveTo>
                <a:cubicBezTo>
                  <a:pt x="7940" y="2238"/>
                  <a:pt x="9358" y="3687"/>
                  <a:pt x="9515" y="5451"/>
                </a:cubicBezTo>
                <a:lnTo>
                  <a:pt x="9200" y="5451"/>
                </a:lnTo>
                <a:cubicBezTo>
                  <a:pt x="9011" y="5451"/>
                  <a:pt x="8854" y="5609"/>
                  <a:pt x="8854" y="5829"/>
                </a:cubicBezTo>
                <a:cubicBezTo>
                  <a:pt x="8854" y="6018"/>
                  <a:pt x="9011" y="6176"/>
                  <a:pt x="9200" y="6176"/>
                </a:cubicBezTo>
                <a:lnTo>
                  <a:pt x="9515" y="6176"/>
                </a:lnTo>
                <a:cubicBezTo>
                  <a:pt x="9452" y="6932"/>
                  <a:pt x="9169" y="7657"/>
                  <a:pt x="8665" y="8255"/>
                </a:cubicBezTo>
                <a:lnTo>
                  <a:pt x="6995" y="8570"/>
                </a:lnTo>
                <a:cubicBezTo>
                  <a:pt x="6900" y="8602"/>
                  <a:pt x="6806" y="8665"/>
                  <a:pt x="6774" y="8759"/>
                </a:cubicBezTo>
                <a:cubicBezTo>
                  <a:pt x="6743" y="8885"/>
                  <a:pt x="6743" y="9011"/>
                  <a:pt x="6806" y="9074"/>
                </a:cubicBezTo>
                <a:lnTo>
                  <a:pt x="6995" y="9389"/>
                </a:lnTo>
                <a:cubicBezTo>
                  <a:pt x="6743" y="9484"/>
                  <a:pt x="6459" y="9547"/>
                  <a:pt x="6176" y="9547"/>
                </a:cubicBezTo>
                <a:lnTo>
                  <a:pt x="6176" y="9232"/>
                </a:lnTo>
                <a:cubicBezTo>
                  <a:pt x="6176" y="9043"/>
                  <a:pt x="6018" y="8885"/>
                  <a:pt x="5829" y="8885"/>
                </a:cubicBezTo>
                <a:cubicBezTo>
                  <a:pt x="5640" y="8885"/>
                  <a:pt x="5483" y="9043"/>
                  <a:pt x="5483" y="9232"/>
                </a:cubicBezTo>
                <a:lnTo>
                  <a:pt x="5483" y="9547"/>
                </a:lnTo>
                <a:cubicBezTo>
                  <a:pt x="3655" y="9389"/>
                  <a:pt x="2238" y="7940"/>
                  <a:pt x="2080" y="6176"/>
                </a:cubicBezTo>
                <a:lnTo>
                  <a:pt x="2395" y="6176"/>
                </a:lnTo>
                <a:cubicBezTo>
                  <a:pt x="2584" y="6176"/>
                  <a:pt x="2742" y="6018"/>
                  <a:pt x="2742" y="5829"/>
                </a:cubicBezTo>
                <a:cubicBezTo>
                  <a:pt x="2742" y="5609"/>
                  <a:pt x="2584" y="5451"/>
                  <a:pt x="2395" y="5451"/>
                </a:cubicBezTo>
                <a:lnTo>
                  <a:pt x="2080" y="5451"/>
                </a:lnTo>
                <a:cubicBezTo>
                  <a:pt x="2175" y="4727"/>
                  <a:pt x="2427" y="3971"/>
                  <a:pt x="2962" y="3372"/>
                </a:cubicBezTo>
                <a:lnTo>
                  <a:pt x="4474" y="3183"/>
                </a:lnTo>
                <a:cubicBezTo>
                  <a:pt x="4600" y="3183"/>
                  <a:pt x="4663" y="3088"/>
                  <a:pt x="4726" y="3025"/>
                </a:cubicBezTo>
                <a:cubicBezTo>
                  <a:pt x="4758" y="2931"/>
                  <a:pt x="4758" y="2836"/>
                  <a:pt x="4726" y="2710"/>
                </a:cubicBezTo>
                <a:lnTo>
                  <a:pt x="4506" y="2269"/>
                </a:lnTo>
                <a:cubicBezTo>
                  <a:pt x="4789" y="2143"/>
                  <a:pt x="5104" y="2112"/>
                  <a:pt x="5420" y="2080"/>
                </a:cubicBezTo>
                <a:lnTo>
                  <a:pt x="5420" y="2395"/>
                </a:lnTo>
                <a:cubicBezTo>
                  <a:pt x="5420" y="2584"/>
                  <a:pt x="5577" y="2742"/>
                  <a:pt x="5766" y="2742"/>
                </a:cubicBezTo>
                <a:cubicBezTo>
                  <a:pt x="5987" y="2742"/>
                  <a:pt x="6144" y="2584"/>
                  <a:pt x="6144" y="2395"/>
                </a:cubicBezTo>
                <a:lnTo>
                  <a:pt x="6144" y="2080"/>
                </a:lnTo>
                <a:close/>
                <a:moveTo>
                  <a:pt x="1607" y="2899"/>
                </a:moveTo>
                <a:lnTo>
                  <a:pt x="1544" y="3151"/>
                </a:lnTo>
                <a:cubicBezTo>
                  <a:pt x="1481" y="3246"/>
                  <a:pt x="1544" y="3372"/>
                  <a:pt x="1607" y="3466"/>
                </a:cubicBezTo>
                <a:cubicBezTo>
                  <a:pt x="1670" y="3529"/>
                  <a:pt x="1796" y="3561"/>
                  <a:pt x="1922" y="3561"/>
                </a:cubicBezTo>
                <a:lnTo>
                  <a:pt x="1985" y="3561"/>
                </a:lnTo>
                <a:cubicBezTo>
                  <a:pt x="1607" y="4254"/>
                  <a:pt x="1387" y="5042"/>
                  <a:pt x="1387" y="5861"/>
                </a:cubicBezTo>
                <a:cubicBezTo>
                  <a:pt x="1387" y="8287"/>
                  <a:pt x="3372" y="10303"/>
                  <a:pt x="5829" y="10303"/>
                </a:cubicBezTo>
                <a:cubicBezTo>
                  <a:pt x="6459" y="10303"/>
                  <a:pt x="7089" y="10177"/>
                  <a:pt x="7688" y="9925"/>
                </a:cubicBezTo>
                <a:cubicBezTo>
                  <a:pt x="7751" y="9862"/>
                  <a:pt x="7845" y="9799"/>
                  <a:pt x="7877" y="9704"/>
                </a:cubicBezTo>
                <a:cubicBezTo>
                  <a:pt x="7908" y="9641"/>
                  <a:pt x="7877" y="9515"/>
                  <a:pt x="7845" y="9452"/>
                </a:cubicBezTo>
                <a:lnTo>
                  <a:pt x="7688" y="9200"/>
                </a:lnTo>
                <a:lnTo>
                  <a:pt x="9421" y="8854"/>
                </a:lnTo>
                <a:lnTo>
                  <a:pt x="9421" y="8854"/>
                </a:lnTo>
                <a:cubicBezTo>
                  <a:pt x="9326" y="9200"/>
                  <a:pt x="9074" y="10177"/>
                  <a:pt x="9011" y="10492"/>
                </a:cubicBezTo>
                <a:lnTo>
                  <a:pt x="8759" y="10303"/>
                </a:lnTo>
                <a:cubicBezTo>
                  <a:pt x="8708" y="10235"/>
                  <a:pt x="8640" y="10204"/>
                  <a:pt x="8567" y="10204"/>
                </a:cubicBezTo>
                <a:cubicBezTo>
                  <a:pt x="8505" y="10204"/>
                  <a:pt x="8439" y="10228"/>
                  <a:pt x="8381" y="10271"/>
                </a:cubicBezTo>
                <a:cubicBezTo>
                  <a:pt x="7593" y="10744"/>
                  <a:pt x="6680" y="10965"/>
                  <a:pt x="5829" y="10965"/>
                </a:cubicBezTo>
                <a:cubicBezTo>
                  <a:pt x="2994" y="10965"/>
                  <a:pt x="662" y="8665"/>
                  <a:pt x="662" y="5829"/>
                </a:cubicBezTo>
                <a:cubicBezTo>
                  <a:pt x="662" y="4758"/>
                  <a:pt x="977" y="3781"/>
                  <a:pt x="1607" y="2899"/>
                </a:cubicBezTo>
                <a:close/>
                <a:moveTo>
                  <a:pt x="5766" y="1"/>
                </a:moveTo>
                <a:cubicBezTo>
                  <a:pt x="4884" y="1"/>
                  <a:pt x="3970" y="221"/>
                  <a:pt x="3151" y="662"/>
                </a:cubicBezTo>
                <a:lnTo>
                  <a:pt x="2836" y="316"/>
                </a:lnTo>
                <a:cubicBezTo>
                  <a:pt x="2765" y="245"/>
                  <a:pt x="2677" y="210"/>
                  <a:pt x="2597" y="210"/>
                </a:cubicBezTo>
                <a:cubicBezTo>
                  <a:pt x="2570" y="210"/>
                  <a:pt x="2545" y="214"/>
                  <a:pt x="2521" y="221"/>
                </a:cubicBezTo>
                <a:cubicBezTo>
                  <a:pt x="2395" y="253"/>
                  <a:pt x="2301" y="347"/>
                  <a:pt x="2269" y="473"/>
                </a:cubicBezTo>
                <a:lnTo>
                  <a:pt x="1985" y="1450"/>
                </a:lnTo>
                <a:cubicBezTo>
                  <a:pt x="694" y="2553"/>
                  <a:pt x="1" y="4160"/>
                  <a:pt x="1" y="5829"/>
                </a:cubicBezTo>
                <a:cubicBezTo>
                  <a:pt x="1" y="7342"/>
                  <a:pt x="599" y="8854"/>
                  <a:pt x="1733" y="9956"/>
                </a:cubicBezTo>
                <a:cubicBezTo>
                  <a:pt x="2836" y="11059"/>
                  <a:pt x="4285" y="11689"/>
                  <a:pt x="5861" y="11689"/>
                </a:cubicBezTo>
                <a:cubicBezTo>
                  <a:pt x="6774" y="11689"/>
                  <a:pt x="7719" y="11437"/>
                  <a:pt x="8539" y="11028"/>
                </a:cubicBezTo>
                <a:lnTo>
                  <a:pt x="8980" y="11406"/>
                </a:lnTo>
                <a:cubicBezTo>
                  <a:pt x="9027" y="11477"/>
                  <a:pt x="9110" y="11512"/>
                  <a:pt x="9201" y="11512"/>
                </a:cubicBezTo>
                <a:cubicBezTo>
                  <a:pt x="9232" y="11512"/>
                  <a:pt x="9263" y="11508"/>
                  <a:pt x="9295" y="11500"/>
                </a:cubicBezTo>
                <a:cubicBezTo>
                  <a:pt x="9421" y="11437"/>
                  <a:pt x="9484" y="11374"/>
                  <a:pt x="9515" y="11248"/>
                </a:cubicBezTo>
                <a:lnTo>
                  <a:pt x="9799" y="10114"/>
                </a:lnTo>
                <a:cubicBezTo>
                  <a:pt x="10996" y="9011"/>
                  <a:pt x="11689" y="7468"/>
                  <a:pt x="11689" y="5861"/>
                </a:cubicBezTo>
                <a:cubicBezTo>
                  <a:pt x="11658" y="2616"/>
                  <a:pt x="9011" y="1"/>
                  <a:pt x="576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9"/>
          <p:cNvSpPr/>
          <p:nvPr/>
        </p:nvSpPr>
        <p:spPr>
          <a:xfrm>
            <a:off x="3077812" y="3156469"/>
            <a:ext cx="86451" cy="146351"/>
          </a:xfrm>
          <a:custGeom>
            <a:avLst/>
            <a:gdLst/>
            <a:ahLst/>
            <a:cxnLst/>
            <a:rect l="l" t="t" r="r" b="b"/>
            <a:pathLst>
              <a:path w="2048" h="3467" extrusionOk="0">
                <a:moveTo>
                  <a:pt x="1040" y="1"/>
                </a:moveTo>
                <a:cubicBezTo>
                  <a:pt x="473" y="1"/>
                  <a:pt x="0" y="473"/>
                  <a:pt x="0" y="1040"/>
                </a:cubicBezTo>
                <a:cubicBezTo>
                  <a:pt x="0" y="1229"/>
                  <a:pt x="158" y="1387"/>
                  <a:pt x="378" y="1387"/>
                </a:cubicBezTo>
                <a:cubicBezTo>
                  <a:pt x="567" y="1387"/>
                  <a:pt x="725" y="1229"/>
                  <a:pt x="725" y="1040"/>
                </a:cubicBezTo>
                <a:cubicBezTo>
                  <a:pt x="725" y="851"/>
                  <a:pt x="882" y="662"/>
                  <a:pt x="1071" y="662"/>
                </a:cubicBezTo>
                <a:cubicBezTo>
                  <a:pt x="1292" y="662"/>
                  <a:pt x="1449" y="851"/>
                  <a:pt x="1449" y="1040"/>
                </a:cubicBezTo>
                <a:lnTo>
                  <a:pt x="1449" y="1292"/>
                </a:lnTo>
                <a:cubicBezTo>
                  <a:pt x="1449" y="1418"/>
                  <a:pt x="1355" y="1544"/>
                  <a:pt x="1229" y="1639"/>
                </a:cubicBezTo>
                <a:lnTo>
                  <a:pt x="599" y="1954"/>
                </a:lnTo>
                <a:cubicBezTo>
                  <a:pt x="252" y="2111"/>
                  <a:pt x="63" y="2458"/>
                  <a:pt x="63" y="2836"/>
                </a:cubicBezTo>
                <a:lnTo>
                  <a:pt x="63" y="3119"/>
                </a:lnTo>
                <a:cubicBezTo>
                  <a:pt x="0" y="3372"/>
                  <a:pt x="158" y="3466"/>
                  <a:pt x="315" y="3466"/>
                </a:cubicBezTo>
                <a:lnTo>
                  <a:pt x="1701" y="3466"/>
                </a:lnTo>
                <a:cubicBezTo>
                  <a:pt x="1891" y="3466"/>
                  <a:pt x="2048" y="3309"/>
                  <a:pt x="2048" y="3119"/>
                </a:cubicBezTo>
                <a:cubicBezTo>
                  <a:pt x="2048" y="2930"/>
                  <a:pt x="1891" y="2773"/>
                  <a:pt x="1701" y="2773"/>
                </a:cubicBezTo>
                <a:lnTo>
                  <a:pt x="693" y="2773"/>
                </a:lnTo>
                <a:cubicBezTo>
                  <a:pt x="725" y="2678"/>
                  <a:pt x="756" y="2584"/>
                  <a:pt x="882" y="2521"/>
                </a:cubicBezTo>
                <a:lnTo>
                  <a:pt x="1512" y="2206"/>
                </a:lnTo>
                <a:cubicBezTo>
                  <a:pt x="1859" y="2048"/>
                  <a:pt x="2048" y="1702"/>
                  <a:pt x="2048" y="1292"/>
                </a:cubicBezTo>
                <a:lnTo>
                  <a:pt x="2048" y="1040"/>
                </a:lnTo>
                <a:cubicBezTo>
                  <a:pt x="2048" y="473"/>
                  <a:pt x="1575" y="1"/>
                  <a:pt x="10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9"/>
          <p:cNvSpPr/>
          <p:nvPr/>
        </p:nvSpPr>
        <p:spPr>
          <a:xfrm>
            <a:off x="3193516" y="3159128"/>
            <a:ext cx="87802" cy="146351"/>
          </a:xfrm>
          <a:custGeom>
            <a:avLst/>
            <a:gdLst/>
            <a:ahLst/>
            <a:cxnLst/>
            <a:rect l="l" t="t" r="r" b="b"/>
            <a:pathLst>
              <a:path w="2080" h="3467" extrusionOk="0">
                <a:moveTo>
                  <a:pt x="347" y="1"/>
                </a:moveTo>
                <a:cubicBezTo>
                  <a:pt x="158" y="1"/>
                  <a:pt x="0" y="158"/>
                  <a:pt x="0" y="347"/>
                </a:cubicBezTo>
                <a:lnTo>
                  <a:pt x="0" y="1733"/>
                </a:lnTo>
                <a:cubicBezTo>
                  <a:pt x="0" y="1922"/>
                  <a:pt x="158" y="2080"/>
                  <a:pt x="347" y="2080"/>
                </a:cubicBezTo>
                <a:lnTo>
                  <a:pt x="1355" y="2080"/>
                </a:lnTo>
                <a:lnTo>
                  <a:pt x="1355" y="3088"/>
                </a:lnTo>
                <a:cubicBezTo>
                  <a:pt x="1355" y="3309"/>
                  <a:pt x="1512" y="3466"/>
                  <a:pt x="1733" y="3466"/>
                </a:cubicBezTo>
                <a:cubicBezTo>
                  <a:pt x="1922" y="3466"/>
                  <a:pt x="2079" y="3309"/>
                  <a:pt x="2079" y="3088"/>
                </a:cubicBezTo>
                <a:lnTo>
                  <a:pt x="2079" y="1733"/>
                </a:lnTo>
                <a:lnTo>
                  <a:pt x="2079" y="347"/>
                </a:lnTo>
                <a:cubicBezTo>
                  <a:pt x="2079" y="158"/>
                  <a:pt x="1922" y="1"/>
                  <a:pt x="1733" y="1"/>
                </a:cubicBezTo>
                <a:cubicBezTo>
                  <a:pt x="1512" y="1"/>
                  <a:pt x="1355" y="158"/>
                  <a:pt x="1355" y="347"/>
                </a:cubicBezTo>
                <a:lnTo>
                  <a:pt x="1355" y="1355"/>
                </a:lnTo>
                <a:lnTo>
                  <a:pt x="693" y="1355"/>
                </a:lnTo>
                <a:lnTo>
                  <a:pt x="693" y="347"/>
                </a:lnTo>
                <a:cubicBezTo>
                  <a:pt x="693" y="158"/>
                  <a:pt x="536" y="1"/>
                  <a:pt x="3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9"/>
          <p:cNvSpPr/>
          <p:nvPr/>
        </p:nvSpPr>
        <p:spPr>
          <a:xfrm>
            <a:off x="5094422" y="2479455"/>
            <a:ext cx="1740856" cy="1506933"/>
          </a:xfrm>
          <a:custGeom>
            <a:avLst/>
            <a:gdLst/>
            <a:ahLst/>
            <a:cxnLst/>
            <a:rect l="l" t="t" r="r" b="b"/>
            <a:pathLst>
              <a:path w="35290" h="30548" extrusionOk="0">
                <a:moveTo>
                  <a:pt x="8815" y="0"/>
                </a:moveTo>
                <a:lnTo>
                  <a:pt x="0" y="15259"/>
                </a:lnTo>
                <a:lnTo>
                  <a:pt x="8815" y="30548"/>
                </a:lnTo>
                <a:lnTo>
                  <a:pt x="26444" y="30548"/>
                </a:lnTo>
                <a:lnTo>
                  <a:pt x="35290" y="15259"/>
                </a:lnTo>
                <a:lnTo>
                  <a:pt x="2644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19"/>
          <p:cNvSpPr txBox="1"/>
          <p:nvPr/>
        </p:nvSpPr>
        <p:spPr>
          <a:xfrm>
            <a:off x="100800" y="651667"/>
            <a:ext cx="9043200" cy="795000"/>
          </a:xfrm>
          <a:prstGeom prst="rect">
            <a:avLst/>
          </a:prstGeom>
          <a:noFill/>
          <a:ln>
            <a:noFill/>
          </a:ln>
        </p:spPr>
        <p:txBody>
          <a:bodyPr spcFirstLastPara="1" wrap="square" lIns="91425" tIns="91425" rIns="91425" bIns="91425" anchor="ctr" anchorCtr="0">
            <a:noAutofit/>
          </a:bodyPr>
          <a:lstStyle/>
          <a:p>
            <a:pPr marL="0" lvl="0" indent="0" algn="just" rtl="0">
              <a:lnSpc>
                <a:spcPct val="115000"/>
              </a:lnSpc>
              <a:spcBef>
                <a:spcPts val="0"/>
              </a:spcBef>
              <a:spcAft>
                <a:spcPts val="0"/>
              </a:spcAft>
              <a:buClr>
                <a:schemeClr val="dk1"/>
              </a:buClr>
              <a:buSzPts val="1100"/>
              <a:buFont typeface="Arial"/>
              <a:buNone/>
            </a:pPr>
            <a:r>
              <a:rPr lang="en" sz="1200" dirty="0">
                <a:solidFill>
                  <a:schemeClr val="bg1"/>
                </a:solidFill>
                <a:highlight>
                  <a:srgbClr val="000000"/>
                </a:highlight>
                <a:latin typeface="Times New Roman"/>
                <a:ea typeface="Times New Roman"/>
                <a:cs typeface="Times New Roman"/>
                <a:sym typeface="Times New Roman"/>
              </a:rPr>
              <a:t>In terms of size, Lidl is a large organization. The company has over 150,000 employees worldwide. </a:t>
            </a:r>
            <a:endParaRPr sz="1200" dirty="0">
              <a:solidFill>
                <a:schemeClr val="bg1"/>
              </a:solidFill>
              <a:highlight>
                <a:srgbClr val="000000"/>
              </a:highlight>
              <a:latin typeface="Times New Roman"/>
              <a:ea typeface="Times New Roman"/>
              <a:cs typeface="Times New Roman"/>
              <a:sym typeface="Times New Roman"/>
            </a:endParaRPr>
          </a:p>
          <a:p>
            <a:pPr marL="0" lvl="0" indent="0" algn="just" rtl="0">
              <a:lnSpc>
                <a:spcPct val="115000"/>
              </a:lnSpc>
              <a:spcBef>
                <a:spcPts val="0"/>
              </a:spcBef>
              <a:spcAft>
                <a:spcPts val="0"/>
              </a:spcAft>
              <a:buClr>
                <a:schemeClr val="dk1"/>
              </a:buClr>
              <a:buSzPts val="1100"/>
              <a:buFont typeface="Arial"/>
              <a:buNone/>
            </a:pPr>
            <a:r>
              <a:rPr lang="en" sz="1200" dirty="0">
                <a:solidFill>
                  <a:schemeClr val="bg1"/>
                </a:solidFill>
                <a:highlight>
                  <a:srgbClr val="000000"/>
                </a:highlight>
                <a:latin typeface="Times New Roman"/>
                <a:ea typeface="Times New Roman"/>
                <a:cs typeface="Times New Roman"/>
                <a:sym typeface="Times New Roman"/>
              </a:rPr>
              <a:t>The company's head office is located in Essen, Germany, and the company operates a number of fulfillment centers around the world, where it stores and ships products to customers. The company has also entered new markets and opened new fulfillment centers in places like India and China to reach more customers and serve them better. </a:t>
            </a:r>
            <a:endParaRPr sz="1200" dirty="0">
              <a:solidFill>
                <a:schemeClr val="bg1"/>
              </a:solidFill>
              <a:highlight>
                <a:srgbClr val="000000"/>
              </a:highlight>
              <a:latin typeface="Roboto"/>
              <a:ea typeface="Roboto"/>
              <a:cs typeface="Roboto"/>
              <a:sym typeface="Roboto"/>
            </a:endParaRPr>
          </a:p>
        </p:txBody>
      </p:sp>
      <p:sp>
        <p:nvSpPr>
          <p:cNvPr id="190" name="Google Shape;190;p19"/>
          <p:cNvSpPr/>
          <p:nvPr/>
        </p:nvSpPr>
        <p:spPr>
          <a:xfrm>
            <a:off x="6487223" y="1683345"/>
            <a:ext cx="1742385" cy="1508462"/>
          </a:xfrm>
          <a:custGeom>
            <a:avLst/>
            <a:gdLst/>
            <a:ahLst/>
            <a:cxnLst/>
            <a:rect l="l" t="t" r="r" b="b"/>
            <a:pathLst>
              <a:path w="35321" h="30579" extrusionOk="0">
                <a:moveTo>
                  <a:pt x="8846" y="0"/>
                </a:moveTo>
                <a:lnTo>
                  <a:pt x="1" y="15289"/>
                </a:lnTo>
                <a:lnTo>
                  <a:pt x="8846" y="30578"/>
                </a:lnTo>
                <a:lnTo>
                  <a:pt x="26475" y="30578"/>
                </a:lnTo>
                <a:lnTo>
                  <a:pt x="35321" y="15289"/>
                </a:lnTo>
                <a:lnTo>
                  <a:pt x="2647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9"/>
          <p:cNvSpPr/>
          <p:nvPr/>
        </p:nvSpPr>
        <p:spPr>
          <a:xfrm>
            <a:off x="7140397" y="2174584"/>
            <a:ext cx="470796" cy="494435"/>
          </a:xfrm>
          <a:custGeom>
            <a:avLst/>
            <a:gdLst/>
            <a:ahLst/>
            <a:cxnLst/>
            <a:rect l="l" t="t" r="r" b="b"/>
            <a:pathLst>
              <a:path w="11153" h="11713" extrusionOk="0">
                <a:moveTo>
                  <a:pt x="9594" y="693"/>
                </a:moveTo>
                <a:cubicBezTo>
                  <a:pt x="9767" y="693"/>
                  <a:pt x="9940" y="764"/>
                  <a:pt x="10082" y="906"/>
                </a:cubicBezTo>
                <a:cubicBezTo>
                  <a:pt x="10365" y="1158"/>
                  <a:pt x="10365" y="1599"/>
                  <a:pt x="10082" y="1883"/>
                </a:cubicBezTo>
                <a:lnTo>
                  <a:pt x="9168" y="2796"/>
                </a:lnTo>
                <a:lnTo>
                  <a:pt x="6175" y="3364"/>
                </a:lnTo>
                <a:lnTo>
                  <a:pt x="6175" y="1410"/>
                </a:lnTo>
                <a:lnTo>
                  <a:pt x="8475" y="1410"/>
                </a:lnTo>
                <a:cubicBezTo>
                  <a:pt x="8538" y="1410"/>
                  <a:pt x="8664" y="1379"/>
                  <a:pt x="8696" y="1284"/>
                </a:cubicBezTo>
                <a:lnTo>
                  <a:pt x="9105" y="906"/>
                </a:lnTo>
                <a:cubicBezTo>
                  <a:pt x="9247" y="764"/>
                  <a:pt x="9420" y="693"/>
                  <a:pt x="9594" y="693"/>
                </a:cubicBezTo>
                <a:close/>
                <a:moveTo>
                  <a:pt x="5136" y="749"/>
                </a:moveTo>
                <a:cubicBezTo>
                  <a:pt x="5325" y="749"/>
                  <a:pt x="5482" y="906"/>
                  <a:pt x="5482" y="1095"/>
                </a:cubicBezTo>
                <a:lnTo>
                  <a:pt x="5482" y="4214"/>
                </a:lnTo>
                <a:cubicBezTo>
                  <a:pt x="5356" y="4151"/>
                  <a:pt x="5230" y="4151"/>
                  <a:pt x="5136" y="4151"/>
                </a:cubicBezTo>
                <a:cubicBezTo>
                  <a:pt x="5010" y="4151"/>
                  <a:pt x="4884" y="4151"/>
                  <a:pt x="4758" y="4214"/>
                </a:cubicBezTo>
                <a:lnTo>
                  <a:pt x="4758" y="1095"/>
                </a:lnTo>
                <a:cubicBezTo>
                  <a:pt x="4758" y="906"/>
                  <a:pt x="4915" y="749"/>
                  <a:pt x="5136" y="749"/>
                </a:cubicBezTo>
                <a:close/>
                <a:moveTo>
                  <a:pt x="5136" y="4844"/>
                </a:moveTo>
                <a:cubicBezTo>
                  <a:pt x="5671" y="4844"/>
                  <a:pt x="6144" y="5317"/>
                  <a:pt x="6144" y="5852"/>
                </a:cubicBezTo>
                <a:cubicBezTo>
                  <a:pt x="6144" y="6419"/>
                  <a:pt x="5671" y="6861"/>
                  <a:pt x="5136" y="6861"/>
                </a:cubicBezTo>
                <a:cubicBezTo>
                  <a:pt x="4568" y="6861"/>
                  <a:pt x="4096" y="6388"/>
                  <a:pt x="4096" y="5852"/>
                </a:cubicBezTo>
                <a:cubicBezTo>
                  <a:pt x="4096" y="5317"/>
                  <a:pt x="4568" y="4844"/>
                  <a:pt x="5136" y="4844"/>
                </a:cubicBezTo>
                <a:close/>
                <a:moveTo>
                  <a:pt x="4096" y="1442"/>
                </a:moveTo>
                <a:lnTo>
                  <a:pt x="4096" y="4529"/>
                </a:lnTo>
                <a:cubicBezTo>
                  <a:pt x="3655" y="4844"/>
                  <a:pt x="3434" y="5348"/>
                  <a:pt x="3434" y="5884"/>
                </a:cubicBezTo>
                <a:cubicBezTo>
                  <a:pt x="3434" y="6136"/>
                  <a:pt x="3466" y="6419"/>
                  <a:pt x="3592" y="6609"/>
                </a:cubicBezTo>
                <a:lnTo>
                  <a:pt x="2332" y="8184"/>
                </a:lnTo>
                <a:cubicBezTo>
                  <a:pt x="1323" y="7522"/>
                  <a:pt x="725" y="6356"/>
                  <a:pt x="725" y="5159"/>
                </a:cubicBezTo>
                <a:cubicBezTo>
                  <a:pt x="662" y="3143"/>
                  <a:pt x="2206" y="1568"/>
                  <a:pt x="4096" y="1442"/>
                </a:cubicBezTo>
                <a:close/>
                <a:moveTo>
                  <a:pt x="8916" y="3521"/>
                </a:moveTo>
                <a:lnTo>
                  <a:pt x="8916" y="4466"/>
                </a:lnTo>
                <a:cubicBezTo>
                  <a:pt x="8916" y="4529"/>
                  <a:pt x="8916" y="4592"/>
                  <a:pt x="8948" y="4624"/>
                </a:cubicBezTo>
                <a:lnTo>
                  <a:pt x="9798" y="6419"/>
                </a:lnTo>
                <a:cubicBezTo>
                  <a:pt x="9893" y="6577"/>
                  <a:pt x="9798" y="6672"/>
                  <a:pt x="9798" y="6735"/>
                </a:cubicBezTo>
                <a:cubicBezTo>
                  <a:pt x="9767" y="6766"/>
                  <a:pt x="9704" y="6892"/>
                  <a:pt x="9546" y="6892"/>
                </a:cubicBezTo>
                <a:lnTo>
                  <a:pt x="9263" y="6892"/>
                </a:lnTo>
                <a:cubicBezTo>
                  <a:pt x="9074" y="6892"/>
                  <a:pt x="8916" y="7050"/>
                  <a:pt x="8916" y="7239"/>
                </a:cubicBezTo>
                <a:lnTo>
                  <a:pt x="8916" y="8341"/>
                </a:lnTo>
                <a:cubicBezTo>
                  <a:pt x="8633" y="8467"/>
                  <a:pt x="8381" y="8656"/>
                  <a:pt x="8286" y="8971"/>
                </a:cubicBezTo>
                <a:lnTo>
                  <a:pt x="6522" y="8971"/>
                </a:lnTo>
                <a:cubicBezTo>
                  <a:pt x="5955" y="8971"/>
                  <a:pt x="5482" y="8499"/>
                  <a:pt x="5482" y="7932"/>
                </a:cubicBezTo>
                <a:lnTo>
                  <a:pt x="5482" y="7554"/>
                </a:lnTo>
                <a:cubicBezTo>
                  <a:pt x="6270" y="7396"/>
                  <a:pt x="6868" y="6672"/>
                  <a:pt x="6868" y="5852"/>
                </a:cubicBezTo>
                <a:cubicBezTo>
                  <a:pt x="6868" y="5317"/>
                  <a:pt x="6585" y="4781"/>
                  <a:pt x="6207" y="4466"/>
                </a:cubicBezTo>
                <a:lnTo>
                  <a:pt x="6207" y="4088"/>
                </a:lnTo>
                <a:lnTo>
                  <a:pt x="8916" y="3521"/>
                </a:lnTo>
                <a:close/>
                <a:moveTo>
                  <a:pt x="9231" y="8940"/>
                </a:moveTo>
                <a:cubicBezTo>
                  <a:pt x="9420" y="8940"/>
                  <a:pt x="9578" y="9097"/>
                  <a:pt x="9578" y="9286"/>
                </a:cubicBezTo>
                <a:cubicBezTo>
                  <a:pt x="9578" y="9475"/>
                  <a:pt x="9420" y="9633"/>
                  <a:pt x="9231" y="9633"/>
                </a:cubicBezTo>
                <a:cubicBezTo>
                  <a:pt x="9011" y="9633"/>
                  <a:pt x="8853" y="9475"/>
                  <a:pt x="8853" y="9286"/>
                </a:cubicBezTo>
                <a:cubicBezTo>
                  <a:pt x="8853" y="9097"/>
                  <a:pt x="9011" y="8940"/>
                  <a:pt x="9231" y="8940"/>
                </a:cubicBezTo>
                <a:close/>
                <a:moveTo>
                  <a:pt x="3970" y="7144"/>
                </a:moveTo>
                <a:cubicBezTo>
                  <a:pt x="4222" y="7365"/>
                  <a:pt x="4442" y="7522"/>
                  <a:pt x="4758" y="7554"/>
                </a:cubicBezTo>
                <a:lnTo>
                  <a:pt x="4758" y="7932"/>
                </a:lnTo>
                <a:cubicBezTo>
                  <a:pt x="4758" y="8877"/>
                  <a:pt x="5514" y="9633"/>
                  <a:pt x="6459" y="9633"/>
                </a:cubicBezTo>
                <a:lnTo>
                  <a:pt x="8223" y="9633"/>
                </a:lnTo>
                <a:cubicBezTo>
                  <a:pt x="8286" y="9727"/>
                  <a:pt x="8318" y="9791"/>
                  <a:pt x="8349" y="9822"/>
                </a:cubicBezTo>
                <a:cubicBezTo>
                  <a:pt x="8034" y="10137"/>
                  <a:pt x="7593" y="10295"/>
                  <a:pt x="7183" y="10295"/>
                </a:cubicBezTo>
                <a:lnTo>
                  <a:pt x="5797" y="10295"/>
                </a:lnTo>
                <a:cubicBezTo>
                  <a:pt x="5608" y="10295"/>
                  <a:pt x="5451" y="10452"/>
                  <a:pt x="5451" y="10673"/>
                </a:cubicBezTo>
                <a:lnTo>
                  <a:pt x="5451" y="11051"/>
                </a:lnTo>
                <a:lnTo>
                  <a:pt x="2710" y="11051"/>
                </a:lnTo>
                <a:lnTo>
                  <a:pt x="2710" y="8719"/>
                </a:lnTo>
                <a:lnTo>
                  <a:pt x="3970" y="7144"/>
                </a:lnTo>
                <a:close/>
                <a:moveTo>
                  <a:pt x="9629" y="0"/>
                </a:moveTo>
                <a:cubicBezTo>
                  <a:pt x="9278" y="0"/>
                  <a:pt x="8932" y="134"/>
                  <a:pt x="8664" y="402"/>
                </a:cubicBezTo>
                <a:lnTo>
                  <a:pt x="8412" y="686"/>
                </a:lnTo>
                <a:lnTo>
                  <a:pt x="6144" y="686"/>
                </a:lnTo>
                <a:cubicBezTo>
                  <a:pt x="5986" y="308"/>
                  <a:pt x="5640" y="24"/>
                  <a:pt x="5167" y="24"/>
                </a:cubicBezTo>
                <a:cubicBezTo>
                  <a:pt x="4726" y="24"/>
                  <a:pt x="4348" y="308"/>
                  <a:pt x="4190" y="686"/>
                </a:cubicBezTo>
                <a:cubicBezTo>
                  <a:pt x="1859" y="812"/>
                  <a:pt x="0" y="2702"/>
                  <a:pt x="0" y="5033"/>
                </a:cubicBezTo>
                <a:cubicBezTo>
                  <a:pt x="0" y="6514"/>
                  <a:pt x="725" y="7900"/>
                  <a:pt x="1922" y="8688"/>
                </a:cubicBezTo>
                <a:lnTo>
                  <a:pt x="2048" y="8782"/>
                </a:lnTo>
                <a:lnTo>
                  <a:pt x="2048" y="11366"/>
                </a:lnTo>
                <a:cubicBezTo>
                  <a:pt x="2048" y="11555"/>
                  <a:pt x="2206" y="11712"/>
                  <a:pt x="2426" y="11712"/>
                </a:cubicBezTo>
                <a:lnTo>
                  <a:pt x="5829" y="11712"/>
                </a:lnTo>
                <a:cubicBezTo>
                  <a:pt x="6018" y="11712"/>
                  <a:pt x="6207" y="11555"/>
                  <a:pt x="6207" y="11366"/>
                </a:cubicBezTo>
                <a:lnTo>
                  <a:pt x="6207" y="10956"/>
                </a:lnTo>
                <a:lnTo>
                  <a:pt x="7215" y="10956"/>
                </a:lnTo>
                <a:cubicBezTo>
                  <a:pt x="7877" y="10956"/>
                  <a:pt x="8475" y="10704"/>
                  <a:pt x="8948" y="10232"/>
                </a:cubicBezTo>
                <a:cubicBezTo>
                  <a:pt x="9074" y="10263"/>
                  <a:pt x="9137" y="10263"/>
                  <a:pt x="9263" y="10263"/>
                </a:cubicBezTo>
                <a:cubicBezTo>
                  <a:pt x="9830" y="10263"/>
                  <a:pt x="10302" y="9791"/>
                  <a:pt x="10302" y="9223"/>
                </a:cubicBezTo>
                <a:cubicBezTo>
                  <a:pt x="10302" y="8814"/>
                  <a:pt x="10019" y="8404"/>
                  <a:pt x="9609" y="8247"/>
                </a:cubicBezTo>
                <a:lnTo>
                  <a:pt x="9609" y="7491"/>
                </a:lnTo>
                <a:cubicBezTo>
                  <a:pt x="9924" y="7459"/>
                  <a:pt x="10239" y="7302"/>
                  <a:pt x="10397" y="7018"/>
                </a:cubicBezTo>
                <a:cubicBezTo>
                  <a:pt x="10617" y="6703"/>
                  <a:pt x="10617" y="6356"/>
                  <a:pt x="10460" y="6041"/>
                </a:cubicBezTo>
                <a:lnTo>
                  <a:pt x="9609" y="4403"/>
                </a:lnTo>
                <a:lnTo>
                  <a:pt x="9609" y="3332"/>
                </a:lnTo>
                <a:lnTo>
                  <a:pt x="10617" y="2355"/>
                </a:lnTo>
                <a:cubicBezTo>
                  <a:pt x="11153" y="1788"/>
                  <a:pt x="11153" y="938"/>
                  <a:pt x="10617" y="402"/>
                </a:cubicBezTo>
                <a:cubicBezTo>
                  <a:pt x="10334" y="134"/>
                  <a:pt x="9979" y="0"/>
                  <a:pt x="96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9"/>
          <p:cNvSpPr txBox="1"/>
          <p:nvPr/>
        </p:nvSpPr>
        <p:spPr>
          <a:xfrm>
            <a:off x="100650" y="4001375"/>
            <a:ext cx="8950800" cy="1087200"/>
          </a:xfrm>
          <a:prstGeom prst="rect">
            <a:avLst/>
          </a:prstGeom>
          <a:noFill/>
          <a:ln>
            <a:noFill/>
          </a:ln>
        </p:spPr>
        <p:txBody>
          <a:bodyPr spcFirstLastPara="1" wrap="square" lIns="91425" tIns="91425" rIns="91425" bIns="91425" anchor="ctr" anchorCtr="0">
            <a:noAutofit/>
          </a:bodyPr>
          <a:lstStyle/>
          <a:p>
            <a:pPr marL="0" lvl="0" indent="0" algn="just" rtl="0">
              <a:lnSpc>
                <a:spcPct val="115000"/>
              </a:lnSpc>
              <a:spcBef>
                <a:spcPts val="0"/>
              </a:spcBef>
              <a:spcAft>
                <a:spcPts val="0"/>
              </a:spcAft>
              <a:buClr>
                <a:schemeClr val="dk1"/>
              </a:buClr>
              <a:buSzPts val="1100"/>
              <a:buFont typeface="Arial"/>
              <a:buNone/>
            </a:pPr>
            <a:r>
              <a:rPr lang="en" sz="1200" dirty="0">
                <a:solidFill>
                  <a:schemeClr val="bg1"/>
                </a:solidFill>
                <a:highlight>
                  <a:srgbClr val="000000"/>
                </a:highlight>
                <a:latin typeface="Times New Roman"/>
                <a:ea typeface="Times New Roman"/>
                <a:cs typeface="Times New Roman"/>
                <a:sym typeface="Times New Roman"/>
              </a:rPr>
              <a:t>The company has a strong financial position, with solid revenues and steady growth in recent years. However, specific financial information such as profit/loss, surplus or deficit is not publicly available as the company is privately owned and not publicly traded.</a:t>
            </a:r>
            <a:endParaRPr sz="1200" dirty="0">
              <a:solidFill>
                <a:schemeClr val="bg1"/>
              </a:solidFill>
              <a:highlight>
                <a:srgbClr val="000000"/>
              </a:highlight>
              <a:latin typeface="Times New Roman"/>
              <a:ea typeface="Times New Roman"/>
              <a:cs typeface="Times New Roman"/>
              <a:sym typeface="Times New Roman"/>
            </a:endParaRPr>
          </a:p>
          <a:p>
            <a:pPr marL="0" lvl="0" indent="0" algn="just" rtl="0">
              <a:lnSpc>
                <a:spcPct val="115000"/>
              </a:lnSpc>
              <a:spcBef>
                <a:spcPts val="0"/>
              </a:spcBef>
              <a:spcAft>
                <a:spcPts val="0"/>
              </a:spcAft>
              <a:buClr>
                <a:schemeClr val="dk1"/>
              </a:buClr>
              <a:buSzPts val="1100"/>
              <a:buFont typeface="Arial"/>
              <a:buNone/>
            </a:pPr>
            <a:r>
              <a:rPr lang="en" sz="1200" dirty="0">
                <a:solidFill>
                  <a:schemeClr val="bg1"/>
                </a:solidFill>
                <a:highlight>
                  <a:srgbClr val="000000"/>
                </a:highlight>
                <a:latin typeface="Times New Roman"/>
                <a:ea typeface="Times New Roman"/>
                <a:cs typeface="Times New Roman"/>
                <a:sym typeface="Times New Roman"/>
              </a:rPr>
              <a:t>Lidl has been growing in recent years, expanding its presence in the global retail market.</a:t>
            </a:r>
            <a:endParaRPr sz="1200" dirty="0">
              <a:solidFill>
                <a:schemeClr val="bg1"/>
              </a:solidFill>
              <a:highlight>
                <a:srgbClr val="000000"/>
              </a:highlight>
              <a:latin typeface="Times New Roman"/>
              <a:ea typeface="Times New Roman"/>
              <a:cs typeface="Times New Roman"/>
              <a:sym typeface="Times New Roman"/>
            </a:endParaRPr>
          </a:p>
          <a:p>
            <a:pPr marL="0" lvl="0" indent="0" algn="just" rtl="0">
              <a:lnSpc>
                <a:spcPct val="115000"/>
              </a:lnSpc>
              <a:spcBef>
                <a:spcPts val="0"/>
              </a:spcBef>
              <a:spcAft>
                <a:spcPts val="0"/>
              </a:spcAft>
              <a:buClr>
                <a:schemeClr val="dk1"/>
              </a:buClr>
              <a:buSzPts val="1100"/>
              <a:buFont typeface="Arial"/>
              <a:buNone/>
            </a:pPr>
            <a:r>
              <a:rPr lang="en" sz="1200" dirty="0">
                <a:solidFill>
                  <a:schemeClr val="bg1"/>
                </a:solidFill>
                <a:highlight>
                  <a:srgbClr val="000000"/>
                </a:highlight>
                <a:latin typeface="Times New Roman"/>
                <a:ea typeface="Times New Roman"/>
                <a:cs typeface="Times New Roman"/>
                <a:sym typeface="Times New Roman"/>
              </a:rPr>
              <a:t>Lidl is a privately owned company, and it is not controlled by any government agency. The major stakeholders of the company are the Albrecht family who are the majority shareholders</a:t>
            </a:r>
            <a:endParaRPr sz="1200" dirty="0">
              <a:solidFill>
                <a:schemeClr val="bg1"/>
              </a:solidFill>
              <a:highlight>
                <a:srgbClr val="000000"/>
              </a:highlight>
              <a:latin typeface="Times New Roman"/>
              <a:ea typeface="Times New Roman"/>
              <a:cs typeface="Times New Roman"/>
              <a:sym typeface="Times New Roman"/>
            </a:endParaRPr>
          </a:p>
        </p:txBody>
      </p:sp>
      <p:grpSp>
        <p:nvGrpSpPr>
          <p:cNvPr id="193" name="Google Shape;193;p19"/>
          <p:cNvGrpSpPr/>
          <p:nvPr/>
        </p:nvGrpSpPr>
        <p:grpSpPr>
          <a:xfrm flipH="1">
            <a:off x="5710978" y="2979739"/>
            <a:ext cx="507743" cy="506364"/>
            <a:chOff x="-3854375" y="2405000"/>
            <a:chExt cx="294600" cy="293800"/>
          </a:xfrm>
        </p:grpSpPr>
        <p:sp>
          <p:nvSpPr>
            <p:cNvPr id="194" name="Google Shape;194;p19"/>
            <p:cNvSpPr/>
            <p:nvPr/>
          </p:nvSpPr>
          <p:spPr>
            <a:xfrm>
              <a:off x="-3854375" y="2405000"/>
              <a:ext cx="294600" cy="293800"/>
            </a:xfrm>
            <a:custGeom>
              <a:avLst/>
              <a:gdLst/>
              <a:ahLst/>
              <a:cxnLst/>
              <a:rect l="l" t="t" r="r" b="b"/>
              <a:pathLst>
                <a:path w="11784" h="11752" extrusionOk="0">
                  <a:moveTo>
                    <a:pt x="6994" y="694"/>
                  </a:moveTo>
                  <a:lnTo>
                    <a:pt x="6994" y="1103"/>
                  </a:lnTo>
                  <a:cubicBezTo>
                    <a:pt x="6994" y="1261"/>
                    <a:pt x="7120" y="1387"/>
                    <a:pt x="7278" y="1418"/>
                  </a:cubicBezTo>
                  <a:cubicBezTo>
                    <a:pt x="7467" y="1481"/>
                    <a:pt x="7719" y="1576"/>
                    <a:pt x="7908" y="1702"/>
                  </a:cubicBezTo>
                  <a:cubicBezTo>
                    <a:pt x="7954" y="1736"/>
                    <a:pt x="8009" y="1750"/>
                    <a:pt x="8066" y="1750"/>
                  </a:cubicBezTo>
                  <a:cubicBezTo>
                    <a:pt x="8164" y="1750"/>
                    <a:pt x="8269" y="1710"/>
                    <a:pt x="8349" y="1670"/>
                  </a:cubicBezTo>
                  <a:lnTo>
                    <a:pt x="8664" y="1355"/>
                  </a:lnTo>
                  <a:lnTo>
                    <a:pt x="9137" y="1828"/>
                  </a:lnTo>
                  <a:lnTo>
                    <a:pt x="8822" y="2143"/>
                  </a:lnTo>
                  <a:cubicBezTo>
                    <a:pt x="8696" y="2269"/>
                    <a:pt x="8696" y="2426"/>
                    <a:pt x="8759" y="2584"/>
                  </a:cubicBezTo>
                  <a:cubicBezTo>
                    <a:pt x="8885" y="2773"/>
                    <a:pt x="8979" y="2962"/>
                    <a:pt x="9042" y="3214"/>
                  </a:cubicBezTo>
                  <a:cubicBezTo>
                    <a:pt x="9074" y="3372"/>
                    <a:pt x="9200" y="3466"/>
                    <a:pt x="9357" y="3466"/>
                  </a:cubicBezTo>
                  <a:lnTo>
                    <a:pt x="9798" y="3466"/>
                  </a:lnTo>
                  <a:lnTo>
                    <a:pt x="9798" y="4159"/>
                  </a:lnTo>
                  <a:lnTo>
                    <a:pt x="9357" y="4159"/>
                  </a:lnTo>
                  <a:cubicBezTo>
                    <a:pt x="9200" y="4159"/>
                    <a:pt x="9074" y="4222"/>
                    <a:pt x="9042" y="4380"/>
                  </a:cubicBezTo>
                  <a:cubicBezTo>
                    <a:pt x="9011" y="4569"/>
                    <a:pt x="8885" y="4821"/>
                    <a:pt x="8759" y="5010"/>
                  </a:cubicBezTo>
                  <a:cubicBezTo>
                    <a:pt x="8696" y="5136"/>
                    <a:pt x="8727" y="5325"/>
                    <a:pt x="8822" y="5451"/>
                  </a:cubicBezTo>
                  <a:lnTo>
                    <a:pt x="9137" y="5766"/>
                  </a:lnTo>
                  <a:lnTo>
                    <a:pt x="8664" y="6238"/>
                  </a:lnTo>
                  <a:lnTo>
                    <a:pt x="8349" y="5923"/>
                  </a:lnTo>
                  <a:cubicBezTo>
                    <a:pt x="8275" y="5850"/>
                    <a:pt x="8191" y="5819"/>
                    <a:pt x="8101" y="5819"/>
                  </a:cubicBezTo>
                  <a:cubicBezTo>
                    <a:pt x="8038" y="5819"/>
                    <a:pt x="7973" y="5834"/>
                    <a:pt x="7908" y="5860"/>
                  </a:cubicBezTo>
                  <a:cubicBezTo>
                    <a:pt x="7719" y="5986"/>
                    <a:pt x="7498" y="6081"/>
                    <a:pt x="7278" y="6144"/>
                  </a:cubicBezTo>
                  <a:cubicBezTo>
                    <a:pt x="7120" y="6175"/>
                    <a:pt x="6994" y="6301"/>
                    <a:pt x="6994" y="6459"/>
                  </a:cubicBezTo>
                  <a:lnTo>
                    <a:pt x="6994" y="6900"/>
                  </a:lnTo>
                  <a:lnTo>
                    <a:pt x="6333" y="6900"/>
                  </a:lnTo>
                  <a:lnTo>
                    <a:pt x="6333" y="6459"/>
                  </a:lnTo>
                  <a:cubicBezTo>
                    <a:pt x="6333" y="6301"/>
                    <a:pt x="6207" y="6207"/>
                    <a:pt x="6049" y="6144"/>
                  </a:cubicBezTo>
                  <a:cubicBezTo>
                    <a:pt x="5860" y="6112"/>
                    <a:pt x="5608" y="5986"/>
                    <a:pt x="5419" y="5860"/>
                  </a:cubicBezTo>
                  <a:cubicBezTo>
                    <a:pt x="5374" y="5838"/>
                    <a:pt x="5322" y="5828"/>
                    <a:pt x="5267" y="5828"/>
                  </a:cubicBezTo>
                  <a:cubicBezTo>
                    <a:pt x="5167" y="5828"/>
                    <a:pt x="5059" y="5862"/>
                    <a:pt x="4978" y="5923"/>
                  </a:cubicBezTo>
                  <a:lnTo>
                    <a:pt x="4663" y="6238"/>
                  </a:lnTo>
                  <a:lnTo>
                    <a:pt x="4190" y="5766"/>
                  </a:lnTo>
                  <a:lnTo>
                    <a:pt x="4505" y="5451"/>
                  </a:lnTo>
                  <a:cubicBezTo>
                    <a:pt x="4631" y="5325"/>
                    <a:pt x="4631" y="5167"/>
                    <a:pt x="4568" y="5010"/>
                  </a:cubicBezTo>
                  <a:cubicBezTo>
                    <a:pt x="4442" y="4821"/>
                    <a:pt x="4348" y="4632"/>
                    <a:pt x="4285" y="4380"/>
                  </a:cubicBezTo>
                  <a:cubicBezTo>
                    <a:pt x="4253" y="4254"/>
                    <a:pt x="4127" y="4159"/>
                    <a:pt x="4001" y="4159"/>
                  </a:cubicBezTo>
                  <a:lnTo>
                    <a:pt x="3529" y="4159"/>
                  </a:lnTo>
                  <a:lnTo>
                    <a:pt x="3529" y="3466"/>
                  </a:lnTo>
                  <a:lnTo>
                    <a:pt x="3970" y="3466"/>
                  </a:lnTo>
                  <a:cubicBezTo>
                    <a:pt x="4127" y="3466"/>
                    <a:pt x="4253" y="3372"/>
                    <a:pt x="4285" y="3214"/>
                  </a:cubicBezTo>
                  <a:cubicBezTo>
                    <a:pt x="4316" y="2993"/>
                    <a:pt x="4442" y="2773"/>
                    <a:pt x="4568" y="2584"/>
                  </a:cubicBezTo>
                  <a:cubicBezTo>
                    <a:pt x="4631" y="2458"/>
                    <a:pt x="4600" y="2269"/>
                    <a:pt x="4505" y="2143"/>
                  </a:cubicBezTo>
                  <a:lnTo>
                    <a:pt x="4190" y="1828"/>
                  </a:lnTo>
                  <a:lnTo>
                    <a:pt x="4663" y="1355"/>
                  </a:lnTo>
                  <a:lnTo>
                    <a:pt x="4978" y="1670"/>
                  </a:lnTo>
                  <a:cubicBezTo>
                    <a:pt x="5046" y="1738"/>
                    <a:pt x="5122" y="1769"/>
                    <a:pt x="5203" y="1769"/>
                  </a:cubicBezTo>
                  <a:cubicBezTo>
                    <a:pt x="5273" y="1769"/>
                    <a:pt x="5346" y="1746"/>
                    <a:pt x="5419" y="1702"/>
                  </a:cubicBezTo>
                  <a:cubicBezTo>
                    <a:pt x="5608" y="1576"/>
                    <a:pt x="5829" y="1513"/>
                    <a:pt x="6049" y="1418"/>
                  </a:cubicBezTo>
                  <a:cubicBezTo>
                    <a:pt x="6207" y="1387"/>
                    <a:pt x="6333" y="1261"/>
                    <a:pt x="6333" y="1103"/>
                  </a:cubicBezTo>
                  <a:lnTo>
                    <a:pt x="6333" y="694"/>
                  </a:lnTo>
                  <a:close/>
                  <a:moveTo>
                    <a:pt x="10964" y="4821"/>
                  </a:moveTo>
                  <a:lnTo>
                    <a:pt x="9830" y="8255"/>
                  </a:lnTo>
                  <a:lnTo>
                    <a:pt x="2773" y="8255"/>
                  </a:lnTo>
                  <a:lnTo>
                    <a:pt x="2143" y="4821"/>
                  </a:lnTo>
                  <a:lnTo>
                    <a:pt x="3686" y="4821"/>
                  </a:lnTo>
                  <a:cubicBezTo>
                    <a:pt x="3718" y="4947"/>
                    <a:pt x="3781" y="5010"/>
                    <a:pt x="3812" y="5136"/>
                  </a:cubicBezTo>
                  <a:lnTo>
                    <a:pt x="3466" y="5482"/>
                  </a:lnTo>
                  <a:cubicBezTo>
                    <a:pt x="3340" y="5608"/>
                    <a:pt x="3340" y="5829"/>
                    <a:pt x="3466" y="5955"/>
                  </a:cubicBezTo>
                  <a:lnTo>
                    <a:pt x="4442" y="6932"/>
                  </a:lnTo>
                  <a:cubicBezTo>
                    <a:pt x="4505" y="6995"/>
                    <a:pt x="4592" y="7026"/>
                    <a:pt x="4679" y="7026"/>
                  </a:cubicBezTo>
                  <a:cubicBezTo>
                    <a:pt x="4765" y="7026"/>
                    <a:pt x="4852" y="6995"/>
                    <a:pt x="4915" y="6932"/>
                  </a:cubicBezTo>
                  <a:lnTo>
                    <a:pt x="5262" y="6585"/>
                  </a:lnTo>
                  <a:cubicBezTo>
                    <a:pt x="5356" y="6617"/>
                    <a:pt x="5451" y="6680"/>
                    <a:pt x="5577" y="6711"/>
                  </a:cubicBezTo>
                  <a:lnTo>
                    <a:pt x="5577" y="7215"/>
                  </a:lnTo>
                  <a:cubicBezTo>
                    <a:pt x="5577" y="7404"/>
                    <a:pt x="5734" y="7562"/>
                    <a:pt x="5923" y="7562"/>
                  </a:cubicBezTo>
                  <a:lnTo>
                    <a:pt x="7309" y="7562"/>
                  </a:lnTo>
                  <a:cubicBezTo>
                    <a:pt x="7498" y="7562"/>
                    <a:pt x="7656" y="7404"/>
                    <a:pt x="7656" y="7215"/>
                  </a:cubicBezTo>
                  <a:lnTo>
                    <a:pt x="7656" y="6711"/>
                  </a:lnTo>
                  <a:cubicBezTo>
                    <a:pt x="7782" y="6680"/>
                    <a:pt x="7876" y="6617"/>
                    <a:pt x="7971" y="6585"/>
                  </a:cubicBezTo>
                  <a:lnTo>
                    <a:pt x="8349" y="6932"/>
                  </a:lnTo>
                  <a:cubicBezTo>
                    <a:pt x="8396" y="6995"/>
                    <a:pt x="8483" y="7026"/>
                    <a:pt x="8574" y="7026"/>
                  </a:cubicBezTo>
                  <a:cubicBezTo>
                    <a:pt x="8664" y="7026"/>
                    <a:pt x="8759" y="6995"/>
                    <a:pt x="8822" y="6932"/>
                  </a:cubicBezTo>
                  <a:lnTo>
                    <a:pt x="9798" y="5955"/>
                  </a:lnTo>
                  <a:cubicBezTo>
                    <a:pt x="9924" y="5829"/>
                    <a:pt x="9924" y="5608"/>
                    <a:pt x="9798" y="5482"/>
                  </a:cubicBezTo>
                  <a:lnTo>
                    <a:pt x="9452" y="5136"/>
                  </a:lnTo>
                  <a:cubicBezTo>
                    <a:pt x="9483" y="5041"/>
                    <a:pt x="9515" y="4947"/>
                    <a:pt x="9546" y="4821"/>
                  </a:cubicBezTo>
                  <a:close/>
                  <a:moveTo>
                    <a:pt x="3907" y="10334"/>
                  </a:moveTo>
                  <a:cubicBezTo>
                    <a:pt x="4096" y="10366"/>
                    <a:pt x="4253" y="10523"/>
                    <a:pt x="4253" y="10681"/>
                  </a:cubicBezTo>
                  <a:cubicBezTo>
                    <a:pt x="4253" y="10870"/>
                    <a:pt x="4096" y="11027"/>
                    <a:pt x="3907" y="11027"/>
                  </a:cubicBezTo>
                  <a:cubicBezTo>
                    <a:pt x="3686" y="11027"/>
                    <a:pt x="3529" y="10870"/>
                    <a:pt x="3529" y="10681"/>
                  </a:cubicBezTo>
                  <a:cubicBezTo>
                    <a:pt x="3529" y="10492"/>
                    <a:pt x="3686" y="10334"/>
                    <a:pt x="3907" y="10334"/>
                  </a:cubicBezTo>
                  <a:close/>
                  <a:moveTo>
                    <a:pt x="8664" y="10334"/>
                  </a:moveTo>
                  <a:cubicBezTo>
                    <a:pt x="8853" y="10366"/>
                    <a:pt x="9011" y="10523"/>
                    <a:pt x="9011" y="10681"/>
                  </a:cubicBezTo>
                  <a:cubicBezTo>
                    <a:pt x="9011" y="10870"/>
                    <a:pt x="8853" y="11027"/>
                    <a:pt x="8664" y="11027"/>
                  </a:cubicBezTo>
                  <a:cubicBezTo>
                    <a:pt x="8444" y="11027"/>
                    <a:pt x="8286" y="10870"/>
                    <a:pt x="8286" y="10681"/>
                  </a:cubicBezTo>
                  <a:cubicBezTo>
                    <a:pt x="8286" y="10492"/>
                    <a:pt x="8444" y="10334"/>
                    <a:pt x="8664" y="10334"/>
                  </a:cubicBezTo>
                  <a:close/>
                  <a:moveTo>
                    <a:pt x="5892" y="0"/>
                  </a:moveTo>
                  <a:cubicBezTo>
                    <a:pt x="5703" y="0"/>
                    <a:pt x="5545" y="158"/>
                    <a:pt x="5545" y="379"/>
                  </a:cubicBezTo>
                  <a:lnTo>
                    <a:pt x="5545" y="883"/>
                  </a:lnTo>
                  <a:cubicBezTo>
                    <a:pt x="5419" y="914"/>
                    <a:pt x="5356" y="946"/>
                    <a:pt x="5230" y="1009"/>
                  </a:cubicBezTo>
                  <a:lnTo>
                    <a:pt x="4883" y="631"/>
                  </a:lnTo>
                  <a:cubicBezTo>
                    <a:pt x="4820" y="583"/>
                    <a:pt x="4734" y="560"/>
                    <a:pt x="4647" y="560"/>
                  </a:cubicBezTo>
                  <a:cubicBezTo>
                    <a:pt x="4561" y="560"/>
                    <a:pt x="4474" y="583"/>
                    <a:pt x="4411" y="631"/>
                  </a:cubicBezTo>
                  <a:lnTo>
                    <a:pt x="3434" y="1639"/>
                  </a:lnTo>
                  <a:cubicBezTo>
                    <a:pt x="3308" y="1733"/>
                    <a:pt x="3308" y="1985"/>
                    <a:pt x="3434" y="2111"/>
                  </a:cubicBezTo>
                  <a:lnTo>
                    <a:pt x="3781" y="2458"/>
                  </a:lnTo>
                  <a:cubicBezTo>
                    <a:pt x="3718" y="2521"/>
                    <a:pt x="3686" y="2647"/>
                    <a:pt x="3655" y="2773"/>
                  </a:cubicBezTo>
                  <a:lnTo>
                    <a:pt x="3151" y="2773"/>
                  </a:lnTo>
                  <a:cubicBezTo>
                    <a:pt x="2930" y="2773"/>
                    <a:pt x="2773" y="2930"/>
                    <a:pt x="2773" y="3119"/>
                  </a:cubicBezTo>
                  <a:lnTo>
                    <a:pt x="2773" y="4159"/>
                  </a:lnTo>
                  <a:lnTo>
                    <a:pt x="1985" y="4159"/>
                  </a:lnTo>
                  <a:lnTo>
                    <a:pt x="1765" y="2930"/>
                  </a:lnTo>
                  <a:cubicBezTo>
                    <a:pt x="1670" y="2458"/>
                    <a:pt x="1197" y="2111"/>
                    <a:pt x="693" y="2111"/>
                  </a:cubicBezTo>
                  <a:lnTo>
                    <a:pt x="347" y="2111"/>
                  </a:lnTo>
                  <a:cubicBezTo>
                    <a:pt x="158" y="2111"/>
                    <a:pt x="0" y="2269"/>
                    <a:pt x="0" y="2458"/>
                  </a:cubicBezTo>
                  <a:cubicBezTo>
                    <a:pt x="0" y="2647"/>
                    <a:pt x="158" y="2804"/>
                    <a:pt x="347" y="2804"/>
                  </a:cubicBezTo>
                  <a:lnTo>
                    <a:pt x="693" y="2804"/>
                  </a:lnTo>
                  <a:cubicBezTo>
                    <a:pt x="882" y="2804"/>
                    <a:pt x="1103" y="2930"/>
                    <a:pt x="1103" y="3088"/>
                  </a:cubicBezTo>
                  <a:lnTo>
                    <a:pt x="2080" y="8570"/>
                  </a:lnTo>
                  <a:cubicBezTo>
                    <a:pt x="1891" y="8759"/>
                    <a:pt x="1765" y="9042"/>
                    <a:pt x="1765" y="9357"/>
                  </a:cubicBezTo>
                  <a:cubicBezTo>
                    <a:pt x="1765" y="9861"/>
                    <a:pt x="2143" y="10366"/>
                    <a:pt x="2867" y="10366"/>
                  </a:cubicBezTo>
                  <a:cubicBezTo>
                    <a:pt x="2836" y="10492"/>
                    <a:pt x="2836" y="10618"/>
                    <a:pt x="2836" y="10712"/>
                  </a:cubicBezTo>
                  <a:cubicBezTo>
                    <a:pt x="2836" y="11279"/>
                    <a:pt x="3308" y="11752"/>
                    <a:pt x="3844" y="11752"/>
                  </a:cubicBezTo>
                  <a:cubicBezTo>
                    <a:pt x="4411" y="11752"/>
                    <a:pt x="4883" y="11279"/>
                    <a:pt x="4883" y="10712"/>
                  </a:cubicBezTo>
                  <a:cubicBezTo>
                    <a:pt x="4883" y="10618"/>
                    <a:pt x="4820" y="10492"/>
                    <a:pt x="4820" y="10366"/>
                  </a:cubicBezTo>
                  <a:lnTo>
                    <a:pt x="7719" y="10366"/>
                  </a:lnTo>
                  <a:cubicBezTo>
                    <a:pt x="7656" y="10492"/>
                    <a:pt x="7656" y="10618"/>
                    <a:pt x="7656" y="10712"/>
                  </a:cubicBezTo>
                  <a:cubicBezTo>
                    <a:pt x="7656" y="11279"/>
                    <a:pt x="8129" y="11752"/>
                    <a:pt x="8696" y="11752"/>
                  </a:cubicBezTo>
                  <a:cubicBezTo>
                    <a:pt x="9231" y="11752"/>
                    <a:pt x="9735" y="11279"/>
                    <a:pt x="9735" y="10712"/>
                  </a:cubicBezTo>
                  <a:cubicBezTo>
                    <a:pt x="9735" y="10618"/>
                    <a:pt x="9672" y="10492"/>
                    <a:pt x="9672" y="10366"/>
                  </a:cubicBezTo>
                  <a:lnTo>
                    <a:pt x="10082" y="10366"/>
                  </a:lnTo>
                  <a:cubicBezTo>
                    <a:pt x="10271" y="10366"/>
                    <a:pt x="10428" y="10208"/>
                    <a:pt x="10428" y="10019"/>
                  </a:cubicBezTo>
                  <a:cubicBezTo>
                    <a:pt x="10428" y="9830"/>
                    <a:pt x="10271" y="9672"/>
                    <a:pt x="10082" y="9672"/>
                  </a:cubicBezTo>
                  <a:lnTo>
                    <a:pt x="2867" y="9672"/>
                  </a:lnTo>
                  <a:cubicBezTo>
                    <a:pt x="2678" y="9672"/>
                    <a:pt x="2521" y="9515"/>
                    <a:pt x="2521" y="9294"/>
                  </a:cubicBezTo>
                  <a:cubicBezTo>
                    <a:pt x="2521" y="9137"/>
                    <a:pt x="2678" y="8948"/>
                    <a:pt x="2867" y="8948"/>
                  </a:cubicBezTo>
                  <a:lnTo>
                    <a:pt x="10082" y="8948"/>
                  </a:lnTo>
                  <a:cubicBezTo>
                    <a:pt x="10239" y="8948"/>
                    <a:pt x="10334" y="8885"/>
                    <a:pt x="10397" y="8727"/>
                  </a:cubicBezTo>
                  <a:lnTo>
                    <a:pt x="11720" y="4663"/>
                  </a:lnTo>
                  <a:cubicBezTo>
                    <a:pt x="11783" y="4537"/>
                    <a:pt x="11720" y="4411"/>
                    <a:pt x="11689" y="4348"/>
                  </a:cubicBezTo>
                  <a:cubicBezTo>
                    <a:pt x="11563" y="4191"/>
                    <a:pt x="11405" y="4191"/>
                    <a:pt x="11279" y="4191"/>
                  </a:cubicBezTo>
                  <a:lnTo>
                    <a:pt x="10397" y="4191"/>
                  </a:lnTo>
                  <a:lnTo>
                    <a:pt x="10397" y="3119"/>
                  </a:lnTo>
                  <a:cubicBezTo>
                    <a:pt x="10397" y="2930"/>
                    <a:pt x="10239" y="2773"/>
                    <a:pt x="10019" y="2773"/>
                  </a:cubicBezTo>
                  <a:lnTo>
                    <a:pt x="9515" y="2773"/>
                  </a:lnTo>
                  <a:cubicBezTo>
                    <a:pt x="9483" y="2647"/>
                    <a:pt x="9452" y="2584"/>
                    <a:pt x="9389" y="2458"/>
                  </a:cubicBezTo>
                  <a:lnTo>
                    <a:pt x="9767" y="2080"/>
                  </a:lnTo>
                  <a:cubicBezTo>
                    <a:pt x="9861" y="1985"/>
                    <a:pt x="9861" y="1733"/>
                    <a:pt x="9767" y="1607"/>
                  </a:cubicBezTo>
                  <a:lnTo>
                    <a:pt x="8759" y="631"/>
                  </a:lnTo>
                  <a:cubicBezTo>
                    <a:pt x="8711" y="568"/>
                    <a:pt x="8625" y="536"/>
                    <a:pt x="8534" y="536"/>
                  </a:cubicBezTo>
                  <a:cubicBezTo>
                    <a:pt x="8444" y="536"/>
                    <a:pt x="8349" y="568"/>
                    <a:pt x="8286" y="631"/>
                  </a:cubicBezTo>
                  <a:lnTo>
                    <a:pt x="7939" y="1009"/>
                  </a:lnTo>
                  <a:cubicBezTo>
                    <a:pt x="7876" y="946"/>
                    <a:pt x="7750" y="914"/>
                    <a:pt x="7624" y="883"/>
                  </a:cubicBezTo>
                  <a:lnTo>
                    <a:pt x="7624" y="379"/>
                  </a:lnTo>
                  <a:cubicBezTo>
                    <a:pt x="7624" y="158"/>
                    <a:pt x="7467" y="0"/>
                    <a:pt x="727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19"/>
            <p:cNvSpPr/>
            <p:nvPr/>
          </p:nvSpPr>
          <p:spPr>
            <a:xfrm>
              <a:off x="-3731500" y="2458550"/>
              <a:ext cx="84300" cy="84300"/>
            </a:xfrm>
            <a:custGeom>
              <a:avLst/>
              <a:gdLst/>
              <a:ahLst/>
              <a:cxnLst/>
              <a:rect l="l" t="t" r="r" b="b"/>
              <a:pathLst>
                <a:path w="3372" h="3372" extrusionOk="0">
                  <a:moveTo>
                    <a:pt x="1701" y="631"/>
                  </a:moveTo>
                  <a:cubicBezTo>
                    <a:pt x="2237" y="631"/>
                    <a:pt x="2709" y="1103"/>
                    <a:pt x="2709" y="1639"/>
                  </a:cubicBezTo>
                  <a:cubicBezTo>
                    <a:pt x="2709" y="2206"/>
                    <a:pt x="2237" y="2679"/>
                    <a:pt x="1701" y="2679"/>
                  </a:cubicBezTo>
                  <a:cubicBezTo>
                    <a:pt x="1134" y="2679"/>
                    <a:pt x="662" y="2206"/>
                    <a:pt x="662" y="1639"/>
                  </a:cubicBezTo>
                  <a:cubicBezTo>
                    <a:pt x="662" y="1103"/>
                    <a:pt x="1134" y="631"/>
                    <a:pt x="1701" y="631"/>
                  </a:cubicBezTo>
                  <a:close/>
                  <a:moveTo>
                    <a:pt x="1701" y="1"/>
                  </a:moveTo>
                  <a:cubicBezTo>
                    <a:pt x="756" y="1"/>
                    <a:pt x="0" y="725"/>
                    <a:pt x="0" y="1702"/>
                  </a:cubicBezTo>
                  <a:cubicBezTo>
                    <a:pt x="0" y="2647"/>
                    <a:pt x="756" y="3372"/>
                    <a:pt x="1701" y="3372"/>
                  </a:cubicBezTo>
                  <a:cubicBezTo>
                    <a:pt x="2646" y="3372"/>
                    <a:pt x="3371" y="2647"/>
                    <a:pt x="3371" y="1702"/>
                  </a:cubicBezTo>
                  <a:cubicBezTo>
                    <a:pt x="3371" y="725"/>
                    <a:pt x="2646" y="1"/>
                    <a:pt x="17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6" name="Google Shape;196;p19"/>
          <p:cNvGrpSpPr/>
          <p:nvPr/>
        </p:nvGrpSpPr>
        <p:grpSpPr>
          <a:xfrm>
            <a:off x="4370631" y="2146872"/>
            <a:ext cx="414774" cy="528207"/>
            <a:chOff x="4370626" y="2146872"/>
            <a:chExt cx="414774" cy="528207"/>
          </a:xfrm>
        </p:grpSpPr>
        <p:sp>
          <p:nvSpPr>
            <p:cNvPr id="197" name="Google Shape;197;p19"/>
            <p:cNvSpPr/>
            <p:nvPr/>
          </p:nvSpPr>
          <p:spPr>
            <a:xfrm>
              <a:off x="4473649" y="2262251"/>
              <a:ext cx="137927" cy="231650"/>
            </a:xfrm>
            <a:custGeom>
              <a:avLst/>
              <a:gdLst/>
              <a:ahLst/>
              <a:cxnLst/>
              <a:rect l="l" t="t" r="r" b="b"/>
              <a:pathLst>
                <a:path w="10700" h="17974" extrusionOk="0">
                  <a:moveTo>
                    <a:pt x="3817" y="4371"/>
                  </a:moveTo>
                  <a:lnTo>
                    <a:pt x="3817" y="6655"/>
                  </a:lnTo>
                  <a:cubicBezTo>
                    <a:pt x="3360" y="6394"/>
                    <a:pt x="3132" y="6002"/>
                    <a:pt x="3197" y="5513"/>
                  </a:cubicBezTo>
                  <a:cubicBezTo>
                    <a:pt x="3230" y="5056"/>
                    <a:pt x="3458" y="4632"/>
                    <a:pt x="3817" y="4371"/>
                  </a:cubicBezTo>
                  <a:close/>
                  <a:moveTo>
                    <a:pt x="6459" y="10569"/>
                  </a:moveTo>
                  <a:cubicBezTo>
                    <a:pt x="7503" y="11091"/>
                    <a:pt x="7894" y="12004"/>
                    <a:pt x="7797" y="12689"/>
                  </a:cubicBezTo>
                  <a:cubicBezTo>
                    <a:pt x="7731" y="13309"/>
                    <a:pt x="7242" y="13766"/>
                    <a:pt x="6459" y="13994"/>
                  </a:cubicBezTo>
                  <a:lnTo>
                    <a:pt x="6459" y="10569"/>
                  </a:lnTo>
                  <a:close/>
                  <a:moveTo>
                    <a:pt x="5154" y="0"/>
                  </a:moveTo>
                  <a:cubicBezTo>
                    <a:pt x="4404" y="0"/>
                    <a:pt x="3817" y="587"/>
                    <a:pt x="3817" y="1338"/>
                  </a:cubicBezTo>
                  <a:lnTo>
                    <a:pt x="3817" y="1566"/>
                  </a:lnTo>
                  <a:cubicBezTo>
                    <a:pt x="3654" y="1599"/>
                    <a:pt x="3523" y="1631"/>
                    <a:pt x="3360" y="1664"/>
                  </a:cubicBezTo>
                  <a:cubicBezTo>
                    <a:pt x="1827" y="2153"/>
                    <a:pt x="653" y="3654"/>
                    <a:pt x="522" y="5317"/>
                  </a:cubicBezTo>
                  <a:cubicBezTo>
                    <a:pt x="424" y="6981"/>
                    <a:pt x="1305" y="8416"/>
                    <a:pt x="2904" y="9199"/>
                  </a:cubicBezTo>
                  <a:cubicBezTo>
                    <a:pt x="3099" y="9297"/>
                    <a:pt x="3425" y="9427"/>
                    <a:pt x="3817" y="9558"/>
                  </a:cubicBezTo>
                  <a:lnTo>
                    <a:pt x="3817" y="13864"/>
                  </a:lnTo>
                  <a:cubicBezTo>
                    <a:pt x="3295" y="13668"/>
                    <a:pt x="2838" y="13407"/>
                    <a:pt x="2545" y="13016"/>
                  </a:cubicBezTo>
                  <a:cubicBezTo>
                    <a:pt x="2288" y="12685"/>
                    <a:pt x="1907" y="12520"/>
                    <a:pt x="1519" y="12520"/>
                  </a:cubicBezTo>
                  <a:cubicBezTo>
                    <a:pt x="1216" y="12520"/>
                    <a:pt x="910" y="12620"/>
                    <a:pt x="653" y="12820"/>
                  </a:cubicBezTo>
                  <a:cubicBezTo>
                    <a:pt x="98" y="13276"/>
                    <a:pt x="0" y="14125"/>
                    <a:pt x="457" y="14679"/>
                  </a:cubicBezTo>
                  <a:cubicBezTo>
                    <a:pt x="1338" y="15756"/>
                    <a:pt x="2577" y="16343"/>
                    <a:pt x="3817" y="16604"/>
                  </a:cubicBezTo>
                  <a:lnTo>
                    <a:pt x="3817" y="16636"/>
                  </a:lnTo>
                  <a:cubicBezTo>
                    <a:pt x="3817" y="17387"/>
                    <a:pt x="4404" y="17974"/>
                    <a:pt x="5154" y="17974"/>
                  </a:cubicBezTo>
                  <a:cubicBezTo>
                    <a:pt x="5872" y="17974"/>
                    <a:pt x="6459" y="17419"/>
                    <a:pt x="6492" y="16702"/>
                  </a:cubicBezTo>
                  <a:cubicBezTo>
                    <a:pt x="8645" y="16375"/>
                    <a:pt x="10178" y="14973"/>
                    <a:pt x="10439" y="13016"/>
                  </a:cubicBezTo>
                  <a:cubicBezTo>
                    <a:pt x="10700" y="10830"/>
                    <a:pt x="9264" y="8710"/>
                    <a:pt x="6948" y="7894"/>
                  </a:cubicBezTo>
                  <a:cubicBezTo>
                    <a:pt x="6785" y="7829"/>
                    <a:pt x="6622" y="7764"/>
                    <a:pt x="6459" y="7731"/>
                  </a:cubicBezTo>
                  <a:lnTo>
                    <a:pt x="6459" y="4208"/>
                  </a:lnTo>
                  <a:cubicBezTo>
                    <a:pt x="6818" y="4339"/>
                    <a:pt x="7046" y="4534"/>
                    <a:pt x="7177" y="4697"/>
                  </a:cubicBezTo>
                  <a:cubicBezTo>
                    <a:pt x="7439" y="5061"/>
                    <a:pt x="7851" y="5262"/>
                    <a:pt x="8267" y="5262"/>
                  </a:cubicBezTo>
                  <a:cubicBezTo>
                    <a:pt x="8522" y="5262"/>
                    <a:pt x="8780" y="5185"/>
                    <a:pt x="9003" y="5024"/>
                  </a:cubicBezTo>
                  <a:cubicBezTo>
                    <a:pt x="9623" y="4600"/>
                    <a:pt x="9754" y="3784"/>
                    <a:pt x="9330" y="3164"/>
                  </a:cubicBezTo>
                  <a:cubicBezTo>
                    <a:pt x="8775" y="2381"/>
                    <a:pt x="7797" y="1696"/>
                    <a:pt x="6459" y="1468"/>
                  </a:cubicBezTo>
                  <a:lnTo>
                    <a:pt x="6459" y="1338"/>
                  </a:lnTo>
                  <a:cubicBezTo>
                    <a:pt x="6459" y="587"/>
                    <a:pt x="5872" y="0"/>
                    <a:pt x="51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9"/>
            <p:cNvSpPr/>
            <p:nvPr/>
          </p:nvSpPr>
          <p:spPr>
            <a:xfrm>
              <a:off x="4516988" y="2613282"/>
              <a:ext cx="34442" cy="20524"/>
            </a:xfrm>
            <a:custGeom>
              <a:avLst/>
              <a:gdLst/>
              <a:ahLst/>
              <a:cxnLst/>
              <a:rect l="l" t="t" r="r" b="b"/>
              <a:pathLst>
                <a:path w="4437" h="2644" extrusionOk="0">
                  <a:moveTo>
                    <a:pt x="1338" y="1"/>
                  </a:moveTo>
                  <a:cubicBezTo>
                    <a:pt x="587" y="1"/>
                    <a:pt x="0" y="588"/>
                    <a:pt x="0" y="1338"/>
                  </a:cubicBezTo>
                  <a:cubicBezTo>
                    <a:pt x="0" y="2056"/>
                    <a:pt x="587" y="2643"/>
                    <a:pt x="1338" y="2643"/>
                  </a:cubicBezTo>
                  <a:lnTo>
                    <a:pt x="3099" y="2643"/>
                  </a:lnTo>
                  <a:cubicBezTo>
                    <a:pt x="3849" y="2643"/>
                    <a:pt x="4437" y="2056"/>
                    <a:pt x="4437" y="1338"/>
                  </a:cubicBezTo>
                  <a:cubicBezTo>
                    <a:pt x="4437" y="588"/>
                    <a:pt x="3849" y="1"/>
                    <a:pt x="30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19"/>
            <p:cNvSpPr/>
            <p:nvPr/>
          </p:nvSpPr>
          <p:spPr>
            <a:xfrm>
              <a:off x="4370626" y="2146872"/>
              <a:ext cx="414774" cy="528207"/>
            </a:xfrm>
            <a:custGeom>
              <a:avLst/>
              <a:gdLst/>
              <a:ahLst/>
              <a:cxnLst/>
              <a:rect l="l" t="t" r="r" b="b"/>
              <a:pathLst>
                <a:path w="53433" h="68046" extrusionOk="0">
                  <a:moveTo>
                    <a:pt x="35720" y="2675"/>
                  </a:moveTo>
                  <a:cubicBezTo>
                    <a:pt x="37807" y="2675"/>
                    <a:pt x="39504" y="4339"/>
                    <a:pt x="39504" y="6394"/>
                  </a:cubicBezTo>
                  <a:lnTo>
                    <a:pt x="39504" y="8579"/>
                  </a:lnTo>
                  <a:lnTo>
                    <a:pt x="2643" y="8579"/>
                  </a:lnTo>
                  <a:lnTo>
                    <a:pt x="2643" y="6394"/>
                  </a:lnTo>
                  <a:cubicBezTo>
                    <a:pt x="2643" y="4339"/>
                    <a:pt x="4339" y="2675"/>
                    <a:pt x="6427" y="2675"/>
                  </a:cubicBezTo>
                  <a:close/>
                  <a:moveTo>
                    <a:pt x="40808" y="37937"/>
                  </a:moveTo>
                  <a:cubicBezTo>
                    <a:pt x="42961" y="37937"/>
                    <a:pt x="44723" y="39699"/>
                    <a:pt x="44723" y="41884"/>
                  </a:cubicBezTo>
                  <a:lnTo>
                    <a:pt x="44723" y="42700"/>
                  </a:lnTo>
                  <a:lnTo>
                    <a:pt x="36894" y="42700"/>
                  </a:lnTo>
                  <a:lnTo>
                    <a:pt x="36894" y="41884"/>
                  </a:lnTo>
                  <a:cubicBezTo>
                    <a:pt x="36894" y="39699"/>
                    <a:pt x="38656" y="37937"/>
                    <a:pt x="40808" y="37937"/>
                  </a:cubicBezTo>
                  <a:close/>
                  <a:moveTo>
                    <a:pt x="39504" y="11254"/>
                  </a:moveTo>
                  <a:lnTo>
                    <a:pt x="39504" y="35425"/>
                  </a:lnTo>
                  <a:cubicBezTo>
                    <a:pt x="36503" y="36045"/>
                    <a:pt x="34252" y="38687"/>
                    <a:pt x="34252" y="41884"/>
                  </a:cubicBezTo>
                  <a:lnTo>
                    <a:pt x="34252" y="42700"/>
                  </a:lnTo>
                  <a:lnTo>
                    <a:pt x="29522" y="42700"/>
                  </a:lnTo>
                  <a:cubicBezTo>
                    <a:pt x="28804" y="42700"/>
                    <a:pt x="28185" y="43319"/>
                    <a:pt x="28185" y="44037"/>
                  </a:cubicBezTo>
                  <a:lnTo>
                    <a:pt x="28185" y="54769"/>
                  </a:lnTo>
                  <a:lnTo>
                    <a:pt x="2643" y="54769"/>
                  </a:lnTo>
                  <a:lnTo>
                    <a:pt x="2643" y="11254"/>
                  </a:lnTo>
                  <a:close/>
                  <a:moveTo>
                    <a:pt x="28185" y="57444"/>
                  </a:moveTo>
                  <a:lnTo>
                    <a:pt x="28185" y="62761"/>
                  </a:lnTo>
                  <a:cubicBezTo>
                    <a:pt x="28185" y="63707"/>
                    <a:pt x="28445" y="64620"/>
                    <a:pt x="28902" y="65403"/>
                  </a:cubicBezTo>
                  <a:lnTo>
                    <a:pt x="6394" y="65403"/>
                  </a:lnTo>
                  <a:cubicBezTo>
                    <a:pt x="4339" y="65403"/>
                    <a:pt x="2643" y="63707"/>
                    <a:pt x="2643" y="61652"/>
                  </a:cubicBezTo>
                  <a:lnTo>
                    <a:pt x="2643" y="57444"/>
                  </a:lnTo>
                  <a:close/>
                  <a:moveTo>
                    <a:pt x="50790" y="45374"/>
                  </a:moveTo>
                  <a:lnTo>
                    <a:pt x="50790" y="62761"/>
                  </a:lnTo>
                  <a:cubicBezTo>
                    <a:pt x="50790" y="64196"/>
                    <a:pt x="49616" y="65403"/>
                    <a:pt x="48148" y="65403"/>
                  </a:cubicBezTo>
                  <a:lnTo>
                    <a:pt x="33502" y="65403"/>
                  </a:lnTo>
                  <a:cubicBezTo>
                    <a:pt x="32034" y="65403"/>
                    <a:pt x="30859" y="64196"/>
                    <a:pt x="30859" y="62761"/>
                  </a:cubicBezTo>
                  <a:lnTo>
                    <a:pt x="30859" y="45374"/>
                  </a:lnTo>
                  <a:lnTo>
                    <a:pt x="34219" y="45374"/>
                  </a:lnTo>
                  <a:lnTo>
                    <a:pt x="34219" y="49158"/>
                  </a:lnTo>
                  <a:cubicBezTo>
                    <a:pt x="34219" y="49909"/>
                    <a:pt x="34839" y="50496"/>
                    <a:pt x="35557" y="50496"/>
                  </a:cubicBezTo>
                  <a:cubicBezTo>
                    <a:pt x="36307" y="50496"/>
                    <a:pt x="36894" y="49909"/>
                    <a:pt x="36894" y="49158"/>
                  </a:cubicBezTo>
                  <a:lnTo>
                    <a:pt x="36894" y="45374"/>
                  </a:lnTo>
                  <a:lnTo>
                    <a:pt x="44690" y="45374"/>
                  </a:lnTo>
                  <a:lnTo>
                    <a:pt x="44690" y="49158"/>
                  </a:lnTo>
                  <a:cubicBezTo>
                    <a:pt x="44690" y="49909"/>
                    <a:pt x="45310" y="50496"/>
                    <a:pt x="46028" y="50496"/>
                  </a:cubicBezTo>
                  <a:cubicBezTo>
                    <a:pt x="46778" y="50496"/>
                    <a:pt x="47365" y="49909"/>
                    <a:pt x="47365" y="49158"/>
                  </a:cubicBezTo>
                  <a:lnTo>
                    <a:pt x="47365" y="45374"/>
                  </a:lnTo>
                  <a:close/>
                  <a:moveTo>
                    <a:pt x="6394" y="0"/>
                  </a:moveTo>
                  <a:cubicBezTo>
                    <a:pt x="2872" y="0"/>
                    <a:pt x="1" y="2871"/>
                    <a:pt x="1" y="6394"/>
                  </a:cubicBezTo>
                  <a:lnTo>
                    <a:pt x="1" y="61652"/>
                  </a:lnTo>
                  <a:cubicBezTo>
                    <a:pt x="1" y="65175"/>
                    <a:pt x="2872" y="68045"/>
                    <a:pt x="6394" y="68045"/>
                  </a:cubicBezTo>
                  <a:lnTo>
                    <a:pt x="48148" y="68045"/>
                  </a:lnTo>
                  <a:cubicBezTo>
                    <a:pt x="51051" y="68045"/>
                    <a:pt x="53432" y="65664"/>
                    <a:pt x="53432" y="62761"/>
                  </a:cubicBezTo>
                  <a:lnTo>
                    <a:pt x="53432" y="44037"/>
                  </a:lnTo>
                  <a:cubicBezTo>
                    <a:pt x="53432" y="43319"/>
                    <a:pt x="52845" y="42700"/>
                    <a:pt x="52128" y="42700"/>
                  </a:cubicBezTo>
                  <a:lnTo>
                    <a:pt x="47365" y="42700"/>
                  </a:lnTo>
                  <a:lnTo>
                    <a:pt x="47365" y="41884"/>
                  </a:lnTo>
                  <a:cubicBezTo>
                    <a:pt x="47365" y="38720"/>
                    <a:pt x="45114" y="36045"/>
                    <a:pt x="42146" y="35425"/>
                  </a:cubicBezTo>
                  <a:lnTo>
                    <a:pt x="42146" y="6394"/>
                  </a:lnTo>
                  <a:cubicBezTo>
                    <a:pt x="42146" y="2871"/>
                    <a:pt x="39275" y="0"/>
                    <a:pt x="3572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20"/>
          <p:cNvSpPr/>
          <p:nvPr/>
        </p:nvSpPr>
        <p:spPr>
          <a:xfrm>
            <a:off x="7258544" y="1010849"/>
            <a:ext cx="271630" cy="254027"/>
          </a:xfrm>
          <a:custGeom>
            <a:avLst/>
            <a:gdLst/>
            <a:ahLst/>
            <a:cxnLst/>
            <a:rect l="l" t="t" r="r" b="b"/>
            <a:pathLst>
              <a:path w="7206" h="6739" extrusionOk="0">
                <a:moveTo>
                  <a:pt x="3603" y="1"/>
                </a:moveTo>
                <a:cubicBezTo>
                  <a:pt x="1602" y="1"/>
                  <a:pt x="1" y="1635"/>
                  <a:pt x="1" y="3603"/>
                </a:cubicBezTo>
                <a:lnTo>
                  <a:pt x="1" y="6739"/>
                </a:lnTo>
                <a:lnTo>
                  <a:pt x="835" y="6739"/>
                </a:lnTo>
                <a:lnTo>
                  <a:pt x="835" y="3603"/>
                </a:lnTo>
                <a:cubicBezTo>
                  <a:pt x="835" y="2102"/>
                  <a:pt x="2069" y="868"/>
                  <a:pt x="3603" y="868"/>
                </a:cubicBezTo>
                <a:cubicBezTo>
                  <a:pt x="5104" y="868"/>
                  <a:pt x="6339" y="2102"/>
                  <a:pt x="6339" y="3603"/>
                </a:cubicBezTo>
                <a:lnTo>
                  <a:pt x="6339" y="6739"/>
                </a:lnTo>
                <a:lnTo>
                  <a:pt x="7206" y="6739"/>
                </a:lnTo>
                <a:lnTo>
                  <a:pt x="7206" y="3603"/>
                </a:lnTo>
                <a:cubicBezTo>
                  <a:pt x="7206" y="1635"/>
                  <a:pt x="5571" y="1"/>
                  <a:pt x="36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0"/>
          <p:cNvSpPr/>
          <p:nvPr/>
        </p:nvSpPr>
        <p:spPr>
          <a:xfrm>
            <a:off x="7482368" y="1214544"/>
            <a:ext cx="142110" cy="495463"/>
          </a:xfrm>
          <a:custGeom>
            <a:avLst/>
            <a:gdLst/>
            <a:ahLst/>
            <a:cxnLst/>
            <a:rect l="l" t="t" r="r" b="b"/>
            <a:pathLst>
              <a:path w="3770" h="13144" extrusionOk="0">
                <a:moveTo>
                  <a:pt x="1735" y="1"/>
                </a:moveTo>
                <a:lnTo>
                  <a:pt x="0" y="6572"/>
                </a:lnTo>
                <a:lnTo>
                  <a:pt x="1735" y="13143"/>
                </a:lnTo>
                <a:lnTo>
                  <a:pt x="3770" y="13143"/>
                </a:lnTo>
                <a:lnTo>
                  <a:pt x="3770" y="1"/>
                </a:lnTo>
                <a:close/>
              </a:path>
            </a:pathLst>
          </a:custGeom>
          <a:solidFill>
            <a:srgbClr val="084F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20"/>
          <p:cNvSpPr/>
          <p:nvPr/>
        </p:nvSpPr>
        <p:spPr>
          <a:xfrm>
            <a:off x="7405661" y="1214544"/>
            <a:ext cx="142110" cy="495463"/>
          </a:xfrm>
          <a:custGeom>
            <a:avLst/>
            <a:gdLst/>
            <a:ahLst/>
            <a:cxnLst/>
            <a:rect l="l" t="t" r="r" b="b"/>
            <a:pathLst>
              <a:path w="3770" h="13144" extrusionOk="0">
                <a:moveTo>
                  <a:pt x="1735" y="1"/>
                </a:moveTo>
                <a:lnTo>
                  <a:pt x="1" y="6572"/>
                </a:lnTo>
                <a:lnTo>
                  <a:pt x="1735" y="13143"/>
                </a:lnTo>
                <a:lnTo>
                  <a:pt x="3770" y="13143"/>
                </a:lnTo>
                <a:lnTo>
                  <a:pt x="3770" y="1"/>
                </a:lnTo>
                <a:close/>
              </a:path>
            </a:pathLst>
          </a:custGeom>
          <a:solidFill>
            <a:srgbClr val="084F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0"/>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Change in past 2 years</a:t>
            </a:r>
            <a:endParaRPr/>
          </a:p>
        </p:txBody>
      </p:sp>
      <p:grpSp>
        <p:nvGrpSpPr>
          <p:cNvPr id="208" name="Google Shape;208;p20"/>
          <p:cNvGrpSpPr/>
          <p:nvPr/>
        </p:nvGrpSpPr>
        <p:grpSpPr>
          <a:xfrm>
            <a:off x="1124736" y="1706178"/>
            <a:ext cx="2049590" cy="1855872"/>
            <a:chOff x="1428585" y="1706178"/>
            <a:chExt cx="2049590" cy="1855872"/>
          </a:xfrm>
        </p:grpSpPr>
        <p:sp>
          <p:nvSpPr>
            <p:cNvPr id="209" name="Google Shape;209;p20"/>
            <p:cNvSpPr/>
            <p:nvPr/>
          </p:nvSpPr>
          <p:spPr>
            <a:xfrm flipH="1">
              <a:off x="2222020" y="3051528"/>
              <a:ext cx="462744" cy="472808"/>
            </a:xfrm>
            <a:custGeom>
              <a:avLst/>
              <a:gdLst/>
              <a:ahLst/>
              <a:cxnLst/>
              <a:rect l="l" t="t" r="r" b="b"/>
              <a:pathLst>
                <a:path w="12276" h="12543" extrusionOk="0">
                  <a:moveTo>
                    <a:pt x="12276" y="1"/>
                  </a:moveTo>
                  <a:lnTo>
                    <a:pt x="0" y="34"/>
                  </a:lnTo>
                  <a:lnTo>
                    <a:pt x="0" y="12543"/>
                  </a:lnTo>
                  <a:lnTo>
                    <a:pt x="12276" y="12543"/>
                  </a:lnTo>
                  <a:lnTo>
                    <a:pt x="12276" y="1"/>
                  </a:lnTo>
                  <a:close/>
                </a:path>
              </a:pathLst>
            </a:custGeom>
            <a:solidFill>
              <a:srgbClr val="B7B7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0"/>
            <p:cNvSpPr/>
            <p:nvPr/>
          </p:nvSpPr>
          <p:spPr>
            <a:xfrm flipH="1">
              <a:off x="1576958" y="2918245"/>
              <a:ext cx="1750330" cy="38"/>
            </a:xfrm>
            <a:custGeom>
              <a:avLst/>
              <a:gdLst/>
              <a:ahLst/>
              <a:cxnLst/>
              <a:rect l="l" t="t" r="r" b="b"/>
              <a:pathLst>
                <a:path w="46434" h="1" fill="none" extrusionOk="0">
                  <a:moveTo>
                    <a:pt x="46434" y="1"/>
                  </a:moveTo>
                  <a:lnTo>
                    <a:pt x="1" y="1"/>
                  </a:lnTo>
                </a:path>
              </a:pathLst>
            </a:custGeom>
            <a:noFill/>
            <a:ln w="1567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20"/>
            <p:cNvSpPr/>
            <p:nvPr/>
          </p:nvSpPr>
          <p:spPr>
            <a:xfrm flipH="1">
              <a:off x="1428585" y="1706178"/>
              <a:ext cx="2049590" cy="1316536"/>
            </a:xfrm>
            <a:custGeom>
              <a:avLst/>
              <a:gdLst/>
              <a:ahLst/>
              <a:cxnLst/>
              <a:rect l="l" t="t" r="r" b="b"/>
              <a:pathLst>
                <a:path w="54373" h="34926" extrusionOk="0">
                  <a:moveTo>
                    <a:pt x="2636" y="0"/>
                  </a:moveTo>
                  <a:cubicBezTo>
                    <a:pt x="1202" y="0"/>
                    <a:pt x="1" y="1201"/>
                    <a:pt x="1" y="2669"/>
                  </a:cubicBezTo>
                  <a:lnTo>
                    <a:pt x="1" y="32257"/>
                  </a:lnTo>
                  <a:lnTo>
                    <a:pt x="27187" y="34925"/>
                  </a:lnTo>
                  <a:lnTo>
                    <a:pt x="54373" y="32257"/>
                  </a:lnTo>
                  <a:lnTo>
                    <a:pt x="54373" y="2669"/>
                  </a:lnTo>
                  <a:cubicBezTo>
                    <a:pt x="54373" y="1201"/>
                    <a:pt x="53172" y="0"/>
                    <a:pt x="51704" y="0"/>
                  </a:cubicBezTo>
                  <a:close/>
                </a:path>
              </a:pathLst>
            </a:custGeom>
            <a:solidFill>
              <a:srgbClr val="9EA24A"/>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0"/>
            <p:cNvSpPr/>
            <p:nvPr/>
          </p:nvSpPr>
          <p:spPr>
            <a:xfrm flipH="1">
              <a:off x="1856100" y="3486585"/>
              <a:ext cx="1195836" cy="75465"/>
            </a:xfrm>
            <a:custGeom>
              <a:avLst/>
              <a:gdLst/>
              <a:ahLst/>
              <a:cxnLst/>
              <a:rect l="l" t="t" r="r" b="b"/>
              <a:pathLst>
                <a:path w="31724" h="2002" extrusionOk="0">
                  <a:moveTo>
                    <a:pt x="1002" y="0"/>
                  </a:moveTo>
                  <a:cubicBezTo>
                    <a:pt x="468" y="0"/>
                    <a:pt x="1" y="467"/>
                    <a:pt x="1" y="1001"/>
                  </a:cubicBezTo>
                  <a:cubicBezTo>
                    <a:pt x="1" y="1568"/>
                    <a:pt x="468" y="2002"/>
                    <a:pt x="1002" y="2002"/>
                  </a:cubicBezTo>
                  <a:lnTo>
                    <a:pt x="30723" y="2002"/>
                  </a:lnTo>
                  <a:cubicBezTo>
                    <a:pt x="31290" y="2002"/>
                    <a:pt x="31724" y="1568"/>
                    <a:pt x="31724" y="1001"/>
                  </a:cubicBezTo>
                  <a:cubicBezTo>
                    <a:pt x="31724" y="434"/>
                    <a:pt x="31290" y="0"/>
                    <a:pt x="30723" y="0"/>
                  </a:cubicBez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0"/>
            <p:cNvSpPr/>
            <p:nvPr/>
          </p:nvSpPr>
          <p:spPr>
            <a:xfrm flipH="1">
              <a:off x="2272303" y="1931245"/>
              <a:ext cx="481629" cy="481629"/>
            </a:xfrm>
            <a:custGeom>
              <a:avLst/>
              <a:gdLst/>
              <a:ahLst/>
              <a:cxnLst/>
              <a:rect l="l" t="t" r="r" b="b"/>
              <a:pathLst>
                <a:path w="12777" h="12777" extrusionOk="0">
                  <a:moveTo>
                    <a:pt x="6405" y="0"/>
                  </a:moveTo>
                  <a:cubicBezTo>
                    <a:pt x="2869" y="0"/>
                    <a:pt x="1" y="2869"/>
                    <a:pt x="1" y="6405"/>
                  </a:cubicBezTo>
                  <a:cubicBezTo>
                    <a:pt x="1" y="9941"/>
                    <a:pt x="2869" y="12776"/>
                    <a:pt x="6405" y="12776"/>
                  </a:cubicBezTo>
                  <a:cubicBezTo>
                    <a:pt x="9941" y="12776"/>
                    <a:pt x="12776" y="9941"/>
                    <a:pt x="12776" y="6405"/>
                  </a:cubicBezTo>
                  <a:cubicBezTo>
                    <a:pt x="12776" y="2869"/>
                    <a:pt x="9941" y="0"/>
                    <a:pt x="6405" y="0"/>
                  </a:cubicBezTo>
                  <a:close/>
                </a:path>
              </a:pathLst>
            </a:custGeom>
            <a:solidFill>
              <a:srgbClr val="6C6F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0"/>
            <p:cNvSpPr/>
            <p:nvPr/>
          </p:nvSpPr>
          <p:spPr>
            <a:xfrm flipH="1">
              <a:off x="2387994" y="2112286"/>
              <a:ext cx="230128" cy="138341"/>
            </a:xfrm>
            <a:custGeom>
              <a:avLst/>
              <a:gdLst/>
              <a:ahLst/>
              <a:cxnLst/>
              <a:rect l="l" t="t" r="r" b="b"/>
              <a:pathLst>
                <a:path w="6105" h="3670" extrusionOk="0">
                  <a:moveTo>
                    <a:pt x="1334" y="468"/>
                  </a:moveTo>
                  <a:lnTo>
                    <a:pt x="1401" y="1068"/>
                  </a:lnTo>
                  <a:lnTo>
                    <a:pt x="734" y="1068"/>
                  </a:lnTo>
                  <a:lnTo>
                    <a:pt x="601" y="468"/>
                  </a:lnTo>
                  <a:close/>
                  <a:moveTo>
                    <a:pt x="2835" y="468"/>
                  </a:moveTo>
                  <a:lnTo>
                    <a:pt x="2835" y="1068"/>
                  </a:lnTo>
                  <a:lnTo>
                    <a:pt x="1868" y="1068"/>
                  </a:lnTo>
                  <a:lnTo>
                    <a:pt x="1801" y="468"/>
                  </a:lnTo>
                  <a:close/>
                  <a:moveTo>
                    <a:pt x="4303" y="468"/>
                  </a:moveTo>
                  <a:lnTo>
                    <a:pt x="4236" y="1068"/>
                  </a:lnTo>
                  <a:lnTo>
                    <a:pt x="3269" y="1068"/>
                  </a:lnTo>
                  <a:lnTo>
                    <a:pt x="3269" y="468"/>
                  </a:lnTo>
                  <a:close/>
                  <a:moveTo>
                    <a:pt x="5504" y="468"/>
                  </a:moveTo>
                  <a:lnTo>
                    <a:pt x="5371" y="1068"/>
                  </a:lnTo>
                  <a:lnTo>
                    <a:pt x="4703" y="1068"/>
                  </a:lnTo>
                  <a:lnTo>
                    <a:pt x="4770" y="468"/>
                  </a:lnTo>
                  <a:close/>
                  <a:moveTo>
                    <a:pt x="1468" y="1535"/>
                  </a:moveTo>
                  <a:lnTo>
                    <a:pt x="1568" y="2169"/>
                  </a:lnTo>
                  <a:lnTo>
                    <a:pt x="1001" y="2169"/>
                  </a:lnTo>
                  <a:lnTo>
                    <a:pt x="867" y="1535"/>
                  </a:lnTo>
                  <a:close/>
                  <a:moveTo>
                    <a:pt x="2835" y="1535"/>
                  </a:moveTo>
                  <a:lnTo>
                    <a:pt x="2835" y="2169"/>
                  </a:lnTo>
                  <a:lnTo>
                    <a:pt x="2035" y="2169"/>
                  </a:lnTo>
                  <a:lnTo>
                    <a:pt x="1935" y="1535"/>
                  </a:lnTo>
                  <a:close/>
                  <a:moveTo>
                    <a:pt x="4170" y="1535"/>
                  </a:moveTo>
                  <a:lnTo>
                    <a:pt x="4103" y="2169"/>
                  </a:lnTo>
                  <a:lnTo>
                    <a:pt x="3302" y="2169"/>
                  </a:lnTo>
                  <a:lnTo>
                    <a:pt x="3302" y="1535"/>
                  </a:lnTo>
                  <a:close/>
                  <a:moveTo>
                    <a:pt x="5271" y="1535"/>
                  </a:moveTo>
                  <a:lnTo>
                    <a:pt x="5104" y="2169"/>
                  </a:lnTo>
                  <a:lnTo>
                    <a:pt x="4570" y="2169"/>
                  </a:lnTo>
                  <a:lnTo>
                    <a:pt x="4637" y="1535"/>
                  </a:lnTo>
                  <a:close/>
                  <a:moveTo>
                    <a:pt x="1635" y="2636"/>
                  </a:moveTo>
                  <a:lnTo>
                    <a:pt x="1701" y="3203"/>
                  </a:lnTo>
                  <a:lnTo>
                    <a:pt x="1268" y="3203"/>
                  </a:lnTo>
                  <a:lnTo>
                    <a:pt x="1134" y="2636"/>
                  </a:lnTo>
                  <a:close/>
                  <a:moveTo>
                    <a:pt x="2835" y="2636"/>
                  </a:moveTo>
                  <a:lnTo>
                    <a:pt x="2835" y="3203"/>
                  </a:lnTo>
                  <a:lnTo>
                    <a:pt x="2168" y="3203"/>
                  </a:lnTo>
                  <a:lnTo>
                    <a:pt x="2102" y="2636"/>
                  </a:lnTo>
                  <a:close/>
                  <a:moveTo>
                    <a:pt x="4036" y="2636"/>
                  </a:moveTo>
                  <a:lnTo>
                    <a:pt x="3936" y="3203"/>
                  </a:lnTo>
                  <a:lnTo>
                    <a:pt x="3302" y="3203"/>
                  </a:lnTo>
                  <a:lnTo>
                    <a:pt x="3302" y="2636"/>
                  </a:lnTo>
                  <a:close/>
                  <a:moveTo>
                    <a:pt x="5004" y="2636"/>
                  </a:moveTo>
                  <a:lnTo>
                    <a:pt x="4837" y="3203"/>
                  </a:lnTo>
                  <a:lnTo>
                    <a:pt x="4403" y="3203"/>
                  </a:lnTo>
                  <a:lnTo>
                    <a:pt x="4503" y="2636"/>
                  </a:lnTo>
                  <a:close/>
                  <a:moveTo>
                    <a:pt x="0" y="1"/>
                  </a:moveTo>
                  <a:lnTo>
                    <a:pt x="901" y="3670"/>
                  </a:lnTo>
                  <a:lnTo>
                    <a:pt x="5204" y="3670"/>
                  </a:lnTo>
                  <a:lnTo>
                    <a:pt x="6104" y="1"/>
                  </a:ln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20"/>
            <p:cNvSpPr/>
            <p:nvPr/>
          </p:nvSpPr>
          <p:spPr>
            <a:xfrm flipH="1">
              <a:off x="2600479" y="2062003"/>
              <a:ext cx="65439" cy="50323"/>
            </a:xfrm>
            <a:custGeom>
              <a:avLst/>
              <a:gdLst/>
              <a:ahLst/>
              <a:cxnLst/>
              <a:rect l="l" t="t" r="r" b="b"/>
              <a:pathLst>
                <a:path w="1736" h="1335" extrusionOk="0">
                  <a:moveTo>
                    <a:pt x="1" y="0"/>
                  </a:moveTo>
                  <a:lnTo>
                    <a:pt x="1" y="467"/>
                  </a:lnTo>
                  <a:lnTo>
                    <a:pt x="1068" y="467"/>
                  </a:lnTo>
                  <a:lnTo>
                    <a:pt x="1268" y="1335"/>
                  </a:lnTo>
                  <a:lnTo>
                    <a:pt x="1735" y="1335"/>
                  </a:lnTo>
                  <a:lnTo>
                    <a:pt x="1435" y="0"/>
                  </a:ln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0"/>
            <p:cNvSpPr/>
            <p:nvPr/>
          </p:nvSpPr>
          <p:spPr>
            <a:xfrm flipH="1">
              <a:off x="2520042" y="2261929"/>
              <a:ext cx="37733" cy="37733"/>
            </a:xfrm>
            <a:custGeom>
              <a:avLst/>
              <a:gdLst/>
              <a:ahLst/>
              <a:cxnLst/>
              <a:rect l="l" t="t" r="r" b="b"/>
              <a:pathLst>
                <a:path w="1001" h="1001" extrusionOk="0">
                  <a:moveTo>
                    <a:pt x="501" y="0"/>
                  </a:moveTo>
                  <a:cubicBezTo>
                    <a:pt x="200" y="0"/>
                    <a:pt x="0" y="234"/>
                    <a:pt x="0" y="501"/>
                  </a:cubicBezTo>
                  <a:cubicBezTo>
                    <a:pt x="0" y="767"/>
                    <a:pt x="200" y="1001"/>
                    <a:pt x="501" y="1001"/>
                  </a:cubicBezTo>
                  <a:cubicBezTo>
                    <a:pt x="767" y="1001"/>
                    <a:pt x="1001" y="767"/>
                    <a:pt x="1001" y="501"/>
                  </a:cubicBezTo>
                  <a:cubicBezTo>
                    <a:pt x="1001" y="234"/>
                    <a:pt x="767" y="0"/>
                    <a:pt x="501" y="0"/>
                  </a:cubicBez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20"/>
            <p:cNvSpPr/>
            <p:nvPr/>
          </p:nvSpPr>
          <p:spPr>
            <a:xfrm flipH="1">
              <a:off x="2426977" y="2261929"/>
              <a:ext cx="37770" cy="37733"/>
            </a:xfrm>
            <a:custGeom>
              <a:avLst/>
              <a:gdLst/>
              <a:ahLst/>
              <a:cxnLst/>
              <a:rect l="l" t="t" r="r" b="b"/>
              <a:pathLst>
                <a:path w="1002" h="1001" extrusionOk="0">
                  <a:moveTo>
                    <a:pt x="501" y="0"/>
                  </a:moveTo>
                  <a:cubicBezTo>
                    <a:pt x="234" y="0"/>
                    <a:pt x="1" y="234"/>
                    <a:pt x="1" y="501"/>
                  </a:cubicBezTo>
                  <a:cubicBezTo>
                    <a:pt x="1" y="767"/>
                    <a:pt x="234" y="1001"/>
                    <a:pt x="501" y="1001"/>
                  </a:cubicBezTo>
                  <a:cubicBezTo>
                    <a:pt x="801" y="1001"/>
                    <a:pt x="1001" y="767"/>
                    <a:pt x="1001" y="501"/>
                  </a:cubicBezTo>
                  <a:cubicBezTo>
                    <a:pt x="1001" y="234"/>
                    <a:pt x="801" y="0"/>
                    <a:pt x="501" y="0"/>
                  </a:cubicBez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20"/>
            <p:cNvSpPr/>
            <p:nvPr/>
          </p:nvSpPr>
          <p:spPr>
            <a:xfrm flipH="1">
              <a:off x="2068601" y="2150017"/>
              <a:ext cx="637536" cy="831175"/>
            </a:xfrm>
            <a:custGeom>
              <a:avLst/>
              <a:gdLst/>
              <a:ahLst/>
              <a:cxnLst/>
              <a:rect l="l" t="t" r="r" b="b"/>
              <a:pathLst>
                <a:path w="16913" h="22050" extrusionOk="0">
                  <a:moveTo>
                    <a:pt x="8873" y="0"/>
                  </a:moveTo>
                  <a:cubicBezTo>
                    <a:pt x="8540" y="0"/>
                    <a:pt x="8206" y="134"/>
                    <a:pt x="7972" y="367"/>
                  </a:cubicBezTo>
                  <a:cubicBezTo>
                    <a:pt x="7739" y="601"/>
                    <a:pt x="7606" y="934"/>
                    <a:pt x="7606" y="1268"/>
                  </a:cubicBezTo>
                  <a:lnTo>
                    <a:pt x="7606" y="6739"/>
                  </a:lnTo>
                  <a:cubicBezTo>
                    <a:pt x="7606" y="6605"/>
                    <a:pt x="7572" y="6505"/>
                    <a:pt x="7539" y="6372"/>
                  </a:cubicBezTo>
                  <a:cubicBezTo>
                    <a:pt x="7539" y="6372"/>
                    <a:pt x="7539" y="6338"/>
                    <a:pt x="7505" y="6338"/>
                  </a:cubicBezTo>
                  <a:cubicBezTo>
                    <a:pt x="7505" y="6305"/>
                    <a:pt x="7472" y="6272"/>
                    <a:pt x="7472" y="6205"/>
                  </a:cubicBezTo>
                  <a:cubicBezTo>
                    <a:pt x="7439" y="6205"/>
                    <a:pt x="7439" y="6172"/>
                    <a:pt x="7405" y="6138"/>
                  </a:cubicBezTo>
                  <a:cubicBezTo>
                    <a:pt x="7405" y="6105"/>
                    <a:pt x="7372" y="6105"/>
                    <a:pt x="7372" y="6071"/>
                  </a:cubicBezTo>
                  <a:cubicBezTo>
                    <a:pt x="7372" y="6071"/>
                    <a:pt x="7339" y="6038"/>
                    <a:pt x="7339" y="6038"/>
                  </a:cubicBezTo>
                  <a:cubicBezTo>
                    <a:pt x="7305" y="6005"/>
                    <a:pt x="7272" y="5971"/>
                    <a:pt x="7239" y="5938"/>
                  </a:cubicBezTo>
                  <a:cubicBezTo>
                    <a:pt x="7172" y="5838"/>
                    <a:pt x="7072" y="5771"/>
                    <a:pt x="6972" y="5705"/>
                  </a:cubicBezTo>
                  <a:cubicBezTo>
                    <a:pt x="6772" y="5604"/>
                    <a:pt x="6571" y="5538"/>
                    <a:pt x="6338" y="5538"/>
                  </a:cubicBezTo>
                  <a:cubicBezTo>
                    <a:pt x="5971" y="5538"/>
                    <a:pt x="5671" y="5671"/>
                    <a:pt x="5437" y="5905"/>
                  </a:cubicBezTo>
                  <a:cubicBezTo>
                    <a:pt x="5204" y="6138"/>
                    <a:pt x="5070" y="6472"/>
                    <a:pt x="5070" y="6805"/>
                  </a:cubicBezTo>
                  <a:lnTo>
                    <a:pt x="5070" y="7139"/>
                  </a:lnTo>
                  <a:cubicBezTo>
                    <a:pt x="5070" y="7106"/>
                    <a:pt x="5070" y="7072"/>
                    <a:pt x="5037" y="7005"/>
                  </a:cubicBezTo>
                  <a:cubicBezTo>
                    <a:pt x="5037" y="6972"/>
                    <a:pt x="5037" y="6939"/>
                    <a:pt x="5037" y="6905"/>
                  </a:cubicBezTo>
                  <a:cubicBezTo>
                    <a:pt x="5037" y="6905"/>
                    <a:pt x="5004" y="6872"/>
                    <a:pt x="5004" y="6839"/>
                  </a:cubicBezTo>
                  <a:cubicBezTo>
                    <a:pt x="5004" y="6805"/>
                    <a:pt x="4970" y="6772"/>
                    <a:pt x="4970" y="6772"/>
                  </a:cubicBezTo>
                  <a:cubicBezTo>
                    <a:pt x="4970" y="6739"/>
                    <a:pt x="4937" y="6705"/>
                    <a:pt x="4937" y="6672"/>
                  </a:cubicBezTo>
                  <a:lnTo>
                    <a:pt x="4937" y="6639"/>
                  </a:lnTo>
                  <a:lnTo>
                    <a:pt x="4870" y="6572"/>
                  </a:lnTo>
                  <a:cubicBezTo>
                    <a:pt x="4837" y="6538"/>
                    <a:pt x="4837" y="6505"/>
                    <a:pt x="4804" y="6472"/>
                  </a:cubicBezTo>
                  <a:lnTo>
                    <a:pt x="4737" y="6372"/>
                  </a:lnTo>
                  <a:cubicBezTo>
                    <a:pt x="4637" y="6272"/>
                    <a:pt x="4537" y="6205"/>
                    <a:pt x="4403" y="6138"/>
                  </a:cubicBezTo>
                  <a:cubicBezTo>
                    <a:pt x="4236" y="6038"/>
                    <a:pt x="4036" y="5971"/>
                    <a:pt x="3803" y="5971"/>
                  </a:cubicBezTo>
                  <a:cubicBezTo>
                    <a:pt x="3469" y="5971"/>
                    <a:pt x="3136" y="6105"/>
                    <a:pt x="2902" y="6338"/>
                  </a:cubicBezTo>
                  <a:cubicBezTo>
                    <a:pt x="2669" y="6572"/>
                    <a:pt x="2535" y="6905"/>
                    <a:pt x="2535" y="7239"/>
                  </a:cubicBezTo>
                  <a:lnTo>
                    <a:pt x="2535" y="8206"/>
                  </a:lnTo>
                  <a:cubicBezTo>
                    <a:pt x="2535" y="8140"/>
                    <a:pt x="2502" y="8073"/>
                    <a:pt x="2502" y="8040"/>
                  </a:cubicBezTo>
                  <a:cubicBezTo>
                    <a:pt x="2502" y="8006"/>
                    <a:pt x="2502" y="7973"/>
                    <a:pt x="2469" y="7939"/>
                  </a:cubicBezTo>
                  <a:cubicBezTo>
                    <a:pt x="2469" y="7873"/>
                    <a:pt x="2435" y="7806"/>
                    <a:pt x="2402" y="7739"/>
                  </a:cubicBezTo>
                  <a:cubicBezTo>
                    <a:pt x="2402" y="7706"/>
                    <a:pt x="2368" y="7706"/>
                    <a:pt x="2368" y="7673"/>
                  </a:cubicBezTo>
                  <a:cubicBezTo>
                    <a:pt x="2368" y="7673"/>
                    <a:pt x="2368" y="7673"/>
                    <a:pt x="2335" y="7639"/>
                  </a:cubicBezTo>
                  <a:cubicBezTo>
                    <a:pt x="2335" y="7639"/>
                    <a:pt x="2335" y="7606"/>
                    <a:pt x="2302" y="7606"/>
                  </a:cubicBezTo>
                  <a:cubicBezTo>
                    <a:pt x="2302" y="7573"/>
                    <a:pt x="2268" y="7539"/>
                    <a:pt x="2268" y="7506"/>
                  </a:cubicBezTo>
                  <a:cubicBezTo>
                    <a:pt x="2235" y="7472"/>
                    <a:pt x="2202" y="7439"/>
                    <a:pt x="2168" y="7439"/>
                  </a:cubicBezTo>
                  <a:lnTo>
                    <a:pt x="2168" y="7406"/>
                  </a:lnTo>
                  <a:cubicBezTo>
                    <a:pt x="2102" y="7339"/>
                    <a:pt x="2002" y="7272"/>
                    <a:pt x="1935" y="7239"/>
                  </a:cubicBezTo>
                  <a:cubicBezTo>
                    <a:pt x="1735" y="7106"/>
                    <a:pt x="1501" y="7039"/>
                    <a:pt x="1268" y="7039"/>
                  </a:cubicBezTo>
                  <a:cubicBezTo>
                    <a:pt x="567" y="7039"/>
                    <a:pt x="0" y="7606"/>
                    <a:pt x="0" y="8306"/>
                  </a:cubicBezTo>
                  <a:lnTo>
                    <a:pt x="0" y="14544"/>
                  </a:lnTo>
                  <a:cubicBezTo>
                    <a:pt x="0" y="14944"/>
                    <a:pt x="67" y="15311"/>
                    <a:pt x="167" y="15678"/>
                  </a:cubicBezTo>
                  <a:cubicBezTo>
                    <a:pt x="300" y="16045"/>
                    <a:pt x="500" y="16379"/>
                    <a:pt x="734" y="16679"/>
                  </a:cubicBezTo>
                  <a:lnTo>
                    <a:pt x="767" y="16712"/>
                  </a:lnTo>
                  <a:cubicBezTo>
                    <a:pt x="1501" y="17613"/>
                    <a:pt x="1935" y="18714"/>
                    <a:pt x="1935" y="19915"/>
                  </a:cubicBezTo>
                  <a:lnTo>
                    <a:pt x="1935" y="22050"/>
                  </a:lnTo>
                  <a:lnTo>
                    <a:pt x="10174" y="22050"/>
                  </a:lnTo>
                  <a:lnTo>
                    <a:pt x="10174" y="20182"/>
                  </a:lnTo>
                  <a:cubicBezTo>
                    <a:pt x="10174" y="19348"/>
                    <a:pt x="10641" y="18580"/>
                    <a:pt x="11375" y="18180"/>
                  </a:cubicBezTo>
                  <a:lnTo>
                    <a:pt x="11408" y="18180"/>
                  </a:lnTo>
                  <a:cubicBezTo>
                    <a:pt x="12142" y="17780"/>
                    <a:pt x="12843" y="17246"/>
                    <a:pt x="13410" y="16612"/>
                  </a:cubicBezTo>
                  <a:lnTo>
                    <a:pt x="16212" y="13610"/>
                  </a:lnTo>
                  <a:lnTo>
                    <a:pt x="16512" y="13277"/>
                  </a:lnTo>
                  <a:cubicBezTo>
                    <a:pt x="16679" y="13110"/>
                    <a:pt x="16779" y="12910"/>
                    <a:pt x="16812" y="12676"/>
                  </a:cubicBezTo>
                  <a:cubicBezTo>
                    <a:pt x="16912" y="12276"/>
                    <a:pt x="16812" y="11842"/>
                    <a:pt x="16512" y="11509"/>
                  </a:cubicBezTo>
                  <a:cubicBezTo>
                    <a:pt x="16262" y="11258"/>
                    <a:pt x="15928" y="11133"/>
                    <a:pt x="15595" y="11133"/>
                  </a:cubicBezTo>
                  <a:cubicBezTo>
                    <a:pt x="15261" y="11133"/>
                    <a:pt x="14927" y="11258"/>
                    <a:pt x="14677" y="11509"/>
                  </a:cubicBezTo>
                  <a:lnTo>
                    <a:pt x="12909" y="13277"/>
                  </a:lnTo>
                  <a:cubicBezTo>
                    <a:pt x="12574" y="13612"/>
                    <a:pt x="12165" y="13761"/>
                    <a:pt x="11766" y="13761"/>
                  </a:cubicBezTo>
                  <a:cubicBezTo>
                    <a:pt x="10933" y="13761"/>
                    <a:pt x="10141" y="13112"/>
                    <a:pt x="10141" y="12142"/>
                  </a:cubicBezTo>
                  <a:lnTo>
                    <a:pt x="10141" y="1301"/>
                  </a:lnTo>
                  <a:cubicBezTo>
                    <a:pt x="10141" y="601"/>
                    <a:pt x="9574" y="0"/>
                    <a:pt x="8873" y="0"/>
                  </a:cubicBezTo>
                  <a:close/>
                </a:path>
              </a:pathLst>
            </a:custGeom>
            <a:solidFill>
              <a:srgbClr val="CACF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20"/>
            <p:cNvSpPr/>
            <p:nvPr/>
          </p:nvSpPr>
          <p:spPr>
            <a:xfrm flipH="1">
              <a:off x="1428585" y="2922014"/>
              <a:ext cx="2049590" cy="230166"/>
            </a:xfrm>
            <a:custGeom>
              <a:avLst/>
              <a:gdLst/>
              <a:ahLst/>
              <a:cxnLst/>
              <a:rect l="l" t="t" r="r" b="b"/>
              <a:pathLst>
                <a:path w="54373" h="6106" extrusionOk="0">
                  <a:moveTo>
                    <a:pt x="1" y="1"/>
                  </a:moveTo>
                  <a:lnTo>
                    <a:pt x="1" y="3470"/>
                  </a:lnTo>
                  <a:cubicBezTo>
                    <a:pt x="1" y="4904"/>
                    <a:pt x="1202" y="6105"/>
                    <a:pt x="2636" y="6105"/>
                  </a:cubicBezTo>
                  <a:lnTo>
                    <a:pt x="51704" y="6105"/>
                  </a:lnTo>
                  <a:cubicBezTo>
                    <a:pt x="53172" y="6105"/>
                    <a:pt x="54373" y="4904"/>
                    <a:pt x="54373" y="3470"/>
                  </a:cubicBezTo>
                  <a:lnTo>
                    <a:pt x="54373" y="1"/>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0" name="Google Shape;220;p20"/>
          <p:cNvSpPr txBox="1"/>
          <p:nvPr/>
        </p:nvSpPr>
        <p:spPr>
          <a:xfrm>
            <a:off x="5952419" y="4187091"/>
            <a:ext cx="2084100" cy="6327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200">
                <a:latin typeface="Roboto"/>
                <a:ea typeface="Roboto"/>
                <a:cs typeface="Roboto"/>
                <a:sym typeface="Roboto"/>
              </a:rPr>
              <a:t>Increased demand</a:t>
            </a:r>
            <a:endParaRPr sz="1300">
              <a:latin typeface="Roboto"/>
              <a:ea typeface="Roboto"/>
              <a:cs typeface="Roboto"/>
              <a:sym typeface="Roboto"/>
            </a:endParaRPr>
          </a:p>
        </p:txBody>
      </p:sp>
      <p:sp>
        <p:nvSpPr>
          <p:cNvPr id="221" name="Google Shape;221;p20"/>
          <p:cNvSpPr txBox="1"/>
          <p:nvPr/>
        </p:nvSpPr>
        <p:spPr>
          <a:xfrm>
            <a:off x="1107481" y="4187091"/>
            <a:ext cx="2084100" cy="632700"/>
          </a:xfrm>
          <a:prstGeom prst="rect">
            <a:avLst/>
          </a:prstGeom>
          <a:noFill/>
          <a:ln>
            <a:noFill/>
          </a:ln>
        </p:spPr>
        <p:txBody>
          <a:bodyPr spcFirstLastPara="1" wrap="square" lIns="91425" tIns="91425" rIns="91425" bIns="91425" anchor="ctr" anchorCtr="0">
            <a:noAutofit/>
          </a:bodyPr>
          <a:lstStyle/>
          <a:p>
            <a:pPr marL="0" lvl="0" indent="0" algn="just" rtl="0">
              <a:lnSpc>
                <a:spcPct val="115000"/>
              </a:lnSpc>
              <a:spcBef>
                <a:spcPts val="0"/>
              </a:spcBef>
              <a:spcAft>
                <a:spcPts val="0"/>
              </a:spcAft>
              <a:buClr>
                <a:schemeClr val="dk1"/>
              </a:buClr>
              <a:buSzPts val="1100"/>
              <a:buFont typeface="Arial"/>
              <a:buNone/>
            </a:pPr>
            <a:r>
              <a:rPr lang="en" sz="1200">
                <a:solidFill>
                  <a:schemeClr val="dk1"/>
                </a:solidFill>
                <a:latin typeface="Roboto"/>
                <a:ea typeface="Roboto"/>
                <a:cs typeface="Roboto"/>
                <a:sym typeface="Roboto"/>
              </a:rPr>
              <a:t>The new reality of online shopping and home delivery</a:t>
            </a:r>
            <a:endParaRPr sz="1300">
              <a:latin typeface="Roboto"/>
              <a:ea typeface="Roboto"/>
              <a:cs typeface="Roboto"/>
              <a:sym typeface="Roboto"/>
            </a:endParaRPr>
          </a:p>
        </p:txBody>
      </p:sp>
      <p:sp>
        <p:nvSpPr>
          <p:cNvPr id="222" name="Google Shape;222;p20"/>
          <p:cNvSpPr/>
          <p:nvPr/>
        </p:nvSpPr>
        <p:spPr>
          <a:xfrm>
            <a:off x="3876876" y="1806450"/>
            <a:ext cx="1485300" cy="857400"/>
          </a:xfrm>
          <a:prstGeom prst="uturnArrow">
            <a:avLst>
              <a:gd name="adj1" fmla="val 25000"/>
              <a:gd name="adj2" fmla="val 25000"/>
              <a:gd name="adj3" fmla="val 25000"/>
              <a:gd name="adj4" fmla="val 43750"/>
              <a:gd name="adj5" fmla="val 75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0"/>
          <p:cNvSpPr/>
          <p:nvPr/>
        </p:nvSpPr>
        <p:spPr>
          <a:xfrm rot="10800000">
            <a:off x="3780536" y="2479650"/>
            <a:ext cx="1485300" cy="857400"/>
          </a:xfrm>
          <a:prstGeom prst="uturnArrow">
            <a:avLst>
              <a:gd name="adj1" fmla="val 25000"/>
              <a:gd name="adj2" fmla="val 25000"/>
              <a:gd name="adj3" fmla="val 25000"/>
              <a:gd name="adj4" fmla="val 43750"/>
              <a:gd name="adj5" fmla="val 75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20"/>
          <p:cNvSpPr/>
          <p:nvPr/>
        </p:nvSpPr>
        <p:spPr>
          <a:xfrm>
            <a:off x="6711611" y="1181864"/>
            <a:ext cx="49079" cy="101890"/>
          </a:xfrm>
          <a:custGeom>
            <a:avLst/>
            <a:gdLst/>
            <a:ahLst/>
            <a:cxnLst/>
            <a:rect l="l" t="t" r="r" b="b"/>
            <a:pathLst>
              <a:path w="1302" h="2703" extrusionOk="0">
                <a:moveTo>
                  <a:pt x="1301" y="0"/>
                </a:moveTo>
                <a:lnTo>
                  <a:pt x="0" y="367"/>
                </a:lnTo>
                <a:lnTo>
                  <a:pt x="0" y="2702"/>
                </a:lnTo>
                <a:lnTo>
                  <a:pt x="1301" y="2702"/>
                </a:lnTo>
                <a:lnTo>
                  <a:pt x="130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20"/>
          <p:cNvSpPr/>
          <p:nvPr/>
        </p:nvSpPr>
        <p:spPr>
          <a:xfrm>
            <a:off x="6711611" y="1147902"/>
            <a:ext cx="133327" cy="47835"/>
          </a:xfrm>
          <a:custGeom>
            <a:avLst/>
            <a:gdLst/>
            <a:ahLst/>
            <a:cxnLst/>
            <a:rect l="l" t="t" r="r" b="b"/>
            <a:pathLst>
              <a:path w="3537" h="1269" extrusionOk="0">
                <a:moveTo>
                  <a:pt x="1301" y="1"/>
                </a:moveTo>
                <a:lnTo>
                  <a:pt x="0" y="1268"/>
                </a:lnTo>
                <a:lnTo>
                  <a:pt x="3203" y="1268"/>
                </a:lnTo>
                <a:lnTo>
                  <a:pt x="3536" y="635"/>
                </a:lnTo>
                <a:lnTo>
                  <a:pt x="3203" y="1"/>
                </a:lnTo>
                <a:close/>
              </a:path>
            </a:pathLst>
          </a:custGeom>
          <a:solidFill>
            <a:srgbClr val="80A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0"/>
          <p:cNvSpPr/>
          <p:nvPr/>
        </p:nvSpPr>
        <p:spPr>
          <a:xfrm>
            <a:off x="6599699" y="1269878"/>
            <a:ext cx="245244" cy="369713"/>
          </a:xfrm>
          <a:custGeom>
            <a:avLst/>
            <a:gdLst/>
            <a:ahLst/>
            <a:cxnLst/>
            <a:rect l="l" t="t" r="r" b="b"/>
            <a:pathLst>
              <a:path w="6506" h="9808" extrusionOk="0">
                <a:moveTo>
                  <a:pt x="1" y="0"/>
                </a:moveTo>
                <a:lnTo>
                  <a:pt x="1" y="9440"/>
                </a:lnTo>
                <a:lnTo>
                  <a:pt x="3070" y="9807"/>
                </a:lnTo>
                <a:lnTo>
                  <a:pt x="6172" y="9440"/>
                </a:lnTo>
                <a:lnTo>
                  <a:pt x="6505" y="4737"/>
                </a:lnTo>
                <a:lnTo>
                  <a:pt x="6172" y="0"/>
                </a:lnTo>
                <a:close/>
              </a:path>
            </a:pathLst>
          </a:custGeom>
          <a:solidFill>
            <a:srgbClr val="236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0"/>
          <p:cNvSpPr/>
          <p:nvPr/>
        </p:nvSpPr>
        <p:spPr>
          <a:xfrm>
            <a:off x="6903999" y="1181864"/>
            <a:ext cx="47797" cy="101890"/>
          </a:xfrm>
          <a:custGeom>
            <a:avLst/>
            <a:gdLst/>
            <a:ahLst/>
            <a:cxnLst/>
            <a:rect l="l" t="t" r="r" b="b"/>
            <a:pathLst>
              <a:path w="1268" h="2703" extrusionOk="0">
                <a:moveTo>
                  <a:pt x="0" y="0"/>
                </a:moveTo>
                <a:lnTo>
                  <a:pt x="0" y="2702"/>
                </a:lnTo>
                <a:lnTo>
                  <a:pt x="1268" y="2702"/>
                </a:lnTo>
                <a:lnTo>
                  <a:pt x="1268" y="367"/>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0"/>
          <p:cNvSpPr/>
          <p:nvPr/>
        </p:nvSpPr>
        <p:spPr>
          <a:xfrm>
            <a:off x="6832306" y="1147902"/>
            <a:ext cx="119493" cy="47835"/>
          </a:xfrm>
          <a:custGeom>
            <a:avLst/>
            <a:gdLst/>
            <a:ahLst/>
            <a:cxnLst/>
            <a:rect l="l" t="t" r="r" b="b"/>
            <a:pathLst>
              <a:path w="3170" h="1269" extrusionOk="0">
                <a:moveTo>
                  <a:pt x="1" y="1"/>
                </a:moveTo>
                <a:lnTo>
                  <a:pt x="1" y="1268"/>
                </a:lnTo>
                <a:lnTo>
                  <a:pt x="3170" y="1268"/>
                </a:lnTo>
                <a:lnTo>
                  <a:pt x="1902" y="1"/>
                </a:lnTo>
                <a:close/>
              </a:path>
            </a:pathLst>
          </a:custGeom>
          <a:solidFill>
            <a:srgbClr val="A0CB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0"/>
          <p:cNvSpPr/>
          <p:nvPr/>
        </p:nvSpPr>
        <p:spPr>
          <a:xfrm flipH="1">
            <a:off x="7118323" y="1687294"/>
            <a:ext cx="245244" cy="89337"/>
          </a:xfrm>
          <a:custGeom>
            <a:avLst/>
            <a:gdLst/>
            <a:ahLst/>
            <a:cxnLst/>
            <a:rect l="l" t="t" r="r" b="b"/>
            <a:pathLst>
              <a:path w="6506" h="2370" extrusionOk="0">
                <a:moveTo>
                  <a:pt x="4437" y="1"/>
                </a:moveTo>
                <a:lnTo>
                  <a:pt x="2736" y="368"/>
                </a:lnTo>
                <a:lnTo>
                  <a:pt x="1" y="2369"/>
                </a:lnTo>
                <a:lnTo>
                  <a:pt x="6172" y="2369"/>
                </a:lnTo>
                <a:lnTo>
                  <a:pt x="6505" y="1435"/>
                </a:lnTo>
                <a:lnTo>
                  <a:pt x="6172" y="368"/>
                </a:lnTo>
                <a:lnTo>
                  <a:pt x="4437" y="1"/>
                </a:lnTo>
                <a:close/>
              </a:path>
            </a:pathLst>
          </a:custGeom>
          <a:solidFill>
            <a:srgbClr val="FFB7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20"/>
          <p:cNvSpPr/>
          <p:nvPr/>
        </p:nvSpPr>
        <p:spPr>
          <a:xfrm flipH="1">
            <a:off x="7130913" y="1625703"/>
            <a:ext cx="232654" cy="75465"/>
          </a:xfrm>
          <a:custGeom>
            <a:avLst/>
            <a:gdLst/>
            <a:ahLst/>
            <a:cxnLst/>
            <a:rect l="l" t="t" r="r" b="b"/>
            <a:pathLst>
              <a:path w="6172" h="2002" extrusionOk="0">
                <a:moveTo>
                  <a:pt x="1" y="0"/>
                </a:moveTo>
                <a:lnTo>
                  <a:pt x="2736" y="2002"/>
                </a:lnTo>
                <a:lnTo>
                  <a:pt x="6172" y="2002"/>
                </a:lnTo>
                <a:lnTo>
                  <a:pt x="6172" y="0"/>
                </a:lnTo>
                <a:close/>
              </a:path>
            </a:pathLst>
          </a:custGeom>
          <a:solidFill>
            <a:srgbClr val="FB99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0"/>
          <p:cNvSpPr/>
          <p:nvPr/>
        </p:nvSpPr>
        <p:spPr>
          <a:xfrm flipH="1">
            <a:off x="7234009" y="1625703"/>
            <a:ext cx="129558" cy="150931"/>
          </a:xfrm>
          <a:custGeom>
            <a:avLst/>
            <a:gdLst/>
            <a:ahLst/>
            <a:cxnLst/>
            <a:rect l="l" t="t" r="r" b="b"/>
            <a:pathLst>
              <a:path w="3437" h="4004" extrusionOk="0">
                <a:moveTo>
                  <a:pt x="1" y="0"/>
                </a:moveTo>
                <a:lnTo>
                  <a:pt x="1" y="4003"/>
                </a:lnTo>
                <a:lnTo>
                  <a:pt x="3436" y="2002"/>
                </a:lnTo>
                <a:lnTo>
                  <a:pt x="1" y="0"/>
                </a:lnTo>
                <a:close/>
              </a:path>
            </a:pathLst>
          </a:custGeom>
          <a:solidFill>
            <a:srgbClr val="F67A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0"/>
          <p:cNvSpPr/>
          <p:nvPr/>
        </p:nvSpPr>
        <p:spPr>
          <a:xfrm>
            <a:off x="6832306" y="1269878"/>
            <a:ext cx="231410" cy="369713"/>
          </a:xfrm>
          <a:custGeom>
            <a:avLst/>
            <a:gdLst/>
            <a:ahLst/>
            <a:cxnLst/>
            <a:rect l="l" t="t" r="r" b="b"/>
            <a:pathLst>
              <a:path w="6139" h="9808" extrusionOk="0">
                <a:moveTo>
                  <a:pt x="1" y="0"/>
                </a:moveTo>
                <a:lnTo>
                  <a:pt x="1" y="9440"/>
                </a:lnTo>
                <a:lnTo>
                  <a:pt x="3070" y="9807"/>
                </a:lnTo>
                <a:lnTo>
                  <a:pt x="6138" y="9440"/>
                </a:lnTo>
                <a:lnTo>
                  <a:pt x="6138" y="0"/>
                </a:lnTo>
                <a:close/>
              </a:path>
            </a:pathLst>
          </a:custGeom>
          <a:solidFill>
            <a:srgbClr val="084F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20"/>
          <p:cNvSpPr/>
          <p:nvPr/>
        </p:nvSpPr>
        <p:spPr>
          <a:xfrm flipH="1">
            <a:off x="6899550" y="1687294"/>
            <a:ext cx="231410" cy="89337"/>
          </a:xfrm>
          <a:custGeom>
            <a:avLst/>
            <a:gdLst/>
            <a:ahLst/>
            <a:cxnLst/>
            <a:rect l="l" t="t" r="r" b="b"/>
            <a:pathLst>
              <a:path w="6139" h="2370" extrusionOk="0">
                <a:moveTo>
                  <a:pt x="1702" y="1"/>
                </a:moveTo>
                <a:lnTo>
                  <a:pt x="1" y="368"/>
                </a:lnTo>
                <a:lnTo>
                  <a:pt x="1" y="2369"/>
                </a:lnTo>
                <a:lnTo>
                  <a:pt x="6138" y="2369"/>
                </a:lnTo>
                <a:lnTo>
                  <a:pt x="3437" y="368"/>
                </a:lnTo>
                <a:lnTo>
                  <a:pt x="1702" y="1"/>
                </a:lnTo>
                <a:close/>
              </a:path>
            </a:pathLst>
          </a:custGeom>
          <a:solidFill>
            <a:srgbClr val="FB99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20"/>
          <p:cNvSpPr/>
          <p:nvPr/>
        </p:nvSpPr>
        <p:spPr>
          <a:xfrm flipH="1">
            <a:off x="6899550" y="1625703"/>
            <a:ext cx="231410" cy="75465"/>
          </a:xfrm>
          <a:custGeom>
            <a:avLst/>
            <a:gdLst/>
            <a:ahLst/>
            <a:cxnLst/>
            <a:rect l="l" t="t" r="r" b="b"/>
            <a:pathLst>
              <a:path w="6139" h="2002" extrusionOk="0">
                <a:moveTo>
                  <a:pt x="1" y="0"/>
                </a:moveTo>
                <a:lnTo>
                  <a:pt x="1" y="2002"/>
                </a:lnTo>
                <a:lnTo>
                  <a:pt x="3437" y="2002"/>
                </a:lnTo>
                <a:lnTo>
                  <a:pt x="6138" y="0"/>
                </a:lnTo>
                <a:close/>
              </a:path>
            </a:pathLst>
          </a:custGeom>
          <a:solidFill>
            <a:srgbClr val="F67A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0"/>
          <p:cNvSpPr/>
          <p:nvPr/>
        </p:nvSpPr>
        <p:spPr>
          <a:xfrm flipH="1">
            <a:off x="6899554" y="1625703"/>
            <a:ext cx="129558" cy="150931"/>
          </a:xfrm>
          <a:custGeom>
            <a:avLst/>
            <a:gdLst/>
            <a:ahLst/>
            <a:cxnLst/>
            <a:rect l="l" t="t" r="r" b="b"/>
            <a:pathLst>
              <a:path w="3437" h="4004" extrusionOk="0">
                <a:moveTo>
                  <a:pt x="3436" y="0"/>
                </a:moveTo>
                <a:lnTo>
                  <a:pt x="1" y="2002"/>
                </a:lnTo>
                <a:lnTo>
                  <a:pt x="3436" y="4003"/>
                </a:lnTo>
                <a:lnTo>
                  <a:pt x="3436" y="0"/>
                </a:lnTo>
                <a:close/>
              </a:path>
            </a:pathLst>
          </a:custGeom>
          <a:solidFill>
            <a:srgbClr val="BB49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0"/>
          <p:cNvSpPr/>
          <p:nvPr/>
        </p:nvSpPr>
        <p:spPr>
          <a:xfrm>
            <a:off x="7103887" y="1010849"/>
            <a:ext cx="271668" cy="254027"/>
          </a:xfrm>
          <a:custGeom>
            <a:avLst/>
            <a:gdLst/>
            <a:ahLst/>
            <a:cxnLst/>
            <a:rect l="l" t="t" r="r" b="b"/>
            <a:pathLst>
              <a:path w="7207" h="6739" extrusionOk="0">
                <a:moveTo>
                  <a:pt x="3603" y="1"/>
                </a:moveTo>
                <a:cubicBezTo>
                  <a:pt x="1635" y="1"/>
                  <a:pt x="1" y="1635"/>
                  <a:pt x="1" y="3603"/>
                </a:cubicBezTo>
                <a:lnTo>
                  <a:pt x="1" y="6739"/>
                </a:lnTo>
                <a:lnTo>
                  <a:pt x="868" y="6739"/>
                </a:lnTo>
                <a:lnTo>
                  <a:pt x="868" y="3603"/>
                </a:lnTo>
                <a:cubicBezTo>
                  <a:pt x="868" y="2102"/>
                  <a:pt x="2102" y="868"/>
                  <a:pt x="3603" y="868"/>
                </a:cubicBezTo>
                <a:cubicBezTo>
                  <a:pt x="5138" y="868"/>
                  <a:pt x="6372" y="2102"/>
                  <a:pt x="6372" y="3603"/>
                </a:cubicBezTo>
                <a:lnTo>
                  <a:pt x="6372" y="6739"/>
                </a:lnTo>
                <a:lnTo>
                  <a:pt x="7206" y="6739"/>
                </a:lnTo>
                <a:lnTo>
                  <a:pt x="7206" y="3603"/>
                </a:lnTo>
                <a:cubicBezTo>
                  <a:pt x="7206" y="1635"/>
                  <a:pt x="5605" y="1"/>
                  <a:pt x="3603" y="1"/>
                </a:cubicBezTo>
                <a:close/>
              </a:path>
            </a:pathLst>
          </a:custGeom>
          <a:solidFill>
            <a:srgbClr val="A0CB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20"/>
          <p:cNvSpPr/>
          <p:nvPr/>
        </p:nvSpPr>
        <p:spPr>
          <a:xfrm>
            <a:off x="7009616" y="1214544"/>
            <a:ext cx="461500" cy="495463"/>
          </a:xfrm>
          <a:custGeom>
            <a:avLst/>
            <a:gdLst/>
            <a:ahLst/>
            <a:cxnLst/>
            <a:rect l="l" t="t" r="r" b="b"/>
            <a:pathLst>
              <a:path w="12243" h="13144" extrusionOk="0">
                <a:moveTo>
                  <a:pt x="0" y="1"/>
                </a:moveTo>
                <a:lnTo>
                  <a:pt x="0" y="13143"/>
                </a:lnTo>
                <a:lnTo>
                  <a:pt x="12242" y="13143"/>
                </a:lnTo>
                <a:lnTo>
                  <a:pt x="12242" y="1"/>
                </a:lnTo>
                <a:close/>
              </a:path>
            </a:pathLst>
          </a:custGeom>
          <a:solidFill>
            <a:srgbClr val="236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20"/>
          <p:cNvSpPr/>
          <p:nvPr/>
        </p:nvSpPr>
        <p:spPr>
          <a:xfrm flipH="1">
            <a:off x="6763731" y="3051528"/>
            <a:ext cx="462782" cy="472808"/>
          </a:xfrm>
          <a:custGeom>
            <a:avLst/>
            <a:gdLst/>
            <a:ahLst/>
            <a:cxnLst/>
            <a:rect l="l" t="t" r="r" b="b"/>
            <a:pathLst>
              <a:path w="12277" h="12543" extrusionOk="0">
                <a:moveTo>
                  <a:pt x="12276" y="1"/>
                </a:moveTo>
                <a:lnTo>
                  <a:pt x="1" y="34"/>
                </a:lnTo>
                <a:lnTo>
                  <a:pt x="1" y="12543"/>
                </a:lnTo>
                <a:lnTo>
                  <a:pt x="12276" y="12543"/>
                </a:lnTo>
                <a:lnTo>
                  <a:pt x="12276" y="1"/>
                </a:lnTo>
                <a:close/>
              </a:path>
            </a:pathLst>
          </a:custGeom>
          <a:solidFill>
            <a:srgbClr val="B7B7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20"/>
          <p:cNvSpPr/>
          <p:nvPr/>
        </p:nvSpPr>
        <p:spPr>
          <a:xfrm flipH="1">
            <a:off x="6118669" y="2918245"/>
            <a:ext cx="1750330" cy="38"/>
          </a:xfrm>
          <a:custGeom>
            <a:avLst/>
            <a:gdLst/>
            <a:ahLst/>
            <a:cxnLst/>
            <a:rect l="l" t="t" r="r" b="b"/>
            <a:pathLst>
              <a:path w="46434" h="1" fill="none" extrusionOk="0">
                <a:moveTo>
                  <a:pt x="46433" y="1"/>
                </a:moveTo>
                <a:lnTo>
                  <a:pt x="0" y="1"/>
                </a:lnTo>
              </a:path>
            </a:pathLst>
          </a:custGeom>
          <a:noFill/>
          <a:ln w="1567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20"/>
          <p:cNvSpPr/>
          <p:nvPr/>
        </p:nvSpPr>
        <p:spPr>
          <a:xfrm flipH="1">
            <a:off x="5969052" y="1706178"/>
            <a:ext cx="2050834" cy="1316536"/>
          </a:xfrm>
          <a:custGeom>
            <a:avLst/>
            <a:gdLst/>
            <a:ahLst/>
            <a:cxnLst/>
            <a:rect l="l" t="t" r="r" b="b"/>
            <a:pathLst>
              <a:path w="54406" h="34926" extrusionOk="0">
                <a:moveTo>
                  <a:pt x="2669" y="0"/>
                </a:moveTo>
                <a:cubicBezTo>
                  <a:pt x="1201" y="0"/>
                  <a:pt x="0" y="1201"/>
                  <a:pt x="0" y="2669"/>
                </a:cubicBezTo>
                <a:lnTo>
                  <a:pt x="0" y="32257"/>
                </a:lnTo>
                <a:lnTo>
                  <a:pt x="27186" y="34925"/>
                </a:lnTo>
                <a:lnTo>
                  <a:pt x="54406" y="32257"/>
                </a:lnTo>
                <a:lnTo>
                  <a:pt x="54406" y="2669"/>
                </a:lnTo>
                <a:lnTo>
                  <a:pt x="54372" y="2669"/>
                </a:lnTo>
                <a:cubicBezTo>
                  <a:pt x="54372" y="1201"/>
                  <a:pt x="53172" y="0"/>
                  <a:pt x="51737" y="0"/>
                </a:cubicBezTo>
                <a:close/>
              </a:path>
            </a:pathLst>
          </a:custGeom>
          <a:solidFill>
            <a:srgbClr val="2B87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0"/>
          <p:cNvSpPr/>
          <p:nvPr/>
        </p:nvSpPr>
        <p:spPr>
          <a:xfrm flipH="1">
            <a:off x="6396568" y="3486585"/>
            <a:ext cx="1195836" cy="75465"/>
          </a:xfrm>
          <a:custGeom>
            <a:avLst/>
            <a:gdLst/>
            <a:ahLst/>
            <a:cxnLst/>
            <a:rect l="l" t="t" r="r" b="b"/>
            <a:pathLst>
              <a:path w="31724" h="2002" extrusionOk="0">
                <a:moveTo>
                  <a:pt x="1001" y="0"/>
                </a:moveTo>
                <a:cubicBezTo>
                  <a:pt x="434" y="0"/>
                  <a:pt x="1" y="467"/>
                  <a:pt x="1" y="1001"/>
                </a:cubicBezTo>
                <a:cubicBezTo>
                  <a:pt x="1" y="1568"/>
                  <a:pt x="434" y="2002"/>
                  <a:pt x="1001" y="2002"/>
                </a:cubicBezTo>
                <a:lnTo>
                  <a:pt x="30723" y="2002"/>
                </a:lnTo>
                <a:cubicBezTo>
                  <a:pt x="31256" y="2002"/>
                  <a:pt x="31723" y="1568"/>
                  <a:pt x="31723" y="1001"/>
                </a:cubicBezTo>
                <a:cubicBezTo>
                  <a:pt x="31723" y="434"/>
                  <a:pt x="31256" y="0"/>
                  <a:pt x="30723" y="0"/>
                </a:cubicBez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20"/>
          <p:cNvSpPr/>
          <p:nvPr/>
        </p:nvSpPr>
        <p:spPr>
          <a:xfrm flipH="1">
            <a:off x="5970296" y="2922014"/>
            <a:ext cx="2049590" cy="230166"/>
          </a:xfrm>
          <a:custGeom>
            <a:avLst/>
            <a:gdLst/>
            <a:ahLst/>
            <a:cxnLst/>
            <a:rect l="l" t="t" r="r" b="b"/>
            <a:pathLst>
              <a:path w="54373" h="6106" extrusionOk="0">
                <a:moveTo>
                  <a:pt x="0" y="1"/>
                </a:moveTo>
                <a:lnTo>
                  <a:pt x="0" y="3437"/>
                </a:lnTo>
                <a:cubicBezTo>
                  <a:pt x="0" y="4904"/>
                  <a:pt x="1201" y="6105"/>
                  <a:pt x="2669" y="6105"/>
                </a:cubicBezTo>
                <a:lnTo>
                  <a:pt x="51737" y="6105"/>
                </a:lnTo>
                <a:cubicBezTo>
                  <a:pt x="53172" y="6105"/>
                  <a:pt x="54372" y="4904"/>
                  <a:pt x="54372" y="3437"/>
                </a:cubicBezTo>
                <a:lnTo>
                  <a:pt x="54372" y="1"/>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20"/>
          <p:cNvSpPr/>
          <p:nvPr/>
        </p:nvSpPr>
        <p:spPr>
          <a:xfrm flipH="1">
            <a:off x="5995439" y="1678511"/>
            <a:ext cx="1998061" cy="672780"/>
          </a:xfrm>
          <a:custGeom>
            <a:avLst/>
            <a:gdLst/>
            <a:ahLst/>
            <a:cxnLst/>
            <a:rect l="l" t="t" r="r" b="b"/>
            <a:pathLst>
              <a:path w="53006" h="17848" extrusionOk="0">
                <a:moveTo>
                  <a:pt x="5571" y="0"/>
                </a:moveTo>
                <a:cubicBezTo>
                  <a:pt x="4004" y="0"/>
                  <a:pt x="2669" y="1101"/>
                  <a:pt x="2369" y="2669"/>
                </a:cubicBezTo>
                <a:lnTo>
                  <a:pt x="1468" y="7506"/>
                </a:lnTo>
                <a:lnTo>
                  <a:pt x="268" y="14211"/>
                </a:lnTo>
                <a:cubicBezTo>
                  <a:pt x="1" y="15612"/>
                  <a:pt x="801" y="17013"/>
                  <a:pt x="2136" y="17480"/>
                </a:cubicBezTo>
                <a:cubicBezTo>
                  <a:pt x="2850" y="17725"/>
                  <a:pt x="3594" y="17847"/>
                  <a:pt x="4338" y="17847"/>
                </a:cubicBezTo>
                <a:cubicBezTo>
                  <a:pt x="5922" y="17847"/>
                  <a:pt x="7502" y="17291"/>
                  <a:pt x="8774" y="16179"/>
                </a:cubicBezTo>
                <a:cubicBezTo>
                  <a:pt x="10041" y="17280"/>
                  <a:pt x="11617" y="17830"/>
                  <a:pt x="13193" y="17830"/>
                </a:cubicBezTo>
                <a:cubicBezTo>
                  <a:pt x="14770" y="17830"/>
                  <a:pt x="16346" y="17280"/>
                  <a:pt x="17613" y="16179"/>
                </a:cubicBezTo>
                <a:cubicBezTo>
                  <a:pt x="18881" y="17280"/>
                  <a:pt x="20465" y="17830"/>
                  <a:pt x="22050" y="17830"/>
                </a:cubicBezTo>
                <a:cubicBezTo>
                  <a:pt x="23634" y="17830"/>
                  <a:pt x="25219" y="17280"/>
                  <a:pt x="26486" y="16179"/>
                </a:cubicBezTo>
                <a:cubicBezTo>
                  <a:pt x="27754" y="17280"/>
                  <a:pt x="29338" y="17830"/>
                  <a:pt x="30923" y="17830"/>
                </a:cubicBezTo>
                <a:cubicBezTo>
                  <a:pt x="32507" y="17830"/>
                  <a:pt x="34092" y="17280"/>
                  <a:pt x="35359" y="16179"/>
                </a:cubicBezTo>
                <a:cubicBezTo>
                  <a:pt x="36627" y="17280"/>
                  <a:pt x="38203" y="17830"/>
                  <a:pt x="39783" y="17830"/>
                </a:cubicBezTo>
                <a:cubicBezTo>
                  <a:pt x="41364" y="17830"/>
                  <a:pt x="42948" y="17280"/>
                  <a:pt x="44232" y="16179"/>
                </a:cubicBezTo>
                <a:cubicBezTo>
                  <a:pt x="45481" y="17291"/>
                  <a:pt x="47054" y="17847"/>
                  <a:pt x="48636" y="17847"/>
                </a:cubicBezTo>
                <a:cubicBezTo>
                  <a:pt x="49379" y="17847"/>
                  <a:pt x="50123" y="17725"/>
                  <a:pt x="50837" y="17480"/>
                </a:cubicBezTo>
                <a:cubicBezTo>
                  <a:pt x="52205" y="17013"/>
                  <a:pt x="53005" y="15612"/>
                  <a:pt x="52738" y="14211"/>
                </a:cubicBezTo>
                <a:lnTo>
                  <a:pt x="51504" y="7506"/>
                </a:lnTo>
                <a:lnTo>
                  <a:pt x="50604" y="2669"/>
                </a:lnTo>
                <a:cubicBezTo>
                  <a:pt x="50337" y="1101"/>
                  <a:pt x="49002" y="0"/>
                  <a:pt x="47401" y="0"/>
                </a:cubicBezTo>
                <a:close/>
              </a:path>
            </a:pathLst>
          </a:custGeom>
          <a:solidFill>
            <a:srgbClr val="51BF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20"/>
          <p:cNvSpPr/>
          <p:nvPr/>
        </p:nvSpPr>
        <p:spPr>
          <a:xfrm flipH="1">
            <a:off x="6326189" y="1678511"/>
            <a:ext cx="372238" cy="672102"/>
          </a:xfrm>
          <a:custGeom>
            <a:avLst/>
            <a:gdLst/>
            <a:ahLst/>
            <a:cxnLst/>
            <a:rect l="l" t="t" r="r" b="b"/>
            <a:pathLst>
              <a:path w="9875" h="17830" extrusionOk="0">
                <a:moveTo>
                  <a:pt x="1" y="0"/>
                </a:moveTo>
                <a:lnTo>
                  <a:pt x="468" y="7506"/>
                </a:lnTo>
                <a:lnTo>
                  <a:pt x="1001" y="16179"/>
                </a:lnTo>
                <a:cubicBezTo>
                  <a:pt x="2269" y="17280"/>
                  <a:pt x="3853" y="17830"/>
                  <a:pt x="5438" y="17830"/>
                </a:cubicBezTo>
                <a:cubicBezTo>
                  <a:pt x="7022" y="17830"/>
                  <a:pt x="8607" y="17280"/>
                  <a:pt x="9874" y="16179"/>
                </a:cubicBezTo>
                <a:lnTo>
                  <a:pt x="8807" y="7506"/>
                </a:lnTo>
                <a:lnTo>
                  <a:pt x="7906" y="0"/>
                </a:lnTo>
                <a:close/>
              </a:path>
            </a:pathLst>
          </a:custGeom>
          <a:solidFill>
            <a:srgbClr val="89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20"/>
          <p:cNvSpPr/>
          <p:nvPr/>
        </p:nvSpPr>
        <p:spPr>
          <a:xfrm flipH="1">
            <a:off x="6995099" y="1678511"/>
            <a:ext cx="333261" cy="672102"/>
          </a:xfrm>
          <a:custGeom>
            <a:avLst/>
            <a:gdLst/>
            <a:ahLst/>
            <a:cxnLst/>
            <a:rect l="l" t="t" r="r" b="b"/>
            <a:pathLst>
              <a:path w="8841" h="17830" extrusionOk="0">
                <a:moveTo>
                  <a:pt x="968" y="0"/>
                </a:moveTo>
                <a:lnTo>
                  <a:pt x="501" y="7506"/>
                </a:lnTo>
                <a:lnTo>
                  <a:pt x="1" y="16179"/>
                </a:lnTo>
                <a:cubicBezTo>
                  <a:pt x="1268" y="17280"/>
                  <a:pt x="2844" y="17830"/>
                  <a:pt x="4420" y="17830"/>
                </a:cubicBezTo>
                <a:cubicBezTo>
                  <a:pt x="5997" y="17830"/>
                  <a:pt x="7573" y="17280"/>
                  <a:pt x="8840" y="16179"/>
                </a:cubicBezTo>
                <a:lnTo>
                  <a:pt x="8840" y="0"/>
                </a:lnTo>
                <a:close/>
              </a:path>
            </a:pathLst>
          </a:custGeom>
          <a:solidFill>
            <a:srgbClr val="89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0"/>
          <p:cNvSpPr/>
          <p:nvPr/>
        </p:nvSpPr>
        <p:spPr>
          <a:xfrm flipH="1">
            <a:off x="7588581" y="1678511"/>
            <a:ext cx="404920" cy="672780"/>
          </a:xfrm>
          <a:custGeom>
            <a:avLst/>
            <a:gdLst/>
            <a:ahLst/>
            <a:cxnLst/>
            <a:rect l="l" t="t" r="r" b="b"/>
            <a:pathLst>
              <a:path w="10742" h="17848" extrusionOk="0">
                <a:moveTo>
                  <a:pt x="5571" y="0"/>
                </a:moveTo>
                <a:cubicBezTo>
                  <a:pt x="4004" y="0"/>
                  <a:pt x="2669" y="1101"/>
                  <a:pt x="2369" y="2669"/>
                </a:cubicBezTo>
                <a:lnTo>
                  <a:pt x="1502" y="7506"/>
                </a:lnTo>
                <a:lnTo>
                  <a:pt x="268" y="14211"/>
                </a:lnTo>
                <a:cubicBezTo>
                  <a:pt x="1" y="15612"/>
                  <a:pt x="801" y="17013"/>
                  <a:pt x="2136" y="17480"/>
                </a:cubicBezTo>
                <a:cubicBezTo>
                  <a:pt x="2850" y="17725"/>
                  <a:pt x="3594" y="17847"/>
                  <a:pt x="4338" y="17847"/>
                </a:cubicBezTo>
                <a:cubicBezTo>
                  <a:pt x="5922" y="17847"/>
                  <a:pt x="7502" y="17291"/>
                  <a:pt x="8774" y="16179"/>
                </a:cubicBezTo>
                <a:lnTo>
                  <a:pt x="9808" y="7506"/>
                </a:lnTo>
                <a:lnTo>
                  <a:pt x="10742" y="0"/>
                </a:lnTo>
                <a:close/>
              </a:path>
            </a:pathLst>
          </a:custGeom>
          <a:solidFill>
            <a:srgbClr val="89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20"/>
          <p:cNvSpPr/>
          <p:nvPr/>
        </p:nvSpPr>
        <p:spPr>
          <a:xfrm>
            <a:off x="6529287" y="1463509"/>
            <a:ext cx="877690" cy="391086"/>
          </a:xfrm>
          <a:custGeom>
            <a:avLst/>
            <a:gdLst/>
            <a:ahLst/>
            <a:cxnLst/>
            <a:rect l="l" t="t" r="r" b="b"/>
            <a:pathLst>
              <a:path w="23284" h="10375" extrusionOk="0">
                <a:moveTo>
                  <a:pt x="1" y="0"/>
                </a:moveTo>
                <a:lnTo>
                  <a:pt x="1" y="10374"/>
                </a:lnTo>
                <a:lnTo>
                  <a:pt x="23284" y="10374"/>
                </a:lnTo>
                <a:lnTo>
                  <a:pt x="23284" y="0"/>
                </a:lnTo>
                <a:close/>
              </a:path>
            </a:pathLst>
          </a:custGeom>
          <a:solidFill>
            <a:srgbClr val="2E98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20"/>
          <p:cNvSpPr/>
          <p:nvPr/>
        </p:nvSpPr>
        <p:spPr>
          <a:xfrm>
            <a:off x="6588391" y="1522612"/>
            <a:ext cx="760760" cy="272874"/>
          </a:xfrm>
          <a:custGeom>
            <a:avLst/>
            <a:gdLst/>
            <a:ahLst/>
            <a:cxnLst/>
            <a:rect l="l" t="t" r="r" b="b"/>
            <a:pathLst>
              <a:path w="20182" h="7239" extrusionOk="0">
                <a:moveTo>
                  <a:pt x="0" y="0"/>
                </a:moveTo>
                <a:lnTo>
                  <a:pt x="0" y="7239"/>
                </a:lnTo>
                <a:lnTo>
                  <a:pt x="20182" y="7239"/>
                </a:lnTo>
                <a:lnTo>
                  <a:pt x="201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20"/>
          <p:cNvSpPr/>
          <p:nvPr/>
        </p:nvSpPr>
        <p:spPr>
          <a:xfrm>
            <a:off x="6725444" y="1586728"/>
            <a:ext cx="111954" cy="145880"/>
          </a:xfrm>
          <a:custGeom>
            <a:avLst/>
            <a:gdLst/>
            <a:ahLst/>
            <a:cxnLst/>
            <a:rect l="l" t="t" r="r" b="b"/>
            <a:pathLst>
              <a:path w="2970" h="3870" extrusionOk="0">
                <a:moveTo>
                  <a:pt x="1535" y="0"/>
                </a:moveTo>
                <a:cubicBezTo>
                  <a:pt x="1335" y="0"/>
                  <a:pt x="1168" y="34"/>
                  <a:pt x="1001" y="67"/>
                </a:cubicBezTo>
                <a:cubicBezTo>
                  <a:pt x="834" y="134"/>
                  <a:pt x="668" y="201"/>
                  <a:pt x="567" y="301"/>
                </a:cubicBezTo>
                <a:cubicBezTo>
                  <a:pt x="434" y="401"/>
                  <a:pt x="334" y="534"/>
                  <a:pt x="267" y="668"/>
                </a:cubicBezTo>
                <a:cubicBezTo>
                  <a:pt x="201" y="834"/>
                  <a:pt x="134" y="1001"/>
                  <a:pt x="134" y="1201"/>
                </a:cubicBezTo>
                <a:cubicBezTo>
                  <a:pt x="134" y="1335"/>
                  <a:pt x="167" y="1468"/>
                  <a:pt x="201" y="1568"/>
                </a:cubicBezTo>
                <a:cubicBezTo>
                  <a:pt x="267" y="1668"/>
                  <a:pt x="334" y="1768"/>
                  <a:pt x="401" y="1835"/>
                </a:cubicBezTo>
                <a:cubicBezTo>
                  <a:pt x="501" y="1935"/>
                  <a:pt x="601" y="2002"/>
                  <a:pt x="734" y="2069"/>
                </a:cubicBezTo>
                <a:cubicBezTo>
                  <a:pt x="868" y="2102"/>
                  <a:pt x="1034" y="2169"/>
                  <a:pt x="1235" y="2202"/>
                </a:cubicBezTo>
                <a:cubicBezTo>
                  <a:pt x="1368" y="2269"/>
                  <a:pt x="1501" y="2302"/>
                  <a:pt x="1635" y="2335"/>
                </a:cubicBezTo>
                <a:cubicBezTo>
                  <a:pt x="1735" y="2369"/>
                  <a:pt x="1835" y="2402"/>
                  <a:pt x="1935" y="2435"/>
                </a:cubicBezTo>
                <a:cubicBezTo>
                  <a:pt x="2002" y="2502"/>
                  <a:pt x="2069" y="2536"/>
                  <a:pt x="2135" y="2602"/>
                </a:cubicBezTo>
                <a:cubicBezTo>
                  <a:pt x="2169" y="2669"/>
                  <a:pt x="2202" y="2736"/>
                  <a:pt x="2202" y="2802"/>
                </a:cubicBezTo>
                <a:cubicBezTo>
                  <a:pt x="2202" y="3069"/>
                  <a:pt x="2002" y="3203"/>
                  <a:pt x="1602" y="3203"/>
                </a:cubicBezTo>
                <a:cubicBezTo>
                  <a:pt x="1435" y="3203"/>
                  <a:pt x="1301" y="3169"/>
                  <a:pt x="1168" y="3136"/>
                </a:cubicBezTo>
                <a:cubicBezTo>
                  <a:pt x="1034" y="3103"/>
                  <a:pt x="901" y="3069"/>
                  <a:pt x="801" y="3003"/>
                </a:cubicBezTo>
                <a:cubicBezTo>
                  <a:pt x="668" y="2969"/>
                  <a:pt x="567" y="2902"/>
                  <a:pt x="501" y="2869"/>
                </a:cubicBezTo>
                <a:cubicBezTo>
                  <a:pt x="401" y="2802"/>
                  <a:pt x="334" y="2769"/>
                  <a:pt x="301" y="2736"/>
                </a:cubicBezTo>
                <a:lnTo>
                  <a:pt x="0" y="3369"/>
                </a:lnTo>
                <a:cubicBezTo>
                  <a:pt x="201" y="3536"/>
                  <a:pt x="467" y="3636"/>
                  <a:pt x="734" y="3736"/>
                </a:cubicBezTo>
                <a:cubicBezTo>
                  <a:pt x="1001" y="3803"/>
                  <a:pt x="1301" y="3870"/>
                  <a:pt x="1568" y="3870"/>
                </a:cubicBezTo>
                <a:cubicBezTo>
                  <a:pt x="1768" y="3870"/>
                  <a:pt x="1935" y="3836"/>
                  <a:pt x="2102" y="3803"/>
                </a:cubicBezTo>
                <a:cubicBezTo>
                  <a:pt x="2269" y="3770"/>
                  <a:pt x="2435" y="3703"/>
                  <a:pt x="2569" y="3603"/>
                </a:cubicBezTo>
                <a:cubicBezTo>
                  <a:pt x="2702" y="3503"/>
                  <a:pt x="2802" y="3403"/>
                  <a:pt x="2869" y="3236"/>
                </a:cubicBezTo>
                <a:cubicBezTo>
                  <a:pt x="2936" y="3103"/>
                  <a:pt x="2969" y="2936"/>
                  <a:pt x="2969" y="2736"/>
                </a:cubicBezTo>
                <a:cubicBezTo>
                  <a:pt x="2969" y="2536"/>
                  <a:pt x="2969" y="2402"/>
                  <a:pt x="2902" y="2302"/>
                </a:cubicBezTo>
                <a:cubicBezTo>
                  <a:pt x="2836" y="2169"/>
                  <a:pt x="2769" y="2069"/>
                  <a:pt x="2669" y="1968"/>
                </a:cubicBezTo>
                <a:cubicBezTo>
                  <a:pt x="2569" y="1902"/>
                  <a:pt x="2435" y="1835"/>
                  <a:pt x="2269" y="1768"/>
                </a:cubicBezTo>
                <a:cubicBezTo>
                  <a:pt x="2135" y="1702"/>
                  <a:pt x="1968" y="1668"/>
                  <a:pt x="1768" y="1602"/>
                </a:cubicBezTo>
                <a:cubicBezTo>
                  <a:pt x="1635" y="1568"/>
                  <a:pt x="1501" y="1535"/>
                  <a:pt x="1401" y="1501"/>
                </a:cubicBezTo>
                <a:cubicBezTo>
                  <a:pt x="1301" y="1468"/>
                  <a:pt x="1201" y="1435"/>
                  <a:pt x="1135" y="1401"/>
                </a:cubicBezTo>
                <a:cubicBezTo>
                  <a:pt x="1068" y="1368"/>
                  <a:pt x="1001" y="1301"/>
                  <a:pt x="968" y="1268"/>
                </a:cubicBezTo>
                <a:cubicBezTo>
                  <a:pt x="934" y="1201"/>
                  <a:pt x="901" y="1135"/>
                  <a:pt x="901" y="1068"/>
                </a:cubicBezTo>
                <a:cubicBezTo>
                  <a:pt x="901" y="934"/>
                  <a:pt x="968" y="834"/>
                  <a:pt x="1068" y="734"/>
                </a:cubicBezTo>
                <a:cubicBezTo>
                  <a:pt x="1168" y="668"/>
                  <a:pt x="1301" y="634"/>
                  <a:pt x="1501" y="634"/>
                </a:cubicBezTo>
                <a:cubicBezTo>
                  <a:pt x="1635" y="634"/>
                  <a:pt x="1735" y="634"/>
                  <a:pt x="1835" y="668"/>
                </a:cubicBezTo>
                <a:cubicBezTo>
                  <a:pt x="1968" y="701"/>
                  <a:pt x="2069" y="734"/>
                  <a:pt x="2169" y="768"/>
                </a:cubicBezTo>
                <a:cubicBezTo>
                  <a:pt x="2269" y="834"/>
                  <a:pt x="2335" y="868"/>
                  <a:pt x="2402" y="901"/>
                </a:cubicBezTo>
                <a:cubicBezTo>
                  <a:pt x="2469" y="934"/>
                  <a:pt x="2502" y="968"/>
                  <a:pt x="2536" y="1001"/>
                </a:cubicBezTo>
                <a:lnTo>
                  <a:pt x="2869" y="434"/>
                </a:lnTo>
                <a:cubicBezTo>
                  <a:pt x="2702" y="301"/>
                  <a:pt x="2502" y="201"/>
                  <a:pt x="2269" y="134"/>
                </a:cubicBezTo>
                <a:cubicBezTo>
                  <a:pt x="2035" y="34"/>
                  <a:pt x="1802" y="0"/>
                  <a:pt x="153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20"/>
          <p:cNvSpPr/>
          <p:nvPr/>
        </p:nvSpPr>
        <p:spPr>
          <a:xfrm>
            <a:off x="6844895" y="1586728"/>
            <a:ext cx="134571" cy="143392"/>
          </a:xfrm>
          <a:custGeom>
            <a:avLst/>
            <a:gdLst/>
            <a:ahLst/>
            <a:cxnLst/>
            <a:rect l="l" t="t" r="r" b="b"/>
            <a:pathLst>
              <a:path w="3570" h="3804" extrusionOk="0">
                <a:moveTo>
                  <a:pt x="1802" y="868"/>
                </a:moveTo>
                <a:lnTo>
                  <a:pt x="2302" y="2335"/>
                </a:lnTo>
                <a:lnTo>
                  <a:pt x="1235" y="2335"/>
                </a:lnTo>
                <a:lnTo>
                  <a:pt x="1802" y="868"/>
                </a:lnTo>
                <a:close/>
                <a:moveTo>
                  <a:pt x="1468" y="0"/>
                </a:moveTo>
                <a:lnTo>
                  <a:pt x="0" y="3803"/>
                </a:lnTo>
                <a:lnTo>
                  <a:pt x="768" y="3803"/>
                </a:lnTo>
                <a:lnTo>
                  <a:pt x="1101" y="2869"/>
                </a:lnTo>
                <a:lnTo>
                  <a:pt x="2435" y="2869"/>
                </a:lnTo>
                <a:lnTo>
                  <a:pt x="2802" y="3803"/>
                </a:lnTo>
                <a:lnTo>
                  <a:pt x="3570" y="3803"/>
                </a:lnTo>
                <a:lnTo>
                  <a:pt x="210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20"/>
          <p:cNvSpPr/>
          <p:nvPr/>
        </p:nvSpPr>
        <p:spPr>
          <a:xfrm>
            <a:off x="6994501" y="1586728"/>
            <a:ext cx="100646" cy="143392"/>
          </a:xfrm>
          <a:custGeom>
            <a:avLst/>
            <a:gdLst/>
            <a:ahLst/>
            <a:cxnLst/>
            <a:rect l="l" t="t" r="r" b="b"/>
            <a:pathLst>
              <a:path w="2670" h="3804" extrusionOk="0">
                <a:moveTo>
                  <a:pt x="1" y="0"/>
                </a:moveTo>
                <a:lnTo>
                  <a:pt x="1" y="3803"/>
                </a:lnTo>
                <a:lnTo>
                  <a:pt x="2669" y="3803"/>
                </a:lnTo>
                <a:lnTo>
                  <a:pt x="2669" y="3169"/>
                </a:lnTo>
                <a:lnTo>
                  <a:pt x="735" y="3169"/>
                </a:lnTo>
                <a:lnTo>
                  <a:pt x="73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20"/>
          <p:cNvSpPr/>
          <p:nvPr/>
        </p:nvSpPr>
        <p:spPr>
          <a:xfrm>
            <a:off x="7111464" y="1586728"/>
            <a:ext cx="99364" cy="143392"/>
          </a:xfrm>
          <a:custGeom>
            <a:avLst/>
            <a:gdLst/>
            <a:ahLst/>
            <a:cxnLst/>
            <a:rect l="l" t="t" r="r" b="b"/>
            <a:pathLst>
              <a:path w="2636" h="3804" extrusionOk="0">
                <a:moveTo>
                  <a:pt x="0" y="0"/>
                </a:moveTo>
                <a:lnTo>
                  <a:pt x="0" y="3803"/>
                </a:lnTo>
                <a:lnTo>
                  <a:pt x="2635" y="3803"/>
                </a:lnTo>
                <a:lnTo>
                  <a:pt x="2635" y="3169"/>
                </a:lnTo>
                <a:lnTo>
                  <a:pt x="767" y="3169"/>
                </a:lnTo>
                <a:lnTo>
                  <a:pt x="767" y="2169"/>
                </a:lnTo>
                <a:lnTo>
                  <a:pt x="2335" y="2169"/>
                </a:lnTo>
                <a:lnTo>
                  <a:pt x="2335" y="1568"/>
                </a:lnTo>
                <a:lnTo>
                  <a:pt x="767" y="1568"/>
                </a:lnTo>
                <a:lnTo>
                  <a:pt x="767" y="668"/>
                </a:lnTo>
                <a:lnTo>
                  <a:pt x="2602" y="668"/>
                </a:lnTo>
                <a:lnTo>
                  <a:pt x="260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sp>
        <p:nvSpPr>
          <p:cNvPr id="257" name="Google Shape;257;p21"/>
          <p:cNvSpPr/>
          <p:nvPr/>
        </p:nvSpPr>
        <p:spPr>
          <a:xfrm>
            <a:off x="7258544" y="1010849"/>
            <a:ext cx="271630" cy="254027"/>
          </a:xfrm>
          <a:custGeom>
            <a:avLst/>
            <a:gdLst/>
            <a:ahLst/>
            <a:cxnLst/>
            <a:rect l="l" t="t" r="r" b="b"/>
            <a:pathLst>
              <a:path w="7206" h="6739" extrusionOk="0">
                <a:moveTo>
                  <a:pt x="3603" y="1"/>
                </a:moveTo>
                <a:cubicBezTo>
                  <a:pt x="1602" y="1"/>
                  <a:pt x="1" y="1635"/>
                  <a:pt x="1" y="3603"/>
                </a:cubicBezTo>
                <a:lnTo>
                  <a:pt x="1" y="6739"/>
                </a:lnTo>
                <a:lnTo>
                  <a:pt x="835" y="6739"/>
                </a:lnTo>
                <a:lnTo>
                  <a:pt x="835" y="3603"/>
                </a:lnTo>
                <a:cubicBezTo>
                  <a:pt x="835" y="2102"/>
                  <a:pt x="2069" y="868"/>
                  <a:pt x="3603" y="868"/>
                </a:cubicBezTo>
                <a:cubicBezTo>
                  <a:pt x="5104" y="868"/>
                  <a:pt x="6339" y="2102"/>
                  <a:pt x="6339" y="3603"/>
                </a:cubicBezTo>
                <a:lnTo>
                  <a:pt x="6339" y="6739"/>
                </a:lnTo>
                <a:lnTo>
                  <a:pt x="7206" y="6739"/>
                </a:lnTo>
                <a:lnTo>
                  <a:pt x="7206" y="3603"/>
                </a:lnTo>
                <a:cubicBezTo>
                  <a:pt x="7206" y="1635"/>
                  <a:pt x="5571" y="1"/>
                  <a:pt x="36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21"/>
          <p:cNvSpPr/>
          <p:nvPr/>
        </p:nvSpPr>
        <p:spPr>
          <a:xfrm>
            <a:off x="7482368" y="1214544"/>
            <a:ext cx="142110" cy="495463"/>
          </a:xfrm>
          <a:custGeom>
            <a:avLst/>
            <a:gdLst/>
            <a:ahLst/>
            <a:cxnLst/>
            <a:rect l="l" t="t" r="r" b="b"/>
            <a:pathLst>
              <a:path w="3770" h="13144" extrusionOk="0">
                <a:moveTo>
                  <a:pt x="1735" y="1"/>
                </a:moveTo>
                <a:lnTo>
                  <a:pt x="0" y="6572"/>
                </a:lnTo>
                <a:lnTo>
                  <a:pt x="1735" y="13143"/>
                </a:lnTo>
                <a:lnTo>
                  <a:pt x="3770" y="13143"/>
                </a:lnTo>
                <a:lnTo>
                  <a:pt x="3770" y="1"/>
                </a:lnTo>
                <a:close/>
              </a:path>
            </a:pathLst>
          </a:custGeom>
          <a:solidFill>
            <a:srgbClr val="084F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21"/>
          <p:cNvSpPr/>
          <p:nvPr/>
        </p:nvSpPr>
        <p:spPr>
          <a:xfrm>
            <a:off x="7405661" y="1214544"/>
            <a:ext cx="142110" cy="495463"/>
          </a:xfrm>
          <a:custGeom>
            <a:avLst/>
            <a:gdLst/>
            <a:ahLst/>
            <a:cxnLst/>
            <a:rect l="l" t="t" r="r" b="b"/>
            <a:pathLst>
              <a:path w="3770" h="13144" extrusionOk="0">
                <a:moveTo>
                  <a:pt x="1735" y="1"/>
                </a:moveTo>
                <a:lnTo>
                  <a:pt x="1" y="6572"/>
                </a:lnTo>
                <a:lnTo>
                  <a:pt x="1735" y="13143"/>
                </a:lnTo>
                <a:lnTo>
                  <a:pt x="3770" y="13143"/>
                </a:lnTo>
                <a:lnTo>
                  <a:pt x="3770" y="1"/>
                </a:lnTo>
                <a:close/>
              </a:path>
            </a:pathLst>
          </a:custGeom>
          <a:solidFill>
            <a:srgbClr val="084F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21"/>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Solutions</a:t>
            </a:r>
            <a:endParaRPr/>
          </a:p>
        </p:txBody>
      </p:sp>
      <p:grpSp>
        <p:nvGrpSpPr>
          <p:cNvPr id="261" name="Google Shape;261;p21"/>
          <p:cNvGrpSpPr/>
          <p:nvPr/>
        </p:nvGrpSpPr>
        <p:grpSpPr>
          <a:xfrm>
            <a:off x="1124736" y="1706178"/>
            <a:ext cx="2049590" cy="1855872"/>
            <a:chOff x="1428585" y="1706178"/>
            <a:chExt cx="2049590" cy="1855872"/>
          </a:xfrm>
        </p:grpSpPr>
        <p:sp>
          <p:nvSpPr>
            <p:cNvPr id="262" name="Google Shape;262;p21"/>
            <p:cNvSpPr/>
            <p:nvPr/>
          </p:nvSpPr>
          <p:spPr>
            <a:xfrm flipH="1">
              <a:off x="2222020" y="3051528"/>
              <a:ext cx="462744" cy="472808"/>
            </a:xfrm>
            <a:custGeom>
              <a:avLst/>
              <a:gdLst/>
              <a:ahLst/>
              <a:cxnLst/>
              <a:rect l="l" t="t" r="r" b="b"/>
              <a:pathLst>
                <a:path w="12276" h="12543" extrusionOk="0">
                  <a:moveTo>
                    <a:pt x="12276" y="1"/>
                  </a:moveTo>
                  <a:lnTo>
                    <a:pt x="0" y="34"/>
                  </a:lnTo>
                  <a:lnTo>
                    <a:pt x="0" y="12543"/>
                  </a:lnTo>
                  <a:lnTo>
                    <a:pt x="12276" y="12543"/>
                  </a:lnTo>
                  <a:lnTo>
                    <a:pt x="12276" y="1"/>
                  </a:lnTo>
                  <a:close/>
                </a:path>
              </a:pathLst>
            </a:custGeom>
            <a:solidFill>
              <a:srgbClr val="B7B7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21"/>
            <p:cNvSpPr/>
            <p:nvPr/>
          </p:nvSpPr>
          <p:spPr>
            <a:xfrm flipH="1">
              <a:off x="1576958" y="2918245"/>
              <a:ext cx="1750330" cy="38"/>
            </a:xfrm>
            <a:custGeom>
              <a:avLst/>
              <a:gdLst/>
              <a:ahLst/>
              <a:cxnLst/>
              <a:rect l="l" t="t" r="r" b="b"/>
              <a:pathLst>
                <a:path w="46434" h="1" fill="none" extrusionOk="0">
                  <a:moveTo>
                    <a:pt x="46434" y="1"/>
                  </a:moveTo>
                  <a:lnTo>
                    <a:pt x="1" y="1"/>
                  </a:lnTo>
                </a:path>
              </a:pathLst>
            </a:custGeom>
            <a:noFill/>
            <a:ln w="1567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21"/>
            <p:cNvSpPr/>
            <p:nvPr/>
          </p:nvSpPr>
          <p:spPr>
            <a:xfrm flipH="1">
              <a:off x="1428585" y="1706178"/>
              <a:ext cx="2049590" cy="1316536"/>
            </a:xfrm>
            <a:custGeom>
              <a:avLst/>
              <a:gdLst/>
              <a:ahLst/>
              <a:cxnLst/>
              <a:rect l="l" t="t" r="r" b="b"/>
              <a:pathLst>
                <a:path w="54373" h="34926" extrusionOk="0">
                  <a:moveTo>
                    <a:pt x="2636" y="0"/>
                  </a:moveTo>
                  <a:cubicBezTo>
                    <a:pt x="1202" y="0"/>
                    <a:pt x="1" y="1201"/>
                    <a:pt x="1" y="2669"/>
                  </a:cubicBezTo>
                  <a:lnTo>
                    <a:pt x="1" y="32257"/>
                  </a:lnTo>
                  <a:lnTo>
                    <a:pt x="27187" y="34925"/>
                  </a:lnTo>
                  <a:lnTo>
                    <a:pt x="54373" y="32257"/>
                  </a:lnTo>
                  <a:lnTo>
                    <a:pt x="54373" y="2669"/>
                  </a:lnTo>
                  <a:cubicBezTo>
                    <a:pt x="54373" y="1201"/>
                    <a:pt x="53172" y="0"/>
                    <a:pt x="51704" y="0"/>
                  </a:cubicBezTo>
                  <a:close/>
                </a:path>
              </a:pathLst>
            </a:custGeom>
            <a:solidFill>
              <a:srgbClr val="9EA24A"/>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21"/>
            <p:cNvSpPr/>
            <p:nvPr/>
          </p:nvSpPr>
          <p:spPr>
            <a:xfrm flipH="1">
              <a:off x="1856100" y="3486585"/>
              <a:ext cx="1195836" cy="75465"/>
            </a:xfrm>
            <a:custGeom>
              <a:avLst/>
              <a:gdLst/>
              <a:ahLst/>
              <a:cxnLst/>
              <a:rect l="l" t="t" r="r" b="b"/>
              <a:pathLst>
                <a:path w="31724" h="2002" extrusionOk="0">
                  <a:moveTo>
                    <a:pt x="1002" y="0"/>
                  </a:moveTo>
                  <a:cubicBezTo>
                    <a:pt x="468" y="0"/>
                    <a:pt x="1" y="467"/>
                    <a:pt x="1" y="1001"/>
                  </a:cubicBezTo>
                  <a:cubicBezTo>
                    <a:pt x="1" y="1568"/>
                    <a:pt x="468" y="2002"/>
                    <a:pt x="1002" y="2002"/>
                  </a:cubicBezTo>
                  <a:lnTo>
                    <a:pt x="30723" y="2002"/>
                  </a:lnTo>
                  <a:cubicBezTo>
                    <a:pt x="31290" y="2002"/>
                    <a:pt x="31724" y="1568"/>
                    <a:pt x="31724" y="1001"/>
                  </a:cubicBezTo>
                  <a:cubicBezTo>
                    <a:pt x="31724" y="434"/>
                    <a:pt x="31290" y="0"/>
                    <a:pt x="30723" y="0"/>
                  </a:cubicBez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21"/>
            <p:cNvSpPr/>
            <p:nvPr/>
          </p:nvSpPr>
          <p:spPr>
            <a:xfrm flipH="1">
              <a:off x="2272303" y="1931245"/>
              <a:ext cx="481629" cy="481629"/>
            </a:xfrm>
            <a:custGeom>
              <a:avLst/>
              <a:gdLst/>
              <a:ahLst/>
              <a:cxnLst/>
              <a:rect l="l" t="t" r="r" b="b"/>
              <a:pathLst>
                <a:path w="12777" h="12777" extrusionOk="0">
                  <a:moveTo>
                    <a:pt x="6405" y="0"/>
                  </a:moveTo>
                  <a:cubicBezTo>
                    <a:pt x="2869" y="0"/>
                    <a:pt x="1" y="2869"/>
                    <a:pt x="1" y="6405"/>
                  </a:cubicBezTo>
                  <a:cubicBezTo>
                    <a:pt x="1" y="9941"/>
                    <a:pt x="2869" y="12776"/>
                    <a:pt x="6405" y="12776"/>
                  </a:cubicBezTo>
                  <a:cubicBezTo>
                    <a:pt x="9941" y="12776"/>
                    <a:pt x="12776" y="9941"/>
                    <a:pt x="12776" y="6405"/>
                  </a:cubicBezTo>
                  <a:cubicBezTo>
                    <a:pt x="12776" y="2869"/>
                    <a:pt x="9941" y="0"/>
                    <a:pt x="6405" y="0"/>
                  </a:cubicBezTo>
                  <a:close/>
                </a:path>
              </a:pathLst>
            </a:custGeom>
            <a:solidFill>
              <a:srgbClr val="6C6F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21"/>
            <p:cNvSpPr/>
            <p:nvPr/>
          </p:nvSpPr>
          <p:spPr>
            <a:xfrm flipH="1">
              <a:off x="2387994" y="2112286"/>
              <a:ext cx="230128" cy="138341"/>
            </a:xfrm>
            <a:custGeom>
              <a:avLst/>
              <a:gdLst/>
              <a:ahLst/>
              <a:cxnLst/>
              <a:rect l="l" t="t" r="r" b="b"/>
              <a:pathLst>
                <a:path w="6105" h="3670" extrusionOk="0">
                  <a:moveTo>
                    <a:pt x="1334" y="468"/>
                  </a:moveTo>
                  <a:lnTo>
                    <a:pt x="1401" y="1068"/>
                  </a:lnTo>
                  <a:lnTo>
                    <a:pt x="734" y="1068"/>
                  </a:lnTo>
                  <a:lnTo>
                    <a:pt x="601" y="468"/>
                  </a:lnTo>
                  <a:close/>
                  <a:moveTo>
                    <a:pt x="2835" y="468"/>
                  </a:moveTo>
                  <a:lnTo>
                    <a:pt x="2835" y="1068"/>
                  </a:lnTo>
                  <a:lnTo>
                    <a:pt x="1868" y="1068"/>
                  </a:lnTo>
                  <a:lnTo>
                    <a:pt x="1801" y="468"/>
                  </a:lnTo>
                  <a:close/>
                  <a:moveTo>
                    <a:pt x="4303" y="468"/>
                  </a:moveTo>
                  <a:lnTo>
                    <a:pt x="4236" y="1068"/>
                  </a:lnTo>
                  <a:lnTo>
                    <a:pt x="3269" y="1068"/>
                  </a:lnTo>
                  <a:lnTo>
                    <a:pt x="3269" y="468"/>
                  </a:lnTo>
                  <a:close/>
                  <a:moveTo>
                    <a:pt x="5504" y="468"/>
                  </a:moveTo>
                  <a:lnTo>
                    <a:pt x="5371" y="1068"/>
                  </a:lnTo>
                  <a:lnTo>
                    <a:pt x="4703" y="1068"/>
                  </a:lnTo>
                  <a:lnTo>
                    <a:pt x="4770" y="468"/>
                  </a:lnTo>
                  <a:close/>
                  <a:moveTo>
                    <a:pt x="1468" y="1535"/>
                  </a:moveTo>
                  <a:lnTo>
                    <a:pt x="1568" y="2169"/>
                  </a:lnTo>
                  <a:lnTo>
                    <a:pt x="1001" y="2169"/>
                  </a:lnTo>
                  <a:lnTo>
                    <a:pt x="867" y="1535"/>
                  </a:lnTo>
                  <a:close/>
                  <a:moveTo>
                    <a:pt x="2835" y="1535"/>
                  </a:moveTo>
                  <a:lnTo>
                    <a:pt x="2835" y="2169"/>
                  </a:lnTo>
                  <a:lnTo>
                    <a:pt x="2035" y="2169"/>
                  </a:lnTo>
                  <a:lnTo>
                    <a:pt x="1935" y="1535"/>
                  </a:lnTo>
                  <a:close/>
                  <a:moveTo>
                    <a:pt x="4170" y="1535"/>
                  </a:moveTo>
                  <a:lnTo>
                    <a:pt x="4103" y="2169"/>
                  </a:lnTo>
                  <a:lnTo>
                    <a:pt x="3302" y="2169"/>
                  </a:lnTo>
                  <a:lnTo>
                    <a:pt x="3302" y="1535"/>
                  </a:lnTo>
                  <a:close/>
                  <a:moveTo>
                    <a:pt x="5271" y="1535"/>
                  </a:moveTo>
                  <a:lnTo>
                    <a:pt x="5104" y="2169"/>
                  </a:lnTo>
                  <a:lnTo>
                    <a:pt x="4570" y="2169"/>
                  </a:lnTo>
                  <a:lnTo>
                    <a:pt x="4637" y="1535"/>
                  </a:lnTo>
                  <a:close/>
                  <a:moveTo>
                    <a:pt x="1635" y="2636"/>
                  </a:moveTo>
                  <a:lnTo>
                    <a:pt x="1701" y="3203"/>
                  </a:lnTo>
                  <a:lnTo>
                    <a:pt x="1268" y="3203"/>
                  </a:lnTo>
                  <a:lnTo>
                    <a:pt x="1134" y="2636"/>
                  </a:lnTo>
                  <a:close/>
                  <a:moveTo>
                    <a:pt x="2835" y="2636"/>
                  </a:moveTo>
                  <a:lnTo>
                    <a:pt x="2835" y="3203"/>
                  </a:lnTo>
                  <a:lnTo>
                    <a:pt x="2168" y="3203"/>
                  </a:lnTo>
                  <a:lnTo>
                    <a:pt x="2102" y="2636"/>
                  </a:lnTo>
                  <a:close/>
                  <a:moveTo>
                    <a:pt x="4036" y="2636"/>
                  </a:moveTo>
                  <a:lnTo>
                    <a:pt x="3936" y="3203"/>
                  </a:lnTo>
                  <a:lnTo>
                    <a:pt x="3302" y="3203"/>
                  </a:lnTo>
                  <a:lnTo>
                    <a:pt x="3302" y="2636"/>
                  </a:lnTo>
                  <a:close/>
                  <a:moveTo>
                    <a:pt x="5004" y="2636"/>
                  </a:moveTo>
                  <a:lnTo>
                    <a:pt x="4837" y="3203"/>
                  </a:lnTo>
                  <a:lnTo>
                    <a:pt x="4403" y="3203"/>
                  </a:lnTo>
                  <a:lnTo>
                    <a:pt x="4503" y="2636"/>
                  </a:lnTo>
                  <a:close/>
                  <a:moveTo>
                    <a:pt x="0" y="1"/>
                  </a:moveTo>
                  <a:lnTo>
                    <a:pt x="901" y="3670"/>
                  </a:lnTo>
                  <a:lnTo>
                    <a:pt x="5204" y="3670"/>
                  </a:lnTo>
                  <a:lnTo>
                    <a:pt x="6104" y="1"/>
                  </a:ln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21"/>
            <p:cNvSpPr/>
            <p:nvPr/>
          </p:nvSpPr>
          <p:spPr>
            <a:xfrm flipH="1">
              <a:off x="2600479" y="2062003"/>
              <a:ext cx="65439" cy="50323"/>
            </a:xfrm>
            <a:custGeom>
              <a:avLst/>
              <a:gdLst/>
              <a:ahLst/>
              <a:cxnLst/>
              <a:rect l="l" t="t" r="r" b="b"/>
              <a:pathLst>
                <a:path w="1736" h="1335" extrusionOk="0">
                  <a:moveTo>
                    <a:pt x="1" y="0"/>
                  </a:moveTo>
                  <a:lnTo>
                    <a:pt x="1" y="467"/>
                  </a:lnTo>
                  <a:lnTo>
                    <a:pt x="1068" y="467"/>
                  </a:lnTo>
                  <a:lnTo>
                    <a:pt x="1268" y="1335"/>
                  </a:lnTo>
                  <a:lnTo>
                    <a:pt x="1735" y="1335"/>
                  </a:lnTo>
                  <a:lnTo>
                    <a:pt x="1435" y="0"/>
                  </a:ln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21"/>
            <p:cNvSpPr/>
            <p:nvPr/>
          </p:nvSpPr>
          <p:spPr>
            <a:xfrm flipH="1">
              <a:off x="2520042" y="2261929"/>
              <a:ext cx="37733" cy="37733"/>
            </a:xfrm>
            <a:custGeom>
              <a:avLst/>
              <a:gdLst/>
              <a:ahLst/>
              <a:cxnLst/>
              <a:rect l="l" t="t" r="r" b="b"/>
              <a:pathLst>
                <a:path w="1001" h="1001" extrusionOk="0">
                  <a:moveTo>
                    <a:pt x="501" y="0"/>
                  </a:moveTo>
                  <a:cubicBezTo>
                    <a:pt x="200" y="0"/>
                    <a:pt x="0" y="234"/>
                    <a:pt x="0" y="501"/>
                  </a:cubicBezTo>
                  <a:cubicBezTo>
                    <a:pt x="0" y="767"/>
                    <a:pt x="200" y="1001"/>
                    <a:pt x="501" y="1001"/>
                  </a:cubicBezTo>
                  <a:cubicBezTo>
                    <a:pt x="767" y="1001"/>
                    <a:pt x="1001" y="767"/>
                    <a:pt x="1001" y="501"/>
                  </a:cubicBezTo>
                  <a:cubicBezTo>
                    <a:pt x="1001" y="234"/>
                    <a:pt x="767" y="0"/>
                    <a:pt x="501" y="0"/>
                  </a:cubicBez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21"/>
            <p:cNvSpPr/>
            <p:nvPr/>
          </p:nvSpPr>
          <p:spPr>
            <a:xfrm flipH="1">
              <a:off x="2426977" y="2261929"/>
              <a:ext cx="37770" cy="37733"/>
            </a:xfrm>
            <a:custGeom>
              <a:avLst/>
              <a:gdLst/>
              <a:ahLst/>
              <a:cxnLst/>
              <a:rect l="l" t="t" r="r" b="b"/>
              <a:pathLst>
                <a:path w="1002" h="1001" extrusionOk="0">
                  <a:moveTo>
                    <a:pt x="501" y="0"/>
                  </a:moveTo>
                  <a:cubicBezTo>
                    <a:pt x="234" y="0"/>
                    <a:pt x="1" y="234"/>
                    <a:pt x="1" y="501"/>
                  </a:cubicBezTo>
                  <a:cubicBezTo>
                    <a:pt x="1" y="767"/>
                    <a:pt x="234" y="1001"/>
                    <a:pt x="501" y="1001"/>
                  </a:cubicBezTo>
                  <a:cubicBezTo>
                    <a:pt x="801" y="1001"/>
                    <a:pt x="1001" y="767"/>
                    <a:pt x="1001" y="501"/>
                  </a:cubicBezTo>
                  <a:cubicBezTo>
                    <a:pt x="1001" y="234"/>
                    <a:pt x="801" y="0"/>
                    <a:pt x="501" y="0"/>
                  </a:cubicBez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21"/>
            <p:cNvSpPr/>
            <p:nvPr/>
          </p:nvSpPr>
          <p:spPr>
            <a:xfrm flipH="1">
              <a:off x="2068601" y="2150017"/>
              <a:ext cx="637536" cy="831175"/>
            </a:xfrm>
            <a:custGeom>
              <a:avLst/>
              <a:gdLst/>
              <a:ahLst/>
              <a:cxnLst/>
              <a:rect l="l" t="t" r="r" b="b"/>
              <a:pathLst>
                <a:path w="16913" h="22050" extrusionOk="0">
                  <a:moveTo>
                    <a:pt x="8873" y="0"/>
                  </a:moveTo>
                  <a:cubicBezTo>
                    <a:pt x="8540" y="0"/>
                    <a:pt x="8206" y="134"/>
                    <a:pt x="7972" y="367"/>
                  </a:cubicBezTo>
                  <a:cubicBezTo>
                    <a:pt x="7739" y="601"/>
                    <a:pt x="7606" y="934"/>
                    <a:pt x="7606" y="1268"/>
                  </a:cubicBezTo>
                  <a:lnTo>
                    <a:pt x="7606" y="6739"/>
                  </a:lnTo>
                  <a:cubicBezTo>
                    <a:pt x="7606" y="6605"/>
                    <a:pt x="7572" y="6505"/>
                    <a:pt x="7539" y="6372"/>
                  </a:cubicBezTo>
                  <a:cubicBezTo>
                    <a:pt x="7539" y="6372"/>
                    <a:pt x="7539" y="6338"/>
                    <a:pt x="7505" y="6338"/>
                  </a:cubicBezTo>
                  <a:cubicBezTo>
                    <a:pt x="7505" y="6305"/>
                    <a:pt x="7472" y="6272"/>
                    <a:pt x="7472" y="6205"/>
                  </a:cubicBezTo>
                  <a:cubicBezTo>
                    <a:pt x="7439" y="6205"/>
                    <a:pt x="7439" y="6172"/>
                    <a:pt x="7405" y="6138"/>
                  </a:cubicBezTo>
                  <a:cubicBezTo>
                    <a:pt x="7405" y="6105"/>
                    <a:pt x="7372" y="6105"/>
                    <a:pt x="7372" y="6071"/>
                  </a:cubicBezTo>
                  <a:cubicBezTo>
                    <a:pt x="7372" y="6071"/>
                    <a:pt x="7339" y="6038"/>
                    <a:pt x="7339" y="6038"/>
                  </a:cubicBezTo>
                  <a:cubicBezTo>
                    <a:pt x="7305" y="6005"/>
                    <a:pt x="7272" y="5971"/>
                    <a:pt x="7239" y="5938"/>
                  </a:cubicBezTo>
                  <a:cubicBezTo>
                    <a:pt x="7172" y="5838"/>
                    <a:pt x="7072" y="5771"/>
                    <a:pt x="6972" y="5705"/>
                  </a:cubicBezTo>
                  <a:cubicBezTo>
                    <a:pt x="6772" y="5604"/>
                    <a:pt x="6571" y="5538"/>
                    <a:pt x="6338" y="5538"/>
                  </a:cubicBezTo>
                  <a:cubicBezTo>
                    <a:pt x="5971" y="5538"/>
                    <a:pt x="5671" y="5671"/>
                    <a:pt x="5437" y="5905"/>
                  </a:cubicBezTo>
                  <a:cubicBezTo>
                    <a:pt x="5204" y="6138"/>
                    <a:pt x="5070" y="6472"/>
                    <a:pt x="5070" y="6805"/>
                  </a:cubicBezTo>
                  <a:lnTo>
                    <a:pt x="5070" y="7139"/>
                  </a:lnTo>
                  <a:cubicBezTo>
                    <a:pt x="5070" y="7106"/>
                    <a:pt x="5070" y="7072"/>
                    <a:pt x="5037" y="7005"/>
                  </a:cubicBezTo>
                  <a:cubicBezTo>
                    <a:pt x="5037" y="6972"/>
                    <a:pt x="5037" y="6939"/>
                    <a:pt x="5037" y="6905"/>
                  </a:cubicBezTo>
                  <a:cubicBezTo>
                    <a:pt x="5037" y="6905"/>
                    <a:pt x="5004" y="6872"/>
                    <a:pt x="5004" y="6839"/>
                  </a:cubicBezTo>
                  <a:cubicBezTo>
                    <a:pt x="5004" y="6805"/>
                    <a:pt x="4970" y="6772"/>
                    <a:pt x="4970" y="6772"/>
                  </a:cubicBezTo>
                  <a:cubicBezTo>
                    <a:pt x="4970" y="6739"/>
                    <a:pt x="4937" y="6705"/>
                    <a:pt x="4937" y="6672"/>
                  </a:cubicBezTo>
                  <a:lnTo>
                    <a:pt x="4937" y="6639"/>
                  </a:lnTo>
                  <a:lnTo>
                    <a:pt x="4870" y="6572"/>
                  </a:lnTo>
                  <a:cubicBezTo>
                    <a:pt x="4837" y="6538"/>
                    <a:pt x="4837" y="6505"/>
                    <a:pt x="4804" y="6472"/>
                  </a:cubicBezTo>
                  <a:lnTo>
                    <a:pt x="4737" y="6372"/>
                  </a:lnTo>
                  <a:cubicBezTo>
                    <a:pt x="4637" y="6272"/>
                    <a:pt x="4537" y="6205"/>
                    <a:pt x="4403" y="6138"/>
                  </a:cubicBezTo>
                  <a:cubicBezTo>
                    <a:pt x="4236" y="6038"/>
                    <a:pt x="4036" y="5971"/>
                    <a:pt x="3803" y="5971"/>
                  </a:cubicBezTo>
                  <a:cubicBezTo>
                    <a:pt x="3469" y="5971"/>
                    <a:pt x="3136" y="6105"/>
                    <a:pt x="2902" y="6338"/>
                  </a:cubicBezTo>
                  <a:cubicBezTo>
                    <a:pt x="2669" y="6572"/>
                    <a:pt x="2535" y="6905"/>
                    <a:pt x="2535" y="7239"/>
                  </a:cubicBezTo>
                  <a:lnTo>
                    <a:pt x="2535" y="8206"/>
                  </a:lnTo>
                  <a:cubicBezTo>
                    <a:pt x="2535" y="8140"/>
                    <a:pt x="2502" y="8073"/>
                    <a:pt x="2502" y="8040"/>
                  </a:cubicBezTo>
                  <a:cubicBezTo>
                    <a:pt x="2502" y="8006"/>
                    <a:pt x="2502" y="7973"/>
                    <a:pt x="2469" y="7939"/>
                  </a:cubicBezTo>
                  <a:cubicBezTo>
                    <a:pt x="2469" y="7873"/>
                    <a:pt x="2435" y="7806"/>
                    <a:pt x="2402" y="7739"/>
                  </a:cubicBezTo>
                  <a:cubicBezTo>
                    <a:pt x="2402" y="7706"/>
                    <a:pt x="2368" y="7706"/>
                    <a:pt x="2368" y="7673"/>
                  </a:cubicBezTo>
                  <a:cubicBezTo>
                    <a:pt x="2368" y="7673"/>
                    <a:pt x="2368" y="7673"/>
                    <a:pt x="2335" y="7639"/>
                  </a:cubicBezTo>
                  <a:cubicBezTo>
                    <a:pt x="2335" y="7639"/>
                    <a:pt x="2335" y="7606"/>
                    <a:pt x="2302" y="7606"/>
                  </a:cubicBezTo>
                  <a:cubicBezTo>
                    <a:pt x="2302" y="7573"/>
                    <a:pt x="2268" y="7539"/>
                    <a:pt x="2268" y="7506"/>
                  </a:cubicBezTo>
                  <a:cubicBezTo>
                    <a:pt x="2235" y="7472"/>
                    <a:pt x="2202" y="7439"/>
                    <a:pt x="2168" y="7439"/>
                  </a:cubicBezTo>
                  <a:lnTo>
                    <a:pt x="2168" y="7406"/>
                  </a:lnTo>
                  <a:cubicBezTo>
                    <a:pt x="2102" y="7339"/>
                    <a:pt x="2002" y="7272"/>
                    <a:pt x="1935" y="7239"/>
                  </a:cubicBezTo>
                  <a:cubicBezTo>
                    <a:pt x="1735" y="7106"/>
                    <a:pt x="1501" y="7039"/>
                    <a:pt x="1268" y="7039"/>
                  </a:cubicBezTo>
                  <a:cubicBezTo>
                    <a:pt x="567" y="7039"/>
                    <a:pt x="0" y="7606"/>
                    <a:pt x="0" y="8306"/>
                  </a:cubicBezTo>
                  <a:lnTo>
                    <a:pt x="0" y="14544"/>
                  </a:lnTo>
                  <a:cubicBezTo>
                    <a:pt x="0" y="14944"/>
                    <a:pt x="67" y="15311"/>
                    <a:pt x="167" y="15678"/>
                  </a:cubicBezTo>
                  <a:cubicBezTo>
                    <a:pt x="300" y="16045"/>
                    <a:pt x="500" y="16379"/>
                    <a:pt x="734" y="16679"/>
                  </a:cubicBezTo>
                  <a:lnTo>
                    <a:pt x="767" y="16712"/>
                  </a:lnTo>
                  <a:cubicBezTo>
                    <a:pt x="1501" y="17613"/>
                    <a:pt x="1935" y="18714"/>
                    <a:pt x="1935" y="19915"/>
                  </a:cubicBezTo>
                  <a:lnTo>
                    <a:pt x="1935" y="22050"/>
                  </a:lnTo>
                  <a:lnTo>
                    <a:pt x="10174" y="22050"/>
                  </a:lnTo>
                  <a:lnTo>
                    <a:pt x="10174" y="20182"/>
                  </a:lnTo>
                  <a:cubicBezTo>
                    <a:pt x="10174" y="19348"/>
                    <a:pt x="10641" y="18580"/>
                    <a:pt x="11375" y="18180"/>
                  </a:cubicBezTo>
                  <a:lnTo>
                    <a:pt x="11408" y="18180"/>
                  </a:lnTo>
                  <a:cubicBezTo>
                    <a:pt x="12142" y="17780"/>
                    <a:pt x="12843" y="17246"/>
                    <a:pt x="13410" y="16612"/>
                  </a:cubicBezTo>
                  <a:lnTo>
                    <a:pt x="16212" y="13610"/>
                  </a:lnTo>
                  <a:lnTo>
                    <a:pt x="16512" y="13277"/>
                  </a:lnTo>
                  <a:cubicBezTo>
                    <a:pt x="16679" y="13110"/>
                    <a:pt x="16779" y="12910"/>
                    <a:pt x="16812" y="12676"/>
                  </a:cubicBezTo>
                  <a:cubicBezTo>
                    <a:pt x="16912" y="12276"/>
                    <a:pt x="16812" y="11842"/>
                    <a:pt x="16512" y="11509"/>
                  </a:cubicBezTo>
                  <a:cubicBezTo>
                    <a:pt x="16262" y="11258"/>
                    <a:pt x="15928" y="11133"/>
                    <a:pt x="15595" y="11133"/>
                  </a:cubicBezTo>
                  <a:cubicBezTo>
                    <a:pt x="15261" y="11133"/>
                    <a:pt x="14927" y="11258"/>
                    <a:pt x="14677" y="11509"/>
                  </a:cubicBezTo>
                  <a:lnTo>
                    <a:pt x="12909" y="13277"/>
                  </a:lnTo>
                  <a:cubicBezTo>
                    <a:pt x="12574" y="13612"/>
                    <a:pt x="12165" y="13761"/>
                    <a:pt x="11766" y="13761"/>
                  </a:cubicBezTo>
                  <a:cubicBezTo>
                    <a:pt x="10933" y="13761"/>
                    <a:pt x="10141" y="13112"/>
                    <a:pt x="10141" y="12142"/>
                  </a:cubicBezTo>
                  <a:lnTo>
                    <a:pt x="10141" y="1301"/>
                  </a:lnTo>
                  <a:cubicBezTo>
                    <a:pt x="10141" y="601"/>
                    <a:pt x="9574" y="0"/>
                    <a:pt x="8873" y="0"/>
                  </a:cubicBezTo>
                  <a:close/>
                </a:path>
              </a:pathLst>
            </a:custGeom>
            <a:solidFill>
              <a:srgbClr val="CACF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21"/>
            <p:cNvSpPr/>
            <p:nvPr/>
          </p:nvSpPr>
          <p:spPr>
            <a:xfrm flipH="1">
              <a:off x="1428585" y="2922014"/>
              <a:ext cx="2049590" cy="230166"/>
            </a:xfrm>
            <a:custGeom>
              <a:avLst/>
              <a:gdLst/>
              <a:ahLst/>
              <a:cxnLst/>
              <a:rect l="l" t="t" r="r" b="b"/>
              <a:pathLst>
                <a:path w="54373" h="6106" extrusionOk="0">
                  <a:moveTo>
                    <a:pt x="1" y="1"/>
                  </a:moveTo>
                  <a:lnTo>
                    <a:pt x="1" y="3470"/>
                  </a:lnTo>
                  <a:cubicBezTo>
                    <a:pt x="1" y="4904"/>
                    <a:pt x="1202" y="6105"/>
                    <a:pt x="2636" y="6105"/>
                  </a:cubicBezTo>
                  <a:lnTo>
                    <a:pt x="51704" y="6105"/>
                  </a:lnTo>
                  <a:cubicBezTo>
                    <a:pt x="53172" y="6105"/>
                    <a:pt x="54373" y="4904"/>
                    <a:pt x="54373" y="3470"/>
                  </a:cubicBezTo>
                  <a:lnTo>
                    <a:pt x="54373" y="1"/>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3" name="Google Shape;273;p21"/>
          <p:cNvSpPr txBox="1"/>
          <p:nvPr/>
        </p:nvSpPr>
        <p:spPr>
          <a:xfrm>
            <a:off x="5665250" y="4130350"/>
            <a:ext cx="2700000" cy="632700"/>
          </a:xfrm>
          <a:prstGeom prst="rect">
            <a:avLst/>
          </a:prstGeom>
          <a:noFill/>
          <a:ln>
            <a:noFill/>
          </a:ln>
        </p:spPr>
        <p:txBody>
          <a:bodyPr spcFirstLastPara="1" wrap="square" lIns="91425" tIns="91425" rIns="91425" bIns="91425" anchor="ctr" anchorCtr="0">
            <a:noAutofit/>
          </a:bodyPr>
          <a:lstStyle/>
          <a:p>
            <a:pPr marL="0" lvl="0" indent="0" algn="just" rtl="0">
              <a:lnSpc>
                <a:spcPct val="115000"/>
              </a:lnSpc>
              <a:spcBef>
                <a:spcPts val="0"/>
              </a:spcBef>
              <a:spcAft>
                <a:spcPts val="0"/>
              </a:spcAft>
              <a:buClr>
                <a:schemeClr val="dk1"/>
              </a:buClr>
              <a:buSzPts val="1100"/>
              <a:buFont typeface="Arial"/>
              <a:buNone/>
            </a:pPr>
            <a:r>
              <a:rPr lang="en" sz="1200" dirty="0">
                <a:solidFill>
                  <a:schemeClr val="dk1"/>
                </a:solidFill>
                <a:latin typeface="Roboto"/>
                <a:ea typeface="Roboto"/>
                <a:cs typeface="Roboto"/>
                <a:sym typeface="Roboto"/>
              </a:rPr>
              <a:t>Lidl had to make changes to its supply chain and logistics to make sure it could keep delivering goods to customers on time.</a:t>
            </a:r>
            <a:endParaRPr sz="1300" dirty="0">
              <a:latin typeface="Roboto"/>
              <a:ea typeface="Roboto"/>
              <a:cs typeface="Roboto"/>
              <a:sym typeface="Roboto"/>
            </a:endParaRPr>
          </a:p>
        </p:txBody>
      </p:sp>
      <p:sp>
        <p:nvSpPr>
          <p:cNvPr id="274" name="Google Shape;274;p21"/>
          <p:cNvSpPr txBox="1"/>
          <p:nvPr/>
        </p:nvSpPr>
        <p:spPr>
          <a:xfrm>
            <a:off x="764873" y="4187100"/>
            <a:ext cx="2769300" cy="632700"/>
          </a:xfrm>
          <a:prstGeom prst="rect">
            <a:avLst/>
          </a:prstGeom>
          <a:noFill/>
          <a:ln>
            <a:noFill/>
          </a:ln>
        </p:spPr>
        <p:txBody>
          <a:bodyPr spcFirstLastPara="1" wrap="square" lIns="91425" tIns="91425" rIns="91425" bIns="91425" anchor="ctr" anchorCtr="0">
            <a:noAutofit/>
          </a:bodyPr>
          <a:lstStyle/>
          <a:p>
            <a:pPr marL="0" lvl="0" indent="0" algn="just" rtl="0">
              <a:lnSpc>
                <a:spcPct val="115000"/>
              </a:lnSpc>
              <a:spcBef>
                <a:spcPts val="0"/>
              </a:spcBef>
              <a:spcAft>
                <a:spcPts val="0"/>
              </a:spcAft>
              <a:buClr>
                <a:schemeClr val="dk1"/>
              </a:buClr>
              <a:buSzPts val="1100"/>
              <a:buFont typeface="Arial"/>
              <a:buNone/>
            </a:pPr>
            <a:r>
              <a:rPr lang="en" sz="1200" dirty="0">
                <a:solidFill>
                  <a:schemeClr val="dk1"/>
                </a:solidFill>
                <a:latin typeface="Roboto"/>
                <a:ea typeface="Roboto"/>
                <a:cs typeface="Roboto"/>
                <a:sym typeface="Roboto"/>
              </a:rPr>
              <a:t>Lidl had to quickly hire hundreds of thousands of new workers, including warehouse and delivery workers, and add new safety measures to its facilities</a:t>
            </a:r>
            <a:endParaRPr sz="1300" dirty="0">
              <a:latin typeface="Roboto"/>
              <a:ea typeface="Roboto"/>
              <a:cs typeface="Roboto"/>
              <a:sym typeface="Roboto"/>
            </a:endParaRPr>
          </a:p>
        </p:txBody>
      </p:sp>
      <p:sp>
        <p:nvSpPr>
          <p:cNvPr id="275" name="Google Shape;275;p21"/>
          <p:cNvSpPr/>
          <p:nvPr/>
        </p:nvSpPr>
        <p:spPr>
          <a:xfrm>
            <a:off x="3876876" y="1806450"/>
            <a:ext cx="1485300" cy="857400"/>
          </a:xfrm>
          <a:prstGeom prst="uturnArrow">
            <a:avLst>
              <a:gd name="adj1" fmla="val 25000"/>
              <a:gd name="adj2" fmla="val 25000"/>
              <a:gd name="adj3" fmla="val 25000"/>
              <a:gd name="adj4" fmla="val 43750"/>
              <a:gd name="adj5" fmla="val 75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21"/>
          <p:cNvSpPr/>
          <p:nvPr/>
        </p:nvSpPr>
        <p:spPr>
          <a:xfrm rot="10800000">
            <a:off x="3780536" y="2479650"/>
            <a:ext cx="1485300" cy="857400"/>
          </a:xfrm>
          <a:prstGeom prst="uturnArrow">
            <a:avLst>
              <a:gd name="adj1" fmla="val 25000"/>
              <a:gd name="adj2" fmla="val 25000"/>
              <a:gd name="adj3" fmla="val 25000"/>
              <a:gd name="adj4" fmla="val 43750"/>
              <a:gd name="adj5" fmla="val 75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21"/>
          <p:cNvSpPr/>
          <p:nvPr/>
        </p:nvSpPr>
        <p:spPr>
          <a:xfrm>
            <a:off x="6711611" y="1181864"/>
            <a:ext cx="49079" cy="101890"/>
          </a:xfrm>
          <a:custGeom>
            <a:avLst/>
            <a:gdLst/>
            <a:ahLst/>
            <a:cxnLst/>
            <a:rect l="l" t="t" r="r" b="b"/>
            <a:pathLst>
              <a:path w="1302" h="2703" extrusionOk="0">
                <a:moveTo>
                  <a:pt x="1301" y="0"/>
                </a:moveTo>
                <a:lnTo>
                  <a:pt x="0" y="367"/>
                </a:lnTo>
                <a:lnTo>
                  <a:pt x="0" y="2702"/>
                </a:lnTo>
                <a:lnTo>
                  <a:pt x="1301" y="2702"/>
                </a:lnTo>
                <a:lnTo>
                  <a:pt x="130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1"/>
          <p:cNvSpPr/>
          <p:nvPr/>
        </p:nvSpPr>
        <p:spPr>
          <a:xfrm>
            <a:off x="6711611" y="1147902"/>
            <a:ext cx="133327" cy="47835"/>
          </a:xfrm>
          <a:custGeom>
            <a:avLst/>
            <a:gdLst/>
            <a:ahLst/>
            <a:cxnLst/>
            <a:rect l="l" t="t" r="r" b="b"/>
            <a:pathLst>
              <a:path w="3537" h="1269" extrusionOk="0">
                <a:moveTo>
                  <a:pt x="1301" y="1"/>
                </a:moveTo>
                <a:lnTo>
                  <a:pt x="0" y="1268"/>
                </a:lnTo>
                <a:lnTo>
                  <a:pt x="3203" y="1268"/>
                </a:lnTo>
                <a:lnTo>
                  <a:pt x="3536" y="635"/>
                </a:lnTo>
                <a:lnTo>
                  <a:pt x="3203" y="1"/>
                </a:lnTo>
                <a:close/>
              </a:path>
            </a:pathLst>
          </a:custGeom>
          <a:solidFill>
            <a:srgbClr val="80A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21"/>
          <p:cNvSpPr/>
          <p:nvPr/>
        </p:nvSpPr>
        <p:spPr>
          <a:xfrm>
            <a:off x="6599699" y="1269878"/>
            <a:ext cx="245244" cy="369713"/>
          </a:xfrm>
          <a:custGeom>
            <a:avLst/>
            <a:gdLst/>
            <a:ahLst/>
            <a:cxnLst/>
            <a:rect l="l" t="t" r="r" b="b"/>
            <a:pathLst>
              <a:path w="6506" h="9808" extrusionOk="0">
                <a:moveTo>
                  <a:pt x="1" y="0"/>
                </a:moveTo>
                <a:lnTo>
                  <a:pt x="1" y="9440"/>
                </a:lnTo>
                <a:lnTo>
                  <a:pt x="3070" y="9807"/>
                </a:lnTo>
                <a:lnTo>
                  <a:pt x="6172" y="9440"/>
                </a:lnTo>
                <a:lnTo>
                  <a:pt x="6505" y="4737"/>
                </a:lnTo>
                <a:lnTo>
                  <a:pt x="6172" y="0"/>
                </a:lnTo>
                <a:close/>
              </a:path>
            </a:pathLst>
          </a:custGeom>
          <a:solidFill>
            <a:srgbClr val="236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21"/>
          <p:cNvSpPr/>
          <p:nvPr/>
        </p:nvSpPr>
        <p:spPr>
          <a:xfrm>
            <a:off x="6903999" y="1181864"/>
            <a:ext cx="47797" cy="101890"/>
          </a:xfrm>
          <a:custGeom>
            <a:avLst/>
            <a:gdLst/>
            <a:ahLst/>
            <a:cxnLst/>
            <a:rect l="l" t="t" r="r" b="b"/>
            <a:pathLst>
              <a:path w="1268" h="2703" extrusionOk="0">
                <a:moveTo>
                  <a:pt x="0" y="0"/>
                </a:moveTo>
                <a:lnTo>
                  <a:pt x="0" y="2702"/>
                </a:lnTo>
                <a:lnTo>
                  <a:pt x="1268" y="2702"/>
                </a:lnTo>
                <a:lnTo>
                  <a:pt x="1268" y="367"/>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21"/>
          <p:cNvSpPr/>
          <p:nvPr/>
        </p:nvSpPr>
        <p:spPr>
          <a:xfrm>
            <a:off x="6832306" y="1147902"/>
            <a:ext cx="119493" cy="47835"/>
          </a:xfrm>
          <a:custGeom>
            <a:avLst/>
            <a:gdLst/>
            <a:ahLst/>
            <a:cxnLst/>
            <a:rect l="l" t="t" r="r" b="b"/>
            <a:pathLst>
              <a:path w="3170" h="1269" extrusionOk="0">
                <a:moveTo>
                  <a:pt x="1" y="1"/>
                </a:moveTo>
                <a:lnTo>
                  <a:pt x="1" y="1268"/>
                </a:lnTo>
                <a:lnTo>
                  <a:pt x="3170" y="1268"/>
                </a:lnTo>
                <a:lnTo>
                  <a:pt x="1902" y="1"/>
                </a:lnTo>
                <a:close/>
              </a:path>
            </a:pathLst>
          </a:custGeom>
          <a:solidFill>
            <a:srgbClr val="A0CB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21"/>
          <p:cNvSpPr/>
          <p:nvPr/>
        </p:nvSpPr>
        <p:spPr>
          <a:xfrm flipH="1">
            <a:off x="7118323" y="1687294"/>
            <a:ext cx="245244" cy="89337"/>
          </a:xfrm>
          <a:custGeom>
            <a:avLst/>
            <a:gdLst/>
            <a:ahLst/>
            <a:cxnLst/>
            <a:rect l="l" t="t" r="r" b="b"/>
            <a:pathLst>
              <a:path w="6506" h="2370" extrusionOk="0">
                <a:moveTo>
                  <a:pt x="4437" y="1"/>
                </a:moveTo>
                <a:lnTo>
                  <a:pt x="2736" y="368"/>
                </a:lnTo>
                <a:lnTo>
                  <a:pt x="1" y="2369"/>
                </a:lnTo>
                <a:lnTo>
                  <a:pt x="6172" y="2369"/>
                </a:lnTo>
                <a:lnTo>
                  <a:pt x="6505" y="1435"/>
                </a:lnTo>
                <a:lnTo>
                  <a:pt x="6172" y="368"/>
                </a:lnTo>
                <a:lnTo>
                  <a:pt x="4437" y="1"/>
                </a:lnTo>
                <a:close/>
              </a:path>
            </a:pathLst>
          </a:custGeom>
          <a:solidFill>
            <a:srgbClr val="FFB7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21"/>
          <p:cNvSpPr/>
          <p:nvPr/>
        </p:nvSpPr>
        <p:spPr>
          <a:xfrm flipH="1">
            <a:off x="7130913" y="1625703"/>
            <a:ext cx="232654" cy="75465"/>
          </a:xfrm>
          <a:custGeom>
            <a:avLst/>
            <a:gdLst/>
            <a:ahLst/>
            <a:cxnLst/>
            <a:rect l="l" t="t" r="r" b="b"/>
            <a:pathLst>
              <a:path w="6172" h="2002" extrusionOk="0">
                <a:moveTo>
                  <a:pt x="1" y="0"/>
                </a:moveTo>
                <a:lnTo>
                  <a:pt x="2736" y="2002"/>
                </a:lnTo>
                <a:lnTo>
                  <a:pt x="6172" y="2002"/>
                </a:lnTo>
                <a:lnTo>
                  <a:pt x="6172" y="0"/>
                </a:lnTo>
                <a:close/>
              </a:path>
            </a:pathLst>
          </a:custGeom>
          <a:solidFill>
            <a:srgbClr val="FB99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21"/>
          <p:cNvSpPr/>
          <p:nvPr/>
        </p:nvSpPr>
        <p:spPr>
          <a:xfrm flipH="1">
            <a:off x="7234009" y="1625703"/>
            <a:ext cx="129558" cy="150931"/>
          </a:xfrm>
          <a:custGeom>
            <a:avLst/>
            <a:gdLst/>
            <a:ahLst/>
            <a:cxnLst/>
            <a:rect l="l" t="t" r="r" b="b"/>
            <a:pathLst>
              <a:path w="3437" h="4004" extrusionOk="0">
                <a:moveTo>
                  <a:pt x="1" y="0"/>
                </a:moveTo>
                <a:lnTo>
                  <a:pt x="1" y="4003"/>
                </a:lnTo>
                <a:lnTo>
                  <a:pt x="3436" y="2002"/>
                </a:lnTo>
                <a:lnTo>
                  <a:pt x="1" y="0"/>
                </a:lnTo>
                <a:close/>
              </a:path>
            </a:pathLst>
          </a:custGeom>
          <a:solidFill>
            <a:srgbClr val="F67A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21"/>
          <p:cNvSpPr/>
          <p:nvPr/>
        </p:nvSpPr>
        <p:spPr>
          <a:xfrm>
            <a:off x="6832306" y="1269878"/>
            <a:ext cx="231410" cy="369713"/>
          </a:xfrm>
          <a:custGeom>
            <a:avLst/>
            <a:gdLst/>
            <a:ahLst/>
            <a:cxnLst/>
            <a:rect l="l" t="t" r="r" b="b"/>
            <a:pathLst>
              <a:path w="6139" h="9808" extrusionOk="0">
                <a:moveTo>
                  <a:pt x="1" y="0"/>
                </a:moveTo>
                <a:lnTo>
                  <a:pt x="1" y="9440"/>
                </a:lnTo>
                <a:lnTo>
                  <a:pt x="3070" y="9807"/>
                </a:lnTo>
                <a:lnTo>
                  <a:pt x="6138" y="9440"/>
                </a:lnTo>
                <a:lnTo>
                  <a:pt x="6138" y="0"/>
                </a:lnTo>
                <a:close/>
              </a:path>
            </a:pathLst>
          </a:custGeom>
          <a:solidFill>
            <a:srgbClr val="084F4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21"/>
          <p:cNvSpPr/>
          <p:nvPr/>
        </p:nvSpPr>
        <p:spPr>
          <a:xfrm flipH="1">
            <a:off x="6899550" y="1687294"/>
            <a:ext cx="231410" cy="89337"/>
          </a:xfrm>
          <a:custGeom>
            <a:avLst/>
            <a:gdLst/>
            <a:ahLst/>
            <a:cxnLst/>
            <a:rect l="l" t="t" r="r" b="b"/>
            <a:pathLst>
              <a:path w="6139" h="2370" extrusionOk="0">
                <a:moveTo>
                  <a:pt x="1702" y="1"/>
                </a:moveTo>
                <a:lnTo>
                  <a:pt x="1" y="368"/>
                </a:lnTo>
                <a:lnTo>
                  <a:pt x="1" y="2369"/>
                </a:lnTo>
                <a:lnTo>
                  <a:pt x="6138" y="2369"/>
                </a:lnTo>
                <a:lnTo>
                  <a:pt x="3437" y="368"/>
                </a:lnTo>
                <a:lnTo>
                  <a:pt x="1702" y="1"/>
                </a:lnTo>
                <a:close/>
              </a:path>
            </a:pathLst>
          </a:custGeom>
          <a:solidFill>
            <a:srgbClr val="FB99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1"/>
          <p:cNvSpPr/>
          <p:nvPr/>
        </p:nvSpPr>
        <p:spPr>
          <a:xfrm flipH="1">
            <a:off x="6899550" y="1625703"/>
            <a:ext cx="231410" cy="75465"/>
          </a:xfrm>
          <a:custGeom>
            <a:avLst/>
            <a:gdLst/>
            <a:ahLst/>
            <a:cxnLst/>
            <a:rect l="l" t="t" r="r" b="b"/>
            <a:pathLst>
              <a:path w="6139" h="2002" extrusionOk="0">
                <a:moveTo>
                  <a:pt x="1" y="0"/>
                </a:moveTo>
                <a:lnTo>
                  <a:pt x="1" y="2002"/>
                </a:lnTo>
                <a:lnTo>
                  <a:pt x="3437" y="2002"/>
                </a:lnTo>
                <a:lnTo>
                  <a:pt x="6138" y="0"/>
                </a:lnTo>
                <a:close/>
              </a:path>
            </a:pathLst>
          </a:custGeom>
          <a:solidFill>
            <a:srgbClr val="F67A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21"/>
          <p:cNvSpPr/>
          <p:nvPr/>
        </p:nvSpPr>
        <p:spPr>
          <a:xfrm flipH="1">
            <a:off x="6899554" y="1625703"/>
            <a:ext cx="129558" cy="150931"/>
          </a:xfrm>
          <a:custGeom>
            <a:avLst/>
            <a:gdLst/>
            <a:ahLst/>
            <a:cxnLst/>
            <a:rect l="l" t="t" r="r" b="b"/>
            <a:pathLst>
              <a:path w="3437" h="4004" extrusionOk="0">
                <a:moveTo>
                  <a:pt x="3436" y="0"/>
                </a:moveTo>
                <a:lnTo>
                  <a:pt x="1" y="2002"/>
                </a:lnTo>
                <a:lnTo>
                  <a:pt x="3436" y="4003"/>
                </a:lnTo>
                <a:lnTo>
                  <a:pt x="3436" y="0"/>
                </a:lnTo>
                <a:close/>
              </a:path>
            </a:pathLst>
          </a:custGeom>
          <a:solidFill>
            <a:srgbClr val="BB491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21"/>
          <p:cNvSpPr/>
          <p:nvPr/>
        </p:nvSpPr>
        <p:spPr>
          <a:xfrm>
            <a:off x="7103887" y="1010849"/>
            <a:ext cx="271668" cy="254027"/>
          </a:xfrm>
          <a:custGeom>
            <a:avLst/>
            <a:gdLst/>
            <a:ahLst/>
            <a:cxnLst/>
            <a:rect l="l" t="t" r="r" b="b"/>
            <a:pathLst>
              <a:path w="7207" h="6739" extrusionOk="0">
                <a:moveTo>
                  <a:pt x="3603" y="1"/>
                </a:moveTo>
                <a:cubicBezTo>
                  <a:pt x="1635" y="1"/>
                  <a:pt x="1" y="1635"/>
                  <a:pt x="1" y="3603"/>
                </a:cubicBezTo>
                <a:lnTo>
                  <a:pt x="1" y="6739"/>
                </a:lnTo>
                <a:lnTo>
                  <a:pt x="868" y="6739"/>
                </a:lnTo>
                <a:lnTo>
                  <a:pt x="868" y="3603"/>
                </a:lnTo>
                <a:cubicBezTo>
                  <a:pt x="868" y="2102"/>
                  <a:pt x="2102" y="868"/>
                  <a:pt x="3603" y="868"/>
                </a:cubicBezTo>
                <a:cubicBezTo>
                  <a:pt x="5138" y="868"/>
                  <a:pt x="6372" y="2102"/>
                  <a:pt x="6372" y="3603"/>
                </a:cubicBezTo>
                <a:lnTo>
                  <a:pt x="6372" y="6739"/>
                </a:lnTo>
                <a:lnTo>
                  <a:pt x="7206" y="6739"/>
                </a:lnTo>
                <a:lnTo>
                  <a:pt x="7206" y="3603"/>
                </a:lnTo>
                <a:cubicBezTo>
                  <a:pt x="7206" y="1635"/>
                  <a:pt x="5605" y="1"/>
                  <a:pt x="3603" y="1"/>
                </a:cubicBezTo>
                <a:close/>
              </a:path>
            </a:pathLst>
          </a:custGeom>
          <a:solidFill>
            <a:srgbClr val="A0CBC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21"/>
          <p:cNvSpPr/>
          <p:nvPr/>
        </p:nvSpPr>
        <p:spPr>
          <a:xfrm>
            <a:off x="7009616" y="1214544"/>
            <a:ext cx="461500" cy="495463"/>
          </a:xfrm>
          <a:custGeom>
            <a:avLst/>
            <a:gdLst/>
            <a:ahLst/>
            <a:cxnLst/>
            <a:rect l="l" t="t" r="r" b="b"/>
            <a:pathLst>
              <a:path w="12243" h="13144" extrusionOk="0">
                <a:moveTo>
                  <a:pt x="0" y="1"/>
                </a:moveTo>
                <a:lnTo>
                  <a:pt x="0" y="13143"/>
                </a:lnTo>
                <a:lnTo>
                  <a:pt x="12242" y="13143"/>
                </a:lnTo>
                <a:lnTo>
                  <a:pt x="12242" y="1"/>
                </a:lnTo>
                <a:close/>
              </a:path>
            </a:pathLst>
          </a:custGeom>
          <a:solidFill>
            <a:srgbClr val="236E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1"/>
          <p:cNvSpPr/>
          <p:nvPr/>
        </p:nvSpPr>
        <p:spPr>
          <a:xfrm flipH="1">
            <a:off x="6763731" y="3051528"/>
            <a:ext cx="462782" cy="472808"/>
          </a:xfrm>
          <a:custGeom>
            <a:avLst/>
            <a:gdLst/>
            <a:ahLst/>
            <a:cxnLst/>
            <a:rect l="l" t="t" r="r" b="b"/>
            <a:pathLst>
              <a:path w="12277" h="12543" extrusionOk="0">
                <a:moveTo>
                  <a:pt x="12276" y="1"/>
                </a:moveTo>
                <a:lnTo>
                  <a:pt x="1" y="34"/>
                </a:lnTo>
                <a:lnTo>
                  <a:pt x="1" y="12543"/>
                </a:lnTo>
                <a:lnTo>
                  <a:pt x="12276" y="12543"/>
                </a:lnTo>
                <a:lnTo>
                  <a:pt x="12276" y="1"/>
                </a:lnTo>
                <a:close/>
              </a:path>
            </a:pathLst>
          </a:custGeom>
          <a:solidFill>
            <a:srgbClr val="B7B7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21"/>
          <p:cNvSpPr/>
          <p:nvPr/>
        </p:nvSpPr>
        <p:spPr>
          <a:xfrm flipH="1">
            <a:off x="6118669" y="2918245"/>
            <a:ext cx="1750330" cy="38"/>
          </a:xfrm>
          <a:custGeom>
            <a:avLst/>
            <a:gdLst/>
            <a:ahLst/>
            <a:cxnLst/>
            <a:rect l="l" t="t" r="r" b="b"/>
            <a:pathLst>
              <a:path w="46434" h="1" fill="none" extrusionOk="0">
                <a:moveTo>
                  <a:pt x="46433" y="1"/>
                </a:moveTo>
                <a:lnTo>
                  <a:pt x="0" y="1"/>
                </a:lnTo>
              </a:path>
            </a:pathLst>
          </a:custGeom>
          <a:noFill/>
          <a:ln w="1567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21"/>
          <p:cNvSpPr/>
          <p:nvPr/>
        </p:nvSpPr>
        <p:spPr>
          <a:xfrm flipH="1">
            <a:off x="5969052" y="1706178"/>
            <a:ext cx="2050834" cy="1316536"/>
          </a:xfrm>
          <a:custGeom>
            <a:avLst/>
            <a:gdLst/>
            <a:ahLst/>
            <a:cxnLst/>
            <a:rect l="l" t="t" r="r" b="b"/>
            <a:pathLst>
              <a:path w="54406" h="34926" extrusionOk="0">
                <a:moveTo>
                  <a:pt x="2669" y="0"/>
                </a:moveTo>
                <a:cubicBezTo>
                  <a:pt x="1201" y="0"/>
                  <a:pt x="0" y="1201"/>
                  <a:pt x="0" y="2669"/>
                </a:cubicBezTo>
                <a:lnTo>
                  <a:pt x="0" y="32257"/>
                </a:lnTo>
                <a:lnTo>
                  <a:pt x="27186" y="34925"/>
                </a:lnTo>
                <a:lnTo>
                  <a:pt x="54406" y="32257"/>
                </a:lnTo>
                <a:lnTo>
                  <a:pt x="54406" y="2669"/>
                </a:lnTo>
                <a:lnTo>
                  <a:pt x="54372" y="2669"/>
                </a:lnTo>
                <a:cubicBezTo>
                  <a:pt x="54372" y="1201"/>
                  <a:pt x="53172" y="0"/>
                  <a:pt x="51737" y="0"/>
                </a:cubicBezTo>
                <a:close/>
              </a:path>
            </a:pathLst>
          </a:custGeom>
          <a:solidFill>
            <a:srgbClr val="2B87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21"/>
          <p:cNvSpPr/>
          <p:nvPr/>
        </p:nvSpPr>
        <p:spPr>
          <a:xfrm flipH="1">
            <a:off x="6396568" y="3486585"/>
            <a:ext cx="1195836" cy="75465"/>
          </a:xfrm>
          <a:custGeom>
            <a:avLst/>
            <a:gdLst/>
            <a:ahLst/>
            <a:cxnLst/>
            <a:rect l="l" t="t" r="r" b="b"/>
            <a:pathLst>
              <a:path w="31724" h="2002" extrusionOk="0">
                <a:moveTo>
                  <a:pt x="1001" y="0"/>
                </a:moveTo>
                <a:cubicBezTo>
                  <a:pt x="434" y="0"/>
                  <a:pt x="1" y="467"/>
                  <a:pt x="1" y="1001"/>
                </a:cubicBezTo>
                <a:cubicBezTo>
                  <a:pt x="1" y="1568"/>
                  <a:pt x="434" y="2002"/>
                  <a:pt x="1001" y="2002"/>
                </a:cubicBezTo>
                <a:lnTo>
                  <a:pt x="30723" y="2002"/>
                </a:lnTo>
                <a:cubicBezTo>
                  <a:pt x="31256" y="2002"/>
                  <a:pt x="31723" y="1568"/>
                  <a:pt x="31723" y="1001"/>
                </a:cubicBezTo>
                <a:cubicBezTo>
                  <a:pt x="31723" y="434"/>
                  <a:pt x="31256" y="0"/>
                  <a:pt x="30723" y="0"/>
                </a:cubicBez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21"/>
          <p:cNvSpPr/>
          <p:nvPr/>
        </p:nvSpPr>
        <p:spPr>
          <a:xfrm flipH="1">
            <a:off x="5970296" y="2922014"/>
            <a:ext cx="2049590" cy="230166"/>
          </a:xfrm>
          <a:custGeom>
            <a:avLst/>
            <a:gdLst/>
            <a:ahLst/>
            <a:cxnLst/>
            <a:rect l="l" t="t" r="r" b="b"/>
            <a:pathLst>
              <a:path w="54373" h="6106" extrusionOk="0">
                <a:moveTo>
                  <a:pt x="0" y="1"/>
                </a:moveTo>
                <a:lnTo>
                  <a:pt x="0" y="3437"/>
                </a:lnTo>
                <a:cubicBezTo>
                  <a:pt x="0" y="4904"/>
                  <a:pt x="1201" y="6105"/>
                  <a:pt x="2669" y="6105"/>
                </a:cubicBezTo>
                <a:lnTo>
                  <a:pt x="51737" y="6105"/>
                </a:lnTo>
                <a:cubicBezTo>
                  <a:pt x="53172" y="6105"/>
                  <a:pt x="54372" y="4904"/>
                  <a:pt x="54372" y="3437"/>
                </a:cubicBezTo>
                <a:lnTo>
                  <a:pt x="54372" y="1"/>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21"/>
          <p:cNvSpPr/>
          <p:nvPr/>
        </p:nvSpPr>
        <p:spPr>
          <a:xfrm flipH="1">
            <a:off x="5995439" y="1678511"/>
            <a:ext cx="1998061" cy="672780"/>
          </a:xfrm>
          <a:custGeom>
            <a:avLst/>
            <a:gdLst/>
            <a:ahLst/>
            <a:cxnLst/>
            <a:rect l="l" t="t" r="r" b="b"/>
            <a:pathLst>
              <a:path w="53006" h="17848" extrusionOk="0">
                <a:moveTo>
                  <a:pt x="5571" y="0"/>
                </a:moveTo>
                <a:cubicBezTo>
                  <a:pt x="4004" y="0"/>
                  <a:pt x="2669" y="1101"/>
                  <a:pt x="2369" y="2669"/>
                </a:cubicBezTo>
                <a:lnTo>
                  <a:pt x="1468" y="7506"/>
                </a:lnTo>
                <a:lnTo>
                  <a:pt x="268" y="14211"/>
                </a:lnTo>
                <a:cubicBezTo>
                  <a:pt x="1" y="15612"/>
                  <a:pt x="801" y="17013"/>
                  <a:pt x="2136" y="17480"/>
                </a:cubicBezTo>
                <a:cubicBezTo>
                  <a:pt x="2850" y="17725"/>
                  <a:pt x="3594" y="17847"/>
                  <a:pt x="4338" y="17847"/>
                </a:cubicBezTo>
                <a:cubicBezTo>
                  <a:pt x="5922" y="17847"/>
                  <a:pt x="7502" y="17291"/>
                  <a:pt x="8774" y="16179"/>
                </a:cubicBezTo>
                <a:cubicBezTo>
                  <a:pt x="10041" y="17280"/>
                  <a:pt x="11617" y="17830"/>
                  <a:pt x="13193" y="17830"/>
                </a:cubicBezTo>
                <a:cubicBezTo>
                  <a:pt x="14770" y="17830"/>
                  <a:pt x="16346" y="17280"/>
                  <a:pt x="17613" y="16179"/>
                </a:cubicBezTo>
                <a:cubicBezTo>
                  <a:pt x="18881" y="17280"/>
                  <a:pt x="20465" y="17830"/>
                  <a:pt x="22050" y="17830"/>
                </a:cubicBezTo>
                <a:cubicBezTo>
                  <a:pt x="23634" y="17830"/>
                  <a:pt x="25219" y="17280"/>
                  <a:pt x="26486" y="16179"/>
                </a:cubicBezTo>
                <a:cubicBezTo>
                  <a:pt x="27754" y="17280"/>
                  <a:pt x="29338" y="17830"/>
                  <a:pt x="30923" y="17830"/>
                </a:cubicBezTo>
                <a:cubicBezTo>
                  <a:pt x="32507" y="17830"/>
                  <a:pt x="34092" y="17280"/>
                  <a:pt x="35359" y="16179"/>
                </a:cubicBezTo>
                <a:cubicBezTo>
                  <a:pt x="36627" y="17280"/>
                  <a:pt x="38203" y="17830"/>
                  <a:pt x="39783" y="17830"/>
                </a:cubicBezTo>
                <a:cubicBezTo>
                  <a:pt x="41364" y="17830"/>
                  <a:pt x="42948" y="17280"/>
                  <a:pt x="44232" y="16179"/>
                </a:cubicBezTo>
                <a:cubicBezTo>
                  <a:pt x="45481" y="17291"/>
                  <a:pt x="47054" y="17847"/>
                  <a:pt x="48636" y="17847"/>
                </a:cubicBezTo>
                <a:cubicBezTo>
                  <a:pt x="49379" y="17847"/>
                  <a:pt x="50123" y="17725"/>
                  <a:pt x="50837" y="17480"/>
                </a:cubicBezTo>
                <a:cubicBezTo>
                  <a:pt x="52205" y="17013"/>
                  <a:pt x="53005" y="15612"/>
                  <a:pt x="52738" y="14211"/>
                </a:cubicBezTo>
                <a:lnTo>
                  <a:pt x="51504" y="7506"/>
                </a:lnTo>
                <a:lnTo>
                  <a:pt x="50604" y="2669"/>
                </a:lnTo>
                <a:cubicBezTo>
                  <a:pt x="50337" y="1101"/>
                  <a:pt x="49002" y="0"/>
                  <a:pt x="47401" y="0"/>
                </a:cubicBezTo>
                <a:close/>
              </a:path>
            </a:pathLst>
          </a:custGeom>
          <a:solidFill>
            <a:srgbClr val="51BF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21"/>
          <p:cNvSpPr/>
          <p:nvPr/>
        </p:nvSpPr>
        <p:spPr>
          <a:xfrm flipH="1">
            <a:off x="6326189" y="1678511"/>
            <a:ext cx="372238" cy="672102"/>
          </a:xfrm>
          <a:custGeom>
            <a:avLst/>
            <a:gdLst/>
            <a:ahLst/>
            <a:cxnLst/>
            <a:rect l="l" t="t" r="r" b="b"/>
            <a:pathLst>
              <a:path w="9875" h="17830" extrusionOk="0">
                <a:moveTo>
                  <a:pt x="1" y="0"/>
                </a:moveTo>
                <a:lnTo>
                  <a:pt x="468" y="7506"/>
                </a:lnTo>
                <a:lnTo>
                  <a:pt x="1001" y="16179"/>
                </a:lnTo>
                <a:cubicBezTo>
                  <a:pt x="2269" y="17280"/>
                  <a:pt x="3853" y="17830"/>
                  <a:pt x="5438" y="17830"/>
                </a:cubicBezTo>
                <a:cubicBezTo>
                  <a:pt x="7022" y="17830"/>
                  <a:pt x="8607" y="17280"/>
                  <a:pt x="9874" y="16179"/>
                </a:cubicBezTo>
                <a:lnTo>
                  <a:pt x="8807" y="7506"/>
                </a:lnTo>
                <a:lnTo>
                  <a:pt x="7906" y="0"/>
                </a:lnTo>
                <a:close/>
              </a:path>
            </a:pathLst>
          </a:custGeom>
          <a:solidFill>
            <a:srgbClr val="89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1"/>
          <p:cNvSpPr/>
          <p:nvPr/>
        </p:nvSpPr>
        <p:spPr>
          <a:xfrm flipH="1">
            <a:off x="6995099" y="1678511"/>
            <a:ext cx="333261" cy="672102"/>
          </a:xfrm>
          <a:custGeom>
            <a:avLst/>
            <a:gdLst/>
            <a:ahLst/>
            <a:cxnLst/>
            <a:rect l="l" t="t" r="r" b="b"/>
            <a:pathLst>
              <a:path w="8841" h="17830" extrusionOk="0">
                <a:moveTo>
                  <a:pt x="968" y="0"/>
                </a:moveTo>
                <a:lnTo>
                  <a:pt x="501" y="7506"/>
                </a:lnTo>
                <a:lnTo>
                  <a:pt x="1" y="16179"/>
                </a:lnTo>
                <a:cubicBezTo>
                  <a:pt x="1268" y="17280"/>
                  <a:pt x="2844" y="17830"/>
                  <a:pt x="4420" y="17830"/>
                </a:cubicBezTo>
                <a:cubicBezTo>
                  <a:pt x="5997" y="17830"/>
                  <a:pt x="7573" y="17280"/>
                  <a:pt x="8840" y="16179"/>
                </a:cubicBezTo>
                <a:lnTo>
                  <a:pt x="8840" y="0"/>
                </a:lnTo>
                <a:close/>
              </a:path>
            </a:pathLst>
          </a:custGeom>
          <a:solidFill>
            <a:srgbClr val="89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21"/>
          <p:cNvSpPr/>
          <p:nvPr/>
        </p:nvSpPr>
        <p:spPr>
          <a:xfrm flipH="1">
            <a:off x="7588581" y="1678511"/>
            <a:ext cx="404920" cy="672780"/>
          </a:xfrm>
          <a:custGeom>
            <a:avLst/>
            <a:gdLst/>
            <a:ahLst/>
            <a:cxnLst/>
            <a:rect l="l" t="t" r="r" b="b"/>
            <a:pathLst>
              <a:path w="10742" h="17848" extrusionOk="0">
                <a:moveTo>
                  <a:pt x="5571" y="0"/>
                </a:moveTo>
                <a:cubicBezTo>
                  <a:pt x="4004" y="0"/>
                  <a:pt x="2669" y="1101"/>
                  <a:pt x="2369" y="2669"/>
                </a:cubicBezTo>
                <a:lnTo>
                  <a:pt x="1502" y="7506"/>
                </a:lnTo>
                <a:lnTo>
                  <a:pt x="268" y="14211"/>
                </a:lnTo>
                <a:cubicBezTo>
                  <a:pt x="1" y="15612"/>
                  <a:pt x="801" y="17013"/>
                  <a:pt x="2136" y="17480"/>
                </a:cubicBezTo>
                <a:cubicBezTo>
                  <a:pt x="2850" y="17725"/>
                  <a:pt x="3594" y="17847"/>
                  <a:pt x="4338" y="17847"/>
                </a:cubicBezTo>
                <a:cubicBezTo>
                  <a:pt x="5922" y="17847"/>
                  <a:pt x="7502" y="17291"/>
                  <a:pt x="8774" y="16179"/>
                </a:cubicBezTo>
                <a:lnTo>
                  <a:pt x="9808" y="7506"/>
                </a:lnTo>
                <a:lnTo>
                  <a:pt x="10742" y="0"/>
                </a:lnTo>
                <a:close/>
              </a:path>
            </a:pathLst>
          </a:custGeom>
          <a:solidFill>
            <a:srgbClr val="89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21"/>
          <p:cNvSpPr/>
          <p:nvPr/>
        </p:nvSpPr>
        <p:spPr>
          <a:xfrm>
            <a:off x="6529287" y="1463509"/>
            <a:ext cx="877690" cy="391086"/>
          </a:xfrm>
          <a:custGeom>
            <a:avLst/>
            <a:gdLst/>
            <a:ahLst/>
            <a:cxnLst/>
            <a:rect l="l" t="t" r="r" b="b"/>
            <a:pathLst>
              <a:path w="23284" h="10375" extrusionOk="0">
                <a:moveTo>
                  <a:pt x="1" y="0"/>
                </a:moveTo>
                <a:lnTo>
                  <a:pt x="1" y="10374"/>
                </a:lnTo>
                <a:lnTo>
                  <a:pt x="23284" y="10374"/>
                </a:lnTo>
                <a:lnTo>
                  <a:pt x="23284" y="0"/>
                </a:lnTo>
                <a:close/>
              </a:path>
            </a:pathLst>
          </a:custGeom>
          <a:solidFill>
            <a:srgbClr val="2E98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21"/>
          <p:cNvSpPr/>
          <p:nvPr/>
        </p:nvSpPr>
        <p:spPr>
          <a:xfrm>
            <a:off x="6588391" y="1522612"/>
            <a:ext cx="760760" cy="272874"/>
          </a:xfrm>
          <a:custGeom>
            <a:avLst/>
            <a:gdLst/>
            <a:ahLst/>
            <a:cxnLst/>
            <a:rect l="l" t="t" r="r" b="b"/>
            <a:pathLst>
              <a:path w="20182" h="7239" extrusionOk="0">
                <a:moveTo>
                  <a:pt x="0" y="0"/>
                </a:moveTo>
                <a:lnTo>
                  <a:pt x="0" y="7239"/>
                </a:lnTo>
                <a:lnTo>
                  <a:pt x="20182" y="7239"/>
                </a:lnTo>
                <a:lnTo>
                  <a:pt x="201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21"/>
          <p:cNvSpPr/>
          <p:nvPr/>
        </p:nvSpPr>
        <p:spPr>
          <a:xfrm>
            <a:off x="6725444" y="1586728"/>
            <a:ext cx="111954" cy="145880"/>
          </a:xfrm>
          <a:custGeom>
            <a:avLst/>
            <a:gdLst/>
            <a:ahLst/>
            <a:cxnLst/>
            <a:rect l="l" t="t" r="r" b="b"/>
            <a:pathLst>
              <a:path w="2970" h="3870" extrusionOk="0">
                <a:moveTo>
                  <a:pt x="1535" y="0"/>
                </a:moveTo>
                <a:cubicBezTo>
                  <a:pt x="1335" y="0"/>
                  <a:pt x="1168" y="34"/>
                  <a:pt x="1001" y="67"/>
                </a:cubicBezTo>
                <a:cubicBezTo>
                  <a:pt x="834" y="134"/>
                  <a:pt x="668" y="201"/>
                  <a:pt x="567" y="301"/>
                </a:cubicBezTo>
                <a:cubicBezTo>
                  <a:pt x="434" y="401"/>
                  <a:pt x="334" y="534"/>
                  <a:pt x="267" y="668"/>
                </a:cubicBezTo>
                <a:cubicBezTo>
                  <a:pt x="201" y="834"/>
                  <a:pt x="134" y="1001"/>
                  <a:pt x="134" y="1201"/>
                </a:cubicBezTo>
                <a:cubicBezTo>
                  <a:pt x="134" y="1335"/>
                  <a:pt x="167" y="1468"/>
                  <a:pt x="201" y="1568"/>
                </a:cubicBezTo>
                <a:cubicBezTo>
                  <a:pt x="267" y="1668"/>
                  <a:pt x="334" y="1768"/>
                  <a:pt x="401" y="1835"/>
                </a:cubicBezTo>
                <a:cubicBezTo>
                  <a:pt x="501" y="1935"/>
                  <a:pt x="601" y="2002"/>
                  <a:pt x="734" y="2069"/>
                </a:cubicBezTo>
                <a:cubicBezTo>
                  <a:pt x="868" y="2102"/>
                  <a:pt x="1034" y="2169"/>
                  <a:pt x="1235" y="2202"/>
                </a:cubicBezTo>
                <a:cubicBezTo>
                  <a:pt x="1368" y="2269"/>
                  <a:pt x="1501" y="2302"/>
                  <a:pt x="1635" y="2335"/>
                </a:cubicBezTo>
                <a:cubicBezTo>
                  <a:pt x="1735" y="2369"/>
                  <a:pt x="1835" y="2402"/>
                  <a:pt x="1935" y="2435"/>
                </a:cubicBezTo>
                <a:cubicBezTo>
                  <a:pt x="2002" y="2502"/>
                  <a:pt x="2069" y="2536"/>
                  <a:pt x="2135" y="2602"/>
                </a:cubicBezTo>
                <a:cubicBezTo>
                  <a:pt x="2169" y="2669"/>
                  <a:pt x="2202" y="2736"/>
                  <a:pt x="2202" y="2802"/>
                </a:cubicBezTo>
                <a:cubicBezTo>
                  <a:pt x="2202" y="3069"/>
                  <a:pt x="2002" y="3203"/>
                  <a:pt x="1602" y="3203"/>
                </a:cubicBezTo>
                <a:cubicBezTo>
                  <a:pt x="1435" y="3203"/>
                  <a:pt x="1301" y="3169"/>
                  <a:pt x="1168" y="3136"/>
                </a:cubicBezTo>
                <a:cubicBezTo>
                  <a:pt x="1034" y="3103"/>
                  <a:pt x="901" y="3069"/>
                  <a:pt x="801" y="3003"/>
                </a:cubicBezTo>
                <a:cubicBezTo>
                  <a:pt x="668" y="2969"/>
                  <a:pt x="567" y="2902"/>
                  <a:pt x="501" y="2869"/>
                </a:cubicBezTo>
                <a:cubicBezTo>
                  <a:pt x="401" y="2802"/>
                  <a:pt x="334" y="2769"/>
                  <a:pt x="301" y="2736"/>
                </a:cubicBezTo>
                <a:lnTo>
                  <a:pt x="0" y="3369"/>
                </a:lnTo>
                <a:cubicBezTo>
                  <a:pt x="201" y="3536"/>
                  <a:pt x="467" y="3636"/>
                  <a:pt x="734" y="3736"/>
                </a:cubicBezTo>
                <a:cubicBezTo>
                  <a:pt x="1001" y="3803"/>
                  <a:pt x="1301" y="3870"/>
                  <a:pt x="1568" y="3870"/>
                </a:cubicBezTo>
                <a:cubicBezTo>
                  <a:pt x="1768" y="3870"/>
                  <a:pt x="1935" y="3836"/>
                  <a:pt x="2102" y="3803"/>
                </a:cubicBezTo>
                <a:cubicBezTo>
                  <a:pt x="2269" y="3770"/>
                  <a:pt x="2435" y="3703"/>
                  <a:pt x="2569" y="3603"/>
                </a:cubicBezTo>
                <a:cubicBezTo>
                  <a:pt x="2702" y="3503"/>
                  <a:pt x="2802" y="3403"/>
                  <a:pt x="2869" y="3236"/>
                </a:cubicBezTo>
                <a:cubicBezTo>
                  <a:pt x="2936" y="3103"/>
                  <a:pt x="2969" y="2936"/>
                  <a:pt x="2969" y="2736"/>
                </a:cubicBezTo>
                <a:cubicBezTo>
                  <a:pt x="2969" y="2536"/>
                  <a:pt x="2969" y="2402"/>
                  <a:pt x="2902" y="2302"/>
                </a:cubicBezTo>
                <a:cubicBezTo>
                  <a:pt x="2836" y="2169"/>
                  <a:pt x="2769" y="2069"/>
                  <a:pt x="2669" y="1968"/>
                </a:cubicBezTo>
                <a:cubicBezTo>
                  <a:pt x="2569" y="1902"/>
                  <a:pt x="2435" y="1835"/>
                  <a:pt x="2269" y="1768"/>
                </a:cubicBezTo>
                <a:cubicBezTo>
                  <a:pt x="2135" y="1702"/>
                  <a:pt x="1968" y="1668"/>
                  <a:pt x="1768" y="1602"/>
                </a:cubicBezTo>
                <a:cubicBezTo>
                  <a:pt x="1635" y="1568"/>
                  <a:pt x="1501" y="1535"/>
                  <a:pt x="1401" y="1501"/>
                </a:cubicBezTo>
                <a:cubicBezTo>
                  <a:pt x="1301" y="1468"/>
                  <a:pt x="1201" y="1435"/>
                  <a:pt x="1135" y="1401"/>
                </a:cubicBezTo>
                <a:cubicBezTo>
                  <a:pt x="1068" y="1368"/>
                  <a:pt x="1001" y="1301"/>
                  <a:pt x="968" y="1268"/>
                </a:cubicBezTo>
                <a:cubicBezTo>
                  <a:pt x="934" y="1201"/>
                  <a:pt x="901" y="1135"/>
                  <a:pt x="901" y="1068"/>
                </a:cubicBezTo>
                <a:cubicBezTo>
                  <a:pt x="901" y="934"/>
                  <a:pt x="968" y="834"/>
                  <a:pt x="1068" y="734"/>
                </a:cubicBezTo>
                <a:cubicBezTo>
                  <a:pt x="1168" y="668"/>
                  <a:pt x="1301" y="634"/>
                  <a:pt x="1501" y="634"/>
                </a:cubicBezTo>
                <a:cubicBezTo>
                  <a:pt x="1635" y="634"/>
                  <a:pt x="1735" y="634"/>
                  <a:pt x="1835" y="668"/>
                </a:cubicBezTo>
                <a:cubicBezTo>
                  <a:pt x="1968" y="701"/>
                  <a:pt x="2069" y="734"/>
                  <a:pt x="2169" y="768"/>
                </a:cubicBezTo>
                <a:cubicBezTo>
                  <a:pt x="2269" y="834"/>
                  <a:pt x="2335" y="868"/>
                  <a:pt x="2402" y="901"/>
                </a:cubicBezTo>
                <a:cubicBezTo>
                  <a:pt x="2469" y="934"/>
                  <a:pt x="2502" y="968"/>
                  <a:pt x="2536" y="1001"/>
                </a:cubicBezTo>
                <a:lnTo>
                  <a:pt x="2869" y="434"/>
                </a:lnTo>
                <a:cubicBezTo>
                  <a:pt x="2702" y="301"/>
                  <a:pt x="2502" y="201"/>
                  <a:pt x="2269" y="134"/>
                </a:cubicBezTo>
                <a:cubicBezTo>
                  <a:pt x="2035" y="34"/>
                  <a:pt x="1802" y="0"/>
                  <a:pt x="153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21"/>
          <p:cNvSpPr/>
          <p:nvPr/>
        </p:nvSpPr>
        <p:spPr>
          <a:xfrm>
            <a:off x="6844895" y="1586728"/>
            <a:ext cx="134571" cy="143392"/>
          </a:xfrm>
          <a:custGeom>
            <a:avLst/>
            <a:gdLst/>
            <a:ahLst/>
            <a:cxnLst/>
            <a:rect l="l" t="t" r="r" b="b"/>
            <a:pathLst>
              <a:path w="3570" h="3804" extrusionOk="0">
                <a:moveTo>
                  <a:pt x="1802" y="868"/>
                </a:moveTo>
                <a:lnTo>
                  <a:pt x="2302" y="2335"/>
                </a:lnTo>
                <a:lnTo>
                  <a:pt x="1235" y="2335"/>
                </a:lnTo>
                <a:lnTo>
                  <a:pt x="1802" y="868"/>
                </a:lnTo>
                <a:close/>
                <a:moveTo>
                  <a:pt x="1468" y="0"/>
                </a:moveTo>
                <a:lnTo>
                  <a:pt x="0" y="3803"/>
                </a:lnTo>
                <a:lnTo>
                  <a:pt x="768" y="3803"/>
                </a:lnTo>
                <a:lnTo>
                  <a:pt x="1101" y="2869"/>
                </a:lnTo>
                <a:lnTo>
                  <a:pt x="2435" y="2869"/>
                </a:lnTo>
                <a:lnTo>
                  <a:pt x="2802" y="3803"/>
                </a:lnTo>
                <a:lnTo>
                  <a:pt x="3570" y="3803"/>
                </a:lnTo>
                <a:lnTo>
                  <a:pt x="210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21"/>
          <p:cNvSpPr/>
          <p:nvPr/>
        </p:nvSpPr>
        <p:spPr>
          <a:xfrm>
            <a:off x="6994501" y="1586728"/>
            <a:ext cx="100646" cy="143392"/>
          </a:xfrm>
          <a:custGeom>
            <a:avLst/>
            <a:gdLst/>
            <a:ahLst/>
            <a:cxnLst/>
            <a:rect l="l" t="t" r="r" b="b"/>
            <a:pathLst>
              <a:path w="2670" h="3804" extrusionOk="0">
                <a:moveTo>
                  <a:pt x="1" y="0"/>
                </a:moveTo>
                <a:lnTo>
                  <a:pt x="1" y="3803"/>
                </a:lnTo>
                <a:lnTo>
                  <a:pt x="2669" y="3803"/>
                </a:lnTo>
                <a:lnTo>
                  <a:pt x="2669" y="3169"/>
                </a:lnTo>
                <a:lnTo>
                  <a:pt x="735" y="3169"/>
                </a:lnTo>
                <a:lnTo>
                  <a:pt x="73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21"/>
          <p:cNvSpPr/>
          <p:nvPr/>
        </p:nvSpPr>
        <p:spPr>
          <a:xfrm>
            <a:off x="7111464" y="1586728"/>
            <a:ext cx="99364" cy="143392"/>
          </a:xfrm>
          <a:custGeom>
            <a:avLst/>
            <a:gdLst/>
            <a:ahLst/>
            <a:cxnLst/>
            <a:rect l="l" t="t" r="r" b="b"/>
            <a:pathLst>
              <a:path w="2636" h="3804" extrusionOk="0">
                <a:moveTo>
                  <a:pt x="0" y="0"/>
                </a:moveTo>
                <a:lnTo>
                  <a:pt x="0" y="3803"/>
                </a:lnTo>
                <a:lnTo>
                  <a:pt x="2635" y="3803"/>
                </a:lnTo>
                <a:lnTo>
                  <a:pt x="2635" y="3169"/>
                </a:lnTo>
                <a:lnTo>
                  <a:pt x="767" y="3169"/>
                </a:lnTo>
                <a:lnTo>
                  <a:pt x="767" y="2169"/>
                </a:lnTo>
                <a:lnTo>
                  <a:pt x="2335" y="2169"/>
                </a:lnTo>
                <a:lnTo>
                  <a:pt x="2335" y="1568"/>
                </a:lnTo>
                <a:lnTo>
                  <a:pt x="767" y="1568"/>
                </a:lnTo>
                <a:lnTo>
                  <a:pt x="767" y="668"/>
                </a:lnTo>
                <a:lnTo>
                  <a:pt x="2602" y="668"/>
                </a:lnTo>
                <a:lnTo>
                  <a:pt x="260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09"/>
        <p:cNvGrpSpPr/>
        <p:nvPr/>
      </p:nvGrpSpPr>
      <p:grpSpPr>
        <a:xfrm>
          <a:off x="0" y="0"/>
          <a:ext cx="0" cy="0"/>
          <a:chOff x="0" y="0"/>
          <a:chExt cx="0" cy="0"/>
        </a:xfrm>
      </p:grpSpPr>
      <p:sp>
        <p:nvSpPr>
          <p:cNvPr id="310" name="Google Shape;310;p22"/>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New Horizon for Lidl</a:t>
            </a:r>
            <a:endParaRPr dirty="0"/>
          </a:p>
        </p:txBody>
      </p:sp>
      <p:sp>
        <p:nvSpPr>
          <p:cNvPr id="343" name="Google Shape;343;p22"/>
          <p:cNvSpPr txBox="1">
            <a:spLocks noGrp="1"/>
          </p:cNvSpPr>
          <p:nvPr>
            <p:ph type="ctrTitle" idx="4294967295"/>
          </p:nvPr>
        </p:nvSpPr>
        <p:spPr>
          <a:xfrm>
            <a:off x="0" y="3355975"/>
            <a:ext cx="1181100" cy="360363"/>
          </a:xfrm>
          <a:prstGeom prst="rect">
            <a:avLst/>
          </a:prstGeom>
          <a:noFill/>
        </p:spPr>
        <p:txBody>
          <a:bodyPr spcFirstLastPara="1" wrap="square" lIns="91425" tIns="91425" rIns="91425" bIns="91425" anchor="ctr" anchorCtr="0">
            <a:noAutofit/>
          </a:bodyPr>
          <a:lstStyle/>
          <a:p>
            <a:pPr marL="0" lvl="0" indent="0" algn="ctr" rtl="0">
              <a:spcBef>
                <a:spcPts val="0"/>
              </a:spcBef>
              <a:spcAft>
                <a:spcPts val="0"/>
              </a:spcAft>
              <a:buNone/>
            </a:pPr>
            <a:r>
              <a:rPr lang="en" sz="2500">
                <a:solidFill>
                  <a:schemeClr val="lt1"/>
                </a:solidFill>
              </a:rPr>
              <a:t>PAY</a:t>
            </a:r>
            <a:endParaRPr sz="2500">
              <a:solidFill>
                <a:schemeClr val="lt1"/>
              </a:solidFill>
            </a:endParaRPr>
          </a:p>
        </p:txBody>
      </p:sp>
      <p:sp>
        <p:nvSpPr>
          <p:cNvPr id="311" name="Google Shape;311;p22"/>
          <p:cNvSpPr/>
          <p:nvPr/>
        </p:nvSpPr>
        <p:spPr>
          <a:xfrm>
            <a:off x="3458250" y="2514000"/>
            <a:ext cx="19200" cy="36700"/>
          </a:xfrm>
          <a:custGeom>
            <a:avLst/>
            <a:gdLst/>
            <a:ahLst/>
            <a:cxnLst/>
            <a:rect l="l" t="t" r="r" b="b"/>
            <a:pathLst>
              <a:path w="768" h="1468" fill="none" extrusionOk="0">
                <a:moveTo>
                  <a:pt x="768" y="1468"/>
                </a:moveTo>
                <a:cubicBezTo>
                  <a:pt x="534" y="968"/>
                  <a:pt x="267" y="467"/>
                  <a:pt x="0" y="0"/>
                </a:cubicBezTo>
              </a:path>
            </a:pathLst>
          </a:custGeom>
          <a:noFill/>
          <a:ln w="417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22"/>
          <p:cNvSpPr/>
          <p:nvPr/>
        </p:nvSpPr>
        <p:spPr>
          <a:xfrm>
            <a:off x="458438" y="2381966"/>
            <a:ext cx="1831569" cy="2761480"/>
          </a:xfrm>
          <a:custGeom>
            <a:avLst/>
            <a:gdLst/>
            <a:ahLst/>
            <a:cxnLst/>
            <a:rect l="l" t="t" r="r" b="b"/>
            <a:pathLst>
              <a:path w="50304" h="75844" extrusionOk="0">
                <a:moveTo>
                  <a:pt x="10290" y="0"/>
                </a:moveTo>
                <a:cubicBezTo>
                  <a:pt x="9560" y="0"/>
                  <a:pt x="8996" y="196"/>
                  <a:pt x="8707" y="423"/>
                </a:cubicBezTo>
                <a:cubicBezTo>
                  <a:pt x="7473" y="1424"/>
                  <a:pt x="9307" y="13999"/>
                  <a:pt x="9374" y="17902"/>
                </a:cubicBezTo>
                <a:cubicBezTo>
                  <a:pt x="9541" y="27309"/>
                  <a:pt x="7539" y="33780"/>
                  <a:pt x="7139" y="36315"/>
                </a:cubicBezTo>
                <a:cubicBezTo>
                  <a:pt x="6572" y="40018"/>
                  <a:pt x="7206" y="46489"/>
                  <a:pt x="9307" y="53494"/>
                </a:cubicBezTo>
                <a:lnTo>
                  <a:pt x="1" y="75844"/>
                </a:lnTo>
                <a:lnTo>
                  <a:pt x="30289" y="75844"/>
                </a:lnTo>
                <a:lnTo>
                  <a:pt x="30856" y="60066"/>
                </a:lnTo>
                <a:cubicBezTo>
                  <a:pt x="32224" y="60032"/>
                  <a:pt x="33591" y="59832"/>
                  <a:pt x="34926" y="59499"/>
                </a:cubicBezTo>
                <a:cubicBezTo>
                  <a:pt x="47902" y="56129"/>
                  <a:pt x="50303" y="47723"/>
                  <a:pt x="50303" y="47723"/>
                </a:cubicBezTo>
                <a:cubicBezTo>
                  <a:pt x="50303" y="47723"/>
                  <a:pt x="22050" y="24840"/>
                  <a:pt x="19081" y="11965"/>
                </a:cubicBezTo>
                <a:cubicBezTo>
                  <a:pt x="16834" y="2084"/>
                  <a:pt x="12672" y="0"/>
                  <a:pt x="10290" y="0"/>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22"/>
          <p:cNvSpPr/>
          <p:nvPr/>
        </p:nvSpPr>
        <p:spPr>
          <a:xfrm>
            <a:off x="2129694" y="2351891"/>
            <a:ext cx="521064" cy="555070"/>
          </a:xfrm>
          <a:custGeom>
            <a:avLst/>
            <a:gdLst/>
            <a:ahLst/>
            <a:cxnLst/>
            <a:rect l="l" t="t" r="r" b="b"/>
            <a:pathLst>
              <a:path w="14311" h="15245" extrusionOk="0">
                <a:moveTo>
                  <a:pt x="9564" y="0"/>
                </a:moveTo>
                <a:cubicBezTo>
                  <a:pt x="8587" y="0"/>
                  <a:pt x="7664" y="385"/>
                  <a:pt x="7038" y="1149"/>
                </a:cubicBezTo>
                <a:lnTo>
                  <a:pt x="1201" y="9188"/>
                </a:lnTo>
                <a:cubicBezTo>
                  <a:pt x="0" y="10656"/>
                  <a:pt x="400" y="12924"/>
                  <a:pt x="2102" y="14292"/>
                </a:cubicBezTo>
                <a:cubicBezTo>
                  <a:pt x="2896" y="14927"/>
                  <a:pt x="3834" y="15245"/>
                  <a:pt x="4728" y="15245"/>
                </a:cubicBezTo>
                <a:cubicBezTo>
                  <a:pt x="5712" y="15245"/>
                  <a:pt x="6643" y="14860"/>
                  <a:pt x="7272" y="14091"/>
                </a:cubicBezTo>
                <a:lnTo>
                  <a:pt x="13109" y="6052"/>
                </a:lnTo>
                <a:cubicBezTo>
                  <a:pt x="14310" y="4618"/>
                  <a:pt x="13877" y="2316"/>
                  <a:pt x="12209" y="982"/>
                </a:cubicBezTo>
                <a:cubicBezTo>
                  <a:pt x="11409" y="326"/>
                  <a:pt x="10464" y="0"/>
                  <a:pt x="956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22"/>
          <p:cNvSpPr/>
          <p:nvPr/>
        </p:nvSpPr>
        <p:spPr>
          <a:xfrm>
            <a:off x="963711" y="1702615"/>
            <a:ext cx="1473258" cy="2699947"/>
          </a:xfrm>
          <a:custGeom>
            <a:avLst/>
            <a:gdLst/>
            <a:ahLst/>
            <a:cxnLst/>
            <a:rect l="l" t="t" r="r" b="b"/>
            <a:pathLst>
              <a:path w="40463" h="74154" extrusionOk="0">
                <a:moveTo>
                  <a:pt x="3369" y="1"/>
                </a:moveTo>
                <a:cubicBezTo>
                  <a:pt x="1668" y="1"/>
                  <a:pt x="267" y="1368"/>
                  <a:pt x="267" y="3103"/>
                </a:cubicBezTo>
                <a:lnTo>
                  <a:pt x="34" y="70918"/>
                </a:lnTo>
                <a:cubicBezTo>
                  <a:pt x="0" y="72653"/>
                  <a:pt x="1401" y="74054"/>
                  <a:pt x="3136" y="74054"/>
                </a:cubicBezTo>
                <a:lnTo>
                  <a:pt x="37093" y="74154"/>
                </a:lnTo>
                <a:cubicBezTo>
                  <a:pt x="38795" y="74154"/>
                  <a:pt x="40196" y="72786"/>
                  <a:pt x="40229" y="71051"/>
                </a:cubicBezTo>
                <a:lnTo>
                  <a:pt x="40462" y="3236"/>
                </a:lnTo>
                <a:cubicBezTo>
                  <a:pt x="40462" y="1502"/>
                  <a:pt x="39061" y="101"/>
                  <a:pt x="37327" y="101"/>
                </a:cubicBezTo>
                <a:lnTo>
                  <a:pt x="336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22"/>
          <p:cNvSpPr/>
          <p:nvPr/>
        </p:nvSpPr>
        <p:spPr>
          <a:xfrm>
            <a:off x="964912" y="1926104"/>
            <a:ext cx="1470855" cy="2034372"/>
          </a:xfrm>
          <a:custGeom>
            <a:avLst/>
            <a:gdLst/>
            <a:ahLst/>
            <a:cxnLst/>
            <a:rect l="l" t="t" r="r" b="b"/>
            <a:pathLst>
              <a:path w="40397" h="55874" extrusionOk="0">
                <a:moveTo>
                  <a:pt x="201" y="0"/>
                </a:moveTo>
                <a:lnTo>
                  <a:pt x="1" y="55740"/>
                </a:lnTo>
                <a:lnTo>
                  <a:pt x="40196" y="55874"/>
                </a:lnTo>
                <a:lnTo>
                  <a:pt x="40396" y="134"/>
                </a:lnTo>
                <a:lnTo>
                  <a:pt x="20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22"/>
          <p:cNvSpPr/>
          <p:nvPr/>
        </p:nvSpPr>
        <p:spPr>
          <a:xfrm>
            <a:off x="1100943" y="2076699"/>
            <a:ext cx="1065175" cy="765193"/>
          </a:xfrm>
          <a:custGeom>
            <a:avLst/>
            <a:gdLst/>
            <a:ahLst/>
            <a:cxnLst/>
            <a:rect l="l" t="t" r="r" b="b"/>
            <a:pathLst>
              <a:path w="29255" h="21016" extrusionOk="0">
                <a:moveTo>
                  <a:pt x="27387" y="7639"/>
                </a:moveTo>
                <a:lnTo>
                  <a:pt x="24385" y="19415"/>
                </a:lnTo>
                <a:lnTo>
                  <a:pt x="8173" y="19415"/>
                </a:lnTo>
                <a:lnTo>
                  <a:pt x="6505" y="7639"/>
                </a:lnTo>
                <a:close/>
                <a:moveTo>
                  <a:pt x="2903" y="1"/>
                </a:moveTo>
                <a:cubicBezTo>
                  <a:pt x="1302" y="1"/>
                  <a:pt x="1" y="1302"/>
                  <a:pt x="1" y="2869"/>
                </a:cubicBezTo>
                <a:lnTo>
                  <a:pt x="1" y="4737"/>
                </a:lnTo>
                <a:cubicBezTo>
                  <a:pt x="1" y="5171"/>
                  <a:pt x="368" y="5538"/>
                  <a:pt x="801" y="5538"/>
                </a:cubicBezTo>
                <a:cubicBezTo>
                  <a:pt x="1268" y="5538"/>
                  <a:pt x="1602" y="5171"/>
                  <a:pt x="1602" y="4737"/>
                </a:cubicBezTo>
                <a:lnTo>
                  <a:pt x="1602" y="2869"/>
                </a:lnTo>
                <a:cubicBezTo>
                  <a:pt x="1602" y="2169"/>
                  <a:pt x="2202" y="1602"/>
                  <a:pt x="2903" y="1602"/>
                </a:cubicBezTo>
                <a:cubicBezTo>
                  <a:pt x="3503" y="1602"/>
                  <a:pt x="4070" y="2069"/>
                  <a:pt x="4170" y="2703"/>
                </a:cubicBezTo>
                <a:lnTo>
                  <a:pt x="6672" y="20315"/>
                </a:lnTo>
                <a:cubicBezTo>
                  <a:pt x="6739" y="20715"/>
                  <a:pt x="7072" y="21016"/>
                  <a:pt x="7473" y="21016"/>
                </a:cubicBezTo>
                <a:lnTo>
                  <a:pt x="25018" y="21016"/>
                </a:lnTo>
                <a:cubicBezTo>
                  <a:pt x="25385" y="21016"/>
                  <a:pt x="25686" y="20749"/>
                  <a:pt x="25786" y="20382"/>
                </a:cubicBezTo>
                <a:lnTo>
                  <a:pt x="29188" y="7039"/>
                </a:lnTo>
                <a:cubicBezTo>
                  <a:pt x="29255" y="6805"/>
                  <a:pt x="29188" y="6539"/>
                  <a:pt x="29055" y="6338"/>
                </a:cubicBezTo>
                <a:cubicBezTo>
                  <a:pt x="28888" y="6138"/>
                  <a:pt x="28654" y="6038"/>
                  <a:pt x="28421" y="6038"/>
                </a:cubicBezTo>
                <a:lnTo>
                  <a:pt x="6272" y="6038"/>
                </a:lnTo>
                <a:lnTo>
                  <a:pt x="5738" y="2469"/>
                </a:lnTo>
                <a:cubicBezTo>
                  <a:pt x="5538" y="1068"/>
                  <a:pt x="4304" y="1"/>
                  <a:pt x="29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22"/>
          <p:cNvSpPr/>
          <p:nvPr/>
        </p:nvSpPr>
        <p:spPr>
          <a:xfrm>
            <a:off x="1517555" y="2302518"/>
            <a:ext cx="112980" cy="539378"/>
          </a:xfrm>
          <a:custGeom>
            <a:avLst/>
            <a:gdLst/>
            <a:ahLst/>
            <a:cxnLst/>
            <a:rect l="l" t="t" r="r" b="b"/>
            <a:pathLst>
              <a:path w="3103" h="14814" extrusionOk="0">
                <a:moveTo>
                  <a:pt x="798" y="1"/>
                </a:moveTo>
                <a:cubicBezTo>
                  <a:pt x="777" y="1"/>
                  <a:pt x="756" y="2"/>
                  <a:pt x="734" y="3"/>
                </a:cubicBezTo>
                <a:cubicBezTo>
                  <a:pt x="300" y="70"/>
                  <a:pt x="0" y="470"/>
                  <a:pt x="33" y="904"/>
                </a:cubicBezTo>
                <a:lnTo>
                  <a:pt x="1468" y="14080"/>
                </a:lnTo>
                <a:cubicBezTo>
                  <a:pt x="1501" y="14513"/>
                  <a:pt x="1868" y="14814"/>
                  <a:pt x="2268" y="14814"/>
                </a:cubicBezTo>
                <a:lnTo>
                  <a:pt x="2368" y="14814"/>
                </a:lnTo>
                <a:cubicBezTo>
                  <a:pt x="2802" y="14747"/>
                  <a:pt x="3102" y="14347"/>
                  <a:pt x="3069" y="13913"/>
                </a:cubicBezTo>
                <a:lnTo>
                  <a:pt x="1635" y="737"/>
                </a:lnTo>
                <a:cubicBezTo>
                  <a:pt x="1603" y="323"/>
                  <a:pt x="1237" y="1"/>
                  <a:pt x="79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2"/>
          <p:cNvSpPr/>
          <p:nvPr/>
        </p:nvSpPr>
        <p:spPr>
          <a:xfrm>
            <a:off x="1784738" y="2302518"/>
            <a:ext cx="106936" cy="539378"/>
          </a:xfrm>
          <a:custGeom>
            <a:avLst/>
            <a:gdLst/>
            <a:ahLst/>
            <a:cxnLst/>
            <a:rect l="l" t="t" r="r" b="b"/>
            <a:pathLst>
              <a:path w="2937" h="14814" extrusionOk="0">
                <a:moveTo>
                  <a:pt x="2109" y="1"/>
                </a:moveTo>
                <a:cubicBezTo>
                  <a:pt x="1699" y="1"/>
                  <a:pt x="1333" y="323"/>
                  <a:pt x="1302" y="737"/>
                </a:cubicBezTo>
                <a:lnTo>
                  <a:pt x="34" y="13913"/>
                </a:lnTo>
                <a:cubicBezTo>
                  <a:pt x="1" y="14380"/>
                  <a:pt x="334" y="14747"/>
                  <a:pt x="768" y="14814"/>
                </a:cubicBezTo>
                <a:lnTo>
                  <a:pt x="835" y="14814"/>
                </a:lnTo>
                <a:cubicBezTo>
                  <a:pt x="1235" y="14814"/>
                  <a:pt x="1602" y="14480"/>
                  <a:pt x="1635" y="14080"/>
                </a:cubicBezTo>
                <a:lnTo>
                  <a:pt x="2903" y="904"/>
                </a:lnTo>
                <a:cubicBezTo>
                  <a:pt x="2936" y="437"/>
                  <a:pt x="2603" y="70"/>
                  <a:pt x="2169" y="3"/>
                </a:cubicBezTo>
                <a:cubicBezTo>
                  <a:pt x="2149" y="2"/>
                  <a:pt x="2129" y="1"/>
                  <a:pt x="210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22"/>
          <p:cNvSpPr/>
          <p:nvPr/>
        </p:nvSpPr>
        <p:spPr>
          <a:xfrm>
            <a:off x="1325634" y="2459302"/>
            <a:ext cx="772475" cy="58329"/>
          </a:xfrm>
          <a:custGeom>
            <a:avLst/>
            <a:gdLst/>
            <a:ahLst/>
            <a:cxnLst/>
            <a:rect l="l" t="t" r="r" b="b"/>
            <a:pathLst>
              <a:path w="21216" h="1602" extrusionOk="0">
                <a:moveTo>
                  <a:pt x="801" y="0"/>
                </a:moveTo>
                <a:cubicBezTo>
                  <a:pt x="334" y="0"/>
                  <a:pt x="1" y="367"/>
                  <a:pt x="1" y="801"/>
                </a:cubicBezTo>
                <a:cubicBezTo>
                  <a:pt x="1" y="1268"/>
                  <a:pt x="334" y="1601"/>
                  <a:pt x="801" y="1601"/>
                </a:cubicBezTo>
                <a:lnTo>
                  <a:pt x="20415" y="1601"/>
                </a:lnTo>
                <a:cubicBezTo>
                  <a:pt x="20849" y="1601"/>
                  <a:pt x="21216" y="1268"/>
                  <a:pt x="21216" y="801"/>
                </a:cubicBezTo>
                <a:cubicBezTo>
                  <a:pt x="21216" y="367"/>
                  <a:pt x="20849" y="0"/>
                  <a:pt x="204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22"/>
          <p:cNvSpPr/>
          <p:nvPr/>
        </p:nvSpPr>
        <p:spPr>
          <a:xfrm>
            <a:off x="1345077" y="2617179"/>
            <a:ext cx="733625" cy="58329"/>
          </a:xfrm>
          <a:custGeom>
            <a:avLst/>
            <a:gdLst/>
            <a:ahLst/>
            <a:cxnLst/>
            <a:rect l="l" t="t" r="r" b="b"/>
            <a:pathLst>
              <a:path w="20149" h="1602" extrusionOk="0">
                <a:moveTo>
                  <a:pt x="801" y="1"/>
                </a:moveTo>
                <a:cubicBezTo>
                  <a:pt x="367" y="1"/>
                  <a:pt x="0" y="334"/>
                  <a:pt x="0" y="801"/>
                </a:cubicBezTo>
                <a:cubicBezTo>
                  <a:pt x="0" y="1235"/>
                  <a:pt x="367" y="1602"/>
                  <a:pt x="801" y="1602"/>
                </a:cubicBezTo>
                <a:lnTo>
                  <a:pt x="19348" y="1602"/>
                </a:lnTo>
                <a:cubicBezTo>
                  <a:pt x="19781" y="1602"/>
                  <a:pt x="20148" y="1235"/>
                  <a:pt x="20148" y="801"/>
                </a:cubicBezTo>
                <a:cubicBezTo>
                  <a:pt x="20148" y="334"/>
                  <a:pt x="19781" y="1"/>
                  <a:pt x="1934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22"/>
          <p:cNvSpPr/>
          <p:nvPr/>
        </p:nvSpPr>
        <p:spPr>
          <a:xfrm>
            <a:off x="1453181" y="2871035"/>
            <a:ext cx="166430" cy="166430"/>
          </a:xfrm>
          <a:custGeom>
            <a:avLst/>
            <a:gdLst/>
            <a:ahLst/>
            <a:cxnLst/>
            <a:rect l="l" t="t" r="r" b="b"/>
            <a:pathLst>
              <a:path w="4571" h="4571" extrusionOk="0">
                <a:moveTo>
                  <a:pt x="2302" y="1601"/>
                </a:moveTo>
                <a:cubicBezTo>
                  <a:pt x="2669" y="1601"/>
                  <a:pt x="2969" y="1902"/>
                  <a:pt x="2969" y="2269"/>
                </a:cubicBezTo>
                <a:cubicBezTo>
                  <a:pt x="2969" y="2635"/>
                  <a:pt x="2669" y="2936"/>
                  <a:pt x="2302" y="2936"/>
                </a:cubicBezTo>
                <a:cubicBezTo>
                  <a:pt x="1935" y="2936"/>
                  <a:pt x="1635" y="2635"/>
                  <a:pt x="1635" y="2269"/>
                </a:cubicBezTo>
                <a:cubicBezTo>
                  <a:pt x="1635" y="1902"/>
                  <a:pt x="1935" y="1601"/>
                  <a:pt x="2302" y="1601"/>
                </a:cubicBezTo>
                <a:close/>
                <a:moveTo>
                  <a:pt x="2302" y="0"/>
                </a:moveTo>
                <a:cubicBezTo>
                  <a:pt x="1034" y="0"/>
                  <a:pt x="0" y="1034"/>
                  <a:pt x="0" y="2269"/>
                </a:cubicBezTo>
                <a:cubicBezTo>
                  <a:pt x="0" y="3536"/>
                  <a:pt x="1034" y="4570"/>
                  <a:pt x="2302" y="4570"/>
                </a:cubicBezTo>
                <a:cubicBezTo>
                  <a:pt x="3536" y="4570"/>
                  <a:pt x="4570" y="3536"/>
                  <a:pt x="4570" y="2269"/>
                </a:cubicBezTo>
                <a:cubicBezTo>
                  <a:pt x="4570" y="1034"/>
                  <a:pt x="3536" y="0"/>
                  <a:pt x="230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2" name="Google Shape;322;p22"/>
          <p:cNvGrpSpPr/>
          <p:nvPr/>
        </p:nvGrpSpPr>
        <p:grpSpPr>
          <a:xfrm>
            <a:off x="3514681" y="1194845"/>
            <a:ext cx="1567540" cy="3104651"/>
            <a:chOff x="2678318" y="1487495"/>
            <a:chExt cx="1567540" cy="3104651"/>
          </a:xfrm>
        </p:grpSpPr>
        <p:sp>
          <p:nvSpPr>
            <p:cNvPr id="323" name="Google Shape;323;p22"/>
            <p:cNvSpPr/>
            <p:nvPr/>
          </p:nvSpPr>
          <p:spPr>
            <a:xfrm>
              <a:off x="2703018" y="1512454"/>
              <a:ext cx="1542840" cy="3054501"/>
            </a:xfrm>
            <a:custGeom>
              <a:avLst/>
              <a:gdLst/>
              <a:ahLst/>
              <a:cxnLst/>
              <a:rect l="l" t="t" r="r" b="b"/>
              <a:pathLst>
                <a:path w="71403" h="141363" extrusionOk="0">
                  <a:moveTo>
                    <a:pt x="727" y="0"/>
                  </a:moveTo>
                  <a:cubicBezTo>
                    <a:pt x="322" y="0"/>
                    <a:pt x="1" y="322"/>
                    <a:pt x="1" y="714"/>
                  </a:cubicBezTo>
                  <a:cubicBezTo>
                    <a:pt x="1" y="1107"/>
                    <a:pt x="322" y="1429"/>
                    <a:pt x="727" y="1429"/>
                  </a:cubicBezTo>
                  <a:cubicBezTo>
                    <a:pt x="10074" y="1429"/>
                    <a:pt x="19134" y="3262"/>
                    <a:pt x="27683" y="6870"/>
                  </a:cubicBezTo>
                  <a:cubicBezTo>
                    <a:pt x="35922" y="10359"/>
                    <a:pt x="43328" y="15359"/>
                    <a:pt x="49686" y="21717"/>
                  </a:cubicBezTo>
                  <a:cubicBezTo>
                    <a:pt x="56044" y="28075"/>
                    <a:pt x="61044" y="35481"/>
                    <a:pt x="64533" y="43732"/>
                  </a:cubicBezTo>
                  <a:cubicBezTo>
                    <a:pt x="68140" y="52268"/>
                    <a:pt x="69974" y="61329"/>
                    <a:pt x="69974" y="70675"/>
                  </a:cubicBezTo>
                  <a:cubicBezTo>
                    <a:pt x="69974" y="80034"/>
                    <a:pt x="68140" y="89094"/>
                    <a:pt x="64533" y="97631"/>
                  </a:cubicBezTo>
                  <a:cubicBezTo>
                    <a:pt x="61044" y="105882"/>
                    <a:pt x="56044" y="113288"/>
                    <a:pt x="49686" y="119646"/>
                  </a:cubicBezTo>
                  <a:cubicBezTo>
                    <a:pt x="43328" y="126004"/>
                    <a:pt x="35922" y="131004"/>
                    <a:pt x="27683" y="134493"/>
                  </a:cubicBezTo>
                  <a:cubicBezTo>
                    <a:pt x="19134" y="138100"/>
                    <a:pt x="10074" y="139934"/>
                    <a:pt x="727" y="139934"/>
                  </a:cubicBezTo>
                  <a:cubicBezTo>
                    <a:pt x="322" y="139934"/>
                    <a:pt x="1" y="140255"/>
                    <a:pt x="1" y="140648"/>
                  </a:cubicBezTo>
                  <a:cubicBezTo>
                    <a:pt x="1" y="141041"/>
                    <a:pt x="322" y="141363"/>
                    <a:pt x="727" y="141363"/>
                  </a:cubicBezTo>
                  <a:cubicBezTo>
                    <a:pt x="10264" y="141363"/>
                    <a:pt x="19515" y="139493"/>
                    <a:pt x="28231" y="135802"/>
                  </a:cubicBezTo>
                  <a:cubicBezTo>
                    <a:pt x="36648" y="132243"/>
                    <a:pt x="44209" y="127147"/>
                    <a:pt x="50698" y="120658"/>
                  </a:cubicBezTo>
                  <a:cubicBezTo>
                    <a:pt x="57187" y="114169"/>
                    <a:pt x="62294" y="106608"/>
                    <a:pt x="65854" y="98191"/>
                  </a:cubicBezTo>
                  <a:cubicBezTo>
                    <a:pt x="69533" y="89475"/>
                    <a:pt x="71403" y="80224"/>
                    <a:pt x="71403" y="70675"/>
                  </a:cubicBezTo>
                  <a:cubicBezTo>
                    <a:pt x="71403" y="61139"/>
                    <a:pt x="69533" y="51887"/>
                    <a:pt x="65854" y="43172"/>
                  </a:cubicBezTo>
                  <a:cubicBezTo>
                    <a:pt x="62294" y="34754"/>
                    <a:pt x="57187" y="27194"/>
                    <a:pt x="50698" y="20705"/>
                  </a:cubicBezTo>
                  <a:cubicBezTo>
                    <a:pt x="44209" y="14216"/>
                    <a:pt x="36648" y="9120"/>
                    <a:pt x="28231" y="5560"/>
                  </a:cubicBezTo>
                  <a:cubicBezTo>
                    <a:pt x="19515" y="1869"/>
                    <a:pt x="10264" y="0"/>
                    <a:pt x="72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22"/>
            <p:cNvSpPr/>
            <p:nvPr/>
          </p:nvSpPr>
          <p:spPr>
            <a:xfrm>
              <a:off x="2678318" y="1487495"/>
              <a:ext cx="80553" cy="80790"/>
            </a:xfrm>
            <a:custGeom>
              <a:avLst/>
              <a:gdLst/>
              <a:ahLst/>
              <a:cxnLst/>
              <a:rect l="l" t="t" r="r" b="b"/>
              <a:pathLst>
                <a:path w="3728" h="3739" extrusionOk="0">
                  <a:moveTo>
                    <a:pt x="1870" y="0"/>
                  </a:moveTo>
                  <a:cubicBezTo>
                    <a:pt x="834" y="0"/>
                    <a:pt x="1" y="834"/>
                    <a:pt x="1" y="1869"/>
                  </a:cubicBezTo>
                  <a:cubicBezTo>
                    <a:pt x="1" y="2905"/>
                    <a:pt x="834" y="3739"/>
                    <a:pt x="1870" y="3739"/>
                  </a:cubicBezTo>
                  <a:cubicBezTo>
                    <a:pt x="2894" y="3739"/>
                    <a:pt x="3727" y="2905"/>
                    <a:pt x="3727" y="1869"/>
                  </a:cubicBezTo>
                  <a:cubicBezTo>
                    <a:pt x="3727" y="834"/>
                    <a:pt x="2894" y="0"/>
                    <a:pt x="18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22"/>
            <p:cNvSpPr/>
            <p:nvPr/>
          </p:nvSpPr>
          <p:spPr>
            <a:xfrm>
              <a:off x="2678318" y="4511356"/>
              <a:ext cx="80553" cy="80790"/>
            </a:xfrm>
            <a:custGeom>
              <a:avLst/>
              <a:gdLst/>
              <a:ahLst/>
              <a:cxnLst/>
              <a:rect l="l" t="t" r="r" b="b"/>
              <a:pathLst>
                <a:path w="3728" h="3739" extrusionOk="0">
                  <a:moveTo>
                    <a:pt x="1870" y="0"/>
                  </a:moveTo>
                  <a:cubicBezTo>
                    <a:pt x="834" y="0"/>
                    <a:pt x="1" y="833"/>
                    <a:pt x="1" y="1869"/>
                  </a:cubicBezTo>
                  <a:cubicBezTo>
                    <a:pt x="1" y="2905"/>
                    <a:pt x="834" y="3739"/>
                    <a:pt x="1870" y="3739"/>
                  </a:cubicBezTo>
                  <a:cubicBezTo>
                    <a:pt x="2894" y="3739"/>
                    <a:pt x="3727" y="2905"/>
                    <a:pt x="3727" y="1869"/>
                  </a:cubicBezTo>
                  <a:cubicBezTo>
                    <a:pt x="3727" y="833"/>
                    <a:pt x="2894" y="0"/>
                    <a:pt x="18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326" name="Google Shape;326;p22"/>
          <p:cNvCxnSpPr/>
          <p:nvPr/>
        </p:nvCxnSpPr>
        <p:spPr>
          <a:xfrm>
            <a:off x="5082225" y="2871025"/>
            <a:ext cx="847200" cy="0"/>
          </a:xfrm>
          <a:prstGeom prst="straightConnector1">
            <a:avLst/>
          </a:prstGeom>
          <a:noFill/>
          <a:ln w="19050" cap="flat" cmpd="sng">
            <a:solidFill>
              <a:schemeClr val="accent2"/>
            </a:solidFill>
            <a:prstDash val="solid"/>
            <a:round/>
            <a:headEnd type="none" w="med" len="med"/>
            <a:tailEnd type="oval" w="med" len="med"/>
          </a:ln>
        </p:spPr>
      </p:cxnSp>
      <p:sp>
        <p:nvSpPr>
          <p:cNvPr id="327" name="Google Shape;327;p22"/>
          <p:cNvSpPr/>
          <p:nvPr/>
        </p:nvSpPr>
        <p:spPr>
          <a:xfrm>
            <a:off x="1790818" y="2871035"/>
            <a:ext cx="166430" cy="166430"/>
          </a:xfrm>
          <a:custGeom>
            <a:avLst/>
            <a:gdLst/>
            <a:ahLst/>
            <a:cxnLst/>
            <a:rect l="l" t="t" r="r" b="b"/>
            <a:pathLst>
              <a:path w="4571" h="4571" extrusionOk="0">
                <a:moveTo>
                  <a:pt x="2269" y="1601"/>
                </a:moveTo>
                <a:cubicBezTo>
                  <a:pt x="2636" y="1601"/>
                  <a:pt x="2936" y="1902"/>
                  <a:pt x="2936" y="2269"/>
                </a:cubicBezTo>
                <a:cubicBezTo>
                  <a:pt x="2936" y="2635"/>
                  <a:pt x="2636" y="2936"/>
                  <a:pt x="2269" y="2936"/>
                </a:cubicBezTo>
                <a:cubicBezTo>
                  <a:pt x="1902" y="2936"/>
                  <a:pt x="1602" y="2635"/>
                  <a:pt x="1602" y="2269"/>
                </a:cubicBezTo>
                <a:cubicBezTo>
                  <a:pt x="1602" y="1902"/>
                  <a:pt x="1902" y="1601"/>
                  <a:pt x="2269" y="1601"/>
                </a:cubicBezTo>
                <a:close/>
                <a:moveTo>
                  <a:pt x="2269" y="0"/>
                </a:moveTo>
                <a:cubicBezTo>
                  <a:pt x="1035" y="0"/>
                  <a:pt x="0" y="1034"/>
                  <a:pt x="0" y="2269"/>
                </a:cubicBezTo>
                <a:cubicBezTo>
                  <a:pt x="0" y="3536"/>
                  <a:pt x="1035" y="4570"/>
                  <a:pt x="2269" y="4570"/>
                </a:cubicBezTo>
                <a:cubicBezTo>
                  <a:pt x="3536" y="4570"/>
                  <a:pt x="4570" y="3536"/>
                  <a:pt x="4537" y="2269"/>
                </a:cubicBezTo>
                <a:cubicBezTo>
                  <a:pt x="4537" y="1034"/>
                  <a:pt x="3536" y="0"/>
                  <a:pt x="226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22"/>
          <p:cNvSpPr/>
          <p:nvPr/>
        </p:nvSpPr>
        <p:spPr>
          <a:xfrm>
            <a:off x="1100943" y="3333779"/>
            <a:ext cx="1200001" cy="414200"/>
          </a:xfrm>
          <a:custGeom>
            <a:avLst/>
            <a:gdLst/>
            <a:ahLst/>
            <a:cxnLst/>
            <a:rect l="l" t="t" r="r" b="b"/>
            <a:pathLst>
              <a:path w="32958" h="11376" extrusionOk="0">
                <a:moveTo>
                  <a:pt x="2035" y="0"/>
                </a:moveTo>
                <a:cubicBezTo>
                  <a:pt x="901" y="0"/>
                  <a:pt x="1" y="901"/>
                  <a:pt x="1" y="2035"/>
                </a:cubicBezTo>
                <a:lnTo>
                  <a:pt x="1" y="9340"/>
                </a:lnTo>
                <a:cubicBezTo>
                  <a:pt x="1" y="10474"/>
                  <a:pt x="901" y="11375"/>
                  <a:pt x="2035" y="11375"/>
                </a:cubicBezTo>
                <a:lnTo>
                  <a:pt x="30923" y="11375"/>
                </a:lnTo>
                <a:cubicBezTo>
                  <a:pt x="32023" y="11375"/>
                  <a:pt x="32957" y="10474"/>
                  <a:pt x="32957" y="9340"/>
                </a:cubicBezTo>
                <a:lnTo>
                  <a:pt x="32957" y="2035"/>
                </a:lnTo>
                <a:cubicBezTo>
                  <a:pt x="32957" y="901"/>
                  <a:pt x="32023" y="0"/>
                  <a:pt x="309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22"/>
          <p:cNvSpPr/>
          <p:nvPr/>
        </p:nvSpPr>
        <p:spPr>
          <a:xfrm>
            <a:off x="1510237" y="1796154"/>
            <a:ext cx="400838" cy="32805"/>
          </a:xfrm>
          <a:custGeom>
            <a:avLst/>
            <a:gdLst/>
            <a:ahLst/>
            <a:cxnLst/>
            <a:rect l="l" t="t" r="r" b="b"/>
            <a:pathLst>
              <a:path w="11009" h="901" extrusionOk="0">
                <a:moveTo>
                  <a:pt x="401" y="0"/>
                </a:moveTo>
                <a:cubicBezTo>
                  <a:pt x="168" y="0"/>
                  <a:pt x="1" y="200"/>
                  <a:pt x="1" y="434"/>
                </a:cubicBezTo>
                <a:cubicBezTo>
                  <a:pt x="1" y="667"/>
                  <a:pt x="168" y="867"/>
                  <a:pt x="401" y="867"/>
                </a:cubicBezTo>
                <a:lnTo>
                  <a:pt x="10575" y="901"/>
                </a:lnTo>
                <a:cubicBezTo>
                  <a:pt x="10809" y="901"/>
                  <a:pt x="11009" y="701"/>
                  <a:pt x="11009" y="467"/>
                </a:cubicBezTo>
                <a:cubicBezTo>
                  <a:pt x="11009" y="234"/>
                  <a:pt x="10809" y="67"/>
                  <a:pt x="10575" y="33"/>
                </a:cubicBezTo>
                <a:lnTo>
                  <a:pt x="40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22"/>
          <p:cNvSpPr/>
          <p:nvPr/>
        </p:nvSpPr>
        <p:spPr>
          <a:xfrm>
            <a:off x="1550325" y="4034539"/>
            <a:ext cx="291535" cy="290370"/>
          </a:xfrm>
          <a:custGeom>
            <a:avLst/>
            <a:gdLst/>
            <a:ahLst/>
            <a:cxnLst/>
            <a:rect l="l" t="t" r="r" b="b"/>
            <a:pathLst>
              <a:path w="8007" h="7975" extrusionOk="0">
                <a:moveTo>
                  <a:pt x="3977" y="1"/>
                </a:moveTo>
                <a:cubicBezTo>
                  <a:pt x="1803" y="1"/>
                  <a:pt x="34" y="1789"/>
                  <a:pt x="1" y="3971"/>
                </a:cubicBezTo>
                <a:cubicBezTo>
                  <a:pt x="1" y="6173"/>
                  <a:pt x="1802" y="7974"/>
                  <a:pt x="4004" y="7974"/>
                </a:cubicBezTo>
                <a:cubicBezTo>
                  <a:pt x="4024" y="7974"/>
                  <a:pt x="4044" y="7974"/>
                  <a:pt x="4064" y="7974"/>
                </a:cubicBezTo>
                <a:cubicBezTo>
                  <a:pt x="6238" y="7974"/>
                  <a:pt x="8006" y="6186"/>
                  <a:pt x="8006" y="4004"/>
                </a:cubicBezTo>
                <a:cubicBezTo>
                  <a:pt x="8006" y="1803"/>
                  <a:pt x="6239" y="1"/>
                  <a:pt x="4037" y="1"/>
                </a:cubicBezTo>
                <a:cubicBezTo>
                  <a:pt x="4017" y="1"/>
                  <a:pt x="3997" y="1"/>
                  <a:pt x="3977" y="1"/>
                </a:cubicBezTo>
                <a:close/>
              </a:path>
            </a:pathLst>
          </a:custGeom>
          <a:solidFill>
            <a:srgbClr val="C9D6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22"/>
          <p:cNvSpPr/>
          <p:nvPr/>
        </p:nvSpPr>
        <p:spPr>
          <a:xfrm>
            <a:off x="1550325" y="4034539"/>
            <a:ext cx="291535" cy="290370"/>
          </a:xfrm>
          <a:custGeom>
            <a:avLst/>
            <a:gdLst/>
            <a:ahLst/>
            <a:cxnLst/>
            <a:rect l="l" t="t" r="r" b="b"/>
            <a:pathLst>
              <a:path w="8007" h="7975" extrusionOk="0">
                <a:moveTo>
                  <a:pt x="3977" y="1"/>
                </a:moveTo>
                <a:cubicBezTo>
                  <a:pt x="1803" y="1"/>
                  <a:pt x="34" y="1789"/>
                  <a:pt x="1" y="3971"/>
                </a:cubicBezTo>
                <a:cubicBezTo>
                  <a:pt x="1" y="6173"/>
                  <a:pt x="1802" y="7974"/>
                  <a:pt x="4004" y="7974"/>
                </a:cubicBezTo>
                <a:cubicBezTo>
                  <a:pt x="4024" y="7974"/>
                  <a:pt x="4044" y="7974"/>
                  <a:pt x="4064" y="7974"/>
                </a:cubicBezTo>
                <a:cubicBezTo>
                  <a:pt x="6238" y="7974"/>
                  <a:pt x="8006" y="6186"/>
                  <a:pt x="8006" y="4004"/>
                </a:cubicBezTo>
                <a:cubicBezTo>
                  <a:pt x="8006" y="1803"/>
                  <a:pt x="6239" y="1"/>
                  <a:pt x="4037" y="1"/>
                </a:cubicBezTo>
                <a:cubicBezTo>
                  <a:pt x="4017" y="1"/>
                  <a:pt x="3997" y="1"/>
                  <a:pt x="397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22"/>
          <p:cNvSpPr/>
          <p:nvPr/>
        </p:nvSpPr>
        <p:spPr>
          <a:xfrm>
            <a:off x="1586772" y="4069785"/>
            <a:ext cx="219880" cy="218678"/>
          </a:xfrm>
          <a:custGeom>
            <a:avLst/>
            <a:gdLst/>
            <a:ahLst/>
            <a:cxnLst/>
            <a:rect l="l" t="t" r="r" b="b"/>
            <a:pathLst>
              <a:path w="6039" h="6006" extrusionOk="0">
                <a:moveTo>
                  <a:pt x="3036" y="1"/>
                </a:moveTo>
                <a:cubicBezTo>
                  <a:pt x="1368" y="1"/>
                  <a:pt x="0" y="1335"/>
                  <a:pt x="0" y="3003"/>
                </a:cubicBezTo>
                <a:cubicBezTo>
                  <a:pt x="0" y="4671"/>
                  <a:pt x="1335" y="6005"/>
                  <a:pt x="3003" y="6005"/>
                </a:cubicBezTo>
                <a:cubicBezTo>
                  <a:pt x="3023" y="6006"/>
                  <a:pt x="3043" y="6006"/>
                  <a:pt x="3064" y="6006"/>
                </a:cubicBezTo>
                <a:cubicBezTo>
                  <a:pt x="4703" y="6006"/>
                  <a:pt x="6005" y="4684"/>
                  <a:pt x="6005" y="3036"/>
                </a:cubicBezTo>
                <a:cubicBezTo>
                  <a:pt x="6038" y="1368"/>
                  <a:pt x="4670" y="34"/>
                  <a:pt x="30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22"/>
          <p:cNvSpPr/>
          <p:nvPr/>
        </p:nvSpPr>
        <p:spPr>
          <a:xfrm>
            <a:off x="2155181" y="2727358"/>
            <a:ext cx="598799" cy="500201"/>
          </a:xfrm>
          <a:custGeom>
            <a:avLst/>
            <a:gdLst/>
            <a:ahLst/>
            <a:cxnLst/>
            <a:rect l="l" t="t" r="r" b="b"/>
            <a:pathLst>
              <a:path w="16446" h="13738" extrusionOk="0">
                <a:moveTo>
                  <a:pt x="11947" y="1"/>
                </a:moveTo>
                <a:cubicBezTo>
                  <a:pt x="11284" y="1"/>
                  <a:pt x="10643" y="197"/>
                  <a:pt x="10108" y="611"/>
                </a:cubicBezTo>
                <a:lnTo>
                  <a:pt x="1668" y="6882"/>
                </a:lnTo>
                <a:cubicBezTo>
                  <a:pt x="167" y="8016"/>
                  <a:pt x="1" y="10317"/>
                  <a:pt x="1302" y="12052"/>
                </a:cubicBezTo>
                <a:cubicBezTo>
                  <a:pt x="2123" y="13148"/>
                  <a:pt x="3331" y="13738"/>
                  <a:pt x="4488" y="13738"/>
                </a:cubicBezTo>
                <a:cubicBezTo>
                  <a:pt x="5162" y="13738"/>
                  <a:pt x="5819" y="13537"/>
                  <a:pt x="6372" y="13119"/>
                </a:cubicBezTo>
                <a:lnTo>
                  <a:pt x="14778" y="6848"/>
                </a:lnTo>
                <a:cubicBezTo>
                  <a:pt x="16279" y="5714"/>
                  <a:pt x="16446" y="3413"/>
                  <a:pt x="15145" y="1678"/>
                </a:cubicBezTo>
                <a:cubicBezTo>
                  <a:pt x="14318" y="597"/>
                  <a:pt x="13101" y="1"/>
                  <a:pt x="11947" y="1"/>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22"/>
          <p:cNvSpPr/>
          <p:nvPr/>
        </p:nvSpPr>
        <p:spPr>
          <a:xfrm>
            <a:off x="2201350" y="3027382"/>
            <a:ext cx="597561" cy="500164"/>
          </a:xfrm>
          <a:custGeom>
            <a:avLst/>
            <a:gdLst/>
            <a:ahLst/>
            <a:cxnLst/>
            <a:rect l="l" t="t" r="r" b="b"/>
            <a:pathLst>
              <a:path w="16412" h="13737" extrusionOk="0">
                <a:moveTo>
                  <a:pt x="11936" y="0"/>
                </a:moveTo>
                <a:cubicBezTo>
                  <a:pt x="11271" y="0"/>
                  <a:pt x="10621" y="196"/>
                  <a:pt x="10074" y="610"/>
                </a:cubicBezTo>
                <a:lnTo>
                  <a:pt x="1635" y="6881"/>
                </a:lnTo>
                <a:cubicBezTo>
                  <a:pt x="134" y="8015"/>
                  <a:pt x="0" y="10317"/>
                  <a:pt x="1301" y="12051"/>
                </a:cubicBezTo>
                <a:cubicBezTo>
                  <a:pt x="2102" y="13147"/>
                  <a:pt x="3302" y="13737"/>
                  <a:pt x="4456" y="13737"/>
                </a:cubicBezTo>
                <a:cubicBezTo>
                  <a:pt x="5128" y="13737"/>
                  <a:pt x="5785" y="13536"/>
                  <a:pt x="6338" y="13119"/>
                </a:cubicBezTo>
                <a:lnTo>
                  <a:pt x="14777" y="6848"/>
                </a:lnTo>
                <a:cubicBezTo>
                  <a:pt x="16278" y="5713"/>
                  <a:pt x="16412" y="3412"/>
                  <a:pt x="15111" y="1677"/>
                </a:cubicBezTo>
                <a:cubicBezTo>
                  <a:pt x="14306" y="596"/>
                  <a:pt x="13096" y="0"/>
                  <a:pt x="11936" y="0"/>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22"/>
          <p:cNvSpPr/>
          <p:nvPr/>
        </p:nvSpPr>
        <p:spPr>
          <a:xfrm>
            <a:off x="2253563" y="3390507"/>
            <a:ext cx="518660" cy="445185"/>
          </a:xfrm>
          <a:custGeom>
            <a:avLst/>
            <a:gdLst/>
            <a:ahLst/>
            <a:cxnLst/>
            <a:rect l="l" t="t" r="r" b="b"/>
            <a:pathLst>
              <a:path w="14245" h="12227" extrusionOk="0">
                <a:moveTo>
                  <a:pt x="9736" y="1"/>
                </a:moveTo>
                <a:cubicBezTo>
                  <a:pt x="9069" y="1"/>
                  <a:pt x="8420" y="197"/>
                  <a:pt x="7873" y="611"/>
                </a:cubicBezTo>
                <a:lnTo>
                  <a:pt x="1668" y="5381"/>
                </a:lnTo>
                <a:cubicBezTo>
                  <a:pt x="167" y="6515"/>
                  <a:pt x="1" y="8816"/>
                  <a:pt x="1301" y="10518"/>
                </a:cubicBezTo>
                <a:cubicBezTo>
                  <a:pt x="2130" y="11622"/>
                  <a:pt x="3351" y="12227"/>
                  <a:pt x="4516" y="12227"/>
                </a:cubicBezTo>
                <a:cubicBezTo>
                  <a:pt x="5181" y="12227"/>
                  <a:pt x="5827" y="12030"/>
                  <a:pt x="6372" y="11618"/>
                </a:cubicBezTo>
                <a:lnTo>
                  <a:pt x="12576" y="6848"/>
                </a:lnTo>
                <a:cubicBezTo>
                  <a:pt x="14077" y="5714"/>
                  <a:pt x="14244" y="3413"/>
                  <a:pt x="12943" y="1678"/>
                </a:cubicBezTo>
                <a:cubicBezTo>
                  <a:pt x="12116" y="597"/>
                  <a:pt x="10899" y="1"/>
                  <a:pt x="9736" y="1"/>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22"/>
          <p:cNvSpPr/>
          <p:nvPr/>
        </p:nvSpPr>
        <p:spPr>
          <a:xfrm>
            <a:off x="2157621" y="2346575"/>
            <a:ext cx="489496" cy="420353"/>
          </a:xfrm>
          <a:custGeom>
            <a:avLst/>
            <a:gdLst/>
            <a:ahLst/>
            <a:cxnLst/>
            <a:rect l="l" t="t" r="r" b="b"/>
            <a:pathLst>
              <a:path w="13444" h="11545" extrusionOk="0">
                <a:moveTo>
                  <a:pt x="8940" y="1"/>
                </a:moveTo>
                <a:cubicBezTo>
                  <a:pt x="8279" y="1"/>
                  <a:pt x="7639" y="194"/>
                  <a:pt x="7105" y="594"/>
                </a:cubicBezTo>
                <a:lnTo>
                  <a:pt x="1635" y="4697"/>
                </a:lnTo>
                <a:cubicBezTo>
                  <a:pt x="167" y="5831"/>
                  <a:pt x="0" y="8133"/>
                  <a:pt x="1301" y="9868"/>
                </a:cubicBezTo>
                <a:cubicBezTo>
                  <a:pt x="2128" y="10949"/>
                  <a:pt x="3332" y="11545"/>
                  <a:pt x="4485" y="11545"/>
                </a:cubicBezTo>
                <a:cubicBezTo>
                  <a:pt x="5146" y="11545"/>
                  <a:pt x="5791" y="11349"/>
                  <a:pt x="6338" y="10935"/>
                </a:cubicBezTo>
                <a:lnTo>
                  <a:pt x="11775" y="6832"/>
                </a:lnTo>
                <a:cubicBezTo>
                  <a:pt x="13276" y="5698"/>
                  <a:pt x="13443" y="3396"/>
                  <a:pt x="12142" y="1695"/>
                </a:cubicBezTo>
                <a:cubicBezTo>
                  <a:pt x="11315" y="591"/>
                  <a:pt x="10095" y="1"/>
                  <a:pt x="8940" y="1"/>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22"/>
          <p:cNvSpPr/>
          <p:nvPr/>
        </p:nvSpPr>
        <p:spPr>
          <a:xfrm>
            <a:off x="919981" y="2424057"/>
            <a:ext cx="174914" cy="642527"/>
          </a:xfrm>
          <a:custGeom>
            <a:avLst/>
            <a:gdLst/>
            <a:ahLst/>
            <a:cxnLst/>
            <a:rect l="l" t="t" r="r" b="b"/>
            <a:pathLst>
              <a:path w="4804" h="17647" extrusionOk="0">
                <a:moveTo>
                  <a:pt x="801" y="1"/>
                </a:moveTo>
                <a:lnTo>
                  <a:pt x="0" y="7073"/>
                </a:lnTo>
                <a:lnTo>
                  <a:pt x="1335" y="17647"/>
                </a:lnTo>
                <a:cubicBezTo>
                  <a:pt x="1335" y="17647"/>
                  <a:pt x="4804" y="11042"/>
                  <a:pt x="4303" y="6772"/>
                </a:cubicBezTo>
                <a:cubicBezTo>
                  <a:pt x="3836" y="2503"/>
                  <a:pt x="801" y="1"/>
                  <a:pt x="801" y="1"/>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22"/>
          <p:cNvSpPr/>
          <p:nvPr/>
        </p:nvSpPr>
        <p:spPr>
          <a:xfrm>
            <a:off x="1524843" y="1504504"/>
            <a:ext cx="342509" cy="124049"/>
          </a:xfrm>
          <a:custGeom>
            <a:avLst/>
            <a:gdLst/>
            <a:ahLst/>
            <a:cxnLst/>
            <a:rect l="l" t="t" r="r" b="b"/>
            <a:pathLst>
              <a:path w="9407" h="3407" extrusionOk="0">
                <a:moveTo>
                  <a:pt x="4707" y="0"/>
                </a:moveTo>
                <a:cubicBezTo>
                  <a:pt x="3130" y="0"/>
                  <a:pt x="1555" y="601"/>
                  <a:pt x="367" y="1806"/>
                </a:cubicBezTo>
                <a:cubicBezTo>
                  <a:pt x="0" y="2173"/>
                  <a:pt x="0" y="2773"/>
                  <a:pt x="367" y="3140"/>
                </a:cubicBezTo>
                <a:cubicBezTo>
                  <a:pt x="567" y="3307"/>
                  <a:pt x="801" y="3407"/>
                  <a:pt x="1034" y="3407"/>
                </a:cubicBezTo>
                <a:cubicBezTo>
                  <a:pt x="1268" y="3407"/>
                  <a:pt x="1535" y="3307"/>
                  <a:pt x="1701" y="3140"/>
                </a:cubicBezTo>
                <a:cubicBezTo>
                  <a:pt x="2523" y="2302"/>
                  <a:pt x="3614" y="1885"/>
                  <a:pt x="4707" y="1885"/>
                </a:cubicBezTo>
                <a:cubicBezTo>
                  <a:pt x="5790" y="1885"/>
                  <a:pt x="6876" y="2293"/>
                  <a:pt x="7706" y="3107"/>
                </a:cubicBezTo>
                <a:cubicBezTo>
                  <a:pt x="7889" y="3290"/>
                  <a:pt x="8131" y="3382"/>
                  <a:pt x="8373" y="3382"/>
                </a:cubicBezTo>
                <a:cubicBezTo>
                  <a:pt x="8615" y="3382"/>
                  <a:pt x="8856" y="3290"/>
                  <a:pt x="9040" y="3107"/>
                </a:cubicBezTo>
                <a:cubicBezTo>
                  <a:pt x="9407" y="2740"/>
                  <a:pt x="9407" y="2139"/>
                  <a:pt x="9040" y="1772"/>
                </a:cubicBezTo>
                <a:cubicBezTo>
                  <a:pt x="7843" y="592"/>
                  <a:pt x="6274" y="0"/>
                  <a:pt x="47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22"/>
          <p:cNvSpPr/>
          <p:nvPr/>
        </p:nvSpPr>
        <p:spPr>
          <a:xfrm>
            <a:off x="1162901" y="1106280"/>
            <a:ext cx="1066376" cy="275733"/>
          </a:xfrm>
          <a:custGeom>
            <a:avLst/>
            <a:gdLst/>
            <a:ahLst/>
            <a:cxnLst/>
            <a:rect l="l" t="t" r="r" b="b"/>
            <a:pathLst>
              <a:path w="29288" h="7573" extrusionOk="0">
                <a:moveTo>
                  <a:pt x="14644" y="0"/>
                </a:moveTo>
                <a:cubicBezTo>
                  <a:pt x="9240" y="0"/>
                  <a:pt x="4170" y="2135"/>
                  <a:pt x="367" y="5938"/>
                </a:cubicBezTo>
                <a:cubicBezTo>
                  <a:pt x="0" y="6305"/>
                  <a:pt x="0" y="6905"/>
                  <a:pt x="367" y="7305"/>
                </a:cubicBezTo>
                <a:cubicBezTo>
                  <a:pt x="567" y="7472"/>
                  <a:pt x="801" y="7572"/>
                  <a:pt x="1034" y="7572"/>
                </a:cubicBezTo>
                <a:cubicBezTo>
                  <a:pt x="1268" y="7572"/>
                  <a:pt x="1535" y="7472"/>
                  <a:pt x="1702" y="7272"/>
                </a:cubicBezTo>
                <a:cubicBezTo>
                  <a:pt x="5137" y="3803"/>
                  <a:pt x="9741" y="1902"/>
                  <a:pt x="14644" y="1902"/>
                </a:cubicBezTo>
                <a:lnTo>
                  <a:pt x="14677" y="1902"/>
                </a:lnTo>
                <a:cubicBezTo>
                  <a:pt x="19548" y="1902"/>
                  <a:pt x="24151" y="3770"/>
                  <a:pt x="27587" y="7205"/>
                </a:cubicBezTo>
                <a:cubicBezTo>
                  <a:pt x="27770" y="7389"/>
                  <a:pt x="28012" y="7481"/>
                  <a:pt x="28254" y="7481"/>
                </a:cubicBezTo>
                <a:cubicBezTo>
                  <a:pt x="28496" y="7481"/>
                  <a:pt x="28738" y="7389"/>
                  <a:pt x="28921" y="7205"/>
                </a:cubicBezTo>
                <a:cubicBezTo>
                  <a:pt x="29288" y="6838"/>
                  <a:pt x="29288" y="6238"/>
                  <a:pt x="28921" y="5871"/>
                </a:cubicBezTo>
                <a:cubicBezTo>
                  <a:pt x="25118" y="2068"/>
                  <a:pt x="20048" y="0"/>
                  <a:pt x="1464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22"/>
          <p:cNvSpPr/>
          <p:nvPr/>
        </p:nvSpPr>
        <p:spPr>
          <a:xfrm>
            <a:off x="1346903" y="1305447"/>
            <a:ext cx="698380" cy="198034"/>
          </a:xfrm>
          <a:custGeom>
            <a:avLst/>
            <a:gdLst/>
            <a:ahLst/>
            <a:cxnLst/>
            <a:rect l="l" t="t" r="r" b="b"/>
            <a:pathLst>
              <a:path w="19181" h="5439" extrusionOk="0">
                <a:moveTo>
                  <a:pt x="9611" y="1"/>
                </a:moveTo>
                <a:cubicBezTo>
                  <a:pt x="6260" y="1"/>
                  <a:pt x="2911" y="1277"/>
                  <a:pt x="368" y="3837"/>
                </a:cubicBezTo>
                <a:cubicBezTo>
                  <a:pt x="1" y="4204"/>
                  <a:pt x="1" y="4804"/>
                  <a:pt x="368" y="5171"/>
                </a:cubicBezTo>
                <a:cubicBezTo>
                  <a:pt x="568" y="5371"/>
                  <a:pt x="801" y="5438"/>
                  <a:pt x="1035" y="5438"/>
                </a:cubicBezTo>
                <a:cubicBezTo>
                  <a:pt x="1302" y="5438"/>
                  <a:pt x="1535" y="5371"/>
                  <a:pt x="1735" y="5171"/>
                </a:cubicBezTo>
                <a:cubicBezTo>
                  <a:pt x="3895" y="2995"/>
                  <a:pt x="6752" y="1902"/>
                  <a:pt x="9611" y="1902"/>
                </a:cubicBezTo>
                <a:cubicBezTo>
                  <a:pt x="12448" y="1902"/>
                  <a:pt x="15287" y="2978"/>
                  <a:pt x="17446" y="5138"/>
                </a:cubicBezTo>
                <a:cubicBezTo>
                  <a:pt x="17647" y="5321"/>
                  <a:pt x="17897" y="5413"/>
                  <a:pt x="18143" y="5413"/>
                </a:cubicBezTo>
                <a:cubicBezTo>
                  <a:pt x="18389" y="5413"/>
                  <a:pt x="18631" y="5321"/>
                  <a:pt x="18814" y="5138"/>
                </a:cubicBezTo>
                <a:cubicBezTo>
                  <a:pt x="19181" y="4771"/>
                  <a:pt x="19181" y="4170"/>
                  <a:pt x="18814" y="3770"/>
                </a:cubicBezTo>
                <a:cubicBezTo>
                  <a:pt x="16271" y="1260"/>
                  <a:pt x="12940" y="1"/>
                  <a:pt x="961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22"/>
          <p:cNvSpPr/>
          <p:nvPr/>
        </p:nvSpPr>
        <p:spPr>
          <a:xfrm>
            <a:off x="1823625" y="3607551"/>
            <a:ext cx="1900784" cy="1535919"/>
          </a:xfrm>
          <a:custGeom>
            <a:avLst/>
            <a:gdLst/>
            <a:ahLst/>
            <a:cxnLst/>
            <a:rect l="l" t="t" r="r" b="b"/>
            <a:pathLst>
              <a:path w="52205" h="42184" extrusionOk="0">
                <a:moveTo>
                  <a:pt x="7606" y="0"/>
                </a:moveTo>
                <a:cubicBezTo>
                  <a:pt x="7207" y="0"/>
                  <a:pt x="6801" y="71"/>
                  <a:pt x="6405" y="220"/>
                </a:cubicBezTo>
                <a:cubicBezTo>
                  <a:pt x="4637" y="887"/>
                  <a:pt x="3736" y="2855"/>
                  <a:pt x="4403" y="4623"/>
                </a:cubicBezTo>
                <a:lnTo>
                  <a:pt x="12609" y="33044"/>
                </a:lnTo>
                <a:cubicBezTo>
                  <a:pt x="11241" y="31009"/>
                  <a:pt x="9740" y="28974"/>
                  <a:pt x="8473" y="27707"/>
                </a:cubicBezTo>
                <a:cubicBezTo>
                  <a:pt x="6686" y="25979"/>
                  <a:pt x="4314" y="25555"/>
                  <a:pt x="2473" y="25555"/>
                </a:cubicBezTo>
                <a:cubicBezTo>
                  <a:pt x="2252" y="25555"/>
                  <a:pt x="2039" y="25561"/>
                  <a:pt x="1835" y="25572"/>
                </a:cubicBezTo>
                <a:cubicBezTo>
                  <a:pt x="734" y="25605"/>
                  <a:pt x="0" y="26773"/>
                  <a:pt x="500" y="27807"/>
                </a:cubicBezTo>
                <a:cubicBezTo>
                  <a:pt x="1901" y="30742"/>
                  <a:pt x="4670" y="36546"/>
                  <a:pt x="7305" y="42184"/>
                </a:cubicBezTo>
                <a:lnTo>
                  <a:pt x="52204" y="42184"/>
                </a:lnTo>
                <a:cubicBezTo>
                  <a:pt x="51870" y="40149"/>
                  <a:pt x="51403" y="38347"/>
                  <a:pt x="50870" y="37113"/>
                </a:cubicBezTo>
                <a:cubicBezTo>
                  <a:pt x="48601" y="31876"/>
                  <a:pt x="46867" y="24004"/>
                  <a:pt x="44065" y="22936"/>
                </a:cubicBezTo>
                <a:cubicBezTo>
                  <a:pt x="43690" y="22795"/>
                  <a:pt x="43329" y="22734"/>
                  <a:pt x="42985" y="22734"/>
                </a:cubicBezTo>
                <a:cubicBezTo>
                  <a:pt x="40727" y="22734"/>
                  <a:pt x="39195" y="25372"/>
                  <a:pt x="39195" y="25372"/>
                </a:cubicBezTo>
                <a:cubicBezTo>
                  <a:pt x="39195" y="25372"/>
                  <a:pt x="37711" y="20209"/>
                  <a:pt x="33681" y="20209"/>
                </a:cubicBezTo>
                <a:cubicBezTo>
                  <a:pt x="33438" y="20209"/>
                  <a:pt x="33186" y="20228"/>
                  <a:pt x="32924" y="20268"/>
                </a:cubicBezTo>
                <a:cubicBezTo>
                  <a:pt x="29888" y="20768"/>
                  <a:pt x="28854" y="26172"/>
                  <a:pt x="28854" y="26172"/>
                </a:cubicBezTo>
                <a:cubicBezTo>
                  <a:pt x="28854" y="26172"/>
                  <a:pt x="26647" y="18891"/>
                  <a:pt x="22870" y="18891"/>
                </a:cubicBezTo>
                <a:cubicBezTo>
                  <a:pt x="22573" y="18891"/>
                  <a:pt x="22266" y="18936"/>
                  <a:pt x="21949" y="19034"/>
                </a:cubicBezTo>
                <a:cubicBezTo>
                  <a:pt x="20248" y="19567"/>
                  <a:pt x="19281" y="21402"/>
                  <a:pt x="18713" y="23470"/>
                </a:cubicBezTo>
                <a:lnTo>
                  <a:pt x="10808" y="2222"/>
                </a:lnTo>
                <a:cubicBezTo>
                  <a:pt x="10290" y="850"/>
                  <a:pt x="8989" y="0"/>
                  <a:pt x="7606" y="0"/>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22"/>
          <p:cNvSpPr/>
          <p:nvPr/>
        </p:nvSpPr>
        <p:spPr>
          <a:xfrm>
            <a:off x="960672" y="862825"/>
            <a:ext cx="1470843" cy="380316"/>
          </a:xfrm>
          <a:custGeom>
            <a:avLst/>
            <a:gdLst/>
            <a:ahLst/>
            <a:cxnLst/>
            <a:rect l="l" t="t" r="r" b="b"/>
            <a:pathLst>
              <a:path w="29288" h="7573" extrusionOk="0">
                <a:moveTo>
                  <a:pt x="14644" y="0"/>
                </a:moveTo>
                <a:cubicBezTo>
                  <a:pt x="9240" y="0"/>
                  <a:pt x="4170" y="2135"/>
                  <a:pt x="367" y="5938"/>
                </a:cubicBezTo>
                <a:cubicBezTo>
                  <a:pt x="0" y="6305"/>
                  <a:pt x="0" y="6905"/>
                  <a:pt x="367" y="7305"/>
                </a:cubicBezTo>
                <a:cubicBezTo>
                  <a:pt x="567" y="7472"/>
                  <a:pt x="801" y="7572"/>
                  <a:pt x="1034" y="7572"/>
                </a:cubicBezTo>
                <a:cubicBezTo>
                  <a:pt x="1268" y="7572"/>
                  <a:pt x="1535" y="7472"/>
                  <a:pt x="1702" y="7272"/>
                </a:cubicBezTo>
                <a:cubicBezTo>
                  <a:pt x="5137" y="3803"/>
                  <a:pt x="9741" y="1902"/>
                  <a:pt x="14644" y="1902"/>
                </a:cubicBezTo>
                <a:lnTo>
                  <a:pt x="14677" y="1902"/>
                </a:lnTo>
                <a:cubicBezTo>
                  <a:pt x="19548" y="1902"/>
                  <a:pt x="24151" y="3770"/>
                  <a:pt x="27587" y="7205"/>
                </a:cubicBezTo>
                <a:cubicBezTo>
                  <a:pt x="27770" y="7389"/>
                  <a:pt x="28012" y="7481"/>
                  <a:pt x="28254" y="7481"/>
                </a:cubicBezTo>
                <a:cubicBezTo>
                  <a:pt x="28496" y="7481"/>
                  <a:pt x="28738" y="7389"/>
                  <a:pt x="28921" y="7205"/>
                </a:cubicBezTo>
                <a:cubicBezTo>
                  <a:pt x="29288" y="6838"/>
                  <a:pt x="29288" y="6238"/>
                  <a:pt x="28921" y="5871"/>
                </a:cubicBezTo>
                <a:cubicBezTo>
                  <a:pt x="25118" y="2068"/>
                  <a:pt x="20048" y="0"/>
                  <a:pt x="1464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22"/>
          <p:cNvSpPr txBox="1"/>
          <p:nvPr/>
        </p:nvSpPr>
        <p:spPr>
          <a:xfrm>
            <a:off x="6049575" y="1828950"/>
            <a:ext cx="2828100" cy="1883562"/>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None/>
            </a:pPr>
            <a:r>
              <a:rPr lang="en" sz="1200" dirty="0">
                <a:solidFill>
                  <a:schemeClr val="dk1"/>
                </a:solidFill>
                <a:latin typeface="Roboto"/>
                <a:ea typeface="Roboto"/>
                <a:cs typeface="Roboto"/>
                <a:sym typeface="Roboto"/>
              </a:rPr>
              <a:t>Lidl grew its online store and delivery services and started new ones, like Lidl Fresh and Lidl Pharmacy . Also, the company started offering new ways to pay without touching a card reader. One of these is Lidl One, which lets customers pay for their purchases with just a palm print</a:t>
            </a:r>
            <a:endParaRPr dirty="0">
              <a:latin typeface="Roboto"/>
              <a:ea typeface="Roboto"/>
              <a:cs typeface="Roboto"/>
              <a:sym typeface="Robot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sp>
        <p:nvSpPr>
          <p:cNvPr id="349" name="Google Shape;349;p23"/>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Factors in the change(Pestle)</a:t>
            </a:r>
            <a:endParaRPr dirty="0"/>
          </a:p>
        </p:txBody>
      </p:sp>
      <p:sp>
        <p:nvSpPr>
          <p:cNvPr id="350" name="Google Shape;350;p23"/>
          <p:cNvSpPr/>
          <p:nvPr/>
        </p:nvSpPr>
        <p:spPr>
          <a:xfrm>
            <a:off x="3596648" y="1354478"/>
            <a:ext cx="1950600" cy="2180100"/>
          </a:xfrm>
          <a:prstGeom prst="roundRect">
            <a:avLst>
              <a:gd name="adj" fmla="val 10059"/>
            </a:avLst>
          </a:prstGeom>
          <a:solidFill>
            <a:schemeClr val="lt1"/>
          </a:solidFill>
          <a:ln w="38100" cap="flat"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51" name="Google Shape;351;p23"/>
          <p:cNvSpPr txBox="1"/>
          <p:nvPr/>
        </p:nvSpPr>
        <p:spPr>
          <a:xfrm>
            <a:off x="3817819" y="2215256"/>
            <a:ext cx="1508400" cy="406200"/>
          </a:xfrm>
          <a:prstGeom prst="rect">
            <a:avLst/>
          </a:prstGeom>
          <a:noFill/>
          <a:ln>
            <a:noFill/>
          </a:ln>
        </p:spPr>
        <p:txBody>
          <a:bodyPr spcFirstLastPara="1" wrap="square" lIns="91425" tIns="45700" rIns="91425" bIns="45700" anchor="t" anchorCtr="0">
            <a:noAutofit/>
          </a:bodyPr>
          <a:lstStyle/>
          <a:p>
            <a:pPr marL="0" marR="0" lvl="0" indent="0" algn="ctr" rtl="0">
              <a:lnSpc>
                <a:spcPct val="100000"/>
              </a:lnSpc>
              <a:spcBef>
                <a:spcPts val="0"/>
              </a:spcBef>
              <a:spcAft>
                <a:spcPts val="0"/>
              </a:spcAft>
              <a:buClr>
                <a:srgbClr val="FFFFFF"/>
              </a:buClr>
              <a:buSzPts val="2500"/>
              <a:buFont typeface="Arial"/>
              <a:buNone/>
            </a:pPr>
            <a:r>
              <a:rPr lang="en" sz="2500" b="0" i="0" u="none" strike="noStrike" cap="none">
                <a:solidFill>
                  <a:srgbClr val="FFFFFF"/>
                </a:solidFill>
                <a:latin typeface="Arial"/>
                <a:ea typeface="Arial"/>
                <a:cs typeface="Arial"/>
                <a:sym typeface="Arial"/>
              </a:rPr>
              <a:t>SERVICES</a:t>
            </a:r>
            <a:endParaRPr/>
          </a:p>
        </p:txBody>
      </p:sp>
      <p:sp>
        <p:nvSpPr>
          <p:cNvPr id="352" name="Google Shape;352;p23"/>
          <p:cNvSpPr/>
          <p:nvPr/>
        </p:nvSpPr>
        <p:spPr>
          <a:xfrm>
            <a:off x="3596648" y="2115347"/>
            <a:ext cx="1950600" cy="10719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53" name="Google Shape;353;p23"/>
          <p:cNvSpPr txBox="1"/>
          <p:nvPr/>
        </p:nvSpPr>
        <p:spPr>
          <a:xfrm>
            <a:off x="3596650" y="2136900"/>
            <a:ext cx="1950600" cy="1071900"/>
          </a:xfrm>
          <a:prstGeom prst="rect">
            <a:avLst/>
          </a:prstGeom>
          <a:noFill/>
          <a:ln>
            <a:noFill/>
          </a:ln>
        </p:spPr>
        <p:txBody>
          <a:bodyPr spcFirstLastPara="1" wrap="square" lIns="91425" tIns="45700" rIns="91425" bIns="45700" anchor="ctr" anchorCtr="0">
            <a:noAutofit/>
          </a:bodyPr>
          <a:lstStyle/>
          <a:p>
            <a:pPr marL="0" lvl="0" indent="0" algn="just" rtl="0">
              <a:lnSpc>
                <a:spcPct val="115000"/>
              </a:lnSpc>
              <a:spcBef>
                <a:spcPts val="0"/>
              </a:spcBef>
              <a:spcAft>
                <a:spcPts val="0"/>
              </a:spcAft>
              <a:buClr>
                <a:schemeClr val="dk1"/>
              </a:buClr>
              <a:buSzPts val="1100"/>
              <a:buFont typeface="Arial"/>
              <a:buNone/>
            </a:pPr>
            <a:r>
              <a:rPr lang="en" sz="1200" dirty="0">
                <a:solidFill>
                  <a:schemeClr val="lt1"/>
                </a:solidFill>
                <a:latin typeface="Roboto"/>
                <a:ea typeface="Roboto"/>
                <a:cs typeface="Roboto"/>
                <a:sym typeface="Roboto"/>
              </a:rPr>
              <a:t>Political: The lockdowns and other steps taken by the government to keep people away from each other</a:t>
            </a:r>
            <a:endParaRPr sz="1200" dirty="0">
              <a:solidFill>
                <a:schemeClr val="lt1"/>
              </a:solidFill>
              <a:latin typeface="Roboto"/>
              <a:ea typeface="Roboto"/>
              <a:cs typeface="Roboto"/>
              <a:sym typeface="Roboto"/>
            </a:endParaRPr>
          </a:p>
        </p:txBody>
      </p:sp>
      <p:sp>
        <p:nvSpPr>
          <p:cNvPr id="354" name="Google Shape;354;p23"/>
          <p:cNvSpPr/>
          <p:nvPr/>
        </p:nvSpPr>
        <p:spPr>
          <a:xfrm>
            <a:off x="6221361" y="1354478"/>
            <a:ext cx="1950600" cy="2180100"/>
          </a:xfrm>
          <a:prstGeom prst="roundRect">
            <a:avLst>
              <a:gd name="adj" fmla="val 10059"/>
            </a:avLst>
          </a:prstGeom>
          <a:solidFill>
            <a:schemeClr val="lt1"/>
          </a:solidFill>
          <a:ln w="38100" cap="flat" cmpd="sng">
            <a:solidFill>
              <a:schemeClr val="accent3"/>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55" name="Google Shape;355;p23"/>
          <p:cNvSpPr/>
          <p:nvPr/>
        </p:nvSpPr>
        <p:spPr>
          <a:xfrm>
            <a:off x="6221361" y="2115347"/>
            <a:ext cx="1950600" cy="10719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56" name="Google Shape;356;p23"/>
          <p:cNvSpPr txBox="1"/>
          <p:nvPr/>
        </p:nvSpPr>
        <p:spPr>
          <a:xfrm>
            <a:off x="6296675" y="2136900"/>
            <a:ext cx="1793700" cy="1071900"/>
          </a:xfrm>
          <a:prstGeom prst="rect">
            <a:avLst/>
          </a:prstGeom>
          <a:noFill/>
          <a:ln>
            <a:noFill/>
          </a:ln>
        </p:spPr>
        <p:txBody>
          <a:bodyPr spcFirstLastPara="1" wrap="square" lIns="91425" tIns="45700" rIns="91425" bIns="45700" anchor="ctr" anchorCtr="0">
            <a:noAutofit/>
          </a:bodyPr>
          <a:lstStyle/>
          <a:p>
            <a:pPr marL="0" lvl="0" indent="0" algn="just" rtl="0">
              <a:lnSpc>
                <a:spcPct val="115000"/>
              </a:lnSpc>
              <a:spcBef>
                <a:spcPts val="0"/>
              </a:spcBef>
              <a:spcAft>
                <a:spcPts val="0"/>
              </a:spcAft>
              <a:buClr>
                <a:schemeClr val="dk1"/>
              </a:buClr>
              <a:buSzPts val="1100"/>
              <a:buFont typeface="Arial"/>
              <a:buNone/>
            </a:pPr>
            <a:r>
              <a:rPr lang="en" sz="1200" dirty="0">
                <a:solidFill>
                  <a:schemeClr val="lt1"/>
                </a:solidFill>
                <a:latin typeface="Roboto"/>
                <a:ea typeface="Roboto"/>
                <a:cs typeface="Roboto"/>
                <a:sym typeface="Roboto"/>
              </a:rPr>
              <a:t>Tehnological: Supply chain issues increased online shopping to access products that were in short supply.</a:t>
            </a:r>
            <a:endParaRPr sz="1200" dirty="0">
              <a:solidFill>
                <a:schemeClr val="lt1"/>
              </a:solidFill>
              <a:latin typeface="Roboto"/>
              <a:ea typeface="Roboto"/>
              <a:cs typeface="Roboto"/>
              <a:sym typeface="Roboto"/>
            </a:endParaRPr>
          </a:p>
        </p:txBody>
      </p:sp>
      <p:sp>
        <p:nvSpPr>
          <p:cNvPr id="357" name="Google Shape;357;p23"/>
          <p:cNvSpPr/>
          <p:nvPr/>
        </p:nvSpPr>
        <p:spPr>
          <a:xfrm>
            <a:off x="3984262" y="3365145"/>
            <a:ext cx="1175479" cy="1175479"/>
          </a:xfrm>
          <a:custGeom>
            <a:avLst/>
            <a:gdLst/>
            <a:ahLst/>
            <a:cxnLst/>
            <a:rect l="l" t="t" r="r" b="b"/>
            <a:pathLst>
              <a:path w="24385" h="24385" extrusionOk="0">
                <a:moveTo>
                  <a:pt x="12176" y="1"/>
                </a:moveTo>
                <a:cubicBezTo>
                  <a:pt x="5438" y="1"/>
                  <a:pt x="1" y="5438"/>
                  <a:pt x="1" y="12176"/>
                </a:cubicBezTo>
                <a:cubicBezTo>
                  <a:pt x="1" y="18914"/>
                  <a:pt x="5438" y="24385"/>
                  <a:pt x="12176" y="24385"/>
                </a:cubicBezTo>
                <a:cubicBezTo>
                  <a:pt x="18914" y="24385"/>
                  <a:pt x="24385" y="18914"/>
                  <a:pt x="24385" y="12176"/>
                </a:cubicBezTo>
                <a:cubicBezTo>
                  <a:pt x="24385" y="5438"/>
                  <a:pt x="18914" y="1"/>
                  <a:pt x="1217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23"/>
          <p:cNvSpPr/>
          <p:nvPr/>
        </p:nvSpPr>
        <p:spPr>
          <a:xfrm>
            <a:off x="4063079" y="3443936"/>
            <a:ext cx="1017897" cy="1017897"/>
          </a:xfrm>
          <a:custGeom>
            <a:avLst/>
            <a:gdLst/>
            <a:ahLst/>
            <a:cxnLst/>
            <a:rect l="l" t="t" r="r" b="b"/>
            <a:pathLst>
              <a:path w="21116" h="21116" extrusionOk="0">
                <a:moveTo>
                  <a:pt x="10541" y="1134"/>
                </a:moveTo>
                <a:cubicBezTo>
                  <a:pt x="15745" y="1134"/>
                  <a:pt x="19948" y="5371"/>
                  <a:pt x="19948" y="10541"/>
                </a:cubicBezTo>
                <a:cubicBezTo>
                  <a:pt x="19948" y="15745"/>
                  <a:pt x="15745" y="19948"/>
                  <a:pt x="10541" y="19948"/>
                </a:cubicBezTo>
                <a:cubicBezTo>
                  <a:pt x="5371" y="19948"/>
                  <a:pt x="1134" y="15745"/>
                  <a:pt x="1134" y="10541"/>
                </a:cubicBezTo>
                <a:cubicBezTo>
                  <a:pt x="1134" y="5371"/>
                  <a:pt x="5371" y="1134"/>
                  <a:pt x="10541" y="1134"/>
                </a:cubicBezTo>
                <a:close/>
                <a:moveTo>
                  <a:pt x="10541" y="0"/>
                </a:moveTo>
                <a:cubicBezTo>
                  <a:pt x="4737" y="0"/>
                  <a:pt x="0" y="4737"/>
                  <a:pt x="0" y="10541"/>
                </a:cubicBezTo>
                <a:cubicBezTo>
                  <a:pt x="0" y="16379"/>
                  <a:pt x="4737" y="21115"/>
                  <a:pt x="10541" y="21115"/>
                </a:cubicBezTo>
                <a:cubicBezTo>
                  <a:pt x="16378" y="21115"/>
                  <a:pt x="21115" y="16379"/>
                  <a:pt x="21115" y="10541"/>
                </a:cubicBezTo>
                <a:cubicBezTo>
                  <a:pt x="21115" y="4737"/>
                  <a:pt x="16378" y="0"/>
                  <a:pt x="10541" y="0"/>
                </a:cubicBezTo>
                <a:close/>
              </a:path>
            </a:pathLst>
          </a:custGeom>
          <a:solidFill>
            <a:srgbClr val="7AE0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23"/>
          <p:cNvSpPr/>
          <p:nvPr/>
        </p:nvSpPr>
        <p:spPr>
          <a:xfrm>
            <a:off x="4420046" y="3674694"/>
            <a:ext cx="303933" cy="556382"/>
          </a:xfrm>
          <a:custGeom>
            <a:avLst/>
            <a:gdLst/>
            <a:ahLst/>
            <a:cxnLst/>
            <a:rect l="l" t="t" r="r" b="b"/>
            <a:pathLst>
              <a:path w="6305" h="11542" extrusionOk="0">
                <a:moveTo>
                  <a:pt x="2469" y="0"/>
                </a:moveTo>
                <a:lnTo>
                  <a:pt x="2469" y="1335"/>
                </a:lnTo>
                <a:cubicBezTo>
                  <a:pt x="968" y="1635"/>
                  <a:pt x="67" y="2636"/>
                  <a:pt x="67" y="3870"/>
                </a:cubicBezTo>
                <a:cubicBezTo>
                  <a:pt x="67" y="5237"/>
                  <a:pt x="1101" y="5938"/>
                  <a:pt x="2636" y="6438"/>
                </a:cubicBezTo>
                <a:cubicBezTo>
                  <a:pt x="3670" y="6805"/>
                  <a:pt x="4103" y="7139"/>
                  <a:pt x="4103" y="7673"/>
                </a:cubicBezTo>
                <a:cubicBezTo>
                  <a:pt x="4103" y="8240"/>
                  <a:pt x="3570" y="8573"/>
                  <a:pt x="2769" y="8573"/>
                </a:cubicBezTo>
                <a:cubicBezTo>
                  <a:pt x="1835" y="8573"/>
                  <a:pt x="1001" y="8273"/>
                  <a:pt x="434" y="7939"/>
                </a:cubicBezTo>
                <a:lnTo>
                  <a:pt x="0" y="9607"/>
                </a:lnTo>
                <a:cubicBezTo>
                  <a:pt x="534" y="9907"/>
                  <a:pt x="1435" y="10174"/>
                  <a:pt x="2402" y="10208"/>
                </a:cubicBezTo>
                <a:lnTo>
                  <a:pt x="2402" y="11542"/>
                </a:lnTo>
                <a:lnTo>
                  <a:pt x="3803" y="11542"/>
                </a:lnTo>
                <a:lnTo>
                  <a:pt x="3803" y="10108"/>
                </a:lnTo>
                <a:cubicBezTo>
                  <a:pt x="5404" y="9807"/>
                  <a:pt x="6305" y="8740"/>
                  <a:pt x="6305" y="7472"/>
                </a:cubicBezTo>
                <a:cubicBezTo>
                  <a:pt x="6305" y="6205"/>
                  <a:pt x="5638" y="5438"/>
                  <a:pt x="3936" y="4837"/>
                </a:cubicBezTo>
                <a:cubicBezTo>
                  <a:pt x="2736" y="4370"/>
                  <a:pt x="2235" y="4103"/>
                  <a:pt x="2235" y="3636"/>
                </a:cubicBezTo>
                <a:cubicBezTo>
                  <a:pt x="2235" y="3236"/>
                  <a:pt x="2535" y="2836"/>
                  <a:pt x="3469" y="2836"/>
                </a:cubicBezTo>
                <a:cubicBezTo>
                  <a:pt x="4470" y="2836"/>
                  <a:pt x="5137" y="3169"/>
                  <a:pt x="5504" y="3303"/>
                </a:cubicBezTo>
                <a:lnTo>
                  <a:pt x="5905" y="1702"/>
                </a:lnTo>
                <a:cubicBezTo>
                  <a:pt x="5438" y="1501"/>
                  <a:pt x="4804" y="1301"/>
                  <a:pt x="3836" y="1235"/>
                </a:cubicBezTo>
                <a:lnTo>
                  <a:pt x="3836" y="0"/>
                </a:lnTo>
                <a:close/>
              </a:path>
            </a:pathLst>
          </a:custGeom>
          <a:solidFill>
            <a:srgbClr val="216C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60" name="Google Shape;360;p23"/>
          <p:cNvSpPr/>
          <p:nvPr/>
        </p:nvSpPr>
        <p:spPr>
          <a:xfrm>
            <a:off x="6442525" y="3473282"/>
            <a:ext cx="1508332" cy="959204"/>
          </a:xfrm>
          <a:custGeom>
            <a:avLst/>
            <a:gdLst/>
            <a:ahLst/>
            <a:cxnLst/>
            <a:rect l="l" t="t" r="r" b="b"/>
            <a:pathLst>
              <a:path w="25653" h="16313" extrusionOk="0">
                <a:moveTo>
                  <a:pt x="1302" y="1"/>
                </a:moveTo>
                <a:cubicBezTo>
                  <a:pt x="601" y="1"/>
                  <a:pt x="1" y="601"/>
                  <a:pt x="1" y="1302"/>
                </a:cubicBezTo>
                <a:lnTo>
                  <a:pt x="1" y="15012"/>
                </a:lnTo>
                <a:cubicBezTo>
                  <a:pt x="1" y="15712"/>
                  <a:pt x="601" y="16312"/>
                  <a:pt x="1302" y="16312"/>
                </a:cubicBezTo>
                <a:lnTo>
                  <a:pt x="24352" y="16312"/>
                </a:lnTo>
                <a:cubicBezTo>
                  <a:pt x="25052" y="16312"/>
                  <a:pt x="25652" y="15712"/>
                  <a:pt x="25652" y="15012"/>
                </a:cubicBezTo>
                <a:lnTo>
                  <a:pt x="25652" y="1302"/>
                </a:lnTo>
                <a:cubicBezTo>
                  <a:pt x="25652" y="601"/>
                  <a:pt x="25052" y="1"/>
                  <a:pt x="2435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23"/>
          <p:cNvSpPr/>
          <p:nvPr/>
        </p:nvSpPr>
        <p:spPr>
          <a:xfrm>
            <a:off x="6442525" y="3641908"/>
            <a:ext cx="1508332" cy="168756"/>
          </a:xfrm>
          <a:custGeom>
            <a:avLst/>
            <a:gdLst/>
            <a:ahLst/>
            <a:cxnLst/>
            <a:rect l="l" t="t" r="r" b="b"/>
            <a:pathLst>
              <a:path w="25653" h="2870" extrusionOk="0">
                <a:moveTo>
                  <a:pt x="1" y="1"/>
                </a:moveTo>
                <a:lnTo>
                  <a:pt x="1" y="2869"/>
                </a:lnTo>
                <a:lnTo>
                  <a:pt x="25652" y="2869"/>
                </a:lnTo>
                <a:lnTo>
                  <a:pt x="25652" y="1"/>
                </a:lnTo>
                <a:close/>
              </a:path>
            </a:pathLst>
          </a:custGeom>
          <a:solidFill>
            <a:srgbClr val="7144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23"/>
          <p:cNvSpPr/>
          <p:nvPr/>
        </p:nvSpPr>
        <p:spPr>
          <a:xfrm>
            <a:off x="6791678" y="3885206"/>
            <a:ext cx="135411" cy="135358"/>
          </a:xfrm>
          <a:custGeom>
            <a:avLst/>
            <a:gdLst/>
            <a:ahLst/>
            <a:cxnLst/>
            <a:rect l="l" t="t" r="r" b="b"/>
            <a:pathLst>
              <a:path w="2303" h="2302" extrusionOk="0">
                <a:moveTo>
                  <a:pt x="801" y="0"/>
                </a:moveTo>
                <a:lnTo>
                  <a:pt x="301" y="267"/>
                </a:lnTo>
                <a:lnTo>
                  <a:pt x="901" y="1001"/>
                </a:lnTo>
                <a:lnTo>
                  <a:pt x="901" y="1034"/>
                </a:lnTo>
                <a:lnTo>
                  <a:pt x="0" y="834"/>
                </a:lnTo>
                <a:lnTo>
                  <a:pt x="0" y="1434"/>
                </a:lnTo>
                <a:lnTo>
                  <a:pt x="934" y="1268"/>
                </a:lnTo>
                <a:lnTo>
                  <a:pt x="301" y="2001"/>
                </a:lnTo>
                <a:lnTo>
                  <a:pt x="801" y="2302"/>
                </a:lnTo>
                <a:lnTo>
                  <a:pt x="1135" y="1401"/>
                </a:lnTo>
                <a:lnTo>
                  <a:pt x="1468" y="2302"/>
                </a:lnTo>
                <a:lnTo>
                  <a:pt x="2002" y="2001"/>
                </a:lnTo>
                <a:lnTo>
                  <a:pt x="1368" y="1301"/>
                </a:lnTo>
                <a:lnTo>
                  <a:pt x="1368" y="1268"/>
                </a:lnTo>
                <a:lnTo>
                  <a:pt x="2302" y="1434"/>
                </a:lnTo>
                <a:lnTo>
                  <a:pt x="2302" y="834"/>
                </a:lnTo>
                <a:lnTo>
                  <a:pt x="1368" y="1034"/>
                </a:lnTo>
                <a:lnTo>
                  <a:pt x="2002" y="267"/>
                </a:lnTo>
                <a:lnTo>
                  <a:pt x="1501" y="0"/>
                </a:lnTo>
                <a:lnTo>
                  <a:pt x="1168" y="867"/>
                </a:lnTo>
                <a:lnTo>
                  <a:pt x="1135" y="867"/>
                </a:lnTo>
                <a:lnTo>
                  <a:pt x="801" y="0"/>
                </a:ln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23"/>
          <p:cNvSpPr/>
          <p:nvPr/>
        </p:nvSpPr>
        <p:spPr>
          <a:xfrm>
            <a:off x="6948556" y="3885206"/>
            <a:ext cx="133470" cy="135358"/>
          </a:xfrm>
          <a:custGeom>
            <a:avLst/>
            <a:gdLst/>
            <a:ahLst/>
            <a:cxnLst/>
            <a:rect l="l" t="t" r="r" b="b"/>
            <a:pathLst>
              <a:path w="2270" h="2302" extrusionOk="0">
                <a:moveTo>
                  <a:pt x="802" y="0"/>
                </a:moveTo>
                <a:lnTo>
                  <a:pt x="301" y="300"/>
                </a:lnTo>
                <a:lnTo>
                  <a:pt x="902" y="1034"/>
                </a:lnTo>
                <a:lnTo>
                  <a:pt x="1" y="834"/>
                </a:lnTo>
                <a:lnTo>
                  <a:pt x="1" y="1434"/>
                </a:lnTo>
                <a:lnTo>
                  <a:pt x="902" y="1268"/>
                </a:lnTo>
                <a:lnTo>
                  <a:pt x="902" y="1268"/>
                </a:lnTo>
                <a:lnTo>
                  <a:pt x="268" y="2001"/>
                </a:lnTo>
                <a:lnTo>
                  <a:pt x="768" y="2302"/>
                </a:lnTo>
                <a:lnTo>
                  <a:pt x="1135" y="1401"/>
                </a:lnTo>
                <a:lnTo>
                  <a:pt x="1469" y="2302"/>
                </a:lnTo>
                <a:lnTo>
                  <a:pt x="2002" y="2001"/>
                </a:lnTo>
                <a:lnTo>
                  <a:pt x="1335" y="1301"/>
                </a:lnTo>
                <a:lnTo>
                  <a:pt x="1369" y="1268"/>
                </a:lnTo>
                <a:lnTo>
                  <a:pt x="2269" y="1434"/>
                </a:lnTo>
                <a:lnTo>
                  <a:pt x="2269" y="834"/>
                </a:lnTo>
                <a:lnTo>
                  <a:pt x="1369" y="1034"/>
                </a:lnTo>
                <a:lnTo>
                  <a:pt x="1969" y="267"/>
                </a:lnTo>
                <a:lnTo>
                  <a:pt x="1469" y="0"/>
                </a:lnTo>
                <a:lnTo>
                  <a:pt x="1135" y="867"/>
                </a:lnTo>
                <a:lnTo>
                  <a:pt x="802" y="0"/>
                </a:ln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23"/>
          <p:cNvSpPr/>
          <p:nvPr/>
        </p:nvSpPr>
        <p:spPr>
          <a:xfrm>
            <a:off x="7103552" y="3885206"/>
            <a:ext cx="135352" cy="135358"/>
          </a:xfrm>
          <a:custGeom>
            <a:avLst/>
            <a:gdLst/>
            <a:ahLst/>
            <a:cxnLst/>
            <a:rect l="l" t="t" r="r" b="b"/>
            <a:pathLst>
              <a:path w="2302" h="2302" extrusionOk="0">
                <a:moveTo>
                  <a:pt x="801" y="0"/>
                </a:moveTo>
                <a:lnTo>
                  <a:pt x="300" y="267"/>
                </a:lnTo>
                <a:lnTo>
                  <a:pt x="901" y="1001"/>
                </a:lnTo>
                <a:lnTo>
                  <a:pt x="901" y="1034"/>
                </a:lnTo>
                <a:lnTo>
                  <a:pt x="0" y="834"/>
                </a:lnTo>
                <a:lnTo>
                  <a:pt x="0" y="1434"/>
                </a:lnTo>
                <a:lnTo>
                  <a:pt x="901" y="1268"/>
                </a:lnTo>
                <a:lnTo>
                  <a:pt x="901" y="1268"/>
                </a:lnTo>
                <a:lnTo>
                  <a:pt x="300" y="2001"/>
                </a:lnTo>
                <a:lnTo>
                  <a:pt x="801" y="2302"/>
                </a:lnTo>
                <a:lnTo>
                  <a:pt x="1134" y="1401"/>
                </a:lnTo>
                <a:lnTo>
                  <a:pt x="1468" y="2302"/>
                </a:lnTo>
                <a:lnTo>
                  <a:pt x="2002" y="2001"/>
                </a:lnTo>
                <a:lnTo>
                  <a:pt x="1368" y="1301"/>
                </a:lnTo>
                <a:lnTo>
                  <a:pt x="1368" y="1268"/>
                </a:lnTo>
                <a:lnTo>
                  <a:pt x="2302" y="1434"/>
                </a:lnTo>
                <a:lnTo>
                  <a:pt x="2302" y="834"/>
                </a:lnTo>
                <a:lnTo>
                  <a:pt x="1368" y="1034"/>
                </a:lnTo>
                <a:lnTo>
                  <a:pt x="2002" y="267"/>
                </a:lnTo>
                <a:lnTo>
                  <a:pt x="1468" y="0"/>
                </a:lnTo>
                <a:lnTo>
                  <a:pt x="1134" y="867"/>
                </a:lnTo>
                <a:lnTo>
                  <a:pt x="801" y="0"/>
                </a:ln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23"/>
          <p:cNvSpPr/>
          <p:nvPr/>
        </p:nvSpPr>
        <p:spPr>
          <a:xfrm>
            <a:off x="7258489" y="3885206"/>
            <a:ext cx="135411" cy="135358"/>
          </a:xfrm>
          <a:custGeom>
            <a:avLst/>
            <a:gdLst/>
            <a:ahLst/>
            <a:cxnLst/>
            <a:rect l="l" t="t" r="r" b="b"/>
            <a:pathLst>
              <a:path w="2303" h="2302" extrusionOk="0">
                <a:moveTo>
                  <a:pt x="834" y="0"/>
                </a:moveTo>
                <a:lnTo>
                  <a:pt x="301" y="267"/>
                </a:lnTo>
                <a:lnTo>
                  <a:pt x="934" y="1001"/>
                </a:lnTo>
                <a:lnTo>
                  <a:pt x="901" y="1034"/>
                </a:lnTo>
                <a:lnTo>
                  <a:pt x="0" y="834"/>
                </a:lnTo>
                <a:lnTo>
                  <a:pt x="0" y="1434"/>
                </a:lnTo>
                <a:lnTo>
                  <a:pt x="934" y="1268"/>
                </a:lnTo>
                <a:lnTo>
                  <a:pt x="301" y="2001"/>
                </a:lnTo>
                <a:lnTo>
                  <a:pt x="801" y="2302"/>
                </a:lnTo>
                <a:lnTo>
                  <a:pt x="1135" y="1401"/>
                </a:lnTo>
                <a:lnTo>
                  <a:pt x="1168" y="1401"/>
                </a:lnTo>
                <a:lnTo>
                  <a:pt x="1501" y="2302"/>
                </a:lnTo>
                <a:lnTo>
                  <a:pt x="2002" y="2001"/>
                </a:lnTo>
                <a:lnTo>
                  <a:pt x="1368" y="1301"/>
                </a:lnTo>
                <a:lnTo>
                  <a:pt x="1368" y="1268"/>
                </a:lnTo>
                <a:lnTo>
                  <a:pt x="2302" y="1434"/>
                </a:lnTo>
                <a:lnTo>
                  <a:pt x="2302" y="834"/>
                </a:lnTo>
                <a:lnTo>
                  <a:pt x="1368" y="1034"/>
                </a:lnTo>
                <a:lnTo>
                  <a:pt x="2002" y="267"/>
                </a:lnTo>
                <a:lnTo>
                  <a:pt x="1501" y="0"/>
                </a:lnTo>
                <a:lnTo>
                  <a:pt x="1168" y="867"/>
                </a:lnTo>
                <a:lnTo>
                  <a:pt x="834" y="0"/>
                </a:ln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23"/>
          <p:cNvSpPr/>
          <p:nvPr/>
        </p:nvSpPr>
        <p:spPr>
          <a:xfrm>
            <a:off x="7415367" y="3885206"/>
            <a:ext cx="135411" cy="135358"/>
          </a:xfrm>
          <a:custGeom>
            <a:avLst/>
            <a:gdLst/>
            <a:ahLst/>
            <a:cxnLst/>
            <a:rect l="l" t="t" r="r" b="b"/>
            <a:pathLst>
              <a:path w="2303" h="2302" extrusionOk="0">
                <a:moveTo>
                  <a:pt x="802" y="0"/>
                </a:moveTo>
                <a:lnTo>
                  <a:pt x="268" y="267"/>
                </a:lnTo>
                <a:lnTo>
                  <a:pt x="902" y="1001"/>
                </a:lnTo>
                <a:lnTo>
                  <a:pt x="902" y="1034"/>
                </a:lnTo>
                <a:lnTo>
                  <a:pt x="1" y="834"/>
                </a:lnTo>
                <a:lnTo>
                  <a:pt x="1" y="1434"/>
                </a:lnTo>
                <a:lnTo>
                  <a:pt x="902" y="1268"/>
                </a:lnTo>
                <a:lnTo>
                  <a:pt x="268" y="2001"/>
                </a:lnTo>
                <a:lnTo>
                  <a:pt x="768" y="2302"/>
                </a:lnTo>
                <a:lnTo>
                  <a:pt x="1135" y="1401"/>
                </a:lnTo>
                <a:lnTo>
                  <a:pt x="1469" y="2302"/>
                </a:lnTo>
                <a:lnTo>
                  <a:pt x="1969" y="2001"/>
                </a:lnTo>
                <a:lnTo>
                  <a:pt x="1335" y="1301"/>
                </a:lnTo>
                <a:lnTo>
                  <a:pt x="1369" y="1268"/>
                </a:lnTo>
                <a:lnTo>
                  <a:pt x="2303" y="1434"/>
                </a:lnTo>
                <a:lnTo>
                  <a:pt x="2303" y="834"/>
                </a:lnTo>
                <a:lnTo>
                  <a:pt x="1369" y="1034"/>
                </a:lnTo>
                <a:lnTo>
                  <a:pt x="2002" y="267"/>
                </a:lnTo>
                <a:lnTo>
                  <a:pt x="1469" y="0"/>
                </a:lnTo>
                <a:lnTo>
                  <a:pt x="1135" y="867"/>
                </a:lnTo>
                <a:lnTo>
                  <a:pt x="802" y="0"/>
                </a:ln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23"/>
          <p:cNvSpPr/>
          <p:nvPr/>
        </p:nvSpPr>
        <p:spPr>
          <a:xfrm>
            <a:off x="7570363" y="3885206"/>
            <a:ext cx="135352" cy="135358"/>
          </a:xfrm>
          <a:custGeom>
            <a:avLst/>
            <a:gdLst/>
            <a:ahLst/>
            <a:cxnLst/>
            <a:rect l="l" t="t" r="r" b="b"/>
            <a:pathLst>
              <a:path w="2302" h="2302" extrusionOk="0">
                <a:moveTo>
                  <a:pt x="834" y="0"/>
                </a:moveTo>
                <a:lnTo>
                  <a:pt x="300" y="267"/>
                </a:lnTo>
                <a:lnTo>
                  <a:pt x="934" y="1001"/>
                </a:lnTo>
                <a:lnTo>
                  <a:pt x="901" y="1034"/>
                </a:lnTo>
                <a:lnTo>
                  <a:pt x="0" y="834"/>
                </a:lnTo>
                <a:lnTo>
                  <a:pt x="0" y="1434"/>
                </a:lnTo>
                <a:lnTo>
                  <a:pt x="934" y="1268"/>
                </a:lnTo>
                <a:lnTo>
                  <a:pt x="300" y="2001"/>
                </a:lnTo>
                <a:lnTo>
                  <a:pt x="801" y="2302"/>
                </a:lnTo>
                <a:lnTo>
                  <a:pt x="1134" y="1401"/>
                </a:lnTo>
                <a:lnTo>
                  <a:pt x="1468" y="2302"/>
                </a:lnTo>
                <a:lnTo>
                  <a:pt x="2002" y="2001"/>
                </a:lnTo>
                <a:lnTo>
                  <a:pt x="1368" y="1301"/>
                </a:lnTo>
                <a:lnTo>
                  <a:pt x="1368" y="1268"/>
                </a:lnTo>
                <a:lnTo>
                  <a:pt x="2302" y="1434"/>
                </a:lnTo>
                <a:lnTo>
                  <a:pt x="2302" y="834"/>
                </a:lnTo>
                <a:lnTo>
                  <a:pt x="1368" y="1034"/>
                </a:lnTo>
                <a:lnTo>
                  <a:pt x="2002" y="267"/>
                </a:lnTo>
                <a:lnTo>
                  <a:pt x="1501" y="0"/>
                </a:lnTo>
                <a:lnTo>
                  <a:pt x="1168" y="867"/>
                </a:lnTo>
                <a:lnTo>
                  <a:pt x="1134" y="867"/>
                </a:lnTo>
                <a:lnTo>
                  <a:pt x="834" y="0"/>
                </a:ln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23"/>
          <p:cNvSpPr/>
          <p:nvPr/>
        </p:nvSpPr>
        <p:spPr>
          <a:xfrm>
            <a:off x="7727241" y="3885206"/>
            <a:ext cx="135411" cy="135358"/>
          </a:xfrm>
          <a:custGeom>
            <a:avLst/>
            <a:gdLst/>
            <a:ahLst/>
            <a:cxnLst/>
            <a:rect l="l" t="t" r="r" b="b"/>
            <a:pathLst>
              <a:path w="2303" h="2302" extrusionOk="0">
                <a:moveTo>
                  <a:pt x="801" y="0"/>
                </a:moveTo>
                <a:lnTo>
                  <a:pt x="301" y="267"/>
                </a:lnTo>
                <a:lnTo>
                  <a:pt x="901" y="1001"/>
                </a:lnTo>
                <a:lnTo>
                  <a:pt x="901" y="1034"/>
                </a:lnTo>
                <a:lnTo>
                  <a:pt x="1" y="834"/>
                </a:lnTo>
                <a:lnTo>
                  <a:pt x="1" y="1434"/>
                </a:lnTo>
                <a:lnTo>
                  <a:pt x="901" y="1268"/>
                </a:lnTo>
                <a:lnTo>
                  <a:pt x="301" y="2001"/>
                </a:lnTo>
                <a:lnTo>
                  <a:pt x="801" y="2302"/>
                </a:lnTo>
                <a:lnTo>
                  <a:pt x="1135" y="1401"/>
                </a:lnTo>
                <a:lnTo>
                  <a:pt x="1468" y="2302"/>
                </a:lnTo>
                <a:lnTo>
                  <a:pt x="2002" y="2001"/>
                </a:lnTo>
                <a:lnTo>
                  <a:pt x="1335" y="1301"/>
                </a:lnTo>
                <a:lnTo>
                  <a:pt x="1368" y="1268"/>
                </a:lnTo>
                <a:lnTo>
                  <a:pt x="2302" y="1434"/>
                </a:lnTo>
                <a:lnTo>
                  <a:pt x="2302" y="834"/>
                </a:lnTo>
                <a:lnTo>
                  <a:pt x="1368" y="1034"/>
                </a:lnTo>
                <a:lnTo>
                  <a:pt x="1368" y="1034"/>
                </a:lnTo>
                <a:lnTo>
                  <a:pt x="1969" y="267"/>
                </a:lnTo>
                <a:lnTo>
                  <a:pt x="1468" y="0"/>
                </a:lnTo>
                <a:lnTo>
                  <a:pt x="1135" y="867"/>
                </a:lnTo>
                <a:lnTo>
                  <a:pt x="801" y="0"/>
                </a:ln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9" name="Google Shape;369;p23"/>
          <p:cNvGrpSpPr/>
          <p:nvPr/>
        </p:nvGrpSpPr>
        <p:grpSpPr>
          <a:xfrm>
            <a:off x="972039" y="1391849"/>
            <a:ext cx="1950600" cy="3078031"/>
            <a:chOff x="971938" y="1354478"/>
            <a:chExt cx="1950600" cy="3078031"/>
          </a:xfrm>
        </p:grpSpPr>
        <p:sp>
          <p:nvSpPr>
            <p:cNvPr id="370" name="Google Shape;370;p23"/>
            <p:cNvSpPr/>
            <p:nvPr/>
          </p:nvSpPr>
          <p:spPr>
            <a:xfrm>
              <a:off x="971938" y="1354478"/>
              <a:ext cx="1950600" cy="2180100"/>
            </a:xfrm>
            <a:prstGeom prst="roundRect">
              <a:avLst>
                <a:gd name="adj" fmla="val 10059"/>
              </a:avLst>
            </a:prstGeom>
            <a:solidFill>
              <a:schemeClr val="lt1"/>
            </a:solidFill>
            <a:ln w="38100" cap="flat" cmpd="sng">
              <a:solidFill>
                <a:schemeClr val="accent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71" name="Google Shape;371;p23"/>
            <p:cNvSpPr/>
            <p:nvPr/>
          </p:nvSpPr>
          <p:spPr>
            <a:xfrm>
              <a:off x="971938" y="2115347"/>
              <a:ext cx="1950600" cy="10719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FFFFFF"/>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72" name="Google Shape;372;p23"/>
            <p:cNvSpPr txBox="1"/>
            <p:nvPr/>
          </p:nvSpPr>
          <p:spPr>
            <a:xfrm>
              <a:off x="971938" y="2136888"/>
              <a:ext cx="1950600" cy="1134600"/>
            </a:xfrm>
            <a:prstGeom prst="rect">
              <a:avLst/>
            </a:prstGeom>
            <a:noFill/>
            <a:ln>
              <a:noFill/>
            </a:ln>
          </p:spPr>
          <p:txBody>
            <a:bodyPr spcFirstLastPara="1" wrap="square" lIns="91425" tIns="45700" rIns="91425" bIns="45700" anchor="ctr" anchorCtr="0">
              <a:noAutofit/>
            </a:bodyPr>
            <a:lstStyle/>
            <a:p>
              <a:pPr marL="0" lvl="0" indent="0" algn="just" rtl="0">
                <a:lnSpc>
                  <a:spcPct val="115000"/>
                </a:lnSpc>
                <a:spcBef>
                  <a:spcPts val="0"/>
                </a:spcBef>
                <a:spcAft>
                  <a:spcPts val="0"/>
                </a:spcAft>
                <a:buClr>
                  <a:schemeClr val="dk1"/>
                </a:buClr>
                <a:buSzPts val="1100"/>
                <a:buFont typeface="Arial"/>
                <a:buNone/>
              </a:pPr>
              <a:r>
                <a:rPr lang="en" sz="1200" dirty="0">
                  <a:solidFill>
                    <a:schemeClr val="lt1"/>
                  </a:solidFill>
                  <a:latin typeface="Roboto"/>
                  <a:ea typeface="Roboto"/>
                  <a:cs typeface="Roboto"/>
                  <a:sym typeface="Roboto"/>
                </a:rPr>
                <a:t>Socia: The widespread fear and uncertainty caused by the pandemic</a:t>
              </a:r>
              <a:endParaRPr sz="1500" i="0" u="none" strike="noStrike" cap="none" dirty="0">
                <a:solidFill>
                  <a:schemeClr val="lt1"/>
                </a:solidFill>
                <a:latin typeface="Roboto"/>
                <a:ea typeface="Roboto"/>
                <a:cs typeface="Roboto"/>
                <a:sym typeface="Roboto"/>
              </a:endParaRPr>
            </a:p>
          </p:txBody>
        </p:sp>
        <p:sp>
          <p:nvSpPr>
            <p:cNvPr id="373" name="Google Shape;373;p23"/>
            <p:cNvSpPr/>
            <p:nvPr/>
          </p:nvSpPr>
          <p:spPr>
            <a:xfrm>
              <a:off x="1359550" y="3380675"/>
              <a:ext cx="1175400" cy="5259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3100">
                  <a:solidFill>
                    <a:srgbClr val="F2EF9D"/>
                  </a:solidFill>
                  <a:latin typeface="Fira Sans Extra Condensed Medium"/>
                  <a:ea typeface="Fira Sans Extra Condensed Medium"/>
                  <a:cs typeface="Fira Sans Extra Condensed Medium"/>
                  <a:sym typeface="Fira Sans Extra Condensed Medium"/>
                </a:rPr>
                <a:t>PAY</a:t>
              </a:r>
              <a:endParaRPr sz="3100">
                <a:solidFill>
                  <a:srgbClr val="F2EF9D"/>
                </a:solidFill>
                <a:latin typeface="Fira Sans Extra Condensed Medium"/>
                <a:ea typeface="Fira Sans Extra Condensed Medium"/>
                <a:cs typeface="Fira Sans Extra Condensed Medium"/>
                <a:sym typeface="Fira Sans Extra Condensed Medium"/>
              </a:endParaRPr>
            </a:p>
          </p:txBody>
        </p:sp>
        <p:sp>
          <p:nvSpPr>
            <p:cNvPr id="374" name="Google Shape;374;p23"/>
            <p:cNvSpPr/>
            <p:nvPr/>
          </p:nvSpPr>
          <p:spPr>
            <a:xfrm>
              <a:off x="1359550" y="3906609"/>
              <a:ext cx="1175400" cy="525900"/>
            </a:xfrm>
            <a:prstGeom prst="roundRect">
              <a:avLst>
                <a:gd name="adj" fmla="val 16667"/>
              </a:avLst>
            </a:prstGeom>
            <a:solidFill>
              <a:srgbClr val="F2EF9D"/>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600">
                  <a:solidFill>
                    <a:srgbClr val="909628"/>
                  </a:solidFill>
                  <a:latin typeface="Fira Sans Extra Condensed Medium"/>
                  <a:ea typeface="Fira Sans Extra Condensed Medium"/>
                  <a:cs typeface="Fira Sans Extra Condensed Medium"/>
                  <a:sym typeface="Fira Sans Extra Condensed Medium"/>
                </a:rPr>
                <a:t>ONLINE</a:t>
              </a:r>
              <a:endParaRPr sz="2600">
                <a:solidFill>
                  <a:srgbClr val="909628"/>
                </a:solidFill>
                <a:latin typeface="Fira Sans Extra Condensed Medium"/>
                <a:ea typeface="Fira Sans Extra Condensed Medium"/>
                <a:cs typeface="Fira Sans Extra Condensed Medium"/>
                <a:sym typeface="Fira Sans Extra Condensed Medium"/>
              </a:endParaRPr>
            </a:p>
          </p:txBody>
        </p:sp>
        <p:sp>
          <p:nvSpPr>
            <p:cNvPr id="375" name="Google Shape;375;p23"/>
            <p:cNvSpPr/>
            <p:nvPr/>
          </p:nvSpPr>
          <p:spPr>
            <a:xfrm>
              <a:off x="1428100" y="3952809"/>
              <a:ext cx="1038300" cy="433500"/>
            </a:xfrm>
            <a:prstGeom prst="roundRect">
              <a:avLst>
                <a:gd name="adj" fmla="val 16667"/>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79"/>
        <p:cNvGrpSpPr/>
        <p:nvPr/>
      </p:nvGrpSpPr>
      <p:grpSpPr>
        <a:xfrm>
          <a:off x="0" y="0"/>
          <a:ext cx="0" cy="0"/>
          <a:chOff x="0" y="0"/>
          <a:chExt cx="0" cy="0"/>
        </a:xfrm>
      </p:grpSpPr>
      <p:sp>
        <p:nvSpPr>
          <p:cNvPr id="380" name="Google Shape;380;p24"/>
          <p:cNvSpPr txBox="1">
            <a:spLocks noGrp="1"/>
          </p:cNvSpPr>
          <p:nvPr>
            <p:ph type="title"/>
          </p:nvPr>
        </p:nvSpPr>
        <p:spPr>
          <a:xfrm>
            <a:off x="2514575" y="409574"/>
            <a:ext cx="4114800" cy="71763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Lidl in the context of changes</a:t>
            </a:r>
            <a:endParaRPr dirty="0"/>
          </a:p>
        </p:txBody>
      </p:sp>
      <p:sp>
        <p:nvSpPr>
          <p:cNvPr id="381" name="Google Shape;381;p24"/>
          <p:cNvSpPr txBox="1"/>
          <p:nvPr/>
        </p:nvSpPr>
        <p:spPr>
          <a:xfrm flipH="1">
            <a:off x="464470" y="1737693"/>
            <a:ext cx="2033100" cy="109351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Clr>
                <a:schemeClr val="dk1"/>
              </a:buClr>
              <a:buSzPts val="1100"/>
              <a:buFont typeface="Arial"/>
              <a:buNone/>
            </a:pPr>
            <a:r>
              <a:rPr lang="en" sz="1200" dirty="0">
                <a:solidFill>
                  <a:schemeClr val="accent1">
                    <a:lumMod val="60000"/>
                    <a:lumOff val="40000"/>
                  </a:schemeClr>
                </a:solidFill>
                <a:latin typeface="Roboto"/>
                <a:ea typeface="Roboto"/>
                <a:cs typeface="Roboto"/>
                <a:sym typeface="Roboto"/>
              </a:rPr>
              <a:t>Strength</a:t>
            </a:r>
          </a:p>
          <a:p>
            <a:pPr marL="0" lvl="0" indent="0" algn="just" rtl="0">
              <a:lnSpc>
                <a:spcPct val="115000"/>
              </a:lnSpc>
              <a:spcBef>
                <a:spcPts val="0"/>
              </a:spcBef>
              <a:spcAft>
                <a:spcPts val="0"/>
              </a:spcAft>
              <a:buClr>
                <a:schemeClr val="dk1"/>
              </a:buClr>
              <a:buSzPts val="1100"/>
              <a:buFont typeface="Arial"/>
              <a:buNone/>
            </a:pPr>
            <a:r>
              <a:rPr lang="en" sz="1200" dirty="0">
                <a:solidFill>
                  <a:schemeClr val="dk1"/>
                </a:solidFill>
                <a:latin typeface="Roboto"/>
                <a:ea typeface="Roboto"/>
                <a:cs typeface="Roboto"/>
                <a:sym typeface="Roboto"/>
              </a:rPr>
              <a:t>The main thing that led to this change was Lidl's ability to quickly adapt to the new reality of online shopping and home delivery</a:t>
            </a:r>
            <a:endParaRPr sz="1300" dirty="0">
              <a:latin typeface="Roboto"/>
              <a:ea typeface="Roboto"/>
              <a:cs typeface="Roboto"/>
              <a:sym typeface="Roboto"/>
            </a:endParaRPr>
          </a:p>
        </p:txBody>
      </p:sp>
      <p:grpSp>
        <p:nvGrpSpPr>
          <p:cNvPr id="382" name="Google Shape;382;p24"/>
          <p:cNvGrpSpPr/>
          <p:nvPr/>
        </p:nvGrpSpPr>
        <p:grpSpPr>
          <a:xfrm>
            <a:off x="2558000" y="1258887"/>
            <a:ext cx="518700" cy="3117306"/>
            <a:chOff x="2558000" y="1258887"/>
            <a:chExt cx="518700" cy="3117306"/>
          </a:xfrm>
        </p:grpSpPr>
        <p:sp>
          <p:nvSpPr>
            <p:cNvPr id="383" name="Google Shape;383;p24"/>
            <p:cNvSpPr/>
            <p:nvPr/>
          </p:nvSpPr>
          <p:spPr>
            <a:xfrm flipH="1">
              <a:off x="2558000" y="3857493"/>
              <a:ext cx="518700" cy="5187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600">
                  <a:solidFill>
                    <a:schemeClr val="lt1"/>
                  </a:solidFill>
                  <a:latin typeface="Fira Sans Extra Condensed Medium"/>
                  <a:ea typeface="Fira Sans Extra Condensed Medium"/>
                  <a:cs typeface="Fira Sans Extra Condensed Medium"/>
                  <a:sym typeface="Fira Sans Extra Condensed Medium"/>
                </a:rPr>
                <a:t>B</a:t>
              </a:r>
              <a:endParaRPr sz="2600">
                <a:solidFill>
                  <a:schemeClr val="lt1"/>
                </a:solidFill>
                <a:latin typeface="Fira Sans Extra Condensed Medium"/>
                <a:ea typeface="Fira Sans Extra Condensed Medium"/>
                <a:cs typeface="Fira Sans Extra Condensed Medium"/>
                <a:sym typeface="Fira Sans Extra Condensed Medium"/>
              </a:endParaRPr>
            </a:p>
          </p:txBody>
        </p:sp>
        <p:sp>
          <p:nvSpPr>
            <p:cNvPr id="384" name="Google Shape;384;p24"/>
            <p:cNvSpPr/>
            <p:nvPr/>
          </p:nvSpPr>
          <p:spPr>
            <a:xfrm flipH="1">
              <a:off x="2558000" y="1258887"/>
              <a:ext cx="518700" cy="5187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600">
                  <a:solidFill>
                    <a:schemeClr val="lt1"/>
                  </a:solidFill>
                  <a:latin typeface="Fira Sans Extra Condensed Medium"/>
                  <a:ea typeface="Fira Sans Extra Condensed Medium"/>
                  <a:cs typeface="Fira Sans Extra Condensed Medium"/>
                  <a:sym typeface="Fira Sans Extra Condensed Medium"/>
                </a:rPr>
                <a:t>A</a:t>
              </a:r>
              <a:endParaRPr sz="2600">
                <a:solidFill>
                  <a:schemeClr val="lt1"/>
                </a:solidFill>
                <a:latin typeface="Fira Sans Extra Condensed Medium"/>
                <a:ea typeface="Fira Sans Extra Condensed Medium"/>
                <a:cs typeface="Fira Sans Extra Condensed Medium"/>
                <a:sym typeface="Fira Sans Extra Condensed Medium"/>
              </a:endParaRPr>
            </a:p>
          </p:txBody>
        </p:sp>
      </p:grpSp>
      <p:sp>
        <p:nvSpPr>
          <p:cNvPr id="385" name="Google Shape;385;p24"/>
          <p:cNvSpPr/>
          <p:nvPr/>
        </p:nvSpPr>
        <p:spPr>
          <a:xfrm flipH="1">
            <a:off x="3169357" y="1410700"/>
            <a:ext cx="273344" cy="2813680"/>
          </a:xfrm>
          <a:custGeom>
            <a:avLst/>
            <a:gdLst/>
            <a:ahLst/>
            <a:cxnLst/>
            <a:rect l="l" t="t" r="r" b="b"/>
            <a:pathLst>
              <a:path w="1646" h="9029" extrusionOk="0">
                <a:moveTo>
                  <a:pt x="0" y="1"/>
                </a:moveTo>
                <a:lnTo>
                  <a:pt x="0" y="9028"/>
                </a:lnTo>
                <a:lnTo>
                  <a:pt x="1646" y="9028"/>
                </a:lnTo>
                <a:lnTo>
                  <a:pt x="1646" y="8966"/>
                </a:lnTo>
                <a:lnTo>
                  <a:pt x="56" y="8966"/>
                </a:lnTo>
                <a:lnTo>
                  <a:pt x="56" y="56"/>
                </a:lnTo>
                <a:lnTo>
                  <a:pt x="1646" y="56"/>
                </a:lnTo>
                <a:lnTo>
                  <a:pt x="1646" y="1"/>
                </a:lnTo>
                <a:close/>
              </a:path>
            </a:pathLst>
          </a:cu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24"/>
          <p:cNvSpPr/>
          <p:nvPr/>
        </p:nvSpPr>
        <p:spPr>
          <a:xfrm flipH="1">
            <a:off x="3436913" y="2674638"/>
            <a:ext cx="2134962" cy="285800"/>
          </a:xfrm>
          <a:custGeom>
            <a:avLst/>
            <a:gdLst/>
            <a:ahLst/>
            <a:cxnLst/>
            <a:rect l="l" t="t" r="r" b="b"/>
            <a:pathLst>
              <a:path w="11576" h="57" extrusionOk="0">
                <a:moveTo>
                  <a:pt x="0" y="1"/>
                </a:moveTo>
                <a:lnTo>
                  <a:pt x="0" y="56"/>
                </a:lnTo>
                <a:lnTo>
                  <a:pt x="11576" y="56"/>
                </a:lnTo>
                <a:lnTo>
                  <a:pt x="11576" y="1"/>
                </a:lnTo>
                <a:close/>
              </a:path>
            </a:pathLst>
          </a:cu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24"/>
          <p:cNvSpPr/>
          <p:nvPr/>
        </p:nvSpPr>
        <p:spPr>
          <a:xfrm flipH="1">
            <a:off x="5670353" y="2097984"/>
            <a:ext cx="1120554" cy="1235443"/>
          </a:xfrm>
          <a:custGeom>
            <a:avLst/>
            <a:gdLst/>
            <a:ahLst/>
            <a:cxnLst/>
            <a:rect l="l" t="t" r="r" b="b"/>
            <a:pathLst>
              <a:path w="50103" h="55240" extrusionOk="0">
                <a:moveTo>
                  <a:pt x="3703" y="0"/>
                </a:moveTo>
                <a:cubicBezTo>
                  <a:pt x="4170" y="18380"/>
                  <a:pt x="3003" y="36860"/>
                  <a:pt x="1" y="55240"/>
                </a:cubicBezTo>
                <a:lnTo>
                  <a:pt x="50103" y="55240"/>
                </a:lnTo>
                <a:cubicBezTo>
                  <a:pt x="47067" y="36860"/>
                  <a:pt x="45933" y="18380"/>
                  <a:pt x="4640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24"/>
          <p:cNvSpPr/>
          <p:nvPr/>
        </p:nvSpPr>
        <p:spPr>
          <a:xfrm flipH="1">
            <a:off x="5831487" y="2522487"/>
            <a:ext cx="804245" cy="307385"/>
          </a:xfrm>
          <a:custGeom>
            <a:avLst/>
            <a:gdLst/>
            <a:ahLst/>
            <a:cxnLst/>
            <a:rect l="l" t="t" r="r" b="b"/>
            <a:pathLst>
              <a:path w="35960" h="13744" extrusionOk="0">
                <a:moveTo>
                  <a:pt x="8674" y="334"/>
                </a:moveTo>
                <a:cubicBezTo>
                  <a:pt x="10809" y="201"/>
                  <a:pt x="12877" y="534"/>
                  <a:pt x="14978" y="868"/>
                </a:cubicBezTo>
                <a:cubicBezTo>
                  <a:pt x="17246" y="1268"/>
                  <a:pt x="19515" y="1135"/>
                  <a:pt x="21750" y="668"/>
                </a:cubicBezTo>
                <a:cubicBezTo>
                  <a:pt x="24585" y="34"/>
                  <a:pt x="27454" y="0"/>
                  <a:pt x="30322" y="301"/>
                </a:cubicBezTo>
                <a:cubicBezTo>
                  <a:pt x="31890" y="467"/>
                  <a:pt x="33425" y="701"/>
                  <a:pt x="34959" y="968"/>
                </a:cubicBezTo>
                <a:cubicBezTo>
                  <a:pt x="35760" y="1101"/>
                  <a:pt x="35793" y="1135"/>
                  <a:pt x="35860" y="1968"/>
                </a:cubicBezTo>
                <a:cubicBezTo>
                  <a:pt x="35960" y="2936"/>
                  <a:pt x="35960" y="3937"/>
                  <a:pt x="35960" y="4904"/>
                </a:cubicBezTo>
                <a:cubicBezTo>
                  <a:pt x="35960" y="5104"/>
                  <a:pt x="35893" y="5371"/>
                  <a:pt x="35760" y="5471"/>
                </a:cubicBezTo>
                <a:cubicBezTo>
                  <a:pt x="35393" y="5671"/>
                  <a:pt x="35359" y="6005"/>
                  <a:pt x="35259" y="6338"/>
                </a:cubicBezTo>
                <a:cubicBezTo>
                  <a:pt x="34859" y="7773"/>
                  <a:pt x="34492" y="9207"/>
                  <a:pt x="33992" y="10608"/>
                </a:cubicBezTo>
                <a:cubicBezTo>
                  <a:pt x="33425" y="12242"/>
                  <a:pt x="32090" y="13043"/>
                  <a:pt x="30423" y="13210"/>
                </a:cubicBezTo>
                <a:cubicBezTo>
                  <a:pt x="28454" y="13410"/>
                  <a:pt x="26520" y="13443"/>
                  <a:pt x="24585" y="12943"/>
                </a:cubicBezTo>
                <a:cubicBezTo>
                  <a:pt x="23251" y="12609"/>
                  <a:pt x="22217" y="11942"/>
                  <a:pt x="21449" y="10708"/>
                </a:cubicBezTo>
                <a:cubicBezTo>
                  <a:pt x="20382" y="8973"/>
                  <a:pt x="19715" y="7105"/>
                  <a:pt x="19215" y="5171"/>
                </a:cubicBezTo>
                <a:cubicBezTo>
                  <a:pt x="19114" y="4837"/>
                  <a:pt x="19014" y="4537"/>
                  <a:pt x="18914" y="4237"/>
                </a:cubicBezTo>
                <a:cubicBezTo>
                  <a:pt x="18748" y="3703"/>
                  <a:pt x="18581" y="3636"/>
                  <a:pt x="17947" y="3636"/>
                </a:cubicBezTo>
                <a:cubicBezTo>
                  <a:pt x="17513" y="3636"/>
                  <a:pt x="17180" y="3736"/>
                  <a:pt x="17013" y="4237"/>
                </a:cubicBezTo>
                <a:cubicBezTo>
                  <a:pt x="16713" y="5404"/>
                  <a:pt x="16479" y="6572"/>
                  <a:pt x="16046" y="7673"/>
                </a:cubicBezTo>
                <a:cubicBezTo>
                  <a:pt x="15645" y="8773"/>
                  <a:pt x="15078" y="9841"/>
                  <a:pt x="14545" y="10942"/>
                </a:cubicBezTo>
                <a:cubicBezTo>
                  <a:pt x="13977" y="12109"/>
                  <a:pt x="12910" y="12709"/>
                  <a:pt x="11709" y="13043"/>
                </a:cubicBezTo>
                <a:cubicBezTo>
                  <a:pt x="9574" y="13677"/>
                  <a:pt x="7406" y="13744"/>
                  <a:pt x="5238" y="13443"/>
                </a:cubicBezTo>
                <a:cubicBezTo>
                  <a:pt x="3770" y="13243"/>
                  <a:pt x="2636" y="12443"/>
                  <a:pt x="2102" y="11008"/>
                </a:cubicBezTo>
                <a:cubicBezTo>
                  <a:pt x="1569" y="9574"/>
                  <a:pt x="1168" y="8106"/>
                  <a:pt x="701" y="6672"/>
                </a:cubicBezTo>
                <a:cubicBezTo>
                  <a:pt x="601" y="6405"/>
                  <a:pt x="401" y="6205"/>
                  <a:pt x="268" y="5938"/>
                </a:cubicBezTo>
                <a:cubicBezTo>
                  <a:pt x="168" y="5738"/>
                  <a:pt x="1" y="5538"/>
                  <a:pt x="1" y="5338"/>
                </a:cubicBezTo>
                <a:cubicBezTo>
                  <a:pt x="1" y="4237"/>
                  <a:pt x="34" y="3169"/>
                  <a:pt x="68" y="2069"/>
                </a:cubicBezTo>
                <a:cubicBezTo>
                  <a:pt x="68" y="1702"/>
                  <a:pt x="268" y="1501"/>
                  <a:pt x="635" y="1468"/>
                </a:cubicBezTo>
                <a:cubicBezTo>
                  <a:pt x="2436" y="1135"/>
                  <a:pt x="4237" y="834"/>
                  <a:pt x="6038" y="534"/>
                </a:cubicBezTo>
                <a:cubicBezTo>
                  <a:pt x="6906" y="401"/>
                  <a:pt x="7806" y="401"/>
                  <a:pt x="8674" y="334"/>
                </a:cubicBezTo>
                <a:close/>
                <a:moveTo>
                  <a:pt x="9274" y="1835"/>
                </a:moveTo>
                <a:cubicBezTo>
                  <a:pt x="8707" y="1868"/>
                  <a:pt x="7873" y="1902"/>
                  <a:pt x="7006" y="1968"/>
                </a:cubicBezTo>
                <a:cubicBezTo>
                  <a:pt x="5805" y="2102"/>
                  <a:pt x="4604" y="2302"/>
                  <a:pt x="3503" y="2869"/>
                </a:cubicBezTo>
                <a:cubicBezTo>
                  <a:pt x="3003" y="3103"/>
                  <a:pt x="2569" y="3436"/>
                  <a:pt x="2436" y="4037"/>
                </a:cubicBezTo>
                <a:cubicBezTo>
                  <a:pt x="1969" y="6438"/>
                  <a:pt x="2236" y="8740"/>
                  <a:pt x="3403" y="10942"/>
                </a:cubicBezTo>
                <a:cubicBezTo>
                  <a:pt x="3770" y="11675"/>
                  <a:pt x="4371" y="12142"/>
                  <a:pt x="5205" y="12276"/>
                </a:cubicBezTo>
                <a:cubicBezTo>
                  <a:pt x="7106" y="12643"/>
                  <a:pt x="9041" y="12676"/>
                  <a:pt x="10942" y="12242"/>
                </a:cubicBezTo>
                <a:cubicBezTo>
                  <a:pt x="12276" y="11942"/>
                  <a:pt x="13244" y="11242"/>
                  <a:pt x="13911" y="10074"/>
                </a:cubicBezTo>
                <a:cubicBezTo>
                  <a:pt x="14778" y="8607"/>
                  <a:pt x="15378" y="7005"/>
                  <a:pt x="15645" y="5304"/>
                </a:cubicBezTo>
                <a:cubicBezTo>
                  <a:pt x="15912" y="3603"/>
                  <a:pt x="15479" y="2936"/>
                  <a:pt x="13811" y="2402"/>
                </a:cubicBezTo>
                <a:cubicBezTo>
                  <a:pt x="12443" y="1935"/>
                  <a:pt x="11009" y="1902"/>
                  <a:pt x="9274" y="1835"/>
                </a:cubicBezTo>
                <a:close/>
                <a:moveTo>
                  <a:pt x="28454" y="12309"/>
                </a:moveTo>
                <a:cubicBezTo>
                  <a:pt x="28955" y="12242"/>
                  <a:pt x="29555" y="12176"/>
                  <a:pt x="30156" y="12142"/>
                </a:cubicBezTo>
                <a:cubicBezTo>
                  <a:pt x="31590" y="12009"/>
                  <a:pt x="32557" y="11275"/>
                  <a:pt x="33058" y="9907"/>
                </a:cubicBezTo>
                <a:cubicBezTo>
                  <a:pt x="33692" y="8240"/>
                  <a:pt x="33892" y="6538"/>
                  <a:pt x="33692" y="4804"/>
                </a:cubicBezTo>
                <a:cubicBezTo>
                  <a:pt x="33625" y="4037"/>
                  <a:pt x="33591" y="3203"/>
                  <a:pt x="32824" y="2736"/>
                </a:cubicBezTo>
                <a:cubicBezTo>
                  <a:pt x="32391" y="2469"/>
                  <a:pt x="31890" y="2269"/>
                  <a:pt x="31390" y="2135"/>
                </a:cubicBezTo>
                <a:cubicBezTo>
                  <a:pt x="29522" y="1635"/>
                  <a:pt x="27621" y="1535"/>
                  <a:pt x="25719" y="1668"/>
                </a:cubicBezTo>
                <a:cubicBezTo>
                  <a:pt x="24318" y="1735"/>
                  <a:pt x="22951" y="1902"/>
                  <a:pt x="21650" y="2469"/>
                </a:cubicBezTo>
                <a:cubicBezTo>
                  <a:pt x="20582" y="2936"/>
                  <a:pt x="20149" y="3470"/>
                  <a:pt x="20282" y="4637"/>
                </a:cubicBezTo>
                <a:cubicBezTo>
                  <a:pt x="20515" y="6872"/>
                  <a:pt x="21316" y="8940"/>
                  <a:pt x="22750" y="10741"/>
                </a:cubicBezTo>
                <a:cubicBezTo>
                  <a:pt x="23184" y="11308"/>
                  <a:pt x="23784" y="11642"/>
                  <a:pt x="24452" y="11842"/>
                </a:cubicBezTo>
                <a:cubicBezTo>
                  <a:pt x="25719" y="12276"/>
                  <a:pt x="27020" y="12343"/>
                  <a:pt x="28454" y="1230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24"/>
          <p:cNvSpPr/>
          <p:nvPr/>
        </p:nvSpPr>
        <p:spPr>
          <a:xfrm flipH="1">
            <a:off x="6275371" y="2097984"/>
            <a:ext cx="515536" cy="1235443"/>
          </a:xfrm>
          <a:custGeom>
            <a:avLst/>
            <a:gdLst/>
            <a:ahLst/>
            <a:cxnLst/>
            <a:rect l="l" t="t" r="r" b="b"/>
            <a:pathLst>
              <a:path w="23051" h="55240" extrusionOk="0">
                <a:moveTo>
                  <a:pt x="3703" y="0"/>
                </a:moveTo>
                <a:cubicBezTo>
                  <a:pt x="4137" y="18380"/>
                  <a:pt x="3003" y="36860"/>
                  <a:pt x="1" y="55240"/>
                </a:cubicBezTo>
                <a:lnTo>
                  <a:pt x="23050" y="55240"/>
                </a:lnTo>
                <a:cubicBezTo>
                  <a:pt x="18180" y="37294"/>
                  <a:pt x="12309" y="18380"/>
                  <a:pt x="18080" y="0"/>
                </a:cubicBezTo>
                <a:close/>
              </a:path>
            </a:pathLst>
          </a:custGeom>
          <a:solidFill>
            <a:srgbClr val="1E6C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24"/>
          <p:cNvSpPr/>
          <p:nvPr/>
        </p:nvSpPr>
        <p:spPr>
          <a:xfrm flipH="1">
            <a:off x="6307450" y="2162889"/>
            <a:ext cx="76108" cy="76108"/>
          </a:xfrm>
          <a:custGeom>
            <a:avLst/>
            <a:gdLst/>
            <a:ahLst/>
            <a:cxnLst/>
            <a:rect l="l" t="t" r="r" b="b"/>
            <a:pathLst>
              <a:path w="3403" h="3403" extrusionOk="0">
                <a:moveTo>
                  <a:pt x="1702" y="0"/>
                </a:moveTo>
                <a:cubicBezTo>
                  <a:pt x="768" y="0"/>
                  <a:pt x="1" y="767"/>
                  <a:pt x="1" y="1701"/>
                </a:cubicBezTo>
                <a:cubicBezTo>
                  <a:pt x="1" y="2635"/>
                  <a:pt x="768" y="3403"/>
                  <a:pt x="1702" y="3403"/>
                </a:cubicBezTo>
                <a:cubicBezTo>
                  <a:pt x="2636" y="3403"/>
                  <a:pt x="3403" y="2635"/>
                  <a:pt x="3403" y="1701"/>
                </a:cubicBezTo>
                <a:cubicBezTo>
                  <a:pt x="3403" y="767"/>
                  <a:pt x="2636" y="0"/>
                  <a:pt x="1702" y="0"/>
                </a:cubicBezTo>
                <a:close/>
              </a:path>
            </a:pathLst>
          </a:custGeom>
          <a:solidFill>
            <a:srgbClr val="277D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24"/>
          <p:cNvSpPr/>
          <p:nvPr/>
        </p:nvSpPr>
        <p:spPr>
          <a:xfrm flipH="1">
            <a:off x="6039597" y="2162889"/>
            <a:ext cx="76130" cy="76108"/>
          </a:xfrm>
          <a:custGeom>
            <a:avLst/>
            <a:gdLst/>
            <a:ahLst/>
            <a:cxnLst/>
            <a:rect l="l" t="t" r="r" b="b"/>
            <a:pathLst>
              <a:path w="3404" h="3403" extrusionOk="0">
                <a:moveTo>
                  <a:pt x="1702" y="0"/>
                </a:moveTo>
                <a:cubicBezTo>
                  <a:pt x="768" y="0"/>
                  <a:pt x="1" y="767"/>
                  <a:pt x="1" y="1701"/>
                </a:cubicBezTo>
                <a:cubicBezTo>
                  <a:pt x="1" y="2635"/>
                  <a:pt x="768" y="3403"/>
                  <a:pt x="1702" y="3403"/>
                </a:cubicBezTo>
                <a:cubicBezTo>
                  <a:pt x="2636" y="3403"/>
                  <a:pt x="3403" y="2635"/>
                  <a:pt x="3403" y="1701"/>
                </a:cubicBezTo>
                <a:cubicBezTo>
                  <a:pt x="3403" y="767"/>
                  <a:pt x="2636" y="0"/>
                  <a:pt x="1702" y="0"/>
                </a:cubicBezTo>
                <a:close/>
              </a:path>
            </a:pathLst>
          </a:custGeom>
          <a:solidFill>
            <a:srgbClr val="277D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24"/>
          <p:cNvSpPr/>
          <p:nvPr/>
        </p:nvSpPr>
        <p:spPr>
          <a:xfrm flipH="1">
            <a:off x="6077671" y="1954731"/>
            <a:ext cx="267843" cy="246216"/>
          </a:xfrm>
          <a:custGeom>
            <a:avLst/>
            <a:gdLst/>
            <a:ahLst/>
            <a:cxnLst/>
            <a:rect l="l" t="t" r="r" b="b"/>
            <a:pathLst>
              <a:path w="11976" h="11009" fill="none" extrusionOk="0">
                <a:moveTo>
                  <a:pt x="1" y="11008"/>
                </a:moveTo>
                <a:cubicBezTo>
                  <a:pt x="1" y="1935"/>
                  <a:pt x="2669" y="1"/>
                  <a:pt x="5972" y="1"/>
                </a:cubicBezTo>
                <a:cubicBezTo>
                  <a:pt x="9307" y="1"/>
                  <a:pt x="11976" y="1935"/>
                  <a:pt x="11976" y="11008"/>
                </a:cubicBezTo>
              </a:path>
            </a:pathLst>
          </a:custGeom>
          <a:noFill/>
          <a:ln w="417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24"/>
          <p:cNvSpPr/>
          <p:nvPr/>
        </p:nvSpPr>
        <p:spPr>
          <a:xfrm flipH="1">
            <a:off x="7528034" y="2097984"/>
            <a:ext cx="1120554" cy="1235443"/>
          </a:xfrm>
          <a:custGeom>
            <a:avLst/>
            <a:gdLst/>
            <a:ahLst/>
            <a:cxnLst/>
            <a:rect l="l" t="t" r="r" b="b"/>
            <a:pathLst>
              <a:path w="50103" h="55240" extrusionOk="0">
                <a:moveTo>
                  <a:pt x="3703" y="0"/>
                </a:moveTo>
                <a:cubicBezTo>
                  <a:pt x="4170" y="18380"/>
                  <a:pt x="3036" y="36860"/>
                  <a:pt x="0" y="55240"/>
                </a:cubicBezTo>
                <a:lnTo>
                  <a:pt x="50103" y="55240"/>
                </a:lnTo>
                <a:cubicBezTo>
                  <a:pt x="47101" y="36860"/>
                  <a:pt x="45966" y="18380"/>
                  <a:pt x="464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24"/>
          <p:cNvSpPr/>
          <p:nvPr/>
        </p:nvSpPr>
        <p:spPr>
          <a:xfrm flipH="1">
            <a:off x="7804055" y="2475228"/>
            <a:ext cx="626690" cy="373294"/>
          </a:xfrm>
          <a:custGeom>
            <a:avLst/>
            <a:gdLst/>
            <a:ahLst/>
            <a:cxnLst/>
            <a:rect l="l" t="t" r="r" b="b"/>
            <a:pathLst>
              <a:path w="28021" h="16691" extrusionOk="0">
                <a:moveTo>
                  <a:pt x="25478" y="1"/>
                </a:moveTo>
                <a:cubicBezTo>
                  <a:pt x="25425" y="1"/>
                  <a:pt x="25372" y="4"/>
                  <a:pt x="25319" y="12"/>
                </a:cubicBezTo>
                <a:cubicBezTo>
                  <a:pt x="23050" y="379"/>
                  <a:pt x="16279" y="2213"/>
                  <a:pt x="10508" y="11453"/>
                </a:cubicBezTo>
                <a:cubicBezTo>
                  <a:pt x="10508" y="11453"/>
                  <a:pt x="1068" y="13755"/>
                  <a:pt x="534" y="14756"/>
                </a:cubicBezTo>
                <a:cubicBezTo>
                  <a:pt x="1" y="15756"/>
                  <a:pt x="668" y="16490"/>
                  <a:pt x="668" y="16490"/>
                </a:cubicBezTo>
                <a:cubicBezTo>
                  <a:pt x="668" y="16490"/>
                  <a:pt x="7739" y="16683"/>
                  <a:pt x="12750" y="16683"/>
                </a:cubicBezTo>
                <a:cubicBezTo>
                  <a:pt x="15256" y="16683"/>
                  <a:pt x="17246" y="16635"/>
                  <a:pt x="17580" y="16490"/>
                </a:cubicBezTo>
                <a:cubicBezTo>
                  <a:pt x="18580" y="16057"/>
                  <a:pt x="20749" y="9485"/>
                  <a:pt x="23851" y="8318"/>
                </a:cubicBezTo>
                <a:cubicBezTo>
                  <a:pt x="23851" y="8318"/>
                  <a:pt x="25080" y="16691"/>
                  <a:pt x="25450" y="16691"/>
                </a:cubicBezTo>
                <a:cubicBezTo>
                  <a:pt x="25451" y="16691"/>
                  <a:pt x="25451" y="16691"/>
                  <a:pt x="25452" y="16690"/>
                </a:cubicBezTo>
                <a:cubicBezTo>
                  <a:pt x="25563" y="16679"/>
                  <a:pt x="25745" y="16676"/>
                  <a:pt x="25938" y="16676"/>
                </a:cubicBezTo>
                <a:cubicBezTo>
                  <a:pt x="26323" y="16676"/>
                  <a:pt x="26753" y="16690"/>
                  <a:pt x="26753" y="16690"/>
                </a:cubicBezTo>
                <a:cubicBezTo>
                  <a:pt x="26753" y="16690"/>
                  <a:pt x="26186" y="11320"/>
                  <a:pt x="27153" y="8985"/>
                </a:cubicBezTo>
                <a:cubicBezTo>
                  <a:pt x="28021" y="6850"/>
                  <a:pt x="27987" y="3481"/>
                  <a:pt x="26453" y="579"/>
                </a:cubicBezTo>
                <a:cubicBezTo>
                  <a:pt x="26275" y="224"/>
                  <a:pt x="25889" y="1"/>
                  <a:pt x="2547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24"/>
          <p:cNvSpPr/>
          <p:nvPr/>
        </p:nvSpPr>
        <p:spPr>
          <a:xfrm flipH="1">
            <a:off x="7891738" y="2508821"/>
            <a:ext cx="258360" cy="211483"/>
          </a:xfrm>
          <a:custGeom>
            <a:avLst/>
            <a:gdLst/>
            <a:ahLst/>
            <a:cxnLst/>
            <a:rect l="l" t="t" r="r" b="b"/>
            <a:pathLst>
              <a:path w="11552" h="9456" extrusionOk="0">
                <a:moveTo>
                  <a:pt x="11298" y="0"/>
                </a:moveTo>
                <a:cubicBezTo>
                  <a:pt x="11279" y="0"/>
                  <a:pt x="11258" y="4"/>
                  <a:pt x="11236" y="11"/>
                </a:cubicBezTo>
                <a:cubicBezTo>
                  <a:pt x="4031" y="2046"/>
                  <a:pt x="762" y="7817"/>
                  <a:pt x="62" y="9184"/>
                </a:cubicBezTo>
                <a:cubicBezTo>
                  <a:pt x="1" y="9306"/>
                  <a:pt x="106" y="9455"/>
                  <a:pt x="227" y="9455"/>
                </a:cubicBezTo>
                <a:cubicBezTo>
                  <a:pt x="238" y="9455"/>
                  <a:pt x="250" y="9454"/>
                  <a:pt x="262" y="9451"/>
                </a:cubicBezTo>
                <a:cubicBezTo>
                  <a:pt x="1062" y="9318"/>
                  <a:pt x="3164" y="8817"/>
                  <a:pt x="4665" y="6682"/>
                </a:cubicBezTo>
                <a:cubicBezTo>
                  <a:pt x="6133" y="4581"/>
                  <a:pt x="9869" y="1579"/>
                  <a:pt x="11403" y="345"/>
                </a:cubicBezTo>
                <a:cubicBezTo>
                  <a:pt x="11552" y="226"/>
                  <a:pt x="11462" y="0"/>
                  <a:pt x="112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24"/>
          <p:cNvSpPr/>
          <p:nvPr/>
        </p:nvSpPr>
        <p:spPr>
          <a:xfrm flipH="1">
            <a:off x="7528012" y="2097984"/>
            <a:ext cx="515536" cy="1235443"/>
          </a:xfrm>
          <a:custGeom>
            <a:avLst/>
            <a:gdLst/>
            <a:ahLst/>
            <a:cxnLst/>
            <a:rect l="l" t="t" r="r" b="b"/>
            <a:pathLst>
              <a:path w="23051" h="55240" extrusionOk="0">
                <a:moveTo>
                  <a:pt x="4971" y="0"/>
                </a:moveTo>
                <a:cubicBezTo>
                  <a:pt x="11176" y="19080"/>
                  <a:pt x="4871" y="37294"/>
                  <a:pt x="1" y="55240"/>
                </a:cubicBezTo>
                <a:lnTo>
                  <a:pt x="23051" y="55240"/>
                </a:lnTo>
                <a:cubicBezTo>
                  <a:pt x="20049" y="36860"/>
                  <a:pt x="18914" y="18380"/>
                  <a:pt x="19348" y="0"/>
                </a:cubicBezTo>
                <a:close/>
              </a:path>
            </a:pathLst>
          </a:custGeom>
          <a:solidFill>
            <a:srgbClr val="8956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24"/>
          <p:cNvSpPr/>
          <p:nvPr/>
        </p:nvSpPr>
        <p:spPr>
          <a:xfrm flipH="1">
            <a:off x="7935345" y="2162889"/>
            <a:ext cx="76108" cy="76108"/>
          </a:xfrm>
          <a:custGeom>
            <a:avLst/>
            <a:gdLst/>
            <a:ahLst/>
            <a:cxnLst/>
            <a:rect l="l" t="t" r="r" b="b"/>
            <a:pathLst>
              <a:path w="3403" h="3403" extrusionOk="0">
                <a:moveTo>
                  <a:pt x="1701" y="0"/>
                </a:moveTo>
                <a:cubicBezTo>
                  <a:pt x="767" y="0"/>
                  <a:pt x="0" y="767"/>
                  <a:pt x="0" y="1701"/>
                </a:cubicBezTo>
                <a:cubicBezTo>
                  <a:pt x="0" y="2635"/>
                  <a:pt x="767" y="3403"/>
                  <a:pt x="1701" y="3403"/>
                </a:cubicBezTo>
                <a:cubicBezTo>
                  <a:pt x="2635" y="3403"/>
                  <a:pt x="3403" y="2635"/>
                  <a:pt x="3403" y="1701"/>
                </a:cubicBezTo>
                <a:cubicBezTo>
                  <a:pt x="3403" y="767"/>
                  <a:pt x="2635" y="0"/>
                  <a:pt x="1701" y="0"/>
                </a:cubicBezTo>
                <a:close/>
              </a:path>
            </a:pathLst>
          </a:custGeom>
          <a:solidFill>
            <a:srgbClr val="8956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24"/>
          <p:cNvSpPr/>
          <p:nvPr/>
        </p:nvSpPr>
        <p:spPr>
          <a:xfrm flipH="1">
            <a:off x="8203176" y="2162889"/>
            <a:ext cx="76108" cy="76108"/>
          </a:xfrm>
          <a:custGeom>
            <a:avLst/>
            <a:gdLst/>
            <a:ahLst/>
            <a:cxnLst/>
            <a:rect l="l" t="t" r="r" b="b"/>
            <a:pathLst>
              <a:path w="3403" h="3403" extrusionOk="0">
                <a:moveTo>
                  <a:pt x="1701" y="0"/>
                </a:moveTo>
                <a:cubicBezTo>
                  <a:pt x="767" y="0"/>
                  <a:pt x="0" y="767"/>
                  <a:pt x="0" y="1701"/>
                </a:cubicBezTo>
                <a:cubicBezTo>
                  <a:pt x="0" y="2635"/>
                  <a:pt x="767" y="3403"/>
                  <a:pt x="1701" y="3403"/>
                </a:cubicBezTo>
                <a:cubicBezTo>
                  <a:pt x="2635" y="3403"/>
                  <a:pt x="3402" y="2635"/>
                  <a:pt x="3402" y="1701"/>
                </a:cubicBezTo>
                <a:cubicBezTo>
                  <a:pt x="3402" y="767"/>
                  <a:pt x="2635" y="0"/>
                  <a:pt x="1701" y="0"/>
                </a:cubicBezTo>
                <a:close/>
              </a:path>
            </a:pathLst>
          </a:custGeom>
          <a:solidFill>
            <a:srgbClr val="8956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24"/>
          <p:cNvSpPr/>
          <p:nvPr/>
        </p:nvSpPr>
        <p:spPr>
          <a:xfrm flipH="1">
            <a:off x="7973396" y="1954731"/>
            <a:ext cx="267843" cy="246216"/>
          </a:xfrm>
          <a:custGeom>
            <a:avLst/>
            <a:gdLst/>
            <a:ahLst/>
            <a:cxnLst/>
            <a:rect l="l" t="t" r="r" b="b"/>
            <a:pathLst>
              <a:path w="11976" h="11009" fill="none" extrusionOk="0">
                <a:moveTo>
                  <a:pt x="11975" y="11008"/>
                </a:moveTo>
                <a:cubicBezTo>
                  <a:pt x="11975" y="1935"/>
                  <a:pt x="9307" y="1"/>
                  <a:pt x="6005" y="1"/>
                </a:cubicBezTo>
                <a:cubicBezTo>
                  <a:pt x="2702" y="1"/>
                  <a:pt x="0" y="1935"/>
                  <a:pt x="0" y="11008"/>
                </a:cubicBezTo>
              </a:path>
            </a:pathLst>
          </a:custGeom>
          <a:noFill/>
          <a:ln w="417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24"/>
          <p:cNvSpPr/>
          <p:nvPr/>
        </p:nvSpPr>
        <p:spPr>
          <a:xfrm flipH="1">
            <a:off x="6448492" y="1931605"/>
            <a:ext cx="1422705" cy="1568189"/>
          </a:xfrm>
          <a:custGeom>
            <a:avLst/>
            <a:gdLst/>
            <a:ahLst/>
            <a:cxnLst/>
            <a:rect l="l" t="t" r="r" b="b"/>
            <a:pathLst>
              <a:path w="63613" h="70118" extrusionOk="0">
                <a:moveTo>
                  <a:pt x="4737" y="0"/>
                </a:moveTo>
                <a:cubicBezTo>
                  <a:pt x="5304" y="23317"/>
                  <a:pt x="3836" y="46801"/>
                  <a:pt x="0" y="70117"/>
                </a:cubicBezTo>
                <a:lnTo>
                  <a:pt x="63612" y="70117"/>
                </a:lnTo>
                <a:cubicBezTo>
                  <a:pt x="59810" y="46801"/>
                  <a:pt x="58342" y="23317"/>
                  <a:pt x="589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24"/>
          <p:cNvSpPr/>
          <p:nvPr/>
        </p:nvSpPr>
        <p:spPr>
          <a:xfrm flipH="1">
            <a:off x="7281058" y="1996510"/>
            <a:ext cx="126094" cy="126094"/>
          </a:xfrm>
          <a:custGeom>
            <a:avLst/>
            <a:gdLst/>
            <a:ahLst/>
            <a:cxnLst/>
            <a:rect l="l" t="t" r="r" b="b"/>
            <a:pathLst>
              <a:path w="5638" h="5638" extrusionOk="0">
                <a:moveTo>
                  <a:pt x="2803" y="1"/>
                </a:moveTo>
                <a:cubicBezTo>
                  <a:pt x="1268" y="1"/>
                  <a:pt x="1" y="1268"/>
                  <a:pt x="1" y="2803"/>
                </a:cubicBezTo>
                <a:cubicBezTo>
                  <a:pt x="1" y="4370"/>
                  <a:pt x="1268" y="5638"/>
                  <a:pt x="2803" y="5638"/>
                </a:cubicBezTo>
                <a:cubicBezTo>
                  <a:pt x="4370" y="5638"/>
                  <a:pt x="5638" y="4370"/>
                  <a:pt x="5638" y="2803"/>
                </a:cubicBezTo>
                <a:cubicBezTo>
                  <a:pt x="5638" y="1268"/>
                  <a:pt x="4370" y="1"/>
                  <a:pt x="2803" y="1"/>
                </a:cubicBezTo>
                <a:close/>
              </a:path>
            </a:pathLst>
          </a:custGeom>
          <a:solidFill>
            <a:srgbClr val="9096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24"/>
          <p:cNvSpPr/>
          <p:nvPr/>
        </p:nvSpPr>
        <p:spPr>
          <a:xfrm flipH="1">
            <a:off x="6910993" y="1995772"/>
            <a:ext cx="127615" cy="127592"/>
          </a:xfrm>
          <a:custGeom>
            <a:avLst/>
            <a:gdLst/>
            <a:ahLst/>
            <a:cxnLst/>
            <a:rect l="l" t="t" r="r" b="b"/>
            <a:pathLst>
              <a:path w="5706" h="5705" extrusionOk="0">
                <a:moveTo>
                  <a:pt x="2870" y="0"/>
                </a:moveTo>
                <a:cubicBezTo>
                  <a:pt x="1269" y="0"/>
                  <a:pt x="1" y="1268"/>
                  <a:pt x="1" y="2836"/>
                </a:cubicBezTo>
                <a:cubicBezTo>
                  <a:pt x="1" y="4437"/>
                  <a:pt x="1269" y="5704"/>
                  <a:pt x="2870" y="5704"/>
                </a:cubicBezTo>
                <a:cubicBezTo>
                  <a:pt x="4437" y="5704"/>
                  <a:pt x="5705" y="4437"/>
                  <a:pt x="5705" y="2836"/>
                </a:cubicBezTo>
                <a:cubicBezTo>
                  <a:pt x="5705" y="1268"/>
                  <a:pt x="4437" y="0"/>
                  <a:pt x="2870" y="0"/>
                </a:cubicBezTo>
                <a:close/>
              </a:path>
            </a:pathLst>
          </a:custGeom>
          <a:solidFill>
            <a:srgbClr val="9096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24"/>
          <p:cNvSpPr/>
          <p:nvPr/>
        </p:nvSpPr>
        <p:spPr>
          <a:xfrm flipH="1">
            <a:off x="6974431" y="1674219"/>
            <a:ext cx="370051" cy="384969"/>
          </a:xfrm>
          <a:custGeom>
            <a:avLst/>
            <a:gdLst/>
            <a:ahLst/>
            <a:cxnLst/>
            <a:rect l="l" t="t" r="r" b="b"/>
            <a:pathLst>
              <a:path w="16546" h="17213" fill="none" extrusionOk="0">
                <a:moveTo>
                  <a:pt x="1" y="17213"/>
                </a:moveTo>
                <a:cubicBezTo>
                  <a:pt x="1" y="4704"/>
                  <a:pt x="3703" y="0"/>
                  <a:pt x="8273" y="0"/>
                </a:cubicBezTo>
                <a:cubicBezTo>
                  <a:pt x="12843" y="0"/>
                  <a:pt x="16546" y="4704"/>
                  <a:pt x="16546" y="17213"/>
                </a:cubicBezTo>
              </a:path>
            </a:pathLst>
          </a:custGeom>
          <a:noFill/>
          <a:ln w="417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24"/>
          <p:cNvSpPr/>
          <p:nvPr/>
        </p:nvSpPr>
        <p:spPr>
          <a:xfrm flipH="1">
            <a:off x="6852011" y="2284448"/>
            <a:ext cx="645610" cy="267687"/>
          </a:xfrm>
          <a:custGeom>
            <a:avLst/>
            <a:gdLst/>
            <a:ahLst/>
            <a:cxnLst/>
            <a:rect l="l" t="t" r="r" b="b"/>
            <a:pathLst>
              <a:path w="28867" h="11969" extrusionOk="0">
                <a:moveTo>
                  <a:pt x="9526" y="2060"/>
                </a:moveTo>
                <a:cubicBezTo>
                  <a:pt x="11700" y="2060"/>
                  <a:pt x="12681" y="6132"/>
                  <a:pt x="13052" y="8642"/>
                </a:cubicBezTo>
                <a:cubicBezTo>
                  <a:pt x="10917" y="7208"/>
                  <a:pt x="6047" y="3772"/>
                  <a:pt x="8315" y="2438"/>
                </a:cubicBezTo>
                <a:cubicBezTo>
                  <a:pt x="8755" y="2177"/>
                  <a:pt x="9157" y="2060"/>
                  <a:pt x="9526" y="2060"/>
                </a:cubicBezTo>
                <a:close/>
                <a:moveTo>
                  <a:pt x="17816" y="1471"/>
                </a:moveTo>
                <a:cubicBezTo>
                  <a:pt x="18061" y="1471"/>
                  <a:pt x="18329" y="1513"/>
                  <a:pt x="18623" y="1604"/>
                </a:cubicBezTo>
                <a:cubicBezTo>
                  <a:pt x="21158" y="2371"/>
                  <a:pt x="17255" y="6874"/>
                  <a:pt x="15520" y="8775"/>
                </a:cubicBezTo>
                <a:cubicBezTo>
                  <a:pt x="15277" y="6096"/>
                  <a:pt x="15256" y="1471"/>
                  <a:pt x="17816" y="1471"/>
                </a:cubicBezTo>
                <a:close/>
                <a:moveTo>
                  <a:pt x="17733" y="0"/>
                </a:moveTo>
                <a:cubicBezTo>
                  <a:pt x="14962" y="0"/>
                  <a:pt x="14106" y="2795"/>
                  <a:pt x="13953" y="5673"/>
                </a:cubicBezTo>
                <a:cubicBezTo>
                  <a:pt x="13236" y="3084"/>
                  <a:pt x="11929" y="540"/>
                  <a:pt x="9635" y="540"/>
                </a:cubicBezTo>
                <a:cubicBezTo>
                  <a:pt x="9151" y="540"/>
                  <a:pt x="8624" y="653"/>
                  <a:pt x="8048" y="903"/>
                </a:cubicBezTo>
                <a:cubicBezTo>
                  <a:pt x="4246" y="2538"/>
                  <a:pt x="6747" y="5606"/>
                  <a:pt x="9516" y="7875"/>
                </a:cubicBezTo>
                <a:cubicBezTo>
                  <a:pt x="9110" y="7837"/>
                  <a:pt x="8699" y="7819"/>
                  <a:pt x="8289" y="7819"/>
                </a:cubicBezTo>
                <a:cubicBezTo>
                  <a:pt x="5396" y="7819"/>
                  <a:pt x="2471" y="8749"/>
                  <a:pt x="543" y="10677"/>
                </a:cubicBezTo>
                <a:cubicBezTo>
                  <a:pt x="1" y="11193"/>
                  <a:pt x="518" y="11969"/>
                  <a:pt x="1088" y="11969"/>
                </a:cubicBezTo>
                <a:cubicBezTo>
                  <a:pt x="1255" y="11969"/>
                  <a:pt x="1426" y="11903"/>
                  <a:pt x="1577" y="11744"/>
                </a:cubicBezTo>
                <a:cubicBezTo>
                  <a:pt x="3229" y="10112"/>
                  <a:pt x="5796" y="9299"/>
                  <a:pt x="8307" y="9299"/>
                </a:cubicBezTo>
                <a:cubicBezTo>
                  <a:pt x="10003" y="9299"/>
                  <a:pt x="11674" y="9670"/>
                  <a:pt x="13019" y="10410"/>
                </a:cubicBezTo>
                <a:cubicBezTo>
                  <a:pt x="13185" y="10510"/>
                  <a:pt x="13352" y="10510"/>
                  <a:pt x="13486" y="10510"/>
                </a:cubicBezTo>
                <a:cubicBezTo>
                  <a:pt x="13643" y="10641"/>
                  <a:pt x="13883" y="10731"/>
                  <a:pt x="14092" y="10731"/>
                </a:cubicBezTo>
                <a:cubicBezTo>
                  <a:pt x="14148" y="10731"/>
                  <a:pt x="14203" y="10724"/>
                  <a:pt x="14253" y="10710"/>
                </a:cubicBezTo>
                <a:cubicBezTo>
                  <a:pt x="14362" y="10959"/>
                  <a:pt x="14580" y="11070"/>
                  <a:pt x="14812" y="11070"/>
                </a:cubicBezTo>
                <a:cubicBezTo>
                  <a:pt x="15077" y="11070"/>
                  <a:pt x="15360" y="10926"/>
                  <a:pt x="15520" y="10677"/>
                </a:cubicBezTo>
                <a:cubicBezTo>
                  <a:pt x="15687" y="10677"/>
                  <a:pt x="15821" y="10610"/>
                  <a:pt x="15987" y="10477"/>
                </a:cubicBezTo>
                <a:cubicBezTo>
                  <a:pt x="17731" y="8879"/>
                  <a:pt x="20429" y="7939"/>
                  <a:pt x="23023" y="7939"/>
                </a:cubicBezTo>
                <a:cubicBezTo>
                  <a:pt x="24598" y="7939"/>
                  <a:pt x="26135" y="8286"/>
                  <a:pt x="27396" y="9042"/>
                </a:cubicBezTo>
                <a:cubicBezTo>
                  <a:pt x="27526" y="9121"/>
                  <a:pt x="27655" y="9155"/>
                  <a:pt x="27777" y="9155"/>
                </a:cubicBezTo>
                <a:cubicBezTo>
                  <a:pt x="28431" y="9155"/>
                  <a:pt x="28866" y="8163"/>
                  <a:pt x="28163" y="7741"/>
                </a:cubicBezTo>
                <a:cubicBezTo>
                  <a:pt x="26677" y="6850"/>
                  <a:pt x="24891" y="6444"/>
                  <a:pt x="23064" y="6444"/>
                </a:cubicBezTo>
                <a:cubicBezTo>
                  <a:pt x="21611" y="6444"/>
                  <a:pt x="20131" y="6701"/>
                  <a:pt x="18756" y="7174"/>
                </a:cubicBezTo>
                <a:cubicBezTo>
                  <a:pt x="20891" y="4306"/>
                  <a:pt x="22625" y="736"/>
                  <a:pt x="18523" y="69"/>
                </a:cubicBezTo>
                <a:cubicBezTo>
                  <a:pt x="18244" y="23"/>
                  <a:pt x="17981" y="0"/>
                  <a:pt x="1773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24"/>
          <p:cNvSpPr/>
          <p:nvPr/>
        </p:nvSpPr>
        <p:spPr>
          <a:xfrm flipH="1">
            <a:off x="6890119" y="2532909"/>
            <a:ext cx="556575" cy="285780"/>
          </a:xfrm>
          <a:custGeom>
            <a:avLst/>
            <a:gdLst/>
            <a:ahLst/>
            <a:cxnLst/>
            <a:rect l="l" t="t" r="r" b="b"/>
            <a:pathLst>
              <a:path w="24886" h="12778" extrusionOk="0">
                <a:moveTo>
                  <a:pt x="22243" y="1"/>
                </a:moveTo>
                <a:cubicBezTo>
                  <a:pt x="22223" y="1"/>
                  <a:pt x="22203" y="1"/>
                  <a:pt x="22183" y="1"/>
                </a:cubicBezTo>
                <a:lnTo>
                  <a:pt x="2669" y="68"/>
                </a:lnTo>
                <a:cubicBezTo>
                  <a:pt x="1201" y="68"/>
                  <a:pt x="1" y="1269"/>
                  <a:pt x="1" y="2737"/>
                </a:cubicBezTo>
                <a:lnTo>
                  <a:pt x="34" y="10409"/>
                </a:lnTo>
                <a:lnTo>
                  <a:pt x="34" y="12777"/>
                </a:lnTo>
                <a:cubicBezTo>
                  <a:pt x="3784" y="11559"/>
                  <a:pt x="7707" y="11076"/>
                  <a:pt x="11678" y="11076"/>
                </a:cubicBezTo>
                <a:cubicBezTo>
                  <a:pt x="16078" y="11076"/>
                  <a:pt x="20537" y="11669"/>
                  <a:pt x="24885" y="12510"/>
                </a:cubicBezTo>
                <a:lnTo>
                  <a:pt x="24885" y="10042"/>
                </a:lnTo>
                <a:lnTo>
                  <a:pt x="24852" y="2637"/>
                </a:lnTo>
                <a:cubicBezTo>
                  <a:pt x="24852" y="1189"/>
                  <a:pt x="23683" y="1"/>
                  <a:pt x="2224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24"/>
          <p:cNvSpPr/>
          <p:nvPr/>
        </p:nvSpPr>
        <p:spPr>
          <a:xfrm flipH="1">
            <a:off x="6889381" y="2780521"/>
            <a:ext cx="556575" cy="308972"/>
          </a:xfrm>
          <a:custGeom>
            <a:avLst/>
            <a:gdLst/>
            <a:ahLst/>
            <a:cxnLst/>
            <a:rect l="l" t="t" r="r" b="b"/>
            <a:pathLst>
              <a:path w="24886" h="13815" extrusionOk="0">
                <a:moveTo>
                  <a:pt x="11591" y="0"/>
                </a:moveTo>
                <a:cubicBezTo>
                  <a:pt x="7638" y="0"/>
                  <a:pt x="3734" y="476"/>
                  <a:pt x="1" y="1673"/>
                </a:cubicBezTo>
                <a:lnTo>
                  <a:pt x="34" y="11180"/>
                </a:lnTo>
                <a:cubicBezTo>
                  <a:pt x="34" y="12647"/>
                  <a:pt x="1235" y="13815"/>
                  <a:pt x="2703" y="13815"/>
                </a:cubicBezTo>
                <a:lnTo>
                  <a:pt x="22217" y="13748"/>
                </a:lnTo>
                <a:cubicBezTo>
                  <a:pt x="23718" y="13748"/>
                  <a:pt x="24885" y="12547"/>
                  <a:pt x="24885" y="11080"/>
                </a:cubicBezTo>
                <a:lnTo>
                  <a:pt x="24852" y="1439"/>
                </a:lnTo>
                <a:cubicBezTo>
                  <a:pt x="20486" y="594"/>
                  <a:pt x="16008" y="0"/>
                  <a:pt x="1159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24"/>
          <p:cNvSpPr/>
          <p:nvPr/>
        </p:nvSpPr>
        <p:spPr>
          <a:xfrm flipH="1">
            <a:off x="6837160" y="2504572"/>
            <a:ext cx="662496" cy="189521"/>
          </a:xfrm>
          <a:custGeom>
            <a:avLst/>
            <a:gdLst/>
            <a:ahLst/>
            <a:cxnLst/>
            <a:rect l="l" t="t" r="r" b="b"/>
            <a:pathLst>
              <a:path w="29622" h="8474" extrusionOk="0">
                <a:moveTo>
                  <a:pt x="26919" y="1"/>
                </a:moveTo>
                <a:lnTo>
                  <a:pt x="2635" y="68"/>
                </a:lnTo>
                <a:cubicBezTo>
                  <a:pt x="1168" y="68"/>
                  <a:pt x="0" y="1268"/>
                  <a:pt x="0" y="2769"/>
                </a:cubicBezTo>
                <a:lnTo>
                  <a:pt x="0" y="5805"/>
                </a:lnTo>
                <a:cubicBezTo>
                  <a:pt x="0" y="7273"/>
                  <a:pt x="1201" y="8474"/>
                  <a:pt x="2669" y="8474"/>
                </a:cubicBezTo>
                <a:lnTo>
                  <a:pt x="26953" y="8373"/>
                </a:lnTo>
                <a:cubicBezTo>
                  <a:pt x="28421" y="8373"/>
                  <a:pt x="29621" y="7173"/>
                  <a:pt x="29588" y="5705"/>
                </a:cubicBezTo>
                <a:lnTo>
                  <a:pt x="29588" y="2669"/>
                </a:lnTo>
                <a:cubicBezTo>
                  <a:pt x="29588" y="1202"/>
                  <a:pt x="28387" y="1"/>
                  <a:pt x="2691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24"/>
          <p:cNvSpPr txBox="1"/>
          <p:nvPr/>
        </p:nvSpPr>
        <p:spPr>
          <a:xfrm flipH="1">
            <a:off x="5670462" y="3508525"/>
            <a:ext cx="3003600" cy="472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000">
                <a:solidFill>
                  <a:schemeClr val="dk2"/>
                </a:solidFill>
                <a:latin typeface="Fira Sans Extra Condensed Medium"/>
                <a:ea typeface="Fira Sans Extra Condensed Medium"/>
                <a:cs typeface="Fira Sans Extra Condensed Medium"/>
                <a:sym typeface="Fira Sans Extra Condensed Medium"/>
              </a:rPr>
              <a:t>TOP SALE E-COMMERCE ITEMS</a:t>
            </a:r>
            <a:endParaRPr sz="2000">
              <a:solidFill>
                <a:schemeClr val="dk2"/>
              </a:solidFill>
              <a:latin typeface="Fira Sans Extra Condensed Medium"/>
              <a:ea typeface="Fira Sans Extra Condensed Medium"/>
              <a:cs typeface="Fira Sans Extra Condensed Medium"/>
              <a:sym typeface="Fira Sans Extra Condensed Medium"/>
            </a:endParaRPr>
          </a:p>
        </p:txBody>
      </p:sp>
      <p:sp>
        <p:nvSpPr>
          <p:cNvPr id="409" name="Google Shape;409;p24"/>
          <p:cNvSpPr txBox="1"/>
          <p:nvPr/>
        </p:nvSpPr>
        <p:spPr>
          <a:xfrm>
            <a:off x="512643" y="3145427"/>
            <a:ext cx="1952700" cy="1671196"/>
          </a:xfrm>
          <a:prstGeom prst="rect">
            <a:avLst/>
          </a:prstGeom>
          <a:noFill/>
          <a:ln>
            <a:noFill/>
          </a:ln>
        </p:spPr>
        <p:txBody>
          <a:bodyPr spcFirstLastPara="1" wrap="square" lIns="91425" tIns="91425" rIns="91425" bIns="91425" anchor="t" anchorCtr="0">
            <a:spAutoFit/>
          </a:bodyPr>
          <a:lstStyle/>
          <a:p>
            <a:pPr marL="0" lvl="0" indent="0" algn="ctr" rtl="0">
              <a:lnSpc>
                <a:spcPct val="115000"/>
              </a:lnSpc>
              <a:spcBef>
                <a:spcPts val="0"/>
              </a:spcBef>
              <a:spcAft>
                <a:spcPts val="0"/>
              </a:spcAft>
              <a:buNone/>
            </a:pPr>
            <a:r>
              <a:rPr lang="en" sz="1200" dirty="0">
                <a:solidFill>
                  <a:schemeClr val="accent1">
                    <a:lumMod val="60000"/>
                    <a:lumOff val="40000"/>
                  </a:schemeClr>
                </a:solidFill>
                <a:latin typeface="Roboto"/>
                <a:ea typeface="Roboto"/>
                <a:cs typeface="Roboto"/>
                <a:sym typeface="Roboto"/>
              </a:rPr>
              <a:t>Opportunity</a:t>
            </a:r>
          </a:p>
          <a:p>
            <a:pPr marL="0" lvl="0" indent="0" algn="just" rtl="0">
              <a:lnSpc>
                <a:spcPct val="115000"/>
              </a:lnSpc>
              <a:spcBef>
                <a:spcPts val="0"/>
              </a:spcBef>
              <a:spcAft>
                <a:spcPts val="0"/>
              </a:spcAft>
              <a:buNone/>
            </a:pPr>
            <a:r>
              <a:rPr lang="en" sz="1200" dirty="0">
                <a:solidFill>
                  <a:schemeClr val="dk1"/>
                </a:solidFill>
                <a:latin typeface="Roboto"/>
                <a:ea typeface="Roboto"/>
                <a:cs typeface="Roboto"/>
                <a:sym typeface="Roboto"/>
              </a:rPr>
              <a:t>The company had to quickly hire new workers, put in place new safety measures, and make changes to its supply chain and logistics. </a:t>
            </a:r>
            <a:endParaRPr dirty="0">
              <a:latin typeface="Roboto"/>
              <a:ea typeface="Roboto"/>
              <a:cs typeface="Roboto"/>
              <a:sym typeface="Roboto"/>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13"/>
        <p:cNvGrpSpPr/>
        <p:nvPr/>
      </p:nvGrpSpPr>
      <p:grpSpPr>
        <a:xfrm>
          <a:off x="0" y="0"/>
          <a:ext cx="0" cy="0"/>
          <a:chOff x="0" y="0"/>
          <a:chExt cx="0" cy="0"/>
        </a:xfrm>
      </p:grpSpPr>
      <p:sp>
        <p:nvSpPr>
          <p:cNvPr id="414" name="Google Shape;414;p25"/>
          <p:cNvSpPr/>
          <p:nvPr/>
        </p:nvSpPr>
        <p:spPr>
          <a:xfrm>
            <a:off x="3458250" y="2514000"/>
            <a:ext cx="19200" cy="36700"/>
          </a:xfrm>
          <a:custGeom>
            <a:avLst/>
            <a:gdLst/>
            <a:ahLst/>
            <a:cxnLst/>
            <a:rect l="l" t="t" r="r" b="b"/>
            <a:pathLst>
              <a:path w="768" h="1468" fill="none" extrusionOk="0">
                <a:moveTo>
                  <a:pt x="768" y="1468"/>
                </a:moveTo>
                <a:cubicBezTo>
                  <a:pt x="534" y="968"/>
                  <a:pt x="267" y="467"/>
                  <a:pt x="0" y="0"/>
                </a:cubicBezTo>
              </a:path>
            </a:pathLst>
          </a:custGeom>
          <a:noFill/>
          <a:ln w="4170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25"/>
          <p:cNvSpPr/>
          <p:nvPr/>
        </p:nvSpPr>
        <p:spPr>
          <a:xfrm>
            <a:off x="458438" y="2381966"/>
            <a:ext cx="1831569" cy="2761480"/>
          </a:xfrm>
          <a:custGeom>
            <a:avLst/>
            <a:gdLst/>
            <a:ahLst/>
            <a:cxnLst/>
            <a:rect l="l" t="t" r="r" b="b"/>
            <a:pathLst>
              <a:path w="50304" h="75844" extrusionOk="0">
                <a:moveTo>
                  <a:pt x="10290" y="0"/>
                </a:moveTo>
                <a:cubicBezTo>
                  <a:pt x="9560" y="0"/>
                  <a:pt x="8996" y="196"/>
                  <a:pt x="8707" y="423"/>
                </a:cubicBezTo>
                <a:cubicBezTo>
                  <a:pt x="7473" y="1424"/>
                  <a:pt x="9307" y="13999"/>
                  <a:pt x="9374" y="17902"/>
                </a:cubicBezTo>
                <a:cubicBezTo>
                  <a:pt x="9541" y="27309"/>
                  <a:pt x="7539" y="33780"/>
                  <a:pt x="7139" y="36315"/>
                </a:cubicBezTo>
                <a:cubicBezTo>
                  <a:pt x="6572" y="40018"/>
                  <a:pt x="7206" y="46489"/>
                  <a:pt x="9307" y="53494"/>
                </a:cubicBezTo>
                <a:lnTo>
                  <a:pt x="1" y="75844"/>
                </a:lnTo>
                <a:lnTo>
                  <a:pt x="30289" y="75844"/>
                </a:lnTo>
                <a:lnTo>
                  <a:pt x="30856" y="60066"/>
                </a:lnTo>
                <a:cubicBezTo>
                  <a:pt x="32224" y="60032"/>
                  <a:pt x="33591" y="59832"/>
                  <a:pt x="34926" y="59499"/>
                </a:cubicBezTo>
                <a:cubicBezTo>
                  <a:pt x="47902" y="56129"/>
                  <a:pt x="50303" y="47723"/>
                  <a:pt x="50303" y="47723"/>
                </a:cubicBezTo>
                <a:cubicBezTo>
                  <a:pt x="50303" y="47723"/>
                  <a:pt x="22050" y="24840"/>
                  <a:pt x="19081" y="11965"/>
                </a:cubicBezTo>
                <a:cubicBezTo>
                  <a:pt x="16834" y="2084"/>
                  <a:pt x="12672" y="0"/>
                  <a:pt x="10290" y="0"/>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25"/>
          <p:cNvSpPr/>
          <p:nvPr/>
        </p:nvSpPr>
        <p:spPr>
          <a:xfrm>
            <a:off x="2129694" y="2351891"/>
            <a:ext cx="521064" cy="555070"/>
          </a:xfrm>
          <a:custGeom>
            <a:avLst/>
            <a:gdLst/>
            <a:ahLst/>
            <a:cxnLst/>
            <a:rect l="l" t="t" r="r" b="b"/>
            <a:pathLst>
              <a:path w="14311" h="15245" extrusionOk="0">
                <a:moveTo>
                  <a:pt x="9564" y="0"/>
                </a:moveTo>
                <a:cubicBezTo>
                  <a:pt x="8587" y="0"/>
                  <a:pt x="7664" y="385"/>
                  <a:pt x="7038" y="1149"/>
                </a:cubicBezTo>
                <a:lnTo>
                  <a:pt x="1201" y="9188"/>
                </a:lnTo>
                <a:cubicBezTo>
                  <a:pt x="0" y="10656"/>
                  <a:pt x="400" y="12924"/>
                  <a:pt x="2102" y="14292"/>
                </a:cubicBezTo>
                <a:cubicBezTo>
                  <a:pt x="2896" y="14927"/>
                  <a:pt x="3834" y="15245"/>
                  <a:pt x="4728" y="15245"/>
                </a:cubicBezTo>
                <a:cubicBezTo>
                  <a:pt x="5712" y="15245"/>
                  <a:pt x="6643" y="14860"/>
                  <a:pt x="7272" y="14091"/>
                </a:cubicBezTo>
                <a:lnTo>
                  <a:pt x="13109" y="6052"/>
                </a:lnTo>
                <a:cubicBezTo>
                  <a:pt x="14310" y="4618"/>
                  <a:pt x="13877" y="2316"/>
                  <a:pt x="12209" y="982"/>
                </a:cubicBezTo>
                <a:cubicBezTo>
                  <a:pt x="11409" y="326"/>
                  <a:pt x="10464" y="0"/>
                  <a:pt x="956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25"/>
          <p:cNvSpPr/>
          <p:nvPr/>
        </p:nvSpPr>
        <p:spPr>
          <a:xfrm>
            <a:off x="963711" y="1702615"/>
            <a:ext cx="1473258" cy="2699947"/>
          </a:xfrm>
          <a:custGeom>
            <a:avLst/>
            <a:gdLst/>
            <a:ahLst/>
            <a:cxnLst/>
            <a:rect l="l" t="t" r="r" b="b"/>
            <a:pathLst>
              <a:path w="40463" h="74154" extrusionOk="0">
                <a:moveTo>
                  <a:pt x="3369" y="1"/>
                </a:moveTo>
                <a:cubicBezTo>
                  <a:pt x="1668" y="1"/>
                  <a:pt x="267" y="1368"/>
                  <a:pt x="267" y="3103"/>
                </a:cubicBezTo>
                <a:lnTo>
                  <a:pt x="34" y="70918"/>
                </a:lnTo>
                <a:cubicBezTo>
                  <a:pt x="0" y="72653"/>
                  <a:pt x="1401" y="74054"/>
                  <a:pt x="3136" y="74054"/>
                </a:cubicBezTo>
                <a:lnTo>
                  <a:pt x="37093" y="74154"/>
                </a:lnTo>
                <a:cubicBezTo>
                  <a:pt x="38795" y="74154"/>
                  <a:pt x="40196" y="72786"/>
                  <a:pt x="40229" y="71051"/>
                </a:cubicBezTo>
                <a:lnTo>
                  <a:pt x="40462" y="3236"/>
                </a:lnTo>
                <a:cubicBezTo>
                  <a:pt x="40462" y="1502"/>
                  <a:pt x="39061" y="101"/>
                  <a:pt x="37327" y="101"/>
                </a:cubicBezTo>
                <a:lnTo>
                  <a:pt x="336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25"/>
          <p:cNvSpPr/>
          <p:nvPr/>
        </p:nvSpPr>
        <p:spPr>
          <a:xfrm>
            <a:off x="964912" y="1926104"/>
            <a:ext cx="1470855" cy="2034372"/>
          </a:xfrm>
          <a:custGeom>
            <a:avLst/>
            <a:gdLst/>
            <a:ahLst/>
            <a:cxnLst/>
            <a:rect l="l" t="t" r="r" b="b"/>
            <a:pathLst>
              <a:path w="40397" h="55874" extrusionOk="0">
                <a:moveTo>
                  <a:pt x="201" y="0"/>
                </a:moveTo>
                <a:lnTo>
                  <a:pt x="1" y="55740"/>
                </a:lnTo>
                <a:lnTo>
                  <a:pt x="40196" y="55874"/>
                </a:lnTo>
                <a:lnTo>
                  <a:pt x="40396" y="134"/>
                </a:lnTo>
                <a:lnTo>
                  <a:pt x="20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25"/>
          <p:cNvSpPr/>
          <p:nvPr/>
        </p:nvSpPr>
        <p:spPr>
          <a:xfrm>
            <a:off x="1100943" y="2076699"/>
            <a:ext cx="1065175" cy="765193"/>
          </a:xfrm>
          <a:custGeom>
            <a:avLst/>
            <a:gdLst/>
            <a:ahLst/>
            <a:cxnLst/>
            <a:rect l="l" t="t" r="r" b="b"/>
            <a:pathLst>
              <a:path w="29255" h="21016" extrusionOk="0">
                <a:moveTo>
                  <a:pt x="27387" y="7639"/>
                </a:moveTo>
                <a:lnTo>
                  <a:pt x="24385" y="19415"/>
                </a:lnTo>
                <a:lnTo>
                  <a:pt x="8173" y="19415"/>
                </a:lnTo>
                <a:lnTo>
                  <a:pt x="6505" y="7639"/>
                </a:lnTo>
                <a:close/>
                <a:moveTo>
                  <a:pt x="2903" y="1"/>
                </a:moveTo>
                <a:cubicBezTo>
                  <a:pt x="1302" y="1"/>
                  <a:pt x="1" y="1302"/>
                  <a:pt x="1" y="2869"/>
                </a:cubicBezTo>
                <a:lnTo>
                  <a:pt x="1" y="4737"/>
                </a:lnTo>
                <a:cubicBezTo>
                  <a:pt x="1" y="5171"/>
                  <a:pt x="368" y="5538"/>
                  <a:pt x="801" y="5538"/>
                </a:cubicBezTo>
                <a:cubicBezTo>
                  <a:pt x="1268" y="5538"/>
                  <a:pt x="1602" y="5171"/>
                  <a:pt x="1602" y="4737"/>
                </a:cubicBezTo>
                <a:lnTo>
                  <a:pt x="1602" y="2869"/>
                </a:lnTo>
                <a:cubicBezTo>
                  <a:pt x="1602" y="2169"/>
                  <a:pt x="2202" y="1602"/>
                  <a:pt x="2903" y="1602"/>
                </a:cubicBezTo>
                <a:cubicBezTo>
                  <a:pt x="3503" y="1602"/>
                  <a:pt x="4070" y="2069"/>
                  <a:pt x="4170" y="2703"/>
                </a:cubicBezTo>
                <a:lnTo>
                  <a:pt x="6672" y="20315"/>
                </a:lnTo>
                <a:cubicBezTo>
                  <a:pt x="6739" y="20715"/>
                  <a:pt x="7072" y="21016"/>
                  <a:pt x="7473" y="21016"/>
                </a:cubicBezTo>
                <a:lnTo>
                  <a:pt x="25018" y="21016"/>
                </a:lnTo>
                <a:cubicBezTo>
                  <a:pt x="25385" y="21016"/>
                  <a:pt x="25686" y="20749"/>
                  <a:pt x="25786" y="20382"/>
                </a:cubicBezTo>
                <a:lnTo>
                  <a:pt x="29188" y="7039"/>
                </a:lnTo>
                <a:cubicBezTo>
                  <a:pt x="29255" y="6805"/>
                  <a:pt x="29188" y="6539"/>
                  <a:pt x="29055" y="6338"/>
                </a:cubicBezTo>
                <a:cubicBezTo>
                  <a:pt x="28888" y="6138"/>
                  <a:pt x="28654" y="6038"/>
                  <a:pt x="28421" y="6038"/>
                </a:cubicBezTo>
                <a:lnTo>
                  <a:pt x="6272" y="6038"/>
                </a:lnTo>
                <a:lnTo>
                  <a:pt x="5738" y="2469"/>
                </a:lnTo>
                <a:cubicBezTo>
                  <a:pt x="5538" y="1068"/>
                  <a:pt x="4304" y="1"/>
                  <a:pt x="290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25"/>
          <p:cNvSpPr/>
          <p:nvPr/>
        </p:nvSpPr>
        <p:spPr>
          <a:xfrm>
            <a:off x="1517555" y="2302518"/>
            <a:ext cx="112980" cy="539378"/>
          </a:xfrm>
          <a:custGeom>
            <a:avLst/>
            <a:gdLst/>
            <a:ahLst/>
            <a:cxnLst/>
            <a:rect l="l" t="t" r="r" b="b"/>
            <a:pathLst>
              <a:path w="3103" h="14814" extrusionOk="0">
                <a:moveTo>
                  <a:pt x="798" y="1"/>
                </a:moveTo>
                <a:cubicBezTo>
                  <a:pt x="777" y="1"/>
                  <a:pt x="756" y="2"/>
                  <a:pt x="734" y="3"/>
                </a:cubicBezTo>
                <a:cubicBezTo>
                  <a:pt x="300" y="70"/>
                  <a:pt x="0" y="470"/>
                  <a:pt x="33" y="904"/>
                </a:cubicBezTo>
                <a:lnTo>
                  <a:pt x="1468" y="14080"/>
                </a:lnTo>
                <a:cubicBezTo>
                  <a:pt x="1501" y="14513"/>
                  <a:pt x="1868" y="14814"/>
                  <a:pt x="2268" y="14814"/>
                </a:cubicBezTo>
                <a:lnTo>
                  <a:pt x="2368" y="14814"/>
                </a:lnTo>
                <a:cubicBezTo>
                  <a:pt x="2802" y="14747"/>
                  <a:pt x="3102" y="14347"/>
                  <a:pt x="3069" y="13913"/>
                </a:cubicBezTo>
                <a:lnTo>
                  <a:pt x="1635" y="737"/>
                </a:lnTo>
                <a:cubicBezTo>
                  <a:pt x="1603" y="323"/>
                  <a:pt x="1237" y="1"/>
                  <a:pt x="79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25"/>
          <p:cNvSpPr/>
          <p:nvPr/>
        </p:nvSpPr>
        <p:spPr>
          <a:xfrm>
            <a:off x="1784738" y="2302518"/>
            <a:ext cx="106936" cy="539378"/>
          </a:xfrm>
          <a:custGeom>
            <a:avLst/>
            <a:gdLst/>
            <a:ahLst/>
            <a:cxnLst/>
            <a:rect l="l" t="t" r="r" b="b"/>
            <a:pathLst>
              <a:path w="2937" h="14814" extrusionOk="0">
                <a:moveTo>
                  <a:pt x="2109" y="1"/>
                </a:moveTo>
                <a:cubicBezTo>
                  <a:pt x="1699" y="1"/>
                  <a:pt x="1333" y="323"/>
                  <a:pt x="1302" y="737"/>
                </a:cubicBezTo>
                <a:lnTo>
                  <a:pt x="34" y="13913"/>
                </a:lnTo>
                <a:cubicBezTo>
                  <a:pt x="1" y="14380"/>
                  <a:pt x="334" y="14747"/>
                  <a:pt x="768" y="14814"/>
                </a:cubicBezTo>
                <a:lnTo>
                  <a:pt x="835" y="14814"/>
                </a:lnTo>
                <a:cubicBezTo>
                  <a:pt x="1235" y="14814"/>
                  <a:pt x="1602" y="14480"/>
                  <a:pt x="1635" y="14080"/>
                </a:cubicBezTo>
                <a:lnTo>
                  <a:pt x="2903" y="904"/>
                </a:lnTo>
                <a:cubicBezTo>
                  <a:pt x="2936" y="437"/>
                  <a:pt x="2603" y="70"/>
                  <a:pt x="2169" y="3"/>
                </a:cubicBezTo>
                <a:cubicBezTo>
                  <a:pt x="2149" y="2"/>
                  <a:pt x="2129" y="1"/>
                  <a:pt x="210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25"/>
          <p:cNvSpPr/>
          <p:nvPr/>
        </p:nvSpPr>
        <p:spPr>
          <a:xfrm>
            <a:off x="1325634" y="2459302"/>
            <a:ext cx="772475" cy="58329"/>
          </a:xfrm>
          <a:custGeom>
            <a:avLst/>
            <a:gdLst/>
            <a:ahLst/>
            <a:cxnLst/>
            <a:rect l="l" t="t" r="r" b="b"/>
            <a:pathLst>
              <a:path w="21216" h="1602" extrusionOk="0">
                <a:moveTo>
                  <a:pt x="801" y="0"/>
                </a:moveTo>
                <a:cubicBezTo>
                  <a:pt x="334" y="0"/>
                  <a:pt x="1" y="367"/>
                  <a:pt x="1" y="801"/>
                </a:cubicBezTo>
                <a:cubicBezTo>
                  <a:pt x="1" y="1268"/>
                  <a:pt x="334" y="1601"/>
                  <a:pt x="801" y="1601"/>
                </a:cubicBezTo>
                <a:lnTo>
                  <a:pt x="20415" y="1601"/>
                </a:lnTo>
                <a:cubicBezTo>
                  <a:pt x="20849" y="1601"/>
                  <a:pt x="21216" y="1268"/>
                  <a:pt x="21216" y="801"/>
                </a:cubicBezTo>
                <a:cubicBezTo>
                  <a:pt x="21216" y="367"/>
                  <a:pt x="20849" y="0"/>
                  <a:pt x="204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25"/>
          <p:cNvSpPr/>
          <p:nvPr/>
        </p:nvSpPr>
        <p:spPr>
          <a:xfrm>
            <a:off x="1345077" y="2617179"/>
            <a:ext cx="733625" cy="58329"/>
          </a:xfrm>
          <a:custGeom>
            <a:avLst/>
            <a:gdLst/>
            <a:ahLst/>
            <a:cxnLst/>
            <a:rect l="l" t="t" r="r" b="b"/>
            <a:pathLst>
              <a:path w="20149" h="1602" extrusionOk="0">
                <a:moveTo>
                  <a:pt x="801" y="1"/>
                </a:moveTo>
                <a:cubicBezTo>
                  <a:pt x="367" y="1"/>
                  <a:pt x="0" y="334"/>
                  <a:pt x="0" y="801"/>
                </a:cubicBezTo>
                <a:cubicBezTo>
                  <a:pt x="0" y="1235"/>
                  <a:pt x="367" y="1602"/>
                  <a:pt x="801" y="1602"/>
                </a:cubicBezTo>
                <a:lnTo>
                  <a:pt x="19348" y="1602"/>
                </a:lnTo>
                <a:cubicBezTo>
                  <a:pt x="19781" y="1602"/>
                  <a:pt x="20148" y="1235"/>
                  <a:pt x="20148" y="801"/>
                </a:cubicBezTo>
                <a:cubicBezTo>
                  <a:pt x="20148" y="334"/>
                  <a:pt x="19781" y="1"/>
                  <a:pt x="1934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25"/>
          <p:cNvSpPr/>
          <p:nvPr/>
        </p:nvSpPr>
        <p:spPr>
          <a:xfrm>
            <a:off x="1453181" y="2871035"/>
            <a:ext cx="166430" cy="166430"/>
          </a:xfrm>
          <a:custGeom>
            <a:avLst/>
            <a:gdLst/>
            <a:ahLst/>
            <a:cxnLst/>
            <a:rect l="l" t="t" r="r" b="b"/>
            <a:pathLst>
              <a:path w="4571" h="4571" extrusionOk="0">
                <a:moveTo>
                  <a:pt x="2302" y="1601"/>
                </a:moveTo>
                <a:cubicBezTo>
                  <a:pt x="2669" y="1601"/>
                  <a:pt x="2969" y="1902"/>
                  <a:pt x="2969" y="2269"/>
                </a:cubicBezTo>
                <a:cubicBezTo>
                  <a:pt x="2969" y="2635"/>
                  <a:pt x="2669" y="2936"/>
                  <a:pt x="2302" y="2936"/>
                </a:cubicBezTo>
                <a:cubicBezTo>
                  <a:pt x="1935" y="2936"/>
                  <a:pt x="1635" y="2635"/>
                  <a:pt x="1635" y="2269"/>
                </a:cubicBezTo>
                <a:cubicBezTo>
                  <a:pt x="1635" y="1902"/>
                  <a:pt x="1935" y="1601"/>
                  <a:pt x="2302" y="1601"/>
                </a:cubicBezTo>
                <a:close/>
                <a:moveTo>
                  <a:pt x="2302" y="0"/>
                </a:moveTo>
                <a:cubicBezTo>
                  <a:pt x="1034" y="0"/>
                  <a:pt x="0" y="1034"/>
                  <a:pt x="0" y="2269"/>
                </a:cubicBezTo>
                <a:cubicBezTo>
                  <a:pt x="0" y="3536"/>
                  <a:pt x="1034" y="4570"/>
                  <a:pt x="2302" y="4570"/>
                </a:cubicBezTo>
                <a:cubicBezTo>
                  <a:pt x="3536" y="4570"/>
                  <a:pt x="4570" y="3536"/>
                  <a:pt x="4570" y="2269"/>
                </a:cubicBezTo>
                <a:cubicBezTo>
                  <a:pt x="4570" y="1034"/>
                  <a:pt x="3536" y="0"/>
                  <a:pt x="230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5" name="Google Shape;425;p25"/>
          <p:cNvGrpSpPr/>
          <p:nvPr/>
        </p:nvGrpSpPr>
        <p:grpSpPr>
          <a:xfrm>
            <a:off x="3514681" y="1194845"/>
            <a:ext cx="1567540" cy="3104651"/>
            <a:chOff x="2678318" y="1487495"/>
            <a:chExt cx="1567540" cy="3104651"/>
          </a:xfrm>
        </p:grpSpPr>
        <p:sp>
          <p:nvSpPr>
            <p:cNvPr id="426" name="Google Shape;426;p25"/>
            <p:cNvSpPr/>
            <p:nvPr/>
          </p:nvSpPr>
          <p:spPr>
            <a:xfrm>
              <a:off x="2703018" y="1512454"/>
              <a:ext cx="1542840" cy="3054501"/>
            </a:xfrm>
            <a:custGeom>
              <a:avLst/>
              <a:gdLst/>
              <a:ahLst/>
              <a:cxnLst/>
              <a:rect l="l" t="t" r="r" b="b"/>
              <a:pathLst>
                <a:path w="71403" h="141363" extrusionOk="0">
                  <a:moveTo>
                    <a:pt x="727" y="0"/>
                  </a:moveTo>
                  <a:cubicBezTo>
                    <a:pt x="322" y="0"/>
                    <a:pt x="1" y="322"/>
                    <a:pt x="1" y="714"/>
                  </a:cubicBezTo>
                  <a:cubicBezTo>
                    <a:pt x="1" y="1107"/>
                    <a:pt x="322" y="1429"/>
                    <a:pt x="727" y="1429"/>
                  </a:cubicBezTo>
                  <a:cubicBezTo>
                    <a:pt x="10074" y="1429"/>
                    <a:pt x="19134" y="3262"/>
                    <a:pt x="27683" y="6870"/>
                  </a:cubicBezTo>
                  <a:cubicBezTo>
                    <a:pt x="35922" y="10359"/>
                    <a:pt x="43328" y="15359"/>
                    <a:pt x="49686" y="21717"/>
                  </a:cubicBezTo>
                  <a:cubicBezTo>
                    <a:pt x="56044" y="28075"/>
                    <a:pt x="61044" y="35481"/>
                    <a:pt x="64533" y="43732"/>
                  </a:cubicBezTo>
                  <a:cubicBezTo>
                    <a:pt x="68140" y="52268"/>
                    <a:pt x="69974" y="61329"/>
                    <a:pt x="69974" y="70675"/>
                  </a:cubicBezTo>
                  <a:cubicBezTo>
                    <a:pt x="69974" y="80034"/>
                    <a:pt x="68140" y="89094"/>
                    <a:pt x="64533" y="97631"/>
                  </a:cubicBezTo>
                  <a:cubicBezTo>
                    <a:pt x="61044" y="105882"/>
                    <a:pt x="56044" y="113288"/>
                    <a:pt x="49686" y="119646"/>
                  </a:cubicBezTo>
                  <a:cubicBezTo>
                    <a:pt x="43328" y="126004"/>
                    <a:pt x="35922" y="131004"/>
                    <a:pt x="27683" y="134493"/>
                  </a:cubicBezTo>
                  <a:cubicBezTo>
                    <a:pt x="19134" y="138100"/>
                    <a:pt x="10074" y="139934"/>
                    <a:pt x="727" y="139934"/>
                  </a:cubicBezTo>
                  <a:cubicBezTo>
                    <a:pt x="322" y="139934"/>
                    <a:pt x="1" y="140255"/>
                    <a:pt x="1" y="140648"/>
                  </a:cubicBezTo>
                  <a:cubicBezTo>
                    <a:pt x="1" y="141041"/>
                    <a:pt x="322" y="141363"/>
                    <a:pt x="727" y="141363"/>
                  </a:cubicBezTo>
                  <a:cubicBezTo>
                    <a:pt x="10264" y="141363"/>
                    <a:pt x="19515" y="139493"/>
                    <a:pt x="28231" y="135802"/>
                  </a:cubicBezTo>
                  <a:cubicBezTo>
                    <a:pt x="36648" y="132243"/>
                    <a:pt x="44209" y="127147"/>
                    <a:pt x="50698" y="120658"/>
                  </a:cubicBezTo>
                  <a:cubicBezTo>
                    <a:pt x="57187" y="114169"/>
                    <a:pt x="62294" y="106608"/>
                    <a:pt x="65854" y="98191"/>
                  </a:cubicBezTo>
                  <a:cubicBezTo>
                    <a:pt x="69533" y="89475"/>
                    <a:pt x="71403" y="80224"/>
                    <a:pt x="71403" y="70675"/>
                  </a:cubicBezTo>
                  <a:cubicBezTo>
                    <a:pt x="71403" y="61139"/>
                    <a:pt x="69533" y="51887"/>
                    <a:pt x="65854" y="43172"/>
                  </a:cubicBezTo>
                  <a:cubicBezTo>
                    <a:pt x="62294" y="34754"/>
                    <a:pt x="57187" y="27194"/>
                    <a:pt x="50698" y="20705"/>
                  </a:cubicBezTo>
                  <a:cubicBezTo>
                    <a:pt x="44209" y="14216"/>
                    <a:pt x="36648" y="9120"/>
                    <a:pt x="28231" y="5560"/>
                  </a:cubicBezTo>
                  <a:cubicBezTo>
                    <a:pt x="19515" y="1869"/>
                    <a:pt x="10264" y="0"/>
                    <a:pt x="72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25"/>
            <p:cNvSpPr/>
            <p:nvPr/>
          </p:nvSpPr>
          <p:spPr>
            <a:xfrm>
              <a:off x="2678318" y="1487495"/>
              <a:ext cx="80553" cy="80790"/>
            </a:xfrm>
            <a:custGeom>
              <a:avLst/>
              <a:gdLst/>
              <a:ahLst/>
              <a:cxnLst/>
              <a:rect l="l" t="t" r="r" b="b"/>
              <a:pathLst>
                <a:path w="3728" h="3739" extrusionOk="0">
                  <a:moveTo>
                    <a:pt x="1870" y="0"/>
                  </a:moveTo>
                  <a:cubicBezTo>
                    <a:pt x="834" y="0"/>
                    <a:pt x="1" y="834"/>
                    <a:pt x="1" y="1869"/>
                  </a:cubicBezTo>
                  <a:cubicBezTo>
                    <a:pt x="1" y="2905"/>
                    <a:pt x="834" y="3739"/>
                    <a:pt x="1870" y="3739"/>
                  </a:cubicBezTo>
                  <a:cubicBezTo>
                    <a:pt x="2894" y="3739"/>
                    <a:pt x="3727" y="2905"/>
                    <a:pt x="3727" y="1869"/>
                  </a:cubicBezTo>
                  <a:cubicBezTo>
                    <a:pt x="3727" y="834"/>
                    <a:pt x="2894" y="0"/>
                    <a:pt x="18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25"/>
            <p:cNvSpPr/>
            <p:nvPr/>
          </p:nvSpPr>
          <p:spPr>
            <a:xfrm>
              <a:off x="2678318" y="4511356"/>
              <a:ext cx="80553" cy="80790"/>
            </a:xfrm>
            <a:custGeom>
              <a:avLst/>
              <a:gdLst/>
              <a:ahLst/>
              <a:cxnLst/>
              <a:rect l="l" t="t" r="r" b="b"/>
              <a:pathLst>
                <a:path w="3728" h="3739" extrusionOk="0">
                  <a:moveTo>
                    <a:pt x="1870" y="0"/>
                  </a:moveTo>
                  <a:cubicBezTo>
                    <a:pt x="834" y="0"/>
                    <a:pt x="1" y="833"/>
                    <a:pt x="1" y="1869"/>
                  </a:cubicBezTo>
                  <a:cubicBezTo>
                    <a:pt x="1" y="2905"/>
                    <a:pt x="834" y="3739"/>
                    <a:pt x="1870" y="3739"/>
                  </a:cubicBezTo>
                  <a:cubicBezTo>
                    <a:pt x="2894" y="3739"/>
                    <a:pt x="3727" y="2905"/>
                    <a:pt x="3727" y="1869"/>
                  </a:cubicBezTo>
                  <a:cubicBezTo>
                    <a:pt x="3727" y="833"/>
                    <a:pt x="2894" y="0"/>
                    <a:pt x="18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429" name="Google Shape;429;p25"/>
          <p:cNvCxnSpPr/>
          <p:nvPr/>
        </p:nvCxnSpPr>
        <p:spPr>
          <a:xfrm>
            <a:off x="5202675" y="2745313"/>
            <a:ext cx="847200" cy="0"/>
          </a:xfrm>
          <a:prstGeom prst="straightConnector1">
            <a:avLst/>
          </a:prstGeom>
          <a:noFill/>
          <a:ln w="19050" cap="flat" cmpd="sng">
            <a:solidFill>
              <a:schemeClr val="accent2"/>
            </a:solidFill>
            <a:prstDash val="solid"/>
            <a:round/>
            <a:headEnd type="none" w="med" len="med"/>
            <a:tailEnd type="oval" w="med" len="med"/>
          </a:ln>
        </p:spPr>
      </p:cxnSp>
      <p:sp>
        <p:nvSpPr>
          <p:cNvPr id="430" name="Google Shape;430;p25"/>
          <p:cNvSpPr/>
          <p:nvPr/>
        </p:nvSpPr>
        <p:spPr>
          <a:xfrm>
            <a:off x="4850769" y="2543444"/>
            <a:ext cx="403702" cy="403738"/>
          </a:xfrm>
          <a:custGeom>
            <a:avLst/>
            <a:gdLst/>
            <a:ahLst/>
            <a:cxnLst/>
            <a:rect l="l" t="t" r="r" b="b"/>
            <a:pathLst>
              <a:path w="14134" h="14134" extrusionOk="0">
                <a:moveTo>
                  <a:pt x="7073" y="1"/>
                </a:moveTo>
                <a:cubicBezTo>
                  <a:pt x="3168" y="1"/>
                  <a:pt x="1" y="3156"/>
                  <a:pt x="1" y="7061"/>
                </a:cubicBezTo>
                <a:cubicBezTo>
                  <a:pt x="1" y="10966"/>
                  <a:pt x="3168" y="14133"/>
                  <a:pt x="7073" y="14133"/>
                </a:cubicBezTo>
                <a:cubicBezTo>
                  <a:pt x="10966" y="14133"/>
                  <a:pt x="14133" y="10966"/>
                  <a:pt x="14133" y="7061"/>
                </a:cubicBezTo>
                <a:cubicBezTo>
                  <a:pt x="14133" y="3156"/>
                  <a:pt x="10966" y="1"/>
                  <a:pt x="70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endParaRPr sz="1500">
              <a:solidFill>
                <a:srgbClr val="FFFFFF"/>
              </a:solidFill>
            </a:endParaRPr>
          </a:p>
        </p:txBody>
      </p:sp>
      <p:sp>
        <p:nvSpPr>
          <p:cNvPr id="431" name="Google Shape;431;p25"/>
          <p:cNvSpPr/>
          <p:nvPr/>
        </p:nvSpPr>
        <p:spPr>
          <a:xfrm>
            <a:off x="1790818" y="2871035"/>
            <a:ext cx="166430" cy="166430"/>
          </a:xfrm>
          <a:custGeom>
            <a:avLst/>
            <a:gdLst/>
            <a:ahLst/>
            <a:cxnLst/>
            <a:rect l="l" t="t" r="r" b="b"/>
            <a:pathLst>
              <a:path w="4571" h="4571" extrusionOk="0">
                <a:moveTo>
                  <a:pt x="2269" y="1601"/>
                </a:moveTo>
                <a:cubicBezTo>
                  <a:pt x="2636" y="1601"/>
                  <a:pt x="2936" y="1902"/>
                  <a:pt x="2936" y="2269"/>
                </a:cubicBezTo>
                <a:cubicBezTo>
                  <a:pt x="2936" y="2635"/>
                  <a:pt x="2636" y="2936"/>
                  <a:pt x="2269" y="2936"/>
                </a:cubicBezTo>
                <a:cubicBezTo>
                  <a:pt x="1902" y="2936"/>
                  <a:pt x="1602" y="2635"/>
                  <a:pt x="1602" y="2269"/>
                </a:cubicBezTo>
                <a:cubicBezTo>
                  <a:pt x="1602" y="1902"/>
                  <a:pt x="1902" y="1601"/>
                  <a:pt x="2269" y="1601"/>
                </a:cubicBezTo>
                <a:close/>
                <a:moveTo>
                  <a:pt x="2269" y="0"/>
                </a:moveTo>
                <a:cubicBezTo>
                  <a:pt x="1035" y="0"/>
                  <a:pt x="0" y="1034"/>
                  <a:pt x="0" y="2269"/>
                </a:cubicBezTo>
                <a:cubicBezTo>
                  <a:pt x="0" y="3536"/>
                  <a:pt x="1035" y="4570"/>
                  <a:pt x="2269" y="4570"/>
                </a:cubicBezTo>
                <a:cubicBezTo>
                  <a:pt x="3536" y="4570"/>
                  <a:pt x="4570" y="3536"/>
                  <a:pt x="4537" y="2269"/>
                </a:cubicBezTo>
                <a:cubicBezTo>
                  <a:pt x="4537" y="1034"/>
                  <a:pt x="3536" y="0"/>
                  <a:pt x="226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25"/>
          <p:cNvSpPr/>
          <p:nvPr/>
        </p:nvSpPr>
        <p:spPr>
          <a:xfrm>
            <a:off x="1100943" y="3333779"/>
            <a:ext cx="1200001" cy="414200"/>
          </a:xfrm>
          <a:custGeom>
            <a:avLst/>
            <a:gdLst/>
            <a:ahLst/>
            <a:cxnLst/>
            <a:rect l="l" t="t" r="r" b="b"/>
            <a:pathLst>
              <a:path w="32958" h="11376" extrusionOk="0">
                <a:moveTo>
                  <a:pt x="2035" y="0"/>
                </a:moveTo>
                <a:cubicBezTo>
                  <a:pt x="901" y="0"/>
                  <a:pt x="1" y="901"/>
                  <a:pt x="1" y="2035"/>
                </a:cubicBezTo>
                <a:lnTo>
                  <a:pt x="1" y="9340"/>
                </a:lnTo>
                <a:cubicBezTo>
                  <a:pt x="1" y="10474"/>
                  <a:pt x="901" y="11375"/>
                  <a:pt x="2035" y="11375"/>
                </a:cubicBezTo>
                <a:lnTo>
                  <a:pt x="30923" y="11375"/>
                </a:lnTo>
                <a:cubicBezTo>
                  <a:pt x="32023" y="11375"/>
                  <a:pt x="32957" y="10474"/>
                  <a:pt x="32957" y="9340"/>
                </a:cubicBezTo>
                <a:lnTo>
                  <a:pt x="32957" y="2035"/>
                </a:lnTo>
                <a:cubicBezTo>
                  <a:pt x="32957" y="901"/>
                  <a:pt x="32023" y="0"/>
                  <a:pt x="309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25"/>
          <p:cNvSpPr/>
          <p:nvPr/>
        </p:nvSpPr>
        <p:spPr>
          <a:xfrm>
            <a:off x="1510237" y="1796154"/>
            <a:ext cx="400838" cy="32805"/>
          </a:xfrm>
          <a:custGeom>
            <a:avLst/>
            <a:gdLst/>
            <a:ahLst/>
            <a:cxnLst/>
            <a:rect l="l" t="t" r="r" b="b"/>
            <a:pathLst>
              <a:path w="11009" h="901" extrusionOk="0">
                <a:moveTo>
                  <a:pt x="401" y="0"/>
                </a:moveTo>
                <a:cubicBezTo>
                  <a:pt x="168" y="0"/>
                  <a:pt x="1" y="200"/>
                  <a:pt x="1" y="434"/>
                </a:cubicBezTo>
                <a:cubicBezTo>
                  <a:pt x="1" y="667"/>
                  <a:pt x="168" y="867"/>
                  <a:pt x="401" y="867"/>
                </a:cubicBezTo>
                <a:lnTo>
                  <a:pt x="10575" y="901"/>
                </a:lnTo>
                <a:cubicBezTo>
                  <a:pt x="10809" y="901"/>
                  <a:pt x="11009" y="701"/>
                  <a:pt x="11009" y="467"/>
                </a:cubicBezTo>
                <a:cubicBezTo>
                  <a:pt x="11009" y="234"/>
                  <a:pt x="10809" y="67"/>
                  <a:pt x="10575" y="33"/>
                </a:cubicBezTo>
                <a:lnTo>
                  <a:pt x="40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25"/>
          <p:cNvSpPr/>
          <p:nvPr/>
        </p:nvSpPr>
        <p:spPr>
          <a:xfrm>
            <a:off x="1550325" y="4034539"/>
            <a:ext cx="291535" cy="290370"/>
          </a:xfrm>
          <a:custGeom>
            <a:avLst/>
            <a:gdLst/>
            <a:ahLst/>
            <a:cxnLst/>
            <a:rect l="l" t="t" r="r" b="b"/>
            <a:pathLst>
              <a:path w="8007" h="7975" extrusionOk="0">
                <a:moveTo>
                  <a:pt x="3977" y="1"/>
                </a:moveTo>
                <a:cubicBezTo>
                  <a:pt x="1803" y="1"/>
                  <a:pt x="34" y="1789"/>
                  <a:pt x="1" y="3971"/>
                </a:cubicBezTo>
                <a:cubicBezTo>
                  <a:pt x="1" y="6173"/>
                  <a:pt x="1802" y="7974"/>
                  <a:pt x="4004" y="7974"/>
                </a:cubicBezTo>
                <a:cubicBezTo>
                  <a:pt x="4024" y="7974"/>
                  <a:pt x="4044" y="7974"/>
                  <a:pt x="4064" y="7974"/>
                </a:cubicBezTo>
                <a:cubicBezTo>
                  <a:pt x="6238" y="7974"/>
                  <a:pt x="8006" y="6186"/>
                  <a:pt x="8006" y="4004"/>
                </a:cubicBezTo>
                <a:cubicBezTo>
                  <a:pt x="8006" y="1803"/>
                  <a:pt x="6239" y="1"/>
                  <a:pt x="4037" y="1"/>
                </a:cubicBezTo>
                <a:cubicBezTo>
                  <a:pt x="4017" y="1"/>
                  <a:pt x="3997" y="1"/>
                  <a:pt x="3977" y="1"/>
                </a:cubicBezTo>
                <a:close/>
              </a:path>
            </a:pathLst>
          </a:custGeom>
          <a:solidFill>
            <a:srgbClr val="C9D6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25"/>
          <p:cNvSpPr/>
          <p:nvPr/>
        </p:nvSpPr>
        <p:spPr>
          <a:xfrm>
            <a:off x="1550325" y="4034539"/>
            <a:ext cx="291535" cy="290370"/>
          </a:xfrm>
          <a:custGeom>
            <a:avLst/>
            <a:gdLst/>
            <a:ahLst/>
            <a:cxnLst/>
            <a:rect l="l" t="t" r="r" b="b"/>
            <a:pathLst>
              <a:path w="8007" h="7975" extrusionOk="0">
                <a:moveTo>
                  <a:pt x="3977" y="1"/>
                </a:moveTo>
                <a:cubicBezTo>
                  <a:pt x="1803" y="1"/>
                  <a:pt x="34" y="1789"/>
                  <a:pt x="1" y="3971"/>
                </a:cubicBezTo>
                <a:cubicBezTo>
                  <a:pt x="1" y="6173"/>
                  <a:pt x="1802" y="7974"/>
                  <a:pt x="4004" y="7974"/>
                </a:cubicBezTo>
                <a:cubicBezTo>
                  <a:pt x="4024" y="7974"/>
                  <a:pt x="4044" y="7974"/>
                  <a:pt x="4064" y="7974"/>
                </a:cubicBezTo>
                <a:cubicBezTo>
                  <a:pt x="6238" y="7974"/>
                  <a:pt x="8006" y="6186"/>
                  <a:pt x="8006" y="4004"/>
                </a:cubicBezTo>
                <a:cubicBezTo>
                  <a:pt x="8006" y="1803"/>
                  <a:pt x="6239" y="1"/>
                  <a:pt x="4037" y="1"/>
                </a:cubicBezTo>
                <a:cubicBezTo>
                  <a:pt x="4017" y="1"/>
                  <a:pt x="3997" y="1"/>
                  <a:pt x="397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25"/>
          <p:cNvSpPr/>
          <p:nvPr/>
        </p:nvSpPr>
        <p:spPr>
          <a:xfrm>
            <a:off x="1586772" y="4069785"/>
            <a:ext cx="219880" cy="218678"/>
          </a:xfrm>
          <a:custGeom>
            <a:avLst/>
            <a:gdLst/>
            <a:ahLst/>
            <a:cxnLst/>
            <a:rect l="l" t="t" r="r" b="b"/>
            <a:pathLst>
              <a:path w="6039" h="6006" extrusionOk="0">
                <a:moveTo>
                  <a:pt x="3036" y="1"/>
                </a:moveTo>
                <a:cubicBezTo>
                  <a:pt x="1368" y="1"/>
                  <a:pt x="0" y="1335"/>
                  <a:pt x="0" y="3003"/>
                </a:cubicBezTo>
                <a:cubicBezTo>
                  <a:pt x="0" y="4671"/>
                  <a:pt x="1335" y="6005"/>
                  <a:pt x="3003" y="6005"/>
                </a:cubicBezTo>
                <a:cubicBezTo>
                  <a:pt x="3023" y="6006"/>
                  <a:pt x="3043" y="6006"/>
                  <a:pt x="3064" y="6006"/>
                </a:cubicBezTo>
                <a:cubicBezTo>
                  <a:pt x="4703" y="6006"/>
                  <a:pt x="6005" y="4684"/>
                  <a:pt x="6005" y="3036"/>
                </a:cubicBezTo>
                <a:cubicBezTo>
                  <a:pt x="6038" y="1368"/>
                  <a:pt x="4670" y="34"/>
                  <a:pt x="30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5"/>
          <p:cNvSpPr/>
          <p:nvPr/>
        </p:nvSpPr>
        <p:spPr>
          <a:xfrm>
            <a:off x="2155181" y="2727358"/>
            <a:ext cx="598799" cy="500201"/>
          </a:xfrm>
          <a:custGeom>
            <a:avLst/>
            <a:gdLst/>
            <a:ahLst/>
            <a:cxnLst/>
            <a:rect l="l" t="t" r="r" b="b"/>
            <a:pathLst>
              <a:path w="16446" h="13738" extrusionOk="0">
                <a:moveTo>
                  <a:pt x="11947" y="1"/>
                </a:moveTo>
                <a:cubicBezTo>
                  <a:pt x="11284" y="1"/>
                  <a:pt x="10643" y="197"/>
                  <a:pt x="10108" y="611"/>
                </a:cubicBezTo>
                <a:lnTo>
                  <a:pt x="1668" y="6882"/>
                </a:lnTo>
                <a:cubicBezTo>
                  <a:pt x="167" y="8016"/>
                  <a:pt x="1" y="10317"/>
                  <a:pt x="1302" y="12052"/>
                </a:cubicBezTo>
                <a:cubicBezTo>
                  <a:pt x="2123" y="13148"/>
                  <a:pt x="3331" y="13738"/>
                  <a:pt x="4488" y="13738"/>
                </a:cubicBezTo>
                <a:cubicBezTo>
                  <a:pt x="5162" y="13738"/>
                  <a:pt x="5819" y="13537"/>
                  <a:pt x="6372" y="13119"/>
                </a:cubicBezTo>
                <a:lnTo>
                  <a:pt x="14778" y="6848"/>
                </a:lnTo>
                <a:cubicBezTo>
                  <a:pt x="16279" y="5714"/>
                  <a:pt x="16446" y="3413"/>
                  <a:pt x="15145" y="1678"/>
                </a:cubicBezTo>
                <a:cubicBezTo>
                  <a:pt x="14318" y="597"/>
                  <a:pt x="13101" y="1"/>
                  <a:pt x="11947" y="1"/>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5"/>
          <p:cNvSpPr/>
          <p:nvPr/>
        </p:nvSpPr>
        <p:spPr>
          <a:xfrm>
            <a:off x="2201350" y="3027382"/>
            <a:ext cx="597561" cy="500164"/>
          </a:xfrm>
          <a:custGeom>
            <a:avLst/>
            <a:gdLst/>
            <a:ahLst/>
            <a:cxnLst/>
            <a:rect l="l" t="t" r="r" b="b"/>
            <a:pathLst>
              <a:path w="16412" h="13737" extrusionOk="0">
                <a:moveTo>
                  <a:pt x="11936" y="0"/>
                </a:moveTo>
                <a:cubicBezTo>
                  <a:pt x="11271" y="0"/>
                  <a:pt x="10621" y="196"/>
                  <a:pt x="10074" y="610"/>
                </a:cubicBezTo>
                <a:lnTo>
                  <a:pt x="1635" y="6881"/>
                </a:lnTo>
                <a:cubicBezTo>
                  <a:pt x="134" y="8015"/>
                  <a:pt x="0" y="10317"/>
                  <a:pt x="1301" y="12051"/>
                </a:cubicBezTo>
                <a:cubicBezTo>
                  <a:pt x="2102" y="13147"/>
                  <a:pt x="3302" y="13737"/>
                  <a:pt x="4456" y="13737"/>
                </a:cubicBezTo>
                <a:cubicBezTo>
                  <a:pt x="5128" y="13737"/>
                  <a:pt x="5785" y="13536"/>
                  <a:pt x="6338" y="13119"/>
                </a:cubicBezTo>
                <a:lnTo>
                  <a:pt x="14777" y="6848"/>
                </a:lnTo>
                <a:cubicBezTo>
                  <a:pt x="16278" y="5713"/>
                  <a:pt x="16412" y="3412"/>
                  <a:pt x="15111" y="1677"/>
                </a:cubicBezTo>
                <a:cubicBezTo>
                  <a:pt x="14306" y="596"/>
                  <a:pt x="13096" y="0"/>
                  <a:pt x="11936" y="0"/>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5"/>
          <p:cNvSpPr/>
          <p:nvPr/>
        </p:nvSpPr>
        <p:spPr>
          <a:xfrm>
            <a:off x="2253563" y="3390507"/>
            <a:ext cx="518660" cy="445185"/>
          </a:xfrm>
          <a:custGeom>
            <a:avLst/>
            <a:gdLst/>
            <a:ahLst/>
            <a:cxnLst/>
            <a:rect l="l" t="t" r="r" b="b"/>
            <a:pathLst>
              <a:path w="14245" h="12227" extrusionOk="0">
                <a:moveTo>
                  <a:pt x="9736" y="1"/>
                </a:moveTo>
                <a:cubicBezTo>
                  <a:pt x="9069" y="1"/>
                  <a:pt x="8420" y="197"/>
                  <a:pt x="7873" y="611"/>
                </a:cubicBezTo>
                <a:lnTo>
                  <a:pt x="1668" y="5381"/>
                </a:lnTo>
                <a:cubicBezTo>
                  <a:pt x="167" y="6515"/>
                  <a:pt x="1" y="8816"/>
                  <a:pt x="1301" y="10518"/>
                </a:cubicBezTo>
                <a:cubicBezTo>
                  <a:pt x="2130" y="11622"/>
                  <a:pt x="3351" y="12227"/>
                  <a:pt x="4516" y="12227"/>
                </a:cubicBezTo>
                <a:cubicBezTo>
                  <a:pt x="5181" y="12227"/>
                  <a:pt x="5827" y="12030"/>
                  <a:pt x="6372" y="11618"/>
                </a:cubicBezTo>
                <a:lnTo>
                  <a:pt x="12576" y="6848"/>
                </a:lnTo>
                <a:cubicBezTo>
                  <a:pt x="14077" y="5714"/>
                  <a:pt x="14244" y="3413"/>
                  <a:pt x="12943" y="1678"/>
                </a:cubicBezTo>
                <a:cubicBezTo>
                  <a:pt x="12116" y="597"/>
                  <a:pt x="10899" y="1"/>
                  <a:pt x="9736" y="1"/>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5"/>
          <p:cNvSpPr/>
          <p:nvPr/>
        </p:nvSpPr>
        <p:spPr>
          <a:xfrm>
            <a:off x="2157621" y="2346575"/>
            <a:ext cx="489496" cy="420353"/>
          </a:xfrm>
          <a:custGeom>
            <a:avLst/>
            <a:gdLst/>
            <a:ahLst/>
            <a:cxnLst/>
            <a:rect l="l" t="t" r="r" b="b"/>
            <a:pathLst>
              <a:path w="13444" h="11545" extrusionOk="0">
                <a:moveTo>
                  <a:pt x="8940" y="1"/>
                </a:moveTo>
                <a:cubicBezTo>
                  <a:pt x="8279" y="1"/>
                  <a:pt x="7639" y="194"/>
                  <a:pt x="7105" y="594"/>
                </a:cubicBezTo>
                <a:lnTo>
                  <a:pt x="1635" y="4697"/>
                </a:lnTo>
                <a:cubicBezTo>
                  <a:pt x="167" y="5831"/>
                  <a:pt x="0" y="8133"/>
                  <a:pt x="1301" y="9868"/>
                </a:cubicBezTo>
                <a:cubicBezTo>
                  <a:pt x="2128" y="10949"/>
                  <a:pt x="3332" y="11545"/>
                  <a:pt x="4485" y="11545"/>
                </a:cubicBezTo>
                <a:cubicBezTo>
                  <a:pt x="5146" y="11545"/>
                  <a:pt x="5791" y="11349"/>
                  <a:pt x="6338" y="10935"/>
                </a:cubicBezTo>
                <a:lnTo>
                  <a:pt x="11775" y="6832"/>
                </a:lnTo>
                <a:cubicBezTo>
                  <a:pt x="13276" y="5698"/>
                  <a:pt x="13443" y="3396"/>
                  <a:pt x="12142" y="1695"/>
                </a:cubicBezTo>
                <a:cubicBezTo>
                  <a:pt x="11315" y="591"/>
                  <a:pt x="10095" y="1"/>
                  <a:pt x="8940" y="1"/>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25"/>
          <p:cNvSpPr/>
          <p:nvPr/>
        </p:nvSpPr>
        <p:spPr>
          <a:xfrm>
            <a:off x="919981" y="2424057"/>
            <a:ext cx="174914" cy="642527"/>
          </a:xfrm>
          <a:custGeom>
            <a:avLst/>
            <a:gdLst/>
            <a:ahLst/>
            <a:cxnLst/>
            <a:rect l="l" t="t" r="r" b="b"/>
            <a:pathLst>
              <a:path w="4804" h="17647" extrusionOk="0">
                <a:moveTo>
                  <a:pt x="801" y="1"/>
                </a:moveTo>
                <a:lnTo>
                  <a:pt x="0" y="7073"/>
                </a:lnTo>
                <a:lnTo>
                  <a:pt x="1335" y="17647"/>
                </a:lnTo>
                <a:cubicBezTo>
                  <a:pt x="1335" y="17647"/>
                  <a:pt x="4804" y="11042"/>
                  <a:pt x="4303" y="6772"/>
                </a:cubicBezTo>
                <a:cubicBezTo>
                  <a:pt x="3836" y="2503"/>
                  <a:pt x="801" y="1"/>
                  <a:pt x="801" y="1"/>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25"/>
          <p:cNvSpPr/>
          <p:nvPr/>
        </p:nvSpPr>
        <p:spPr>
          <a:xfrm>
            <a:off x="1524843" y="1504504"/>
            <a:ext cx="342509" cy="124049"/>
          </a:xfrm>
          <a:custGeom>
            <a:avLst/>
            <a:gdLst/>
            <a:ahLst/>
            <a:cxnLst/>
            <a:rect l="l" t="t" r="r" b="b"/>
            <a:pathLst>
              <a:path w="9407" h="3407" extrusionOk="0">
                <a:moveTo>
                  <a:pt x="4707" y="0"/>
                </a:moveTo>
                <a:cubicBezTo>
                  <a:pt x="3130" y="0"/>
                  <a:pt x="1555" y="601"/>
                  <a:pt x="367" y="1806"/>
                </a:cubicBezTo>
                <a:cubicBezTo>
                  <a:pt x="0" y="2173"/>
                  <a:pt x="0" y="2773"/>
                  <a:pt x="367" y="3140"/>
                </a:cubicBezTo>
                <a:cubicBezTo>
                  <a:pt x="567" y="3307"/>
                  <a:pt x="801" y="3407"/>
                  <a:pt x="1034" y="3407"/>
                </a:cubicBezTo>
                <a:cubicBezTo>
                  <a:pt x="1268" y="3407"/>
                  <a:pt x="1535" y="3307"/>
                  <a:pt x="1701" y="3140"/>
                </a:cubicBezTo>
                <a:cubicBezTo>
                  <a:pt x="2523" y="2302"/>
                  <a:pt x="3614" y="1885"/>
                  <a:pt x="4707" y="1885"/>
                </a:cubicBezTo>
                <a:cubicBezTo>
                  <a:pt x="5790" y="1885"/>
                  <a:pt x="6876" y="2293"/>
                  <a:pt x="7706" y="3107"/>
                </a:cubicBezTo>
                <a:cubicBezTo>
                  <a:pt x="7889" y="3290"/>
                  <a:pt x="8131" y="3382"/>
                  <a:pt x="8373" y="3382"/>
                </a:cubicBezTo>
                <a:cubicBezTo>
                  <a:pt x="8615" y="3382"/>
                  <a:pt x="8856" y="3290"/>
                  <a:pt x="9040" y="3107"/>
                </a:cubicBezTo>
                <a:cubicBezTo>
                  <a:pt x="9407" y="2740"/>
                  <a:pt x="9407" y="2139"/>
                  <a:pt x="9040" y="1772"/>
                </a:cubicBezTo>
                <a:cubicBezTo>
                  <a:pt x="7843" y="592"/>
                  <a:pt x="6274" y="0"/>
                  <a:pt x="47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25"/>
          <p:cNvSpPr/>
          <p:nvPr/>
        </p:nvSpPr>
        <p:spPr>
          <a:xfrm>
            <a:off x="1162901" y="1106280"/>
            <a:ext cx="1066376" cy="275733"/>
          </a:xfrm>
          <a:custGeom>
            <a:avLst/>
            <a:gdLst/>
            <a:ahLst/>
            <a:cxnLst/>
            <a:rect l="l" t="t" r="r" b="b"/>
            <a:pathLst>
              <a:path w="29288" h="7573" extrusionOk="0">
                <a:moveTo>
                  <a:pt x="14644" y="0"/>
                </a:moveTo>
                <a:cubicBezTo>
                  <a:pt x="9240" y="0"/>
                  <a:pt x="4170" y="2135"/>
                  <a:pt x="367" y="5938"/>
                </a:cubicBezTo>
                <a:cubicBezTo>
                  <a:pt x="0" y="6305"/>
                  <a:pt x="0" y="6905"/>
                  <a:pt x="367" y="7305"/>
                </a:cubicBezTo>
                <a:cubicBezTo>
                  <a:pt x="567" y="7472"/>
                  <a:pt x="801" y="7572"/>
                  <a:pt x="1034" y="7572"/>
                </a:cubicBezTo>
                <a:cubicBezTo>
                  <a:pt x="1268" y="7572"/>
                  <a:pt x="1535" y="7472"/>
                  <a:pt x="1702" y="7272"/>
                </a:cubicBezTo>
                <a:cubicBezTo>
                  <a:pt x="5137" y="3803"/>
                  <a:pt x="9741" y="1902"/>
                  <a:pt x="14644" y="1902"/>
                </a:cubicBezTo>
                <a:lnTo>
                  <a:pt x="14677" y="1902"/>
                </a:lnTo>
                <a:cubicBezTo>
                  <a:pt x="19548" y="1902"/>
                  <a:pt x="24151" y="3770"/>
                  <a:pt x="27587" y="7205"/>
                </a:cubicBezTo>
                <a:cubicBezTo>
                  <a:pt x="27770" y="7389"/>
                  <a:pt x="28012" y="7481"/>
                  <a:pt x="28254" y="7481"/>
                </a:cubicBezTo>
                <a:cubicBezTo>
                  <a:pt x="28496" y="7481"/>
                  <a:pt x="28738" y="7389"/>
                  <a:pt x="28921" y="7205"/>
                </a:cubicBezTo>
                <a:cubicBezTo>
                  <a:pt x="29288" y="6838"/>
                  <a:pt x="29288" y="6238"/>
                  <a:pt x="28921" y="5871"/>
                </a:cubicBezTo>
                <a:cubicBezTo>
                  <a:pt x="25118" y="2068"/>
                  <a:pt x="20048" y="0"/>
                  <a:pt x="1464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25"/>
          <p:cNvSpPr/>
          <p:nvPr/>
        </p:nvSpPr>
        <p:spPr>
          <a:xfrm>
            <a:off x="1346903" y="1305447"/>
            <a:ext cx="698380" cy="198034"/>
          </a:xfrm>
          <a:custGeom>
            <a:avLst/>
            <a:gdLst/>
            <a:ahLst/>
            <a:cxnLst/>
            <a:rect l="l" t="t" r="r" b="b"/>
            <a:pathLst>
              <a:path w="19181" h="5439" extrusionOk="0">
                <a:moveTo>
                  <a:pt x="9611" y="1"/>
                </a:moveTo>
                <a:cubicBezTo>
                  <a:pt x="6260" y="1"/>
                  <a:pt x="2911" y="1277"/>
                  <a:pt x="368" y="3837"/>
                </a:cubicBezTo>
                <a:cubicBezTo>
                  <a:pt x="1" y="4204"/>
                  <a:pt x="1" y="4804"/>
                  <a:pt x="368" y="5171"/>
                </a:cubicBezTo>
                <a:cubicBezTo>
                  <a:pt x="568" y="5371"/>
                  <a:pt x="801" y="5438"/>
                  <a:pt x="1035" y="5438"/>
                </a:cubicBezTo>
                <a:cubicBezTo>
                  <a:pt x="1302" y="5438"/>
                  <a:pt x="1535" y="5371"/>
                  <a:pt x="1735" y="5171"/>
                </a:cubicBezTo>
                <a:cubicBezTo>
                  <a:pt x="3895" y="2995"/>
                  <a:pt x="6752" y="1902"/>
                  <a:pt x="9611" y="1902"/>
                </a:cubicBezTo>
                <a:cubicBezTo>
                  <a:pt x="12448" y="1902"/>
                  <a:pt x="15287" y="2978"/>
                  <a:pt x="17446" y="5138"/>
                </a:cubicBezTo>
                <a:cubicBezTo>
                  <a:pt x="17647" y="5321"/>
                  <a:pt x="17897" y="5413"/>
                  <a:pt x="18143" y="5413"/>
                </a:cubicBezTo>
                <a:cubicBezTo>
                  <a:pt x="18389" y="5413"/>
                  <a:pt x="18631" y="5321"/>
                  <a:pt x="18814" y="5138"/>
                </a:cubicBezTo>
                <a:cubicBezTo>
                  <a:pt x="19181" y="4771"/>
                  <a:pt x="19181" y="4170"/>
                  <a:pt x="18814" y="3770"/>
                </a:cubicBezTo>
                <a:cubicBezTo>
                  <a:pt x="16271" y="1260"/>
                  <a:pt x="12940" y="1"/>
                  <a:pt x="961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25"/>
          <p:cNvSpPr/>
          <p:nvPr/>
        </p:nvSpPr>
        <p:spPr>
          <a:xfrm>
            <a:off x="1823625" y="3607551"/>
            <a:ext cx="1900784" cy="1535919"/>
          </a:xfrm>
          <a:custGeom>
            <a:avLst/>
            <a:gdLst/>
            <a:ahLst/>
            <a:cxnLst/>
            <a:rect l="l" t="t" r="r" b="b"/>
            <a:pathLst>
              <a:path w="52205" h="42184" extrusionOk="0">
                <a:moveTo>
                  <a:pt x="7606" y="0"/>
                </a:moveTo>
                <a:cubicBezTo>
                  <a:pt x="7207" y="0"/>
                  <a:pt x="6801" y="71"/>
                  <a:pt x="6405" y="220"/>
                </a:cubicBezTo>
                <a:cubicBezTo>
                  <a:pt x="4637" y="887"/>
                  <a:pt x="3736" y="2855"/>
                  <a:pt x="4403" y="4623"/>
                </a:cubicBezTo>
                <a:lnTo>
                  <a:pt x="12609" y="33044"/>
                </a:lnTo>
                <a:cubicBezTo>
                  <a:pt x="11241" y="31009"/>
                  <a:pt x="9740" y="28974"/>
                  <a:pt x="8473" y="27707"/>
                </a:cubicBezTo>
                <a:cubicBezTo>
                  <a:pt x="6686" y="25979"/>
                  <a:pt x="4314" y="25555"/>
                  <a:pt x="2473" y="25555"/>
                </a:cubicBezTo>
                <a:cubicBezTo>
                  <a:pt x="2252" y="25555"/>
                  <a:pt x="2039" y="25561"/>
                  <a:pt x="1835" y="25572"/>
                </a:cubicBezTo>
                <a:cubicBezTo>
                  <a:pt x="734" y="25605"/>
                  <a:pt x="0" y="26773"/>
                  <a:pt x="500" y="27807"/>
                </a:cubicBezTo>
                <a:cubicBezTo>
                  <a:pt x="1901" y="30742"/>
                  <a:pt x="4670" y="36546"/>
                  <a:pt x="7305" y="42184"/>
                </a:cubicBezTo>
                <a:lnTo>
                  <a:pt x="52204" y="42184"/>
                </a:lnTo>
                <a:cubicBezTo>
                  <a:pt x="51870" y="40149"/>
                  <a:pt x="51403" y="38347"/>
                  <a:pt x="50870" y="37113"/>
                </a:cubicBezTo>
                <a:cubicBezTo>
                  <a:pt x="48601" y="31876"/>
                  <a:pt x="46867" y="24004"/>
                  <a:pt x="44065" y="22936"/>
                </a:cubicBezTo>
                <a:cubicBezTo>
                  <a:pt x="43690" y="22795"/>
                  <a:pt x="43329" y="22734"/>
                  <a:pt x="42985" y="22734"/>
                </a:cubicBezTo>
                <a:cubicBezTo>
                  <a:pt x="40727" y="22734"/>
                  <a:pt x="39195" y="25372"/>
                  <a:pt x="39195" y="25372"/>
                </a:cubicBezTo>
                <a:cubicBezTo>
                  <a:pt x="39195" y="25372"/>
                  <a:pt x="37711" y="20209"/>
                  <a:pt x="33681" y="20209"/>
                </a:cubicBezTo>
                <a:cubicBezTo>
                  <a:pt x="33438" y="20209"/>
                  <a:pt x="33186" y="20228"/>
                  <a:pt x="32924" y="20268"/>
                </a:cubicBezTo>
                <a:cubicBezTo>
                  <a:pt x="29888" y="20768"/>
                  <a:pt x="28854" y="26172"/>
                  <a:pt x="28854" y="26172"/>
                </a:cubicBezTo>
                <a:cubicBezTo>
                  <a:pt x="28854" y="26172"/>
                  <a:pt x="26647" y="18891"/>
                  <a:pt x="22870" y="18891"/>
                </a:cubicBezTo>
                <a:cubicBezTo>
                  <a:pt x="22573" y="18891"/>
                  <a:pt x="22266" y="18936"/>
                  <a:pt x="21949" y="19034"/>
                </a:cubicBezTo>
                <a:cubicBezTo>
                  <a:pt x="20248" y="19567"/>
                  <a:pt x="19281" y="21402"/>
                  <a:pt x="18713" y="23470"/>
                </a:cubicBezTo>
                <a:lnTo>
                  <a:pt x="10808" y="2222"/>
                </a:lnTo>
                <a:cubicBezTo>
                  <a:pt x="10290" y="850"/>
                  <a:pt x="8989" y="0"/>
                  <a:pt x="7606" y="0"/>
                </a:cubicBezTo>
                <a:close/>
              </a:path>
            </a:pathLst>
          </a:custGeom>
          <a:solidFill>
            <a:srgbClr val="E5BB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25"/>
          <p:cNvSpPr/>
          <p:nvPr/>
        </p:nvSpPr>
        <p:spPr>
          <a:xfrm>
            <a:off x="960672" y="862825"/>
            <a:ext cx="1470843" cy="380316"/>
          </a:xfrm>
          <a:custGeom>
            <a:avLst/>
            <a:gdLst/>
            <a:ahLst/>
            <a:cxnLst/>
            <a:rect l="l" t="t" r="r" b="b"/>
            <a:pathLst>
              <a:path w="29288" h="7573" extrusionOk="0">
                <a:moveTo>
                  <a:pt x="14644" y="0"/>
                </a:moveTo>
                <a:cubicBezTo>
                  <a:pt x="9240" y="0"/>
                  <a:pt x="4170" y="2135"/>
                  <a:pt x="367" y="5938"/>
                </a:cubicBezTo>
                <a:cubicBezTo>
                  <a:pt x="0" y="6305"/>
                  <a:pt x="0" y="6905"/>
                  <a:pt x="367" y="7305"/>
                </a:cubicBezTo>
                <a:cubicBezTo>
                  <a:pt x="567" y="7472"/>
                  <a:pt x="801" y="7572"/>
                  <a:pt x="1034" y="7572"/>
                </a:cubicBezTo>
                <a:cubicBezTo>
                  <a:pt x="1268" y="7572"/>
                  <a:pt x="1535" y="7472"/>
                  <a:pt x="1702" y="7272"/>
                </a:cubicBezTo>
                <a:cubicBezTo>
                  <a:pt x="5137" y="3803"/>
                  <a:pt x="9741" y="1902"/>
                  <a:pt x="14644" y="1902"/>
                </a:cubicBezTo>
                <a:lnTo>
                  <a:pt x="14677" y="1902"/>
                </a:lnTo>
                <a:cubicBezTo>
                  <a:pt x="19548" y="1902"/>
                  <a:pt x="24151" y="3770"/>
                  <a:pt x="27587" y="7205"/>
                </a:cubicBezTo>
                <a:cubicBezTo>
                  <a:pt x="27770" y="7389"/>
                  <a:pt x="28012" y="7481"/>
                  <a:pt x="28254" y="7481"/>
                </a:cubicBezTo>
                <a:cubicBezTo>
                  <a:pt x="28496" y="7481"/>
                  <a:pt x="28738" y="7389"/>
                  <a:pt x="28921" y="7205"/>
                </a:cubicBezTo>
                <a:cubicBezTo>
                  <a:pt x="29288" y="6838"/>
                  <a:pt x="29288" y="6238"/>
                  <a:pt x="28921" y="5871"/>
                </a:cubicBezTo>
                <a:cubicBezTo>
                  <a:pt x="25118" y="2068"/>
                  <a:pt x="20048" y="0"/>
                  <a:pt x="1464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25"/>
          <p:cNvSpPr txBox="1">
            <a:spLocks noGrp="1"/>
          </p:cNvSpPr>
          <p:nvPr>
            <p:ph type="title"/>
          </p:nvPr>
        </p:nvSpPr>
        <p:spPr>
          <a:xfrm>
            <a:off x="1105677" y="3355722"/>
            <a:ext cx="1180800" cy="360600"/>
          </a:xfrm>
          <a:prstGeom prst="rect">
            <a:avLst/>
          </a:prstGeom>
          <a:noFill/>
        </p:spPr>
        <p:txBody>
          <a:bodyPr spcFirstLastPara="1" wrap="square" lIns="91425" tIns="91425" rIns="91425" bIns="91425" anchor="ctr" anchorCtr="0">
            <a:noAutofit/>
          </a:bodyPr>
          <a:lstStyle/>
          <a:p>
            <a:pPr marL="0" lvl="0" indent="0" algn="ctr" rtl="0">
              <a:spcBef>
                <a:spcPts val="0"/>
              </a:spcBef>
              <a:spcAft>
                <a:spcPts val="0"/>
              </a:spcAft>
              <a:buNone/>
            </a:pPr>
            <a:r>
              <a:rPr lang="en" sz="2500">
                <a:solidFill>
                  <a:schemeClr val="lt1"/>
                </a:solidFill>
              </a:rPr>
              <a:t>PAY</a:t>
            </a:r>
            <a:endParaRPr sz="2500">
              <a:solidFill>
                <a:schemeClr val="lt1"/>
              </a:solidFill>
            </a:endParaRPr>
          </a:p>
        </p:txBody>
      </p:sp>
      <p:grpSp>
        <p:nvGrpSpPr>
          <p:cNvPr id="448" name="Google Shape;448;p25"/>
          <p:cNvGrpSpPr/>
          <p:nvPr/>
        </p:nvGrpSpPr>
        <p:grpSpPr>
          <a:xfrm>
            <a:off x="6498587" y="927653"/>
            <a:ext cx="2187766" cy="3743584"/>
            <a:chOff x="6482324" y="897328"/>
            <a:chExt cx="1774200" cy="3353264"/>
          </a:xfrm>
        </p:grpSpPr>
        <p:sp>
          <p:nvSpPr>
            <p:cNvPr id="449" name="Google Shape;449;p25"/>
            <p:cNvSpPr/>
            <p:nvPr/>
          </p:nvSpPr>
          <p:spPr>
            <a:xfrm>
              <a:off x="6482324" y="1469592"/>
              <a:ext cx="1772100" cy="2781000"/>
            </a:xfrm>
            <a:prstGeom prst="rect">
              <a:avLst/>
            </a:prstGeom>
            <a:noFill/>
            <a:ln>
              <a:noFill/>
            </a:ln>
          </p:spPr>
          <p:txBody>
            <a:bodyPr spcFirstLastPara="1" wrap="square" lIns="91425" tIns="91425" rIns="91425" bIns="91425" anchor="ctr" anchorCtr="0">
              <a:noAutofit/>
            </a:bodyPr>
            <a:lstStyle/>
            <a:p>
              <a:pPr marL="0" lvl="0" indent="0" algn="just" rtl="0">
                <a:lnSpc>
                  <a:spcPct val="115000"/>
                </a:lnSpc>
                <a:spcBef>
                  <a:spcPts val="0"/>
                </a:spcBef>
                <a:spcAft>
                  <a:spcPts val="0"/>
                </a:spcAft>
                <a:buClr>
                  <a:schemeClr val="dk1"/>
                </a:buClr>
                <a:buSzPts val="1100"/>
                <a:buFont typeface="Arial"/>
                <a:buNone/>
              </a:pPr>
              <a:r>
                <a:rPr lang="en" sz="1200" dirty="0">
                  <a:solidFill>
                    <a:schemeClr val="dk1"/>
                  </a:solidFill>
                  <a:latin typeface="Roboto"/>
                  <a:ea typeface="Roboto"/>
                  <a:cs typeface="Roboto"/>
                  <a:sym typeface="Roboto"/>
                </a:rPr>
                <a:t>These changes in operational capabilities have helped Lidl keep up with the growing demand for home delivery and improve its ability to run. This has helped the company keep its competitive edge in the e-commerce market by letting it ship products to customers faster and more efficiently.</a:t>
              </a:r>
              <a:endParaRPr sz="1200" dirty="0">
                <a:solidFill>
                  <a:schemeClr val="dk1"/>
                </a:solidFill>
                <a:latin typeface="Roboto"/>
                <a:ea typeface="Roboto"/>
                <a:cs typeface="Roboto"/>
                <a:sym typeface="Roboto"/>
              </a:endParaRPr>
            </a:p>
            <a:p>
              <a:pPr marL="0" lvl="0" indent="0" algn="r" rtl="0">
                <a:spcBef>
                  <a:spcPts val="0"/>
                </a:spcBef>
                <a:spcAft>
                  <a:spcPts val="0"/>
                </a:spcAft>
                <a:buNone/>
              </a:pPr>
              <a:endParaRPr sz="1200" dirty="0">
                <a:solidFill>
                  <a:schemeClr val="dk1"/>
                </a:solidFill>
                <a:latin typeface="Roboto"/>
                <a:ea typeface="Roboto"/>
                <a:cs typeface="Roboto"/>
                <a:sym typeface="Roboto"/>
              </a:endParaRPr>
            </a:p>
          </p:txBody>
        </p:sp>
        <p:sp>
          <p:nvSpPr>
            <p:cNvPr id="450" name="Google Shape;450;p25"/>
            <p:cNvSpPr/>
            <p:nvPr/>
          </p:nvSpPr>
          <p:spPr>
            <a:xfrm>
              <a:off x="6482324" y="897328"/>
              <a:ext cx="1774200" cy="338400"/>
            </a:xfrm>
            <a:prstGeom prst="rect">
              <a:avLst/>
            </a:prstGeom>
            <a:noFill/>
            <a:ln>
              <a:noFill/>
            </a:ln>
          </p:spPr>
          <p:txBody>
            <a:bodyPr spcFirstLastPara="1" wrap="square" lIns="91425" tIns="91425" rIns="91425" bIns="91425" anchor="ctr" anchorCtr="0">
              <a:noAutofit/>
            </a:bodyPr>
            <a:lstStyle/>
            <a:p>
              <a:pPr algn="ctr"/>
              <a:r>
                <a:rPr lang="en-GB" sz="2000" dirty="0">
                  <a:solidFill>
                    <a:schemeClr val="accent2"/>
                  </a:solidFill>
                  <a:latin typeface="Fira Sans Extra Condensed Medium"/>
                  <a:ea typeface="Fira Sans Extra Condensed Medium"/>
                  <a:cs typeface="Fira Sans Extra Condensed Medium"/>
                  <a:sym typeface="Fira Sans Extra Condensed Medium"/>
                </a:rPr>
                <a:t>Impact-Operational Capabilities </a:t>
              </a:r>
              <a:endParaRPr lang="en-GB" sz="2000" b="0" i="0" u="none" strike="noStrike" cap="none" dirty="0">
                <a:solidFill>
                  <a:schemeClr val="accent2"/>
                </a:solidFill>
                <a:latin typeface="Fira Sans Extra Condensed Medium"/>
                <a:ea typeface="Fira Sans Extra Condensed Medium"/>
                <a:cs typeface="Fira Sans Extra Condensed Medium"/>
                <a:sym typeface="Fira Sans Extra Condensed Medium"/>
              </a:endParaRPr>
            </a:p>
            <a:p>
              <a:pPr marL="0" lvl="0" indent="0" algn="ctr" rtl="0">
                <a:spcBef>
                  <a:spcPts val="0"/>
                </a:spcBef>
                <a:spcAft>
                  <a:spcPts val="0"/>
                </a:spcAft>
                <a:buNone/>
              </a:pPr>
              <a:endParaRPr sz="2000" dirty="0">
                <a:solidFill>
                  <a:schemeClr val="accent2"/>
                </a:solidFill>
                <a:latin typeface="Fira Sans Extra Condensed Medium"/>
                <a:ea typeface="Fira Sans Extra Condensed Medium"/>
                <a:cs typeface="Fira Sans Extra Condensed Medium"/>
                <a:sym typeface="Fira Sans Extra Condensed Medium"/>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454"/>
        <p:cNvGrpSpPr/>
        <p:nvPr/>
      </p:nvGrpSpPr>
      <p:grpSpPr>
        <a:xfrm>
          <a:off x="0" y="0"/>
          <a:ext cx="0" cy="0"/>
          <a:chOff x="0" y="0"/>
          <a:chExt cx="0" cy="0"/>
        </a:xfrm>
      </p:grpSpPr>
      <p:sp>
        <p:nvSpPr>
          <p:cNvPr id="455" name="Google Shape;455;p26"/>
          <p:cNvSpPr txBox="1">
            <a:spLocks noGrp="1"/>
          </p:cNvSpPr>
          <p:nvPr>
            <p:ph type="title" idx="4294967295"/>
          </p:nvPr>
        </p:nvSpPr>
        <p:spPr>
          <a:xfrm>
            <a:off x="2097088" y="533400"/>
            <a:ext cx="7046912" cy="48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rgbClr val="000000"/>
              </a:buClr>
              <a:buSzPts val="1100"/>
              <a:buFont typeface="Arial"/>
              <a:buNone/>
            </a:pPr>
            <a:r>
              <a:rPr lang="en">
                <a:latin typeface="Arial"/>
                <a:ea typeface="Arial"/>
                <a:cs typeface="Arial"/>
                <a:sym typeface="Arial"/>
              </a:rPr>
              <a:t>References</a:t>
            </a:r>
            <a:endParaRPr>
              <a:solidFill>
                <a:srgbClr val="FFFFFF"/>
              </a:solidFill>
              <a:latin typeface="Arial"/>
              <a:ea typeface="Arial"/>
              <a:cs typeface="Arial"/>
              <a:sym typeface="Arial"/>
            </a:endParaRPr>
          </a:p>
        </p:txBody>
      </p:sp>
      <p:sp>
        <p:nvSpPr>
          <p:cNvPr id="456" name="Google Shape;456;p26"/>
          <p:cNvSpPr txBox="1">
            <a:spLocks noGrp="1"/>
          </p:cNvSpPr>
          <p:nvPr>
            <p:ph type="body" idx="4294967295"/>
          </p:nvPr>
        </p:nvSpPr>
        <p:spPr>
          <a:xfrm>
            <a:off x="1144588" y="1055688"/>
            <a:ext cx="7999412" cy="319087"/>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a:solidFill>
                  <a:schemeClr val="lt1"/>
                </a:solidFill>
                <a:latin typeface="Times New Roman"/>
                <a:ea typeface="Times New Roman"/>
                <a:cs typeface="Times New Roman"/>
                <a:sym typeface="Times New Roman"/>
              </a:rPr>
              <a:t>Aspray, W. and Ceruzzi, P.E. (2018). </a:t>
            </a:r>
            <a:r>
              <a:rPr lang="en" i="1">
                <a:solidFill>
                  <a:schemeClr val="lt1"/>
                </a:solidFill>
                <a:latin typeface="Times New Roman"/>
                <a:ea typeface="Times New Roman"/>
                <a:cs typeface="Times New Roman"/>
                <a:sym typeface="Times New Roman"/>
              </a:rPr>
              <a:t>The Internet and German business</a:t>
            </a:r>
            <a:r>
              <a:rPr lang="en">
                <a:solidFill>
                  <a:schemeClr val="lt1"/>
                </a:solidFill>
                <a:latin typeface="Times New Roman"/>
                <a:ea typeface="Times New Roman"/>
                <a:cs typeface="Times New Roman"/>
                <a:sym typeface="Times New Roman"/>
              </a:rPr>
              <a:t>. Cambridge, Mass.: Mit Press.</a:t>
            </a:r>
            <a:endParaRPr>
              <a:solidFill>
                <a:schemeClr val="lt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a:solidFill>
                  <a:schemeClr val="lt1"/>
                </a:solidFill>
                <a:latin typeface="Times New Roman"/>
                <a:ea typeface="Times New Roman"/>
                <a:cs typeface="Times New Roman"/>
                <a:sym typeface="Times New Roman"/>
              </a:rPr>
              <a:t>BBC (2021). Aldi hopes pandemic habits stick after profits triple. </a:t>
            </a:r>
            <a:r>
              <a:rPr lang="en" i="1">
                <a:solidFill>
                  <a:schemeClr val="lt1"/>
                </a:solidFill>
                <a:latin typeface="Times New Roman"/>
                <a:ea typeface="Times New Roman"/>
                <a:cs typeface="Times New Roman"/>
                <a:sym typeface="Times New Roman"/>
              </a:rPr>
              <a:t>BBC News</a:t>
            </a:r>
            <a:r>
              <a:rPr lang="en">
                <a:solidFill>
                  <a:schemeClr val="lt1"/>
                </a:solidFill>
                <a:latin typeface="Times New Roman"/>
                <a:ea typeface="Times New Roman"/>
                <a:cs typeface="Times New Roman"/>
                <a:sym typeface="Times New Roman"/>
              </a:rPr>
              <a:t>. [online] 29 Apr. Available at: https://www.bbc.com/news/business-56937428.</a:t>
            </a:r>
            <a:endParaRPr>
              <a:solidFill>
                <a:schemeClr val="lt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a:solidFill>
                  <a:schemeClr val="lt1"/>
                </a:solidFill>
                <a:latin typeface="Times New Roman"/>
                <a:ea typeface="Times New Roman"/>
                <a:cs typeface="Times New Roman"/>
                <a:sym typeface="Times New Roman"/>
              </a:rPr>
              <a:t>Green, S. (2022). </a:t>
            </a:r>
            <a:r>
              <a:rPr lang="en" i="1">
                <a:solidFill>
                  <a:schemeClr val="lt1"/>
                </a:solidFill>
                <a:latin typeface="Times New Roman"/>
                <a:ea typeface="Times New Roman"/>
                <a:cs typeface="Times New Roman"/>
                <a:sym typeface="Times New Roman"/>
              </a:rPr>
              <a:t>Aldi</a:t>
            </a:r>
            <a:r>
              <a:rPr lang="en">
                <a:solidFill>
                  <a:schemeClr val="lt1"/>
                </a:solidFill>
                <a:latin typeface="Times New Roman"/>
                <a:ea typeface="Times New Roman"/>
                <a:cs typeface="Times New Roman"/>
                <a:sym typeface="Times New Roman"/>
              </a:rPr>
              <a:t>. Minneapolis, Mn: Bellwether Media.</a:t>
            </a:r>
            <a:endParaRPr>
              <a:solidFill>
                <a:schemeClr val="lt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a:solidFill>
                  <a:schemeClr val="lt1"/>
                </a:solidFill>
                <a:latin typeface="Times New Roman"/>
                <a:ea typeface="Times New Roman"/>
                <a:cs typeface="Times New Roman"/>
                <a:sym typeface="Times New Roman"/>
              </a:rPr>
              <a:t>Harris, J. (2020). </a:t>
            </a:r>
            <a:r>
              <a:rPr lang="en" i="1">
                <a:solidFill>
                  <a:schemeClr val="lt1"/>
                </a:solidFill>
                <a:latin typeface="Times New Roman"/>
                <a:ea typeface="Times New Roman"/>
                <a:cs typeface="Times New Roman"/>
                <a:sym typeface="Times New Roman"/>
              </a:rPr>
              <a:t>How Aldi became a pandemic giant – and why that could be a threat to us all</a:t>
            </a:r>
            <a:r>
              <a:rPr lang="en">
                <a:solidFill>
                  <a:schemeClr val="lt1"/>
                </a:solidFill>
                <a:latin typeface="Times New Roman"/>
                <a:ea typeface="Times New Roman"/>
                <a:cs typeface="Times New Roman"/>
                <a:sym typeface="Times New Roman"/>
              </a:rPr>
              <a:t>. [online] the Guardian. Available at: https://www.theguardian.com/technology/2020/nov/18/how-Aldi-became-a-pandemic-giant-and-why-that-could-be-a-threat-to-us-all.</a:t>
            </a:r>
            <a:endParaRPr>
              <a:solidFill>
                <a:schemeClr val="lt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a:solidFill>
                  <a:schemeClr val="lt1"/>
                </a:solidFill>
                <a:latin typeface="Times New Roman"/>
                <a:ea typeface="Times New Roman"/>
                <a:cs typeface="Times New Roman"/>
                <a:sym typeface="Times New Roman"/>
              </a:rPr>
              <a:t>Rapp, N. (2021). </a:t>
            </a:r>
            <a:r>
              <a:rPr lang="en" i="1">
                <a:solidFill>
                  <a:schemeClr val="lt1"/>
                </a:solidFill>
                <a:latin typeface="Times New Roman"/>
                <a:ea typeface="Times New Roman"/>
                <a:cs typeface="Times New Roman"/>
                <a:sym typeface="Times New Roman"/>
              </a:rPr>
              <a:t>How massive Aldi grew during the pandemic, in 8 charts</a:t>
            </a:r>
            <a:r>
              <a:rPr lang="en">
                <a:solidFill>
                  <a:schemeClr val="lt1"/>
                </a:solidFill>
                <a:latin typeface="Times New Roman"/>
                <a:ea typeface="Times New Roman"/>
                <a:cs typeface="Times New Roman"/>
                <a:sym typeface="Times New Roman"/>
              </a:rPr>
              <a:t>. [online] Fortune. Available at: https://fortune.com/2021/10/18/aldi-massive-growth-covid-pandemic-8-charts/.</a:t>
            </a:r>
            <a:endParaRPr>
              <a:solidFill>
                <a:schemeClr val="lt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a:solidFill>
                  <a:schemeClr val="lt1"/>
                </a:solidFill>
                <a:latin typeface="Times New Roman"/>
                <a:ea typeface="Times New Roman"/>
                <a:cs typeface="Times New Roman"/>
                <a:sym typeface="Times New Roman"/>
              </a:rPr>
              <a:t>Sutherland, A. (2016). </a:t>
            </a:r>
            <a:r>
              <a:rPr lang="en" i="1">
                <a:solidFill>
                  <a:schemeClr val="lt1"/>
                </a:solidFill>
                <a:latin typeface="Times New Roman"/>
                <a:ea typeface="Times New Roman"/>
                <a:cs typeface="Times New Roman"/>
                <a:sym typeface="Times New Roman"/>
              </a:rPr>
              <a:t>Aldi : the business behind the ‘everything’ store</a:t>
            </a:r>
            <a:r>
              <a:rPr lang="en">
                <a:solidFill>
                  <a:schemeClr val="lt1"/>
                </a:solidFill>
                <a:latin typeface="Times New Roman"/>
                <a:ea typeface="Times New Roman"/>
                <a:cs typeface="Times New Roman"/>
                <a:sym typeface="Times New Roman"/>
              </a:rPr>
              <a:t>. Minneapolis: Lerner Publications.</a:t>
            </a:r>
            <a:endParaRPr>
              <a:solidFill>
                <a:schemeClr val="lt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a:solidFill>
                  <a:schemeClr val="lt1"/>
                </a:solidFill>
                <a:latin typeface="Times New Roman"/>
                <a:ea typeface="Times New Roman"/>
                <a:cs typeface="Times New Roman"/>
                <a:sym typeface="Times New Roman"/>
              </a:rPr>
              <a:t>Weise, K. (2021). Aldi’s profit soars 220 percent as pandemic drives shopping online. </a:t>
            </a:r>
            <a:r>
              <a:rPr lang="en" i="1">
                <a:solidFill>
                  <a:schemeClr val="lt1"/>
                </a:solidFill>
                <a:latin typeface="Times New Roman"/>
                <a:ea typeface="Times New Roman"/>
                <a:cs typeface="Times New Roman"/>
                <a:sym typeface="Times New Roman"/>
              </a:rPr>
              <a:t>The New York Times</a:t>
            </a:r>
            <a:r>
              <a:rPr lang="en">
                <a:solidFill>
                  <a:schemeClr val="lt1"/>
                </a:solidFill>
                <a:latin typeface="Times New Roman"/>
                <a:ea typeface="Times New Roman"/>
                <a:cs typeface="Times New Roman"/>
                <a:sym typeface="Times New Roman"/>
              </a:rPr>
              <a:t>. [online] Available at: https://www.nytimes.com/2021/04/29/technology/aldis-profits-triple.html.</a:t>
            </a:r>
            <a:endParaRPr sz="900">
              <a:solidFill>
                <a:schemeClr val="lt1"/>
              </a:solidFill>
              <a:latin typeface="Roboto"/>
              <a:ea typeface="Roboto"/>
              <a:cs typeface="Roboto"/>
              <a:sym typeface="Roboto"/>
            </a:endParaRPr>
          </a:p>
          <a:p>
            <a:pPr marL="0" lvl="0" indent="0" algn="just" rtl="0">
              <a:spcBef>
                <a:spcPts val="1200"/>
              </a:spcBef>
              <a:spcAft>
                <a:spcPts val="0"/>
              </a:spcAft>
              <a:buClr>
                <a:schemeClr val="dk1"/>
              </a:buClr>
              <a:buSzPts val="1100"/>
              <a:buFont typeface="Arial"/>
              <a:buNone/>
            </a:pPr>
            <a:endParaRPr>
              <a:solidFill>
                <a:schemeClr val="lt1"/>
              </a:solidFill>
              <a:latin typeface="Times New Roman"/>
              <a:ea typeface="Times New Roman"/>
              <a:cs typeface="Times New Roman"/>
              <a:sym typeface="Times New Roman"/>
            </a:endParaRPr>
          </a:p>
          <a:p>
            <a:pPr marL="0" lvl="0" indent="0" algn="just" rtl="0">
              <a:spcBef>
                <a:spcPts val="0"/>
              </a:spcBef>
              <a:spcAft>
                <a:spcPts val="0"/>
              </a:spcAft>
              <a:buClr>
                <a:schemeClr val="dk1"/>
              </a:buClr>
              <a:buSzPts val="1100"/>
              <a:buFont typeface="Arial"/>
              <a:buNone/>
            </a:pPr>
            <a:endParaRPr>
              <a:solidFill>
                <a:schemeClr val="lt1"/>
              </a:solidFill>
              <a:latin typeface="Times New Roman"/>
              <a:ea typeface="Times New Roman"/>
              <a:cs typeface="Times New Roman"/>
              <a:sym typeface="Times New Roman"/>
            </a:endParaRPr>
          </a:p>
          <a:p>
            <a:pPr marL="0" lvl="0" indent="0" algn="just" rtl="0">
              <a:spcBef>
                <a:spcPts val="0"/>
              </a:spcBef>
              <a:spcAft>
                <a:spcPts val="0"/>
              </a:spcAft>
              <a:buClr>
                <a:schemeClr val="dk1"/>
              </a:buClr>
              <a:buSzPts val="1100"/>
              <a:buFont typeface="Arial"/>
              <a:buNone/>
            </a:pPr>
            <a:endParaRPr>
              <a:solidFill>
                <a:schemeClr val="lt1"/>
              </a:solidFill>
              <a:latin typeface="Times New Roman"/>
              <a:ea typeface="Times New Roman"/>
              <a:cs typeface="Times New Roman"/>
              <a:sym typeface="Times New Roman"/>
            </a:endParaRPr>
          </a:p>
          <a:p>
            <a:pPr marL="114300" lvl="0" indent="0" algn="l" rtl="0">
              <a:spcBef>
                <a:spcPts val="0"/>
              </a:spcBef>
              <a:spcAft>
                <a:spcPts val="0"/>
              </a:spcAft>
              <a:buNone/>
            </a:pPr>
            <a:endParaRPr sz="1000">
              <a:solidFill>
                <a:schemeClr val="lt1"/>
              </a:solidFill>
              <a:latin typeface="Arial"/>
              <a:ea typeface="Arial"/>
              <a:cs typeface="Arial"/>
              <a:sym typeface="Arial"/>
            </a:endParaRPr>
          </a:p>
          <a:p>
            <a:pPr marL="0" marR="0" lvl="0" indent="0" algn="l" rtl="0">
              <a:lnSpc>
                <a:spcPct val="115000"/>
              </a:lnSpc>
              <a:spcBef>
                <a:spcPts val="0"/>
              </a:spcBef>
              <a:spcAft>
                <a:spcPts val="0"/>
              </a:spcAft>
              <a:buNone/>
            </a:pPr>
            <a:endParaRPr sz="1000">
              <a:solidFill>
                <a:schemeClr val="lt1"/>
              </a:solidFill>
              <a:latin typeface="Arial"/>
              <a:ea typeface="Arial"/>
              <a:cs typeface="Arial"/>
              <a:sym typeface="Arial"/>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35</TotalTime>
  <Words>960</Words>
  <Application>Microsoft Office PowerPoint</Application>
  <PresentationFormat>On-screen Show (16:9)</PresentationFormat>
  <Paragraphs>59</Paragraphs>
  <Slides>12</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Century Gothic</vt:lpstr>
      <vt:lpstr>Calibri</vt:lpstr>
      <vt:lpstr>Roboto Medium</vt:lpstr>
      <vt:lpstr>Fira Sans Extra Condensed</vt:lpstr>
      <vt:lpstr>Wingdings 3</vt:lpstr>
      <vt:lpstr>Arial</vt:lpstr>
      <vt:lpstr>Times New Roman</vt:lpstr>
      <vt:lpstr>Fira Sans Extra Condensed Medium</vt:lpstr>
      <vt:lpstr>Roboto</vt:lpstr>
      <vt:lpstr>Ion Boardroom</vt:lpstr>
      <vt:lpstr>Professional discussion on a major changed that has taken place during the last two years in Lidl   Valentina Ionela Cergan</vt:lpstr>
      <vt:lpstr>Company Overview</vt:lpstr>
      <vt:lpstr>Historical Development</vt:lpstr>
      <vt:lpstr>Products and Services</vt:lpstr>
      <vt:lpstr>Current Market Position</vt:lpstr>
      <vt:lpstr>Change in past 2 years</vt:lpstr>
      <vt:lpstr>Solutions</vt:lpstr>
      <vt:lpstr>New Horizon for Lidl</vt:lpstr>
      <vt:lpstr>Factors in the change(Pestle)</vt:lpstr>
      <vt:lpstr>Lidl in the context of changes</vt:lpstr>
      <vt:lpstr>PAY</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discussion on a major changed that has taken place during the last two years in</dc:title>
  <dc:subject/>
  <dc:creator>User</dc:creator>
  <cp:keywords/>
  <dc:description/>
  <cp:lastModifiedBy>Valentina Ionela Cergan</cp:lastModifiedBy>
  <cp:revision>6</cp:revision>
  <dcterms:modified xsi:type="dcterms:W3CDTF">2023-01-27T14:29:26Z</dcterms:modified>
  <cp:category/>
</cp:coreProperties>
</file>