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14"/>
  </p:notesMasterIdLst>
  <p:handoutMasterIdLst>
    <p:handoutMasterId r:id="rId15"/>
  </p:handoutMasterIdLst>
  <p:sldIdLst>
    <p:sldId id="336" r:id="rId2"/>
    <p:sldId id="338" r:id="rId3"/>
    <p:sldId id="339" r:id="rId4"/>
    <p:sldId id="344" r:id="rId5"/>
    <p:sldId id="380" r:id="rId6"/>
    <p:sldId id="345" r:id="rId7"/>
    <p:sldId id="381" r:id="rId8"/>
    <p:sldId id="382" r:id="rId9"/>
    <p:sldId id="383" r:id="rId10"/>
    <p:sldId id="256" r:id="rId11"/>
    <p:sldId id="384" r:id="rId12"/>
    <p:sldId id="370" r:id="rId13"/>
  </p:sldIdLst>
  <p:sldSz cx="9144000" cy="6858000" type="screen4x3"/>
  <p:notesSz cx="6858000" cy="9144000"/>
  <p:defaultTextStyle>
    <a:defPPr>
      <a:defRPr lang="en-US"/>
    </a:defPPr>
    <a:lvl1pPr algn="l" rtl="0" fontAlgn="base">
      <a:spcBef>
        <a:spcPct val="0"/>
      </a:spcBef>
      <a:spcAft>
        <a:spcPct val="0"/>
      </a:spcAft>
      <a:defRPr sz="2200" kern="1200">
        <a:solidFill>
          <a:schemeClr val="tx1"/>
        </a:solidFill>
        <a:latin typeface="Arial" charset="0"/>
        <a:ea typeface="+mn-ea"/>
        <a:cs typeface="+mn-cs"/>
      </a:defRPr>
    </a:lvl1pPr>
    <a:lvl2pPr marL="457200" algn="l" rtl="0" fontAlgn="base">
      <a:spcBef>
        <a:spcPct val="0"/>
      </a:spcBef>
      <a:spcAft>
        <a:spcPct val="0"/>
      </a:spcAft>
      <a:defRPr sz="2200" kern="1200">
        <a:solidFill>
          <a:schemeClr val="tx1"/>
        </a:solidFill>
        <a:latin typeface="Arial" charset="0"/>
        <a:ea typeface="+mn-ea"/>
        <a:cs typeface="+mn-cs"/>
      </a:defRPr>
    </a:lvl2pPr>
    <a:lvl3pPr marL="914400" algn="l" rtl="0" fontAlgn="base">
      <a:spcBef>
        <a:spcPct val="0"/>
      </a:spcBef>
      <a:spcAft>
        <a:spcPct val="0"/>
      </a:spcAft>
      <a:defRPr sz="2200" kern="1200">
        <a:solidFill>
          <a:schemeClr val="tx1"/>
        </a:solidFill>
        <a:latin typeface="Arial" charset="0"/>
        <a:ea typeface="+mn-ea"/>
        <a:cs typeface="+mn-cs"/>
      </a:defRPr>
    </a:lvl3pPr>
    <a:lvl4pPr marL="1371600" algn="l" rtl="0" fontAlgn="base">
      <a:spcBef>
        <a:spcPct val="0"/>
      </a:spcBef>
      <a:spcAft>
        <a:spcPct val="0"/>
      </a:spcAft>
      <a:defRPr sz="2200" kern="1200">
        <a:solidFill>
          <a:schemeClr val="tx1"/>
        </a:solidFill>
        <a:latin typeface="Arial" charset="0"/>
        <a:ea typeface="+mn-ea"/>
        <a:cs typeface="+mn-cs"/>
      </a:defRPr>
    </a:lvl4pPr>
    <a:lvl5pPr marL="1828800" algn="l" rtl="0" fontAlgn="base">
      <a:spcBef>
        <a:spcPct val="0"/>
      </a:spcBef>
      <a:spcAft>
        <a:spcPct val="0"/>
      </a:spcAft>
      <a:defRPr sz="2200" kern="1200">
        <a:solidFill>
          <a:schemeClr val="tx1"/>
        </a:solidFill>
        <a:latin typeface="Arial" charset="0"/>
        <a:ea typeface="+mn-ea"/>
        <a:cs typeface="+mn-cs"/>
      </a:defRPr>
    </a:lvl5pPr>
    <a:lvl6pPr marL="2286000" algn="l" defTabSz="914400" rtl="0" eaLnBrk="1" latinLnBrk="0" hangingPunct="1">
      <a:defRPr sz="2200" kern="1200">
        <a:solidFill>
          <a:schemeClr val="tx1"/>
        </a:solidFill>
        <a:latin typeface="Arial" charset="0"/>
        <a:ea typeface="+mn-ea"/>
        <a:cs typeface="+mn-cs"/>
      </a:defRPr>
    </a:lvl6pPr>
    <a:lvl7pPr marL="2743200" algn="l" defTabSz="914400" rtl="0" eaLnBrk="1" latinLnBrk="0" hangingPunct="1">
      <a:defRPr sz="2200" kern="1200">
        <a:solidFill>
          <a:schemeClr val="tx1"/>
        </a:solidFill>
        <a:latin typeface="Arial" charset="0"/>
        <a:ea typeface="+mn-ea"/>
        <a:cs typeface="+mn-cs"/>
      </a:defRPr>
    </a:lvl7pPr>
    <a:lvl8pPr marL="3200400" algn="l" defTabSz="914400" rtl="0" eaLnBrk="1" latinLnBrk="0" hangingPunct="1">
      <a:defRPr sz="2200" kern="1200">
        <a:solidFill>
          <a:schemeClr val="tx1"/>
        </a:solidFill>
        <a:latin typeface="Arial" charset="0"/>
        <a:ea typeface="+mn-ea"/>
        <a:cs typeface="+mn-cs"/>
      </a:defRPr>
    </a:lvl8pPr>
    <a:lvl9pPr marL="3657600" algn="l" defTabSz="914400" rtl="0" eaLnBrk="1" latinLnBrk="0" hangingPunct="1">
      <a:defRPr sz="22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6699"/>
    <a:srgbClr val="5B53FF"/>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7" autoAdjust="0"/>
    <p:restoredTop sz="94551" autoAdjust="0"/>
  </p:normalViewPr>
  <p:slideViewPr>
    <p:cSldViewPr>
      <p:cViewPr varScale="1">
        <p:scale>
          <a:sx n="108" d="100"/>
          <a:sy n="108" d="100"/>
        </p:scale>
        <p:origin x="1704"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4627"/>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3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nSpc>
                <a:spcPct val="100000"/>
              </a:lnSpc>
              <a:spcBef>
                <a:spcPct val="0"/>
              </a:spcBef>
              <a:buFontTx/>
              <a:buNone/>
              <a:defRPr sz="1200">
                <a:latin typeface="Times New Roman" pitchFamily="18" charset="0"/>
              </a:defRPr>
            </a:lvl1pPr>
          </a:lstStyle>
          <a:p>
            <a:pPr>
              <a:defRPr/>
            </a:pPr>
            <a:endParaRPr lang="en-US" dirty="0"/>
          </a:p>
        </p:txBody>
      </p:sp>
      <p:sp>
        <p:nvSpPr>
          <p:cNvPr id="59395"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lnSpc>
                <a:spcPct val="100000"/>
              </a:lnSpc>
              <a:spcBef>
                <a:spcPct val="0"/>
              </a:spcBef>
              <a:buFontTx/>
              <a:buNone/>
              <a:defRPr sz="1200">
                <a:latin typeface="Times New Roman" pitchFamily="18" charset="0"/>
              </a:defRPr>
            </a:lvl1pPr>
          </a:lstStyle>
          <a:p>
            <a:pPr>
              <a:defRPr/>
            </a:pPr>
            <a:endParaRPr lang="en-US" dirty="0"/>
          </a:p>
        </p:txBody>
      </p:sp>
      <p:sp>
        <p:nvSpPr>
          <p:cNvPr id="59396"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nSpc>
                <a:spcPct val="100000"/>
              </a:lnSpc>
              <a:spcBef>
                <a:spcPct val="0"/>
              </a:spcBef>
              <a:buFontTx/>
              <a:buNone/>
              <a:defRPr sz="1200">
                <a:latin typeface="Times New Roman" pitchFamily="18" charset="0"/>
              </a:defRPr>
            </a:lvl1pPr>
          </a:lstStyle>
          <a:p>
            <a:pPr>
              <a:defRPr/>
            </a:pPr>
            <a:endParaRPr lang="en-US" dirty="0"/>
          </a:p>
        </p:txBody>
      </p:sp>
      <p:sp>
        <p:nvSpPr>
          <p:cNvPr id="59397"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lnSpc>
                <a:spcPct val="100000"/>
              </a:lnSpc>
              <a:spcBef>
                <a:spcPct val="0"/>
              </a:spcBef>
              <a:buFontTx/>
              <a:buNone/>
              <a:defRPr sz="1200">
                <a:latin typeface="Times New Roman" pitchFamily="18" charset="0"/>
              </a:defRPr>
            </a:lvl1pPr>
          </a:lstStyle>
          <a:p>
            <a:pPr>
              <a:defRPr/>
            </a:pPr>
            <a:fld id="{A25F6DE3-67C9-49C3-ADD0-D55F8518C166}" type="slidenum">
              <a:rPr lang="en-US"/>
              <a:pPr>
                <a:defRPr/>
              </a:pPr>
              <a:t>‹#›</a:t>
            </a:fld>
            <a:endParaRPr lang="en-US" dirty="0"/>
          </a:p>
        </p:txBody>
      </p:sp>
    </p:spTree>
    <p:extLst>
      <p:ext uri="{BB962C8B-B14F-4D97-AF65-F5344CB8AC3E}">
        <p14:creationId xmlns:p14="http://schemas.microsoft.com/office/powerpoint/2010/main" val="15628358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nSpc>
                <a:spcPct val="100000"/>
              </a:lnSpc>
              <a:spcBef>
                <a:spcPct val="0"/>
              </a:spcBef>
              <a:buFontTx/>
              <a:buNone/>
              <a:defRPr sz="1200">
                <a:latin typeface="Times New Roman" pitchFamily="18" charset="0"/>
              </a:defRPr>
            </a:lvl1pPr>
          </a:lstStyle>
          <a:p>
            <a:pPr>
              <a:defRPr/>
            </a:pPr>
            <a:endParaRPr lang="en-US" dirty="0"/>
          </a:p>
        </p:txBody>
      </p:sp>
      <p:sp>
        <p:nvSpPr>
          <p:cNvPr id="36867"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lnSpc>
                <a:spcPct val="100000"/>
              </a:lnSpc>
              <a:spcBef>
                <a:spcPct val="0"/>
              </a:spcBef>
              <a:buFontTx/>
              <a:buNone/>
              <a:defRPr sz="1200">
                <a:latin typeface="Times New Roman" pitchFamily="18" charset="0"/>
              </a:defRPr>
            </a:lvl1pPr>
          </a:lstStyle>
          <a:p>
            <a:pPr>
              <a:defRPr/>
            </a:pPr>
            <a:endParaRPr lang="en-US" dirty="0"/>
          </a:p>
        </p:txBody>
      </p:sp>
      <p:sp>
        <p:nvSpPr>
          <p:cNvPr id="4915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6869"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6870"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nSpc>
                <a:spcPct val="100000"/>
              </a:lnSpc>
              <a:spcBef>
                <a:spcPct val="0"/>
              </a:spcBef>
              <a:buFontTx/>
              <a:buNone/>
              <a:defRPr sz="1200">
                <a:latin typeface="Times New Roman" pitchFamily="18" charset="0"/>
              </a:defRPr>
            </a:lvl1pPr>
          </a:lstStyle>
          <a:p>
            <a:pPr>
              <a:defRPr/>
            </a:pPr>
            <a:endParaRPr lang="en-US" dirty="0"/>
          </a:p>
        </p:txBody>
      </p:sp>
      <p:sp>
        <p:nvSpPr>
          <p:cNvPr id="36871"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lnSpc>
                <a:spcPct val="100000"/>
              </a:lnSpc>
              <a:spcBef>
                <a:spcPct val="0"/>
              </a:spcBef>
              <a:buFontTx/>
              <a:buNone/>
              <a:defRPr sz="1200">
                <a:latin typeface="Times New Roman" pitchFamily="18" charset="0"/>
              </a:defRPr>
            </a:lvl1pPr>
          </a:lstStyle>
          <a:p>
            <a:pPr>
              <a:defRPr/>
            </a:pPr>
            <a:fld id="{8A9DD711-E595-47B7-9D7A-2CA423E4AA9D}" type="slidenum">
              <a:rPr lang="en-US"/>
              <a:pPr>
                <a:defRPr/>
              </a:pPr>
              <a:t>‹#›</a:t>
            </a:fld>
            <a:endParaRPr lang="en-US" dirty="0"/>
          </a:p>
        </p:txBody>
      </p:sp>
    </p:spTree>
    <p:extLst>
      <p:ext uri="{BB962C8B-B14F-4D97-AF65-F5344CB8AC3E}">
        <p14:creationId xmlns:p14="http://schemas.microsoft.com/office/powerpoint/2010/main" val="103087968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8A9DD711-E595-47B7-9D7A-2CA423E4AA9D}" type="slidenum">
              <a:rPr lang="en-US" smtClean="0"/>
              <a:pPr>
                <a:defRPr/>
              </a:pPr>
              <a:t>1</a:t>
            </a:fld>
            <a:endParaRPr lang="en-US" dirty="0"/>
          </a:p>
        </p:txBody>
      </p:sp>
    </p:spTree>
    <p:extLst>
      <p:ext uri="{BB962C8B-B14F-4D97-AF65-F5344CB8AC3E}">
        <p14:creationId xmlns:p14="http://schemas.microsoft.com/office/powerpoint/2010/main" val="14909549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endParaRPr lang="en-US" dirty="0"/>
          </a:p>
        </p:txBody>
      </p:sp>
      <p:sp>
        <p:nvSpPr>
          <p:cNvPr id="5" name="Footer Placeholder 4"/>
          <p:cNvSpPr>
            <a:spLocks noGrp="1"/>
          </p:cNvSpPr>
          <p:nvPr>
            <p:ph type="ftr" sz="quarter" idx="11"/>
          </p:nvPr>
        </p:nvSpPr>
        <p:spPr/>
        <p:txBody>
          <a:bodyPr/>
          <a:lstStyle>
            <a:lvl1pPr>
              <a:defRPr/>
            </a:lvl1pPr>
          </a:lstStyle>
          <a:p>
            <a:pPr>
              <a:defRPr/>
            </a:pPr>
            <a:r>
              <a:rPr lang="en-US"/>
              <a:t>Information Technology Project Management, Eighth Edition</a:t>
            </a:r>
            <a:endParaRPr lang="en-US" dirty="0"/>
          </a:p>
        </p:txBody>
      </p:sp>
      <p:sp>
        <p:nvSpPr>
          <p:cNvPr id="6" name="Slide Number Placeholder 5"/>
          <p:cNvSpPr>
            <a:spLocks noGrp="1"/>
          </p:cNvSpPr>
          <p:nvPr>
            <p:ph type="sldNum" sz="quarter" idx="12"/>
          </p:nvPr>
        </p:nvSpPr>
        <p:spPr/>
        <p:txBody>
          <a:bodyPr/>
          <a:lstStyle>
            <a:lvl1pPr>
              <a:defRPr/>
            </a:lvl1pPr>
          </a:lstStyle>
          <a:p>
            <a:pPr>
              <a:defRPr/>
            </a:pPr>
            <a:fld id="{CF26D95A-A59E-4C48-A34C-6ABDE94D9928}" type="slidenum">
              <a:rPr lang="en-US"/>
              <a:pPr>
                <a:defRPr/>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endParaRPr lang="en-US" dirty="0"/>
          </a:p>
        </p:txBody>
      </p:sp>
      <p:sp>
        <p:nvSpPr>
          <p:cNvPr id="5" name="Footer Placeholder 4"/>
          <p:cNvSpPr>
            <a:spLocks noGrp="1"/>
          </p:cNvSpPr>
          <p:nvPr>
            <p:ph type="ftr" sz="quarter" idx="11"/>
          </p:nvPr>
        </p:nvSpPr>
        <p:spPr/>
        <p:txBody>
          <a:bodyPr/>
          <a:lstStyle>
            <a:lvl1pPr>
              <a:defRPr/>
            </a:lvl1pPr>
          </a:lstStyle>
          <a:p>
            <a:pPr>
              <a:defRPr/>
            </a:pPr>
            <a:r>
              <a:rPr lang="en-US"/>
              <a:t>Information Technology Project Management, Eighth Edition</a:t>
            </a:r>
            <a:endParaRPr lang="en-US" dirty="0"/>
          </a:p>
        </p:txBody>
      </p:sp>
      <p:sp>
        <p:nvSpPr>
          <p:cNvPr id="6" name="Slide Number Placeholder 5"/>
          <p:cNvSpPr>
            <a:spLocks noGrp="1"/>
          </p:cNvSpPr>
          <p:nvPr>
            <p:ph type="sldNum" sz="quarter" idx="12"/>
          </p:nvPr>
        </p:nvSpPr>
        <p:spPr/>
        <p:txBody>
          <a:bodyPr/>
          <a:lstStyle>
            <a:lvl1pPr>
              <a:defRPr/>
            </a:lvl1pPr>
          </a:lstStyle>
          <a:p>
            <a:pPr>
              <a:defRPr/>
            </a:pPr>
            <a:fld id="{4AE721D3-B290-4A6A-BDD4-9944839210D3}" type="slidenum">
              <a:rPr lang="en-US"/>
              <a:pPr>
                <a:defRPr/>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dirty="0"/>
          </a:p>
        </p:txBody>
      </p:sp>
      <p:sp>
        <p:nvSpPr>
          <p:cNvPr id="5" name="Footer Placeholder 4"/>
          <p:cNvSpPr>
            <a:spLocks noGrp="1"/>
          </p:cNvSpPr>
          <p:nvPr>
            <p:ph type="ftr" sz="quarter" idx="11"/>
          </p:nvPr>
        </p:nvSpPr>
        <p:spPr/>
        <p:txBody>
          <a:bodyPr/>
          <a:lstStyle>
            <a:lvl1pPr>
              <a:defRPr/>
            </a:lvl1pPr>
          </a:lstStyle>
          <a:p>
            <a:pPr>
              <a:defRPr/>
            </a:pPr>
            <a:r>
              <a:rPr lang="en-US"/>
              <a:t>Information Technology Project Management, Eighth Edition</a:t>
            </a:r>
            <a:endParaRPr lang="en-US" dirty="0"/>
          </a:p>
        </p:txBody>
      </p:sp>
      <p:sp>
        <p:nvSpPr>
          <p:cNvPr id="6" name="Slide Number Placeholder 5"/>
          <p:cNvSpPr>
            <a:spLocks noGrp="1"/>
          </p:cNvSpPr>
          <p:nvPr>
            <p:ph type="sldNum" sz="quarter" idx="12"/>
          </p:nvPr>
        </p:nvSpPr>
        <p:spPr/>
        <p:txBody>
          <a:bodyPr/>
          <a:lstStyle>
            <a:lvl1pPr>
              <a:defRPr/>
            </a:lvl1pPr>
          </a:lstStyle>
          <a:p>
            <a:pPr>
              <a:defRPr/>
            </a:pPr>
            <a:fld id="{99908ACB-F819-4E08-A2D0-427EE78D1A89}" type="slidenum">
              <a:rPr lang="en-US"/>
              <a:pPr>
                <a:defRPr/>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endParaRPr lang="en-US" dirty="0"/>
          </a:p>
        </p:txBody>
      </p:sp>
      <p:sp>
        <p:nvSpPr>
          <p:cNvPr id="6" name="Footer Placeholder 4"/>
          <p:cNvSpPr>
            <a:spLocks noGrp="1"/>
          </p:cNvSpPr>
          <p:nvPr>
            <p:ph type="ftr" sz="quarter" idx="11"/>
          </p:nvPr>
        </p:nvSpPr>
        <p:spPr/>
        <p:txBody>
          <a:bodyPr/>
          <a:lstStyle>
            <a:lvl1pPr>
              <a:defRPr/>
            </a:lvl1pPr>
          </a:lstStyle>
          <a:p>
            <a:pPr>
              <a:defRPr/>
            </a:pPr>
            <a:r>
              <a:rPr lang="en-US"/>
              <a:t>Information Technology Project Management, Eighth Edition</a:t>
            </a:r>
            <a:endParaRPr lang="en-US" dirty="0"/>
          </a:p>
        </p:txBody>
      </p:sp>
      <p:sp>
        <p:nvSpPr>
          <p:cNvPr id="7" name="Slide Number Placeholder 5"/>
          <p:cNvSpPr>
            <a:spLocks noGrp="1"/>
          </p:cNvSpPr>
          <p:nvPr>
            <p:ph type="sldNum" sz="quarter" idx="12"/>
          </p:nvPr>
        </p:nvSpPr>
        <p:spPr/>
        <p:txBody>
          <a:bodyPr/>
          <a:lstStyle>
            <a:lvl1pPr>
              <a:defRPr/>
            </a:lvl1pPr>
          </a:lstStyle>
          <a:p>
            <a:pPr>
              <a:defRPr/>
            </a:pPr>
            <a:fld id="{37D7E656-BF0C-4052-AF6E-8E71A12D1994}" type="slidenum">
              <a:rPr lang="en-US"/>
              <a:pPr>
                <a:defRPr/>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endParaRPr lang="en-US" dirty="0"/>
          </a:p>
        </p:txBody>
      </p:sp>
      <p:sp>
        <p:nvSpPr>
          <p:cNvPr id="8" name="Footer Placeholder 4"/>
          <p:cNvSpPr>
            <a:spLocks noGrp="1"/>
          </p:cNvSpPr>
          <p:nvPr>
            <p:ph type="ftr" sz="quarter" idx="11"/>
          </p:nvPr>
        </p:nvSpPr>
        <p:spPr/>
        <p:txBody>
          <a:bodyPr/>
          <a:lstStyle>
            <a:lvl1pPr>
              <a:defRPr/>
            </a:lvl1pPr>
          </a:lstStyle>
          <a:p>
            <a:pPr>
              <a:defRPr/>
            </a:pPr>
            <a:r>
              <a:rPr lang="en-US"/>
              <a:t>Information Technology Project Management, Eighth Edition</a:t>
            </a:r>
            <a:endParaRPr lang="en-US" dirty="0"/>
          </a:p>
        </p:txBody>
      </p:sp>
      <p:sp>
        <p:nvSpPr>
          <p:cNvPr id="9" name="Slide Number Placeholder 5"/>
          <p:cNvSpPr>
            <a:spLocks noGrp="1"/>
          </p:cNvSpPr>
          <p:nvPr>
            <p:ph type="sldNum" sz="quarter" idx="12"/>
          </p:nvPr>
        </p:nvSpPr>
        <p:spPr/>
        <p:txBody>
          <a:bodyPr/>
          <a:lstStyle>
            <a:lvl1pPr>
              <a:defRPr/>
            </a:lvl1pPr>
          </a:lstStyle>
          <a:p>
            <a:pPr>
              <a:defRPr/>
            </a:pPr>
            <a:fld id="{448815B8-CA05-4B23-A01F-8E2DED4B2FC8}" type="slidenum">
              <a:rPr lang="en-US"/>
              <a:pPr>
                <a:defRPr/>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endParaRPr lang="en-US" dirty="0"/>
          </a:p>
        </p:txBody>
      </p:sp>
      <p:sp>
        <p:nvSpPr>
          <p:cNvPr id="4" name="Footer Placeholder 4"/>
          <p:cNvSpPr>
            <a:spLocks noGrp="1"/>
          </p:cNvSpPr>
          <p:nvPr>
            <p:ph type="ftr" sz="quarter" idx="11"/>
          </p:nvPr>
        </p:nvSpPr>
        <p:spPr/>
        <p:txBody>
          <a:bodyPr/>
          <a:lstStyle>
            <a:lvl1pPr>
              <a:defRPr/>
            </a:lvl1pPr>
          </a:lstStyle>
          <a:p>
            <a:pPr>
              <a:defRPr/>
            </a:pPr>
            <a:r>
              <a:rPr lang="en-US"/>
              <a:t>Information Technology Project Management, Eighth Edition</a:t>
            </a:r>
            <a:endParaRPr lang="en-US" dirty="0"/>
          </a:p>
        </p:txBody>
      </p:sp>
      <p:sp>
        <p:nvSpPr>
          <p:cNvPr id="5" name="Slide Number Placeholder 5"/>
          <p:cNvSpPr>
            <a:spLocks noGrp="1"/>
          </p:cNvSpPr>
          <p:nvPr>
            <p:ph type="sldNum" sz="quarter" idx="12"/>
          </p:nvPr>
        </p:nvSpPr>
        <p:spPr/>
        <p:txBody>
          <a:bodyPr/>
          <a:lstStyle>
            <a:lvl1pPr>
              <a:defRPr/>
            </a:lvl1pPr>
          </a:lstStyle>
          <a:p>
            <a:pPr>
              <a:defRPr/>
            </a:pPr>
            <a:fld id="{09A519E6-D7B4-449C-AFC1-83FE0A509804}" type="slidenum">
              <a:rPr lang="en-US"/>
              <a:pPr>
                <a:defRPr/>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dirty="0"/>
          </a:p>
        </p:txBody>
      </p:sp>
      <p:sp>
        <p:nvSpPr>
          <p:cNvPr id="3" name="Footer Placeholder 4"/>
          <p:cNvSpPr>
            <a:spLocks noGrp="1"/>
          </p:cNvSpPr>
          <p:nvPr>
            <p:ph type="ftr" sz="quarter" idx="11"/>
          </p:nvPr>
        </p:nvSpPr>
        <p:spPr/>
        <p:txBody>
          <a:bodyPr/>
          <a:lstStyle>
            <a:lvl1pPr>
              <a:defRPr/>
            </a:lvl1pPr>
          </a:lstStyle>
          <a:p>
            <a:pPr>
              <a:defRPr/>
            </a:pPr>
            <a:r>
              <a:rPr lang="en-US"/>
              <a:t>Information Technology Project Management, Eighth Edition</a:t>
            </a:r>
            <a:endParaRPr lang="en-US" dirty="0"/>
          </a:p>
        </p:txBody>
      </p:sp>
      <p:sp>
        <p:nvSpPr>
          <p:cNvPr id="4" name="Slide Number Placeholder 5"/>
          <p:cNvSpPr>
            <a:spLocks noGrp="1"/>
          </p:cNvSpPr>
          <p:nvPr>
            <p:ph type="sldNum" sz="quarter" idx="12"/>
          </p:nvPr>
        </p:nvSpPr>
        <p:spPr/>
        <p:txBody>
          <a:bodyPr/>
          <a:lstStyle>
            <a:lvl1pPr>
              <a:defRPr/>
            </a:lvl1pPr>
          </a:lstStyle>
          <a:p>
            <a:pPr>
              <a:defRPr/>
            </a:pPr>
            <a:fld id="{A2DE6A70-EEAD-44FC-9F58-3A937D07CD86}" type="slidenum">
              <a:rPr lang="en-US"/>
              <a:pPr>
                <a:defRPr/>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dirty="0"/>
          </a:p>
        </p:txBody>
      </p:sp>
      <p:sp>
        <p:nvSpPr>
          <p:cNvPr id="6" name="Footer Placeholder 4"/>
          <p:cNvSpPr>
            <a:spLocks noGrp="1"/>
          </p:cNvSpPr>
          <p:nvPr>
            <p:ph type="ftr" sz="quarter" idx="11"/>
          </p:nvPr>
        </p:nvSpPr>
        <p:spPr/>
        <p:txBody>
          <a:bodyPr/>
          <a:lstStyle>
            <a:lvl1pPr>
              <a:defRPr/>
            </a:lvl1pPr>
          </a:lstStyle>
          <a:p>
            <a:pPr>
              <a:defRPr/>
            </a:pPr>
            <a:r>
              <a:rPr lang="en-US"/>
              <a:t>Information Technology Project Management, Eighth Edition</a:t>
            </a:r>
            <a:endParaRPr lang="en-US" dirty="0"/>
          </a:p>
        </p:txBody>
      </p:sp>
      <p:sp>
        <p:nvSpPr>
          <p:cNvPr id="7" name="Slide Number Placeholder 5"/>
          <p:cNvSpPr>
            <a:spLocks noGrp="1"/>
          </p:cNvSpPr>
          <p:nvPr>
            <p:ph type="sldNum" sz="quarter" idx="12"/>
          </p:nvPr>
        </p:nvSpPr>
        <p:spPr/>
        <p:txBody>
          <a:bodyPr/>
          <a:lstStyle>
            <a:lvl1pPr>
              <a:defRPr/>
            </a:lvl1pPr>
          </a:lstStyle>
          <a:p>
            <a:pPr>
              <a:defRPr/>
            </a:pPr>
            <a:fld id="{DBCEAB5A-F3CB-47A0-924A-FAFF0C0A145C}" type="slidenum">
              <a:rPr lang="en-US"/>
              <a:pPr>
                <a:defRPr/>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dirty="0"/>
          </a:p>
        </p:txBody>
      </p:sp>
      <p:sp>
        <p:nvSpPr>
          <p:cNvPr id="6" name="Footer Placeholder 4"/>
          <p:cNvSpPr>
            <a:spLocks noGrp="1"/>
          </p:cNvSpPr>
          <p:nvPr>
            <p:ph type="ftr" sz="quarter" idx="11"/>
          </p:nvPr>
        </p:nvSpPr>
        <p:spPr/>
        <p:txBody>
          <a:bodyPr/>
          <a:lstStyle>
            <a:lvl1pPr>
              <a:defRPr/>
            </a:lvl1pPr>
          </a:lstStyle>
          <a:p>
            <a:pPr>
              <a:defRPr/>
            </a:pPr>
            <a:r>
              <a:rPr lang="en-US"/>
              <a:t>Information Technology Project Management, Eighth Edition</a:t>
            </a:r>
            <a:endParaRPr lang="en-US" dirty="0"/>
          </a:p>
        </p:txBody>
      </p:sp>
      <p:sp>
        <p:nvSpPr>
          <p:cNvPr id="7" name="Slide Number Placeholder 5"/>
          <p:cNvSpPr>
            <a:spLocks noGrp="1"/>
          </p:cNvSpPr>
          <p:nvPr>
            <p:ph type="sldNum" sz="quarter" idx="12"/>
          </p:nvPr>
        </p:nvSpPr>
        <p:spPr/>
        <p:txBody>
          <a:bodyPr/>
          <a:lstStyle>
            <a:lvl1pPr>
              <a:defRPr/>
            </a:lvl1pPr>
          </a:lstStyle>
          <a:p>
            <a:pPr>
              <a:defRPr/>
            </a:pPr>
            <a:fld id="{B0FAF496-92D2-494A-87D8-287E07A2D72F}" type="slidenum">
              <a:rPr lang="en-US"/>
              <a:pPr>
                <a:defRPr/>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endParaRPr lang="en-US" dirty="0"/>
          </a:p>
        </p:txBody>
      </p:sp>
      <p:sp>
        <p:nvSpPr>
          <p:cNvPr id="5" name="Footer Placeholder 4"/>
          <p:cNvSpPr>
            <a:spLocks noGrp="1"/>
          </p:cNvSpPr>
          <p:nvPr>
            <p:ph type="ftr" sz="quarter" idx="11"/>
          </p:nvPr>
        </p:nvSpPr>
        <p:spPr/>
        <p:txBody>
          <a:bodyPr/>
          <a:lstStyle>
            <a:lvl1pPr>
              <a:defRPr/>
            </a:lvl1pPr>
          </a:lstStyle>
          <a:p>
            <a:pPr>
              <a:defRPr/>
            </a:pPr>
            <a:r>
              <a:rPr lang="en-US"/>
              <a:t>Information Technology Project Management, Eighth Edition</a:t>
            </a:r>
            <a:endParaRPr lang="en-US" dirty="0"/>
          </a:p>
        </p:txBody>
      </p:sp>
      <p:sp>
        <p:nvSpPr>
          <p:cNvPr id="6" name="Slide Number Placeholder 5"/>
          <p:cNvSpPr>
            <a:spLocks noGrp="1"/>
          </p:cNvSpPr>
          <p:nvPr>
            <p:ph type="sldNum" sz="quarter" idx="12"/>
          </p:nvPr>
        </p:nvSpPr>
        <p:spPr/>
        <p:txBody>
          <a:bodyPr/>
          <a:lstStyle>
            <a:lvl1pPr>
              <a:defRPr/>
            </a:lvl1pPr>
          </a:lstStyle>
          <a:p>
            <a:pPr>
              <a:defRPr/>
            </a:pPr>
            <a:fld id="{43A5C395-FFC9-45A2-9374-08FC0AC86152}" type="slidenum">
              <a:rPr lang="en-US"/>
              <a:pPr>
                <a:defRPr/>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endParaRPr lang="en-US" dirty="0"/>
          </a:p>
        </p:txBody>
      </p:sp>
      <p:sp>
        <p:nvSpPr>
          <p:cNvPr id="5" name="Footer Placeholder 4"/>
          <p:cNvSpPr>
            <a:spLocks noGrp="1"/>
          </p:cNvSpPr>
          <p:nvPr>
            <p:ph type="ftr" sz="quarter" idx="11"/>
          </p:nvPr>
        </p:nvSpPr>
        <p:spPr/>
        <p:txBody>
          <a:bodyPr/>
          <a:lstStyle>
            <a:lvl1pPr>
              <a:defRPr/>
            </a:lvl1pPr>
          </a:lstStyle>
          <a:p>
            <a:pPr>
              <a:defRPr/>
            </a:pPr>
            <a:r>
              <a:rPr lang="en-US"/>
              <a:t>Information Technology Project Management, Eighth Edition</a:t>
            </a:r>
            <a:endParaRPr lang="en-US" dirty="0"/>
          </a:p>
        </p:txBody>
      </p:sp>
      <p:sp>
        <p:nvSpPr>
          <p:cNvPr id="6" name="Slide Number Placeholder 5"/>
          <p:cNvSpPr>
            <a:spLocks noGrp="1"/>
          </p:cNvSpPr>
          <p:nvPr>
            <p:ph type="sldNum" sz="quarter" idx="12"/>
          </p:nvPr>
        </p:nvSpPr>
        <p:spPr/>
        <p:txBody>
          <a:bodyPr/>
          <a:lstStyle>
            <a:lvl1pPr>
              <a:defRPr/>
            </a:lvl1pPr>
          </a:lstStyle>
          <a:p>
            <a:pPr>
              <a:defRPr/>
            </a:pPr>
            <a:fld id="{899FC0E2-F6FD-4672-B502-7CBE027C86B0}" type="slidenum">
              <a:rPr lang="en-US"/>
              <a:pPr>
                <a:defRPr/>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075"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lnSpc>
                <a:spcPct val="90000"/>
              </a:lnSpc>
              <a:spcBef>
                <a:spcPct val="20000"/>
              </a:spcBef>
              <a:buFontTx/>
              <a:buChar char="•"/>
              <a:defRPr sz="1200">
                <a:solidFill>
                  <a:srgbClr val="898989"/>
                </a:solidFill>
                <a:latin typeface="Times New Roman" pitchFamily="18" charset="0"/>
              </a:defRPr>
            </a:lvl1pPr>
          </a:lstStyle>
          <a:p>
            <a:pPr>
              <a:defRPr/>
            </a:pPr>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lnSpc>
                <a:spcPct val="90000"/>
              </a:lnSpc>
              <a:spcBef>
                <a:spcPct val="20000"/>
              </a:spcBef>
              <a:buFontTx/>
              <a:buChar char="•"/>
              <a:defRPr sz="1200">
                <a:solidFill>
                  <a:srgbClr val="898989"/>
                </a:solidFill>
                <a:latin typeface="Times New Roman" pitchFamily="18" charset="0"/>
              </a:defRPr>
            </a:lvl1pPr>
          </a:lstStyle>
          <a:p>
            <a:pPr>
              <a:defRPr/>
            </a:pPr>
            <a:r>
              <a:rPr lang="en-US"/>
              <a:t>Information Technology Project Management, Eighth Edition</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lnSpc>
                <a:spcPct val="90000"/>
              </a:lnSpc>
              <a:spcBef>
                <a:spcPct val="20000"/>
              </a:spcBef>
              <a:buFontTx/>
              <a:buChar char="•"/>
              <a:defRPr sz="1200">
                <a:solidFill>
                  <a:schemeClr val="tx1">
                    <a:tint val="75000"/>
                  </a:schemeClr>
                </a:solidFill>
                <a:latin typeface="Times New Roman" pitchFamily="18" charset="0"/>
              </a:defRPr>
            </a:lvl1pPr>
          </a:lstStyle>
          <a:p>
            <a:pPr>
              <a:defRPr/>
            </a:pPr>
            <a:fld id="{62E2B921-C565-4C54-B074-0A1592EC3396}" type="slidenum">
              <a:rPr lang="en-US"/>
              <a:pPr>
                <a:defRPr/>
              </a:pPr>
              <a:t>‹#›</a:t>
            </a:fld>
            <a:endParaRPr lang="en-US" dirty="0"/>
          </a:p>
        </p:txBody>
      </p:sp>
    </p:spTree>
  </p:cSld>
  <p:clrMap bg1="lt1" tx1="dk1" bg2="lt2" tx2="dk2" accent1="accent1" accent2="accent2" accent3="accent3" accent4="accent4" accent5="accent5" accent6="accent6" hlink="hlink" folHlink="folHlink"/>
  <p:sldLayoutIdLst>
    <p:sldLayoutId id="2147483863" r:id="rId1"/>
    <p:sldLayoutId id="2147483864" r:id="rId2"/>
    <p:sldLayoutId id="2147483865" r:id="rId3"/>
    <p:sldLayoutId id="2147483866" r:id="rId4"/>
    <p:sldLayoutId id="2147483867" r:id="rId5"/>
    <p:sldLayoutId id="2147483868" r:id="rId6"/>
    <p:sldLayoutId id="2147483869" r:id="rId7"/>
    <p:sldLayoutId id="2147483870" r:id="rId8"/>
    <p:sldLayoutId id="2147483871" r:id="rId9"/>
    <p:sldLayoutId id="2147483872" r:id="rId10"/>
    <p:sldLayoutId id="2147483873" r:id="rId11"/>
  </p:sldLayoutIdLst>
  <p:hf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improvement.nhs.uk/documents/2169/stakeholder-analysis.pdf" TargetMode="External"/><Relationship Id="rId2" Type="http://schemas.openxmlformats.org/officeDocument/2006/relationships/hyperlink" Target="https://project-management.com/what-is-stakeholder-analysi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04800" y="304800"/>
            <a:ext cx="8305800" cy="715962"/>
          </a:xfrm>
        </p:spPr>
        <p:txBody>
          <a:bodyPr>
            <a:noAutofit/>
          </a:bodyPr>
          <a:lstStyle/>
          <a:p>
            <a:r>
              <a:rPr lang="en-US" dirty="0"/>
              <a:t>Project Stakeholders</a:t>
            </a:r>
          </a:p>
        </p:txBody>
      </p:sp>
      <p:sp>
        <p:nvSpPr>
          <p:cNvPr id="11267" name="Rectangle 3"/>
          <p:cNvSpPr>
            <a:spLocks noGrp="1" noChangeArrowheads="1"/>
          </p:cNvSpPr>
          <p:nvPr>
            <p:ph idx="1"/>
          </p:nvPr>
        </p:nvSpPr>
        <p:spPr>
          <a:xfrm>
            <a:off x="381000" y="1143000"/>
            <a:ext cx="8229600" cy="5257800"/>
          </a:xfrm>
        </p:spPr>
        <p:txBody>
          <a:bodyPr/>
          <a:lstStyle/>
          <a:p>
            <a:r>
              <a:rPr lang="en-US" sz="2800" dirty="0"/>
              <a:t>Objectives:</a:t>
            </a:r>
          </a:p>
          <a:p>
            <a:pPr lvl="1"/>
            <a:r>
              <a:rPr lang="en-US" sz="2400" dirty="0"/>
              <a:t>Understand the importance of project stakeholder management throughout the life of a project</a:t>
            </a:r>
          </a:p>
          <a:p>
            <a:pPr lvl="1"/>
            <a:r>
              <a:rPr lang="en-US" sz="2400" dirty="0"/>
              <a:t>Discuss the process of identifying stakeholders, how to create a stakeholder register, and how to perform a stakeholder analysis</a:t>
            </a:r>
          </a:p>
        </p:txBody>
      </p:sp>
      <p:sp>
        <p:nvSpPr>
          <p:cNvPr id="6" name="Slide Number Placeholder 5"/>
          <p:cNvSpPr>
            <a:spLocks noGrp="1"/>
          </p:cNvSpPr>
          <p:nvPr>
            <p:ph type="sldNum" sz="quarter" idx="12"/>
          </p:nvPr>
        </p:nvSpPr>
        <p:spPr/>
        <p:txBody>
          <a:bodyPr/>
          <a:lstStyle/>
          <a:p>
            <a:pPr>
              <a:defRPr/>
            </a:pPr>
            <a:fld id="{98D96AA7-941A-420E-831A-26CA3BA2859A}" type="slidenum">
              <a:rPr lang="en-US" smtClean="0"/>
              <a:pPr>
                <a:defRPr/>
              </a:pPr>
              <a:t>1</a:t>
            </a:fld>
            <a:endParaRPr lang="en-US" dirty="0"/>
          </a:p>
        </p:txBody>
      </p:sp>
      <p:pic>
        <p:nvPicPr>
          <p:cNvPr id="2" name="Picture 1">
            <a:extLst>
              <a:ext uri="{FF2B5EF4-FFF2-40B4-BE49-F238E27FC236}">
                <a16:creationId xmlns:a16="http://schemas.microsoft.com/office/drawing/2014/main" id="{BB540CEC-00AC-49B5-AE8C-423DB47E7682}"/>
              </a:ext>
            </a:extLst>
          </p:cNvPr>
          <p:cNvPicPr>
            <a:picLocks noChangeAspect="1"/>
          </p:cNvPicPr>
          <p:nvPr/>
        </p:nvPicPr>
        <p:blipFill>
          <a:blip r:embed="rId3"/>
          <a:stretch>
            <a:fillRect/>
          </a:stretch>
        </p:blipFill>
        <p:spPr>
          <a:xfrm>
            <a:off x="4724400" y="3690938"/>
            <a:ext cx="2767012" cy="270986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r>
              <a:rPr lang="en-US" dirty="0"/>
              <a:t>Importance of Project Stakeholder Management</a:t>
            </a:r>
          </a:p>
        </p:txBody>
      </p:sp>
      <p:sp>
        <p:nvSpPr>
          <p:cNvPr id="13315" name="Rectangle 3"/>
          <p:cNvSpPr>
            <a:spLocks noGrp="1" noChangeArrowheads="1"/>
          </p:cNvSpPr>
          <p:nvPr>
            <p:ph idx="1"/>
          </p:nvPr>
        </p:nvSpPr>
        <p:spPr>
          <a:xfrm>
            <a:off x="381000" y="1905000"/>
            <a:ext cx="8458200" cy="4267200"/>
          </a:xfrm>
        </p:spPr>
        <p:txBody>
          <a:bodyPr/>
          <a:lstStyle/>
          <a:p>
            <a:r>
              <a:rPr lang="en-US" dirty="0"/>
              <a:t>The purpose of project stakeholder management is to identify all people or organizations affected by a project, to analyze stakeholder expectations, and to effectively engage stakeholders</a:t>
            </a:r>
          </a:p>
        </p:txBody>
      </p:sp>
      <p:sp>
        <p:nvSpPr>
          <p:cNvPr id="6" name="Slide Number Placeholder 5"/>
          <p:cNvSpPr>
            <a:spLocks noGrp="1"/>
          </p:cNvSpPr>
          <p:nvPr>
            <p:ph type="sldNum" sz="quarter" idx="12"/>
          </p:nvPr>
        </p:nvSpPr>
        <p:spPr/>
        <p:txBody>
          <a:bodyPr/>
          <a:lstStyle/>
          <a:p>
            <a:pPr>
              <a:defRPr/>
            </a:pPr>
            <a:fld id="{46EF83E1-3DA8-4C4C-8C87-390A2F6F4101}" type="slidenum">
              <a:rPr lang="en-US" smtClean="0"/>
              <a:pPr>
                <a:defRPr/>
              </a:pPr>
              <a:t>2</a:t>
            </a:fld>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US" dirty="0"/>
              <a:t>Projects Often Cause Change</a:t>
            </a:r>
          </a:p>
        </p:txBody>
      </p:sp>
      <p:sp>
        <p:nvSpPr>
          <p:cNvPr id="14339" name="Rectangle 3"/>
          <p:cNvSpPr>
            <a:spLocks noGrp="1" noChangeArrowheads="1"/>
          </p:cNvSpPr>
          <p:nvPr>
            <p:ph idx="1"/>
          </p:nvPr>
        </p:nvSpPr>
        <p:spPr>
          <a:xfrm>
            <a:off x="152400" y="1524000"/>
            <a:ext cx="8077200" cy="4191000"/>
          </a:xfrm>
        </p:spPr>
        <p:txBody>
          <a:bodyPr/>
          <a:lstStyle/>
          <a:p>
            <a:r>
              <a:rPr lang="en-US" sz="2400" dirty="0"/>
              <a:t>Projects often cause changes in organizations, and some people may lose their jobs when a project is completed. Project managers might be viewed as enemies if the project resulted in job losses for some stakeholders</a:t>
            </a:r>
          </a:p>
          <a:p>
            <a:r>
              <a:rPr lang="en-US" sz="2400" dirty="0"/>
              <a:t>By contrast, they could be viewed as allies if they lead a project that helps increase profits, produce new jobs, or increase pay for certain stakeholders</a:t>
            </a:r>
          </a:p>
          <a:p>
            <a:r>
              <a:rPr lang="en-US" sz="2400" dirty="0"/>
              <a:t>In any case, project managers must learn to identify, understand, and work with a variety of stakeholders</a:t>
            </a:r>
          </a:p>
        </p:txBody>
      </p:sp>
      <p:sp>
        <p:nvSpPr>
          <p:cNvPr id="6" name="Slide Number Placeholder 5"/>
          <p:cNvSpPr>
            <a:spLocks noGrp="1"/>
          </p:cNvSpPr>
          <p:nvPr>
            <p:ph type="sldNum" sz="quarter" idx="12"/>
          </p:nvPr>
        </p:nvSpPr>
        <p:spPr/>
        <p:txBody>
          <a:bodyPr/>
          <a:lstStyle/>
          <a:p>
            <a:pPr>
              <a:defRPr/>
            </a:pPr>
            <a:fld id="{5DE1DE93-2249-4044-8F9E-24E47D957E8C}" type="slidenum">
              <a:rPr lang="en-US" smtClean="0"/>
              <a:pPr>
                <a:defRPr/>
              </a:pPr>
              <a:t>3</a:t>
            </a:fld>
            <a:endParaRPr lang="en-US" dirty="0"/>
          </a:p>
        </p:txBody>
      </p:sp>
      <p:pic>
        <p:nvPicPr>
          <p:cNvPr id="2" name="Picture 1">
            <a:extLst>
              <a:ext uri="{FF2B5EF4-FFF2-40B4-BE49-F238E27FC236}">
                <a16:creationId xmlns:a16="http://schemas.microsoft.com/office/drawing/2014/main" id="{2D3BFD8A-8762-4B83-A197-7A4176F44306}"/>
              </a:ext>
            </a:extLst>
          </p:cNvPr>
          <p:cNvPicPr>
            <a:picLocks noChangeAspect="1"/>
          </p:cNvPicPr>
          <p:nvPr/>
        </p:nvPicPr>
        <p:blipFill>
          <a:blip r:embed="rId2"/>
          <a:stretch>
            <a:fillRect/>
          </a:stretch>
        </p:blipFill>
        <p:spPr>
          <a:xfrm>
            <a:off x="2971800" y="5041314"/>
            <a:ext cx="2638425" cy="178117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152400"/>
            <a:ext cx="8229600" cy="1143000"/>
          </a:xfrm>
        </p:spPr>
        <p:txBody>
          <a:bodyPr>
            <a:normAutofit/>
          </a:bodyPr>
          <a:lstStyle/>
          <a:p>
            <a:r>
              <a:rPr lang="en-US" dirty="0"/>
              <a:t>Identifying Stakeholders</a:t>
            </a:r>
          </a:p>
        </p:txBody>
      </p:sp>
      <p:sp>
        <p:nvSpPr>
          <p:cNvPr id="21507" name="Rectangle 3"/>
          <p:cNvSpPr>
            <a:spLocks noGrp="1" noChangeArrowheads="1"/>
          </p:cNvSpPr>
          <p:nvPr>
            <p:ph idx="1"/>
          </p:nvPr>
        </p:nvSpPr>
        <p:spPr>
          <a:xfrm>
            <a:off x="152400" y="1143000"/>
            <a:ext cx="8763000" cy="4267200"/>
          </a:xfrm>
        </p:spPr>
        <p:txBody>
          <a:bodyPr/>
          <a:lstStyle/>
          <a:p>
            <a:r>
              <a:rPr lang="en-US" sz="2400" i="1" dirty="0"/>
              <a:t>Internal</a:t>
            </a:r>
            <a:r>
              <a:rPr lang="en-US" sz="2400" dirty="0"/>
              <a:t> project stakeholders generally include the project sponsor, project team, support staff, and internal customers for the project. Other internal stakeholders include top management, other functional managers, and other project managers because organizations have limited resources</a:t>
            </a:r>
          </a:p>
          <a:p>
            <a:r>
              <a:rPr lang="en-US" sz="2400" i="1" dirty="0"/>
              <a:t>External</a:t>
            </a:r>
            <a:r>
              <a:rPr lang="en-US" sz="2400" dirty="0"/>
              <a:t> project stakeholders include the project’s customers (if they are external to the organization), competitors, suppliers, and other external groups that are potentially involved in the project or affected by it, such as government officials and concerned citizens</a:t>
            </a:r>
          </a:p>
        </p:txBody>
      </p:sp>
      <p:sp>
        <p:nvSpPr>
          <p:cNvPr id="6" name="Slide Number Placeholder 5"/>
          <p:cNvSpPr>
            <a:spLocks noGrp="1"/>
          </p:cNvSpPr>
          <p:nvPr>
            <p:ph type="sldNum" sz="quarter" idx="12"/>
          </p:nvPr>
        </p:nvSpPr>
        <p:spPr/>
        <p:txBody>
          <a:bodyPr/>
          <a:lstStyle/>
          <a:p>
            <a:pPr>
              <a:defRPr/>
            </a:pPr>
            <a:fld id="{F8CE13C7-C293-43D6-8B4C-4097BCDB0B5A}" type="slidenum">
              <a:rPr lang="en-US" smtClean="0"/>
              <a:pPr>
                <a:defRPr/>
              </a:pPr>
              <a:t>4</a:t>
            </a:fld>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Additional Stakeholders</a:t>
            </a:r>
          </a:p>
        </p:txBody>
      </p:sp>
      <p:sp>
        <p:nvSpPr>
          <p:cNvPr id="2" name="Content Placeholder 1"/>
          <p:cNvSpPr>
            <a:spLocks noGrp="1"/>
          </p:cNvSpPr>
          <p:nvPr>
            <p:ph idx="1"/>
          </p:nvPr>
        </p:nvSpPr>
        <p:spPr/>
        <p:txBody>
          <a:bodyPr/>
          <a:lstStyle/>
          <a:p>
            <a:r>
              <a:rPr lang="en-US" dirty="0"/>
              <a:t>Other stakeholders include:</a:t>
            </a:r>
          </a:p>
          <a:p>
            <a:pPr lvl="1"/>
            <a:r>
              <a:rPr lang="en-US" dirty="0"/>
              <a:t>Program director</a:t>
            </a:r>
          </a:p>
          <a:p>
            <a:pPr lvl="1"/>
            <a:r>
              <a:rPr lang="en-US" dirty="0"/>
              <a:t>Project manager’s family</a:t>
            </a:r>
          </a:p>
          <a:p>
            <a:pPr lvl="1"/>
            <a:r>
              <a:rPr lang="en-US" dirty="0"/>
              <a:t>Trade unions</a:t>
            </a:r>
          </a:p>
          <a:p>
            <a:pPr lvl="1"/>
            <a:r>
              <a:rPr lang="en-US" dirty="0"/>
              <a:t>Potential customers</a:t>
            </a:r>
          </a:p>
          <a:p>
            <a:pPr lvl="1"/>
            <a:r>
              <a:rPr lang="en-GB" sz="1400" dirty="0">
                <a:hlinkClick r:id="rId2"/>
              </a:rPr>
              <a:t>https://project-management.com/what-is-stakeholder-analysis</a:t>
            </a:r>
            <a:endParaRPr lang="en-US" sz="1400" dirty="0"/>
          </a:p>
          <a:p>
            <a:r>
              <a:rPr lang="en-US" dirty="0"/>
              <a:t>It is also necessary to focus on stakeholders with the most direct ties to a project, for example only key suppliers</a:t>
            </a:r>
          </a:p>
          <a:p>
            <a:r>
              <a:rPr lang="en-US" dirty="0"/>
              <a:t>Further reading: </a:t>
            </a:r>
            <a:r>
              <a:rPr lang="en-GB" sz="1200" dirty="0">
                <a:hlinkClick r:id="rId3"/>
              </a:rPr>
              <a:t>https://improvement.nhs.uk/documents/2169/stakeholder-analysis.pdf</a:t>
            </a:r>
            <a:endParaRPr lang="en-US" sz="1200" dirty="0"/>
          </a:p>
          <a:p>
            <a:pPr lvl="1"/>
            <a:endParaRPr lang="en-US" dirty="0"/>
          </a:p>
        </p:txBody>
      </p:sp>
      <p:sp>
        <p:nvSpPr>
          <p:cNvPr id="5" name="Slide Number Placeholder 4"/>
          <p:cNvSpPr>
            <a:spLocks noGrp="1"/>
          </p:cNvSpPr>
          <p:nvPr>
            <p:ph type="sldNum" sz="quarter" idx="12"/>
          </p:nvPr>
        </p:nvSpPr>
        <p:spPr/>
        <p:txBody>
          <a:bodyPr/>
          <a:lstStyle/>
          <a:p>
            <a:pPr>
              <a:defRPr/>
            </a:pPr>
            <a:fld id="{BC43CBFC-1AEC-48DD-831D-766E041FB504}" type="slidenum">
              <a:rPr lang="en-US" smtClean="0"/>
              <a:pPr>
                <a:defRPr/>
              </a:pPr>
              <a:t>5</a:t>
            </a:fld>
            <a:endParaRPr lang="en-US" dirty="0"/>
          </a:p>
        </p:txBody>
      </p:sp>
    </p:spTree>
    <p:extLst>
      <p:ext uri="{BB962C8B-B14F-4D97-AF65-F5344CB8AC3E}">
        <p14:creationId xmlns:p14="http://schemas.microsoft.com/office/powerpoint/2010/main" val="352471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dirty="0"/>
              <a:t>Stakeholder Register</a:t>
            </a:r>
          </a:p>
        </p:txBody>
      </p:sp>
      <p:sp>
        <p:nvSpPr>
          <p:cNvPr id="22531" name="Rectangle 3"/>
          <p:cNvSpPr>
            <a:spLocks noGrp="1" noChangeArrowheads="1"/>
          </p:cNvSpPr>
          <p:nvPr>
            <p:ph idx="1"/>
          </p:nvPr>
        </p:nvSpPr>
        <p:spPr>
          <a:xfrm>
            <a:off x="0" y="1295400"/>
            <a:ext cx="9144000" cy="4525962"/>
          </a:xfrm>
        </p:spPr>
        <p:txBody>
          <a:bodyPr/>
          <a:lstStyle/>
          <a:p>
            <a:r>
              <a:rPr lang="en-US" dirty="0"/>
              <a:t>A stakeholder register includes basic information on stakeholders:</a:t>
            </a:r>
          </a:p>
          <a:p>
            <a:pPr lvl="1"/>
            <a:r>
              <a:rPr lang="en-US" sz="2400" dirty="0"/>
              <a:t>Identification information: The stakeholders’ names, positions, locations, roles in the project, and contact information</a:t>
            </a:r>
          </a:p>
          <a:p>
            <a:pPr lvl="1"/>
            <a:r>
              <a:rPr lang="en-US" sz="2400" dirty="0"/>
              <a:t>Assessment information: The stakeholders’ major requirements and expectations, potential influences, and phases of the project in which stakeholders have the most interest</a:t>
            </a:r>
          </a:p>
          <a:p>
            <a:pPr lvl="1"/>
            <a:r>
              <a:rPr lang="en-US" sz="2400" dirty="0"/>
              <a:t>Stakeholder classification: Is the stakeholder internal or external to the organization? Is the stakeholder a supporter of the project or resistant to it?</a:t>
            </a:r>
            <a:endParaRPr lang="en-US" dirty="0"/>
          </a:p>
        </p:txBody>
      </p:sp>
      <p:sp>
        <p:nvSpPr>
          <p:cNvPr id="6" name="Slide Number Placeholder 5"/>
          <p:cNvSpPr>
            <a:spLocks noGrp="1"/>
          </p:cNvSpPr>
          <p:nvPr>
            <p:ph type="sldNum" sz="quarter" idx="12"/>
          </p:nvPr>
        </p:nvSpPr>
        <p:spPr/>
        <p:txBody>
          <a:bodyPr/>
          <a:lstStyle/>
          <a:p>
            <a:pPr>
              <a:defRPr/>
            </a:pPr>
            <a:fld id="{BFB02C31-945C-4AD2-B828-1A85C2B89883}" type="slidenum">
              <a:rPr lang="en-US" smtClean="0"/>
              <a:pPr>
                <a:defRPr/>
              </a:pPr>
              <a:t>6</a:t>
            </a:fld>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a:t>Sample Stakeholder Register</a:t>
            </a:r>
          </a:p>
        </p:txBody>
      </p:sp>
      <p:sp>
        <p:nvSpPr>
          <p:cNvPr id="5" name="Slide Number Placeholder 4"/>
          <p:cNvSpPr>
            <a:spLocks noGrp="1"/>
          </p:cNvSpPr>
          <p:nvPr>
            <p:ph type="sldNum" sz="quarter" idx="12"/>
          </p:nvPr>
        </p:nvSpPr>
        <p:spPr/>
        <p:txBody>
          <a:bodyPr/>
          <a:lstStyle/>
          <a:p>
            <a:pPr>
              <a:defRPr/>
            </a:pPr>
            <a:fld id="{BC43CBFC-1AEC-48DD-831D-766E041FB504}" type="slidenum">
              <a:rPr lang="en-US" smtClean="0"/>
              <a:pPr>
                <a:defRPr/>
              </a:pPr>
              <a:t>7</a:t>
            </a:fld>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599" y="1496376"/>
            <a:ext cx="8853987" cy="4523423"/>
          </a:xfrm>
          <a:prstGeom prst="rect">
            <a:avLst/>
          </a:prstGeom>
        </p:spPr>
      </p:pic>
    </p:spTree>
    <p:extLst>
      <p:ext uri="{BB962C8B-B14F-4D97-AF65-F5344CB8AC3E}">
        <p14:creationId xmlns:p14="http://schemas.microsoft.com/office/powerpoint/2010/main" val="740483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Classifying Stakeholders</a:t>
            </a:r>
          </a:p>
        </p:txBody>
      </p:sp>
      <p:sp>
        <p:nvSpPr>
          <p:cNvPr id="2" name="Content Placeholder 1"/>
          <p:cNvSpPr>
            <a:spLocks noGrp="1"/>
          </p:cNvSpPr>
          <p:nvPr>
            <p:ph idx="1"/>
          </p:nvPr>
        </p:nvSpPr>
        <p:spPr/>
        <p:txBody>
          <a:bodyPr/>
          <a:lstStyle/>
          <a:p>
            <a:r>
              <a:rPr lang="en-US" dirty="0"/>
              <a:t>After identifying key project stakeholders, you can use different classification models to determine an approach for managing stakeholder relationships</a:t>
            </a:r>
          </a:p>
          <a:p>
            <a:r>
              <a:rPr lang="en-US" dirty="0"/>
              <a:t>A </a:t>
            </a:r>
            <a:r>
              <a:rPr lang="en-US" b="1" dirty="0"/>
              <a:t>power/interest grid </a:t>
            </a:r>
            <a:r>
              <a:rPr lang="en-US" dirty="0"/>
              <a:t>can be used to group stakeholders based on their level of authority (power) and their level of concern (interest) for project outcomes</a:t>
            </a:r>
          </a:p>
        </p:txBody>
      </p:sp>
      <p:sp>
        <p:nvSpPr>
          <p:cNvPr id="5" name="Slide Number Placeholder 4"/>
          <p:cNvSpPr>
            <a:spLocks noGrp="1"/>
          </p:cNvSpPr>
          <p:nvPr>
            <p:ph type="sldNum" sz="quarter" idx="12"/>
          </p:nvPr>
        </p:nvSpPr>
        <p:spPr/>
        <p:txBody>
          <a:bodyPr/>
          <a:lstStyle/>
          <a:p>
            <a:pPr>
              <a:defRPr/>
            </a:pPr>
            <a:fld id="{BC43CBFC-1AEC-48DD-831D-766E041FB504}" type="slidenum">
              <a:rPr lang="en-US" smtClean="0"/>
              <a:pPr>
                <a:defRPr/>
              </a:pPr>
              <a:t>8</a:t>
            </a:fld>
            <a:endParaRPr lang="en-US" dirty="0"/>
          </a:p>
        </p:txBody>
      </p:sp>
    </p:spTree>
    <p:extLst>
      <p:ext uri="{BB962C8B-B14F-4D97-AF65-F5344CB8AC3E}">
        <p14:creationId xmlns:p14="http://schemas.microsoft.com/office/powerpoint/2010/main" val="612537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Power/Interest Grid</a:t>
            </a:r>
          </a:p>
        </p:txBody>
      </p:sp>
      <p:sp>
        <p:nvSpPr>
          <p:cNvPr id="5" name="Slide Number Placeholder 4"/>
          <p:cNvSpPr>
            <a:spLocks noGrp="1"/>
          </p:cNvSpPr>
          <p:nvPr>
            <p:ph type="sldNum" sz="quarter" idx="12"/>
          </p:nvPr>
        </p:nvSpPr>
        <p:spPr/>
        <p:txBody>
          <a:bodyPr/>
          <a:lstStyle/>
          <a:p>
            <a:pPr>
              <a:defRPr/>
            </a:pPr>
            <a:fld id="{BC43CBFC-1AEC-48DD-831D-766E041FB504}" type="slidenum">
              <a:rPr lang="en-US" smtClean="0"/>
              <a:pPr>
                <a:defRPr/>
              </a:pPr>
              <a:t>9</a:t>
            </a:fld>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5400" y="1295400"/>
            <a:ext cx="5680228" cy="5042100"/>
          </a:xfrm>
          <a:prstGeom prst="rect">
            <a:avLst/>
          </a:prstGeom>
        </p:spPr>
      </p:pic>
    </p:spTree>
    <p:extLst>
      <p:ext uri="{BB962C8B-B14F-4D97-AF65-F5344CB8AC3E}">
        <p14:creationId xmlns:p14="http://schemas.microsoft.com/office/powerpoint/2010/main" val="1882698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a:xfrm>
            <a:off x="928662" y="6215082"/>
            <a:ext cx="6843738" cy="214314"/>
          </a:xfrm>
        </p:spPr>
        <p:txBody>
          <a:bodyPr>
            <a:normAutofit fontScale="85000" lnSpcReduction="20000"/>
          </a:bodyPr>
          <a:lstStyle/>
          <a:p>
            <a:r>
              <a:rPr lang="en-GB" sz="1100" dirty="0"/>
              <a:t>http://www.gilb.com/Blog</a:t>
            </a:r>
          </a:p>
        </p:txBody>
      </p:sp>
      <p:pic>
        <p:nvPicPr>
          <p:cNvPr id="1026" name="Picture 2"/>
          <p:cNvPicPr>
            <a:picLocks noChangeAspect="1" noChangeArrowheads="1"/>
          </p:cNvPicPr>
          <p:nvPr/>
        </p:nvPicPr>
        <p:blipFill>
          <a:blip r:embed="rId2"/>
          <a:srcRect/>
          <a:stretch>
            <a:fillRect/>
          </a:stretch>
        </p:blipFill>
        <p:spPr bwMode="auto">
          <a:xfrm>
            <a:off x="285720" y="285728"/>
            <a:ext cx="8143932" cy="5931497"/>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F5896-610A-4D12-BE3A-8C286B7E8AEF}"/>
              </a:ext>
            </a:extLst>
          </p:cNvPr>
          <p:cNvSpPr>
            <a:spLocks noGrp="1"/>
          </p:cNvSpPr>
          <p:nvPr>
            <p:ph type="title"/>
          </p:nvPr>
        </p:nvSpPr>
        <p:spPr>
          <a:xfrm>
            <a:off x="457200" y="136525"/>
            <a:ext cx="8229600" cy="639762"/>
          </a:xfrm>
        </p:spPr>
        <p:txBody>
          <a:bodyPr/>
          <a:lstStyle/>
          <a:p>
            <a:r>
              <a:rPr lang="en-GB" dirty="0"/>
              <a:t>Exercise</a:t>
            </a:r>
          </a:p>
        </p:txBody>
      </p:sp>
      <p:sp>
        <p:nvSpPr>
          <p:cNvPr id="3" name="Content Placeholder 2">
            <a:extLst>
              <a:ext uri="{FF2B5EF4-FFF2-40B4-BE49-F238E27FC236}">
                <a16:creationId xmlns:a16="http://schemas.microsoft.com/office/drawing/2014/main" id="{7E75B105-BDA4-41EE-B7E2-64655C909743}"/>
              </a:ext>
            </a:extLst>
          </p:cNvPr>
          <p:cNvSpPr>
            <a:spLocks noGrp="1"/>
          </p:cNvSpPr>
          <p:nvPr>
            <p:ph idx="1"/>
          </p:nvPr>
        </p:nvSpPr>
        <p:spPr>
          <a:xfrm>
            <a:off x="484573" y="776287"/>
            <a:ext cx="8229600" cy="4525963"/>
          </a:xfrm>
        </p:spPr>
        <p:txBody>
          <a:bodyPr/>
          <a:lstStyle/>
          <a:p>
            <a:r>
              <a:rPr lang="en-GB" dirty="0"/>
              <a:t>Work in in a group/table</a:t>
            </a:r>
          </a:p>
          <a:p>
            <a:r>
              <a:rPr lang="en-GB" dirty="0"/>
              <a:t>Choose a presentation method for the Bus or Library stakeholders and sketch it.</a:t>
            </a:r>
          </a:p>
        </p:txBody>
      </p:sp>
      <p:sp>
        <p:nvSpPr>
          <p:cNvPr id="4" name="Footer Placeholder 3">
            <a:extLst>
              <a:ext uri="{FF2B5EF4-FFF2-40B4-BE49-F238E27FC236}">
                <a16:creationId xmlns:a16="http://schemas.microsoft.com/office/drawing/2014/main" id="{B04817AC-0264-46A9-AEDB-DDA514F10D6D}"/>
              </a:ext>
            </a:extLst>
          </p:cNvPr>
          <p:cNvSpPr>
            <a:spLocks noGrp="1"/>
          </p:cNvSpPr>
          <p:nvPr>
            <p:ph type="ftr" sz="quarter" idx="11"/>
          </p:nvPr>
        </p:nvSpPr>
        <p:spPr/>
        <p:txBody>
          <a:bodyPr/>
          <a:lstStyle/>
          <a:p>
            <a:pPr>
              <a:defRPr/>
            </a:pPr>
            <a:r>
              <a:rPr lang="en-US"/>
              <a:t>Information Technology Project Management, Eighth Edition</a:t>
            </a:r>
            <a:endParaRPr lang="en-US" dirty="0"/>
          </a:p>
        </p:txBody>
      </p:sp>
      <p:sp>
        <p:nvSpPr>
          <p:cNvPr id="5" name="Slide Number Placeholder 4">
            <a:extLst>
              <a:ext uri="{FF2B5EF4-FFF2-40B4-BE49-F238E27FC236}">
                <a16:creationId xmlns:a16="http://schemas.microsoft.com/office/drawing/2014/main" id="{C462C1C5-B028-4BD0-93F2-E92A2A6CA20E}"/>
              </a:ext>
            </a:extLst>
          </p:cNvPr>
          <p:cNvSpPr>
            <a:spLocks noGrp="1"/>
          </p:cNvSpPr>
          <p:nvPr>
            <p:ph type="sldNum" sz="quarter" idx="12"/>
          </p:nvPr>
        </p:nvSpPr>
        <p:spPr/>
        <p:txBody>
          <a:bodyPr/>
          <a:lstStyle/>
          <a:p>
            <a:pPr>
              <a:defRPr/>
            </a:pPr>
            <a:fld id="{4AE721D3-B290-4A6A-BDD4-9944839210D3}" type="slidenum">
              <a:rPr lang="en-US" smtClean="0"/>
              <a:pPr>
                <a:defRPr/>
              </a:pPr>
              <a:t>11</a:t>
            </a:fld>
            <a:endParaRPr lang="en-US" dirty="0"/>
          </a:p>
        </p:txBody>
      </p:sp>
      <p:pic>
        <p:nvPicPr>
          <p:cNvPr id="6" name="Picture 5">
            <a:extLst>
              <a:ext uri="{FF2B5EF4-FFF2-40B4-BE49-F238E27FC236}">
                <a16:creationId xmlns:a16="http://schemas.microsoft.com/office/drawing/2014/main" id="{56ED0CDB-9E2F-4E11-A12D-760DEB334CE6}"/>
              </a:ext>
            </a:extLst>
          </p:cNvPr>
          <p:cNvPicPr>
            <a:picLocks noChangeAspect="1"/>
          </p:cNvPicPr>
          <p:nvPr/>
        </p:nvPicPr>
        <p:blipFill>
          <a:blip r:embed="rId2"/>
          <a:stretch>
            <a:fillRect/>
          </a:stretch>
        </p:blipFill>
        <p:spPr>
          <a:xfrm>
            <a:off x="304800" y="2438063"/>
            <a:ext cx="3392904" cy="4422156"/>
          </a:xfrm>
          <a:prstGeom prst="rect">
            <a:avLst/>
          </a:prstGeom>
        </p:spPr>
      </p:pic>
      <p:pic>
        <p:nvPicPr>
          <p:cNvPr id="7" name="Picture 6">
            <a:extLst>
              <a:ext uri="{FF2B5EF4-FFF2-40B4-BE49-F238E27FC236}">
                <a16:creationId xmlns:a16="http://schemas.microsoft.com/office/drawing/2014/main" id="{3CC71CB4-2661-436C-A538-C5F54A9997F8}"/>
              </a:ext>
            </a:extLst>
          </p:cNvPr>
          <p:cNvPicPr>
            <a:picLocks noChangeAspect="1"/>
          </p:cNvPicPr>
          <p:nvPr/>
        </p:nvPicPr>
        <p:blipFill>
          <a:blip r:embed="rId3"/>
          <a:stretch>
            <a:fillRect/>
          </a:stretch>
        </p:blipFill>
        <p:spPr>
          <a:xfrm>
            <a:off x="4035098" y="2485748"/>
            <a:ext cx="4644304" cy="4343400"/>
          </a:xfrm>
          <a:prstGeom prst="rect">
            <a:avLst/>
          </a:prstGeom>
        </p:spPr>
      </p:pic>
    </p:spTree>
    <p:extLst>
      <p:ext uri="{BB962C8B-B14F-4D97-AF65-F5344CB8AC3E}">
        <p14:creationId xmlns:p14="http://schemas.microsoft.com/office/powerpoint/2010/main" val="302548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dirty="0"/>
              <a:t>Summary</a:t>
            </a:r>
          </a:p>
        </p:txBody>
      </p:sp>
      <p:sp>
        <p:nvSpPr>
          <p:cNvPr id="48131" name="Rectangle 3"/>
          <p:cNvSpPr>
            <a:spLocks noGrp="1" noChangeArrowheads="1"/>
          </p:cNvSpPr>
          <p:nvPr>
            <p:ph idx="1"/>
          </p:nvPr>
        </p:nvSpPr>
        <p:spPr/>
        <p:txBody>
          <a:bodyPr/>
          <a:lstStyle/>
          <a:p>
            <a:r>
              <a:rPr lang="en-US" dirty="0"/>
              <a:t>Managing stakeholders </a:t>
            </a:r>
          </a:p>
          <a:p>
            <a:pPr lvl="1"/>
            <a:r>
              <a:rPr lang="en-US" dirty="0"/>
              <a:t>Identify stakeholders</a:t>
            </a:r>
          </a:p>
          <a:p>
            <a:pPr lvl="1"/>
            <a:r>
              <a:rPr lang="en-US" dirty="0"/>
              <a:t>Plan stakeholder management</a:t>
            </a:r>
          </a:p>
          <a:p>
            <a:pPr lvl="1"/>
            <a:r>
              <a:rPr lang="en-US" dirty="0"/>
              <a:t>Manage stakeholder engagement</a:t>
            </a:r>
          </a:p>
          <a:p>
            <a:pPr lvl="1"/>
            <a:r>
              <a:rPr lang="en-US" dirty="0"/>
              <a:t>Control stakeholder engagement</a:t>
            </a:r>
          </a:p>
        </p:txBody>
      </p:sp>
      <p:sp>
        <p:nvSpPr>
          <p:cNvPr id="6" name="Slide Number Placeholder 5"/>
          <p:cNvSpPr>
            <a:spLocks noGrp="1"/>
          </p:cNvSpPr>
          <p:nvPr>
            <p:ph type="sldNum" sz="quarter" idx="12"/>
          </p:nvPr>
        </p:nvSpPr>
        <p:spPr/>
        <p:txBody>
          <a:bodyPr/>
          <a:lstStyle/>
          <a:p>
            <a:pPr>
              <a:defRPr/>
            </a:pPr>
            <a:fld id="{1799F226-AC1A-4839-B9C3-156A3BD8E8B9}" type="slidenum">
              <a:rPr lang="en-US" smtClean="0"/>
              <a:pPr>
                <a:defRPr/>
              </a:pPr>
              <a:t>12</a:t>
            </a:fld>
            <a:endParaRPr lang="en-US" dirty="0"/>
          </a:p>
        </p:txBody>
      </p:sp>
    </p:spTree>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2104</TotalTime>
  <Words>517</Words>
  <Application>Microsoft Office PowerPoint</Application>
  <PresentationFormat>On-screen Show (4:3)</PresentationFormat>
  <Paragraphs>55</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Times New Roman</vt:lpstr>
      <vt:lpstr>Custom Design</vt:lpstr>
      <vt:lpstr>Project Stakeholders</vt:lpstr>
      <vt:lpstr>Importance of Project Stakeholder Management</vt:lpstr>
      <vt:lpstr>Projects Often Cause Change</vt:lpstr>
      <vt:lpstr>Identifying Stakeholders</vt:lpstr>
      <vt:lpstr>Additional Stakeholders</vt:lpstr>
      <vt:lpstr>Stakeholder Register</vt:lpstr>
      <vt:lpstr>Sample Stakeholder Register</vt:lpstr>
      <vt:lpstr>Classifying Stakeholders</vt:lpstr>
      <vt:lpstr>Power/Interest Grid</vt:lpstr>
      <vt:lpstr>PowerPoint Presentation</vt:lpstr>
      <vt:lpstr>Exercise</vt:lpstr>
      <vt:lpstr>Summary</vt:lpstr>
    </vt:vector>
  </TitlesOfParts>
  <Company>Augsburg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Information  Technology</dc:creator>
  <cp:lastModifiedBy>Sue Maw</cp:lastModifiedBy>
  <cp:revision>182</cp:revision>
  <dcterms:created xsi:type="dcterms:W3CDTF">2001-07-05T23:10:12Z</dcterms:created>
  <dcterms:modified xsi:type="dcterms:W3CDTF">2019-10-17T09:49:29Z</dcterms:modified>
</cp:coreProperties>
</file>