
<file path=[Content_Types].xml><?xml version="1.0" encoding="utf-8"?>
<Types xmlns="http://schemas.openxmlformats.org/package/2006/content-types">
  <Default Extension="png" ContentType="image/png"/>
  <Default Extension="m4a" ContentType="audio/mp4"/>
  <Default Extension="jpeg" ContentType="image/jpeg"/>
  <Default Extension="rels" ContentType="application/vnd.openxmlformats-package.relationships+xml"/>
  <Default Extension="xml" ContentType="application/xml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0" r:id="rId4"/>
    <p:sldId id="261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80" autoAdjust="0"/>
    <p:restoredTop sz="94660"/>
  </p:normalViewPr>
  <p:slideViewPr>
    <p:cSldViewPr snapToGrid="0">
      <p:cViewPr varScale="1">
        <p:scale>
          <a:sx n="80" d="100"/>
          <a:sy n="80" d="100"/>
        </p:scale>
        <p:origin x="60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636F6A-AD81-4993-BA3E-325F937AFF08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B72189-8396-4D80-9777-1DC885A950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73526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636F6A-AD81-4993-BA3E-325F937AFF08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B72189-8396-4D80-9777-1DC885A950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50147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636F6A-AD81-4993-BA3E-325F937AFF08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B72189-8396-4D80-9777-1DC885A950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43882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636F6A-AD81-4993-BA3E-325F937AFF08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B72189-8396-4D80-9777-1DC885A950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60085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636F6A-AD81-4993-BA3E-325F937AFF08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B72189-8396-4D80-9777-1DC885A950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19155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636F6A-AD81-4993-BA3E-325F937AFF08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B72189-8396-4D80-9777-1DC885A950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39681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636F6A-AD81-4993-BA3E-325F937AFF08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B72189-8396-4D80-9777-1DC885A950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64464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636F6A-AD81-4993-BA3E-325F937AFF08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B72189-8396-4D80-9777-1DC885A950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54267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636F6A-AD81-4993-BA3E-325F937AFF08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B72189-8396-4D80-9777-1DC885A950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85063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636F6A-AD81-4993-BA3E-325F937AFF08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B72189-8396-4D80-9777-1DC885A950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33278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636F6A-AD81-4993-BA3E-325F937AFF08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B72189-8396-4D80-9777-1DC885A950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68781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636F6A-AD81-4993-BA3E-325F937AFF08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B72189-8396-4D80-9777-1DC885A950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9842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4000" dirty="0" smtClean="0">
                <a:latin typeface="Harrington" panose="04040505050A02020702" pitchFamily="82" charset="0"/>
              </a:rPr>
              <a:t>Alina Neagu</a:t>
            </a:r>
            <a:br>
              <a:rPr lang="en-GB" sz="4000" dirty="0" smtClean="0">
                <a:latin typeface="Harrington" panose="04040505050A02020702" pitchFamily="82" charset="0"/>
              </a:rPr>
            </a:br>
            <a:r>
              <a:rPr lang="en-GB" sz="4000" dirty="0" smtClean="0">
                <a:latin typeface="Harrington" panose="04040505050A02020702" pitchFamily="82" charset="0"/>
              </a:rPr>
              <a:t>Student Number: 2121368</a:t>
            </a:r>
            <a:endParaRPr lang="en-GB" sz="4000" dirty="0">
              <a:latin typeface="Harrington" panose="04040505050A02020702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9752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VID-20230209-WA0010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 rot="16200000">
            <a:off x="2139950" y="1825625"/>
            <a:ext cx="7912100" cy="4351338"/>
          </a:xfrm>
        </p:spPr>
      </p:pic>
    </p:spTree>
    <p:extLst>
      <p:ext uri="{BB962C8B-B14F-4D97-AF65-F5344CB8AC3E}">
        <p14:creationId xmlns:p14="http://schemas.microsoft.com/office/powerpoint/2010/main" val="1775624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s://ukc-powerpoint.officeapps.live.com/pods/GetClipboardImage.ashx?Id=753cb45a-7b5c-4819-a519-6d7ea30b8cd0&amp;DC=GUK1&amp;pkey=40d21f61-b6b2-4c4c-9542-426a64f36d55&amp;wdwaccluster=GUK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0" y="0"/>
            <a:ext cx="12191996" cy="6952018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extBox 3"/>
          <p:cNvSpPr txBox="1"/>
          <p:nvPr/>
        </p:nvSpPr>
        <p:spPr>
          <a:xfrm>
            <a:off x="414524" y="92518"/>
            <a:ext cx="11777472" cy="64633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600" b="0" i="0" u="sng" strike="noStrike" kern="0" cap="none" spc="0" baseline="0">
                <a:solidFill>
                  <a:srgbClr val="000000"/>
                </a:solidFill>
                <a:uFillTx/>
                <a:latin typeface="Calibri"/>
              </a:rPr>
              <a:t>Me gustaria hacer una reserva…</a:t>
            </a:r>
            <a:endParaRPr lang="en-GB" sz="3600" b="0" i="1" u="sng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414524" y="1122361"/>
            <a:ext cx="10869171" cy="4801313"/>
          </a:xfrm>
          <a:prstGeom prst="rect">
            <a:avLst/>
          </a:prstGeom>
          <a:noFill/>
          <a:ln w="38103" cap="flat">
            <a:solidFill>
              <a:srgbClr val="ED7D31"/>
            </a:solidFill>
            <a:prstDash val="solid"/>
            <a:miter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Buenos días! 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highlight>
                  <a:srgbClr val="FFFF00"/>
                </a:highlight>
                <a:uFillTx/>
                <a:latin typeface="Calibri"/>
              </a:rPr>
              <a:t>Hotel </a:t>
            </a:r>
            <a:r>
              <a:rPr lang="es-ES" sz="1800" b="0" i="0" u="none" strike="noStrike" kern="1200" cap="none" spc="0" baseline="0" dirty="0" err="1" smtClean="0">
                <a:solidFill>
                  <a:srgbClr val="000000"/>
                </a:solidFill>
                <a:highlight>
                  <a:srgbClr val="FFFF00"/>
                </a:highlight>
                <a:uFillTx/>
                <a:latin typeface="Calibri"/>
              </a:rPr>
              <a:t>Mariot</a:t>
            </a:r>
            <a:r>
              <a:rPr lang="es-ES" sz="1800" b="0" i="0" u="none" strike="noStrike" kern="1200" cap="none" spc="0" baseline="0" dirty="0" smtClean="0">
                <a:solidFill>
                  <a:srgbClr val="000000"/>
                </a:solidFill>
                <a:uFillTx/>
                <a:latin typeface="Calibri"/>
              </a:rPr>
              <a:t>. 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Como le puedo ayudar? 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(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How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may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I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help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you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Buenos días! Me gustaría reservar una habitación en el hotel. 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(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Make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a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reservation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Muy bien. Como se llama usted?</a:t>
            </a:r>
          </a:p>
          <a:p>
            <a:pPr lvl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Me llamo </a:t>
            </a:r>
            <a:r>
              <a:rPr lang="es-ES" dirty="0">
                <a:solidFill>
                  <a:srgbClr val="000000"/>
                </a:solidFill>
                <a:highlight>
                  <a:srgbClr val="FFFF00"/>
                </a:highlight>
              </a:rPr>
              <a:t>Señora </a:t>
            </a:r>
            <a:r>
              <a:rPr lang="es-ES" sz="1800" b="0" i="0" u="none" strike="noStrike" kern="1200" cap="none" spc="0" baseline="0" dirty="0" smtClean="0">
                <a:solidFill>
                  <a:srgbClr val="000000"/>
                </a:solidFill>
                <a:highlight>
                  <a:srgbClr val="FFFF00"/>
                </a:highlight>
                <a:uFillTx/>
                <a:latin typeface="Calibri"/>
              </a:rPr>
              <a:t>María</a:t>
            </a:r>
            <a:r>
              <a:rPr lang="es-ES" sz="1800" b="0" i="0" u="none" strike="noStrike" kern="1200" cap="none" spc="0" baseline="0" dirty="0" smtClean="0">
                <a:solidFill>
                  <a:srgbClr val="000000"/>
                </a:solidFill>
                <a:uFillTx/>
                <a:latin typeface="Calibri"/>
              </a:rPr>
              <a:t>.</a:t>
            </a:r>
            <a:endParaRPr lang="es-ES" sz="1800" b="0" i="0" u="none" strike="noStrike" kern="1200" cap="none" spc="0" baseline="0" dirty="0">
              <a:solidFill>
                <a:srgbClr val="000000"/>
              </a:solidFill>
              <a:uFillTx/>
              <a:latin typeface="Calibri"/>
            </a:endParaRPr>
          </a:p>
          <a:p>
            <a:pPr lvl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Muy bien 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highlight>
                  <a:srgbClr val="FFFF00"/>
                </a:highlight>
                <a:uFillTx/>
                <a:latin typeface="Calibri"/>
              </a:rPr>
              <a:t>Señora </a:t>
            </a:r>
            <a:r>
              <a:rPr lang="es-ES" dirty="0">
                <a:solidFill>
                  <a:srgbClr val="000000"/>
                </a:solidFill>
                <a:highlight>
                  <a:srgbClr val="FFFF00"/>
                </a:highlight>
              </a:rPr>
              <a:t>María</a:t>
            </a:r>
            <a:r>
              <a:rPr lang="es-ES" sz="1800" b="0" i="0" u="none" strike="noStrike" kern="1200" cap="none" spc="0" baseline="0" dirty="0" smtClean="0">
                <a:solidFill>
                  <a:srgbClr val="000000"/>
                </a:solidFill>
                <a:uFillTx/>
                <a:latin typeface="Calibri"/>
              </a:rPr>
              <a:t>. 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Para cuantas personas? 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(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for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how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many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people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Para </a:t>
            </a:r>
            <a:r>
              <a:rPr lang="es-ES" sz="1800" b="0" i="0" u="none" strike="noStrike" kern="1200" cap="none" spc="0" baseline="0" dirty="0" smtClean="0">
                <a:solidFill>
                  <a:srgbClr val="000000"/>
                </a:solidFill>
                <a:highlight>
                  <a:srgbClr val="FFFF00"/>
                </a:highlight>
                <a:uFillTx/>
                <a:latin typeface="Calibri"/>
              </a:rPr>
              <a:t>tres 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highlight>
                  <a:srgbClr val="FFFF00"/>
                </a:highlight>
                <a:uFillTx/>
                <a:latin typeface="Calibri"/>
              </a:rPr>
              <a:t>personas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Una o dos habitaciones?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</a:t>
            </a:r>
            <a:r>
              <a:rPr lang="es-ES" sz="1800" b="0" i="0" u="none" strike="noStrike" kern="1200" cap="none" spc="0" baseline="0" dirty="0" smtClean="0">
                <a:solidFill>
                  <a:srgbClr val="000000"/>
                </a:solidFill>
                <a:highlight>
                  <a:srgbClr val="FFFF00"/>
                </a:highlight>
                <a:uFillTx/>
                <a:latin typeface="Calibri"/>
              </a:rPr>
              <a:t>Dos 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highlight>
                  <a:srgbClr val="FFFF00"/>
                </a:highlight>
                <a:uFillTx/>
                <a:latin typeface="Calibri"/>
              </a:rPr>
              <a:t>habitación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Cama doble o dos individuales? 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(doublé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bed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or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2 singles)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</a:t>
            </a:r>
            <a:r>
              <a:rPr lang="es-ES" sz="1800" b="0" i="0" u="none" strike="noStrike" kern="1200" cap="none" spc="0" baseline="0" dirty="0" smtClean="0">
                <a:solidFill>
                  <a:srgbClr val="000000"/>
                </a:solidFill>
                <a:highlight>
                  <a:srgbClr val="FFFF00"/>
                </a:highlight>
                <a:uFillTx/>
                <a:latin typeface="Calibri"/>
              </a:rPr>
              <a:t>Dos camas dobles</a:t>
            </a:r>
            <a:r>
              <a:rPr lang="es-ES" sz="1800" b="0" i="0" u="none" strike="noStrike" kern="1200" cap="none" spc="0" baseline="0" dirty="0" smtClean="0">
                <a:solidFill>
                  <a:srgbClr val="000000"/>
                </a:solidFill>
                <a:uFillTx/>
                <a:latin typeface="Calibri"/>
              </a:rPr>
              <a:t>.</a:t>
            </a:r>
            <a:endParaRPr lang="es-ES" sz="1800" b="0" i="0" u="none" strike="noStrike" kern="1200" cap="none" spc="0" baseline="0" dirty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Para que fecha?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Para el </a:t>
            </a:r>
            <a:r>
              <a:rPr lang="es-ES" sz="1800" b="0" i="0" u="none" strike="noStrike" kern="1200" cap="none" spc="0" baseline="0" dirty="0" smtClean="0">
                <a:solidFill>
                  <a:srgbClr val="000000"/>
                </a:solidFill>
                <a:highlight>
                  <a:srgbClr val="FFFF00"/>
                </a:highlight>
                <a:uFillTx/>
                <a:latin typeface="Calibri"/>
              </a:rPr>
              <a:t>cinco 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highlight>
                  <a:srgbClr val="FFFF00"/>
                </a:highlight>
                <a:uFillTx/>
                <a:latin typeface="Calibri"/>
              </a:rPr>
              <a:t>de </a:t>
            </a:r>
            <a:r>
              <a:rPr lang="es-ES" sz="1800" b="0" i="0" u="none" strike="noStrike" kern="1200" cap="none" spc="0" baseline="0" dirty="0" err="1" smtClean="0">
                <a:solidFill>
                  <a:srgbClr val="000000"/>
                </a:solidFill>
                <a:highlight>
                  <a:srgbClr val="FFFF00"/>
                </a:highlight>
                <a:uFillTx/>
                <a:latin typeface="Calibri"/>
              </a:rPr>
              <a:t>Octumbre</a:t>
            </a:r>
            <a:r>
              <a:rPr lang="es-ES" sz="1800" b="0" i="0" u="none" strike="noStrike" kern="1200" cap="none" spc="0" baseline="0" dirty="0" smtClean="0">
                <a:solidFill>
                  <a:srgbClr val="000000"/>
                </a:solidFill>
                <a:highlight>
                  <a:srgbClr val="FFFF00"/>
                </a:highlight>
                <a:uFillTx/>
                <a:latin typeface="Calibri"/>
              </a:rPr>
              <a:t> 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highlight>
                  <a:srgbClr val="FFFF00"/>
                </a:highlight>
                <a:uFillTx/>
                <a:latin typeface="Calibri"/>
              </a:rPr>
              <a:t>de </a:t>
            </a:r>
            <a:r>
              <a:rPr lang="es-ES" sz="1800" b="0" i="0" u="none" strike="noStrike" kern="1200" cap="none" spc="0" baseline="0" dirty="0" smtClean="0">
                <a:solidFill>
                  <a:srgbClr val="000000"/>
                </a:solidFill>
                <a:highlight>
                  <a:srgbClr val="FFFF00"/>
                </a:highlight>
                <a:uFillTx/>
                <a:latin typeface="Calibri"/>
              </a:rPr>
              <a:t>2023.</a:t>
            </a:r>
            <a:endParaRPr lang="es-ES" sz="1800" b="0" i="0" u="none" strike="noStrike" kern="1200" cap="none" spc="0" baseline="0" dirty="0">
              <a:solidFill>
                <a:srgbClr val="000000"/>
              </a:solidFill>
              <a:highlight>
                <a:srgbClr val="FFFF00"/>
              </a:highlight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Por cuantas noches? 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(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How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many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nights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Por </a:t>
            </a:r>
            <a:r>
              <a:rPr lang="es-ES" sz="1800" b="0" i="0" u="none" strike="noStrike" kern="1200" cap="none" spc="0" baseline="0" dirty="0" smtClean="0">
                <a:solidFill>
                  <a:srgbClr val="000000"/>
                </a:solidFill>
                <a:highlight>
                  <a:srgbClr val="FFFF00"/>
                </a:highlight>
                <a:uFillTx/>
                <a:latin typeface="Calibri"/>
              </a:rPr>
              <a:t>cuatros noches</a:t>
            </a:r>
            <a:r>
              <a:rPr lang="es-ES" sz="1800" b="0" i="0" u="none" strike="noStrike" kern="1200" cap="none" spc="0" baseline="0" dirty="0" smtClean="0">
                <a:solidFill>
                  <a:srgbClr val="000000"/>
                </a:solidFill>
                <a:uFillTx/>
                <a:latin typeface="Calibri"/>
              </a:rPr>
              <a:t>.</a:t>
            </a:r>
            <a:endParaRPr lang="es-ES" sz="1800" b="0" i="0" u="none" strike="noStrike" kern="1200" cap="none" spc="0" baseline="0" dirty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Bueno. Todo esta reservado. 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(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Everything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is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reserved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Genial! Muchas Gracias. Adiós.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Muchas gracias. Adiós. 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21208" y="738853"/>
            <a:ext cx="1253038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1" i="0" u="sng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DIALOGO</a:t>
            </a:r>
            <a:r>
              <a:rPr lang="es-E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 1</a:t>
            </a:r>
          </a:p>
        </p:txBody>
      </p:sp>
    </p:spTree>
    <p:extLst>
      <p:ext uri="{BB962C8B-B14F-4D97-AF65-F5344CB8AC3E}">
        <p14:creationId xmlns:p14="http://schemas.microsoft.com/office/powerpoint/2010/main" val="4173024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20230209_224227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05823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808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57</TotalTime>
  <Words>12</Words>
  <Application>Microsoft Office PowerPoint</Application>
  <PresentationFormat>Widescreen</PresentationFormat>
  <Paragraphs>20</Paragraphs>
  <Slides>4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Arial</vt:lpstr>
      <vt:lpstr>Calibri</vt:lpstr>
      <vt:lpstr>Calibri Light</vt:lpstr>
      <vt:lpstr>Harrington</vt:lpstr>
      <vt:lpstr>Office Theme</vt:lpstr>
      <vt:lpstr>Alina Neagu Student Number: 2121368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Alina Neagu Student Number:2121368</dc:title>
  <dc:creator>Windows User</dc:creator>
  <cp:lastModifiedBy>Windows User</cp:lastModifiedBy>
  <cp:revision>6</cp:revision>
  <dcterms:created xsi:type="dcterms:W3CDTF">2023-02-09T21:32:56Z</dcterms:created>
  <dcterms:modified xsi:type="dcterms:W3CDTF">2023-02-09T22:51:32Z</dcterms:modified>
</cp:coreProperties>
</file>