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420EC-4966-1FE2-5A00-BBEC7EFC7242}" v="6902" dt="2025-03-14T23:52:55.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070420EC-4966-1FE2-5A00-BBEC7EFC7242}"/>
    <pc:docChg chg="addSld modSld addMainMaster delMainMaster">
      <pc:chgData name="Brad Jones (2219978)" userId="S::2219978@student.uwtsd.ac.uk::9c886b9c-23e6-4d87-9cdd-70f69f6f190b" providerId="AD" clId="Web-{070420EC-4966-1FE2-5A00-BBEC7EFC7242}" dt="2025-03-14T23:53:29.930" v="4830"/>
      <pc:docMkLst>
        <pc:docMk/>
      </pc:docMkLst>
      <pc:sldChg chg="addSp modSp mod setBg modClrScheme setClrOvrMap chgLayout">
        <pc:chgData name="Brad Jones (2219978)" userId="S::2219978@student.uwtsd.ac.uk::9c886b9c-23e6-4d87-9cdd-70f69f6f190b" providerId="AD" clId="Web-{070420EC-4966-1FE2-5A00-BBEC7EFC7242}" dt="2025-03-14T22:02:58.571" v="19" actId="20577"/>
        <pc:sldMkLst>
          <pc:docMk/>
          <pc:sldMk cId="109857222" sldId="256"/>
        </pc:sldMkLst>
        <pc:spChg chg="mod">
          <ac:chgData name="Brad Jones (2219978)" userId="S::2219978@student.uwtsd.ac.uk::9c886b9c-23e6-4d87-9cdd-70f69f6f190b" providerId="AD" clId="Web-{070420EC-4966-1FE2-5A00-BBEC7EFC7242}" dt="2025-03-14T22:02:58.571" v="19" actId="20577"/>
          <ac:spMkLst>
            <pc:docMk/>
            <pc:sldMk cId="109857222" sldId="256"/>
            <ac:spMk id="2" creationId="{00000000-0000-0000-0000-000000000000}"/>
          </ac:spMkLst>
        </pc:spChg>
        <pc:spChg chg="mod">
          <ac:chgData name="Brad Jones (2219978)" userId="S::2219978@student.uwtsd.ac.uk::9c886b9c-23e6-4d87-9cdd-70f69f6f190b" providerId="AD" clId="Web-{070420EC-4966-1FE2-5A00-BBEC7EFC7242}" dt="2025-03-14T22:02:37.523" v="17"/>
          <ac:spMkLst>
            <pc:docMk/>
            <pc:sldMk cId="109857222" sldId="256"/>
            <ac:spMk id="3" creationId="{00000000-0000-0000-0000-000000000000}"/>
          </ac:spMkLst>
        </pc:spChg>
        <pc:spChg chg="add">
          <ac:chgData name="Brad Jones (2219978)" userId="S::2219978@student.uwtsd.ac.uk::9c886b9c-23e6-4d87-9cdd-70f69f6f190b" providerId="AD" clId="Web-{070420EC-4966-1FE2-5A00-BBEC7EFC7242}" dt="2025-03-14T22:02:37.523" v="17"/>
          <ac:spMkLst>
            <pc:docMk/>
            <pc:sldMk cId="109857222" sldId="256"/>
            <ac:spMk id="9" creationId="{85CB65D0-496F-4797-A015-C85839E35D1A}"/>
          </ac:spMkLst>
        </pc:spChg>
        <pc:spChg chg="add">
          <ac:chgData name="Brad Jones (2219978)" userId="S::2219978@student.uwtsd.ac.uk::9c886b9c-23e6-4d87-9cdd-70f69f6f190b" providerId="AD" clId="Web-{070420EC-4966-1FE2-5A00-BBEC7EFC7242}" dt="2025-03-14T22:02:37.523" v="17"/>
          <ac:spMkLst>
            <pc:docMk/>
            <pc:sldMk cId="109857222" sldId="256"/>
            <ac:spMk id="11" creationId="{95D2C779-8883-4E5F-A170-0F464918C1B7}"/>
          </ac:spMkLst>
        </pc:spChg>
        <pc:picChg chg="add">
          <ac:chgData name="Brad Jones (2219978)" userId="S::2219978@student.uwtsd.ac.uk::9c886b9c-23e6-4d87-9cdd-70f69f6f190b" providerId="AD" clId="Web-{070420EC-4966-1FE2-5A00-BBEC7EFC7242}" dt="2025-03-14T22:02:37.523" v="17"/>
          <ac:picMkLst>
            <pc:docMk/>
            <pc:sldMk cId="109857222" sldId="256"/>
            <ac:picMk id="4" creationId="{978BA6D7-D37D-2EB7-411E-FA7DC58CD321}"/>
          </ac:picMkLst>
        </pc:picChg>
        <pc:cxnChg chg="add">
          <ac:chgData name="Brad Jones (2219978)" userId="S::2219978@student.uwtsd.ac.uk::9c886b9c-23e6-4d87-9cdd-70f69f6f190b" providerId="AD" clId="Web-{070420EC-4966-1FE2-5A00-BBEC7EFC7242}" dt="2025-03-14T22:02:37.523" v="17"/>
          <ac:cxnSpMkLst>
            <pc:docMk/>
            <pc:sldMk cId="109857222" sldId="256"/>
            <ac:cxnSpMk id="13" creationId="{BD96A694-258D-4418-A83C-B9BA72FD44B8}"/>
          </ac:cxnSpMkLst>
        </pc:cxnChg>
      </pc:sldChg>
      <pc:sldChg chg="addSp delSp modSp new mod setBg setClrOvrMap">
        <pc:chgData name="Brad Jones (2219978)" userId="S::2219978@student.uwtsd.ac.uk::9c886b9c-23e6-4d87-9cdd-70f69f6f190b" providerId="AD" clId="Web-{070420EC-4966-1FE2-5A00-BBEC7EFC7242}" dt="2025-03-14T23:53:20.711" v="4829"/>
        <pc:sldMkLst>
          <pc:docMk/>
          <pc:sldMk cId="885809101" sldId="257"/>
        </pc:sldMkLst>
        <pc:spChg chg="mod">
          <ac:chgData name="Brad Jones (2219978)" userId="S::2219978@student.uwtsd.ac.uk::9c886b9c-23e6-4d87-9cdd-70f69f6f190b" providerId="AD" clId="Web-{070420EC-4966-1FE2-5A00-BBEC7EFC7242}" dt="2025-03-14T23:53:20.711" v="4829"/>
          <ac:spMkLst>
            <pc:docMk/>
            <pc:sldMk cId="885809101" sldId="257"/>
            <ac:spMk id="2" creationId="{22688DF1-8DD6-A772-3A0A-734EC4C8F0C8}"/>
          </ac:spMkLst>
        </pc:spChg>
        <pc:spChg chg="add del">
          <ac:chgData name="Brad Jones (2219978)" userId="S::2219978@student.uwtsd.ac.uk::9c886b9c-23e6-4d87-9cdd-70f69f6f190b" providerId="AD" clId="Web-{070420EC-4966-1FE2-5A00-BBEC7EFC7242}" dt="2025-03-14T22:03:53.885" v="39"/>
          <ac:spMkLst>
            <pc:docMk/>
            <pc:sldMk cId="885809101" sldId="257"/>
            <ac:spMk id="3" creationId="{A464E283-B0EC-CA09-BF54-7DFA9513AF2A}"/>
          </ac:spMkLst>
        </pc:spChg>
        <pc:spChg chg="add del mod">
          <ac:chgData name="Brad Jones (2219978)" userId="S::2219978@student.uwtsd.ac.uk::9c886b9c-23e6-4d87-9cdd-70f69f6f190b" providerId="AD" clId="Web-{070420EC-4966-1FE2-5A00-BBEC7EFC7242}" dt="2025-03-14T22:14:40.444" v="402"/>
          <ac:spMkLst>
            <pc:docMk/>
            <pc:sldMk cId="885809101" sldId="257"/>
            <ac:spMk id="4" creationId="{F5986165-3FCC-F878-FE0E-69EE5413B99F}"/>
          </ac:spMkLst>
        </pc:spChg>
        <pc:spChg chg="add del">
          <ac:chgData name="Brad Jones (2219978)" userId="S::2219978@student.uwtsd.ac.uk::9c886b9c-23e6-4d87-9cdd-70f69f6f190b" providerId="AD" clId="Web-{070420EC-4966-1FE2-5A00-BBEC7EFC7242}" dt="2025-03-14T22:03:45.776" v="36"/>
          <ac:spMkLst>
            <pc:docMk/>
            <pc:sldMk cId="885809101" sldId="257"/>
            <ac:spMk id="12" creationId="{DEF92653-5D6D-47E6-8744-0DAF76E049C4}"/>
          </ac:spMkLst>
        </pc:spChg>
        <pc:spChg chg="add del">
          <ac:chgData name="Brad Jones (2219978)" userId="S::2219978@student.uwtsd.ac.uk::9c886b9c-23e6-4d87-9cdd-70f69f6f190b" providerId="AD" clId="Web-{070420EC-4966-1FE2-5A00-BBEC7EFC7242}" dt="2025-03-14T22:03:53.870" v="38"/>
          <ac:spMkLst>
            <pc:docMk/>
            <pc:sldMk cId="885809101" sldId="257"/>
            <ac:spMk id="13" creationId="{33E93247-6229-44AB-A550-739E971E690B}"/>
          </ac:spMkLst>
        </pc:spChg>
        <pc:spChg chg="add del">
          <ac:chgData name="Brad Jones (2219978)" userId="S::2219978@student.uwtsd.ac.uk::9c886b9c-23e6-4d87-9cdd-70f69f6f190b" providerId="AD" clId="Web-{070420EC-4966-1FE2-5A00-BBEC7EFC7242}" dt="2025-03-14T22:03:53.870" v="38"/>
          <ac:spMkLst>
            <pc:docMk/>
            <pc:sldMk cId="885809101" sldId="257"/>
            <ac:spMk id="15" creationId="{6BB6B482-ACCA-4938-8AEA-49D525C17221}"/>
          </ac:spMkLst>
        </pc:spChg>
        <pc:spChg chg="add del">
          <ac:chgData name="Brad Jones (2219978)" userId="S::2219978@student.uwtsd.ac.uk::9c886b9c-23e6-4d87-9cdd-70f69f6f190b" providerId="AD" clId="Web-{070420EC-4966-1FE2-5A00-BBEC7EFC7242}" dt="2025-03-14T22:10:33.324" v="245"/>
          <ac:spMkLst>
            <pc:docMk/>
            <pc:sldMk cId="885809101" sldId="257"/>
            <ac:spMk id="19" creationId="{5F710FDB-0919-493E-8539-8240C23F1EB2}"/>
          </ac:spMkLst>
        </pc:spChg>
        <pc:spChg chg="add del mod">
          <ac:chgData name="Brad Jones (2219978)" userId="S::2219978@student.uwtsd.ac.uk::9c886b9c-23e6-4d87-9cdd-70f69f6f190b" providerId="AD" clId="Web-{070420EC-4966-1FE2-5A00-BBEC7EFC7242}" dt="2025-03-14T23:53:20.711" v="4829"/>
          <ac:spMkLst>
            <pc:docMk/>
            <pc:sldMk cId="885809101" sldId="257"/>
            <ac:spMk id="20" creationId="{A464E283-B0EC-CA09-BF54-7DFA9513AF2A}"/>
          </ac:spMkLst>
        </pc:spChg>
        <pc:spChg chg="add del">
          <ac:chgData name="Brad Jones (2219978)" userId="S::2219978@student.uwtsd.ac.uk::9c886b9c-23e6-4d87-9cdd-70f69f6f190b" providerId="AD" clId="Web-{070420EC-4966-1FE2-5A00-BBEC7EFC7242}" dt="2025-03-14T22:10:30.074" v="242"/>
          <ac:spMkLst>
            <pc:docMk/>
            <pc:sldMk cId="885809101" sldId="257"/>
            <ac:spMk id="26" creationId="{5F710FDB-0919-493E-8539-8240C23F1EB2}"/>
          </ac:spMkLst>
        </pc:spChg>
        <pc:spChg chg="add del">
          <ac:chgData name="Brad Jones (2219978)" userId="S::2219978@student.uwtsd.ac.uk::9c886b9c-23e6-4d87-9cdd-70f69f6f190b" providerId="AD" clId="Web-{070420EC-4966-1FE2-5A00-BBEC7EFC7242}" dt="2025-03-14T22:10:33.308" v="244"/>
          <ac:spMkLst>
            <pc:docMk/>
            <pc:sldMk cId="885809101" sldId="257"/>
            <ac:spMk id="31" creationId="{5F710FDB-0919-493E-8539-8240C23F1EB2}"/>
          </ac:spMkLst>
        </pc:spChg>
        <pc:spChg chg="add del">
          <ac:chgData name="Brad Jones (2219978)" userId="S::2219978@student.uwtsd.ac.uk::9c886b9c-23e6-4d87-9cdd-70f69f6f190b" providerId="AD" clId="Web-{070420EC-4966-1FE2-5A00-BBEC7EFC7242}" dt="2025-03-14T22:14:52.554" v="404"/>
          <ac:spMkLst>
            <pc:docMk/>
            <pc:sldMk cId="885809101" sldId="257"/>
            <ac:spMk id="34" creationId="{5F710FDB-0919-493E-8539-8240C23F1EB2}"/>
          </ac:spMkLst>
        </pc:spChg>
        <pc:spChg chg="add del">
          <ac:chgData name="Brad Jones (2219978)" userId="S::2219978@student.uwtsd.ac.uk::9c886b9c-23e6-4d87-9cdd-70f69f6f190b" providerId="AD" clId="Web-{070420EC-4966-1FE2-5A00-BBEC7EFC7242}" dt="2025-03-14T23:53:20.711" v="4829"/>
          <ac:spMkLst>
            <pc:docMk/>
            <pc:sldMk cId="885809101" sldId="257"/>
            <ac:spMk id="41" creationId="{5F710FDB-0919-493E-8539-8240C23F1EB2}"/>
          </ac:spMkLst>
        </pc:spChg>
        <pc:spChg chg="add">
          <ac:chgData name="Brad Jones (2219978)" userId="S::2219978@student.uwtsd.ac.uk::9c886b9c-23e6-4d87-9cdd-70f69f6f190b" providerId="AD" clId="Web-{070420EC-4966-1FE2-5A00-BBEC7EFC7242}" dt="2025-03-14T23:53:20.711" v="4829"/>
          <ac:spMkLst>
            <pc:docMk/>
            <pc:sldMk cId="885809101" sldId="257"/>
            <ac:spMk id="49" creationId="{985184E4-C93A-4E34-8365-1886AAC5DE60}"/>
          </ac:spMkLst>
        </pc:spChg>
        <pc:graphicFrameChg chg="add">
          <ac:chgData name="Brad Jones (2219978)" userId="S::2219978@student.uwtsd.ac.uk::9c886b9c-23e6-4d87-9cdd-70f69f6f190b" providerId="AD" clId="Web-{070420EC-4966-1FE2-5A00-BBEC7EFC7242}" dt="2025-03-14T23:53:20.711" v="4829"/>
          <ac:graphicFrameMkLst>
            <pc:docMk/>
            <pc:sldMk cId="885809101" sldId="257"/>
            <ac:graphicFrameMk id="45" creationId="{F40EFF42-6EA5-5010-A8DC-527CB6782BA7}"/>
          </ac:graphicFrameMkLst>
        </pc:graphicFrameChg>
        <pc:picChg chg="add del">
          <ac:chgData name="Brad Jones (2219978)" userId="S::2219978@student.uwtsd.ac.uk::9c886b9c-23e6-4d87-9cdd-70f69f6f190b" providerId="AD" clId="Web-{070420EC-4966-1FE2-5A00-BBEC7EFC7242}" dt="2025-03-14T22:03:53.870" v="38"/>
          <ac:picMkLst>
            <pc:docMk/>
            <pc:sldMk cId="885809101" sldId="257"/>
            <ac:picMk id="5" creationId="{6140D0F2-C4BF-F6F0-16E6-1FB78E058A65}"/>
          </ac:picMkLst>
        </pc:picChg>
        <pc:cxnChg chg="add del">
          <ac:chgData name="Brad Jones (2219978)" userId="S::2219978@student.uwtsd.ac.uk::9c886b9c-23e6-4d87-9cdd-70f69f6f190b" providerId="AD" clId="Web-{070420EC-4966-1FE2-5A00-BBEC7EFC7242}" dt="2025-03-14T22:03:45.776" v="36"/>
          <ac:cxnSpMkLst>
            <pc:docMk/>
            <pc:sldMk cId="885809101" sldId="257"/>
            <ac:cxnSpMk id="8" creationId="{F64F9B95-9045-48D2-B9F3-2927E98F54AA}"/>
          </ac:cxnSpMkLst>
        </pc:cxnChg>
        <pc:cxnChg chg="add del">
          <ac:chgData name="Brad Jones (2219978)" userId="S::2219978@student.uwtsd.ac.uk::9c886b9c-23e6-4d87-9cdd-70f69f6f190b" providerId="AD" clId="Web-{070420EC-4966-1FE2-5A00-BBEC7EFC7242}" dt="2025-03-14T22:03:53.870" v="38"/>
          <ac:cxnSpMkLst>
            <pc:docMk/>
            <pc:sldMk cId="885809101" sldId="257"/>
            <ac:cxnSpMk id="9" creationId="{F64F9B95-9045-48D2-B9F3-2927E98F54AA}"/>
          </ac:cxnSpMkLst>
        </pc:cxnChg>
        <pc:cxnChg chg="add del">
          <ac:chgData name="Brad Jones (2219978)" userId="S::2219978@student.uwtsd.ac.uk::9c886b9c-23e6-4d87-9cdd-70f69f6f190b" providerId="AD" clId="Web-{070420EC-4966-1FE2-5A00-BBEC7EFC7242}" dt="2025-03-14T22:03:45.776" v="36"/>
          <ac:cxnSpMkLst>
            <pc:docMk/>
            <pc:sldMk cId="885809101" sldId="257"/>
            <ac:cxnSpMk id="10" creationId="{085AA86F-6A4D-4BCB-A045-D992CDC2959B}"/>
          </ac:cxnSpMkLst>
        </pc:cxnChg>
        <pc:cxnChg chg="add del">
          <ac:chgData name="Brad Jones (2219978)" userId="S::2219978@student.uwtsd.ac.uk::9c886b9c-23e6-4d87-9cdd-70f69f6f190b" providerId="AD" clId="Web-{070420EC-4966-1FE2-5A00-BBEC7EFC7242}" dt="2025-03-14T22:03:53.870" v="38"/>
          <ac:cxnSpMkLst>
            <pc:docMk/>
            <pc:sldMk cId="885809101" sldId="257"/>
            <ac:cxnSpMk id="11" creationId="{085AA86F-6A4D-4BCB-A045-D992CDC2959B}"/>
          </ac:cxnSpMkLst>
        </pc:cxnChg>
        <pc:cxnChg chg="add del">
          <ac:chgData name="Brad Jones (2219978)" userId="S::2219978@student.uwtsd.ac.uk::9c886b9c-23e6-4d87-9cdd-70f69f6f190b" providerId="AD" clId="Web-{070420EC-4966-1FE2-5A00-BBEC7EFC7242}" dt="2025-03-14T22:03:45.776" v="36"/>
          <ac:cxnSpMkLst>
            <pc:docMk/>
            <pc:sldMk cId="885809101" sldId="257"/>
            <ac:cxnSpMk id="14" creationId="{9CA98CE3-81A7-4FFE-A047-9AA65998D877}"/>
          </ac:cxnSpMkLst>
        </pc:cxnChg>
        <pc:cxnChg chg="add del">
          <ac:chgData name="Brad Jones (2219978)" userId="S::2219978@student.uwtsd.ac.uk::9c886b9c-23e6-4d87-9cdd-70f69f6f190b" providerId="AD" clId="Web-{070420EC-4966-1FE2-5A00-BBEC7EFC7242}" dt="2025-03-14T22:03:45.776" v="36"/>
          <ac:cxnSpMkLst>
            <pc:docMk/>
            <pc:sldMk cId="885809101" sldId="257"/>
            <ac:cxnSpMk id="16" creationId="{18D91C2B-BDB9-49BE-9C44-E0CFE597ABFE}"/>
          </ac:cxnSpMkLst>
        </pc:cxnChg>
        <pc:cxnChg chg="add del">
          <ac:chgData name="Brad Jones (2219978)" userId="S::2219978@student.uwtsd.ac.uk::9c886b9c-23e6-4d87-9cdd-70f69f6f190b" providerId="AD" clId="Web-{070420EC-4966-1FE2-5A00-BBEC7EFC7242}" dt="2025-03-14T22:03:53.870" v="38"/>
          <ac:cxnSpMkLst>
            <pc:docMk/>
            <pc:sldMk cId="885809101" sldId="257"/>
            <ac:cxnSpMk id="17" creationId="{EE2E603F-4A95-4FE8-BB06-211DFD75DBEF}"/>
          </ac:cxnSpMkLst>
        </pc:cxnChg>
        <pc:cxnChg chg="add del">
          <ac:chgData name="Brad Jones (2219978)" userId="S::2219978@student.uwtsd.ac.uk::9c886b9c-23e6-4d87-9cdd-70f69f6f190b" providerId="AD" clId="Web-{070420EC-4966-1FE2-5A00-BBEC7EFC7242}" dt="2025-03-14T22:10:33.324" v="245"/>
          <ac:cxnSpMkLst>
            <pc:docMk/>
            <pc:sldMk cId="885809101" sldId="257"/>
            <ac:cxnSpMk id="21" creationId="{0AFF0B6C-73E2-4B40-9280-938C14922C87}"/>
          </ac:cxnSpMkLst>
        </pc:cxnChg>
        <pc:cxnChg chg="add del">
          <ac:chgData name="Brad Jones (2219978)" userId="S::2219978@student.uwtsd.ac.uk::9c886b9c-23e6-4d87-9cdd-70f69f6f190b" providerId="AD" clId="Web-{070420EC-4966-1FE2-5A00-BBEC7EFC7242}" dt="2025-03-14T22:10:30.074" v="242"/>
          <ac:cxnSpMkLst>
            <pc:docMk/>
            <pc:sldMk cId="885809101" sldId="257"/>
            <ac:cxnSpMk id="28" creationId="{F9EFE17E-B5DA-47FC-A72C-F0C7C86495CC}"/>
          </ac:cxnSpMkLst>
        </pc:cxnChg>
        <pc:cxnChg chg="add del">
          <ac:chgData name="Brad Jones (2219978)" userId="S::2219978@student.uwtsd.ac.uk::9c886b9c-23e6-4d87-9cdd-70f69f6f190b" providerId="AD" clId="Web-{070420EC-4966-1FE2-5A00-BBEC7EFC7242}" dt="2025-03-14T22:10:33.308" v="244"/>
          <ac:cxnSpMkLst>
            <pc:docMk/>
            <pc:sldMk cId="885809101" sldId="257"/>
            <ac:cxnSpMk id="30" creationId="{872AE332-6ACA-45BE-875F-91A291D4A40D}"/>
          </ac:cxnSpMkLst>
        </pc:cxnChg>
        <pc:cxnChg chg="add del">
          <ac:chgData name="Brad Jones (2219978)" userId="S::2219978@student.uwtsd.ac.uk::9c886b9c-23e6-4d87-9cdd-70f69f6f190b" providerId="AD" clId="Web-{070420EC-4966-1FE2-5A00-BBEC7EFC7242}" dt="2025-03-14T22:10:33.308" v="244"/>
          <ac:cxnSpMkLst>
            <pc:docMk/>
            <pc:sldMk cId="885809101" sldId="257"/>
            <ac:cxnSpMk id="32" creationId="{22F20000-FD86-48F6-9363-FEC90C932DCD}"/>
          </ac:cxnSpMkLst>
        </pc:cxnChg>
        <pc:cxnChg chg="add del">
          <ac:chgData name="Brad Jones (2219978)" userId="S::2219978@student.uwtsd.ac.uk::9c886b9c-23e6-4d87-9cdd-70f69f6f190b" providerId="AD" clId="Web-{070420EC-4966-1FE2-5A00-BBEC7EFC7242}" dt="2025-03-14T22:14:52.554" v="404"/>
          <ac:cxnSpMkLst>
            <pc:docMk/>
            <pc:sldMk cId="885809101" sldId="257"/>
            <ac:cxnSpMk id="35" creationId="{22F20000-FD86-48F6-9363-FEC90C932DCD}"/>
          </ac:cxnSpMkLst>
        </pc:cxnChg>
        <pc:cxnChg chg="add del">
          <ac:chgData name="Brad Jones (2219978)" userId="S::2219978@student.uwtsd.ac.uk::9c886b9c-23e6-4d87-9cdd-70f69f6f190b" providerId="AD" clId="Web-{070420EC-4966-1FE2-5A00-BBEC7EFC7242}" dt="2025-03-14T22:14:52.554" v="404"/>
          <ac:cxnSpMkLst>
            <pc:docMk/>
            <pc:sldMk cId="885809101" sldId="257"/>
            <ac:cxnSpMk id="36" creationId="{872AE332-6ACA-45BE-875F-91A291D4A40D}"/>
          </ac:cxnSpMkLst>
        </pc:cxnChg>
        <pc:cxnChg chg="add del">
          <ac:chgData name="Brad Jones (2219978)" userId="S::2219978@student.uwtsd.ac.uk::9c886b9c-23e6-4d87-9cdd-70f69f6f190b" providerId="AD" clId="Web-{070420EC-4966-1FE2-5A00-BBEC7EFC7242}" dt="2025-03-14T23:53:20.711" v="4829"/>
          <ac:cxnSpMkLst>
            <pc:docMk/>
            <pc:sldMk cId="885809101" sldId="257"/>
            <ac:cxnSpMk id="43" creationId="{0AFF0B6C-73E2-4B40-9280-938C14922C87}"/>
          </ac:cxnSpMkLst>
        </pc:cxnChg>
        <pc:cxnChg chg="add">
          <ac:chgData name="Brad Jones (2219978)" userId="S::2219978@student.uwtsd.ac.uk::9c886b9c-23e6-4d87-9cdd-70f69f6f190b" providerId="AD" clId="Web-{070420EC-4966-1FE2-5A00-BBEC7EFC7242}" dt="2025-03-14T23:53:20.711" v="4829"/>
          <ac:cxnSpMkLst>
            <pc:docMk/>
            <pc:sldMk cId="885809101" sldId="257"/>
            <ac:cxnSpMk id="51" creationId="{8AB0D40B-37F7-4F1F-B956-AFC12066ABE3}"/>
          </ac:cxnSpMkLst>
        </pc:cxnChg>
      </pc:sldChg>
      <pc:sldChg chg="addSp delSp modSp new mod setBg">
        <pc:chgData name="Brad Jones (2219978)" userId="S::2219978@student.uwtsd.ac.uk::9c886b9c-23e6-4d87-9cdd-70f69f6f190b" providerId="AD" clId="Web-{070420EC-4966-1FE2-5A00-BBEC7EFC7242}" dt="2025-03-14T23:53:29.930" v="4830"/>
        <pc:sldMkLst>
          <pc:docMk/>
          <pc:sldMk cId="2911006552" sldId="258"/>
        </pc:sldMkLst>
        <pc:spChg chg="mod">
          <ac:chgData name="Brad Jones (2219978)" userId="S::2219978@student.uwtsd.ac.uk::9c886b9c-23e6-4d87-9cdd-70f69f6f190b" providerId="AD" clId="Web-{070420EC-4966-1FE2-5A00-BBEC7EFC7242}" dt="2025-03-14T23:53:29.930" v="4830"/>
          <ac:spMkLst>
            <pc:docMk/>
            <pc:sldMk cId="2911006552" sldId="258"/>
            <ac:spMk id="2" creationId="{FB403DD7-24D4-CCB2-61AB-F95894311A81}"/>
          </ac:spMkLst>
        </pc:spChg>
        <pc:spChg chg="del mod">
          <ac:chgData name="Brad Jones (2219978)" userId="S::2219978@student.uwtsd.ac.uk::9c886b9c-23e6-4d87-9cdd-70f69f6f190b" providerId="AD" clId="Web-{070420EC-4966-1FE2-5A00-BBEC7EFC7242}" dt="2025-03-14T23:53:29.930" v="4830"/>
          <ac:spMkLst>
            <pc:docMk/>
            <pc:sldMk cId="2911006552" sldId="258"/>
            <ac:spMk id="3" creationId="{B97AC4B4-EB22-AC40-431C-0FD5B42AF139}"/>
          </ac:spMkLst>
        </pc:spChg>
        <pc:spChg chg="add">
          <ac:chgData name="Brad Jones (2219978)" userId="S::2219978@student.uwtsd.ac.uk::9c886b9c-23e6-4d87-9cdd-70f69f6f190b" providerId="AD" clId="Web-{070420EC-4966-1FE2-5A00-BBEC7EFC7242}" dt="2025-03-14T23:53:29.930" v="4830"/>
          <ac:spMkLst>
            <pc:docMk/>
            <pc:sldMk cId="2911006552" sldId="258"/>
            <ac:spMk id="9" creationId="{F68B2C62-7648-4430-90D5-AE0F252AF113}"/>
          </ac:spMkLst>
        </pc:spChg>
        <pc:graphicFrameChg chg="add">
          <ac:chgData name="Brad Jones (2219978)" userId="S::2219978@student.uwtsd.ac.uk::9c886b9c-23e6-4d87-9cdd-70f69f6f190b" providerId="AD" clId="Web-{070420EC-4966-1FE2-5A00-BBEC7EFC7242}" dt="2025-03-14T23:53:29.930" v="4830"/>
          <ac:graphicFrameMkLst>
            <pc:docMk/>
            <pc:sldMk cId="2911006552" sldId="258"/>
            <ac:graphicFrameMk id="5" creationId="{8F3EC975-F2FD-338A-8578-6868B51C2A45}"/>
          </ac:graphicFrameMkLst>
        </pc:graphicFrameChg>
        <pc:cxnChg chg="add">
          <ac:chgData name="Brad Jones (2219978)" userId="S::2219978@student.uwtsd.ac.uk::9c886b9c-23e6-4d87-9cdd-70f69f6f190b" providerId="AD" clId="Web-{070420EC-4966-1FE2-5A00-BBEC7EFC7242}" dt="2025-03-14T23:53:29.930" v="4830"/>
          <ac:cxnSpMkLst>
            <pc:docMk/>
            <pc:sldMk cId="2911006552" sldId="258"/>
            <ac:cxnSpMk id="11" creationId="{AAD0195E-7F27-4D06-9427-0C121D721A14}"/>
          </ac:cxnSpMkLst>
        </pc:cxnChg>
        <pc:cxnChg chg="add">
          <ac:chgData name="Brad Jones (2219978)" userId="S::2219978@student.uwtsd.ac.uk::9c886b9c-23e6-4d87-9cdd-70f69f6f190b" providerId="AD" clId="Web-{070420EC-4966-1FE2-5A00-BBEC7EFC7242}" dt="2025-03-14T23:53:29.930" v="4830"/>
          <ac:cxnSpMkLst>
            <pc:docMk/>
            <pc:sldMk cId="2911006552" sldId="258"/>
            <ac:cxnSpMk id="13" creationId="{9D74C2FC-3228-4FC1-B97B-87AD35508D91}"/>
          </ac:cxnSpMkLst>
        </pc:cxnChg>
      </pc:sldChg>
      <pc:sldChg chg="addSp delSp modSp new mod setBg">
        <pc:chgData name="Brad Jones (2219978)" userId="S::2219978@student.uwtsd.ac.uk::9c886b9c-23e6-4d87-9cdd-70f69f6f190b" providerId="AD" clId="Web-{070420EC-4966-1FE2-5A00-BBEC7EFC7242}" dt="2025-03-14T22:33:05.858" v="870" actId="20577"/>
        <pc:sldMkLst>
          <pc:docMk/>
          <pc:sldMk cId="218052538" sldId="259"/>
        </pc:sldMkLst>
        <pc:spChg chg="mod ord">
          <ac:chgData name="Brad Jones (2219978)" userId="S::2219978@student.uwtsd.ac.uk::9c886b9c-23e6-4d87-9cdd-70f69f6f190b" providerId="AD" clId="Web-{070420EC-4966-1FE2-5A00-BBEC7EFC7242}" dt="2025-03-14T22:30:57.415" v="806"/>
          <ac:spMkLst>
            <pc:docMk/>
            <pc:sldMk cId="218052538" sldId="259"/>
            <ac:spMk id="2" creationId="{9DC2C8C1-7DA5-3BA3-D146-5C4496679E16}"/>
          </ac:spMkLst>
        </pc:spChg>
        <pc:spChg chg="del">
          <ac:chgData name="Brad Jones (2219978)" userId="S::2219978@student.uwtsd.ac.uk::9c886b9c-23e6-4d87-9cdd-70f69f6f190b" providerId="AD" clId="Web-{070420EC-4966-1FE2-5A00-BBEC7EFC7242}" dt="2025-03-14T22:24:26.805" v="632"/>
          <ac:spMkLst>
            <pc:docMk/>
            <pc:sldMk cId="218052538" sldId="259"/>
            <ac:spMk id="3" creationId="{48E65987-716A-0B2B-A032-7BB1567469D3}"/>
          </ac:spMkLst>
        </pc:spChg>
        <pc:spChg chg="add mod ord">
          <ac:chgData name="Brad Jones (2219978)" userId="S::2219978@student.uwtsd.ac.uk::9c886b9c-23e6-4d87-9cdd-70f69f6f190b" providerId="AD" clId="Web-{070420EC-4966-1FE2-5A00-BBEC7EFC7242}" dt="2025-03-14T22:33:05.858" v="870" actId="20577"/>
          <ac:spMkLst>
            <pc:docMk/>
            <pc:sldMk cId="218052538" sldId="259"/>
            <ac:spMk id="5" creationId="{5F0BD77B-C1CA-64E6-7260-6398424A5C1E}"/>
          </ac:spMkLst>
        </pc:spChg>
        <pc:spChg chg="add del">
          <ac:chgData name="Brad Jones (2219978)" userId="S::2219978@student.uwtsd.ac.uk::9c886b9c-23e6-4d87-9cdd-70f69f6f190b" providerId="AD" clId="Web-{070420EC-4966-1FE2-5A00-BBEC7EFC7242}" dt="2025-03-14T22:25:50.465" v="655"/>
          <ac:spMkLst>
            <pc:docMk/>
            <pc:sldMk cId="218052538" sldId="259"/>
            <ac:spMk id="14" creationId="{33E93247-6229-44AB-A550-739E971E690B}"/>
          </ac:spMkLst>
        </pc:spChg>
        <pc:spChg chg="add del">
          <ac:chgData name="Brad Jones (2219978)" userId="S::2219978@student.uwtsd.ac.uk::9c886b9c-23e6-4d87-9cdd-70f69f6f190b" providerId="AD" clId="Web-{070420EC-4966-1FE2-5A00-BBEC7EFC7242}" dt="2025-03-14T22:25:53.199" v="657"/>
          <ac:spMkLst>
            <pc:docMk/>
            <pc:sldMk cId="218052538" sldId="259"/>
            <ac:spMk id="21" creationId="{33E93247-6229-44AB-A550-739E971E690B}"/>
          </ac:spMkLst>
        </pc:spChg>
        <pc:spChg chg="add del">
          <ac:chgData name="Brad Jones (2219978)" userId="S::2219978@student.uwtsd.ac.uk::9c886b9c-23e6-4d87-9cdd-70f69f6f190b" providerId="AD" clId="Web-{070420EC-4966-1FE2-5A00-BBEC7EFC7242}" dt="2025-03-14T22:30:57.415" v="806"/>
          <ac:spMkLst>
            <pc:docMk/>
            <pc:sldMk cId="218052538" sldId="259"/>
            <ac:spMk id="26" creationId="{33E93247-6229-44AB-A550-739E971E690B}"/>
          </ac:spMkLst>
        </pc:spChg>
        <pc:spChg chg="add del">
          <ac:chgData name="Brad Jones (2219978)" userId="S::2219978@student.uwtsd.ac.uk::9c886b9c-23e6-4d87-9cdd-70f69f6f190b" providerId="AD" clId="Web-{070420EC-4966-1FE2-5A00-BBEC7EFC7242}" dt="2025-03-14T22:30:30.367" v="797"/>
          <ac:spMkLst>
            <pc:docMk/>
            <pc:sldMk cId="218052538" sldId="259"/>
            <ac:spMk id="32" creationId="{E53615EE-C559-4E03-999B-5477F1626FE5}"/>
          </ac:spMkLst>
        </pc:spChg>
        <pc:spChg chg="add del">
          <ac:chgData name="Brad Jones (2219978)" userId="S::2219978@student.uwtsd.ac.uk::9c886b9c-23e6-4d87-9cdd-70f69f6f190b" providerId="AD" clId="Web-{070420EC-4966-1FE2-5A00-BBEC7EFC7242}" dt="2025-03-14T22:30:32.680" v="799"/>
          <ac:spMkLst>
            <pc:docMk/>
            <pc:sldMk cId="218052538" sldId="259"/>
            <ac:spMk id="38" creationId="{E53615EE-C559-4E03-999B-5477F1626FE5}"/>
          </ac:spMkLst>
        </pc:spChg>
        <pc:spChg chg="add del">
          <ac:chgData name="Brad Jones (2219978)" userId="S::2219978@student.uwtsd.ac.uk::9c886b9c-23e6-4d87-9cdd-70f69f6f190b" providerId="AD" clId="Web-{070420EC-4966-1FE2-5A00-BBEC7EFC7242}" dt="2025-03-14T22:30:34.961" v="801"/>
          <ac:spMkLst>
            <pc:docMk/>
            <pc:sldMk cId="218052538" sldId="259"/>
            <ac:spMk id="42" creationId="{5FEC7A34-539B-4949-BC75-F49D5FFC93A2}"/>
          </ac:spMkLst>
        </pc:spChg>
        <pc:spChg chg="add del">
          <ac:chgData name="Brad Jones (2219978)" userId="S::2219978@student.uwtsd.ac.uk::9c886b9c-23e6-4d87-9cdd-70f69f6f190b" providerId="AD" clId="Web-{070420EC-4966-1FE2-5A00-BBEC7EFC7242}" dt="2025-03-14T22:30:40.539" v="803"/>
          <ac:spMkLst>
            <pc:docMk/>
            <pc:sldMk cId="218052538" sldId="259"/>
            <ac:spMk id="46" creationId="{E53615EE-C559-4E03-999B-5477F1626FE5}"/>
          </ac:spMkLst>
        </pc:spChg>
        <pc:spChg chg="add del">
          <ac:chgData name="Brad Jones (2219978)" userId="S::2219978@student.uwtsd.ac.uk::9c886b9c-23e6-4d87-9cdd-70f69f6f190b" providerId="AD" clId="Web-{070420EC-4966-1FE2-5A00-BBEC7EFC7242}" dt="2025-03-14T22:30:57.399" v="805"/>
          <ac:spMkLst>
            <pc:docMk/>
            <pc:sldMk cId="218052538" sldId="259"/>
            <ac:spMk id="49" creationId="{E49D7415-2F11-44C2-B6AA-13A25B6814B9}"/>
          </ac:spMkLst>
        </pc:spChg>
        <pc:spChg chg="add">
          <ac:chgData name="Brad Jones (2219978)" userId="S::2219978@student.uwtsd.ac.uk::9c886b9c-23e6-4d87-9cdd-70f69f6f190b" providerId="AD" clId="Web-{070420EC-4966-1FE2-5A00-BBEC7EFC7242}" dt="2025-03-14T22:30:57.415" v="806"/>
          <ac:spMkLst>
            <pc:docMk/>
            <pc:sldMk cId="218052538" sldId="259"/>
            <ac:spMk id="52" creationId="{E53615EE-C559-4E03-999B-5477F1626FE5}"/>
          </ac:spMkLst>
        </pc:spChg>
        <pc:picChg chg="add mod ord modCrop">
          <ac:chgData name="Brad Jones (2219978)" userId="S::2219978@student.uwtsd.ac.uk::9c886b9c-23e6-4d87-9cdd-70f69f6f190b" providerId="AD" clId="Web-{070420EC-4966-1FE2-5A00-BBEC7EFC7242}" dt="2025-03-14T22:31:27.666" v="814" actId="14100"/>
          <ac:picMkLst>
            <pc:docMk/>
            <pc:sldMk cId="218052538" sldId="259"/>
            <ac:picMk id="4" creationId="{A2EC7F89-A799-6374-F62D-53C1693F2D1B}"/>
          </ac:picMkLst>
        </pc:picChg>
        <pc:picChg chg="add mod modCrop">
          <ac:chgData name="Brad Jones (2219978)" userId="S::2219978@student.uwtsd.ac.uk::9c886b9c-23e6-4d87-9cdd-70f69f6f190b" providerId="AD" clId="Web-{070420EC-4966-1FE2-5A00-BBEC7EFC7242}" dt="2025-03-14T22:31:23.025" v="813" actId="14100"/>
          <ac:picMkLst>
            <pc:docMk/>
            <pc:sldMk cId="218052538" sldId="259"/>
            <ac:picMk id="6" creationId="{01C43F6C-4C11-0EE8-B9EA-AC68BC60CB6C}"/>
          </ac:picMkLst>
        </pc:picChg>
        <pc:cxnChg chg="add del">
          <ac:chgData name="Brad Jones (2219978)" userId="S::2219978@student.uwtsd.ac.uk::9c886b9c-23e6-4d87-9cdd-70f69f6f190b" providerId="AD" clId="Web-{070420EC-4966-1FE2-5A00-BBEC7EFC7242}" dt="2025-03-14T22:25:50.465" v="655"/>
          <ac:cxnSpMkLst>
            <pc:docMk/>
            <pc:sldMk cId="218052538" sldId="259"/>
            <ac:cxnSpMk id="10" creationId="{F64F9B95-9045-48D2-B9F3-2927E98F54AA}"/>
          </ac:cxnSpMkLst>
        </pc:cxnChg>
        <pc:cxnChg chg="add del">
          <ac:chgData name="Brad Jones (2219978)" userId="S::2219978@student.uwtsd.ac.uk::9c886b9c-23e6-4d87-9cdd-70f69f6f190b" providerId="AD" clId="Web-{070420EC-4966-1FE2-5A00-BBEC7EFC7242}" dt="2025-03-14T22:25:50.465" v="655"/>
          <ac:cxnSpMkLst>
            <pc:docMk/>
            <pc:sldMk cId="218052538" sldId="259"/>
            <ac:cxnSpMk id="12" creationId="{085AA86F-6A4D-4BCB-A045-D992CDC2959B}"/>
          </ac:cxnSpMkLst>
        </pc:cxnChg>
        <pc:cxnChg chg="add del">
          <ac:chgData name="Brad Jones (2219978)" userId="S::2219978@student.uwtsd.ac.uk::9c886b9c-23e6-4d87-9cdd-70f69f6f190b" providerId="AD" clId="Web-{070420EC-4966-1FE2-5A00-BBEC7EFC7242}" dt="2025-03-14T22:25:50.465" v="655"/>
          <ac:cxnSpMkLst>
            <pc:docMk/>
            <pc:sldMk cId="218052538" sldId="259"/>
            <ac:cxnSpMk id="16" creationId="{F7491F31-6557-2984-60B7-24907747D89D}"/>
          </ac:cxnSpMkLst>
        </pc:cxnChg>
        <pc:cxnChg chg="add del">
          <ac:chgData name="Brad Jones (2219978)" userId="S::2219978@student.uwtsd.ac.uk::9c886b9c-23e6-4d87-9cdd-70f69f6f190b" providerId="AD" clId="Web-{070420EC-4966-1FE2-5A00-BBEC7EFC7242}" dt="2025-03-14T22:25:53.199" v="657"/>
          <ac:cxnSpMkLst>
            <pc:docMk/>
            <pc:sldMk cId="218052538" sldId="259"/>
            <ac:cxnSpMk id="18" creationId="{D7CC41EB-2D81-4303-9171-6401B388BA35}"/>
          </ac:cxnSpMkLst>
        </pc:cxnChg>
        <pc:cxnChg chg="add del">
          <ac:chgData name="Brad Jones (2219978)" userId="S::2219978@student.uwtsd.ac.uk::9c886b9c-23e6-4d87-9cdd-70f69f6f190b" providerId="AD" clId="Web-{070420EC-4966-1FE2-5A00-BBEC7EFC7242}" dt="2025-03-14T22:25:53.199" v="657"/>
          <ac:cxnSpMkLst>
            <pc:docMk/>
            <pc:sldMk cId="218052538" sldId="259"/>
            <ac:cxnSpMk id="19" creationId="{F64F9B95-9045-48D2-B9F3-2927E98F54AA}"/>
          </ac:cxnSpMkLst>
        </pc:cxnChg>
        <pc:cxnChg chg="add del">
          <ac:chgData name="Brad Jones (2219978)" userId="S::2219978@student.uwtsd.ac.uk::9c886b9c-23e6-4d87-9cdd-70f69f6f190b" providerId="AD" clId="Web-{070420EC-4966-1FE2-5A00-BBEC7EFC7242}" dt="2025-03-14T22:25:53.199" v="657"/>
          <ac:cxnSpMkLst>
            <pc:docMk/>
            <pc:sldMk cId="218052538" sldId="259"/>
            <ac:cxnSpMk id="20" creationId="{085AA86F-6A4D-4BCB-A045-D992CDC2959B}"/>
          </ac:cxnSpMkLst>
        </pc:cxnChg>
        <pc:cxnChg chg="add del">
          <ac:chgData name="Brad Jones (2219978)" userId="S::2219978@student.uwtsd.ac.uk::9c886b9c-23e6-4d87-9cdd-70f69f6f190b" providerId="AD" clId="Web-{070420EC-4966-1FE2-5A00-BBEC7EFC7242}" dt="2025-03-14T22:25:53.199" v="657"/>
          <ac:cxnSpMkLst>
            <pc:docMk/>
            <pc:sldMk cId="218052538" sldId="259"/>
            <ac:cxnSpMk id="22" creationId="{EE2E603F-4A95-4FE8-BB06-211DFD75DBEF}"/>
          </ac:cxnSpMkLst>
        </pc:cxnChg>
        <pc:cxnChg chg="add del">
          <ac:chgData name="Brad Jones (2219978)" userId="S::2219978@student.uwtsd.ac.uk::9c886b9c-23e6-4d87-9cdd-70f69f6f190b" providerId="AD" clId="Web-{070420EC-4966-1FE2-5A00-BBEC7EFC7242}" dt="2025-03-14T22:30:57.415" v="806"/>
          <ac:cxnSpMkLst>
            <pc:docMk/>
            <pc:sldMk cId="218052538" sldId="259"/>
            <ac:cxnSpMk id="24" creationId="{F64F9B95-9045-48D2-B9F3-2927E98F54AA}"/>
          </ac:cxnSpMkLst>
        </pc:cxnChg>
        <pc:cxnChg chg="add del">
          <ac:chgData name="Brad Jones (2219978)" userId="S::2219978@student.uwtsd.ac.uk::9c886b9c-23e6-4d87-9cdd-70f69f6f190b" providerId="AD" clId="Web-{070420EC-4966-1FE2-5A00-BBEC7EFC7242}" dt="2025-03-14T22:30:57.399" v="805"/>
          <ac:cxnSpMkLst>
            <pc:docMk/>
            <pc:sldMk cId="218052538" sldId="259"/>
            <ac:cxnSpMk id="25" creationId="{085AA86F-6A4D-4BCB-A045-D992CDC2959B}"/>
          </ac:cxnSpMkLst>
        </pc:cxnChg>
        <pc:cxnChg chg="add del">
          <ac:chgData name="Brad Jones (2219978)" userId="S::2219978@student.uwtsd.ac.uk::9c886b9c-23e6-4d87-9cdd-70f69f6f190b" providerId="AD" clId="Web-{070420EC-4966-1FE2-5A00-BBEC7EFC7242}" dt="2025-03-14T22:30:57.415" v="806"/>
          <ac:cxnSpMkLst>
            <pc:docMk/>
            <pc:sldMk cId="218052538" sldId="259"/>
            <ac:cxnSpMk id="27" creationId="{F9600FFC-92AF-4AD3-9595-B0E23476BD05}"/>
          </ac:cxnSpMkLst>
        </pc:cxnChg>
        <pc:cxnChg chg="add del">
          <ac:chgData name="Brad Jones (2219978)" userId="S::2219978@student.uwtsd.ac.uk::9c886b9c-23e6-4d87-9cdd-70f69f6f190b" providerId="AD" clId="Web-{070420EC-4966-1FE2-5A00-BBEC7EFC7242}" dt="2025-03-14T22:30:30.367" v="797"/>
          <ac:cxnSpMkLst>
            <pc:docMk/>
            <pc:sldMk cId="218052538" sldId="259"/>
            <ac:cxnSpMk id="34" creationId="{9AEDDB4C-6582-43D5-AF25-99F4AD3A1BDC}"/>
          </ac:cxnSpMkLst>
        </pc:cxnChg>
        <pc:cxnChg chg="add del">
          <ac:chgData name="Brad Jones (2219978)" userId="S::2219978@student.uwtsd.ac.uk::9c886b9c-23e6-4d87-9cdd-70f69f6f190b" providerId="AD" clId="Web-{070420EC-4966-1FE2-5A00-BBEC7EFC7242}" dt="2025-03-14T22:30:30.367" v="797"/>
          <ac:cxnSpMkLst>
            <pc:docMk/>
            <pc:sldMk cId="218052538" sldId="259"/>
            <ac:cxnSpMk id="36" creationId="{AB152A91-2920-4848-A8BC-B15DA32454FB}"/>
          </ac:cxnSpMkLst>
        </pc:cxnChg>
        <pc:cxnChg chg="add del">
          <ac:chgData name="Brad Jones (2219978)" userId="S::2219978@student.uwtsd.ac.uk::9c886b9c-23e6-4d87-9cdd-70f69f6f190b" providerId="AD" clId="Web-{070420EC-4966-1FE2-5A00-BBEC7EFC7242}" dt="2025-03-14T22:30:32.680" v="799"/>
          <ac:cxnSpMkLst>
            <pc:docMk/>
            <pc:sldMk cId="218052538" sldId="259"/>
            <ac:cxnSpMk id="39" creationId="{799A8EBD-049C-48E6-97ED-C9102D78FC79}"/>
          </ac:cxnSpMkLst>
        </pc:cxnChg>
        <pc:cxnChg chg="add del">
          <ac:chgData name="Brad Jones (2219978)" userId="S::2219978@student.uwtsd.ac.uk::9c886b9c-23e6-4d87-9cdd-70f69f6f190b" providerId="AD" clId="Web-{070420EC-4966-1FE2-5A00-BBEC7EFC7242}" dt="2025-03-14T22:30:32.680" v="799"/>
          <ac:cxnSpMkLst>
            <pc:docMk/>
            <pc:sldMk cId="218052538" sldId="259"/>
            <ac:cxnSpMk id="40" creationId="{07AB7C5C-C091-4C25-B1BD-93E2F6948C92}"/>
          </ac:cxnSpMkLst>
        </pc:cxnChg>
        <pc:cxnChg chg="add del">
          <ac:chgData name="Brad Jones (2219978)" userId="S::2219978@student.uwtsd.ac.uk::9c886b9c-23e6-4d87-9cdd-70f69f6f190b" providerId="AD" clId="Web-{070420EC-4966-1FE2-5A00-BBEC7EFC7242}" dt="2025-03-14T22:30:34.961" v="801"/>
          <ac:cxnSpMkLst>
            <pc:docMk/>
            <pc:sldMk cId="218052538" sldId="259"/>
            <ac:cxnSpMk id="43" creationId="{CA4B2C18-146D-48F9-BB98-D4E4D70A5A79}"/>
          </ac:cxnSpMkLst>
        </pc:cxnChg>
        <pc:cxnChg chg="add del">
          <ac:chgData name="Brad Jones (2219978)" userId="S::2219978@student.uwtsd.ac.uk::9c886b9c-23e6-4d87-9cdd-70f69f6f190b" providerId="AD" clId="Web-{070420EC-4966-1FE2-5A00-BBEC7EFC7242}" dt="2025-03-14T22:30:34.961" v="801"/>
          <ac:cxnSpMkLst>
            <pc:docMk/>
            <pc:sldMk cId="218052538" sldId="259"/>
            <ac:cxnSpMk id="44" creationId="{E51784B1-4DE1-43A3-95B9-A0EB6529F0B9}"/>
          </ac:cxnSpMkLst>
        </pc:cxnChg>
        <pc:cxnChg chg="add del">
          <ac:chgData name="Brad Jones (2219978)" userId="S::2219978@student.uwtsd.ac.uk::9c886b9c-23e6-4d87-9cdd-70f69f6f190b" providerId="AD" clId="Web-{070420EC-4966-1FE2-5A00-BBEC7EFC7242}" dt="2025-03-14T22:30:40.539" v="803"/>
          <ac:cxnSpMkLst>
            <pc:docMk/>
            <pc:sldMk cId="218052538" sldId="259"/>
            <ac:cxnSpMk id="47" creationId="{B43766AD-6614-4710-B2A4-7BB682EE3D66}"/>
          </ac:cxnSpMkLst>
        </pc:cxnChg>
        <pc:cxnChg chg="add del">
          <ac:chgData name="Brad Jones (2219978)" userId="S::2219978@student.uwtsd.ac.uk::9c886b9c-23e6-4d87-9cdd-70f69f6f190b" providerId="AD" clId="Web-{070420EC-4966-1FE2-5A00-BBEC7EFC7242}" dt="2025-03-14T22:30:57.399" v="805"/>
          <ac:cxnSpMkLst>
            <pc:docMk/>
            <pc:sldMk cId="218052538" sldId="259"/>
            <ac:cxnSpMk id="50" creationId="{BB7C66CA-DA4D-47B5-AAC3-CD1A8EE95C63}"/>
          </ac:cxnSpMkLst>
        </pc:cxnChg>
        <pc:cxnChg chg="add">
          <ac:chgData name="Brad Jones (2219978)" userId="S::2219978@student.uwtsd.ac.uk::9c886b9c-23e6-4d87-9cdd-70f69f6f190b" providerId="AD" clId="Web-{070420EC-4966-1FE2-5A00-BBEC7EFC7242}" dt="2025-03-14T22:30:57.415" v="806"/>
          <ac:cxnSpMkLst>
            <pc:docMk/>
            <pc:sldMk cId="218052538" sldId="259"/>
            <ac:cxnSpMk id="53" creationId="{799A8EBD-049C-48E6-97ED-C9102D78FC79}"/>
          </ac:cxnSpMkLst>
        </pc:cxnChg>
        <pc:cxnChg chg="add">
          <ac:chgData name="Brad Jones (2219978)" userId="S::2219978@student.uwtsd.ac.uk::9c886b9c-23e6-4d87-9cdd-70f69f6f190b" providerId="AD" clId="Web-{070420EC-4966-1FE2-5A00-BBEC7EFC7242}" dt="2025-03-14T22:30:57.415" v="806"/>
          <ac:cxnSpMkLst>
            <pc:docMk/>
            <pc:sldMk cId="218052538" sldId="259"/>
            <ac:cxnSpMk id="54" creationId="{07AB7C5C-C091-4C25-B1BD-93E2F6948C92}"/>
          </ac:cxnSpMkLst>
        </pc:cxnChg>
      </pc:sldChg>
      <pc:sldChg chg="addSp delSp modSp new">
        <pc:chgData name="Brad Jones (2219978)" userId="S::2219978@student.uwtsd.ac.uk::9c886b9c-23e6-4d87-9cdd-70f69f6f190b" providerId="AD" clId="Web-{070420EC-4966-1FE2-5A00-BBEC7EFC7242}" dt="2025-03-14T22:42:23.244" v="1261" actId="1076"/>
        <pc:sldMkLst>
          <pc:docMk/>
          <pc:sldMk cId="3278377372" sldId="260"/>
        </pc:sldMkLst>
        <pc:spChg chg="mod">
          <ac:chgData name="Brad Jones (2219978)" userId="S::2219978@student.uwtsd.ac.uk::9c886b9c-23e6-4d87-9cdd-70f69f6f190b" providerId="AD" clId="Web-{070420EC-4966-1FE2-5A00-BBEC7EFC7242}" dt="2025-03-14T22:42:18.103" v="1259" actId="1076"/>
          <ac:spMkLst>
            <pc:docMk/>
            <pc:sldMk cId="3278377372" sldId="260"/>
            <ac:spMk id="2" creationId="{3DF80ACC-0BC5-0074-A284-D414FF7A80C4}"/>
          </ac:spMkLst>
        </pc:spChg>
        <pc:spChg chg="del">
          <ac:chgData name="Brad Jones (2219978)" userId="S::2219978@student.uwtsd.ac.uk::9c886b9c-23e6-4d87-9cdd-70f69f6f190b" providerId="AD" clId="Web-{070420EC-4966-1FE2-5A00-BBEC7EFC7242}" dt="2025-03-14T22:33:52.297" v="872"/>
          <ac:spMkLst>
            <pc:docMk/>
            <pc:sldMk cId="3278377372" sldId="260"/>
            <ac:spMk id="3" creationId="{9FD281A4-C641-29CF-BE21-82BAE132CCE3}"/>
          </ac:spMkLst>
        </pc:spChg>
        <pc:spChg chg="add mod">
          <ac:chgData name="Brad Jones (2219978)" userId="S::2219978@student.uwtsd.ac.uk::9c886b9c-23e6-4d87-9cdd-70f69f6f190b" providerId="AD" clId="Web-{070420EC-4966-1FE2-5A00-BBEC7EFC7242}" dt="2025-03-14T22:41:55.087" v="1258" actId="1076"/>
          <ac:spMkLst>
            <pc:docMk/>
            <pc:sldMk cId="3278377372" sldId="260"/>
            <ac:spMk id="5" creationId="{0EAE8C5D-045A-6535-D146-A10973219F19}"/>
          </ac:spMkLst>
        </pc:spChg>
        <pc:picChg chg="add mod ord modCrop">
          <ac:chgData name="Brad Jones (2219978)" userId="S::2219978@student.uwtsd.ac.uk::9c886b9c-23e6-4d87-9cdd-70f69f6f190b" providerId="AD" clId="Web-{070420EC-4966-1FE2-5A00-BBEC7EFC7242}" dt="2025-03-14T22:42:23.244" v="1261" actId="1076"/>
          <ac:picMkLst>
            <pc:docMk/>
            <pc:sldMk cId="3278377372" sldId="260"/>
            <ac:picMk id="4" creationId="{B9444E87-6E0A-AC13-A1E2-C7995760D5F9}"/>
          </ac:picMkLst>
        </pc:picChg>
      </pc:sldChg>
      <pc:sldChg chg="addSp delSp modSp new">
        <pc:chgData name="Brad Jones (2219978)" userId="S::2219978@student.uwtsd.ac.uk::9c886b9c-23e6-4d87-9cdd-70f69f6f190b" providerId="AD" clId="Web-{070420EC-4966-1FE2-5A00-BBEC7EFC7242}" dt="2025-03-14T22:50:56.097" v="1485" actId="20577"/>
        <pc:sldMkLst>
          <pc:docMk/>
          <pc:sldMk cId="803113603" sldId="261"/>
        </pc:sldMkLst>
        <pc:spChg chg="mod">
          <ac:chgData name="Brad Jones (2219978)" userId="S::2219978@student.uwtsd.ac.uk::9c886b9c-23e6-4d87-9cdd-70f69f6f190b" providerId="AD" clId="Web-{070420EC-4966-1FE2-5A00-BBEC7EFC7242}" dt="2025-03-14T22:44:39.657" v="1278" actId="20577"/>
          <ac:spMkLst>
            <pc:docMk/>
            <pc:sldMk cId="803113603" sldId="261"/>
            <ac:spMk id="2" creationId="{4C159672-21C7-3646-7E49-94DE13CB680B}"/>
          </ac:spMkLst>
        </pc:spChg>
        <pc:spChg chg="del">
          <ac:chgData name="Brad Jones (2219978)" userId="S::2219978@student.uwtsd.ac.uk::9c886b9c-23e6-4d87-9cdd-70f69f6f190b" providerId="AD" clId="Web-{070420EC-4966-1FE2-5A00-BBEC7EFC7242}" dt="2025-03-14T22:43:55.857" v="1263"/>
          <ac:spMkLst>
            <pc:docMk/>
            <pc:sldMk cId="803113603" sldId="261"/>
            <ac:spMk id="3" creationId="{0E46A1B0-4FD8-8F98-526B-5BB1A9694D18}"/>
          </ac:spMkLst>
        </pc:spChg>
        <pc:spChg chg="add mod">
          <ac:chgData name="Brad Jones (2219978)" userId="S::2219978@student.uwtsd.ac.uk::9c886b9c-23e6-4d87-9cdd-70f69f6f190b" providerId="AD" clId="Web-{070420EC-4966-1FE2-5A00-BBEC7EFC7242}" dt="2025-03-14T22:50:56.097" v="1485" actId="20577"/>
          <ac:spMkLst>
            <pc:docMk/>
            <pc:sldMk cId="803113603" sldId="261"/>
            <ac:spMk id="5" creationId="{DC9D28C7-DE6A-464A-076E-5116ABF54892}"/>
          </ac:spMkLst>
        </pc:spChg>
        <pc:picChg chg="add mod ord modCrop">
          <ac:chgData name="Brad Jones (2219978)" userId="S::2219978@student.uwtsd.ac.uk::9c886b9c-23e6-4d87-9cdd-70f69f6f190b" providerId="AD" clId="Web-{070420EC-4966-1FE2-5A00-BBEC7EFC7242}" dt="2025-03-14T22:47:08.744" v="1359" actId="14100"/>
          <ac:picMkLst>
            <pc:docMk/>
            <pc:sldMk cId="803113603" sldId="261"/>
            <ac:picMk id="4" creationId="{1330CF32-98C0-287A-BC95-6543312DC059}"/>
          </ac:picMkLst>
        </pc:picChg>
      </pc:sldChg>
      <pc:sldChg chg="addSp delSp modSp new mod setBg">
        <pc:chgData name="Brad Jones (2219978)" userId="S::2219978@student.uwtsd.ac.uk::9c886b9c-23e6-4d87-9cdd-70f69f6f190b" providerId="AD" clId="Web-{070420EC-4966-1FE2-5A00-BBEC7EFC7242}" dt="2025-03-14T22:59:44.504" v="1765" actId="20577"/>
        <pc:sldMkLst>
          <pc:docMk/>
          <pc:sldMk cId="2032675498" sldId="262"/>
        </pc:sldMkLst>
        <pc:spChg chg="mod ord">
          <ac:chgData name="Brad Jones (2219978)" userId="S::2219978@student.uwtsd.ac.uk::9c886b9c-23e6-4d87-9cdd-70f69f6f190b" providerId="AD" clId="Web-{070420EC-4966-1FE2-5A00-BBEC7EFC7242}" dt="2025-03-14T22:55:39.421" v="1541" actId="20577"/>
          <ac:spMkLst>
            <pc:docMk/>
            <pc:sldMk cId="2032675498" sldId="262"/>
            <ac:spMk id="2" creationId="{A7A6DA08-73CD-5DD3-2E24-BF359C287241}"/>
          </ac:spMkLst>
        </pc:spChg>
        <pc:spChg chg="del">
          <ac:chgData name="Brad Jones (2219978)" userId="S::2219978@student.uwtsd.ac.uk::9c886b9c-23e6-4d87-9cdd-70f69f6f190b" providerId="AD" clId="Web-{070420EC-4966-1FE2-5A00-BBEC7EFC7242}" dt="2025-03-14T22:51:45.615" v="1487"/>
          <ac:spMkLst>
            <pc:docMk/>
            <pc:sldMk cId="2032675498" sldId="262"/>
            <ac:spMk id="3" creationId="{401864CD-2E3A-0D3F-65E5-52C9D495324F}"/>
          </ac:spMkLst>
        </pc:spChg>
        <pc:spChg chg="add mod">
          <ac:chgData name="Brad Jones (2219978)" userId="S::2219978@student.uwtsd.ac.uk::9c886b9c-23e6-4d87-9cdd-70f69f6f190b" providerId="AD" clId="Web-{070420EC-4966-1FE2-5A00-BBEC7EFC7242}" dt="2025-03-14T22:59:44.504" v="1765" actId="20577"/>
          <ac:spMkLst>
            <pc:docMk/>
            <pc:sldMk cId="2032675498" sldId="262"/>
            <ac:spMk id="9" creationId="{2AAA3EAB-F8DA-5FBB-6C7E-8F99B73500D8}"/>
          </ac:spMkLst>
        </pc:spChg>
        <pc:spChg chg="add del">
          <ac:chgData name="Brad Jones (2219978)" userId="S::2219978@student.uwtsd.ac.uk::9c886b9c-23e6-4d87-9cdd-70f69f6f190b" providerId="AD" clId="Web-{070420EC-4966-1FE2-5A00-BBEC7EFC7242}" dt="2025-03-14T22:53:57.573" v="1500"/>
          <ac:spMkLst>
            <pc:docMk/>
            <pc:sldMk cId="2032675498" sldId="262"/>
            <ac:spMk id="14" creationId="{341BFA31-6544-45C2-9DA0-9E1C5E0B1959}"/>
          </ac:spMkLst>
        </pc:spChg>
        <pc:spChg chg="add">
          <ac:chgData name="Brad Jones (2219978)" userId="S::2219978@student.uwtsd.ac.uk::9c886b9c-23e6-4d87-9cdd-70f69f6f190b" providerId="AD" clId="Web-{070420EC-4966-1FE2-5A00-BBEC7EFC7242}" dt="2025-03-14T22:53:57.589" v="1501"/>
          <ac:spMkLst>
            <pc:docMk/>
            <pc:sldMk cId="2032675498" sldId="262"/>
            <ac:spMk id="18" creationId="{E53615EE-C559-4E03-999B-5477F1626FE5}"/>
          </ac:spMkLst>
        </pc:spChg>
        <pc:picChg chg="add mod ord modCrop">
          <ac:chgData name="Brad Jones (2219978)" userId="S::2219978@student.uwtsd.ac.uk::9c886b9c-23e6-4d87-9cdd-70f69f6f190b" providerId="AD" clId="Web-{070420EC-4966-1FE2-5A00-BBEC7EFC7242}" dt="2025-03-14T22:54:08.011" v="1504" actId="14100"/>
          <ac:picMkLst>
            <pc:docMk/>
            <pc:sldMk cId="2032675498" sldId="262"/>
            <ac:picMk id="4" creationId="{6ED82211-5874-58E1-0217-241B85274EB3}"/>
          </ac:picMkLst>
        </pc:picChg>
        <pc:picChg chg="add mod modCrop">
          <ac:chgData name="Brad Jones (2219978)" userId="S::2219978@student.uwtsd.ac.uk::9c886b9c-23e6-4d87-9cdd-70f69f6f190b" providerId="AD" clId="Web-{070420EC-4966-1FE2-5A00-BBEC7EFC7242}" dt="2025-03-14T22:54:13.511" v="1506" actId="1076"/>
          <ac:picMkLst>
            <pc:docMk/>
            <pc:sldMk cId="2032675498" sldId="262"/>
            <ac:picMk id="5" creationId="{BA15020B-35CD-A382-DCD8-9830951210AD}"/>
          </ac:picMkLst>
        </pc:picChg>
        <pc:cxnChg chg="add del">
          <ac:chgData name="Brad Jones (2219978)" userId="S::2219978@student.uwtsd.ac.uk::9c886b9c-23e6-4d87-9cdd-70f69f6f190b" providerId="AD" clId="Web-{070420EC-4966-1FE2-5A00-BBEC7EFC7242}" dt="2025-03-14T22:53:57.573" v="1500"/>
          <ac:cxnSpMkLst>
            <pc:docMk/>
            <pc:sldMk cId="2032675498" sldId="262"/>
            <ac:cxnSpMk id="10" creationId="{F64F9B95-9045-48D2-B9F3-2927E98F54AA}"/>
          </ac:cxnSpMkLst>
        </pc:cxnChg>
        <pc:cxnChg chg="add del">
          <ac:chgData name="Brad Jones (2219978)" userId="S::2219978@student.uwtsd.ac.uk::9c886b9c-23e6-4d87-9cdd-70f69f6f190b" providerId="AD" clId="Web-{070420EC-4966-1FE2-5A00-BBEC7EFC7242}" dt="2025-03-14T22:53:57.573" v="1500"/>
          <ac:cxnSpMkLst>
            <pc:docMk/>
            <pc:sldMk cId="2032675498" sldId="262"/>
            <ac:cxnSpMk id="12" creationId="{085AA86F-6A4D-4BCB-A045-D992CDC2959B}"/>
          </ac:cxnSpMkLst>
        </pc:cxnChg>
        <pc:cxnChg chg="add del">
          <ac:chgData name="Brad Jones (2219978)" userId="S::2219978@student.uwtsd.ac.uk::9c886b9c-23e6-4d87-9cdd-70f69f6f190b" providerId="AD" clId="Web-{070420EC-4966-1FE2-5A00-BBEC7EFC7242}" dt="2025-03-14T22:53:57.573" v="1500"/>
          <ac:cxnSpMkLst>
            <pc:docMk/>
            <pc:sldMk cId="2032675498" sldId="262"/>
            <ac:cxnSpMk id="16" creationId="{DC36F877-5419-44C1-A2CD-376BDDDC3E41}"/>
          </ac:cxnSpMkLst>
        </pc:cxnChg>
        <pc:cxnChg chg="add">
          <ac:chgData name="Brad Jones (2219978)" userId="S::2219978@student.uwtsd.ac.uk::9c886b9c-23e6-4d87-9cdd-70f69f6f190b" providerId="AD" clId="Web-{070420EC-4966-1FE2-5A00-BBEC7EFC7242}" dt="2025-03-14T22:53:57.589" v="1501"/>
          <ac:cxnSpMkLst>
            <pc:docMk/>
            <pc:sldMk cId="2032675498" sldId="262"/>
            <ac:cxnSpMk id="19" creationId="{799A8EBD-049C-48E6-97ED-C9102D78FC79}"/>
          </ac:cxnSpMkLst>
        </pc:cxnChg>
        <pc:cxnChg chg="add">
          <ac:chgData name="Brad Jones (2219978)" userId="S::2219978@student.uwtsd.ac.uk::9c886b9c-23e6-4d87-9cdd-70f69f6f190b" providerId="AD" clId="Web-{070420EC-4966-1FE2-5A00-BBEC7EFC7242}" dt="2025-03-14T22:53:57.589" v="1501"/>
          <ac:cxnSpMkLst>
            <pc:docMk/>
            <pc:sldMk cId="2032675498" sldId="262"/>
            <ac:cxnSpMk id="20" creationId="{07AB7C5C-C091-4C25-B1BD-93E2F6948C92}"/>
          </ac:cxnSpMkLst>
        </pc:cxnChg>
      </pc:sldChg>
      <pc:sldChg chg="addSp delSp modSp new">
        <pc:chgData name="Brad Jones (2219978)" userId="S::2219978@student.uwtsd.ac.uk::9c886b9c-23e6-4d87-9cdd-70f69f6f190b" providerId="AD" clId="Web-{070420EC-4966-1FE2-5A00-BBEC7EFC7242}" dt="2025-03-14T23:08:11.857" v="2120" actId="20577"/>
        <pc:sldMkLst>
          <pc:docMk/>
          <pc:sldMk cId="2750126686" sldId="263"/>
        </pc:sldMkLst>
        <pc:spChg chg="mod">
          <ac:chgData name="Brad Jones (2219978)" userId="S::2219978@student.uwtsd.ac.uk::9c886b9c-23e6-4d87-9cdd-70f69f6f190b" providerId="AD" clId="Web-{070420EC-4966-1FE2-5A00-BBEC7EFC7242}" dt="2025-03-14T23:08:11.857" v="2120" actId="20577"/>
          <ac:spMkLst>
            <pc:docMk/>
            <pc:sldMk cId="2750126686" sldId="263"/>
            <ac:spMk id="2" creationId="{E8688752-7CF1-C4EF-967A-7F69970427A7}"/>
          </ac:spMkLst>
        </pc:spChg>
        <pc:spChg chg="del">
          <ac:chgData name="Brad Jones (2219978)" userId="S::2219978@student.uwtsd.ac.uk::9c886b9c-23e6-4d87-9cdd-70f69f6f190b" providerId="AD" clId="Web-{070420EC-4966-1FE2-5A00-BBEC7EFC7242}" dt="2025-03-14T23:01:04.928" v="1767"/>
          <ac:spMkLst>
            <pc:docMk/>
            <pc:sldMk cId="2750126686" sldId="263"/>
            <ac:spMk id="3" creationId="{73F3B13A-75AA-6731-3F50-B2D5F4AB8A30}"/>
          </ac:spMkLst>
        </pc:spChg>
        <pc:spChg chg="add">
          <ac:chgData name="Brad Jones (2219978)" userId="S::2219978@student.uwtsd.ac.uk::9c886b9c-23e6-4d87-9cdd-70f69f6f190b" providerId="AD" clId="Web-{070420EC-4966-1FE2-5A00-BBEC7EFC7242}" dt="2025-03-14T23:02:56.339" v="1808"/>
          <ac:spMkLst>
            <pc:docMk/>
            <pc:sldMk cId="2750126686" sldId="263"/>
            <ac:spMk id="6" creationId="{87209E74-B569-23C3-D6AE-65836E7C522E}"/>
          </ac:spMkLst>
        </pc:spChg>
        <pc:spChg chg="add">
          <ac:chgData name="Brad Jones (2219978)" userId="S::2219978@student.uwtsd.ac.uk::9c886b9c-23e6-4d87-9cdd-70f69f6f190b" providerId="AD" clId="Web-{070420EC-4966-1FE2-5A00-BBEC7EFC7242}" dt="2025-03-14T23:03:04.183" v="1809"/>
          <ac:spMkLst>
            <pc:docMk/>
            <pc:sldMk cId="2750126686" sldId="263"/>
            <ac:spMk id="7" creationId="{027692A2-7337-7CFA-0004-CF6581D8C41B}"/>
          </ac:spMkLst>
        </pc:spChg>
        <pc:spChg chg="add mod">
          <ac:chgData name="Brad Jones (2219978)" userId="S::2219978@student.uwtsd.ac.uk::9c886b9c-23e6-4d87-9cdd-70f69f6f190b" providerId="AD" clId="Web-{070420EC-4966-1FE2-5A00-BBEC7EFC7242}" dt="2025-03-14T23:07:46.278" v="2114" actId="1076"/>
          <ac:spMkLst>
            <pc:docMk/>
            <pc:sldMk cId="2750126686" sldId="263"/>
            <ac:spMk id="8" creationId="{CF8BB499-82DA-ADCE-F98F-E7FBB6259B68}"/>
          </ac:spMkLst>
        </pc:spChg>
        <pc:picChg chg="add mod ord modCrop">
          <ac:chgData name="Brad Jones (2219978)" userId="S::2219978@student.uwtsd.ac.uk::9c886b9c-23e6-4d87-9cdd-70f69f6f190b" providerId="AD" clId="Web-{070420EC-4966-1FE2-5A00-BBEC7EFC7242}" dt="2025-03-14T23:02:20.665" v="1800" actId="14100"/>
          <ac:picMkLst>
            <pc:docMk/>
            <pc:sldMk cId="2750126686" sldId="263"/>
            <ac:picMk id="4" creationId="{0859B796-4672-5BAC-B9ED-C18C3015C43A}"/>
          </ac:picMkLst>
        </pc:picChg>
        <pc:picChg chg="add mod modCrop">
          <ac:chgData name="Brad Jones (2219978)" userId="S::2219978@student.uwtsd.ac.uk::9c886b9c-23e6-4d87-9cdd-70f69f6f190b" providerId="AD" clId="Web-{070420EC-4966-1FE2-5A00-BBEC7EFC7242}" dt="2025-03-14T23:02:49.073" v="1807"/>
          <ac:picMkLst>
            <pc:docMk/>
            <pc:sldMk cId="2750126686" sldId="263"/>
            <ac:picMk id="5" creationId="{670257A4-7DC8-64C2-D706-F2BED668CD56}"/>
          </ac:picMkLst>
        </pc:picChg>
      </pc:sldChg>
      <pc:sldChg chg="addSp delSp modSp new">
        <pc:chgData name="Brad Jones (2219978)" userId="S::2219978@student.uwtsd.ac.uk::9c886b9c-23e6-4d87-9cdd-70f69f6f190b" providerId="AD" clId="Web-{070420EC-4966-1FE2-5A00-BBEC7EFC7242}" dt="2025-03-14T23:13:45.137" v="2424" actId="1076"/>
        <pc:sldMkLst>
          <pc:docMk/>
          <pc:sldMk cId="941671918" sldId="264"/>
        </pc:sldMkLst>
        <pc:spChg chg="mod">
          <ac:chgData name="Brad Jones (2219978)" userId="S::2219978@student.uwtsd.ac.uk::9c886b9c-23e6-4d87-9cdd-70f69f6f190b" providerId="AD" clId="Web-{070420EC-4966-1FE2-5A00-BBEC7EFC7242}" dt="2025-03-14T23:09:34.642" v="2150" actId="20577"/>
          <ac:spMkLst>
            <pc:docMk/>
            <pc:sldMk cId="941671918" sldId="264"/>
            <ac:spMk id="2" creationId="{DF32F144-2F97-78D7-F630-9D6C8B854D72}"/>
          </ac:spMkLst>
        </pc:spChg>
        <pc:spChg chg="del">
          <ac:chgData name="Brad Jones (2219978)" userId="S::2219978@student.uwtsd.ac.uk::9c886b9c-23e6-4d87-9cdd-70f69f6f190b" providerId="AD" clId="Web-{070420EC-4966-1FE2-5A00-BBEC7EFC7242}" dt="2025-03-14T23:08:49.234" v="2122"/>
          <ac:spMkLst>
            <pc:docMk/>
            <pc:sldMk cId="941671918" sldId="264"/>
            <ac:spMk id="3" creationId="{697F6A2B-67ED-FCD3-08B6-2E4F8B7A0FF4}"/>
          </ac:spMkLst>
        </pc:spChg>
        <pc:spChg chg="add mod">
          <ac:chgData name="Brad Jones (2219978)" userId="S::2219978@student.uwtsd.ac.uk::9c886b9c-23e6-4d87-9cdd-70f69f6f190b" providerId="AD" clId="Web-{070420EC-4966-1FE2-5A00-BBEC7EFC7242}" dt="2025-03-14T23:13:39.527" v="2422" actId="1076"/>
          <ac:spMkLst>
            <pc:docMk/>
            <pc:sldMk cId="941671918" sldId="264"/>
            <ac:spMk id="5" creationId="{ED752A98-FBA8-A4A8-1401-79B1B2F40970}"/>
          </ac:spMkLst>
        </pc:spChg>
        <pc:picChg chg="add mod ord modCrop">
          <ac:chgData name="Brad Jones (2219978)" userId="S::2219978@student.uwtsd.ac.uk::9c886b9c-23e6-4d87-9cdd-70f69f6f190b" providerId="AD" clId="Web-{070420EC-4966-1FE2-5A00-BBEC7EFC7242}" dt="2025-03-14T23:13:45.137" v="2424" actId="1076"/>
          <ac:picMkLst>
            <pc:docMk/>
            <pc:sldMk cId="941671918" sldId="264"/>
            <ac:picMk id="4" creationId="{3345E1CE-5B19-75FC-4522-5EE153A92BB0}"/>
          </ac:picMkLst>
        </pc:picChg>
      </pc:sldChg>
      <pc:sldChg chg="addSp delSp modSp new mod setBg">
        <pc:chgData name="Brad Jones (2219978)" userId="S::2219978@student.uwtsd.ac.uk::9c886b9c-23e6-4d87-9cdd-70f69f6f190b" providerId="AD" clId="Web-{070420EC-4966-1FE2-5A00-BBEC7EFC7242}" dt="2025-03-14T23:19:46.152" v="2757" actId="1076"/>
        <pc:sldMkLst>
          <pc:docMk/>
          <pc:sldMk cId="3513490218" sldId="265"/>
        </pc:sldMkLst>
        <pc:spChg chg="mod">
          <ac:chgData name="Brad Jones (2219978)" userId="S::2219978@student.uwtsd.ac.uk::9c886b9c-23e6-4d87-9cdd-70f69f6f190b" providerId="AD" clId="Web-{070420EC-4966-1FE2-5A00-BBEC7EFC7242}" dt="2025-03-14T23:16:15.487" v="2453"/>
          <ac:spMkLst>
            <pc:docMk/>
            <pc:sldMk cId="3513490218" sldId="265"/>
            <ac:spMk id="2" creationId="{A17AAF49-8569-CB92-4AF8-742C22B30C11}"/>
          </ac:spMkLst>
        </pc:spChg>
        <pc:spChg chg="del">
          <ac:chgData name="Brad Jones (2219978)" userId="S::2219978@student.uwtsd.ac.uk::9c886b9c-23e6-4d87-9cdd-70f69f6f190b" providerId="AD" clId="Web-{070420EC-4966-1FE2-5A00-BBEC7EFC7242}" dt="2025-03-14T23:15:28.157" v="2426"/>
          <ac:spMkLst>
            <pc:docMk/>
            <pc:sldMk cId="3513490218" sldId="265"/>
            <ac:spMk id="3" creationId="{6FE7474A-43F9-A08A-C361-AAE2A88BB305}"/>
          </ac:spMkLst>
        </pc:spChg>
        <pc:spChg chg="add del">
          <ac:chgData name="Brad Jones (2219978)" userId="S::2219978@student.uwtsd.ac.uk::9c886b9c-23e6-4d87-9cdd-70f69f6f190b" providerId="AD" clId="Web-{070420EC-4966-1FE2-5A00-BBEC7EFC7242}" dt="2025-03-14T23:16:17.987" v="2454"/>
          <ac:spMkLst>
            <pc:docMk/>
            <pc:sldMk cId="3513490218" sldId="265"/>
            <ac:spMk id="5" creationId="{F6CE6785-DECE-099E-C1AB-EEA033F6248D}"/>
          </ac:spMkLst>
        </pc:spChg>
        <pc:spChg chg="add mod">
          <ac:chgData name="Brad Jones (2219978)" userId="S::2219978@student.uwtsd.ac.uk::9c886b9c-23e6-4d87-9cdd-70f69f6f190b" providerId="AD" clId="Web-{070420EC-4966-1FE2-5A00-BBEC7EFC7242}" dt="2025-03-14T23:19:42.105" v="2755" actId="20577"/>
          <ac:spMkLst>
            <pc:docMk/>
            <pc:sldMk cId="3513490218" sldId="265"/>
            <ac:spMk id="9" creationId="{ED4AB396-90E5-A509-6DA5-A09745A978BC}"/>
          </ac:spMkLst>
        </pc:spChg>
        <pc:spChg chg="add">
          <ac:chgData name="Brad Jones (2219978)" userId="S::2219978@student.uwtsd.ac.uk::9c886b9c-23e6-4d87-9cdd-70f69f6f190b" providerId="AD" clId="Web-{070420EC-4966-1FE2-5A00-BBEC7EFC7242}" dt="2025-03-14T23:16:15.487" v="2453"/>
          <ac:spMkLst>
            <pc:docMk/>
            <pc:sldMk cId="3513490218" sldId="265"/>
            <ac:spMk id="12" creationId="{E49D7415-2F11-44C2-B6AA-13A25B6814B9}"/>
          </ac:spMkLst>
        </pc:spChg>
        <pc:picChg chg="add mod ord modCrop">
          <ac:chgData name="Brad Jones (2219978)" userId="S::2219978@student.uwtsd.ac.uk::9c886b9c-23e6-4d87-9cdd-70f69f6f190b" providerId="AD" clId="Web-{070420EC-4966-1FE2-5A00-BBEC7EFC7242}" dt="2025-03-14T23:19:46.152" v="2757" actId="1076"/>
          <ac:picMkLst>
            <pc:docMk/>
            <pc:sldMk cId="3513490218" sldId="265"/>
            <ac:picMk id="4" creationId="{DBD56910-6F5B-DF30-ACDF-1FB3D42A493A}"/>
          </ac:picMkLst>
        </pc:picChg>
        <pc:cxnChg chg="add">
          <ac:chgData name="Brad Jones (2219978)" userId="S::2219978@student.uwtsd.ac.uk::9c886b9c-23e6-4d87-9cdd-70f69f6f190b" providerId="AD" clId="Web-{070420EC-4966-1FE2-5A00-BBEC7EFC7242}" dt="2025-03-14T23:16:15.487" v="2453"/>
          <ac:cxnSpMkLst>
            <pc:docMk/>
            <pc:sldMk cId="3513490218" sldId="265"/>
            <ac:cxnSpMk id="14" creationId="{4E495065-8864-87FB-2BCC-254769963EA4}"/>
          </ac:cxnSpMkLst>
        </pc:cxnChg>
      </pc:sldChg>
      <pc:sldChg chg="addSp delSp modSp new">
        <pc:chgData name="Brad Jones (2219978)" userId="S::2219978@student.uwtsd.ac.uk::9c886b9c-23e6-4d87-9cdd-70f69f6f190b" providerId="AD" clId="Web-{070420EC-4966-1FE2-5A00-BBEC7EFC7242}" dt="2025-03-14T23:27:11.061" v="3288" actId="14100"/>
        <pc:sldMkLst>
          <pc:docMk/>
          <pc:sldMk cId="75815632" sldId="266"/>
        </pc:sldMkLst>
        <pc:spChg chg="mod">
          <ac:chgData name="Brad Jones (2219978)" userId="S::2219978@student.uwtsd.ac.uk::9c886b9c-23e6-4d87-9cdd-70f69f6f190b" providerId="AD" clId="Web-{070420EC-4966-1FE2-5A00-BBEC7EFC7242}" dt="2025-03-14T23:26:56.076" v="3285" actId="1076"/>
          <ac:spMkLst>
            <pc:docMk/>
            <pc:sldMk cId="75815632" sldId="266"/>
            <ac:spMk id="2" creationId="{BD0BEF48-3C5F-E9FC-D824-08E2AA63BAF1}"/>
          </ac:spMkLst>
        </pc:spChg>
        <pc:spChg chg="del">
          <ac:chgData name="Brad Jones (2219978)" userId="S::2219978@student.uwtsd.ac.uk::9c886b9c-23e6-4d87-9cdd-70f69f6f190b" providerId="AD" clId="Web-{070420EC-4966-1FE2-5A00-BBEC7EFC7242}" dt="2025-03-14T23:20:36.670" v="2759"/>
          <ac:spMkLst>
            <pc:docMk/>
            <pc:sldMk cId="75815632" sldId="266"/>
            <ac:spMk id="3" creationId="{B1CECDF9-475F-AFAD-28F4-C7DEF69001C3}"/>
          </ac:spMkLst>
        </pc:spChg>
        <pc:spChg chg="add mod">
          <ac:chgData name="Brad Jones (2219978)" userId="S::2219978@student.uwtsd.ac.uk::9c886b9c-23e6-4d87-9cdd-70f69f6f190b" providerId="AD" clId="Web-{070420EC-4966-1FE2-5A00-BBEC7EFC7242}" dt="2025-03-14T23:27:11.061" v="3288" actId="14100"/>
          <ac:spMkLst>
            <pc:docMk/>
            <pc:sldMk cId="75815632" sldId="266"/>
            <ac:spMk id="5" creationId="{53B9ACF8-47B1-CD25-6995-DEC8CFF41FEA}"/>
          </ac:spMkLst>
        </pc:spChg>
        <pc:picChg chg="add mod ord modCrop">
          <ac:chgData name="Brad Jones (2219978)" userId="S::2219978@student.uwtsd.ac.uk::9c886b9c-23e6-4d87-9cdd-70f69f6f190b" providerId="AD" clId="Web-{070420EC-4966-1FE2-5A00-BBEC7EFC7242}" dt="2025-03-14T23:27:07.139" v="3287" actId="14100"/>
          <ac:picMkLst>
            <pc:docMk/>
            <pc:sldMk cId="75815632" sldId="266"/>
            <ac:picMk id="4" creationId="{8FDB458A-55E3-F596-4A45-A390FFCE9516}"/>
          </ac:picMkLst>
        </pc:picChg>
      </pc:sldChg>
      <pc:sldChg chg="addSp delSp modSp new">
        <pc:chgData name="Brad Jones (2219978)" userId="S::2219978@student.uwtsd.ac.uk::9c886b9c-23e6-4d87-9cdd-70f69f6f190b" providerId="AD" clId="Web-{070420EC-4966-1FE2-5A00-BBEC7EFC7242}" dt="2025-03-14T23:36:56.201" v="3794" actId="1076"/>
        <pc:sldMkLst>
          <pc:docMk/>
          <pc:sldMk cId="3652598522" sldId="267"/>
        </pc:sldMkLst>
        <pc:spChg chg="mod">
          <ac:chgData name="Brad Jones (2219978)" userId="S::2219978@student.uwtsd.ac.uk::9c886b9c-23e6-4d87-9cdd-70f69f6f190b" providerId="AD" clId="Web-{070420EC-4966-1FE2-5A00-BBEC7EFC7242}" dt="2025-03-14T23:36:31.872" v="3789" actId="1076"/>
          <ac:spMkLst>
            <pc:docMk/>
            <pc:sldMk cId="3652598522" sldId="267"/>
            <ac:spMk id="2" creationId="{FF5E14E3-D6BC-5469-FA46-FD45E9A2BE1E}"/>
          </ac:spMkLst>
        </pc:spChg>
        <pc:spChg chg="del">
          <ac:chgData name="Brad Jones (2219978)" userId="S::2219978@student.uwtsd.ac.uk::9c886b9c-23e6-4d87-9cdd-70f69f6f190b" providerId="AD" clId="Web-{070420EC-4966-1FE2-5A00-BBEC7EFC7242}" dt="2025-03-14T23:28:15.710" v="3290"/>
          <ac:spMkLst>
            <pc:docMk/>
            <pc:sldMk cId="3652598522" sldId="267"/>
            <ac:spMk id="3" creationId="{1A7C21FC-CE18-EAF9-95E6-A00167CA2FF3}"/>
          </ac:spMkLst>
        </pc:spChg>
        <pc:spChg chg="add mod">
          <ac:chgData name="Brad Jones (2219978)" userId="S::2219978@student.uwtsd.ac.uk::9c886b9c-23e6-4d87-9cdd-70f69f6f190b" providerId="AD" clId="Web-{070420EC-4966-1FE2-5A00-BBEC7EFC7242}" dt="2025-03-14T23:36:56.201" v="3794" actId="1076"/>
          <ac:spMkLst>
            <pc:docMk/>
            <pc:sldMk cId="3652598522" sldId="267"/>
            <ac:spMk id="5" creationId="{F588EFDD-F7D6-A4A3-6883-A9F457503865}"/>
          </ac:spMkLst>
        </pc:spChg>
        <pc:picChg chg="add mod ord modCrop">
          <ac:chgData name="Brad Jones (2219978)" userId="S::2219978@student.uwtsd.ac.uk::9c886b9c-23e6-4d87-9cdd-70f69f6f190b" providerId="AD" clId="Web-{070420EC-4966-1FE2-5A00-BBEC7EFC7242}" dt="2025-03-14T23:36:45.763" v="3792" actId="1076"/>
          <ac:picMkLst>
            <pc:docMk/>
            <pc:sldMk cId="3652598522" sldId="267"/>
            <ac:picMk id="4" creationId="{BDDF52D4-750E-4035-4A0A-FC073E36BCCE}"/>
          </ac:picMkLst>
        </pc:picChg>
      </pc:sldChg>
      <pc:sldChg chg="addSp delSp modSp new mod setBg">
        <pc:chgData name="Brad Jones (2219978)" userId="S::2219978@student.uwtsd.ac.uk::9c886b9c-23e6-4d87-9cdd-70f69f6f190b" providerId="AD" clId="Web-{070420EC-4966-1FE2-5A00-BBEC7EFC7242}" dt="2025-03-14T23:47:00.726" v="4281" actId="20577"/>
        <pc:sldMkLst>
          <pc:docMk/>
          <pc:sldMk cId="2869291876" sldId="268"/>
        </pc:sldMkLst>
        <pc:spChg chg="mod ord">
          <ac:chgData name="Brad Jones (2219978)" userId="S::2219978@student.uwtsd.ac.uk::9c886b9c-23e6-4d87-9cdd-70f69f6f190b" providerId="AD" clId="Web-{070420EC-4966-1FE2-5A00-BBEC7EFC7242}" dt="2025-03-14T23:41:10.414" v="3853"/>
          <ac:spMkLst>
            <pc:docMk/>
            <pc:sldMk cId="2869291876" sldId="268"/>
            <ac:spMk id="2" creationId="{19301819-7BD2-D97A-B1B6-CA41ABE4A407}"/>
          </ac:spMkLst>
        </pc:spChg>
        <pc:spChg chg="del">
          <ac:chgData name="Brad Jones (2219978)" userId="S::2219978@student.uwtsd.ac.uk::9c886b9c-23e6-4d87-9cdd-70f69f6f190b" providerId="AD" clId="Web-{070420EC-4966-1FE2-5A00-BBEC7EFC7242}" dt="2025-03-14T23:39:03.956" v="3796"/>
          <ac:spMkLst>
            <pc:docMk/>
            <pc:sldMk cId="2869291876" sldId="268"/>
            <ac:spMk id="3" creationId="{4CF6B99D-29FA-BA84-962B-0B4630F9021A}"/>
          </ac:spMkLst>
        </pc:spChg>
        <pc:spChg chg="add del">
          <ac:chgData name="Brad Jones (2219978)" userId="S::2219978@student.uwtsd.ac.uk::9c886b9c-23e6-4d87-9cdd-70f69f6f190b" providerId="AD" clId="Web-{070420EC-4966-1FE2-5A00-BBEC7EFC7242}" dt="2025-03-14T23:41:10.399" v="3852"/>
          <ac:spMkLst>
            <pc:docMk/>
            <pc:sldMk cId="2869291876" sldId="268"/>
            <ac:spMk id="9" creationId="{55422CA3-3991-C630-71CF-B7CFAC09BDDC}"/>
          </ac:spMkLst>
        </pc:spChg>
        <pc:spChg chg="add del">
          <ac:chgData name="Brad Jones (2219978)" userId="S::2219978@student.uwtsd.ac.uk::9c886b9c-23e6-4d87-9cdd-70f69f6f190b" providerId="AD" clId="Web-{070420EC-4966-1FE2-5A00-BBEC7EFC7242}" dt="2025-03-14T23:40:59.633" v="3850"/>
          <ac:spMkLst>
            <pc:docMk/>
            <pc:sldMk cId="2869291876" sldId="268"/>
            <ac:spMk id="14" creationId="{341BFA31-6544-45C2-9DA0-9E1C5E0B1959}"/>
          </ac:spMkLst>
        </pc:spChg>
        <pc:spChg chg="add del">
          <ac:chgData name="Brad Jones (2219978)" userId="S::2219978@student.uwtsd.ac.uk::9c886b9c-23e6-4d87-9cdd-70f69f6f190b" providerId="AD" clId="Web-{070420EC-4966-1FE2-5A00-BBEC7EFC7242}" dt="2025-03-14T23:41:10.399" v="3852"/>
          <ac:spMkLst>
            <pc:docMk/>
            <pc:sldMk cId="2869291876" sldId="268"/>
            <ac:spMk id="20" creationId="{E49D7415-2F11-44C2-B6AA-13A25B6814B9}"/>
          </ac:spMkLst>
        </pc:spChg>
        <pc:spChg chg="add">
          <ac:chgData name="Brad Jones (2219978)" userId="S::2219978@student.uwtsd.ac.uk::9c886b9c-23e6-4d87-9cdd-70f69f6f190b" providerId="AD" clId="Web-{070420EC-4966-1FE2-5A00-BBEC7EFC7242}" dt="2025-03-14T23:41:10.414" v="3853"/>
          <ac:spMkLst>
            <pc:docMk/>
            <pc:sldMk cId="2869291876" sldId="268"/>
            <ac:spMk id="23" creationId="{C3D0AD61-C4EE-4A0B-8733-BAE046F63A90}"/>
          </ac:spMkLst>
        </pc:spChg>
        <pc:spChg chg="add mod">
          <ac:chgData name="Brad Jones (2219978)" userId="S::2219978@student.uwtsd.ac.uk::9c886b9c-23e6-4d87-9cdd-70f69f6f190b" providerId="AD" clId="Web-{070420EC-4966-1FE2-5A00-BBEC7EFC7242}" dt="2025-03-14T23:47:00.726" v="4281" actId="20577"/>
          <ac:spMkLst>
            <pc:docMk/>
            <pc:sldMk cId="2869291876" sldId="268"/>
            <ac:spMk id="26" creationId="{B12737CC-3A62-66A8-543B-832EF0B775D4}"/>
          </ac:spMkLst>
        </pc:spChg>
        <pc:picChg chg="add mod ord modCrop">
          <ac:chgData name="Brad Jones (2219978)" userId="S::2219978@student.uwtsd.ac.uk::9c886b9c-23e6-4d87-9cdd-70f69f6f190b" providerId="AD" clId="Web-{070420EC-4966-1FE2-5A00-BBEC7EFC7242}" dt="2025-03-14T23:41:41.541" v="3860" actId="14100"/>
          <ac:picMkLst>
            <pc:docMk/>
            <pc:sldMk cId="2869291876" sldId="268"/>
            <ac:picMk id="4" creationId="{3E4637F1-B095-E3D6-7B51-BA187BDF1D1A}"/>
          </ac:picMkLst>
        </pc:picChg>
        <pc:picChg chg="add mod modCrop">
          <ac:chgData name="Brad Jones (2219978)" userId="S::2219978@student.uwtsd.ac.uk::9c886b9c-23e6-4d87-9cdd-70f69f6f190b" providerId="AD" clId="Web-{070420EC-4966-1FE2-5A00-BBEC7EFC7242}" dt="2025-03-14T23:41:37.962" v="3859" actId="1076"/>
          <ac:picMkLst>
            <pc:docMk/>
            <pc:sldMk cId="2869291876" sldId="268"/>
            <ac:picMk id="5" creationId="{0B78AF62-F9CF-20A7-5249-BFB38611E39D}"/>
          </ac:picMkLst>
        </pc:picChg>
        <pc:cxnChg chg="add del">
          <ac:chgData name="Brad Jones (2219978)" userId="S::2219978@student.uwtsd.ac.uk::9c886b9c-23e6-4d87-9cdd-70f69f6f190b" providerId="AD" clId="Web-{070420EC-4966-1FE2-5A00-BBEC7EFC7242}" dt="2025-03-14T23:40:59.633" v="3850"/>
          <ac:cxnSpMkLst>
            <pc:docMk/>
            <pc:sldMk cId="2869291876" sldId="268"/>
            <ac:cxnSpMk id="10" creationId="{F64F9B95-9045-48D2-B9F3-2927E98F54AA}"/>
          </ac:cxnSpMkLst>
        </pc:cxnChg>
        <pc:cxnChg chg="add del">
          <ac:chgData name="Brad Jones (2219978)" userId="S::2219978@student.uwtsd.ac.uk::9c886b9c-23e6-4d87-9cdd-70f69f6f190b" providerId="AD" clId="Web-{070420EC-4966-1FE2-5A00-BBEC7EFC7242}" dt="2025-03-14T23:40:59.633" v="3850"/>
          <ac:cxnSpMkLst>
            <pc:docMk/>
            <pc:sldMk cId="2869291876" sldId="268"/>
            <ac:cxnSpMk id="12" creationId="{085AA86F-6A4D-4BCB-A045-D992CDC2959B}"/>
          </ac:cxnSpMkLst>
        </pc:cxnChg>
        <pc:cxnChg chg="add del">
          <ac:chgData name="Brad Jones (2219978)" userId="S::2219978@student.uwtsd.ac.uk::9c886b9c-23e6-4d87-9cdd-70f69f6f190b" providerId="AD" clId="Web-{070420EC-4966-1FE2-5A00-BBEC7EFC7242}" dt="2025-03-14T23:40:59.633" v="3850"/>
          <ac:cxnSpMkLst>
            <pc:docMk/>
            <pc:sldMk cId="2869291876" sldId="268"/>
            <ac:cxnSpMk id="16" creationId="{DC36F877-5419-44C1-A2CD-376BDDDC3E41}"/>
          </ac:cxnSpMkLst>
        </pc:cxnChg>
        <pc:cxnChg chg="add del">
          <ac:chgData name="Brad Jones (2219978)" userId="S::2219978@student.uwtsd.ac.uk::9c886b9c-23e6-4d87-9cdd-70f69f6f190b" providerId="AD" clId="Web-{070420EC-4966-1FE2-5A00-BBEC7EFC7242}" dt="2025-03-14T23:40:59.633" v="3850"/>
          <ac:cxnSpMkLst>
            <pc:docMk/>
            <pc:sldMk cId="2869291876" sldId="268"/>
            <ac:cxnSpMk id="18" creationId="{44B21692-652C-4371-95C5-05248EF342FA}"/>
          </ac:cxnSpMkLst>
        </pc:cxnChg>
        <pc:cxnChg chg="add del">
          <ac:chgData name="Brad Jones (2219978)" userId="S::2219978@student.uwtsd.ac.uk::9c886b9c-23e6-4d87-9cdd-70f69f6f190b" providerId="AD" clId="Web-{070420EC-4966-1FE2-5A00-BBEC7EFC7242}" dt="2025-03-14T23:41:10.399" v="3852"/>
          <ac:cxnSpMkLst>
            <pc:docMk/>
            <pc:sldMk cId="2869291876" sldId="268"/>
            <ac:cxnSpMk id="21" creationId="{BB7C66CA-DA4D-47B5-AAC3-CD1A8EE95C63}"/>
          </ac:cxnSpMkLst>
        </pc:cxnChg>
        <pc:cxnChg chg="add">
          <ac:chgData name="Brad Jones (2219978)" userId="S::2219978@student.uwtsd.ac.uk::9c886b9c-23e6-4d87-9cdd-70f69f6f190b" providerId="AD" clId="Web-{070420EC-4966-1FE2-5A00-BBEC7EFC7242}" dt="2025-03-14T23:41:10.414" v="3853"/>
          <ac:cxnSpMkLst>
            <pc:docMk/>
            <pc:sldMk cId="2869291876" sldId="268"/>
            <ac:cxnSpMk id="24" creationId="{B0627202-EFF9-43AD-A17D-9C0A5835337C}"/>
          </ac:cxnSpMkLst>
        </pc:cxnChg>
        <pc:cxnChg chg="add">
          <ac:chgData name="Brad Jones (2219978)" userId="S::2219978@student.uwtsd.ac.uk::9c886b9c-23e6-4d87-9cdd-70f69f6f190b" providerId="AD" clId="Web-{070420EC-4966-1FE2-5A00-BBEC7EFC7242}" dt="2025-03-14T23:41:10.414" v="3853"/>
          <ac:cxnSpMkLst>
            <pc:docMk/>
            <pc:sldMk cId="2869291876" sldId="268"/>
            <ac:cxnSpMk id="25" creationId="{A122FEF2-9343-4D52-A0EA-3EB03CB8BC76}"/>
          </ac:cxnSpMkLst>
        </pc:cxnChg>
      </pc:sldChg>
      <pc:sldChg chg="addSp delSp modSp new mod setBg">
        <pc:chgData name="Brad Jones (2219978)" userId="S::2219978@student.uwtsd.ac.uk::9c886b9c-23e6-4d87-9cdd-70f69f6f190b" providerId="AD" clId="Web-{070420EC-4966-1FE2-5A00-BBEC7EFC7242}" dt="2025-03-14T23:52:54.741" v="4828" actId="20577"/>
        <pc:sldMkLst>
          <pc:docMk/>
          <pc:sldMk cId="2428496982" sldId="269"/>
        </pc:sldMkLst>
        <pc:spChg chg="mod">
          <ac:chgData name="Brad Jones (2219978)" userId="S::2219978@student.uwtsd.ac.uk::9c886b9c-23e6-4d87-9cdd-70f69f6f190b" providerId="AD" clId="Web-{070420EC-4966-1FE2-5A00-BBEC7EFC7242}" dt="2025-03-14T23:51:37.957" v="4655"/>
          <ac:spMkLst>
            <pc:docMk/>
            <pc:sldMk cId="2428496982" sldId="269"/>
            <ac:spMk id="2" creationId="{71A599B9-271E-0ADC-8AFA-0FAFDD635A26}"/>
          </ac:spMkLst>
        </pc:spChg>
        <pc:spChg chg="del">
          <ac:chgData name="Brad Jones (2219978)" userId="S::2219978@student.uwtsd.ac.uk::9c886b9c-23e6-4d87-9cdd-70f69f6f190b" providerId="AD" clId="Web-{070420EC-4966-1FE2-5A00-BBEC7EFC7242}" dt="2025-03-14T23:47:25.133" v="4283"/>
          <ac:spMkLst>
            <pc:docMk/>
            <pc:sldMk cId="2428496982" sldId="269"/>
            <ac:spMk id="3" creationId="{50F1B031-35FB-0165-96DE-C9686603E9E0}"/>
          </ac:spMkLst>
        </pc:spChg>
        <pc:spChg chg="add mod">
          <ac:chgData name="Brad Jones (2219978)" userId="S::2219978@student.uwtsd.ac.uk::9c886b9c-23e6-4d87-9cdd-70f69f6f190b" providerId="AD" clId="Web-{070420EC-4966-1FE2-5A00-BBEC7EFC7242}" dt="2025-03-14T23:52:54.741" v="4828" actId="20577"/>
          <ac:spMkLst>
            <pc:docMk/>
            <pc:sldMk cId="2428496982" sldId="269"/>
            <ac:spMk id="5" creationId="{EA22D38A-1FA1-4986-5701-92A554830A1E}"/>
          </ac:spMkLst>
        </pc:spChg>
        <pc:spChg chg="add del">
          <ac:chgData name="Brad Jones (2219978)" userId="S::2219978@student.uwtsd.ac.uk::9c886b9c-23e6-4d87-9cdd-70f69f6f190b" providerId="AD" clId="Web-{070420EC-4966-1FE2-5A00-BBEC7EFC7242}" dt="2025-03-14T23:51:31.050" v="4650"/>
          <ac:spMkLst>
            <pc:docMk/>
            <pc:sldMk cId="2428496982" sldId="269"/>
            <ac:spMk id="10" creationId="{E49D7415-2F11-44C2-B6AA-13A25B6814B9}"/>
          </ac:spMkLst>
        </pc:spChg>
        <pc:spChg chg="add del">
          <ac:chgData name="Brad Jones (2219978)" userId="S::2219978@student.uwtsd.ac.uk::9c886b9c-23e6-4d87-9cdd-70f69f6f190b" providerId="AD" clId="Web-{070420EC-4966-1FE2-5A00-BBEC7EFC7242}" dt="2025-03-14T23:51:34.160" v="4652"/>
          <ac:spMkLst>
            <pc:docMk/>
            <pc:sldMk cId="2428496982" sldId="269"/>
            <ac:spMk id="15" creationId="{E49D7415-2F11-44C2-B6AA-13A25B6814B9}"/>
          </ac:spMkLst>
        </pc:spChg>
        <pc:spChg chg="add del">
          <ac:chgData name="Brad Jones (2219978)" userId="S::2219978@student.uwtsd.ac.uk::9c886b9c-23e6-4d87-9cdd-70f69f6f190b" providerId="AD" clId="Web-{070420EC-4966-1FE2-5A00-BBEC7EFC7242}" dt="2025-03-14T23:51:37.941" v="4654"/>
          <ac:spMkLst>
            <pc:docMk/>
            <pc:sldMk cId="2428496982" sldId="269"/>
            <ac:spMk id="18" creationId="{E49D7415-2F11-44C2-B6AA-13A25B6814B9}"/>
          </ac:spMkLst>
        </pc:spChg>
        <pc:spChg chg="add">
          <ac:chgData name="Brad Jones (2219978)" userId="S::2219978@student.uwtsd.ac.uk::9c886b9c-23e6-4d87-9cdd-70f69f6f190b" providerId="AD" clId="Web-{070420EC-4966-1FE2-5A00-BBEC7EFC7242}" dt="2025-03-14T23:51:37.957" v="4655"/>
          <ac:spMkLst>
            <pc:docMk/>
            <pc:sldMk cId="2428496982" sldId="269"/>
            <ac:spMk id="21" creationId="{E49D7415-2F11-44C2-B6AA-13A25B6814B9}"/>
          </ac:spMkLst>
        </pc:spChg>
        <pc:picChg chg="add mod ord modCrop">
          <ac:chgData name="Brad Jones (2219978)" userId="S::2219978@student.uwtsd.ac.uk::9c886b9c-23e6-4d87-9cdd-70f69f6f190b" providerId="AD" clId="Web-{070420EC-4966-1FE2-5A00-BBEC7EFC7242}" dt="2025-03-14T23:51:37.957" v="4655"/>
          <ac:picMkLst>
            <pc:docMk/>
            <pc:sldMk cId="2428496982" sldId="269"/>
            <ac:picMk id="4" creationId="{939674BB-290E-68DD-9B08-9AF88A3613F2}"/>
          </ac:picMkLst>
        </pc:picChg>
        <pc:cxnChg chg="add del">
          <ac:chgData name="Brad Jones (2219978)" userId="S::2219978@student.uwtsd.ac.uk::9c886b9c-23e6-4d87-9cdd-70f69f6f190b" providerId="AD" clId="Web-{070420EC-4966-1FE2-5A00-BBEC7EFC7242}" dt="2025-03-14T23:51:31.050" v="4650"/>
          <ac:cxnSpMkLst>
            <pc:docMk/>
            <pc:sldMk cId="2428496982" sldId="269"/>
            <ac:cxnSpMk id="12" creationId="{4E495065-8864-87FB-2BCC-254769963EA4}"/>
          </ac:cxnSpMkLst>
        </pc:cxnChg>
        <pc:cxnChg chg="add del">
          <ac:chgData name="Brad Jones (2219978)" userId="S::2219978@student.uwtsd.ac.uk::9c886b9c-23e6-4d87-9cdd-70f69f6f190b" providerId="AD" clId="Web-{070420EC-4966-1FE2-5A00-BBEC7EFC7242}" dt="2025-03-14T23:51:34.160" v="4652"/>
          <ac:cxnSpMkLst>
            <pc:docMk/>
            <pc:sldMk cId="2428496982" sldId="269"/>
            <ac:cxnSpMk id="14" creationId="{8E0104E4-99BC-494F-8342-F250828E574F}"/>
          </ac:cxnSpMkLst>
        </pc:cxnChg>
        <pc:cxnChg chg="add del">
          <ac:chgData name="Brad Jones (2219978)" userId="S::2219978@student.uwtsd.ac.uk::9c886b9c-23e6-4d87-9cdd-70f69f6f190b" providerId="AD" clId="Web-{070420EC-4966-1FE2-5A00-BBEC7EFC7242}" dt="2025-03-14T23:51:34.160" v="4652"/>
          <ac:cxnSpMkLst>
            <pc:docMk/>
            <pc:sldMk cId="2428496982" sldId="269"/>
            <ac:cxnSpMk id="16" creationId="{D2E57F3D-33BE-4306-87E6-245763719516}"/>
          </ac:cxnSpMkLst>
        </pc:cxnChg>
        <pc:cxnChg chg="add del">
          <ac:chgData name="Brad Jones (2219978)" userId="S::2219978@student.uwtsd.ac.uk::9c886b9c-23e6-4d87-9cdd-70f69f6f190b" providerId="AD" clId="Web-{070420EC-4966-1FE2-5A00-BBEC7EFC7242}" dt="2025-03-14T23:51:37.941" v="4654"/>
          <ac:cxnSpMkLst>
            <pc:docMk/>
            <pc:sldMk cId="2428496982" sldId="269"/>
            <ac:cxnSpMk id="19" creationId="{4583FD9E-C5A7-96F7-951D-7D292013CD58}"/>
          </ac:cxnSpMkLst>
        </pc:cxnChg>
        <pc:cxnChg chg="add">
          <ac:chgData name="Brad Jones (2219978)" userId="S::2219978@student.uwtsd.ac.uk::9c886b9c-23e6-4d87-9cdd-70f69f6f190b" providerId="AD" clId="Web-{070420EC-4966-1FE2-5A00-BBEC7EFC7242}" dt="2025-03-14T23:51:37.957" v="4655"/>
          <ac:cxnSpMkLst>
            <pc:docMk/>
            <pc:sldMk cId="2428496982" sldId="269"/>
            <ac:cxnSpMk id="22" creationId="{4E495065-8864-87FB-2BCC-254769963EA4}"/>
          </ac:cxnSpMkLst>
        </pc:cxnChg>
      </pc:sldChg>
      <pc:sldMasterChg chg="del delSldLayout">
        <pc:chgData name="Brad Jones (2219978)" userId="S::2219978@student.uwtsd.ac.uk::9c886b9c-23e6-4d87-9cdd-70f69f6f190b" providerId="AD" clId="Web-{070420EC-4966-1FE2-5A00-BBEC7EFC7242}" dt="2025-03-14T22:02:37.523" v="17"/>
        <pc:sldMasterMkLst>
          <pc:docMk/>
          <pc:sldMasterMk cId="2460954070" sldId="2147483660"/>
        </pc:sldMasterMkLst>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2385387890" sldId="2147483661"/>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949138452" sldId="2147483662"/>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2591524520" sldId="2147483663"/>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1203092039" sldId="2147483664"/>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3733172339" sldId="2147483665"/>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3210312558" sldId="2147483666"/>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3146388984" sldId="2147483667"/>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3171841454" sldId="2147483668"/>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1718958274" sldId="2147483669"/>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2202905451" sldId="2147483670"/>
          </pc:sldLayoutMkLst>
        </pc:sldLayoutChg>
        <pc:sldLayoutChg chg="del">
          <pc:chgData name="Brad Jones (2219978)" userId="S::2219978@student.uwtsd.ac.uk::9c886b9c-23e6-4d87-9cdd-70f69f6f190b" providerId="AD" clId="Web-{070420EC-4966-1FE2-5A00-BBEC7EFC7242}" dt="2025-03-14T22:02:37.523" v="17"/>
          <pc:sldLayoutMkLst>
            <pc:docMk/>
            <pc:sldMasterMk cId="2460954070" sldId="2147483660"/>
            <pc:sldLayoutMk cId="3479445657" sldId="2147483671"/>
          </pc:sldLayoutMkLst>
        </pc:sldLayoutChg>
      </pc:sldMasterChg>
      <pc:sldMasterChg chg="add addSldLayout">
        <pc:chgData name="Brad Jones (2219978)" userId="S::2219978@student.uwtsd.ac.uk::9c886b9c-23e6-4d87-9cdd-70f69f6f190b" providerId="AD" clId="Web-{070420EC-4966-1FE2-5A00-BBEC7EFC7242}" dt="2025-03-14T22:02:37.523" v="17"/>
        <pc:sldMasterMkLst>
          <pc:docMk/>
          <pc:sldMasterMk cId="721202661" sldId="2147483672"/>
        </pc:sldMasterMkLst>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2087951038" sldId="2147483673"/>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1318188590" sldId="2147483674"/>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1797431659" sldId="2147483675"/>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1260704492" sldId="2147483676"/>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2600192178" sldId="2147483677"/>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932189395" sldId="2147483678"/>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2124864765" sldId="2147483679"/>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3911507643" sldId="2147483680"/>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3332996332" sldId="2147483681"/>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3541383817" sldId="2147483682"/>
          </pc:sldLayoutMkLst>
        </pc:sldLayoutChg>
        <pc:sldLayoutChg chg="add">
          <pc:chgData name="Brad Jones (2219978)" userId="S::2219978@student.uwtsd.ac.uk::9c886b9c-23e6-4d87-9cdd-70f69f6f190b" providerId="AD" clId="Web-{070420EC-4966-1FE2-5A00-BBEC7EFC7242}" dt="2025-03-14T22:02:37.523" v="17"/>
          <pc:sldLayoutMkLst>
            <pc:docMk/>
            <pc:sldMasterMk cId="721202661" sldId="2147483672"/>
            <pc:sldLayoutMk cId="2409822487"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CE998-E6C6-4F3C-A8C2-42066981A41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A1ACC9-982C-46EF-8363-A7ECD7D28AD0}">
      <dgm:prSet/>
      <dgm:spPr/>
      <dgm:t>
        <a:bodyPr/>
        <a:lstStyle/>
        <a:p>
          <a:r>
            <a:rPr lang="en-GB"/>
            <a:t>The dissertation question was "How does the media influence public perception on violent and serious crimes?" </a:t>
          </a:r>
          <a:endParaRPr lang="en-US"/>
        </a:p>
      </dgm:t>
    </dgm:pt>
    <dgm:pt modelId="{94158E87-D0E6-4C81-A599-78DF74202C27}" type="parTrans" cxnId="{C0113665-C18A-43E2-91DF-8F4CC1729F97}">
      <dgm:prSet/>
      <dgm:spPr/>
      <dgm:t>
        <a:bodyPr/>
        <a:lstStyle/>
        <a:p>
          <a:endParaRPr lang="en-US"/>
        </a:p>
      </dgm:t>
    </dgm:pt>
    <dgm:pt modelId="{157EAAA1-A34D-4459-A420-FA2DB56800BF}" type="sibTrans" cxnId="{C0113665-C18A-43E2-91DF-8F4CC1729F97}">
      <dgm:prSet/>
      <dgm:spPr/>
      <dgm:t>
        <a:bodyPr/>
        <a:lstStyle/>
        <a:p>
          <a:endParaRPr lang="en-US"/>
        </a:p>
      </dgm:t>
    </dgm:pt>
    <dgm:pt modelId="{A0796449-9D03-40B4-B90C-5FF419E14C88}">
      <dgm:prSet/>
      <dgm:spPr/>
      <dgm:t>
        <a:bodyPr/>
        <a:lstStyle/>
        <a:p>
          <a:r>
            <a:rPr lang="en-GB"/>
            <a:t>Based on this, the objectives laid out include: </a:t>
          </a:r>
          <a:endParaRPr lang="en-US"/>
        </a:p>
      </dgm:t>
    </dgm:pt>
    <dgm:pt modelId="{0158E30B-E90D-417E-87BA-82742730D77C}" type="parTrans" cxnId="{8A15241D-9D5A-47F2-93C3-2FD3BF8AAA3E}">
      <dgm:prSet/>
      <dgm:spPr/>
      <dgm:t>
        <a:bodyPr/>
        <a:lstStyle/>
        <a:p>
          <a:endParaRPr lang="en-US"/>
        </a:p>
      </dgm:t>
    </dgm:pt>
    <dgm:pt modelId="{5E6AF981-A3A6-4D1E-98E5-742DEA4DAD21}" type="sibTrans" cxnId="{8A15241D-9D5A-47F2-93C3-2FD3BF8AAA3E}">
      <dgm:prSet/>
      <dgm:spPr/>
      <dgm:t>
        <a:bodyPr/>
        <a:lstStyle/>
        <a:p>
          <a:endParaRPr lang="en-US"/>
        </a:p>
      </dgm:t>
    </dgm:pt>
    <dgm:pt modelId="{E4E3B760-5816-4017-96A0-3187AA71F8DD}">
      <dgm:prSet/>
      <dgm:spPr/>
      <dgm:t>
        <a:bodyPr/>
        <a:lstStyle/>
        <a:p>
          <a:r>
            <a:rPr lang="en-GB"/>
            <a:t>Exploring existing case studies of serious and violent offenders which are presented within the UK media and then techniques that are used to gain publicity.</a:t>
          </a:r>
          <a:endParaRPr lang="en-US"/>
        </a:p>
      </dgm:t>
    </dgm:pt>
    <dgm:pt modelId="{30CA5200-A9EA-483F-B53B-6125BEA2001B}" type="parTrans" cxnId="{374BE501-9188-410D-8AB4-1F0A6413C05A}">
      <dgm:prSet/>
      <dgm:spPr/>
      <dgm:t>
        <a:bodyPr/>
        <a:lstStyle/>
        <a:p>
          <a:endParaRPr lang="en-US"/>
        </a:p>
      </dgm:t>
    </dgm:pt>
    <dgm:pt modelId="{6B1A4661-6D3C-4A80-A363-DDA86A01A2CC}" type="sibTrans" cxnId="{374BE501-9188-410D-8AB4-1F0A6413C05A}">
      <dgm:prSet/>
      <dgm:spPr/>
      <dgm:t>
        <a:bodyPr/>
        <a:lstStyle/>
        <a:p>
          <a:endParaRPr lang="en-US"/>
        </a:p>
      </dgm:t>
    </dgm:pt>
    <dgm:pt modelId="{50D3DD0F-6F49-475D-A267-C0F1F45EB605}">
      <dgm:prSet/>
      <dgm:spPr/>
      <dgm:t>
        <a:bodyPr/>
        <a:lstStyle/>
        <a:p>
          <a:r>
            <a:rPr lang="en-GB"/>
            <a:t>Identifying societal attitudes and stereotypes surrounding serious and violent offenders and the role that the media must play on these attitudes </a:t>
          </a:r>
          <a:endParaRPr lang="en-US"/>
        </a:p>
      </dgm:t>
    </dgm:pt>
    <dgm:pt modelId="{EC8A9068-0CB6-4E4E-AD70-C69C141A0568}" type="parTrans" cxnId="{D6D9E070-4713-4A2B-BD2F-45311DD254FD}">
      <dgm:prSet/>
      <dgm:spPr/>
      <dgm:t>
        <a:bodyPr/>
        <a:lstStyle/>
        <a:p>
          <a:endParaRPr lang="en-US"/>
        </a:p>
      </dgm:t>
    </dgm:pt>
    <dgm:pt modelId="{CA7487E7-6634-42BE-9F8D-7310C99B40F1}" type="sibTrans" cxnId="{D6D9E070-4713-4A2B-BD2F-45311DD254FD}">
      <dgm:prSet/>
      <dgm:spPr/>
      <dgm:t>
        <a:bodyPr/>
        <a:lstStyle/>
        <a:p>
          <a:endParaRPr lang="en-US"/>
        </a:p>
      </dgm:t>
    </dgm:pt>
    <dgm:pt modelId="{A7270DF6-FD1D-4212-91B5-47175E9A948D}">
      <dgm:prSet/>
      <dgm:spPr/>
      <dgm:t>
        <a:bodyPr/>
        <a:lstStyle/>
        <a:p>
          <a:r>
            <a:rPr lang="en-GB"/>
            <a:t>Gathering public opinions on the portrayal of violent and serious offenders in the UK media and how this has potentially built societal attitudes towards this category of offenders. </a:t>
          </a:r>
          <a:endParaRPr lang="en-US"/>
        </a:p>
      </dgm:t>
    </dgm:pt>
    <dgm:pt modelId="{38E6F11E-7DD4-40AD-8ED1-4C3CBD445647}" type="parTrans" cxnId="{6574F09F-02F0-49C4-A995-08898DD10F6F}">
      <dgm:prSet/>
      <dgm:spPr/>
      <dgm:t>
        <a:bodyPr/>
        <a:lstStyle/>
        <a:p>
          <a:endParaRPr lang="en-US"/>
        </a:p>
      </dgm:t>
    </dgm:pt>
    <dgm:pt modelId="{9E5FF9F2-AB64-4316-91D2-C45F2421A2A6}" type="sibTrans" cxnId="{6574F09F-02F0-49C4-A995-08898DD10F6F}">
      <dgm:prSet/>
      <dgm:spPr/>
      <dgm:t>
        <a:bodyPr/>
        <a:lstStyle/>
        <a:p>
          <a:endParaRPr lang="en-US"/>
        </a:p>
      </dgm:t>
    </dgm:pt>
    <dgm:pt modelId="{D079B508-7D58-4A32-AF8B-C4980AF31BED}" type="pres">
      <dgm:prSet presAssocID="{D72CE998-E6C6-4F3C-A8C2-42066981A41D}" presName="linear" presStyleCnt="0">
        <dgm:presLayoutVars>
          <dgm:animLvl val="lvl"/>
          <dgm:resizeHandles val="exact"/>
        </dgm:presLayoutVars>
      </dgm:prSet>
      <dgm:spPr/>
    </dgm:pt>
    <dgm:pt modelId="{9B620AD3-D9A6-428A-A2DF-FC452F1BF87A}" type="pres">
      <dgm:prSet presAssocID="{99A1ACC9-982C-46EF-8363-A7ECD7D28AD0}" presName="parentText" presStyleLbl="node1" presStyleIdx="0" presStyleCnt="2">
        <dgm:presLayoutVars>
          <dgm:chMax val="0"/>
          <dgm:bulletEnabled val="1"/>
        </dgm:presLayoutVars>
      </dgm:prSet>
      <dgm:spPr/>
    </dgm:pt>
    <dgm:pt modelId="{B8F4284B-3802-4052-825B-67C3A9EDE14C}" type="pres">
      <dgm:prSet presAssocID="{157EAAA1-A34D-4459-A420-FA2DB56800BF}" presName="spacer" presStyleCnt="0"/>
      <dgm:spPr/>
    </dgm:pt>
    <dgm:pt modelId="{3C3D034B-A3F1-411F-8B48-90BE88707AE7}" type="pres">
      <dgm:prSet presAssocID="{A0796449-9D03-40B4-B90C-5FF419E14C88}" presName="parentText" presStyleLbl="node1" presStyleIdx="1" presStyleCnt="2">
        <dgm:presLayoutVars>
          <dgm:chMax val="0"/>
          <dgm:bulletEnabled val="1"/>
        </dgm:presLayoutVars>
      </dgm:prSet>
      <dgm:spPr/>
    </dgm:pt>
    <dgm:pt modelId="{F5512522-B4CD-41BD-B6CA-E90D25FF1766}" type="pres">
      <dgm:prSet presAssocID="{A0796449-9D03-40B4-B90C-5FF419E14C88}" presName="childText" presStyleLbl="revTx" presStyleIdx="0" presStyleCnt="1">
        <dgm:presLayoutVars>
          <dgm:bulletEnabled val="1"/>
        </dgm:presLayoutVars>
      </dgm:prSet>
      <dgm:spPr/>
    </dgm:pt>
  </dgm:ptLst>
  <dgm:cxnLst>
    <dgm:cxn modelId="{374BE501-9188-410D-8AB4-1F0A6413C05A}" srcId="{A0796449-9D03-40B4-B90C-5FF419E14C88}" destId="{E4E3B760-5816-4017-96A0-3187AA71F8DD}" srcOrd="0" destOrd="0" parTransId="{30CA5200-A9EA-483F-B53B-6125BEA2001B}" sibTransId="{6B1A4661-6D3C-4A80-A363-DDA86A01A2CC}"/>
    <dgm:cxn modelId="{549FE816-FD58-492F-B1E8-EAA0C9376E37}" type="presOf" srcId="{E4E3B760-5816-4017-96A0-3187AA71F8DD}" destId="{F5512522-B4CD-41BD-B6CA-E90D25FF1766}" srcOrd="0" destOrd="0" presId="urn:microsoft.com/office/officeart/2005/8/layout/vList2"/>
    <dgm:cxn modelId="{8A15241D-9D5A-47F2-93C3-2FD3BF8AAA3E}" srcId="{D72CE998-E6C6-4F3C-A8C2-42066981A41D}" destId="{A0796449-9D03-40B4-B90C-5FF419E14C88}" srcOrd="1" destOrd="0" parTransId="{0158E30B-E90D-417E-87BA-82742730D77C}" sibTransId="{5E6AF981-A3A6-4D1E-98E5-742DEA4DAD21}"/>
    <dgm:cxn modelId="{BAC02440-E9C2-4322-B3D3-335767BA5F2F}" type="presOf" srcId="{50D3DD0F-6F49-475D-A267-C0F1F45EB605}" destId="{F5512522-B4CD-41BD-B6CA-E90D25FF1766}" srcOrd="0" destOrd="1" presId="urn:microsoft.com/office/officeart/2005/8/layout/vList2"/>
    <dgm:cxn modelId="{7D2A0F62-5978-42D2-9024-C8DDD4C8674B}" type="presOf" srcId="{A0796449-9D03-40B4-B90C-5FF419E14C88}" destId="{3C3D034B-A3F1-411F-8B48-90BE88707AE7}" srcOrd="0" destOrd="0" presId="urn:microsoft.com/office/officeart/2005/8/layout/vList2"/>
    <dgm:cxn modelId="{C0113665-C18A-43E2-91DF-8F4CC1729F97}" srcId="{D72CE998-E6C6-4F3C-A8C2-42066981A41D}" destId="{99A1ACC9-982C-46EF-8363-A7ECD7D28AD0}" srcOrd="0" destOrd="0" parTransId="{94158E87-D0E6-4C81-A599-78DF74202C27}" sibTransId="{157EAAA1-A34D-4459-A420-FA2DB56800BF}"/>
    <dgm:cxn modelId="{D6D9E070-4713-4A2B-BD2F-45311DD254FD}" srcId="{A0796449-9D03-40B4-B90C-5FF419E14C88}" destId="{50D3DD0F-6F49-475D-A267-C0F1F45EB605}" srcOrd="1" destOrd="0" parTransId="{EC8A9068-0CB6-4E4E-AD70-C69C141A0568}" sibTransId="{CA7487E7-6634-42BE-9F8D-7310C99B40F1}"/>
    <dgm:cxn modelId="{FC95F17D-94FA-4C87-9A75-910C1BFF2B88}" type="presOf" srcId="{99A1ACC9-982C-46EF-8363-A7ECD7D28AD0}" destId="{9B620AD3-D9A6-428A-A2DF-FC452F1BF87A}" srcOrd="0" destOrd="0" presId="urn:microsoft.com/office/officeart/2005/8/layout/vList2"/>
    <dgm:cxn modelId="{E6B4339B-7D70-47E2-9168-FD5605F6E40C}" type="presOf" srcId="{D72CE998-E6C6-4F3C-A8C2-42066981A41D}" destId="{D079B508-7D58-4A32-AF8B-C4980AF31BED}" srcOrd="0" destOrd="0" presId="urn:microsoft.com/office/officeart/2005/8/layout/vList2"/>
    <dgm:cxn modelId="{6574F09F-02F0-49C4-A995-08898DD10F6F}" srcId="{A0796449-9D03-40B4-B90C-5FF419E14C88}" destId="{A7270DF6-FD1D-4212-91B5-47175E9A948D}" srcOrd="2" destOrd="0" parTransId="{38E6F11E-7DD4-40AD-8ED1-4C3CBD445647}" sibTransId="{9E5FF9F2-AB64-4316-91D2-C45F2421A2A6}"/>
    <dgm:cxn modelId="{817F97F6-B2F9-4ABD-88A8-8F77A44A2551}" type="presOf" srcId="{A7270DF6-FD1D-4212-91B5-47175E9A948D}" destId="{F5512522-B4CD-41BD-B6CA-E90D25FF1766}" srcOrd="0" destOrd="2" presId="urn:microsoft.com/office/officeart/2005/8/layout/vList2"/>
    <dgm:cxn modelId="{3015A1A2-20BD-4AF8-8EA2-BB4D6F5A5AE8}" type="presParOf" srcId="{D079B508-7D58-4A32-AF8B-C4980AF31BED}" destId="{9B620AD3-D9A6-428A-A2DF-FC452F1BF87A}" srcOrd="0" destOrd="0" presId="urn:microsoft.com/office/officeart/2005/8/layout/vList2"/>
    <dgm:cxn modelId="{C85F1891-91DE-451D-9BD2-9695655B8118}" type="presParOf" srcId="{D079B508-7D58-4A32-AF8B-C4980AF31BED}" destId="{B8F4284B-3802-4052-825B-67C3A9EDE14C}" srcOrd="1" destOrd="0" presId="urn:microsoft.com/office/officeart/2005/8/layout/vList2"/>
    <dgm:cxn modelId="{0CFF75B8-C4D4-4845-8B04-E5DB2444C9B3}" type="presParOf" srcId="{D079B508-7D58-4A32-AF8B-C4980AF31BED}" destId="{3C3D034B-A3F1-411F-8B48-90BE88707AE7}" srcOrd="2" destOrd="0" presId="urn:microsoft.com/office/officeart/2005/8/layout/vList2"/>
    <dgm:cxn modelId="{C731EE6A-B094-4AB0-B1D7-CA3F6F809CB0}" type="presParOf" srcId="{D079B508-7D58-4A32-AF8B-C4980AF31BED}" destId="{F5512522-B4CD-41BD-B6CA-E90D25FF176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14FBAC-7634-4612-B17B-920EC1A68B78}" type="doc">
      <dgm:prSet loTypeId="urn:microsoft.com/office/officeart/2005/8/layout/process1" loCatId="process" qsTypeId="urn:microsoft.com/office/officeart/2005/8/quickstyle/simple1" qsCatId="simple" csTypeId="urn:microsoft.com/office/officeart/2005/8/colors/accent0_3" csCatId="mainScheme"/>
      <dgm:spPr/>
      <dgm:t>
        <a:bodyPr/>
        <a:lstStyle/>
        <a:p>
          <a:endParaRPr lang="en-US"/>
        </a:p>
      </dgm:t>
    </dgm:pt>
    <dgm:pt modelId="{8EC28109-A812-40AD-A713-773B775A9C87}">
      <dgm:prSet/>
      <dgm:spPr/>
      <dgm:t>
        <a:bodyPr/>
        <a:lstStyle/>
        <a:p>
          <a:r>
            <a:rPr lang="en-GB"/>
            <a:t>During this section of the dissertation, the third objective was covered by gathering the publics opinions on violent and serious offenders to compare how the portrayal of the media convinces other members of the public that a large majority have the same perspective on this category of criminality. </a:t>
          </a:r>
          <a:endParaRPr lang="en-US"/>
        </a:p>
      </dgm:t>
    </dgm:pt>
    <dgm:pt modelId="{9222AB24-C257-40C7-B96D-993D1E8425F6}" type="parTrans" cxnId="{DF58738C-E1BD-47A9-877E-548D7A6D1FC3}">
      <dgm:prSet/>
      <dgm:spPr/>
      <dgm:t>
        <a:bodyPr/>
        <a:lstStyle/>
        <a:p>
          <a:endParaRPr lang="en-US"/>
        </a:p>
      </dgm:t>
    </dgm:pt>
    <dgm:pt modelId="{872DB645-E7AC-4AA9-9C6D-4751902FA0F2}" type="sibTrans" cxnId="{DF58738C-E1BD-47A9-877E-548D7A6D1FC3}">
      <dgm:prSet/>
      <dgm:spPr/>
      <dgm:t>
        <a:bodyPr/>
        <a:lstStyle/>
        <a:p>
          <a:endParaRPr lang="en-US"/>
        </a:p>
      </dgm:t>
    </dgm:pt>
    <dgm:pt modelId="{C7843576-9CFA-4D31-B9D4-4172FC5AB6D7}">
      <dgm:prSet/>
      <dgm:spPr/>
      <dgm:t>
        <a:bodyPr/>
        <a:lstStyle/>
        <a:p>
          <a:r>
            <a:rPr lang="en-GB"/>
            <a:t>The goal from examining the empirical results of the statistical analysis is to express how different age groups, people with different levels of education and sexual identities perceive how serious and violent offenders are portrayed and what could be improved based on their responses in their own opinions. </a:t>
          </a:r>
          <a:endParaRPr lang="en-US"/>
        </a:p>
      </dgm:t>
    </dgm:pt>
    <dgm:pt modelId="{1252CD4F-C040-4FB6-9115-6369661633EF}" type="parTrans" cxnId="{7D37DA09-45BA-4B2B-AB80-16B69DE7460E}">
      <dgm:prSet/>
      <dgm:spPr/>
      <dgm:t>
        <a:bodyPr/>
        <a:lstStyle/>
        <a:p>
          <a:endParaRPr lang="en-US"/>
        </a:p>
      </dgm:t>
    </dgm:pt>
    <dgm:pt modelId="{F56BBB53-9861-4E31-84E9-C87B6031F60B}" type="sibTrans" cxnId="{7D37DA09-45BA-4B2B-AB80-16B69DE7460E}">
      <dgm:prSet/>
      <dgm:spPr/>
      <dgm:t>
        <a:bodyPr/>
        <a:lstStyle/>
        <a:p>
          <a:endParaRPr lang="en-US"/>
        </a:p>
      </dgm:t>
    </dgm:pt>
    <dgm:pt modelId="{FF71C301-4661-4E2D-9CCA-03C031DFB6B9}">
      <dgm:prSet/>
      <dgm:spPr/>
      <dgm:t>
        <a:bodyPr/>
        <a:lstStyle/>
        <a:p>
          <a:r>
            <a:rPr lang="en-GB"/>
            <a:t>There will also be comparisons as to how the media portrays a generalized perception that individuals from different backgrounds all have a generalized opinion on specific matters such as serious and violent offenders and with the information gathered, the goal is to have a better understanding as to what people's opinions might be on a more individual level</a:t>
          </a:r>
          <a:endParaRPr lang="en-US"/>
        </a:p>
      </dgm:t>
    </dgm:pt>
    <dgm:pt modelId="{DCC4C6E1-905F-4A28-8670-928D23CA6536}" type="parTrans" cxnId="{F1B67350-D5AB-4555-8D1C-2BB2739F34F7}">
      <dgm:prSet/>
      <dgm:spPr/>
      <dgm:t>
        <a:bodyPr/>
        <a:lstStyle/>
        <a:p>
          <a:endParaRPr lang="en-US"/>
        </a:p>
      </dgm:t>
    </dgm:pt>
    <dgm:pt modelId="{EFE70546-B4FF-44A8-997A-1CD9C50DEE3F}" type="sibTrans" cxnId="{F1B67350-D5AB-4555-8D1C-2BB2739F34F7}">
      <dgm:prSet/>
      <dgm:spPr/>
      <dgm:t>
        <a:bodyPr/>
        <a:lstStyle/>
        <a:p>
          <a:endParaRPr lang="en-US"/>
        </a:p>
      </dgm:t>
    </dgm:pt>
    <dgm:pt modelId="{8B27497A-C74D-4051-82F3-056080805D94}" type="pres">
      <dgm:prSet presAssocID="{2E14FBAC-7634-4612-B17B-920EC1A68B78}" presName="Name0" presStyleCnt="0">
        <dgm:presLayoutVars>
          <dgm:dir/>
          <dgm:resizeHandles val="exact"/>
        </dgm:presLayoutVars>
      </dgm:prSet>
      <dgm:spPr/>
    </dgm:pt>
    <dgm:pt modelId="{7183715A-E472-4CB5-9966-C43D30FC0AB7}" type="pres">
      <dgm:prSet presAssocID="{8EC28109-A812-40AD-A713-773B775A9C87}" presName="node" presStyleLbl="node1" presStyleIdx="0" presStyleCnt="3">
        <dgm:presLayoutVars>
          <dgm:bulletEnabled val="1"/>
        </dgm:presLayoutVars>
      </dgm:prSet>
      <dgm:spPr/>
    </dgm:pt>
    <dgm:pt modelId="{91C239F9-D2DF-4D35-ACC0-3C5B70CF9E88}" type="pres">
      <dgm:prSet presAssocID="{872DB645-E7AC-4AA9-9C6D-4751902FA0F2}" presName="sibTrans" presStyleLbl="sibTrans2D1" presStyleIdx="0" presStyleCnt="2"/>
      <dgm:spPr/>
    </dgm:pt>
    <dgm:pt modelId="{694B0081-5090-4C77-925C-C6C8134560F1}" type="pres">
      <dgm:prSet presAssocID="{872DB645-E7AC-4AA9-9C6D-4751902FA0F2}" presName="connectorText" presStyleLbl="sibTrans2D1" presStyleIdx="0" presStyleCnt="2"/>
      <dgm:spPr/>
    </dgm:pt>
    <dgm:pt modelId="{95286665-A6CF-48A7-B641-BE7A88F043F0}" type="pres">
      <dgm:prSet presAssocID="{C7843576-9CFA-4D31-B9D4-4172FC5AB6D7}" presName="node" presStyleLbl="node1" presStyleIdx="1" presStyleCnt="3">
        <dgm:presLayoutVars>
          <dgm:bulletEnabled val="1"/>
        </dgm:presLayoutVars>
      </dgm:prSet>
      <dgm:spPr/>
    </dgm:pt>
    <dgm:pt modelId="{91CF2064-0D67-4A5A-AC00-49E2F42E2113}" type="pres">
      <dgm:prSet presAssocID="{F56BBB53-9861-4E31-84E9-C87B6031F60B}" presName="sibTrans" presStyleLbl="sibTrans2D1" presStyleIdx="1" presStyleCnt="2"/>
      <dgm:spPr/>
    </dgm:pt>
    <dgm:pt modelId="{44BCDFB8-96A7-4D1B-942A-4B422F5C97F5}" type="pres">
      <dgm:prSet presAssocID="{F56BBB53-9861-4E31-84E9-C87B6031F60B}" presName="connectorText" presStyleLbl="sibTrans2D1" presStyleIdx="1" presStyleCnt="2"/>
      <dgm:spPr/>
    </dgm:pt>
    <dgm:pt modelId="{09C5224C-4A9F-4B70-9C56-C45F35392019}" type="pres">
      <dgm:prSet presAssocID="{FF71C301-4661-4E2D-9CCA-03C031DFB6B9}" presName="node" presStyleLbl="node1" presStyleIdx="2" presStyleCnt="3">
        <dgm:presLayoutVars>
          <dgm:bulletEnabled val="1"/>
        </dgm:presLayoutVars>
      </dgm:prSet>
      <dgm:spPr/>
    </dgm:pt>
  </dgm:ptLst>
  <dgm:cxnLst>
    <dgm:cxn modelId="{7D37DA09-45BA-4B2B-AB80-16B69DE7460E}" srcId="{2E14FBAC-7634-4612-B17B-920EC1A68B78}" destId="{C7843576-9CFA-4D31-B9D4-4172FC5AB6D7}" srcOrd="1" destOrd="0" parTransId="{1252CD4F-C040-4FB6-9115-6369661633EF}" sibTransId="{F56BBB53-9861-4E31-84E9-C87B6031F60B}"/>
    <dgm:cxn modelId="{7144580F-07D1-4A3D-A69A-CED1BB351E29}" type="presOf" srcId="{872DB645-E7AC-4AA9-9C6D-4751902FA0F2}" destId="{91C239F9-D2DF-4D35-ACC0-3C5B70CF9E88}" srcOrd="0" destOrd="0" presId="urn:microsoft.com/office/officeart/2005/8/layout/process1"/>
    <dgm:cxn modelId="{0859D518-143B-43F6-8FDC-1821179B1B85}" type="presOf" srcId="{872DB645-E7AC-4AA9-9C6D-4751902FA0F2}" destId="{694B0081-5090-4C77-925C-C6C8134560F1}" srcOrd="1" destOrd="0" presId="urn:microsoft.com/office/officeart/2005/8/layout/process1"/>
    <dgm:cxn modelId="{31B9293C-930A-429F-9366-7AA4E5804EB4}" type="presOf" srcId="{C7843576-9CFA-4D31-B9D4-4172FC5AB6D7}" destId="{95286665-A6CF-48A7-B641-BE7A88F043F0}" srcOrd="0" destOrd="0" presId="urn:microsoft.com/office/officeart/2005/8/layout/process1"/>
    <dgm:cxn modelId="{6DF3323F-A91C-4C16-9B52-1DD1E4F5DC83}" type="presOf" srcId="{2E14FBAC-7634-4612-B17B-920EC1A68B78}" destId="{8B27497A-C74D-4051-82F3-056080805D94}" srcOrd="0" destOrd="0" presId="urn:microsoft.com/office/officeart/2005/8/layout/process1"/>
    <dgm:cxn modelId="{0EE8A049-70D9-4F38-BD74-45CE2D6731D9}" type="presOf" srcId="{8EC28109-A812-40AD-A713-773B775A9C87}" destId="{7183715A-E472-4CB5-9966-C43D30FC0AB7}" srcOrd="0" destOrd="0" presId="urn:microsoft.com/office/officeart/2005/8/layout/process1"/>
    <dgm:cxn modelId="{F1B67350-D5AB-4555-8D1C-2BB2739F34F7}" srcId="{2E14FBAC-7634-4612-B17B-920EC1A68B78}" destId="{FF71C301-4661-4E2D-9CCA-03C031DFB6B9}" srcOrd="2" destOrd="0" parTransId="{DCC4C6E1-905F-4A28-8670-928D23CA6536}" sibTransId="{EFE70546-B4FF-44A8-997A-1CD9C50DEE3F}"/>
    <dgm:cxn modelId="{EF516D8C-8B2A-4746-9C81-217B77F0EF14}" type="presOf" srcId="{F56BBB53-9861-4E31-84E9-C87B6031F60B}" destId="{44BCDFB8-96A7-4D1B-942A-4B422F5C97F5}" srcOrd="1" destOrd="0" presId="urn:microsoft.com/office/officeart/2005/8/layout/process1"/>
    <dgm:cxn modelId="{DF58738C-E1BD-47A9-877E-548D7A6D1FC3}" srcId="{2E14FBAC-7634-4612-B17B-920EC1A68B78}" destId="{8EC28109-A812-40AD-A713-773B775A9C87}" srcOrd="0" destOrd="0" parTransId="{9222AB24-C257-40C7-B96D-993D1E8425F6}" sibTransId="{872DB645-E7AC-4AA9-9C6D-4751902FA0F2}"/>
    <dgm:cxn modelId="{098CD9A6-6C28-484E-B602-5A728FBE7C9A}" type="presOf" srcId="{FF71C301-4661-4E2D-9CCA-03C031DFB6B9}" destId="{09C5224C-4A9F-4B70-9C56-C45F35392019}" srcOrd="0" destOrd="0" presId="urn:microsoft.com/office/officeart/2005/8/layout/process1"/>
    <dgm:cxn modelId="{7E0434D4-11A9-48FE-AE92-155BD2C1A69D}" type="presOf" srcId="{F56BBB53-9861-4E31-84E9-C87B6031F60B}" destId="{91CF2064-0D67-4A5A-AC00-49E2F42E2113}" srcOrd="0" destOrd="0" presId="urn:microsoft.com/office/officeart/2005/8/layout/process1"/>
    <dgm:cxn modelId="{8F74DAEE-A4D4-4E47-A06D-1D0955B74B46}" type="presParOf" srcId="{8B27497A-C74D-4051-82F3-056080805D94}" destId="{7183715A-E472-4CB5-9966-C43D30FC0AB7}" srcOrd="0" destOrd="0" presId="urn:microsoft.com/office/officeart/2005/8/layout/process1"/>
    <dgm:cxn modelId="{1C78259D-373E-436A-A2DA-AE0AC7C70578}" type="presParOf" srcId="{8B27497A-C74D-4051-82F3-056080805D94}" destId="{91C239F9-D2DF-4D35-ACC0-3C5B70CF9E88}" srcOrd="1" destOrd="0" presId="urn:microsoft.com/office/officeart/2005/8/layout/process1"/>
    <dgm:cxn modelId="{D7D4DAD1-1D5B-4267-B689-98C6313842D4}" type="presParOf" srcId="{91C239F9-D2DF-4D35-ACC0-3C5B70CF9E88}" destId="{694B0081-5090-4C77-925C-C6C8134560F1}" srcOrd="0" destOrd="0" presId="urn:microsoft.com/office/officeart/2005/8/layout/process1"/>
    <dgm:cxn modelId="{2A11BB01-EF89-4FF7-970F-B274C14EA1E4}" type="presParOf" srcId="{8B27497A-C74D-4051-82F3-056080805D94}" destId="{95286665-A6CF-48A7-B641-BE7A88F043F0}" srcOrd="2" destOrd="0" presId="urn:microsoft.com/office/officeart/2005/8/layout/process1"/>
    <dgm:cxn modelId="{9D6C2204-5A90-4BAB-879D-520D1E2DD9C6}" type="presParOf" srcId="{8B27497A-C74D-4051-82F3-056080805D94}" destId="{91CF2064-0D67-4A5A-AC00-49E2F42E2113}" srcOrd="3" destOrd="0" presId="urn:microsoft.com/office/officeart/2005/8/layout/process1"/>
    <dgm:cxn modelId="{3696B19D-0780-4EF7-AAF0-06A289005B66}" type="presParOf" srcId="{91CF2064-0D67-4A5A-AC00-49E2F42E2113}" destId="{44BCDFB8-96A7-4D1B-942A-4B422F5C97F5}" srcOrd="0" destOrd="0" presId="urn:microsoft.com/office/officeart/2005/8/layout/process1"/>
    <dgm:cxn modelId="{722E905E-9FC3-439F-828C-72F67F23F592}" type="presParOf" srcId="{8B27497A-C74D-4051-82F3-056080805D94}" destId="{09C5224C-4A9F-4B70-9C56-C45F3539201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0AD3-D9A6-428A-A2DF-FC452F1BF87A}">
      <dsp:nvSpPr>
        <dsp:cNvPr id="0" name=""/>
        <dsp:cNvSpPr/>
      </dsp:nvSpPr>
      <dsp:spPr>
        <a:xfrm>
          <a:off x="0" y="175560"/>
          <a:ext cx="5715000" cy="1210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dissertation question was "How does the media influence public perception on violent and serious crimes?" </a:t>
          </a:r>
          <a:endParaRPr lang="en-US" sz="2300" kern="1200"/>
        </a:p>
      </dsp:txBody>
      <dsp:txXfrm>
        <a:off x="59114" y="234674"/>
        <a:ext cx="5596772" cy="1092721"/>
      </dsp:txXfrm>
    </dsp:sp>
    <dsp:sp modelId="{3C3D034B-A3F1-411F-8B48-90BE88707AE7}">
      <dsp:nvSpPr>
        <dsp:cNvPr id="0" name=""/>
        <dsp:cNvSpPr/>
      </dsp:nvSpPr>
      <dsp:spPr>
        <a:xfrm>
          <a:off x="0" y="1452750"/>
          <a:ext cx="5715000" cy="1210949"/>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Based on this, the objectives laid out include: </a:t>
          </a:r>
          <a:endParaRPr lang="en-US" sz="2300" kern="1200"/>
        </a:p>
      </dsp:txBody>
      <dsp:txXfrm>
        <a:off x="59114" y="1511864"/>
        <a:ext cx="5596772" cy="1092721"/>
      </dsp:txXfrm>
    </dsp:sp>
    <dsp:sp modelId="{F5512522-B4CD-41BD-B6CA-E90D25FF1766}">
      <dsp:nvSpPr>
        <dsp:cNvPr id="0" name=""/>
        <dsp:cNvSpPr/>
      </dsp:nvSpPr>
      <dsp:spPr>
        <a:xfrm>
          <a:off x="0" y="2663700"/>
          <a:ext cx="5715000" cy="2570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51"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Exploring existing case studies of serious and violent offenders which are presented within the UK media and then techniques that are used to gain publicity.</a:t>
          </a:r>
          <a:endParaRPr lang="en-US" sz="1800" kern="1200"/>
        </a:p>
        <a:p>
          <a:pPr marL="171450" lvl="1" indent="-171450" algn="l" defTabSz="800100">
            <a:lnSpc>
              <a:spcPct val="90000"/>
            </a:lnSpc>
            <a:spcBef>
              <a:spcPct val="0"/>
            </a:spcBef>
            <a:spcAft>
              <a:spcPct val="20000"/>
            </a:spcAft>
            <a:buChar char="•"/>
          </a:pPr>
          <a:r>
            <a:rPr lang="en-GB" sz="1800" kern="1200"/>
            <a:t>Identifying societal attitudes and stereotypes surrounding serious and violent offenders and the role that the media must play on these attitudes </a:t>
          </a:r>
          <a:endParaRPr lang="en-US" sz="1800" kern="1200"/>
        </a:p>
        <a:p>
          <a:pPr marL="171450" lvl="1" indent="-171450" algn="l" defTabSz="800100">
            <a:lnSpc>
              <a:spcPct val="90000"/>
            </a:lnSpc>
            <a:spcBef>
              <a:spcPct val="0"/>
            </a:spcBef>
            <a:spcAft>
              <a:spcPct val="20000"/>
            </a:spcAft>
            <a:buChar char="•"/>
          </a:pPr>
          <a:r>
            <a:rPr lang="en-GB" sz="1800" kern="1200"/>
            <a:t>Gathering public opinions on the portrayal of violent and serious offenders in the UK media and how this has potentially built societal attitudes towards this category of offenders. </a:t>
          </a:r>
          <a:endParaRPr lang="en-US" sz="1800" kern="1200"/>
        </a:p>
      </dsp:txBody>
      <dsp:txXfrm>
        <a:off x="0" y="2663700"/>
        <a:ext cx="5715000" cy="2570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3715A-E472-4CB5-9966-C43D30FC0AB7}">
      <dsp:nvSpPr>
        <dsp:cNvPr id="0" name=""/>
        <dsp:cNvSpPr/>
      </dsp:nvSpPr>
      <dsp:spPr>
        <a:xfrm>
          <a:off x="9397" y="30164"/>
          <a:ext cx="2808688" cy="36798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During this section of the dissertation, the third objective was covered by gathering the publics opinions on violent and serious offenders to compare how the portrayal of the media convinces other members of the public that a large majority have the same perspective on this category of criminality. </a:t>
          </a:r>
          <a:endParaRPr lang="en-US" sz="1700" kern="1200"/>
        </a:p>
      </dsp:txBody>
      <dsp:txXfrm>
        <a:off x="91661" y="112428"/>
        <a:ext cx="2644160" cy="3515293"/>
      </dsp:txXfrm>
    </dsp:sp>
    <dsp:sp modelId="{91C239F9-D2DF-4D35-ACC0-3C5B70CF9E88}">
      <dsp:nvSpPr>
        <dsp:cNvPr id="0" name=""/>
        <dsp:cNvSpPr/>
      </dsp:nvSpPr>
      <dsp:spPr>
        <a:xfrm>
          <a:off x="3098954" y="1521797"/>
          <a:ext cx="595442" cy="69655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98954" y="1661108"/>
        <a:ext cx="416809" cy="417932"/>
      </dsp:txXfrm>
    </dsp:sp>
    <dsp:sp modelId="{95286665-A6CF-48A7-B641-BE7A88F043F0}">
      <dsp:nvSpPr>
        <dsp:cNvPr id="0" name=""/>
        <dsp:cNvSpPr/>
      </dsp:nvSpPr>
      <dsp:spPr>
        <a:xfrm>
          <a:off x="3941561" y="30164"/>
          <a:ext cx="2808688" cy="36798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goal from examining the empirical results of the statistical analysis is to express how different age groups, people with different levels of education and sexual identities perceive how serious and violent offenders are portrayed and what could be improved based on their responses in their own opinions. </a:t>
          </a:r>
          <a:endParaRPr lang="en-US" sz="1700" kern="1200"/>
        </a:p>
      </dsp:txBody>
      <dsp:txXfrm>
        <a:off x="4023825" y="112428"/>
        <a:ext cx="2644160" cy="3515293"/>
      </dsp:txXfrm>
    </dsp:sp>
    <dsp:sp modelId="{91CF2064-0D67-4A5A-AC00-49E2F42E2113}">
      <dsp:nvSpPr>
        <dsp:cNvPr id="0" name=""/>
        <dsp:cNvSpPr/>
      </dsp:nvSpPr>
      <dsp:spPr>
        <a:xfrm>
          <a:off x="7031119" y="1521797"/>
          <a:ext cx="595442" cy="69655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031119" y="1661108"/>
        <a:ext cx="416809" cy="417932"/>
      </dsp:txXfrm>
    </dsp:sp>
    <dsp:sp modelId="{09C5224C-4A9F-4B70-9C56-C45F35392019}">
      <dsp:nvSpPr>
        <dsp:cNvPr id="0" name=""/>
        <dsp:cNvSpPr/>
      </dsp:nvSpPr>
      <dsp:spPr>
        <a:xfrm>
          <a:off x="7873726" y="30164"/>
          <a:ext cx="2808688" cy="36798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There will also be comparisons as to how the media portrays a generalized perception that individuals from different backgrounds all have a generalized opinion on specific matters such as serious and violent offenders and with the information gathered, the goal is to have a better understanding as to what people's opinions might be on a more individual level</a:t>
          </a:r>
          <a:endParaRPr lang="en-US" sz="1700" kern="1200"/>
        </a:p>
      </dsp:txBody>
      <dsp:txXfrm>
        <a:off x="7955990" y="112428"/>
        <a:ext cx="2644160" cy="35152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87951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8188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7431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0704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0192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2189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24864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1507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2996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1383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9822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3/14/2025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12026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showing decling performance">
            <a:extLst>
              <a:ext uri="{FF2B5EF4-FFF2-40B4-BE49-F238E27FC236}">
                <a16:creationId xmlns:a16="http://schemas.microsoft.com/office/drawing/2014/main" id="{978BA6D7-D37D-2EB7-411E-FA7DC58CD321}"/>
              </a:ext>
            </a:extLst>
          </p:cNvPr>
          <p:cNvPicPr>
            <a:picLocks noChangeAspect="1"/>
          </p:cNvPicPr>
          <p:nvPr/>
        </p:nvPicPr>
        <p:blipFill>
          <a:blip r:embed="rId2"/>
          <a:srcRect t="601" r="-2" b="15002"/>
          <a:stretch/>
        </p:blipFill>
        <p:spPr>
          <a:xfrm>
            <a:off x="1" y="10"/>
            <a:ext cx="12192000" cy="6857989"/>
          </a:xfrm>
          <a:prstGeom prst="rect">
            <a:avLst/>
          </a:prstGeom>
        </p:spPr>
      </p:pic>
      <p:sp>
        <p:nvSpPr>
          <p:cNvPr id="11" name="Rectangle 10">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833541" y="990599"/>
            <a:ext cx="5619054" cy="4849091"/>
          </a:xfrm>
        </p:spPr>
        <p:txBody>
          <a:bodyPr anchor="ctr">
            <a:normAutofit/>
          </a:bodyPr>
          <a:lstStyle/>
          <a:p>
            <a:pPr algn="r"/>
            <a:r>
              <a:rPr lang="en-GB" dirty="0">
                <a:solidFill>
                  <a:srgbClr val="FFFFFF"/>
                </a:solidFill>
              </a:rPr>
              <a:t>Statistical Analysis Chapter</a:t>
            </a:r>
          </a:p>
        </p:txBody>
      </p:sp>
      <p:sp>
        <p:nvSpPr>
          <p:cNvPr id="3" name="Subtitle 2"/>
          <p:cNvSpPr>
            <a:spLocks noGrp="1"/>
          </p:cNvSpPr>
          <p:nvPr>
            <p:ph type="subTitle" idx="1"/>
          </p:nvPr>
        </p:nvSpPr>
        <p:spPr>
          <a:xfrm>
            <a:off x="8712865" y="1447799"/>
            <a:ext cx="2368905" cy="4076699"/>
          </a:xfrm>
        </p:spPr>
        <p:txBody>
          <a:bodyPr vert="horz" lIns="91440" tIns="45720" rIns="91440" bIns="45720" rtlCol="0" anchor="ctr">
            <a:normAutofit/>
          </a:bodyPr>
          <a:lstStyle/>
          <a:p>
            <a:r>
              <a:rPr lang="en-GB">
                <a:solidFill>
                  <a:srgbClr val="FFFFFF"/>
                </a:solidFill>
              </a:rPr>
              <a:t>By Bradley Jones (2219978) </a:t>
            </a:r>
          </a:p>
        </p:txBody>
      </p:sp>
      <p:cxnSp>
        <p:nvCxnSpPr>
          <p:cNvPr id="13" name="Straight Connector 12">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50">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2688DF1-8DD6-A772-3A0A-734EC4C8F0C8}"/>
              </a:ext>
            </a:extLst>
          </p:cNvPr>
          <p:cNvSpPr>
            <a:spLocks noGrp="1"/>
          </p:cNvSpPr>
          <p:nvPr>
            <p:ph type="title"/>
          </p:nvPr>
        </p:nvSpPr>
        <p:spPr>
          <a:xfrm>
            <a:off x="704088" y="554762"/>
            <a:ext cx="3623818" cy="4559890"/>
          </a:xfrm>
        </p:spPr>
        <p:txBody>
          <a:bodyPr>
            <a:normAutofit/>
          </a:bodyPr>
          <a:lstStyle/>
          <a:p>
            <a:r>
              <a:rPr lang="en-GB"/>
              <a:t>Introduction </a:t>
            </a:r>
          </a:p>
        </p:txBody>
      </p:sp>
      <p:graphicFrame>
        <p:nvGraphicFramePr>
          <p:cNvPr id="45" name="Content Placeholder 2">
            <a:extLst>
              <a:ext uri="{FF2B5EF4-FFF2-40B4-BE49-F238E27FC236}">
                <a16:creationId xmlns:a16="http://schemas.microsoft.com/office/drawing/2014/main" id="{F40EFF42-6EA5-5010-A8DC-527CB6782BA7}"/>
              </a:ext>
            </a:extLst>
          </p:cNvPr>
          <p:cNvGraphicFramePr>
            <a:graphicFrameLocks noGrp="1"/>
          </p:cNvGraphicFramePr>
          <p:nvPr>
            <p:ph idx="1"/>
            <p:extLst>
              <p:ext uri="{D42A27DB-BD31-4B8C-83A1-F6EECF244321}">
                <p14:modId xmlns:p14="http://schemas.microsoft.com/office/powerpoint/2010/main" val="2465426551"/>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809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B403DD7-24D4-CCB2-61AB-F95894311A81}"/>
              </a:ext>
            </a:extLst>
          </p:cNvPr>
          <p:cNvSpPr>
            <a:spLocks noGrp="1"/>
          </p:cNvSpPr>
          <p:nvPr>
            <p:ph type="title"/>
          </p:nvPr>
        </p:nvSpPr>
        <p:spPr>
          <a:xfrm>
            <a:off x="700087" y="909638"/>
            <a:ext cx="10691813" cy="1155618"/>
          </a:xfrm>
        </p:spPr>
        <p:txBody>
          <a:bodyPr>
            <a:normAutofit/>
          </a:bodyPr>
          <a:lstStyle/>
          <a:p>
            <a:pPr>
              <a:lnSpc>
                <a:spcPct val="90000"/>
              </a:lnSpc>
            </a:pPr>
            <a:r>
              <a:rPr lang="en-GB" sz="3700"/>
              <a:t>What was the aim from the statistical analysis?</a:t>
            </a:r>
          </a:p>
        </p:txBody>
      </p:sp>
      <p:graphicFrame>
        <p:nvGraphicFramePr>
          <p:cNvPr id="5" name="Content Placeholder 2">
            <a:extLst>
              <a:ext uri="{FF2B5EF4-FFF2-40B4-BE49-F238E27FC236}">
                <a16:creationId xmlns:a16="http://schemas.microsoft.com/office/drawing/2014/main" id="{8F3EC975-F2FD-338A-8578-6868B51C2A45}"/>
              </a:ext>
            </a:extLst>
          </p:cNvPr>
          <p:cNvGraphicFramePr>
            <a:graphicFrameLocks noGrp="1"/>
          </p:cNvGraphicFramePr>
          <p:nvPr>
            <p:ph idx="1"/>
            <p:extLst>
              <p:ext uri="{D42A27DB-BD31-4B8C-83A1-F6EECF244321}">
                <p14:modId xmlns:p14="http://schemas.microsoft.com/office/powerpoint/2010/main" val="1960217998"/>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006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computer&#10;&#10;AI-generated content may be incorrect.">
            <a:extLst>
              <a:ext uri="{FF2B5EF4-FFF2-40B4-BE49-F238E27FC236}">
                <a16:creationId xmlns:a16="http://schemas.microsoft.com/office/drawing/2014/main" id="{A2EC7F89-A799-6374-F62D-53C1693F2D1B}"/>
              </a:ext>
            </a:extLst>
          </p:cNvPr>
          <p:cNvPicPr>
            <a:picLocks noGrp="1" noChangeAspect="1"/>
          </p:cNvPicPr>
          <p:nvPr>
            <p:ph idx="1"/>
          </p:nvPr>
        </p:nvPicPr>
        <p:blipFill>
          <a:blip r:embed="rId2"/>
          <a:srcRect l="21212" t="28077" r="30303" b="39615"/>
          <a:stretch/>
        </p:blipFill>
        <p:spPr>
          <a:xfrm>
            <a:off x="7200181" y="1159244"/>
            <a:ext cx="4996850" cy="2160639"/>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01C43F6C-4C11-0EE8-B9EA-AC68BC60CB6C}"/>
              </a:ext>
            </a:extLst>
          </p:cNvPr>
          <p:cNvPicPr>
            <a:picLocks noChangeAspect="1"/>
          </p:cNvPicPr>
          <p:nvPr/>
        </p:nvPicPr>
        <p:blipFill>
          <a:blip r:embed="rId3"/>
          <a:srcRect l="20897" t="38849" r="29752" b="28992"/>
          <a:stretch/>
        </p:blipFill>
        <p:spPr>
          <a:xfrm>
            <a:off x="7200181" y="3427187"/>
            <a:ext cx="4996850" cy="2213166"/>
          </a:xfrm>
          <a:prstGeom prst="rect">
            <a:avLst/>
          </a:prstGeom>
        </p:spPr>
      </p:pic>
      <p:sp>
        <p:nvSpPr>
          <p:cNvPr id="2" name="Title 1">
            <a:extLst>
              <a:ext uri="{FF2B5EF4-FFF2-40B4-BE49-F238E27FC236}">
                <a16:creationId xmlns:a16="http://schemas.microsoft.com/office/drawing/2014/main" id="{9DC2C8C1-7DA5-3BA3-D146-5C4496679E16}"/>
              </a:ext>
            </a:extLst>
          </p:cNvPr>
          <p:cNvSpPr>
            <a:spLocks noGrp="1"/>
          </p:cNvSpPr>
          <p:nvPr>
            <p:ph type="title"/>
          </p:nvPr>
        </p:nvSpPr>
        <p:spPr>
          <a:xfrm>
            <a:off x="700088" y="909637"/>
            <a:ext cx="5958216" cy="1316736"/>
          </a:xfrm>
        </p:spPr>
        <p:txBody>
          <a:bodyPr vert="horz" lIns="91440" tIns="45720" rIns="91440" bIns="45720" rtlCol="0" anchor="t">
            <a:normAutofit/>
          </a:bodyPr>
          <a:lstStyle/>
          <a:p>
            <a:r>
              <a:rPr lang="en-US"/>
              <a:t>Age and gender groups of participants</a:t>
            </a:r>
          </a:p>
        </p:txBody>
      </p:sp>
      <p:sp>
        <p:nvSpPr>
          <p:cNvPr id="5" name="TextBox 4">
            <a:extLst>
              <a:ext uri="{FF2B5EF4-FFF2-40B4-BE49-F238E27FC236}">
                <a16:creationId xmlns:a16="http://schemas.microsoft.com/office/drawing/2014/main" id="{5F0BD77B-C1CA-64E6-7260-6398424A5C1E}"/>
              </a:ext>
            </a:extLst>
          </p:cNvPr>
          <p:cNvSpPr txBox="1"/>
          <p:nvPr/>
        </p:nvSpPr>
        <p:spPr>
          <a:xfrm>
            <a:off x="700088" y="2235251"/>
            <a:ext cx="5958216" cy="37131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Bef>
                <a:spcPts val="1000"/>
              </a:spcBef>
              <a:buFont typeface="Arial" panose="020B0604020202020204" pitchFamily="34" charset="0"/>
              <a:buChar char="•"/>
            </a:pPr>
            <a:r>
              <a:rPr lang="en-US" dirty="0"/>
              <a:t>As shown via the pie chart found on the right, many answers were given by people between the ages of 18 and 24 years old whereas the 39 percent of participants ranged between the ages of 25 years old up to then age of 55 and above. </a:t>
            </a:r>
          </a:p>
          <a:p>
            <a:pPr indent="-228600">
              <a:lnSpc>
                <a:spcPct val="110000"/>
              </a:lnSpc>
              <a:spcBef>
                <a:spcPts val="1000"/>
              </a:spcBef>
              <a:buFont typeface="Arial" panose="020B0604020202020204" pitchFamily="34" charset="0"/>
              <a:buChar char="•"/>
            </a:pPr>
            <a:r>
              <a:rPr lang="en-US" dirty="0"/>
              <a:t>Although most participants fits into a singular category, there is a high margin of participants that identify as females which means that there is no specific age group and gender which contains a specific opinion. </a:t>
            </a:r>
          </a:p>
        </p:txBody>
      </p:sp>
    </p:spTree>
    <p:extLst>
      <p:ext uri="{BB962C8B-B14F-4D97-AF65-F5344CB8AC3E}">
        <p14:creationId xmlns:p14="http://schemas.microsoft.com/office/powerpoint/2010/main" val="218052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0ACC-0BC5-0074-A284-D414FF7A80C4}"/>
              </a:ext>
            </a:extLst>
          </p:cNvPr>
          <p:cNvSpPr>
            <a:spLocks noGrp="1"/>
          </p:cNvSpPr>
          <p:nvPr>
            <p:ph type="title"/>
          </p:nvPr>
        </p:nvSpPr>
        <p:spPr>
          <a:xfrm>
            <a:off x="3044144" y="741872"/>
            <a:ext cx="10691265" cy="1307592"/>
          </a:xfrm>
        </p:spPr>
        <p:txBody>
          <a:bodyPr/>
          <a:lstStyle/>
          <a:p>
            <a:r>
              <a:rPr lang="en-GB" dirty="0"/>
              <a:t>Levels of education</a:t>
            </a:r>
          </a:p>
        </p:txBody>
      </p:sp>
      <p:pic>
        <p:nvPicPr>
          <p:cNvPr id="4" name="Content Placeholder 3" descr="A screenshot of a computer&#10;&#10;AI-generated content may be incorrect.">
            <a:extLst>
              <a:ext uri="{FF2B5EF4-FFF2-40B4-BE49-F238E27FC236}">
                <a16:creationId xmlns:a16="http://schemas.microsoft.com/office/drawing/2014/main" id="{B9444E87-6E0A-AC13-A1E2-C7995760D5F9}"/>
              </a:ext>
            </a:extLst>
          </p:cNvPr>
          <p:cNvPicPr>
            <a:picLocks noGrp="1" noChangeAspect="1"/>
          </p:cNvPicPr>
          <p:nvPr>
            <p:ph idx="1"/>
          </p:nvPr>
        </p:nvPicPr>
        <p:blipFill>
          <a:blip r:embed="rId2"/>
          <a:srcRect l="20779" t="27981" r="31169" b="40000"/>
          <a:stretch/>
        </p:blipFill>
        <p:spPr>
          <a:xfrm>
            <a:off x="4360933" y="2160901"/>
            <a:ext cx="7536797" cy="2822114"/>
          </a:xfrm>
        </p:spPr>
      </p:pic>
      <p:sp>
        <p:nvSpPr>
          <p:cNvPr id="5" name="TextBox 4">
            <a:extLst>
              <a:ext uri="{FF2B5EF4-FFF2-40B4-BE49-F238E27FC236}">
                <a16:creationId xmlns:a16="http://schemas.microsoft.com/office/drawing/2014/main" id="{0EAE8C5D-045A-6535-D146-A10973219F19}"/>
              </a:ext>
            </a:extLst>
          </p:cNvPr>
          <p:cNvSpPr txBox="1"/>
          <p:nvPr/>
        </p:nvSpPr>
        <p:spPr>
          <a:xfrm>
            <a:off x="700030" y="1721041"/>
            <a:ext cx="367772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looking at the level of education of the participants of this survey, it can be said that most individuals have qualified with an AS or A level but 2 participants behind that are individuals that have either qualified with an undergraduate degree or are currently studying one. 'Postgraduate Qualification' was the third highest answer for this question with around 21 percent of </a:t>
            </a:r>
            <a:r>
              <a:rPr lang="en-GB"/>
              <a:t>participants</a:t>
            </a:r>
            <a:r>
              <a:rPr lang="en-GB" dirty="0"/>
              <a:t> claiming to have achieved this which gives a wide variety of academic learning for this survey.</a:t>
            </a:r>
          </a:p>
        </p:txBody>
      </p:sp>
    </p:spTree>
    <p:extLst>
      <p:ext uri="{BB962C8B-B14F-4D97-AF65-F5344CB8AC3E}">
        <p14:creationId xmlns:p14="http://schemas.microsoft.com/office/powerpoint/2010/main" val="3278377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9672-21C7-3646-7E49-94DE13CB680B}"/>
              </a:ext>
            </a:extLst>
          </p:cNvPr>
          <p:cNvSpPr>
            <a:spLocks noGrp="1"/>
          </p:cNvSpPr>
          <p:nvPr>
            <p:ph type="title"/>
          </p:nvPr>
        </p:nvSpPr>
        <p:spPr/>
        <p:txBody>
          <a:bodyPr/>
          <a:lstStyle/>
          <a:p>
            <a:r>
              <a:rPr lang="en-GB" dirty="0"/>
              <a:t>Media consumption by participants</a:t>
            </a:r>
          </a:p>
        </p:txBody>
      </p:sp>
      <p:pic>
        <p:nvPicPr>
          <p:cNvPr id="4" name="Content Placeholder 3" descr="A screenshot of a computer&#10;&#10;AI-generated content may be incorrect.">
            <a:extLst>
              <a:ext uri="{FF2B5EF4-FFF2-40B4-BE49-F238E27FC236}">
                <a16:creationId xmlns:a16="http://schemas.microsoft.com/office/drawing/2014/main" id="{1330CF32-98C0-287A-BC95-6543312DC059}"/>
              </a:ext>
            </a:extLst>
          </p:cNvPr>
          <p:cNvPicPr>
            <a:picLocks noGrp="1" noChangeAspect="1"/>
          </p:cNvPicPr>
          <p:nvPr>
            <p:ph idx="1"/>
          </p:nvPr>
        </p:nvPicPr>
        <p:blipFill>
          <a:blip r:embed="rId2"/>
          <a:srcRect l="19913" t="27308" r="31602" b="6538"/>
          <a:stretch/>
        </p:blipFill>
        <p:spPr>
          <a:xfrm>
            <a:off x="694708" y="1848182"/>
            <a:ext cx="5107051" cy="3926204"/>
          </a:xfrm>
        </p:spPr>
      </p:pic>
      <p:sp>
        <p:nvSpPr>
          <p:cNvPr id="5" name="TextBox 4">
            <a:extLst>
              <a:ext uri="{FF2B5EF4-FFF2-40B4-BE49-F238E27FC236}">
                <a16:creationId xmlns:a16="http://schemas.microsoft.com/office/drawing/2014/main" id="{DC9D28C7-DE6A-464A-076E-5116ABF54892}"/>
              </a:ext>
            </a:extLst>
          </p:cNvPr>
          <p:cNvSpPr txBox="1"/>
          <p:nvPr/>
        </p:nvSpPr>
        <p:spPr>
          <a:xfrm>
            <a:off x="6777285" y="1851983"/>
            <a:ext cx="366335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looking at the media consumption by participants, the highest percentage of individual ranged between daily consumption and weekly consumption with around 82 percent of participants giving this as their answer.</a:t>
            </a:r>
            <a:endParaRPr lang="en-US" dirty="0"/>
          </a:p>
          <a:p>
            <a:endParaRPr lang="en-GB"/>
          </a:p>
          <a:p>
            <a:r>
              <a:rPr lang="en-GB" dirty="0"/>
              <a:t>When analysing the sources of how the participants consume their news updates, a similar split believe that they receive their news via either mobile phone apps or social media platforms. </a:t>
            </a:r>
          </a:p>
        </p:txBody>
      </p:sp>
    </p:spTree>
    <p:extLst>
      <p:ext uri="{BB962C8B-B14F-4D97-AF65-F5344CB8AC3E}">
        <p14:creationId xmlns:p14="http://schemas.microsoft.com/office/powerpoint/2010/main" val="803113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screenshot of a computer&#10;&#10;AI-generated content may be incorrect.">
            <a:extLst>
              <a:ext uri="{FF2B5EF4-FFF2-40B4-BE49-F238E27FC236}">
                <a16:creationId xmlns:a16="http://schemas.microsoft.com/office/drawing/2014/main" id="{BA15020B-35CD-A382-DCD8-9830951210AD}"/>
              </a:ext>
            </a:extLst>
          </p:cNvPr>
          <p:cNvPicPr>
            <a:picLocks noChangeAspect="1"/>
          </p:cNvPicPr>
          <p:nvPr/>
        </p:nvPicPr>
        <p:blipFill>
          <a:blip r:embed="rId2"/>
          <a:srcRect l="21960" t="39706" r="23258" b="28151"/>
          <a:stretch/>
        </p:blipFill>
        <p:spPr>
          <a:xfrm>
            <a:off x="6811992" y="4197877"/>
            <a:ext cx="5385039" cy="1791185"/>
          </a:xfrm>
          <a:prstGeom prst="rect">
            <a:avLst/>
          </a:prstGeom>
        </p:spPr>
      </p:pic>
      <p:pic>
        <p:nvPicPr>
          <p:cNvPr id="4" name="Content Placeholder 3" descr="A screenshot of a computer&#10;&#10;AI-generated content may be incorrect.">
            <a:extLst>
              <a:ext uri="{FF2B5EF4-FFF2-40B4-BE49-F238E27FC236}">
                <a16:creationId xmlns:a16="http://schemas.microsoft.com/office/drawing/2014/main" id="{6ED82211-5874-58E1-0217-241B85274EB3}"/>
              </a:ext>
            </a:extLst>
          </p:cNvPr>
          <p:cNvPicPr>
            <a:picLocks noChangeAspect="1"/>
          </p:cNvPicPr>
          <p:nvPr/>
        </p:nvPicPr>
        <p:blipFill>
          <a:blip r:embed="rId3"/>
          <a:srcRect l="20130" t="32272" r="26623" b="23846"/>
          <a:stretch/>
        </p:blipFill>
        <p:spPr>
          <a:xfrm>
            <a:off x="6927012" y="1302857"/>
            <a:ext cx="5126246" cy="2522432"/>
          </a:xfrm>
          <a:prstGeom prst="rect">
            <a:avLst/>
          </a:prstGeom>
        </p:spPr>
      </p:pic>
      <p:sp>
        <p:nvSpPr>
          <p:cNvPr id="2" name="Title 1">
            <a:extLst>
              <a:ext uri="{FF2B5EF4-FFF2-40B4-BE49-F238E27FC236}">
                <a16:creationId xmlns:a16="http://schemas.microsoft.com/office/drawing/2014/main" id="{A7A6DA08-73CD-5DD3-2E24-BF359C287241}"/>
              </a:ext>
            </a:extLst>
          </p:cNvPr>
          <p:cNvSpPr>
            <a:spLocks noGrp="1"/>
          </p:cNvSpPr>
          <p:nvPr>
            <p:ph type="title"/>
          </p:nvPr>
        </p:nvSpPr>
        <p:spPr>
          <a:xfrm>
            <a:off x="139371" y="722731"/>
            <a:ext cx="7079649" cy="1359868"/>
          </a:xfrm>
        </p:spPr>
        <p:txBody>
          <a:bodyPr>
            <a:normAutofit fontScale="90000"/>
          </a:bodyPr>
          <a:lstStyle/>
          <a:p>
            <a:r>
              <a:rPr lang="en-GB" dirty="0"/>
              <a:t>Which  type of media has the biggest impact on shaping public perception of crime?</a:t>
            </a:r>
          </a:p>
        </p:txBody>
      </p:sp>
      <p:sp>
        <p:nvSpPr>
          <p:cNvPr id="9" name="Content Placeholder 8">
            <a:extLst>
              <a:ext uri="{FF2B5EF4-FFF2-40B4-BE49-F238E27FC236}">
                <a16:creationId xmlns:a16="http://schemas.microsoft.com/office/drawing/2014/main" id="{2AAA3EAB-F8DA-5FBB-6C7E-8F99B73500D8}"/>
              </a:ext>
            </a:extLst>
          </p:cNvPr>
          <p:cNvSpPr>
            <a:spLocks noGrp="1"/>
          </p:cNvSpPr>
          <p:nvPr>
            <p:ph idx="1"/>
          </p:nvPr>
        </p:nvSpPr>
        <p:spPr>
          <a:xfrm>
            <a:off x="700088" y="2565930"/>
            <a:ext cx="5958216" cy="3713109"/>
          </a:xfrm>
        </p:spPr>
        <p:txBody>
          <a:bodyPr vert="horz" lIns="91440" tIns="45720" rIns="91440" bIns="45720" rtlCol="0" anchor="t">
            <a:normAutofit fontScale="92500" lnSpcReduction="20000"/>
          </a:bodyPr>
          <a:lstStyle/>
          <a:p>
            <a:pPr marL="0" indent="0">
              <a:buNone/>
            </a:pPr>
            <a:r>
              <a:rPr lang="en-US" dirty="0"/>
              <a:t>When investigating participants responses to what they believe shapes the biggest impact on the public's perception of crime, a staggering number of 75 percent believe that social media platforms have the highest impact on the public's perception of crime. </a:t>
            </a:r>
          </a:p>
          <a:p>
            <a:pPr marL="0" indent="0">
              <a:buNone/>
            </a:pPr>
            <a:endParaRPr lang="en-US" dirty="0"/>
          </a:p>
          <a:p>
            <a:pPr marL="0" indent="0">
              <a:buNone/>
            </a:pPr>
            <a:r>
              <a:rPr lang="en-US" dirty="0"/>
              <a:t>When asked to further explain their reasoning, 50 percent of participants answered with 'Social media' as well as 'Accessible media' implying that due to social media platforms being easily accessible, it is easier for media outlets to shape the public's perception on criminal </a:t>
            </a:r>
            <a:r>
              <a:rPr lang="en-US" dirty="0" err="1"/>
              <a:t>behaviour</a:t>
            </a:r>
            <a:r>
              <a:rPr lang="en-US" dirty="0"/>
              <a:t>.</a:t>
            </a:r>
          </a:p>
        </p:txBody>
      </p:sp>
    </p:spTree>
    <p:extLst>
      <p:ext uri="{BB962C8B-B14F-4D97-AF65-F5344CB8AC3E}">
        <p14:creationId xmlns:p14="http://schemas.microsoft.com/office/powerpoint/2010/main" val="2032675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88752-7CF1-C4EF-967A-7F69970427A7}"/>
              </a:ext>
            </a:extLst>
          </p:cNvPr>
          <p:cNvSpPr>
            <a:spLocks noGrp="1"/>
          </p:cNvSpPr>
          <p:nvPr>
            <p:ph type="title"/>
          </p:nvPr>
        </p:nvSpPr>
        <p:spPr/>
        <p:txBody>
          <a:bodyPr>
            <a:normAutofit fontScale="90000"/>
          </a:bodyPr>
          <a:lstStyle/>
          <a:p>
            <a:r>
              <a:rPr lang="en-GB" dirty="0"/>
              <a:t>Do you think that  the media accurately represents crime and criminality? </a:t>
            </a:r>
            <a:endParaRPr lang="en-US" dirty="0"/>
          </a:p>
        </p:txBody>
      </p:sp>
      <p:pic>
        <p:nvPicPr>
          <p:cNvPr id="4" name="Content Placeholder 3" descr="A screenshot of a computer&#10;&#10;AI-generated content may be incorrect.">
            <a:extLst>
              <a:ext uri="{FF2B5EF4-FFF2-40B4-BE49-F238E27FC236}">
                <a16:creationId xmlns:a16="http://schemas.microsoft.com/office/drawing/2014/main" id="{0859B796-4672-5BAC-B9ED-C18C3015C43A}"/>
              </a:ext>
            </a:extLst>
          </p:cNvPr>
          <p:cNvPicPr>
            <a:picLocks noGrp="1" noChangeAspect="1"/>
          </p:cNvPicPr>
          <p:nvPr>
            <p:ph idx="1"/>
          </p:nvPr>
        </p:nvPicPr>
        <p:blipFill>
          <a:blip r:embed="rId2"/>
          <a:srcRect l="19697" t="28893" r="21032" b="37692"/>
          <a:stretch/>
        </p:blipFill>
        <p:spPr>
          <a:xfrm>
            <a:off x="6402518" y="2367534"/>
            <a:ext cx="5407277" cy="1709736"/>
          </a:xfrm>
        </p:spPr>
      </p:pic>
      <p:pic>
        <p:nvPicPr>
          <p:cNvPr id="5" name="Picture 4" descr="A screenshot of a computer&#10;&#10;AI-generated content may be incorrect.">
            <a:extLst>
              <a:ext uri="{FF2B5EF4-FFF2-40B4-BE49-F238E27FC236}">
                <a16:creationId xmlns:a16="http://schemas.microsoft.com/office/drawing/2014/main" id="{670257A4-7DC8-64C2-D706-F2BED668CD56}"/>
              </a:ext>
            </a:extLst>
          </p:cNvPr>
          <p:cNvPicPr>
            <a:picLocks noChangeAspect="1"/>
          </p:cNvPicPr>
          <p:nvPr/>
        </p:nvPicPr>
        <p:blipFill>
          <a:blip r:embed="rId3"/>
          <a:srcRect l="20106" t="43544" r="21117" b="23423"/>
          <a:stretch/>
        </p:blipFill>
        <p:spPr>
          <a:xfrm>
            <a:off x="6400918" y="4219456"/>
            <a:ext cx="4849586" cy="1584037"/>
          </a:xfrm>
          <a:prstGeom prst="rect">
            <a:avLst/>
          </a:prstGeom>
        </p:spPr>
      </p:pic>
      <p:sp>
        <p:nvSpPr>
          <p:cNvPr id="6" name="TextBox 5">
            <a:extLst>
              <a:ext uri="{FF2B5EF4-FFF2-40B4-BE49-F238E27FC236}">
                <a16:creationId xmlns:a16="http://schemas.microsoft.com/office/drawing/2014/main" id="{87209E74-B569-23C3-D6AE-65836E7C522E}"/>
              </a:ext>
            </a:extLst>
          </p:cNvPr>
          <p:cNvSpPr txBox="1"/>
          <p:nvPr/>
        </p:nvSpPr>
        <p:spPr>
          <a:xfrm>
            <a:off x="1387614" y="28840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27692A2-7337-7CFA-0004-CF6581D8C41B}"/>
              </a:ext>
            </a:extLst>
          </p:cNvPr>
          <p:cNvSpPr txBox="1"/>
          <p:nvPr/>
        </p:nvSpPr>
        <p:spPr>
          <a:xfrm>
            <a:off x="1850152" y="304730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F8BB499-82DA-ADCE-F98F-E7FBB6259B68}"/>
              </a:ext>
            </a:extLst>
          </p:cNvPr>
          <p:cNvSpPr txBox="1"/>
          <p:nvPr/>
        </p:nvSpPr>
        <p:spPr>
          <a:xfrm>
            <a:off x="868940" y="2226253"/>
            <a:ext cx="540301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Most participants evaluation of if the media accurately represents crime and criminality in England and Wales was answered with 'Rarely', which builds the impression that far less people who follow the news on social media platforms or other varieties do not take media stories into full consideration about how offenders' stories are being portrayed. </a:t>
            </a:r>
          </a:p>
          <a:p>
            <a:endParaRPr lang="en-GB" dirty="0"/>
          </a:p>
          <a:p>
            <a:r>
              <a:rPr lang="en-GB" dirty="0"/>
              <a:t>Further on from this, participants were asked to explain why they believed that the media 'rarely' accurately represents crime ad criminality, the main responses were comments such as 'Media is overblown' and 'Agendas within media'. </a:t>
            </a:r>
          </a:p>
        </p:txBody>
      </p:sp>
    </p:spTree>
    <p:extLst>
      <p:ext uri="{BB962C8B-B14F-4D97-AF65-F5344CB8AC3E}">
        <p14:creationId xmlns:p14="http://schemas.microsoft.com/office/powerpoint/2010/main" val="2750126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F144-2F97-78D7-F630-9D6C8B854D72}"/>
              </a:ext>
            </a:extLst>
          </p:cNvPr>
          <p:cNvSpPr>
            <a:spLocks noGrp="1"/>
          </p:cNvSpPr>
          <p:nvPr>
            <p:ph type="title"/>
          </p:nvPr>
        </p:nvSpPr>
        <p:spPr/>
        <p:txBody>
          <a:bodyPr>
            <a:normAutofit fontScale="90000"/>
          </a:bodyPr>
          <a:lstStyle/>
          <a:p>
            <a:r>
              <a:rPr lang="en-GB" dirty="0"/>
              <a:t>Most frequently seen crime stories in the media</a:t>
            </a:r>
          </a:p>
        </p:txBody>
      </p:sp>
      <p:pic>
        <p:nvPicPr>
          <p:cNvPr id="4" name="Content Placeholder 3" descr="A screenshot of a computer&#10;&#10;AI-generated content may be incorrect.">
            <a:extLst>
              <a:ext uri="{FF2B5EF4-FFF2-40B4-BE49-F238E27FC236}">
                <a16:creationId xmlns:a16="http://schemas.microsoft.com/office/drawing/2014/main" id="{3345E1CE-5B19-75FC-4522-5EE153A92BB0}"/>
              </a:ext>
            </a:extLst>
          </p:cNvPr>
          <p:cNvPicPr>
            <a:picLocks noGrp="1" noChangeAspect="1"/>
          </p:cNvPicPr>
          <p:nvPr>
            <p:ph idx="1"/>
          </p:nvPr>
        </p:nvPicPr>
        <p:blipFill>
          <a:blip r:embed="rId2"/>
          <a:srcRect l="19697" t="28830" r="21861" b="10385"/>
          <a:stretch/>
        </p:blipFill>
        <p:spPr>
          <a:xfrm>
            <a:off x="4777878" y="2120756"/>
            <a:ext cx="6329767" cy="3682288"/>
          </a:xfrm>
        </p:spPr>
      </p:pic>
      <p:sp>
        <p:nvSpPr>
          <p:cNvPr id="5" name="TextBox 4">
            <a:extLst>
              <a:ext uri="{FF2B5EF4-FFF2-40B4-BE49-F238E27FC236}">
                <a16:creationId xmlns:a16="http://schemas.microsoft.com/office/drawing/2014/main" id="{ED752A98-FBA8-A4A8-1401-79B1B2F40970}"/>
              </a:ext>
            </a:extLst>
          </p:cNvPr>
          <p:cNvSpPr txBox="1"/>
          <p:nvPr/>
        </p:nvSpPr>
        <p:spPr>
          <a:xfrm>
            <a:off x="705691" y="2478259"/>
            <a:ext cx="38933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participants were asked an open question as to what they believe the most frequently seen crimes committed are as shown by the media, a large majority expressed that Stabbings, Terrorism and gang violence were the most represented categories of crimes that were shown by the media. This potentially shows that media outlets tend to use these crimes as their main categories to gain the public's attention on their outlet.  </a:t>
            </a:r>
          </a:p>
        </p:txBody>
      </p:sp>
    </p:spTree>
    <p:extLst>
      <p:ext uri="{BB962C8B-B14F-4D97-AF65-F5344CB8AC3E}">
        <p14:creationId xmlns:p14="http://schemas.microsoft.com/office/powerpoint/2010/main" val="94167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AAF49-8569-CB92-4AF8-742C22B30C11}"/>
              </a:ext>
            </a:extLst>
          </p:cNvPr>
          <p:cNvSpPr>
            <a:spLocks noGrp="1"/>
          </p:cNvSpPr>
          <p:nvPr>
            <p:ph type="title"/>
          </p:nvPr>
        </p:nvSpPr>
        <p:spPr>
          <a:xfrm>
            <a:off x="704088" y="914400"/>
            <a:ext cx="10780776" cy="1180210"/>
          </a:xfrm>
        </p:spPr>
        <p:txBody>
          <a:bodyPr>
            <a:normAutofit/>
          </a:bodyPr>
          <a:lstStyle/>
          <a:p>
            <a:r>
              <a:rPr lang="en-GB" sz="3700"/>
              <a:t>Overrepresentations of crimes in the media</a:t>
            </a:r>
          </a:p>
        </p:txBody>
      </p:sp>
      <p:sp>
        <p:nvSpPr>
          <p:cNvPr id="9" name="Content Placeholder 8">
            <a:extLst>
              <a:ext uri="{FF2B5EF4-FFF2-40B4-BE49-F238E27FC236}">
                <a16:creationId xmlns:a16="http://schemas.microsoft.com/office/drawing/2014/main" id="{ED4AB396-90E5-A509-6DA5-A09745A978BC}"/>
              </a:ext>
            </a:extLst>
          </p:cNvPr>
          <p:cNvSpPr>
            <a:spLocks noGrp="1"/>
          </p:cNvSpPr>
          <p:nvPr>
            <p:ph idx="1"/>
          </p:nvPr>
        </p:nvSpPr>
        <p:spPr>
          <a:xfrm>
            <a:off x="6664960" y="2346960"/>
            <a:ext cx="4819903" cy="3775456"/>
          </a:xfrm>
        </p:spPr>
        <p:txBody>
          <a:bodyPr vert="horz" lIns="91440" tIns="45720" rIns="91440" bIns="45720" rtlCol="0" anchor="t">
            <a:normAutofit fontScale="92500" lnSpcReduction="10000"/>
          </a:bodyPr>
          <a:lstStyle/>
          <a:p>
            <a:pPr marL="0" indent="0">
              <a:buNone/>
            </a:pPr>
            <a:r>
              <a:rPr lang="en-US" dirty="0"/>
              <a:t>Participants were asked if any groups of people with different backgrounds were overrepresented by the media as criminals in England and Wales. A large percentage expressed that Muslim groups, 'People of other religions' and ethnic minorities are overrepresented as criminals in their opinion which ties into the previous slide which shows that the most common crimes that they see represented via the media is terrorism, gang crime and stabbings which generally consists of these groups of people. </a:t>
            </a:r>
          </a:p>
        </p:txBody>
      </p:sp>
      <p:cxnSp>
        <p:nvCxnSpPr>
          <p:cNvPr id="14" name="Straight Connector 13">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computer&#10;&#10;AI-generated content may be incorrect.">
            <a:extLst>
              <a:ext uri="{FF2B5EF4-FFF2-40B4-BE49-F238E27FC236}">
                <a16:creationId xmlns:a16="http://schemas.microsoft.com/office/drawing/2014/main" id="{DBD56910-6F5B-DF30-ACDF-1FB3D42A493A}"/>
              </a:ext>
            </a:extLst>
          </p:cNvPr>
          <p:cNvPicPr>
            <a:picLocks noChangeAspect="1"/>
          </p:cNvPicPr>
          <p:nvPr/>
        </p:nvPicPr>
        <p:blipFill>
          <a:blip r:embed="rId2"/>
          <a:srcRect l="20130" t="32285" r="22294" b="9231"/>
          <a:stretch/>
        </p:blipFill>
        <p:spPr>
          <a:xfrm>
            <a:off x="311268" y="2345020"/>
            <a:ext cx="6355034" cy="3530487"/>
          </a:xfrm>
          <a:prstGeom prst="rect">
            <a:avLst/>
          </a:prstGeom>
        </p:spPr>
      </p:pic>
    </p:spTree>
    <p:extLst>
      <p:ext uri="{BB962C8B-B14F-4D97-AF65-F5344CB8AC3E}">
        <p14:creationId xmlns:p14="http://schemas.microsoft.com/office/powerpoint/2010/main" val="3513490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BEF48-3C5F-E9FC-D824-08E2AA63BAF1}"/>
              </a:ext>
            </a:extLst>
          </p:cNvPr>
          <p:cNvSpPr>
            <a:spLocks noGrp="1"/>
          </p:cNvSpPr>
          <p:nvPr>
            <p:ph type="title"/>
          </p:nvPr>
        </p:nvSpPr>
        <p:spPr>
          <a:xfrm>
            <a:off x="657503" y="785004"/>
            <a:ext cx="10691265" cy="1307592"/>
          </a:xfrm>
        </p:spPr>
        <p:txBody>
          <a:bodyPr>
            <a:normAutofit fontScale="90000"/>
          </a:bodyPr>
          <a:lstStyle/>
          <a:p>
            <a:r>
              <a:rPr lang="en-GB" dirty="0"/>
              <a:t>Sympathetic light for offenders and how this affects police  trust</a:t>
            </a:r>
          </a:p>
        </p:txBody>
      </p:sp>
      <p:pic>
        <p:nvPicPr>
          <p:cNvPr id="4" name="Content Placeholder 3" descr="A screenshot of a computer&#10;&#10;AI-generated content may be incorrect.">
            <a:extLst>
              <a:ext uri="{FF2B5EF4-FFF2-40B4-BE49-F238E27FC236}">
                <a16:creationId xmlns:a16="http://schemas.microsoft.com/office/drawing/2014/main" id="{8FDB458A-55E3-F596-4A45-A390FFCE9516}"/>
              </a:ext>
            </a:extLst>
          </p:cNvPr>
          <p:cNvPicPr>
            <a:picLocks noGrp="1" noChangeAspect="1"/>
          </p:cNvPicPr>
          <p:nvPr>
            <p:ph idx="1"/>
          </p:nvPr>
        </p:nvPicPr>
        <p:blipFill>
          <a:blip r:embed="rId2"/>
          <a:srcRect l="19913" t="27308" r="20779" b="5385"/>
          <a:stretch/>
        </p:blipFill>
        <p:spPr>
          <a:xfrm>
            <a:off x="6503161" y="1876936"/>
            <a:ext cx="5582192" cy="3868712"/>
          </a:xfrm>
        </p:spPr>
      </p:pic>
      <p:sp>
        <p:nvSpPr>
          <p:cNvPr id="5" name="TextBox 4">
            <a:extLst>
              <a:ext uri="{FF2B5EF4-FFF2-40B4-BE49-F238E27FC236}">
                <a16:creationId xmlns:a16="http://schemas.microsoft.com/office/drawing/2014/main" id="{53B9ACF8-47B1-CD25-6995-DEC8CFF41FEA}"/>
              </a:ext>
            </a:extLst>
          </p:cNvPr>
          <p:cNvSpPr txBox="1"/>
          <p:nvPr/>
        </p:nvSpPr>
        <p:spPr>
          <a:xfrm>
            <a:off x="282562" y="2097172"/>
            <a:ext cx="623689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Individuals that taken part in this anonymous survey were asked how often they believe that the media portrays offenders in a 'Sympathetic light' which could give the public a better understanding as to how an offender has gotten to that point in their lives where they have ended up committing a serious or violent offence. Around 57 percent of answers were categorised as rarely which led to the next question as to if this affects the trust in the police by the public where around 75 percent of participants answered 'Yes'. </a:t>
            </a:r>
          </a:p>
          <a:p>
            <a:endParaRPr lang="en-GB" dirty="0"/>
          </a:p>
          <a:p>
            <a:r>
              <a:rPr lang="en-GB" dirty="0"/>
              <a:t>It can be said that if there was a more sympathetic representation of offenders during stories written by the media, the public across England and Wales might have a far greater trust in the police forces across the country.</a:t>
            </a:r>
          </a:p>
        </p:txBody>
      </p:sp>
    </p:spTree>
    <p:extLst>
      <p:ext uri="{BB962C8B-B14F-4D97-AF65-F5344CB8AC3E}">
        <p14:creationId xmlns:p14="http://schemas.microsoft.com/office/powerpoint/2010/main" val="75815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14E3-D6BC-5469-FA46-FD45E9A2BE1E}"/>
              </a:ext>
            </a:extLst>
          </p:cNvPr>
          <p:cNvSpPr>
            <a:spLocks noGrp="1"/>
          </p:cNvSpPr>
          <p:nvPr>
            <p:ph type="title"/>
          </p:nvPr>
        </p:nvSpPr>
        <p:spPr>
          <a:xfrm>
            <a:off x="700635" y="684362"/>
            <a:ext cx="10691265" cy="1307592"/>
          </a:xfrm>
        </p:spPr>
        <p:txBody>
          <a:bodyPr>
            <a:normAutofit fontScale="90000"/>
          </a:bodyPr>
          <a:lstStyle/>
          <a:p>
            <a:r>
              <a:rPr lang="en-GB" dirty="0"/>
              <a:t>Has the media changed participants day  to day activities?</a:t>
            </a:r>
          </a:p>
        </p:txBody>
      </p:sp>
      <p:pic>
        <p:nvPicPr>
          <p:cNvPr id="4" name="Content Placeholder 3" descr="A screenshot of a computer&#10;&#10;AI-generated content may be incorrect.">
            <a:extLst>
              <a:ext uri="{FF2B5EF4-FFF2-40B4-BE49-F238E27FC236}">
                <a16:creationId xmlns:a16="http://schemas.microsoft.com/office/drawing/2014/main" id="{BDDF52D4-750E-4035-4A0A-FC073E36BCCE}"/>
              </a:ext>
            </a:extLst>
          </p:cNvPr>
          <p:cNvPicPr>
            <a:picLocks noGrp="1" noChangeAspect="1"/>
          </p:cNvPicPr>
          <p:nvPr>
            <p:ph idx="1"/>
          </p:nvPr>
        </p:nvPicPr>
        <p:blipFill>
          <a:blip r:embed="rId2"/>
          <a:srcRect l="20779" t="26518" r="29004" b="7712"/>
          <a:stretch/>
        </p:blipFill>
        <p:spPr>
          <a:xfrm>
            <a:off x="6603803" y="1833805"/>
            <a:ext cx="5452218" cy="4242495"/>
          </a:xfrm>
        </p:spPr>
      </p:pic>
      <p:sp>
        <p:nvSpPr>
          <p:cNvPr id="5" name="TextBox 4">
            <a:extLst>
              <a:ext uri="{FF2B5EF4-FFF2-40B4-BE49-F238E27FC236}">
                <a16:creationId xmlns:a16="http://schemas.microsoft.com/office/drawing/2014/main" id="{F588EFDD-F7D6-A4A3-6883-A9F457503865}"/>
              </a:ext>
            </a:extLst>
          </p:cNvPr>
          <p:cNvSpPr txBox="1"/>
          <p:nvPr/>
        </p:nvSpPr>
        <p:spPr>
          <a:xfrm>
            <a:off x="397266" y="1840699"/>
            <a:ext cx="622251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next couple of questions that were asked to participants were on more of a personal level to them where they were asked whether media representations have ever made them feel unsafe in their surrounding area where 36 percent of participants expressed  that the media has made them feel unsafe due to the way that coverage has shown criminal behaviour and 57 percent said no with 7 percent being unsure either way.</a:t>
            </a:r>
          </a:p>
          <a:p>
            <a:endParaRPr lang="en-GB" dirty="0"/>
          </a:p>
          <a:p>
            <a:r>
              <a:rPr lang="en-GB" dirty="0"/>
              <a:t>A similar split occurred for whether participants potentially avoid specific areas of their communities or activities due to media representations of crime but around 54 percent of individuals answered 'Yes' as they have found themselves less comfortable doing certain activities or being in specific places and 46 percent of participants answered 'No'.</a:t>
            </a:r>
          </a:p>
        </p:txBody>
      </p:sp>
    </p:spTree>
    <p:extLst>
      <p:ext uri="{BB962C8B-B14F-4D97-AF65-F5344CB8AC3E}">
        <p14:creationId xmlns:p14="http://schemas.microsoft.com/office/powerpoint/2010/main" val="3652598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3D0AD61-C4EE-4A0B-8733-BAE046F63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B0627202-EFF9-43AD-A17D-9C0A583533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22FEF2-9343-4D52-A0EA-3EB03CB8B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computer&#10;&#10;AI-generated content may be incorrect.">
            <a:extLst>
              <a:ext uri="{FF2B5EF4-FFF2-40B4-BE49-F238E27FC236}">
                <a16:creationId xmlns:a16="http://schemas.microsoft.com/office/drawing/2014/main" id="{3E4637F1-B095-E3D6-7B51-BA187BDF1D1A}"/>
              </a:ext>
            </a:extLst>
          </p:cNvPr>
          <p:cNvPicPr>
            <a:picLocks noChangeAspect="1"/>
          </p:cNvPicPr>
          <p:nvPr/>
        </p:nvPicPr>
        <p:blipFill>
          <a:blip r:embed="rId2"/>
          <a:srcRect l="20563" t="36491" r="29870" b="28462"/>
          <a:stretch/>
        </p:blipFill>
        <p:spPr>
          <a:xfrm>
            <a:off x="311270" y="1496233"/>
            <a:ext cx="4098857" cy="1779215"/>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0B78AF62-F9CF-20A7-5249-BFB38611E39D}"/>
              </a:ext>
            </a:extLst>
          </p:cNvPr>
          <p:cNvPicPr>
            <a:picLocks noChangeAspect="1"/>
          </p:cNvPicPr>
          <p:nvPr/>
        </p:nvPicPr>
        <p:blipFill>
          <a:blip r:embed="rId3"/>
          <a:srcRect l="20661" t="28571" r="22668" b="13165"/>
          <a:stretch/>
        </p:blipFill>
        <p:spPr>
          <a:xfrm>
            <a:off x="311270" y="3423608"/>
            <a:ext cx="3610027" cy="2145578"/>
          </a:xfrm>
          <a:prstGeom prst="rect">
            <a:avLst/>
          </a:prstGeom>
        </p:spPr>
      </p:pic>
      <p:sp>
        <p:nvSpPr>
          <p:cNvPr id="2" name="Title 1">
            <a:extLst>
              <a:ext uri="{FF2B5EF4-FFF2-40B4-BE49-F238E27FC236}">
                <a16:creationId xmlns:a16="http://schemas.microsoft.com/office/drawing/2014/main" id="{19301819-7BD2-D97A-B1B6-CA41ABE4A407}"/>
              </a:ext>
            </a:extLst>
          </p:cNvPr>
          <p:cNvSpPr>
            <a:spLocks noGrp="1"/>
          </p:cNvSpPr>
          <p:nvPr>
            <p:ph type="title"/>
          </p:nvPr>
        </p:nvSpPr>
        <p:spPr>
          <a:xfrm>
            <a:off x="700087" y="909638"/>
            <a:ext cx="10803485" cy="845674"/>
          </a:xfrm>
        </p:spPr>
        <p:txBody>
          <a:bodyPr>
            <a:normAutofit/>
          </a:bodyPr>
          <a:lstStyle/>
          <a:p>
            <a:pPr>
              <a:lnSpc>
                <a:spcPct val="90000"/>
              </a:lnSpc>
            </a:pPr>
            <a:r>
              <a:rPr lang="en-GB" sz="2500"/>
              <a:t>Does  the media portrayal of crime create a more panicked society? </a:t>
            </a:r>
          </a:p>
        </p:txBody>
      </p:sp>
      <p:sp>
        <p:nvSpPr>
          <p:cNvPr id="26" name="Content Placeholder 8">
            <a:extLst>
              <a:ext uri="{FF2B5EF4-FFF2-40B4-BE49-F238E27FC236}">
                <a16:creationId xmlns:a16="http://schemas.microsoft.com/office/drawing/2014/main" id="{B12737CC-3A62-66A8-543B-832EF0B775D4}"/>
              </a:ext>
            </a:extLst>
          </p:cNvPr>
          <p:cNvSpPr>
            <a:spLocks noGrp="1"/>
          </p:cNvSpPr>
          <p:nvPr>
            <p:ph idx="1"/>
          </p:nvPr>
        </p:nvSpPr>
        <p:spPr>
          <a:xfrm>
            <a:off x="4410636" y="1855074"/>
            <a:ext cx="7092936" cy="4074121"/>
          </a:xfrm>
        </p:spPr>
        <p:txBody>
          <a:bodyPr vert="horz" lIns="91440" tIns="45720" rIns="91440" bIns="45720" rtlCol="0" anchor="t">
            <a:normAutofit lnSpcReduction="10000"/>
          </a:bodyPr>
          <a:lstStyle/>
          <a:p>
            <a:pPr marL="0" indent="0">
              <a:buNone/>
            </a:pPr>
            <a:r>
              <a:rPr lang="en-US" dirty="0"/>
              <a:t>Participants were asked whether they believe that due to media portrayal, there is a more panicked society across England and Wales and around 86 percent of answers were 'Yes' which led to answers for the question that followed as to whether there have been any significant stories that have changed their views on a specific crime that was reported by the media. </a:t>
            </a:r>
          </a:p>
          <a:p>
            <a:pPr marL="0" indent="0">
              <a:buNone/>
            </a:pPr>
            <a:endParaRPr lang="en-US" dirty="0"/>
          </a:p>
          <a:p>
            <a:pPr marL="0" indent="0">
              <a:buNone/>
            </a:pPr>
            <a:r>
              <a:rPr lang="en-US" dirty="0"/>
              <a:t>Around 13 percent of answers given were 'Unsafe for women' which directly correlates to the number of females that took the survey as well as around 47 percent of answers being based around 'Rape', 'Women abuse' and links to the Sarah Everad case.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869291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599B9-271E-0ADC-8AFA-0FAFDD635A26}"/>
              </a:ext>
            </a:extLst>
          </p:cNvPr>
          <p:cNvSpPr>
            <a:spLocks noGrp="1"/>
          </p:cNvSpPr>
          <p:nvPr>
            <p:ph type="title"/>
          </p:nvPr>
        </p:nvSpPr>
        <p:spPr>
          <a:xfrm>
            <a:off x="704088" y="914400"/>
            <a:ext cx="10780776" cy="1180210"/>
          </a:xfrm>
        </p:spPr>
        <p:txBody>
          <a:bodyPr vert="horz" lIns="91440" tIns="45720" rIns="91440" bIns="45720" rtlCol="0" anchor="t">
            <a:normAutofit/>
          </a:bodyPr>
          <a:lstStyle/>
          <a:p>
            <a:pPr>
              <a:lnSpc>
                <a:spcPct val="90000"/>
              </a:lnSpc>
            </a:pPr>
            <a:r>
              <a:rPr lang="en-US" sz="3700"/>
              <a:t>What can  the media improve on  to show the representations of criminality? </a:t>
            </a:r>
          </a:p>
        </p:txBody>
      </p:sp>
      <p:sp>
        <p:nvSpPr>
          <p:cNvPr id="5" name="TextBox 4">
            <a:extLst>
              <a:ext uri="{FF2B5EF4-FFF2-40B4-BE49-F238E27FC236}">
                <a16:creationId xmlns:a16="http://schemas.microsoft.com/office/drawing/2014/main" id="{EA22D38A-1FA1-4986-5701-92A554830A1E}"/>
              </a:ext>
            </a:extLst>
          </p:cNvPr>
          <p:cNvSpPr txBox="1"/>
          <p:nvPr/>
        </p:nvSpPr>
        <p:spPr>
          <a:xfrm>
            <a:off x="6664960" y="2346960"/>
            <a:ext cx="4819903" cy="377545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indent="-228600">
              <a:lnSpc>
                <a:spcPct val="110000"/>
              </a:lnSpc>
              <a:spcAft>
                <a:spcPts val="600"/>
              </a:spcAft>
              <a:buFont typeface="Arial" panose="020B0604020202020204" pitchFamily="34" charset="0"/>
              <a:buChar char="•"/>
            </a:pPr>
            <a:r>
              <a:rPr lang="en-US"/>
              <a:t>The final question that was asked during the anonymous survey was what participants believe could improve with how the media represent criminal </a:t>
            </a:r>
            <a:r>
              <a:rPr lang="en-US" err="1"/>
              <a:t>behaviour</a:t>
            </a:r>
            <a:r>
              <a:rPr lang="en-US"/>
              <a:t> throughout their outlets. </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dirty="0"/>
              <a:t>The highest percentage of answers with around 25 percent, expressed that the media should base their stories more on the facts of a case 'Instead of focusing on things that are unrelated to the crime'. </a:t>
            </a:r>
          </a:p>
          <a:p>
            <a:pPr indent="-228600">
              <a:lnSpc>
                <a:spcPct val="110000"/>
              </a:lnSpc>
              <a:spcAft>
                <a:spcPts val="600"/>
              </a:spcAft>
              <a:buFont typeface="Arial" panose="020B0604020202020204" pitchFamily="34" charset="0"/>
              <a:buChar char="•"/>
            </a:pPr>
            <a:r>
              <a:rPr lang="en-US" dirty="0"/>
              <a:t>Around 10 percent also believe that more representations for the victims of the crimes is necessary to give a better perspective to views/readers about an event that has happened.</a:t>
            </a:r>
          </a:p>
        </p:txBody>
      </p:sp>
      <p:cxnSp>
        <p:nvCxnSpPr>
          <p:cNvPr id="22" name="Straight Connector 21">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computer&#10;&#10;AI-generated content may be incorrect.">
            <a:extLst>
              <a:ext uri="{FF2B5EF4-FFF2-40B4-BE49-F238E27FC236}">
                <a16:creationId xmlns:a16="http://schemas.microsoft.com/office/drawing/2014/main" id="{939674BB-290E-68DD-9B08-9AF88A3613F2}"/>
              </a:ext>
            </a:extLst>
          </p:cNvPr>
          <p:cNvPicPr>
            <a:picLocks noGrp="1" noChangeAspect="1"/>
          </p:cNvPicPr>
          <p:nvPr>
            <p:ph idx="1"/>
          </p:nvPr>
        </p:nvPicPr>
        <p:blipFill>
          <a:blip r:embed="rId2"/>
          <a:srcRect l="19481" t="34985" r="20779" b="6154"/>
          <a:stretch/>
        </p:blipFill>
        <p:spPr>
          <a:xfrm>
            <a:off x="800098" y="3087167"/>
            <a:ext cx="5549902" cy="3075886"/>
          </a:xfrm>
          <a:prstGeom prst="rect">
            <a:avLst/>
          </a:prstGeom>
        </p:spPr>
      </p:pic>
    </p:spTree>
    <p:extLst>
      <p:ext uri="{BB962C8B-B14F-4D97-AF65-F5344CB8AC3E}">
        <p14:creationId xmlns:p14="http://schemas.microsoft.com/office/powerpoint/2010/main" val="242849698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Statistical Analysis Chapter</vt:lpstr>
      <vt:lpstr>Introduction </vt:lpstr>
      <vt:lpstr>What was the aim from the statistical analysis?</vt:lpstr>
      <vt:lpstr>Age and gender groups of participants</vt:lpstr>
      <vt:lpstr>Levels of education</vt:lpstr>
      <vt:lpstr>Media consumption by participants</vt:lpstr>
      <vt:lpstr>Which  type of media has the biggest impact on shaping public perception of crime?</vt:lpstr>
      <vt:lpstr>Do you think that  the media accurately represents crime and criminality? </vt:lpstr>
      <vt:lpstr>Most frequently seen crime stories in the media</vt:lpstr>
      <vt:lpstr>Overrepresentations of crimes in the media</vt:lpstr>
      <vt:lpstr>Sympathetic light for offenders and how this affects police  trust</vt:lpstr>
      <vt:lpstr>Has the media changed participants day  to day activities?</vt:lpstr>
      <vt:lpstr>Does  the media portrayal of crime create a more panicked society? </vt:lpstr>
      <vt:lpstr>What can  the media improve on  to show the representations of criminality?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749</cp:revision>
  <dcterms:created xsi:type="dcterms:W3CDTF">2025-03-14T22:01:46Z</dcterms:created>
  <dcterms:modified xsi:type="dcterms:W3CDTF">2025-03-14T23:53:31Z</dcterms:modified>
</cp:coreProperties>
</file>