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264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9" r:id="rId13"/>
    <p:sldId id="268" r:id="rId14"/>
    <p:sldId id="271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BD5E5DD-1377-4334-87F6-C8C91EB63E0E}" type="datetimeFigureOut">
              <a:rPr lang="en-GB" smtClean="0"/>
              <a:t>06/02/2015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FED0831-5F2D-4DB3-A0F3-9680BADB937F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980728"/>
            <a:ext cx="7992888" cy="2232248"/>
          </a:xfrm>
        </p:spPr>
        <p:txBody>
          <a:bodyPr>
            <a:noAutofit/>
          </a:bodyPr>
          <a:lstStyle/>
          <a:p>
            <a:r>
              <a:rPr lang="en-GB" sz="6000" dirty="0" smtClean="0"/>
              <a:t>Introduction to Fieldwork </a:t>
            </a:r>
            <a:br>
              <a:rPr lang="en-GB" sz="6000" dirty="0" smtClean="0"/>
            </a:br>
            <a:r>
              <a:rPr lang="en-GB" sz="4000" dirty="0" smtClean="0"/>
              <a:t>(Archaeology)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4000" dirty="0"/>
          </a:p>
          <a:p>
            <a:r>
              <a:rPr lang="en-GB" sz="4000" dirty="0" smtClean="0"/>
              <a:t>How to write a report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86359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2708920"/>
            <a:ext cx="7812856" cy="3705275"/>
          </a:xfrm>
        </p:spPr>
        <p:txBody>
          <a:bodyPr>
            <a:noAutofit/>
          </a:bodyPr>
          <a:lstStyle/>
          <a:p>
            <a:r>
              <a:rPr lang="en-GB" dirty="0" smtClean="0"/>
              <a:t>Begin by writing an outline. Typically, this will include: </a:t>
            </a:r>
          </a:p>
          <a:p>
            <a:r>
              <a:rPr lang="en-GB" dirty="0" smtClean="0"/>
              <a:t>INTRODUCTION</a:t>
            </a:r>
            <a:r>
              <a:rPr lang="en-GB" dirty="0"/>
              <a:t>. This will include background information, i.e. a summary of what is known about the site. </a:t>
            </a:r>
          </a:p>
          <a:p>
            <a:r>
              <a:rPr lang="en-GB" dirty="0"/>
              <a:t>Where is the site (provide grid reference and show </a:t>
            </a:r>
            <a:r>
              <a:rPr lang="en-GB" dirty="0" smtClean="0"/>
              <a:t>the </a:t>
            </a:r>
            <a:r>
              <a:rPr lang="en-GB" dirty="0"/>
              <a:t>location on the map</a:t>
            </a:r>
            <a:r>
              <a:rPr lang="en-GB" dirty="0" smtClean="0"/>
              <a:t>).</a:t>
            </a:r>
            <a:endParaRPr lang="en-GB" dirty="0"/>
          </a:p>
          <a:p>
            <a:r>
              <a:rPr lang="en-GB" dirty="0"/>
              <a:t>Why are you researching it? What are you hoping to </a:t>
            </a:r>
            <a:r>
              <a:rPr lang="en-GB" dirty="0" smtClean="0"/>
              <a:t> find </a:t>
            </a:r>
            <a:r>
              <a:rPr lang="en-GB" dirty="0"/>
              <a:t>out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Structure! </a:t>
            </a:r>
            <a:br>
              <a:rPr lang="en-GB" dirty="0" smtClean="0"/>
            </a:br>
            <a:r>
              <a:rPr lang="en-GB" sz="3600" dirty="0" smtClean="0"/>
              <a:t>Headings help you as a writer, while also helping the reader.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60605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118"/>
          <a:stretch/>
        </p:blipFill>
        <p:spPr bwMode="auto">
          <a:xfrm>
            <a:off x="395536" y="325016"/>
            <a:ext cx="7524750" cy="6141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5959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You’ll need to tell the reader how you are gathering the information for the report. You may just be collecting data from written sources; that is SECONDARY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PRIMARY data is data you collect yourself.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Outline how you collected it– sample size, how you selected the sample, etc.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097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/>
              <a:t>Measurements</a:t>
            </a:r>
          </a:p>
          <a:p>
            <a:r>
              <a:rPr lang="en-GB" sz="3200" dirty="0" smtClean="0"/>
              <a:t>Photos</a:t>
            </a:r>
          </a:p>
          <a:p>
            <a:r>
              <a:rPr lang="en-GB" sz="3200" dirty="0"/>
              <a:t>F</a:t>
            </a:r>
            <a:r>
              <a:rPr lang="en-GB" sz="3200" dirty="0" smtClean="0"/>
              <a:t>ield observations or drawings</a:t>
            </a:r>
          </a:p>
          <a:p>
            <a:r>
              <a:rPr lang="en-GB" sz="3200" dirty="0" smtClean="0"/>
              <a:t>Laboratory results</a:t>
            </a:r>
          </a:p>
          <a:p>
            <a:r>
              <a:rPr lang="en-GB" sz="3200" dirty="0" smtClean="0"/>
              <a:t>Tables</a:t>
            </a:r>
          </a:p>
          <a:p>
            <a:r>
              <a:rPr lang="en-GB" sz="3200" dirty="0" smtClean="0"/>
              <a:t>Graphs and charts</a:t>
            </a:r>
            <a:endParaRPr lang="en-GB" sz="3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can take such forms as: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516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days people often describe their results and make their interpretations in the same chapter. Whether you put interpretation straight after the results or whether you put them in a separate chapter, the main thing is:</a:t>
            </a:r>
          </a:p>
          <a:p>
            <a:r>
              <a:rPr lang="en-GB" dirty="0" smtClean="0"/>
              <a:t>Make it clear what is observation and what is interpretation! Never present an interpretation as a ‘fact’.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Usually, we present results first, THEN the interpretations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1576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conclude a report with a discussion of the evidence that you’ve presented.</a:t>
            </a:r>
          </a:p>
          <a:p>
            <a:r>
              <a:rPr lang="en-GB" dirty="0" smtClean="0"/>
              <a:t>When you are interpreting and discussing work, you are drawing on what other people have done before you.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0462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036496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12" y="5373216"/>
            <a:ext cx="8877890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901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Don’t forget to include maps, photos</a:t>
            </a:r>
            <a:r>
              <a:rPr lang="en-GB" sz="2800" dirty="0"/>
              <a:t> </a:t>
            </a:r>
            <a:r>
              <a:rPr lang="en-GB" sz="2800" dirty="0" smtClean="0"/>
              <a:t>&amp; drawings</a:t>
            </a:r>
          </a:p>
          <a:p>
            <a:r>
              <a:rPr lang="en-GB" sz="2800" dirty="0" smtClean="0"/>
              <a:t>Give each figure a figure number, and refer to it by number in the text.</a:t>
            </a:r>
          </a:p>
          <a:p>
            <a:r>
              <a:rPr lang="en-GB" sz="2800" dirty="0" smtClean="0"/>
              <a:t>Think about what you are trying to convey to the reader. You can label or highlight particular things on the illustration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Illustrations are important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507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Lots of data is numerical. Presenting it in a table is important, but you also need to turn it into a picture so that it actually tells you something.</a:t>
            </a:r>
          </a:p>
          <a:p>
            <a:r>
              <a:rPr lang="en-GB" sz="2800" dirty="0" smtClean="0"/>
              <a:t>Tables are useful. Anything that helps you to organise your thoughts will also help the reader.</a:t>
            </a: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Graphs, charts and tables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0205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988840"/>
            <a:ext cx="7408333" cy="4464496"/>
          </a:xfrm>
        </p:spPr>
        <p:txBody>
          <a:bodyPr>
            <a:noAutofit/>
          </a:bodyPr>
          <a:lstStyle/>
          <a:p>
            <a:r>
              <a:rPr lang="en-GB" sz="2800" dirty="0" smtClean="0"/>
              <a:t>Reports require background reading. You’ll need background in landscape archaeology, and for the graveyard survey you need to know how to plan a sampling strategy.  </a:t>
            </a:r>
            <a:r>
              <a:rPr lang="en-GB" sz="2800" dirty="0"/>
              <a:t>so that you could plan how you surveyed the cemetery, and particularly so that you could interpret the results.</a:t>
            </a:r>
          </a:p>
          <a:p>
            <a:r>
              <a:rPr lang="en-GB" sz="2800" dirty="0" smtClean="0"/>
              <a:t>There are articles for you to download on Moodle. Read them! There are also books on short loan in the library.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76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If you don’t do the reading, you end up forming your interpretations based on SPECULATION, rather than evidence. This is a Very Bad Thing.</a:t>
            </a:r>
          </a:p>
          <a:p>
            <a:r>
              <a:rPr lang="en-GB" sz="2800" dirty="0" smtClean="0"/>
              <a:t>You may make </a:t>
            </a:r>
            <a:r>
              <a:rPr lang="en-GB" sz="2800" dirty="0"/>
              <a:t>some very logical speculations, but really you need to make interpretations based on referenced </a:t>
            </a:r>
            <a:r>
              <a:rPr lang="en-GB" sz="2800" dirty="0" smtClean="0"/>
              <a:t>EVIDENCE.</a:t>
            </a:r>
            <a:endParaRPr lang="en-GB" sz="28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0398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 </a:t>
            </a:r>
            <a:r>
              <a:rPr lang="en-GB" dirty="0"/>
              <a:t>complete sentences. </a:t>
            </a:r>
            <a:endParaRPr lang="en-GB" dirty="0" smtClean="0"/>
          </a:p>
          <a:p>
            <a:r>
              <a:rPr lang="en-GB" dirty="0" smtClean="0"/>
              <a:t>Capitalise </a:t>
            </a:r>
            <a:r>
              <a:rPr lang="en-GB" dirty="0"/>
              <a:t>'Wales' and </a:t>
            </a:r>
            <a:r>
              <a:rPr lang="en-GB" dirty="0" smtClean="0"/>
              <a:t>'Welsh‘, i.e. all proper nouns.</a:t>
            </a:r>
            <a:endParaRPr lang="en-GB" dirty="0"/>
          </a:p>
          <a:p>
            <a:r>
              <a:rPr lang="en-GB" dirty="0"/>
              <a:t>Do not use grocer's apostrophes: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Erika's</a:t>
            </a:r>
            <a:r>
              <a:rPr lang="en-GB" dirty="0"/>
              <a:t>= belonging to Erika. 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Erikas</a:t>
            </a:r>
            <a:r>
              <a:rPr lang="en-GB" dirty="0"/>
              <a:t>= a whole group of people named Erika.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Don't </a:t>
            </a:r>
            <a:r>
              <a:rPr lang="en-GB" dirty="0"/>
              <a:t>mix these up</a:t>
            </a:r>
            <a:r>
              <a:rPr lang="en-GB" dirty="0" smtClean="0"/>
              <a:t>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Punctuation and spelling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4854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spare your lecturers much aggravation,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use </a:t>
            </a:r>
            <a:r>
              <a:rPr lang="en-GB" dirty="0"/>
              <a:t>your own words, and not a quotation!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Only </a:t>
            </a:r>
            <a:r>
              <a:rPr lang="en-GB" dirty="0"/>
              <a:t>use quotes when you find something really worth quoting. Don't use them just because it's easier than putting things into your own words.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your own words!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39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3705275"/>
          </a:xfrm>
        </p:spPr>
        <p:txBody>
          <a:bodyPr>
            <a:normAutofit/>
          </a:bodyPr>
          <a:lstStyle/>
          <a:p>
            <a:r>
              <a:rPr lang="en-GB" dirty="0"/>
              <a:t>Referencing: reference every idea and piece of evidence that is not your own. Follow your referencing guidelines.</a:t>
            </a:r>
          </a:p>
          <a:p>
            <a:r>
              <a:rPr lang="en-GB" dirty="0"/>
              <a:t>Read your essay out loud. You should be able to hear when you have got things wrong; many of you mix tenses, and I'm assuming this is because you haven't re-read your essay. One thing IS, many things ARE. If you write that trowels is useful digging implements, you sound more illiterate than you is.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8357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133</TotalTime>
  <Words>657</Words>
  <Application>Microsoft Office PowerPoint</Application>
  <PresentationFormat>On-screen Show (4:3)</PresentationFormat>
  <Paragraphs>52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Waveform</vt:lpstr>
      <vt:lpstr>Introduction to Fieldwork  (Archaeology)</vt:lpstr>
      <vt:lpstr>Structure!  Headings help you as a writer, while also helping the reader.</vt:lpstr>
      <vt:lpstr>PowerPoint Presentation</vt:lpstr>
      <vt:lpstr>Methods</vt:lpstr>
      <vt:lpstr>Results can take such forms as:</vt:lpstr>
      <vt:lpstr>Usually, we present results first, THEN the interpretations</vt:lpstr>
      <vt:lpstr>Discussion</vt:lpstr>
      <vt:lpstr>PowerPoint Presentation</vt:lpstr>
      <vt:lpstr>Illustrations are important</vt:lpstr>
      <vt:lpstr>Graphs, charts and tables</vt:lpstr>
      <vt:lpstr>PowerPoint Presentation</vt:lpstr>
      <vt:lpstr>PowerPoint Presentation</vt:lpstr>
      <vt:lpstr>Punctuation and spelling </vt:lpstr>
      <vt:lpstr>Use your own words!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6</cp:revision>
  <dcterms:created xsi:type="dcterms:W3CDTF">2015-02-06T13:48:50Z</dcterms:created>
  <dcterms:modified xsi:type="dcterms:W3CDTF">2015-02-06T16:04:41Z</dcterms:modified>
</cp:coreProperties>
</file>