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62" r:id="rId5"/>
    <p:sldId id="263" r:id="rId6"/>
    <p:sldId id="265" r:id="rId7"/>
    <p:sldId id="27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324654-7CC3-A643-9394-4FE70E7B9E2A}" v="25" dt="2022-06-27T10:22:08.3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userId="d9705ef0-be3d-4927-aab1-9879255c8c5d" providerId="ADAL" clId="{EB88F9BB-9F7D-4815-8B68-725B93DD57C0}"/>
    <pc:docChg chg="undo custSel addSld delSld modSld">
      <pc:chgData name="David Williams" userId="d9705ef0-be3d-4927-aab1-9879255c8c5d" providerId="ADAL" clId="{EB88F9BB-9F7D-4815-8B68-725B93DD57C0}" dt="2022-03-13T14:32:27.926" v="3004" actId="20577"/>
      <pc:docMkLst>
        <pc:docMk/>
      </pc:docMkLst>
      <pc:sldChg chg="modSp mod">
        <pc:chgData name="David Williams" userId="d9705ef0-be3d-4927-aab1-9879255c8c5d" providerId="ADAL" clId="{EB88F9BB-9F7D-4815-8B68-725B93DD57C0}" dt="2022-03-13T13:19:56.164" v="689" actId="20577"/>
        <pc:sldMkLst>
          <pc:docMk/>
          <pc:sldMk cId="1156901526" sldId="257"/>
        </pc:sldMkLst>
        <pc:spChg chg="mod">
          <ac:chgData name="David Williams" userId="d9705ef0-be3d-4927-aab1-9879255c8c5d" providerId="ADAL" clId="{EB88F9BB-9F7D-4815-8B68-725B93DD57C0}" dt="2022-03-13T13:19:56.164" v="689" actId="20577"/>
          <ac:spMkLst>
            <pc:docMk/>
            <pc:sldMk cId="1156901526" sldId="257"/>
            <ac:spMk id="3" creationId="{29B138AA-874F-2C46-A2CE-B6C4863AC7FF}"/>
          </ac:spMkLst>
        </pc:spChg>
      </pc:sldChg>
      <pc:sldChg chg="modSp mod">
        <pc:chgData name="David Williams" userId="d9705ef0-be3d-4927-aab1-9879255c8c5d" providerId="ADAL" clId="{EB88F9BB-9F7D-4815-8B68-725B93DD57C0}" dt="2022-03-13T13:21:29.586" v="706" actId="14100"/>
        <pc:sldMkLst>
          <pc:docMk/>
          <pc:sldMk cId="16462780" sldId="258"/>
        </pc:sldMkLst>
        <pc:picChg chg="mod">
          <ac:chgData name="David Williams" userId="d9705ef0-be3d-4927-aab1-9879255c8c5d" providerId="ADAL" clId="{EB88F9BB-9F7D-4815-8B68-725B93DD57C0}" dt="2022-03-13T13:21:29.586" v="706" actId="14100"/>
          <ac:picMkLst>
            <pc:docMk/>
            <pc:sldMk cId="16462780" sldId="258"/>
            <ac:picMk id="4" creationId="{B59EEC45-59C7-4A60-BB94-B80A2ED53088}"/>
          </ac:picMkLst>
        </pc:picChg>
      </pc:sldChg>
      <pc:sldChg chg="addSp modSp mod">
        <pc:chgData name="David Williams" userId="d9705ef0-be3d-4927-aab1-9879255c8c5d" providerId="ADAL" clId="{EB88F9BB-9F7D-4815-8B68-725B93DD57C0}" dt="2022-03-13T13:26:19.195" v="927" actId="313"/>
        <pc:sldMkLst>
          <pc:docMk/>
          <pc:sldMk cId="918416846" sldId="259"/>
        </pc:sldMkLst>
        <pc:spChg chg="add mod">
          <ac:chgData name="David Williams" userId="d9705ef0-be3d-4927-aab1-9879255c8c5d" providerId="ADAL" clId="{EB88F9BB-9F7D-4815-8B68-725B93DD57C0}" dt="2022-03-13T13:26:19.195" v="927" actId="313"/>
          <ac:spMkLst>
            <pc:docMk/>
            <pc:sldMk cId="918416846" sldId="259"/>
            <ac:spMk id="4" creationId="{C4B53803-1D70-44CB-886C-6034190AB307}"/>
          </ac:spMkLst>
        </pc:spChg>
      </pc:sldChg>
      <pc:sldChg chg="addSp modSp mod">
        <pc:chgData name="David Williams" userId="d9705ef0-be3d-4927-aab1-9879255c8c5d" providerId="ADAL" clId="{EB88F9BB-9F7D-4815-8B68-725B93DD57C0}" dt="2022-03-13T13:26:41.665" v="938" actId="14100"/>
        <pc:sldMkLst>
          <pc:docMk/>
          <pc:sldMk cId="3740215896" sldId="260"/>
        </pc:sldMkLst>
        <pc:spChg chg="add mod">
          <ac:chgData name="David Williams" userId="d9705ef0-be3d-4927-aab1-9879255c8c5d" providerId="ADAL" clId="{EB88F9BB-9F7D-4815-8B68-725B93DD57C0}" dt="2022-03-13T13:26:41.665" v="938" actId="14100"/>
          <ac:spMkLst>
            <pc:docMk/>
            <pc:sldMk cId="3740215896" sldId="260"/>
            <ac:spMk id="5" creationId="{C3647F60-28F2-4448-9684-F3D6A699A650}"/>
          </ac:spMkLst>
        </pc:spChg>
        <pc:picChg chg="mod">
          <ac:chgData name="David Williams" userId="d9705ef0-be3d-4927-aab1-9879255c8c5d" providerId="ADAL" clId="{EB88F9BB-9F7D-4815-8B68-725B93DD57C0}" dt="2022-03-13T13:26:38.178" v="937" actId="14100"/>
          <ac:picMkLst>
            <pc:docMk/>
            <pc:sldMk cId="3740215896" sldId="260"/>
            <ac:picMk id="4" creationId="{9A3ABF11-3351-4267-925C-1C17E7B43458}"/>
          </ac:picMkLst>
        </pc:picChg>
      </pc:sldChg>
      <pc:sldChg chg="modSp mod">
        <pc:chgData name="David Williams" userId="d9705ef0-be3d-4927-aab1-9879255c8c5d" providerId="ADAL" clId="{EB88F9BB-9F7D-4815-8B68-725B93DD57C0}" dt="2022-03-13T13:22:33.933" v="715" actId="20577"/>
        <pc:sldMkLst>
          <pc:docMk/>
          <pc:sldMk cId="2795795621" sldId="261"/>
        </pc:sldMkLst>
        <pc:spChg chg="mod">
          <ac:chgData name="David Williams" userId="d9705ef0-be3d-4927-aab1-9879255c8c5d" providerId="ADAL" clId="{EB88F9BB-9F7D-4815-8B68-725B93DD57C0}" dt="2022-03-13T13:22:33.933" v="715" actId="20577"/>
          <ac:spMkLst>
            <pc:docMk/>
            <pc:sldMk cId="2795795621" sldId="261"/>
            <ac:spMk id="3" creationId="{29B138AA-874F-2C46-A2CE-B6C4863AC7FF}"/>
          </ac:spMkLst>
        </pc:spChg>
      </pc:sldChg>
      <pc:sldChg chg="modSp mod">
        <pc:chgData name="David Williams" userId="d9705ef0-be3d-4927-aab1-9879255c8c5d" providerId="ADAL" clId="{EB88F9BB-9F7D-4815-8B68-725B93DD57C0}" dt="2022-03-13T13:40:36.873" v="1524" actId="20577"/>
        <pc:sldMkLst>
          <pc:docMk/>
          <pc:sldMk cId="1689137323" sldId="262"/>
        </pc:sldMkLst>
        <pc:spChg chg="mod">
          <ac:chgData name="David Williams" userId="d9705ef0-be3d-4927-aab1-9879255c8c5d" providerId="ADAL" clId="{EB88F9BB-9F7D-4815-8B68-725B93DD57C0}" dt="2022-03-13T13:40:36.873" v="1524" actId="20577"/>
          <ac:spMkLst>
            <pc:docMk/>
            <pc:sldMk cId="1689137323" sldId="262"/>
            <ac:spMk id="3" creationId="{29B138AA-874F-2C46-A2CE-B6C4863AC7FF}"/>
          </ac:spMkLst>
        </pc:spChg>
      </pc:sldChg>
      <pc:sldChg chg="addSp delSp modSp mod">
        <pc:chgData name="David Williams" userId="d9705ef0-be3d-4927-aab1-9879255c8c5d" providerId="ADAL" clId="{EB88F9BB-9F7D-4815-8B68-725B93DD57C0}" dt="2022-03-13T14:23:07.565" v="2982" actId="1076"/>
        <pc:sldMkLst>
          <pc:docMk/>
          <pc:sldMk cId="1868335791" sldId="263"/>
        </pc:sldMkLst>
        <pc:spChg chg="del">
          <ac:chgData name="David Williams" userId="d9705ef0-be3d-4927-aab1-9879255c8c5d" providerId="ADAL" clId="{EB88F9BB-9F7D-4815-8B68-725B93DD57C0}" dt="2022-03-13T14:17:43.121" v="2645" actId="931"/>
          <ac:spMkLst>
            <pc:docMk/>
            <pc:sldMk cId="1868335791" sldId="263"/>
            <ac:spMk id="3" creationId="{29B138AA-874F-2C46-A2CE-B6C4863AC7FF}"/>
          </ac:spMkLst>
        </pc:spChg>
        <pc:spChg chg="add mod">
          <ac:chgData name="David Williams" userId="d9705ef0-be3d-4927-aab1-9879255c8c5d" providerId="ADAL" clId="{EB88F9BB-9F7D-4815-8B68-725B93DD57C0}" dt="2022-03-13T14:22:18.926" v="2971" actId="27636"/>
          <ac:spMkLst>
            <pc:docMk/>
            <pc:sldMk cId="1868335791" sldId="263"/>
            <ac:spMk id="4" creationId="{ACE07EEA-993F-4E3A-8C13-BD33A4FADD61}"/>
          </ac:spMkLst>
        </pc:spChg>
        <pc:spChg chg="add mod">
          <ac:chgData name="David Williams" userId="d9705ef0-be3d-4927-aab1-9879255c8c5d" providerId="ADAL" clId="{EB88F9BB-9F7D-4815-8B68-725B93DD57C0}" dt="2022-03-13T14:23:07.565" v="2982" actId="1076"/>
          <ac:spMkLst>
            <pc:docMk/>
            <pc:sldMk cId="1868335791" sldId="263"/>
            <ac:spMk id="8" creationId="{66589FFC-5F46-449F-B616-8FF8B9478FC3}"/>
          </ac:spMkLst>
        </pc:spChg>
        <pc:picChg chg="add mod">
          <ac:chgData name="David Williams" userId="d9705ef0-be3d-4927-aab1-9879255c8c5d" providerId="ADAL" clId="{EB88F9BB-9F7D-4815-8B68-725B93DD57C0}" dt="2022-03-13T14:22:31.804" v="2974" actId="14100"/>
          <ac:picMkLst>
            <pc:docMk/>
            <pc:sldMk cId="1868335791" sldId="263"/>
            <ac:picMk id="6" creationId="{9657947F-770D-433E-9F33-614A70FC6602}"/>
          </ac:picMkLst>
        </pc:picChg>
      </pc:sldChg>
      <pc:sldChg chg="modSp mod">
        <pc:chgData name="David Williams" userId="d9705ef0-be3d-4927-aab1-9879255c8c5d" providerId="ADAL" clId="{EB88F9BB-9F7D-4815-8B68-725B93DD57C0}" dt="2022-03-13T13:20:47.747" v="705" actId="20577"/>
        <pc:sldMkLst>
          <pc:docMk/>
          <pc:sldMk cId="2470372566" sldId="264"/>
        </pc:sldMkLst>
        <pc:spChg chg="mod">
          <ac:chgData name="David Williams" userId="d9705ef0-be3d-4927-aab1-9879255c8c5d" providerId="ADAL" clId="{EB88F9BB-9F7D-4815-8B68-725B93DD57C0}" dt="2022-03-13T13:20:47.747" v="705" actId="20577"/>
          <ac:spMkLst>
            <pc:docMk/>
            <pc:sldMk cId="2470372566" sldId="264"/>
            <ac:spMk id="3" creationId="{29B138AA-874F-2C46-A2CE-B6C4863AC7FF}"/>
          </ac:spMkLst>
        </pc:spChg>
      </pc:sldChg>
      <pc:sldChg chg="addSp modSp add mod">
        <pc:chgData name="David Williams" userId="d9705ef0-be3d-4927-aab1-9879255c8c5d" providerId="ADAL" clId="{EB88F9BB-9F7D-4815-8B68-725B93DD57C0}" dt="2022-03-06T14:59:29.770" v="579" actId="20577"/>
        <pc:sldMkLst>
          <pc:docMk/>
          <pc:sldMk cId="4289034447" sldId="265"/>
        </pc:sldMkLst>
        <pc:spChg chg="mod">
          <ac:chgData name="David Williams" userId="d9705ef0-be3d-4927-aab1-9879255c8c5d" providerId="ADAL" clId="{EB88F9BB-9F7D-4815-8B68-725B93DD57C0}" dt="2022-03-06T14:37:57.715" v="10" actId="20577"/>
          <ac:spMkLst>
            <pc:docMk/>
            <pc:sldMk cId="4289034447" sldId="265"/>
            <ac:spMk id="2" creationId="{C8611FDE-34AC-534E-ADF7-1BD2D8FB23A7}"/>
          </ac:spMkLst>
        </pc:spChg>
        <pc:spChg chg="add mod">
          <ac:chgData name="David Williams" userId="d9705ef0-be3d-4927-aab1-9879255c8c5d" providerId="ADAL" clId="{EB88F9BB-9F7D-4815-8B68-725B93DD57C0}" dt="2022-03-06T14:59:29.770" v="579" actId="20577"/>
          <ac:spMkLst>
            <pc:docMk/>
            <pc:sldMk cId="4289034447" sldId="265"/>
            <ac:spMk id="4" creationId="{41FBD0EC-7676-4301-8DDF-5BD6CD6D6352}"/>
          </ac:spMkLst>
        </pc:spChg>
        <pc:picChg chg="mod">
          <ac:chgData name="David Williams" userId="d9705ef0-be3d-4927-aab1-9879255c8c5d" providerId="ADAL" clId="{EB88F9BB-9F7D-4815-8B68-725B93DD57C0}" dt="2022-03-06T14:58:30.445" v="497" actId="1076"/>
          <ac:picMkLst>
            <pc:docMk/>
            <pc:sldMk cId="4289034447" sldId="265"/>
            <ac:picMk id="5" creationId="{3CC1D640-10EB-C342-8BB3-7014ED078EAE}"/>
          </ac:picMkLst>
        </pc:picChg>
      </pc:sldChg>
      <pc:sldChg chg="addSp modSp add mod">
        <pc:chgData name="David Williams" userId="d9705ef0-be3d-4927-aab1-9879255c8c5d" providerId="ADAL" clId="{EB88F9BB-9F7D-4815-8B68-725B93DD57C0}" dt="2022-03-06T14:55:00.313" v="337" actId="108"/>
        <pc:sldMkLst>
          <pc:docMk/>
          <pc:sldMk cId="3056676080" sldId="266"/>
        </pc:sldMkLst>
        <pc:spChg chg="add mod">
          <ac:chgData name="David Williams" userId="d9705ef0-be3d-4927-aab1-9879255c8c5d" providerId="ADAL" clId="{EB88F9BB-9F7D-4815-8B68-725B93DD57C0}" dt="2022-03-06T14:55:00.313" v="337" actId="108"/>
          <ac:spMkLst>
            <pc:docMk/>
            <pc:sldMk cId="3056676080" sldId="266"/>
            <ac:spMk id="4" creationId="{534CCAD2-7EA2-4E69-915D-56F56C0E9F94}"/>
          </ac:spMkLst>
        </pc:spChg>
        <pc:picChg chg="mod">
          <ac:chgData name="David Williams" userId="d9705ef0-be3d-4927-aab1-9879255c8c5d" providerId="ADAL" clId="{EB88F9BB-9F7D-4815-8B68-725B93DD57C0}" dt="2022-03-06T14:51:02.812" v="203" actId="1076"/>
          <ac:picMkLst>
            <pc:docMk/>
            <pc:sldMk cId="3056676080" sldId="266"/>
            <ac:picMk id="5" creationId="{8B00DE92-7B7E-0549-9215-0918870F5C0C}"/>
          </ac:picMkLst>
        </pc:picChg>
      </pc:sldChg>
      <pc:sldChg chg="addSp modSp add mod">
        <pc:chgData name="David Williams" userId="d9705ef0-be3d-4927-aab1-9879255c8c5d" providerId="ADAL" clId="{EB88F9BB-9F7D-4815-8B68-725B93DD57C0}" dt="2022-03-13T14:32:27.926" v="3004" actId="20577"/>
        <pc:sldMkLst>
          <pc:docMk/>
          <pc:sldMk cId="3713451499" sldId="267"/>
        </pc:sldMkLst>
        <pc:spChg chg="add mod">
          <ac:chgData name="David Williams" userId="d9705ef0-be3d-4927-aab1-9879255c8c5d" providerId="ADAL" clId="{EB88F9BB-9F7D-4815-8B68-725B93DD57C0}" dt="2022-03-13T14:32:27.926" v="3004" actId="20577"/>
          <ac:spMkLst>
            <pc:docMk/>
            <pc:sldMk cId="3713451499" sldId="267"/>
            <ac:spMk id="4" creationId="{9C65F5FF-7DD6-44E5-8817-06FF1D632EF8}"/>
          </ac:spMkLst>
        </pc:spChg>
      </pc:sldChg>
      <pc:sldChg chg="addSp modSp add mod">
        <pc:chgData name="David Williams" userId="d9705ef0-be3d-4927-aab1-9879255c8c5d" providerId="ADAL" clId="{EB88F9BB-9F7D-4815-8B68-725B93DD57C0}" dt="2022-03-06T14:49:56.908" v="191" actId="20577"/>
        <pc:sldMkLst>
          <pc:docMk/>
          <pc:sldMk cId="802618850" sldId="268"/>
        </pc:sldMkLst>
        <pc:spChg chg="add mod">
          <ac:chgData name="David Williams" userId="d9705ef0-be3d-4927-aab1-9879255c8c5d" providerId="ADAL" clId="{EB88F9BB-9F7D-4815-8B68-725B93DD57C0}" dt="2022-03-06T14:49:56.908" v="191" actId="20577"/>
          <ac:spMkLst>
            <pc:docMk/>
            <pc:sldMk cId="802618850" sldId="268"/>
            <ac:spMk id="4" creationId="{53AFAA9A-48F8-4774-93A0-317A7F22573A}"/>
          </ac:spMkLst>
        </pc:spChg>
        <pc:picChg chg="mod">
          <ac:chgData name="David Williams" userId="d9705ef0-be3d-4927-aab1-9879255c8c5d" providerId="ADAL" clId="{EB88F9BB-9F7D-4815-8B68-725B93DD57C0}" dt="2022-03-06T14:47:51.668" v="16" actId="1076"/>
          <ac:picMkLst>
            <pc:docMk/>
            <pc:sldMk cId="802618850" sldId="268"/>
            <ac:picMk id="5" creationId="{3FB50908-A5E6-4540-9EC1-B46BF4DD9B3E}"/>
          </ac:picMkLst>
        </pc:picChg>
      </pc:sldChg>
      <pc:sldChg chg="addSp delSp modSp add mod">
        <pc:chgData name="David Williams" userId="d9705ef0-be3d-4927-aab1-9879255c8c5d" providerId="ADAL" clId="{EB88F9BB-9F7D-4815-8B68-725B93DD57C0}" dt="2022-03-06T15:00:30.314" v="685" actId="20577"/>
        <pc:sldMkLst>
          <pc:docMk/>
          <pc:sldMk cId="2873469804" sldId="269"/>
        </pc:sldMkLst>
        <pc:spChg chg="add del mod">
          <ac:chgData name="David Williams" userId="d9705ef0-be3d-4927-aab1-9879255c8c5d" providerId="ADAL" clId="{EB88F9BB-9F7D-4815-8B68-725B93DD57C0}" dt="2022-03-06T14:57:56.113" v="496"/>
          <ac:spMkLst>
            <pc:docMk/>
            <pc:sldMk cId="2873469804" sldId="269"/>
            <ac:spMk id="4" creationId="{91F5FDDE-182B-4381-AEB3-F016C0E12C23}"/>
          </ac:spMkLst>
        </pc:spChg>
        <pc:spChg chg="add mod">
          <ac:chgData name="David Williams" userId="d9705ef0-be3d-4927-aab1-9879255c8c5d" providerId="ADAL" clId="{EB88F9BB-9F7D-4815-8B68-725B93DD57C0}" dt="2022-03-06T15:00:30.314" v="685" actId="20577"/>
          <ac:spMkLst>
            <pc:docMk/>
            <pc:sldMk cId="2873469804" sldId="269"/>
            <ac:spMk id="6" creationId="{74557634-77F6-4EF2-8521-5B6036F77DDF}"/>
          </ac:spMkLst>
        </pc:spChg>
        <pc:picChg chg="mod">
          <ac:chgData name="David Williams" userId="d9705ef0-be3d-4927-aab1-9879255c8c5d" providerId="ADAL" clId="{EB88F9BB-9F7D-4815-8B68-725B93DD57C0}" dt="2022-03-06T14:57:32.777" v="493" actId="14100"/>
          <ac:picMkLst>
            <pc:docMk/>
            <pc:sldMk cId="2873469804" sldId="269"/>
            <ac:picMk id="5" creationId="{299CBB2D-9EA6-3843-9F67-1EFF5F99570A}"/>
          </ac:picMkLst>
        </pc:picChg>
      </pc:sldChg>
      <pc:sldChg chg="addSp delSp modSp add mod">
        <pc:chgData name="David Williams" userId="d9705ef0-be3d-4927-aab1-9879255c8c5d" providerId="ADAL" clId="{EB88F9BB-9F7D-4815-8B68-725B93DD57C0}" dt="2022-03-06T14:50:26.381" v="202" actId="20577"/>
        <pc:sldMkLst>
          <pc:docMk/>
          <pc:sldMk cId="284057563" sldId="270"/>
        </pc:sldMkLst>
        <pc:spChg chg="mod">
          <ac:chgData name="David Williams" userId="d9705ef0-be3d-4927-aab1-9879255c8c5d" providerId="ADAL" clId="{EB88F9BB-9F7D-4815-8B68-725B93DD57C0}" dt="2022-03-06T14:50:26.381" v="202" actId="20577"/>
          <ac:spMkLst>
            <pc:docMk/>
            <pc:sldMk cId="284057563" sldId="270"/>
            <ac:spMk id="2" creationId="{C8611FDE-34AC-534E-ADF7-1BD2D8FB23A7}"/>
          </ac:spMkLst>
        </pc:spChg>
        <pc:spChg chg="add mod">
          <ac:chgData name="David Williams" userId="d9705ef0-be3d-4927-aab1-9879255c8c5d" providerId="ADAL" clId="{EB88F9BB-9F7D-4815-8B68-725B93DD57C0}" dt="2022-03-06T14:50:10.949" v="193" actId="478"/>
          <ac:spMkLst>
            <pc:docMk/>
            <pc:sldMk cId="284057563" sldId="270"/>
            <ac:spMk id="4" creationId="{3C8B4549-9C94-4651-886D-F93CFE5E56DA}"/>
          </ac:spMkLst>
        </pc:spChg>
        <pc:picChg chg="del">
          <ac:chgData name="David Williams" userId="d9705ef0-be3d-4927-aab1-9879255c8c5d" providerId="ADAL" clId="{EB88F9BB-9F7D-4815-8B68-725B93DD57C0}" dt="2022-03-06T14:50:10.949" v="193" actId="478"/>
          <ac:picMkLst>
            <pc:docMk/>
            <pc:sldMk cId="284057563" sldId="270"/>
            <ac:picMk id="5" creationId="{BF59DA10-B7D7-C545-8EEA-78B22C2C2EEC}"/>
          </ac:picMkLst>
        </pc:picChg>
      </pc:sldChg>
      <pc:sldChg chg="add">
        <pc:chgData name="David Williams" userId="d9705ef0-be3d-4927-aab1-9879255c8c5d" providerId="ADAL" clId="{EB88F9BB-9F7D-4815-8B68-725B93DD57C0}" dt="2022-03-06T15:01:12.078" v="686" actId="2890"/>
        <pc:sldMkLst>
          <pc:docMk/>
          <pc:sldMk cId="3842973854" sldId="271"/>
        </pc:sldMkLst>
      </pc:sldChg>
      <pc:sldChg chg="addSp modSp add mod">
        <pc:chgData name="David Williams" userId="d9705ef0-be3d-4927-aab1-9879255c8c5d" providerId="ADAL" clId="{EB88F9BB-9F7D-4815-8B68-725B93DD57C0}" dt="2022-03-13T14:06:23.440" v="2644" actId="313"/>
        <pc:sldMkLst>
          <pc:docMk/>
          <pc:sldMk cId="3132759024" sldId="272"/>
        </pc:sldMkLst>
        <pc:spChg chg="mod">
          <ac:chgData name="David Williams" userId="d9705ef0-be3d-4927-aab1-9879255c8c5d" providerId="ADAL" clId="{EB88F9BB-9F7D-4815-8B68-725B93DD57C0}" dt="2022-03-13T14:06:23.440" v="2644" actId="313"/>
          <ac:spMkLst>
            <pc:docMk/>
            <pc:sldMk cId="3132759024" sldId="272"/>
            <ac:spMk id="3" creationId="{29B138AA-874F-2C46-A2CE-B6C4863AC7FF}"/>
          </ac:spMkLst>
        </pc:spChg>
        <pc:spChg chg="add mod">
          <ac:chgData name="David Williams" userId="d9705ef0-be3d-4927-aab1-9879255c8c5d" providerId="ADAL" clId="{EB88F9BB-9F7D-4815-8B68-725B93DD57C0}" dt="2022-03-13T13:55:02.648" v="1822" actId="20577"/>
          <ac:spMkLst>
            <pc:docMk/>
            <pc:sldMk cId="3132759024" sldId="272"/>
            <ac:spMk id="9" creationId="{15AADF25-F220-4358-85D3-CB718E088A68}"/>
          </ac:spMkLst>
        </pc:spChg>
        <pc:spChg chg="add mod">
          <ac:chgData name="David Williams" userId="d9705ef0-be3d-4927-aab1-9879255c8c5d" providerId="ADAL" clId="{EB88F9BB-9F7D-4815-8B68-725B93DD57C0}" dt="2022-03-13T13:55:28.615" v="1827" actId="20577"/>
          <ac:spMkLst>
            <pc:docMk/>
            <pc:sldMk cId="3132759024" sldId="272"/>
            <ac:spMk id="10" creationId="{F5B36266-6F4A-4DC2-8F3F-7B47995E6954}"/>
          </ac:spMkLst>
        </pc:spChg>
        <pc:spChg chg="add mod">
          <ac:chgData name="David Williams" userId="d9705ef0-be3d-4927-aab1-9879255c8c5d" providerId="ADAL" clId="{EB88F9BB-9F7D-4815-8B68-725B93DD57C0}" dt="2022-03-13T13:55:40.543" v="1830" actId="1076"/>
          <ac:spMkLst>
            <pc:docMk/>
            <pc:sldMk cId="3132759024" sldId="272"/>
            <ac:spMk id="11" creationId="{C3568B18-F1A0-413F-863B-6D5690E47CE1}"/>
          </ac:spMkLst>
        </pc:spChg>
        <pc:spChg chg="add mod">
          <ac:chgData name="David Williams" userId="d9705ef0-be3d-4927-aab1-9879255c8c5d" providerId="ADAL" clId="{EB88F9BB-9F7D-4815-8B68-725B93DD57C0}" dt="2022-03-13T13:55:51.984" v="1833" actId="1076"/>
          <ac:spMkLst>
            <pc:docMk/>
            <pc:sldMk cId="3132759024" sldId="272"/>
            <ac:spMk id="12" creationId="{216E9405-BB97-44EE-AA76-A84D5178C705}"/>
          </ac:spMkLst>
        </pc:spChg>
        <pc:spChg chg="add mod">
          <ac:chgData name="David Williams" userId="d9705ef0-be3d-4927-aab1-9879255c8c5d" providerId="ADAL" clId="{EB88F9BB-9F7D-4815-8B68-725B93DD57C0}" dt="2022-03-13T13:56:06.432" v="1836" actId="1076"/>
          <ac:spMkLst>
            <pc:docMk/>
            <pc:sldMk cId="3132759024" sldId="272"/>
            <ac:spMk id="13" creationId="{6BA5B13F-8E05-420B-A5A0-679EC13F077B}"/>
          </ac:spMkLst>
        </pc:spChg>
        <pc:spChg chg="add mod">
          <ac:chgData name="David Williams" userId="d9705ef0-be3d-4927-aab1-9879255c8c5d" providerId="ADAL" clId="{EB88F9BB-9F7D-4815-8B68-725B93DD57C0}" dt="2022-03-13T14:00:30.284" v="2057" actId="14100"/>
          <ac:spMkLst>
            <pc:docMk/>
            <pc:sldMk cId="3132759024" sldId="272"/>
            <ac:spMk id="15" creationId="{D324679F-2FDD-4372-9A6E-3C88A78B775A}"/>
          </ac:spMkLst>
        </pc:spChg>
        <pc:picChg chg="add mod modCrop">
          <ac:chgData name="David Williams" userId="d9705ef0-be3d-4927-aab1-9879255c8c5d" providerId="ADAL" clId="{EB88F9BB-9F7D-4815-8B68-725B93DD57C0}" dt="2022-03-13T13:52:32.788" v="1775" actId="14100"/>
          <ac:picMkLst>
            <pc:docMk/>
            <pc:sldMk cId="3132759024" sldId="272"/>
            <ac:picMk id="4" creationId="{90A1E092-93EA-4820-B934-E9681D7FF067}"/>
          </ac:picMkLst>
        </pc:picChg>
        <pc:picChg chg="add mod modCrop">
          <ac:chgData name="David Williams" userId="d9705ef0-be3d-4927-aab1-9879255c8c5d" providerId="ADAL" clId="{EB88F9BB-9F7D-4815-8B68-725B93DD57C0}" dt="2022-03-13T13:52:23.508" v="1772" actId="1076"/>
          <ac:picMkLst>
            <pc:docMk/>
            <pc:sldMk cId="3132759024" sldId="272"/>
            <ac:picMk id="5" creationId="{36686D73-C19E-4C25-8746-891E18CB6027}"/>
          </ac:picMkLst>
        </pc:picChg>
        <pc:picChg chg="add mod modCrop">
          <ac:chgData name="David Williams" userId="d9705ef0-be3d-4927-aab1-9879255c8c5d" providerId="ADAL" clId="{EB88F9BB-9F7D-4815-8B68-725B93DD57C0}" dt="2022-03-13T13:53:22.046" v="1785" actId="14100"/>
          <ac:picMkLst>
            <pc:docMk/>
            <pc:sldMk cId="3132759024" sldId="272"/>
            <ac:picMk id="6" creationId="{DD88CC24-8A0A-4D72-8579-0A23F216F356}"/>
          </ac:picMkLst>
        </pc:picChg>
        <pc:picChg chg="add mod">
          <ac:chgData name="David Williams" userId="d9705ef0-be3d-4927-aab1-9879255c8c5d" providerId="ADAL" clId="{EB88F9BB-9F7D-4815-8B68-725B93DD57C0}" dt="2022-03-13T13:54:17.884" v="1815" actId="14100"/>
          <ac:picMkLst>
            <pc:docMk/>
            <pc:sldMk cId="3132759024" sldId="272"/>
            <ac:picMk id="7" creationId="{E09BC28C-74F5-48AF-B35C-3E7A1BC48AAF}"/>
          </ac:picMkLst>
        </pc:picChg>
        <pc:picChg chg="add mod">
          <ac:chgData name="David Williams" userId="d9705ef0-be3d-4927-aab1-9879255c8c5d" providerId="ADAL" clId="{EB88F9BB-9F7D-4815-8B68-725B93DD57C0}" dt="2022-03-13T13:55:10.240" v="1823" actId="14100"/>
          <ac:picMkLst>
            <pc:docMk/>
            <pc:sldMk cId="3132759024" sldId="272"/>
            <ac:picMk id="8" creationId="{DA40939D-2621-4B58-A5A8-48CA82CE9E8C}"/>
          </ac:picMkLst>
        </pc:picChg>
      </pc:sldChg>
      <pc:sldChg chg="modSp add del mod">
        <pc:chgData name="David Williams" userId="d9705ef0-be3d-4927-aab1-9879255c8c5d" providerId="ADAL" clId="{EB88F9BB-9F7D-4815-8B68-725B93DD57C0}" dt="2022-03-13T14:00:39.569" v="2058" actId="47"/>
        <pc:sldMkLst>
          <pc:docMk/>
          <pc:sldMk cId="2000878194" sldId="273"/>
        </pc:sldMkLst>
        <pc:spChg chg="mod">
          <ac:chgData name="David Williams" userId="d9705ef0-be3d-4927-aab1-9879255c8c5d" providerId="ADAL" clId="{EB88F9BB-9F7D-4815-8B68-725B93DD57C0}" dt="2022-03-13T13:50:09.472" v="1738" actId="20577"/>
          <ac:spMkLst>
            <pc:docMk/>
            <pc:sldMk cId="2000878194" sldId="273"/>
            <ac:spMk id="3" creationId="{29B138AA-874F-2C46-A2CE-B6C4863AC7FF}"/>
          </ac:spMkLst>
        </pc:spChg>
      </pc:sldChg>
    </pc:docChg>
  </pc:docChgLst>
  <pc:docChgLst>
    <pc:chgData name="David Williams (SOAC)" userId="d9705ef0-be3d-4927-aab1-9879255c8c5d" providerId="ADAL" clId="{5A7385E1-6CE9-43DB-A459-8A994FC5935D}"/>
    <pc:docChg chg="custSel addSld modSld sldOrd">
      <pc:chgData name="David Williams (SOAC)" userId="d9705ef0-be3d-4927-aab1-9879255c8c5d" providerId="ADAL" clId="{5A7385E1-6CE9-43DB-A459-8A994FC5935D}" dt="2022-02-27T15:01:29.440" v="722" actId="313"/>
      <pc:docMkLst>
        <pc:docMk/>
      </pc:docMkLst>
      <pc:sldChg chg="addSp delSp modSp mod">
        <pc:chgData name="David Williams (SOAC)" userId="d9705ef0-be3d-4927-aab1-9879255c8c5d" providerId="ADAL" clId="{5A7385E1-6CE9-43DB-A459-8A994FC5935D}" dt="2022-02-27T15:00:59.328" v="720"/>
        <pc:sldMkLst>
          <pc:docMk/>
          <pc:sldMk cId="1156901526" sldId="257"/>
        </pc:sldMkLst>
        <pc:spChg chg="mod">
          <ac:chgData name="David Williams (SOAC)" userId="d9705ef0-be3d-4927-aab1-9879255c8c5d" providerId="ADAL" clId="{5A7385E1-6CE9-43DB-A459-8A994FC5935D}" dt="2022-02-27T15:00:57.332" v="718" actId="20577"/>
          <ac:spMkLst>
            <pc:docMk/>
            <pc:sldMk cId="1156901526" sldId="257"/>
            <ac:spMk id="2" creationId="{C8611FDE-34AC-534E-ADF7-1BD2D8FB23A7}"/>
          </ac:spMkLst>
        </pc:spChg>
        <pc:spChg chg="mod">
          <ac:chgData name="David Williams (SOAC)" userId="d9705ef0-be3d-4927-aab1-9879255c8c5d" providerId="ADAL" clId="{5A7385E1-6CE9-43DB-A459-8A994FC5935D}" dt="2022-02-27T15:00:32.217" v="709" actId="20577"/>
          <ac:spMkLst>
            <pc:docMk/>
            <pc:sldMk cId="1156901526" sldId="257"/>
            <ac:spMk id="3" creationId="{29B138AA-874F-2C46-A2CE-B6C4863AC7FF}"/>
          </ac:spMkLst>
        </pc:spChg>
        <pc:spChg chg="add del mod">
          <ac:chgData name="David Williams (SOAC)" userId="d9705ef0-be3d-4927-aab1-9879255c8c5d" providerId="ADAL" clId="{5A7385E1-6CE9-43DB-A459-8A994FC5935D}" dt="2022-02-27T15:00:59.328" v="720"/>
          <ac:spMkLst>
            <pc:docMk/>
            <pc:sldMk cId="1156901526" sldId="257"/>
            <ac:spMk id="5" creationId="{73537737-DA57-4A7A-A875-5DA9E74E6059}"/>
          </ac:spMkLst>
        </pc:spChg>
      </pc:sldChg>
      <pc:sldChg chg="addSp modSp add mod">
        <pc:chgData name="David Williams (SOAC)" userId="d9705ef0-be3d-4927-aab1-9879255c8c5d" providerId="ADAL" clId="{5A7385E1-6CE9-43DB-A459-8A994FC5935D}" dt="2022-02-27T15:01:06.220" v="721" actId="14100"/>
        <pc:sldMkLst>
          <pc:docMk/>
          <pc:sldMk cId="16462780" sldId="258"/>
        </pc:sldMkLst>
        <pc:spChg chg="mod">
          <ac:chgData name="David Williams (SOAC)" userId="d9705ef0-be3d-4927-aab1-9879255c8c5d" providerId="ADAL" clId="{5A7385E1-6CE9-43DB-A459-8A994FC5935D}" dt="2022-02-27T14:55:22.172" v="586" actId="1076"/>
          <ac:spMkLst>
            <pc:docMk/>
            <pc:sldMk cId="16462780" sldId="258"/>
            <ac:spMk id="3" creationId="{29B138AA-874F-2C46-A2CE-B6C4863AC7FF}"/>
          </ac:spMkLst>
        </pc:spChg>
        <pc:picChg chg="add mod">
          <ac:chgData name="David Williams (SOAC)" userId="d9705ef0-be3d-4927-aab1-9879255c8c5d" providerId="ADAL" clId="{5A7385E1-6CE9-43DB-A459-8A994FC5935D}" dt="2022-02-27T15:01:06.220" v="721" actId="14100"/>
          <ac:picMkLst>
            <pc:docMk/>
            <pc:sldMk cId="16462780" sldId="258"/>
            <ac:picMk id="4" creationId="{B59EEC45-59C7-4A60-BB94-B80A2ED53088}"/>
          </ac:picMkLst>
        </pc:picChg>
      </pc:sldChg>
      <pc:sldChg chg="addSp delSp modSp add mod">
        <pc:chgData name="David Williams (SOAC)" userId="d9705ef0-be3d-4927-aab1-9879255c8c5d" providerId="ADAL" clId="{5A7385E1-6CE9-43DB-A459-8A994FC5935D}" dt="2022-02-27T15:01:29.440" v="722" actId="313"/>
        <pc:sldMkLst>
          <pc:docMk/>
          <pc:sldMk cId="918416846" sldId="259"/>
        </pc:sldMkLst>
        <pc:spChg chg="mod">
          <ac:chgData name="David Williams (SOAC)" userId="d9705ef0-be3d-4927-aab1-9879255c8c5d" providerId="ADAL" clId="{5A7385E1-6CE9-43DB-A459-8A994FC5935D}" dt="2022-02-27T15:01:29.440" v="722" actId="313"/>
          <ac:spMkLst>
            <pc:docMk/>
            <pc:sldMk cId="918416846" sldId="259"/>
            <ac:spMk id="2" creationId="{C8611FDE-34AC-534E-ADF7-1BD2D8FB23A7}"/>
          </ac:spMkLst>
        </pc:spChg>
        <pc:spChg chg="mod">
          <ac:chgData name="David Williams (SOAC)" userId="d9705ef0-be3d-4927-aab1-9879255c8c5d" providerId="ADAL" clId="{5A7385E1-6CE9-43DB-A459-8A994FC5935D}" dt="2022-02-27T14:58:16.443" v="621" actId="20577"/>
          <ac:spMkLst>
            <pc:docMk/>
            <pc:sldMk cId="918416846" sldId="259"/>
            <ac:spMk id="3" creationId="{29B138AA-874F-2C46-A2CE-B6C4863AC7FF}"/>
          </ac:spMkLst>
        </pc:spChg>
        <pc:picChg chg="del">
          <ac:chgData name="David Williams (SOAC)" userId="d9705ef0-be3d-4927-aab1-9879255c8c5d" providerId="ADAL" clId="{5A7385E1-6CE9-43DB-A459-8A994FC5935D}" dt="2022-02-27T14:57:49.644" v="615" actId="478"/>
          <ac:picMkLst>
            <pc:docMk/>
            <pc:sldMk cId="918416846" sldId="259"/>
            <ac:picMk id="4" creationId="{B59EEC45-59C7-4A60-BB94-B80A2ED53088}"/>
          </ac:picMkLst>
        </pc:picChg>
        <pc:picChg chg="add mod">
          <ac:chgData name="David Williams (SOAC)" userId="d9705ef0-be3d-4927-aab1-9879255c8c5d" providerId="ADAL" clId="{5A7385E1-6CE9-43DB-A459-8A994FC5935D}" dt="2022-02-27T14:57:59.146" v="618" actId="1076"/>
          <ac:picMkLst>
            <pc:docMk/>
            <pc:sldMk cId="918416846" sldId="259"/>
            <ac:picMk id="5" creationId="{A0E23163-4978-4303-9069-5C360FA5B69F}"/>
          </ac:picMkLst>
        </pc:picChg>
      </pc:sldChg>
      <pc:sldChg chg="addSp delSp modSp add mod">
        <pc:chgData name="David Williams (SOAC)" userId="d9705ef0-be3d-4927-aab1-9879255c8c5d" providerId="ADAL" clId="{5A7385E1-6CE9-43DB-A459-8A994FC5935D}" dt="2022-02-27T14:58:58.371" v="633" actId="1076"/>
        <pc:sldMkLst>
          <pc:docMk/>
          <pc:sldMk cId="3740215896" sldId="260"/>
        </pc:sldMkLst>
        <pc:spChg chg="mod">
          <ac:chgData name="David Williams (SOAC)" userId="d9705ef0-be3d-4927-aab1-9879255c8c5d" providerId="ADAL" clId="{5A7385E1-6CE9-43DB-A459-8A994FC5935D}" dt="2022-02-27T14:58:28.244" v="629" actId="20577"/>
          <ac:spMkLst>
            <pc:docMk/>
            <pc:sldMk cId="3740215896" sldId="260"/>
            <ac:spMk id="2" creationId="{C8611FDE-34AC-534E-ADF7-1BD2D8FB23A7}"/>
          </ac:spMkLst>
        </pc:spChg>
        <pc:picChg chg="add mod">
          <ac:chgData name="David Williams (SOAC)" userId="d9705ef0-be3d-4927-aab1-9879255c8c5d" providerId="ADAL" clId="{5A7385E1-6CE9-43DB-A459-8A994FC5935D}" dt="2022-02-27T14:58:58.371" v="633" actId="1076"/>
          <ac:picMkLst>
            <pc:docMk/>
            <pc:sldMk cId="3740215896" sldId="260"/>
            <ac:picMk id="4" creationId="{9A3ABF11-3351-4267-925C-1C17E7B43458}"/>
          </ac:picMkLst>
        </pc:picChg>
        <pc:picChg chg="del">
          <ac:chgData name="David Williams (SOAC)" userId="d9705ef0-be3d-4927-aab1-9879255c8c5d" providerId="ADAL" clId="{5A7385E1-6CE9-43DB-A459-8A994FC5935D}" dt="2022-02-27T14:58:30.612" v="630" actId="478"/>
          <ac:picMkLst>
            <pc:docMk/>
            <pc:sldMk cId="3740215896" sldId="260"/>
            <ac:picMk id="5" creationId="{A0E23163-4978-4303-9069-5C360FA5B69F}"/>
          </ac:picMkLst>
        </pc:picChg>
      </pc:sldChg>
      <pc:sldChg chg="modSp add mod ord">
        <pc:chgData name="David Williams (SOAC)" userId="d9705ef0-be3d-4927-aab1-9879255c8c5d" providerId="ADAL" clId="{5A7385E1-6CE9-43DB-A459-8A994FC5935D}" dt="2022-02-27T14:59:08.212" v="637" actId="6549"/>
        <pc:sldMkLst>
          <pc:docMk/>
          <pc:sldMk cId="2795795621" sldId="261"/>
        </pc:sldMkLst>
        <pc:spChg chg="mod">
          <ac:chgData name="David Williams (SOAC)" userId="d9705ef0-be3d-4927-aab1-9879255c8c5d" providerId="ADAL" clId="{5A7385E1-6CE9-43DB-A459-8A994FC5935D}" dt="2022-02-27T14:59:08.212" v="637" actId="6549"/>
          <ac:spMkLst>
            <pc:docMk/>
            <pc:sldMk cId="2795795621" sldId="261"/>
            <ac:spMk id="3" creationId="{29B138AA-874F-2C46-A2CE-B6C4863AC7FF}"/>
          </ac:spMkLst>
        </pc:spChg>
      </pc:sldChg>
      <pc:sldChg chg="delSp modSp add mod">
        <pc:chgData name="David Williams (SOAC)" userId="d9705ef0-be3d-4927-aab1-9879255c8c5d" providerId="ADAL" clId="{5A7385E1-6CE9-43DB-A459-8A994FC5935D}" dt="2022-02-27T14:59:40.523" v="661" actId="20577"/>
        <pc:sldMkLst>
          <pc:docMk/>
          <pc:sldMk cId="1689137323" sldId="262"/>
        </pc:sldMkLst>
        <pc:spChg chg="mod">
          <ac:chgData name="David Williams (SOAC)" userId="d9705ef0-be3d-4927-aab1-9879255c8c5d" providerId="ADAL" clId="{5A7385E1-6CE9-43DB-A459-8A994FC5935D}" dt="2022-02-27T14:59:40.523" v="661" actId="20577"/>
          <ac:spMkLst>
            <pc:docMk/>
            <pc:sldMk cId="1689137323" sldId="262"/>
            <ac:spMk id="2" creationId="{C8611FDE-34AC-534E-ADF7-1BD2D8FB23A7}"/>
          </ac:spMkLst>
        </pc:spChg>
        <pc:spChg chg="mod">
          <ac:chgData name="David Williams (SOAC)" userId="d9705ef0-be3d-4927-aab1-9879255c8c5d" providerId="ADAL" clId="{5A7385E1-6CE9-43DB-A459-8A994FC5935D}" dt="2022-02-27T14:59:24.152" v="641" actId="27636"/>
          <ac:spMkLst>
            <pc:docMk/>
            <pc:sldMk cId="1689137323" sldId="262"/>
            <ac:spMk id="3" creationId="{29B138AA-874F-2C46-A2CE-B6C4863AC7FF}"/>
          </ac:spMkLst>
        </pc:spChg>
        <pc:picChg chg="del">
          <ac:chgData name="David Williams (SOAC)" userId="d9705ef0-be3d-4927-aab1-9879255c8c5d" providerId="ADAL" clId="{5A7385E1-6CE9-43DB-A459-8A994FC5935D}" dt="2022-02-27T14:59:19.852" v="639" actId="478"/>
          <ac:picMkLst>
            <pc:docMk/>
            <pc:sldMk cId="1689137323" sldId="262"/>
            <ac:picMk id="4" creationId="{9A3ABF11-3351-4267-925C-1C17E7B43458}"/>
          </ac:picMkLst>
        </pc:picChg>
      </pc:sldChg>
      <pc:sldChg chg="modSp add mod">
        <pc:chgData name="David Williams (SOAC)" userId="d9705ef0-be3d-4927-aab1-9879255c8c5d" providerId="ADAL" clId="{5A7385E1-6CE9-43DB-A459-8A994FC5935D}" dt="2022-02-27T15:00:06.639" v="707" actId="27636"/>
        <pc:sldMkLst>
          <pc:docMk/>
          <pc:sldMk cId="1868335791" sldId="263"/>
        </pc:sldMkLst>
        <pc:spChg chg="mod">
          <ac:chgData name="David Williams (SOAC)" userId="d9705ef0-be3d-4927-aab1-9879255c8c5d" providerId="ADAL" clId="{5A7385E1-6CE9-43DB-A459-8A994FC5935D}" dt="2022-02-27T15:00:06.639" v="707" actId="27636"/>
          <ac:spMkLst>
            <pc:docMk/>
            <pc:sldMk cId="1868335791" sldId="263"/>
            <ac:spMk id="2" creationId="{C8611FDE-34AC-534E-ADF7-1BD2D8FB23A7}"/>
          </ac:spMkLst>
        </pc:spChg>
      </pc:sldChg>
      <pc:sldChg chg="add">
        <pc:chgData name="David Williams (SOAC)" userId="d9705ef0-be3d-4927-aab1-9879255c8c5d" providerId="ADAL" clId="{5A7385E1-6CE9-43DB-A459-8A994FC5935D}" dt="2022-02-27T15:00:21.513" v="708" actId="2890"/>
        <pc:sldMkLst>
          <pc:docMk/>
          <pc:sldMk cId="2470372566" sldId="264"/>
        </pc:sldMkLst>
      </pc:sldChg>
    </pc:docChg>
  </pc:docChgLst>
  <pc:docChgLst>
    <pc:chgData name="David Williams (SOAC)" userId="S::david.williams2@uwtsd.ac.uk::d9705ef0-be3d-4927-aab1-9879255c8c5d" providerId="AD" clId="Web-{FA7CBC2C-5190-769A-668B-47C380F2C388}"/>
    <pc:docChg chg="modSld">
      <pc:chgData name="David Williams (SOAC)" userId="S::david.williams2@uwtsd.ac.uk::d9705ef0-be3d-4927-aab1-9879255c8c5d" providerId="AD" clId="Web-{FA7CBC2C-5190-769A-668B-47C380F2C388}" dt="2022-04-11T11:58:05.616" v="0" actId="1076"/>
      <pc:docMkLst>
        <pc:docMk/>
      </pc:docMkLst>
      <pc:sldChg chg="modSp">
        <pc:chgData name="David Williams (SOAC)" userId="S::david.williams2@uwtsd.ac.uk::d9705ef0-be3d-4927-aab1-9879255c8c5d" providerId="AD" clId="Web-{FA7CBC2C-5190-769A-668B-47C380F2C388}" dt="2022-04-11T11:58:05.616" v="0" actId="1076"/>
        <pc:sldMkLst>
          <pc:docMk/>
          <pc:sldMk cId="1156901526" sldId="257"/>
        </pc:sldMkLst>
        <pc:spChg chg="mod">
          <ac:chgData name="David Williams (SOAC)" userId="S::david.williams2@uwtsd.ac.uk::d9705ef0-be3d-4927-aab1-9879255c8c5d" providerId="AD" clId="Web-{FA7CBC2C-5190-769A-668B-47C380F2C388}" dt="2022-04-11T11:58:05.616" v="0" actId="1076"/>
          <ac:spMkLst>
            <pc:docMk/>
            <pc:sldMk cId="1156901526" sldId="257"/>
            <ac:spMk id="3" creationId="{29B138AA-874F-2C46-A2CE-B6C4863AC7FF}"/>
          </ac:spMkLst>
        </pc:spChg>
      </pc:sldChg>
    </pc:docChg>
  </pc:docChgLst>
  <pc:docChgLst>
    <pc:chgData name="David Williams (SOAC)" userId="S::david.williams2@uwtsd.ac.uk::d9705ef0-be3d-4927-aab1-9879255c8c5d" providerId="AD" clId="Web-{13F8575C-5938-3D10-8798-A775DFDCEB37}"/>
    <pc:docChg chg="modSld">
      <pc:chgData name="David Williams (SOAC)" userId="S::david.williams2@uwtsd.ac.uk::d9705ef0-be3d-4927-aab1-9879255c8c5d" providerId="AD" clId="Web-{13F8575C-5938-3D10-8798-A775DFDCEB37}" dt="2022-03-13T13:19:18.608" v="14" actId="20577"/>
      <pc:docMkLst>
        <pc:docMk/>
      </pc:docMkLst>
      <pc:sldChg chg="modSp">
        <pc:chgData name="David Williams (SOAC)" userId="S::david.williams2@uwtsd.ac.uk::d9705ef0-be3d-4927-aab1-9879255c8c5d" providerId="AD" clId="Web-{13F8575C-5938-3D10-8798-A775DFDCEB37}" dt="2022-03-13T13:19:18.608" v="14" actId="20577"/>
        <pc:sldMkLst>
          <pc:docMk/>
          <pc:sldMk cId="1156901526" sldId="257"/>
        </pc:sldMkLst>
        <pc:spChg chg="mod">
          <ac:chgData name="David Williams (SOAC)" userId="S::david.williams2@uwtsd.ac.uk::d9705ef0-be3d-4927-aab1-9879255c8c5d" providerId="AD" clId="Web-{13F8575C-5938-3D10-8798-A775DFDCEB37}" dt="2022-03-13T13:17:29.855" v="1" actId="20577"/>
          <ac:spMkLst>
            <pc:docMk/>
            <pc:sldMk cId="1156901526" sldId="257"/>
            <ac:spMk id="2" creationId="{C8611FDE-34AC-534E-ADF7-1BD2D8FB23A7}"/>
          </ac:spMkLst>
        </pc:spChg>
        <pc:spChg chg="mod">
          <ac:chgData name="David Williams (SOAC)" userId="S::david.williams2@uwtsd.ac.uk::d9705ef0-be3d-4927-aab1-9879255c8c5d" providerId="AD" clId="Web-{13F8575C-5938-3D10-8798-A775DFDCEB37}" dt="2022-03-13T13:19:18.608" v="14" actId="20577"/>
          <ac:spMkLst>
            <pc:docMk/>
            <pc:sldMk cId="1156901526" sldId="257"/>
            <ac:spMk id="3" creationId="{29B138AA-874F-2C46-A2CE-B6C4863AC7FF}"/>
          </ac:spMkLst>
        </pc:spChg>
      </pc:sldChg>
    </pc:docChg>
  </pc:docChgLst>
  <pc:docChgLst>
    <pc:chgData name="Susan Beer (2007542)" userId="31174fa8-eafd-4383-95c2-a7bab495897a" providerId="ADAL" clId="{36010A8B-F720-1C40-A927-CF23AEA5475B}"/>
    <pc:docChg chg="undo custSel addSld delSld modSld sldOrd">
      <pc:chgData name="Susan Beer (2007542)" userId="31174fa8-eafd-4383-95c2-a7bab495897a" providerId="ADAL" clId="{36010A8B-F720-1C40-A927-CF23AEA5475B}" dt="2022-03-20T14:16:48.272" v="1396" actId="1076"/>
      <pc:docMkLst>
        <pc:docMk/>
      </pc:docMkLst>
      <pc:sldChg chg="modSp mod">
        <pc:chgData name="Susan Beer (2007542)" userId="31174fa8-eafd-4383-95c2-a7bab495897a" providerId="ADAL" clId="{36010A8B-F720-1C40-A927-CF23AEA5475B}" dt="2022-03-11T14:15:39.915" v="58" actId="20577"/>
        <pc:sldMkLst>
          <pc:docMk/>
          <pc:sldMk cId="947307217" sldId="256"/>
        </pc:sldMkLst>
        <pc:spChg chg="mod">
          <ac:chgData name="Susan Beer (2007542)" userId="31174fa8-eafd-4383-95c2-a7bab495897a" providerId="ADAL" clId="{36010A8B-F720-1C40-A927-CF23AEA5475B}" dt="2022-03-11T14:15:39.915" v="58" actId="20577"/>
          <ac:spMkLst>
            <pc:docMk/>
            <pc:sldMk cId="947307217" sldId="256"/>
            <ac:spMk id="2" creationId="{8E595091-96D1-0D4A-8CFD-A0CE71DAED5B}"/>
          </ac:spMkLst>
        </pc:spChg>
      </pc:sldChg>
      <pc:sldChg chg="modSp add del mod">
        <pc:chgData name="Susan Beer (2007542)" userId="31174fa8-eafd-4383-95c2-a7bab495897a" providerId="ADAL" clId="{36010A8B-F720-1C40-A927-CF23AEA5475B}" dt="2022-03-11T14:49:09.957" v="712" actId="20577"/>
        <pc:sldMkLst>
          <pc:docMk/>
          <pc:sldMk cId="1156901526" sldId="257"/>
        </pc:sldMkLst>
        <pc:spChg chg="mod">
          <ac:chgData name="Susan Beer (2007542)" userId="31174fa8-eafd-4383-95c2-a7bab495897a" providerId="ADAL" clId="{36010A8B-F720-1C40-A927-CF23AEA5475B}" dt="2022-03-11T14:48:40.240" v="704" actId="20577"/>
          <ac:spMkLst>
            <pc:docMk/>
            <pc:sldMk cId="1156901526" sldId="257"/>
            <ac:spMk id="2" creationId="{C8611FDE-34AC-534E-ADF7-1BD2D8FB23A7}"/>
          </ac:spMkLst>
        </pc:spChg>
        <pc:spChg chg="mod">
          <ac:chgData name="Susan Beer (2007542)" userId="31174fa8-eafd-4383-95c2-a7bab495897a" providerId="ADAL" clId="{36010A8B-F720-1C40-A927-CF23AEA5475B}" dt="2022-03-11T14:49:09.957" v="712" actId="20577"/>
          <ac:spMkLst>
            <pc:docMk/>
            <pc:sldMk cId="1156901526" sldId="257"/>
            <ac:spMk id="3" creationId="{29B138AA-874F-2C46-A2CE-B6C4863AC7FF}"/>
          </ac:spMkLst>
        </pc:spChg>
      </pc:sldChg>
      <pc:sldChg chg="add del">
        <pc:chgData name="Susan Beer (2007542)" userId="31174fa8-eafd-4383-95c2-a7bab495897a" providerId="ADAL" clId="{36010A8B-F720-1C40-A927-CF23AEA5475B}" dt="2022-03-11T14:21:59.429" v="77" actId="2696"/>
        <pc:sldMkLst>
          <pc:docMk/>
          <pc:sldMk cId="16462780" sldId="258"/>
        </pc:sldMkLst>
      </pc:sldChg>
      <pc:sldChg chg="addSp delSp modSp mod">
        <pc:chgData name="Susan Beer (2007542)" userId="31174fa8-eafd-4383-95c2-a7bab495897a" providerId="ADAL" clId="{36010A8B-F720-1C40-A927-CF23AEA5475B}" dt="2022-03-12T10:39:48.028" v="1331" actId="14100"/>
        <pc:sldMkLst>
          <pc:docMk/>
          <pc:sldMk cId="2795795621" sldId="261"/>
        </pc:sldMkLst>
        <pc:spChg chg="mod">
          <ac:chgData name="Susan Beer (2007542)" userId="31174fa8-eafd-4383-95c2-a7bab495897a" providerId="ADAL" clId="{36010A8B-F720-1C40-A927-CF23AEA5475B}" dt="2022-03-11T14:51:32.140" v="739" actId="20577"/>
          <ac:spMkLst>
            <pc:docMk/>
            <pc:sldMk cId="2795795621" sldId="261"/>
            <ac:spMk id="2" creationId="{C8611FDE-34AC-534E-ADF7-1BD2D8FB23A7}"/>
          </ac:spMkLst>
        </pc:spChg>
        <pc:spChg chg="add del mod">
          <ac:chgData name="Susan Beer (2007542)" userId="31174fa8-eafd-4383-95c2-a7bab495897a" providerId="ADAL" clId="{36010A8B-F720-1C40-A927-CF23AEA5475B}" dt="2022-03-12T10:39:48.028" v="1331" actId="14100"/>
          <ac:spMkLst>
            <pc:docMk/>
            <pc:sldMk cId="2795795621" sldId="261"/>
            <ac:spMk id="3" creationId="{29B138AA-874F-2C46-A2CE-B6C4863AC7FF}"/>
          </ac:spMkLst>
        </pc:spChg>
        <pc:spChg chg="add del mod">
          <ac:chgData name="Susan Beer (2007542)" userId="31174fa8-eafd-4383-95c2-a7bab495897a" providerId="ADAL" clId="{36010A8B-F720-1C40-A927-CF23AEA5475B}" dt="2022-03-12T10:32:13.344" v="1167" actId="478"/>
          <ac:spMkLst>
            <pc:docMk/>
            <pc:sldMk cId="2795795621" sldId="261"/>
            <ac:spMk id="6" creationId="{836DF2D9-7D7F-354D-A109-7E06EE76F1C6}"/>
          </ac:spMkLst>
        </pc:spChg>
      </pc:sldChg>
      <pc:sldChg chg="modSp mod">
        <pc:chgData name="Susan Beer (2007542)" userId="31174fa8-eafd-4383-95c2-a7bab495897a" providerId="ADAL" clId="{36010A8B-F720-1C40-A927-CF23AEA5475B}" dt="2022-03-13T13:36:47.809" v="1387" actId="20577"/>
        <pc:sldMkLst>
          <pc:docMk/>
          <pc:sldMk cId="1689137323" sldId="262"/>
        </pc:sldMkLst>
        <pc:spChg chg="mod">
          <ac:chgData name="Susan Beer (2007542)" userId="31174fa8-eafd-4383-95c2-a7bab495897a" providerId="ADAL" clId="{36010A8B-F720-1C40-A927-CF23AEA5475B}" dt="2022-03-13T13:36:47.809" v="1387" actId="20577"/>
          <ac:spMkLst>
            <pc:docMk/>
            <pc:sldMk cId="1689137323" sldId="262"/>
            <ac:spMk id="3" creationId="{29B138AA-874F-2C46-A2CE-B6C4863AC7FF}"/>
          </ac:spMkLst>
        </pc:spChg>
      </pc:sldChg>
      <pc:sldChg chg="modSp mod">
        <pc:chgData name="Susan Beer (2007542)" userId="31174fa8-eafd-4383-95c2-a7bab495897a" providerId="ADAL" clId="{36010A8B-F720-1C40-A927-CF23AEA5475B}" dt="2022-03-13T14:20:42.319" v="1391" actId="20577"/>
        <pc:sldMkLst>
          <pc:docMk/>
          <pc:sldMk cId="1868335791" sldId="263"/>
        </pc:sldMkLst>
        <pc:spChg chg="mod">
          <ac:chgData name="Susan Beer (2007542)" userId="31174fa8-eafd-4383-95c2-a7bab495897a" providerId="ADAL" clId="{36010A8B-F720-1C40-A927-CF23AEA5475B}" dt="2022-03-13T14:20:42.319" v="1391" actId="20577"/>
          <ac:spMkLst>
            <pc:docMk/>
            <pc:sldMk cId="1868335791" sldId="263"/>
            <ac:spMk id="4" creationId="{ACE07EEA-993F-4E3A-8C13-BD33A4FADD61}"/>
          </ac:spMkLst>
        </pc:spChg>
      </pc:sldChg>
      <pc:sldChg chg="add del">
        <pc:chgData name="Susan Beer (2007542)" userId="31174fa8-eafd-4383-95c2-a7bab495897a" providerId="ADAL" clId="{36010A8B-F720-1C40-A927-CF23AEA5475B}" dt="2022-03-11T14:22:02.522" v="78" actId="2696"/>
        <pc:sldMkLst>
          <pc:docMk/>
          <pc:sldMk cId="2470372566" sldId="264"/>
        </pc:sldMkLst>
      </pc:sldChg>
      <pc:sldChg chg="addSp delSp modSp mod ord">
        <pc:chgData name="Susan Beer (2007542)" userId="31174fa8-eafd-4383-95c2-a7bab495897a" providerId="ADAL" clId="{36010A8B-F720-1C40-A927-CF23AEA5475B}" dt="2022-03-20T14:16:48.272" v="1396" actId="1076"/>
        <pc:sldMkLst>
          <pc:docMk/>
          <pc:sldMk cId="4289034447" sldId="265"/>
        </pc:sldMkLst>
        <pc:spChg chg="del">
          <ac:chgData name="Susan Beer (2007542)" userId="31174fa8-eafd-4383-95c2-a7bab495897a" providerId="ADAL" clId="{36010A8B-F720-1C40-A927-CF23AEA5475B}" dt="2022-03-06T14:41:23.423" v="7" actId="931"/>
          <ac:spMkLst>
            <pc:docMk/>
            <pc:sldMk cId="4289034447" sldId="265"/>
            <ac:spMk id="3" creationId="{29B138AA-874F-2C46-A2CE-B6C4863AC7FF}"/>
          </ac:spMkLst>
        </pc:spChg>
        <pc:picChg chg="add mod ord">
          <ac:chgData name="Susan Beer (2007542)" userId="31174fa8-eafd-4383-95c2-a7bab495897a" providerId="ADAL" clId="{36010A8B-F720-1C40-A927-CF23AEA5475B}" dt="2022-03-06T14:42:29.004" v="15" actId="1076"/>
          <ac:picMkLst>
            <pc:docMk/>
            <pc:sldMk cId="4289034447" sldId="265"/>
            <ac:picMk id="5" creationId="{3CC1D640-10EB-C342-8BB3-7014ED078EAE}"/>
          </ac:picMkLst>
        </pc:picChg>
        <pc:picChg chg="mod">
          <ac:chgData name="Susan Beer (2007542)" userId="31174fa8-eafd-4383-95c2-a7bab495897a" providerId="ADAL" clId="{36010A8B-F720-1C40-A927-CF23AEA5475B}" dt="2022-03-20T14:16:48.272" v="1396" actId="1076"/>
          <ac:picMkLst>
            <pc:docMk/>
            <pc:sldMk cId="4289034447" sldId="265"/>
            <ac:picMk id="22" creationId="{1B08A183-817E-4846-B566-DB9A54FC054D}"/>
          </ac:picMkLst>
        </pc:picChg>
      </pc:sldChg>
      <pc:sldChg chg="addSp delSp modSp mod">
        <pc:chgData name="Susan Beer (2007542)" userId="31174fa8-eafd-4383-95c2-a7bab495897a" providerId="ADAL" clId="{36010A8B-F720-1C40-A927-CF23AEA5475B}" dt="2022-03-06T14:45:19.468" v="38" actId="1076"/>
        <pc:sldMkLst>
          <pc:docMk/>
          <pc:sldMk cId="3056676080" sldId="266"/>
        </pc:sldMkLst>
        <pc:spChg chg="del">
          <ac:chgData name="Susan Beer (2007542)" userId="31174fa8-eafd-4383-95c2-a7bab495897a" providerId="ADAL" clId="{36010A8B-F720-1C40-A927-CF23AEA5475B}" dt="2022-03-06T14:45:00.822" v="32" actId="931"/>
          <ac:spMkLst>
            <pc:docMk/>
            <pc:sldMk cId="3056676080" sldId="266"/>
            <ac:spMk id="3" creationId="{29B138AA-874F-2C46-A2CE-B6C4863AC7FF}"/>
          </ac:spMkLst>
        </pc:spChg>
        <pc:picChg chg="add mod ord">
          <ac:chgData name="Susan Beer (2007542)" userId="31174fa8-eafd-4383-95c2-a7bab495897a" providerId="ADAL" clId="{36010A8B-F720-1C40-A927-CF23AEA5475B}" dt="2022-03-06T14:45:19.468" v="38" actId="1076"/>
          <ac:picMkLst>
            <pc:docMk/>
            <pc:sldMk cId="3056676080" sldId="266"/>
            <ac:picMk id="5" creationId="{8B00DE92-7B7E-0549-9215-0918870F5C0C}"/>
          </ac:picMkLst>
        </pc:picChg>
      </pc:sldChg>
      <pc:sldChg chg="addSp delSp modSp mod">
        <pc:chgData name="Susan Beer (2007542)" userId="31174fa8-eafd-4383-95c2-a7bab495897a" providerId="ADAL" clId="{36010A8B-F720-1C40-A927-CF23AEA5475B}" dt="2022-03-11T14:42:01.905" v="531" actId="2"/>
        <pc:sldMkLst>
          <pc:docMk/>
          <pc:sldMk cId="3713451499" sldId="267"/>
        </pc:sldMkLst>
        <pc:spChg chg="del">
          <ac:chgData name="Susan Beer (2007542)" userId="31174fa8-eafd-4383-95c2-a7bab495897a" providerId="ADAL" clId="{36010A8B-F720-1C40-A927-CF23AEA5475B}" dt="2022-03-06T14:39:45.478" v="2" actId="931"/>
          <ac:spMkLst>
            <pc:docMk/>
            <pc:sldMk cId="3713451499" sldId="267"/>
            <ac:spMk id="3" creationId="{29B138AA-874F-2C46-A2CE-B6C4863AC7FF}"/>
          </ac:spMkLst>
        </pc:spChg>
        <pc:spChg chg="mod">
          <ac:chgData name="Susan Beer (2007542)" userId="31174fa8-eafd-4383-95c2-a7bab495897a" providerId="ADAL" clId="{36010A8B-F720-1C40-A927-CF23AEA5475B}" dt="2022-03-11T14:42:01.905" v="531" actId="2"/>
          <ac:spMkLst>
            <pc:docMk/>
            <pc:sldMk cId="3713451499" sldId="267"/>
            <ac:spMk id="4" creationId="{9C65F5FF-7DD6-44E5-8817-06FF1D632EF8}"/>
          </ac:spMkLst>
        </pc:spChg>
        <pc:picChg chg="add mod ord">
          <ac:chgData name="Susan Beer (2007542)" userId="31174fa8-eafd-4383-95c2-a7bab495897a" providerId="ADAL" clId="{36010A8B-F720-1C40-A927-CF23AEA5475B}" dt="2022-03-06T14:40:22.375" v="6" actId="14100"/>
          <ac:picMkLst>
            <pc:docMk/>
            <pc:sldMk cId="3713451499" sldId="267"/>
            <ac:picMk id="5" creationId="{BF59DA10-B7D7-C545-8EEA-78B22C2C2EEC}"/>
          </ac:picMkLst>
        </pc:picChg>
      </pc:sldChg>
      <pc:sldChg chg="addSp delSp modSp mod">
        <pc:chgData name="Susan Beer (2007542)" userId="31174fa8-eafd-4383-95c2-a7bab495897a" providerId="ADAL" clId="{36010A8B-F720-1C40-A927-CF23AEA5475B}" dt="2022-03-06T14:44:12.911" v="31" actId="14100"/>
        <pc:sldMkLst>
          <pc:docMk/>
          <pc:sldMk cId="802618850" sldId="268"/>
        </pc:sldMkLst>
        <pc:spChg chg="del">
          <ac:chgData name="Susan Beer (2007542)" userId="31174fa8-eafd-4383-95c2-a7bab495897a" providerId="ADAL" clId="{36010A8B-F720-1C40-A927-CF23AEA5475B}" dt="2022-03-06T14:43:53.307" v="24" actId="931"/>
          <ac:spMkLst>
            <pc:docMk/>
            <pc:sldMk cId="802618850" sldId="268"/>
            <ac:spMk id="3" creationId="{29B138AA-874F-2C46-A2CE-B6C4863AC7FF}"/>
          </ac:spMkLst>
        </pc:spChg>
        <pc:picChg chg="add mod ord">
          <ac:chgData name="Susan Beer (2007542)" userId="31174fa8-eafd-4383-95c2-a7bab495897a" providerId="ADAL" clId="{36010A8B-F720-1C40-A927-CF23AEA5475B}" dt="2022-03-06T14:44:12.911" v="31" actId="14100"/>
          <ac:picMkLst>
            <pc:docMk/>
            <pc:sldMk cId="802618850" sldId="268"/>
            <ac:picMk id="5" creationId="{3FB50908-A5E6-4540-9EC1-B46BF4DD9B3E}"/>
          </ac:picMkLst>
        </pc:picChg>
      </pc:sldChg>
      <pc:sldChg chg="addSp delSp modSp mod">
        <pc:chgData name="Susan Beer (2007542)" userId="31174fa8-eafd-4383-95c2-a7bab495897a" providerId="ADAL" clId="{36010A8B-F720-1C40-A927-CF23AEA5475B}" dt="2022-03-06T14:43:14.197" v="23" actId="14100"/>
        <pc:sldMkLst>
          <pc:docMk/>
          <pc:sldMk cId="2873469804" sldId="269"/>
        </pc:sldMkLst>
        <pc:spChg chg="del">
          <ac:chgData name="Susan Beer (2007542)" userId="31174fa8-eafd-4383-95c2-a7bab495897a" providerId="ADAL" clId="{36010A8B-F720-1C40-A927-CF23AEA5475B}" dt="2022-03-06T14:42:51.955" v="16" actId="931"/>
          <ac:spMkLst>
            <pc:docMk/>
            <pc:sldMk cId="2873469804" sldId="269"/>
            <ac:spMk id="3" creationId="{29B138AA-874F-2C46-A2CE-B6C4863AC7FF}"/>
          </ac:spMkLst>
        </pc:spChg>
        <pc:picChg chg="add mod ord">
          <ac:chgData name="Susan Beer (2007542)" userId="31174fa8-eafd-4383-95c2-a7bab495897a" providerId="ADAL" clId="{36010A8B-F720-1C40-A927-CF23AEA5475B}" dt="2022-03-06T14:43:14.197" v="23" actId="14100"/>
          <ac:picMkLst>
            <pc:docMk/>
            <pc:sldMk cId="2873469804" sldId="269"/>
            <ac:picMk id="5" creationId="{299CBB2D-9EA6-3843-9F67-1EFF5F99570A}"/>
          </ac:picMkLst>
        </pc:picChg>
      </pc:sldChg>
      <pc:sldChg chg="ord">
        <pc:chgData name="Susan Beer (2007542)" userId="31174fa8-eafd-4383-95c2-a7bab495897a" providerId="ADAL" clId="{36010A8B-F720-1C40-A927-CF23AEA5475B}" dt="2022-03-20T13:55:33.091" v="1392" actId="20578"/>
        <pc:sldMkLst>
          <pc:docMk/>
          <pc:sldMk cId="3842973854" sldId="271"/>
        </pc:sldMkLst>
      </pc:sldChg>
    </pc:docChg>
  </pc:docChgLst>
  <pc:docChgLst>
    <pc:chgData name="David Williams" userId="d9705ef0-be3d-4927-aab1-9879255c8c5d" providerId="ADAL" clId="{F1D4F2B1-DD53-405B-B511-7A3001AC1F3C}"/>
    <pc:docChg chg="undo custSel delSld modSld">
      <pc:chgData name="David Williams" userId="d9705ef0-be3d-4927-aab1-9879255c8c5d" providerId="ADAL" clId="{F1D4F2B1-DD53-405B-B511-7A3001AC1F3C}" dt="2022-03-20T14:25:55.806" v="737" actId="14100"/>
      <pc:docMkLst>
        <pc:docMk/>
      </pc:docMkLst>
      <pc:sldChg chg="addSp delSp modSp mod">
        <pc:chgData name="David Williams" userId="d9705ef0-be3d-4927-aab1-9879255c8c5d" providerId="ADAL" clId="{F1D4F2B1-DD53-405B-B511-7A3001AC1F3C}" dt="2022-03-20T13:35:48.409" v="219" actId="207"/>
        <pc:sldMkLst>
          <pc:docMk/>
          <pc:sldMk cId="1156901526" sldId="257"/>
        </pc:sldMkLst>
        <pc:spChg chg="mod">
          <ac:chgData name="David Williams" userId="d9705ef0-be3d-4927-aab1-9879255c8c5d" providerId="ADAL" clId="{F1D4F2B1-DD53-405B-B511-7A3001AC1F3C}" dt="2022-03-20T13:27:11.550" v="87" actId="1076"/>
          <ac:spMkLst>
            <pc:docMk/>
            <pc:sldMk cId="1156901526" sldId="257"/>
            <ac:spMk id="2" creationId="{C8611FDE-34AC-534E-ADF7-1BD2D8FB23A7}"/>
          </ac:spMkLst>
        </pc:spChg>
        <pc:spChg chg="mod">
          <ac:chgData name="David Williams" userId="d9705ef0-be3d-4927-aab1-9879255c8c5d" providerId="ADAL" clId="{F1D4F2B1-DD53-405B-B511-7A3001AC1F3C}" dt="2022-03-20T13:22:34.222" v="31" actId="27636"/>
          <ac:spMkLst>
            <pc:docMk/>
            <pc:sldMk cId="1156901526" sldId="257"/>
            <ac:spMk id="3" creationId="{29B138AA-874F-2C46-A2CE-B6C4863AC7FF}"/>
          </ac:spMkLst>
        </pc:spChg>
        <pc:spChg chg="add mod">
          <ac:chgData name="David Williams" userId="d9705ef0-be3d-4927-aab1-9879255c8c5d" providerId="ADAL" clId="{F1D4F2B1-DD53-405B-B511-7A3001AC1F3C}" dt="2022-03-20T13:35:44.974" v="218" actId="207"/>
          <ac:spMkLst>
            <pc:docMk/>
            <pc:sldMk cId="1156901526" sldId="257"/>
            <ac:spMk id="5" creationId="{096AD866-CCAF-4297-9512-C864AFE78201}"/>
          </ac:spMkLst>
        </pc:spChg>
        <pc:spChg chg="add mod">
          <ac:chgData name="David Williams" userId="d9705ef0-be3d-4927-aab1-9879255c8c5d" providerId="ADAL" clId="{F1D4F2B1-DD53-405B-B511-7A3001AC1F3C}" dt="2022-03-20T13:22:29.726" v="29" actId="14100"/>
          <ac:spMkLst>
            <pc:docMk/>
            <pc:sldMk cId="1156901526" sldId="257"/>
            <ac:spMk id="7" creationId="{86265255-CDAA-494B-B8DF-10CCA2C5099C}"/>
          </ac:spMkLst>
        </pc:spChg>
        <pc:spChg chg="add del">
          <ac:chgData name="David Williams" userId="d9705ef0-be3d-4927-aab1-9879255c8c5d" providerId="ADAL" clId="{F1D4F2B1-DD53-405B-B511-7A3001AC1F3C}" dt="2022-03-20T13:23:03.405" v="35" actId="478"/>
          <ac:spMkLst>
            <pc:docMk/>
            <pc:sldMk cId="1156901526" sldId="257"/>
            <ac:spMk id="8" creationId="{C4901673-592D-49CB-8B7F-F6D199ED13A3}"/>
          </ac:spMkLst>
        </pc:spChg>
        <pc:spChg chg="add mod">
          <ac:chgData name="David Williams" userId="d9705ef0-be3d-4927-aab1-9879255c8c5d" providerId="ADAL" clId="{F1D4F2B1-DD53-405B-B511-7A3001AC1F3C}" dt="2022-03-20T13:35:48.409" v="219" actId="207"/>
          <ac:spMkLst>
            <pc:docMk/>
            <pc:sldMk cId="1156901526" sldId="257"/>
            <ac:spMk id="9" creationId="{1646A8A6-BA5C-4656-8117-874E5481F886}"/>
          </ac:spMkLst>
        </pc:spChg>
        <pc:spChg chg="add mod">
          <ac:chgData name="David Williams" userId="d9705ef0-be3d-4927-aab1-9879255c8c5d" providerId="ADAL" clId="{F1D4F2B1-DD53-405B-B511-7A3001AC1F3C}" dt="2022-03-20T13:25:26.900" v="52" actId="404"/>
          <ac:spMkLst>
            <pc:docMk/>
            <pc:sldMk cId="1156901526" sldId="257"/>
            <ac:spMk id="11" creationId="{A08C104C-229C-4DBC-A9EC-39001C310710}"/>
          </ac:spMkLst>
        </pc:spChg>
        <pc:spChg chg="add mod">
          <ac:chgData name="David Williams" userId="d9705ef0-be3d-4927-aab1-9879255c8c5d" providerId="ADAL" clId="{F1D4F2B1-DD53-405B-B511-7A3001AC1F3C}" dt="2022-03-20T13:27:27.821" v="91" actId="1076"/>
          <ac:spMkLst>
            <pc:docMk/>
            <pc:sldMk cId="1156901526" sldId="257"/>
            <ac:spMk id="12" creationId="{0861029E-D4C8-4ED6-8646-41CAB0681825}"/>
          </ac:spMkLst>
        </pc:spChg>
        <pc:picChg chg="add mod">
          <ac:chgData name="David Williams" userId="d9705ef0-be3d-4927-aab1-9879255c8c5d" providerId="ADAL" clId="{F1D4F2B1-DD53-405B-B511-7A3001AC1F3C}" dt="2022-03-20T13:27:20.941" v="89" actId="1076"/>
          <ac:picMkLst>
            <pc:docMk/>
            <pc:sldMk cId="1156901526" sldId="257"/>
            <ac:picMk id="4" creationId="{9238D88C-4C13-41EA-A3DA-3072AA9B8A6A}"/>
          </ac:picMkLst>
        </pc:picChg>
        <pc:picChg chg="add mod">
          <ac:chgData name="David Williams" userId="d9705ef0-be3d-4927-aab1-9879255c8c5d" providerId="ADAL" clId="{F1D4F2B1-DD53-405B-B511-7A3001AC1F3C}" dt="2022-03-20T13:24:45.997" v="42" actId="14100"/>
          <ac:picMkLst>
            <pc:docMk/>
            <pc:sldMk cId="1156901526" sldId="257"/>
            <ac:picMk id="10" creationId="{5A07A7ED-D63F-4F7F-9988-47DFCC905933}"/>
          </ac:picMkLst>
        </pc:picChg>
      </pc:sldChg>
      <pc:sldChg chg="addSp delSp modSp mod">
        <pc:chgData name="David Williams" userId="d9705ef0-be3d-4927-aab1-9879255c8c5d" providerId="ADAL" clId="{F1D4F2B1-DD53-405B-B511-7A3001AC1F3C}" dt="2022-03-20T14:04:04.911" v="502" actId="14100"/>
        <pc:sldMkLst>
          <pc:docMk/>
          <pc:sldMk cId="16462780" sldId="258"/>
        </pc:sldMkLst>
        <pc:spChg chg="mod">
          <ac:chgData name="David Williams" userId="d9705ef0-be3d-4927-aab1-9879255c8c5d" providerId="ADAL" clId="{F1D4F2B1-DD53-405B-B511-7A3001AC1F3C}" dt="2022-03-20T13:30:35.261" v="145" actId="6549"/>
          <ac:spMkLst>
            <pc:docMk/>
            <pc:sldMk cId="16462780" sldId="258"/>
            <ac:spMk id="2" creationId="{C8611FDE-34AC-534E-ADF7-1BD2D8FB23A7}"/>
          </ac:spMkLst>
        </pc:spChg>
        <pc:spChg chg="mod">
          <ac:chgData name="David Williams" userId="d9705ef0-be3d-4927-aab1-9879255c8c5d" providerId="ADAL" clId="{F1D4F2B1-DD53-405B-B511-7A3001AC1F3C}" dt="2022-03-20T13:32:54.108" v="187" actId="1076"/>
          <ac:spMkLst>
            <pc:docMk/>
            <pc:sldMk cId="16462780" sldId="258"/>
            <ac:spMk id="3" creationId="{29B138AA-874F-2C46-A2CE-B6C4863AC7FF}"/>
          </ac:spMkLst>
        </pc:spChg>
        <pc:spChg chg="add mod">
          <ac:chgData name="David Williams" userId="d9705ef0-be3d-4927-aab1-9879255c8c5d" providerId="ADAL" clId="{F1D4F2B1-DD53-405B-B511-7A3001AC1F3C}" dt="2022-03-20T13:32:44.195" v="184" actId="1076"/>
          <ac:spMkLst>
            <pc:docMk/>
            <pc:sldMk cId="16462780" sldId="258"/>
            <ac:spMk id="6" creationId="{F1F816FA-8690-4FA6-A5AA-FF398A0FB363}"/>
          </ac:spMkLst>
        </pc:spChg>
        <pc:spChg chg="add mod">
          <ac:chgData name="David Williams" userId="d9705ef0-be3d-4927-aab1-9879255c8c5d" providerId="ADAL" clId="{F1D4F2B1-DD53-405B-B511-7A3001AC1F3C}" dt="2022-03-20T13:35:58.691" v="221" actId="207"/>
          <ac:spMkLst>
            <pc:docMk/>
            <pc:sldMk cId="16462780" sldId="258"/>
            <ac:spMk id="7" creationId="{F202B5BE-AD32-46DA-9121-AFE47F17F4E6}"/>
          </ac:spMkLst>
        </pc:spChg>
        <pc:spChg chg="add del mod">
          <ac:chgData name="David Williams" userId="d9705ef0-be3d-4927-aab1-9879255c8c5d" providerId="ADAL" clId="{F1D4F2B1-DD53-405B-B511-7A3001AC1F3C}" dt="2022-03-20T13:30:04.275" v="140" actId="478"/>
          <ac:spMkLst>
            <pc:docMk/>
            <pc:sldMk cId="16462780" sldId="258"/>
            <ac:spMk id="8" creationId="{46F641A2-EEA9-420C-868E-BE1E6EB08873}"/>
          </ac:spMkLst>
        </pc:spChg>
        <pc:spChg chg="add mod">
          <ac:chgData name="David Williams" userId="d9705ef0-be3d-4927-aab1-9879255c8c5d" providerId="ADAL" clId="{F1D4F2B1-DD53-405B-B511-7A3001AC1F3C}" dt="2022-03-20T13:32:02.516" v="178" actId="20577"/>
          <ac:spMkLst>
            <pc:docMk/>
            <pc:sldMk cId="16462780" sldId="258"/>
            <ac:spMk id="10" creationId="{6D5D35F5-D16F-4948-822B-7563EF20D179}"/>
          </ac:spMkLst>
        </pc:spChg>
        <pc:spChg chg="add mod">
          <ac:chgData name="David Williams" userId="d9705ef0-be3d-4927-aab1-9879255c8c5d" providerId="ADAL" clId="{F1D4F2B1-DD53-405B-B511-7A3001AC1F3C}" dt="2022-03-20T13:35:54.347" v="220" actId="207"/>
          <ac:spMkLst>
            <pc:docMk/>
            <pc:sldMk cId="16462780" sldId="258"/>
            <ac:spMk id="11" creationId="{0C05D781-194F-47D2-BADF-D70421F9A07E}"/>
          </ac:spMkLst>
        </pc:spChg>
        <pc:spChg chg="add mod">
          <ac:chgData name="David Williams" userId="d9705ef0-be3d-4927-aab1-9879255c8c5d" providerId="ADAL" clId="{F1D4F2B1-DD53-405B-B511-7A3001AC1F3C}" dt="2022-03-20T13:33:17.400" v="193" actId="1076"/>
          <ac:spMkLst>
            <pc:docMk/>
            <pc:sldMk cId="16462780" sldId="258"/>
            <ac:spMk id="13" creationId="{0E90DBBD-735D-46CE-B2EE-21FF8AAFAE9E}"/>
          </ac:spMkLst>
        </pc:spChg>
        <pc:spChg chg="add mod">
          <ac:chgData name="David Williams" userId="d9705ef0-be3d-4927-aab1-9879255c8c5d" providerId="ADAL" clId="{F1D4F2B1-DD53-405B-B511-7A3001AC1F3C}" dt="2022-03-20T13:33:46.599" v="200" actId="20577"/>
          <ac:spMkLst>
            <pc:docMk/>
            <pc:sldMk cId="16462780" sldId="258"/>
            <ac:spMk id="14" creationId="{26D9EB05-3DCC-489B-AA73-0A6E910D000E}"/>
          </ac:spMkLst>
        </pc:spChg>
        <pc:spChg chg="add mod">
          <ac:chgData name="David Williams" userId="d9705ef0-be3d-4927-aab1-9879255c8c5d" providerId="ADAL" clId="{F1D4F2B1-DD53-405B-B511-7A3001AC1F3C}" dt="2022-03-20T13:36:02.304" v="222" actId="207"/>
          <ac:spMkLst>
            <pc:docMk/>
            <pc:sldMk cId="16462780" sldId="258"/>
            <ac:spMk id="15" creationId="{82A177E2-02B0-401E-BE11-343FCDCE6CAA}"/>
          </ac:spMkLst>
        </pc:spChg>
        <pc:picChg chg="mod">
          <ac:chgData name="David Williams" userId="d9705ef0-be3d-4927-aab1-9879255c8c5d" providerId="ADAL" clId="{F1D4F2B1-DD53-405B-B511-7A3001AC1F3C}" dt="2022-03-20T14:04:04.911" v="502" actId="14100"/>
          <ac:picMkLst>
            <pc:docMk/>
            <pc:sldMk cId="16462780" sldId="258"/>
            <ac:picMk id="4" creationId="{B59EEC45-59C7-4A60-BB94-B80A2ED53088}"/>
          </ac:picMkLst>
        </pc:picChg>
        <pc:picChg chg="add mod">
          <ac:chgData name="David Williams" userId="d9705ef0-be3d-4927-aab1-9879255c8c5d" providerId="ADAL" clId="{F1D4F2B1-DD53-405B-B511-7A3001AC1F3C}" dt="2022-03-20T13:34:31.122" v="210" actId="14100"/>
          <ac:picMkLst>
            <pc:docMk/>
            <pc:sldMk cId="16462780" sldId="258"/>
            <ac:picMk id="9" creationId="{192BF01E-72E6-455D-9072-3651067F0829}"/>
          </ac:picMkLst>
        </pc:picChg>
        <pc:picChg chg="add mod">
          <ac:chgData name="David Williams" userId="d9705ef0-be3d-4927-aab1-9879255c8c5d" providerId="ADAL" clId="{F1D4F2B1-DD53-405B-B511-7A3001AC1F3C}" dt="2022-03-20T13:34:36.418" v="211" actId="14100"/>
          <ac:picMkLst>
            <pc:docMk/>
            <pc:sldMk cId="16462780" sldId="258"/>
            <ac:picMk id="12" creationId="{4047F7CD-0CE6-4868-829D-AFB267BB5BDB}"/>
          </ac:picMkLst>
        </pc:picChg>
      </pc:sldChg>
      <pc:sldChg chg="delSp del mod">
        <pc:chgData name="David Williams" userId="d9705ef0-be3d-4927-aab1-9879255c8c5d" providerId="ADAL" clId="{F1D4F2B1-DD53-405B-B511-7A3001AC1F3C}" dt="2022-03-20T13:34:57.239" v="213" actId="2696"/>
        <pc:sldMkLst>
          <pc:docMk/>
          <pc:sldMk cId="918416846" sldId="259"/>
        </pc:sldMkLst>
        <pc:spChg chg="del">
          <ac:chgData name="David Williams" userId="d9705ef0-be3d-4927-aab1-9879255c8c5d" providerId="ADAL" clId="{F1D4F2B1-DD53-405B-B511-7A3001AC1F3C}" dt="2022-03-20T13:30:41.981" v="146" actId="21"/>
          <ac:spMkLst>
            <pc:docMk/>
            <pc:sldMk cId="918416846" sldId="259"/>
            <ac:spMk id="4" creationId="{C4B53803-1D70-44CB-886C-6034190AB307}"/>
          </ac:spMkLst>
        </pc:spChg>
        <pc:picChg chg="del">
          <ac:chgData name="David Williams" userId="d9705ef0-be3d-4927-aab1-9879255c8c5d" providerId="ADAL" clId="{F1D4F2B1-DD53-405B-B511-7A3001AC1F3C}" dt="2022-03-20T13:30:14.829" v="141" actId="21"/>
          <ac:picMkLst>
            <pc:docMk/>
            <pc:sldMk cId="918416846" sldId="259"/>
            <ac:picMk id="5" creationId="{A0E23163-4978-4303-9069-5C360FA5B69F}"/>
          </ac:picMkLst>
        </pc:picChg>
      </pc:sldChg>
      <pc:sldChg chg="delSp del mod">
        <pc:chgData name="David Williams" userId="d9705ef0-be3d-4927-aab1-9879255c8c5d" providerId="ADAL" clId="{F1D4F2B1-DD53-405B-B511-7A3001AC1F3C}" dt="2022-03-20T13:34:54.749" v="212" actId="2696"/>
        <pc:sldMkLst>
          <pc:docMk/>
          <pc:sldMk cId="3740215896" sldId="260"/>
        </pc:sldMkLst>
        <pc:picChg chg="del">
          <ac:chgData name="David Williams" userId="d9705ef0-be3d-4927-aab1-9879255c8c5d" providerId="ADAL" clId="{F1D4F2B1-DD53-405B-B511-7A3001AC1F3C}" dt="2022-03-20T13:31:48.198" v="171" actId="21"/>
          <ac:picMkLst>
            <pc:docMk/>
            <pc:sldMk cId="3740215896" sldId="260"/>
            <ac:picMk id="4" creationId="{9A3ABF11-3351-4267-925C-1C17E7B43458}"/>
          </ac:picMkLst>
        </pc:picChg>
      </pc:sldChg>
      <pc:sldChg chg="del">
        <pc:chgData name="David Williams" userId="d9705ef0-be3d-4927-aab1-9879255c8c5d" providerId="ADAL" clId="{F1D4F2B1-DD53-405B-B511-7A3001AC1F3C}" dt="2022-03-20T13:29:27.244" v="110" actId="47"/>
        <pc:sldMkLst>
          <pc:docMk/>
          <pc:sldMk cId="2795795621" sldId="261"/>
        </pc:sldMkLst>
      </pc:sldChg>
      <pc:sldChg chg="addSp delSp modSp mod">
        <pc:chgData name="David Williams" userId="d9705ef0-be3d-4927-aab1-9879255c8c5d" providerId="ADAL" clId="{F1D4F2B1-DD53-405B-B511-7A3001AC1F3C}" dt="2022-03-20T13:42:53.276" v="320" actId="1076"/>
        <pc:sldMkLst>
          <pc:docMk/>
          <pc:sldMk cId="1689137323" sldId="262"/>
        </pc:sldMkLst>
        <pc:spChg chg="mod">
          <ac:chgData name="David Williams" userId="d9705ef0-be3d-4927-aab1-9879255c8c5d" providerId="ADAL" clId="{F1D4F2B1-DD53-405B-B511-7A3001AC1F3C}" dt="2022-03-20T13:40:46.177" v="282" actId="1076"/>
          <ac:spMkLst>
            <pc:docMk/>
            <pc:sldMk cId="1689137323" sldId="262"/>
            <ac:spMk id="3" creationId="{29B138AA-874F-2C46-A2CE-B6C4863AC7FF}"/>
          </ac:spMkLst>
        </pc:spChg>
        <pc:spChg chg="add mod">
          <ac:chgData name="David Williams" userId="d9705ef0-be3d-4927-aab1-9879255c8c5d" providerId="ADAL" clId="{F1D4F2B1-DD53-405B-B511-7A3001AC1F3C}" dt="2022-03-20T13:42:53.276" v="320" actId="1076"/>
          <ac:spMkLst>
            <pc:docMk/>
            <pc:sldMk cId="1689137323" sldId="262"/>
            <ac:spMk id="4" creationId="{ADCCB588-08EE-42B9-9985-3075B6B7FB61}"/>
          </ac:spMkLst>
        </pc:spChg>
        <pc:spChg chg="add mod">
          <ac:chgData name="David Williams" userId="d9705ef0-be3d-4927-aab1-9879255c8c5d" providerId="ADAL" clId="{F1D4F2B1-DD53-405B-B511-7A3001AC1F3C}" dt="2022-03-20T13:40:52.705" v="283" actId="1076"/>
          <ac:spMkLst>
            <pc:docMk/>
            <pc:sldMk cId="1689137323" sldId="262"/>
            <ac:spMk id="5" creationId="{A226D1C8-3380-482C-B296-6717FBD8EDCD}"/>
          </ac:spMkLst>
        </pc:spChg>
        <pc:spChg chg="add mod ord">
          <ac:chgData name="David Williams" userId="d9705ef0-be3d-4927-aab1-9879255c8c5d" providerId="ADAL" clId="{F1D4F2B1-DD53-405B-B511-7A3001AC1F3C}" dt="2022-03-20T13:40:27.384" v="278" actId="164"/>
          <ac:spMkLst>
            <pc:docMk/>
            <pc:sldMk cId="1689137323" sldId="262"/>
            <ac:spMk id="11" creationId="{B58F7F7A-B4D2-425E-B76D-7C36A3D739B8}"/>
          </ac:spMkLst>
        </pc:spChg>
        <pc:spChg chg="add mod ord">
          <ac:chgData name="David Williams" userId="d9705ef0-be3d-4927-aab1-9879255c8c5d" providerId="ADAL" clId="{F1D4F2B1-DD53-405B-B511-7A3001AC1F3C}" dt="2022-03-20T13:40:27.384" v="278" actId="164"/>
          <ac:spMkLst>
            <pc:docMk/>
            <pc:sldMk cId="1689137323" sldId="262"/>
            <ac:spMk id="12" creationId="{5FB00C85-57DF-4016-9C4A-218BF9EBAD6A}"/>
          </ac:spMkLst>
        </pc:spChg>
        <pc:spChg chg="add mod ord">
          <ac:chgData name="David Williams" userId="d9705ef0-be3d-4927-aab1-9879255c8c5d" providerId="ADAL" clId="{F1D4F2B1-DD53-405B-B511-7A3001AC1F3C}" dt="2022-03-20T13:40:27.384" v="278" actId="164"/>
          <ac:spMkLst>
            <pc:docMk/>
            <pc:sldMk cId="1689137323" sldId="262"/>
            <ac:spMk id="13" creationId="{4F34DAA2-0824-430C-A075-9C6FD8398ABE}"/>
          </ac:spMkLst>
        </pc:spChg>
        <pc:spChg chg="add mod">
          <ac:chgData name="David Williams" userId="d9705ef0-be3d-4927-aab1-9879255c8c5d" providerId="ADAL" clId="{F1D4F2B1-DD53-405B-B511-7A3001AC1F3C}" dt="2022-03-20T13:39:54.922" v="272" actId="1076"/>
          <ac:spMkLst>
            <pc:docMk/>
            <pc:sldMk cId="1689137323" sldId="262"/>
            <ac:spMk id="14" creationId="{E835D941-F424-4EC7-A4DC-043FCD8C13F7}"/>
          </ac:spMkLst>
        </pc:spChg>
        <pc:spChg chg="add mod">
          <ac:chgData name="David Williams" userId="d9705ef0-be3d-4927-aab1-9879255c8c5d" providerId="ADAL" clId="{F1D4F2B1-DD53-405B-B511-7A3001AC1F3C}" dt="2022-03-20T13:39:42.690" v="270" actId="1076"/>
          <ac:spMkLst>
            <pc:docMk/>
            <pc:sldMk cId="1689137323" sldId="262"/>
            <ac:spMk id="15" creationId="{1E8A99F8-D590-4D43-9B15-CEE41B8D458C}"/>
          </ac:spMkLst>
        </pc:spChg>
        <pc:spChg chg="add mod">
          <ac:chgData name="David Williams" userId="d9705ef0-be3d-4927-aab1-9879255c8c5d" providerId="ADAL" clId="{F1D4F2B1-DD53-405B-B511-7A3001AC1F3C}" dt="2022-03-20T13:40:52.705" v="283" actId="1076"/>
          <ac:spMkLst>
            <pc:docMk/>
            <pc:sldMk cId="1689137323" sldId="262"/>
            <ac:spMk id="16" creationId="{A4127C09-AE2F-468C-A4FD-A18885B85C99}"/>
          </ac:spMkLst>
        </pc:spChg>
        <pc:spChg chg="add del mod">
          <ac:chgData name="David Williams" userId="d9705ef0-be3d-4927-aab1-9879255c8c5d" providerId="ADAL" clId="{F1D4F2B1-DD53-405B-B511-7A3001AC1F3C}" dt="2022-03-20T13:41:03.924" v="286"/>
          <ac:spMkLst>
            <pc:docMk/>
            <pc:sldMk cId="1689137323" sldId="262"/>
            <ac:spMk id="24" creationId="{40F111AB-B26A-42D8-9136-CAF81092D87F}"/>
          </ac:spMkLst>
        </pc:spChg>
        <pc:spChg chg="add del mod">
          <ac:chgData name="David Williams" userId="d9705ef0-be3d-4927-aab1-9879255c8c5d" providerId="ADAL" clId="{F1D4F2B1-DD53-405B-B511-7A3001AC1F3C}" dt="2022-03-20T13:41:03.924" v="286"/>
          <ac:spMkLst>
            <pc:docMk/>
            <pc:sldMk cId="1689137323" sldId="262"/>
            <ac:spMk id="25" creationId="{8B0C1431-D17F-48A2-9D94-ED5129200CCE}"/>
          </ac:spMkLst>
        </pc:spChg>
        <pc:spChg chg="add del mod">
          <ac:chgData name="David Williams" userId="d9705ef0-be3d-4927-aab1-9879255c8c5d" providerId="ADAL" clId="{F1D4F2B1-DD53-405B-B511-7A3001AC1F3C}" dt="2022-03-20T13:41:03.924" v="286"/>
          <ac:spMkLst>
            <pc:docMk/>
            <pc:sldMk cId="1689137323" sldId="262"/>
            <ac:spMk id="26" creationId="{60EBE36B-E426-40CE-9249-8E1509E75A88}"/>
          </ac:spMkLst>
        </pc:spChg>
        <pc:spChg chg="add del mod">
          <ac:chgData name="David Williams" userId="d9705ef0-be3d-4927-aab1-9879255c8c5d" providerId="ADAL" clId="{F1D4F2B1-DD53-405B-B511-7A3001AC1F3C}" dt="2022-03-20T13:41:03.924" v="286"/>
          <ac:spMkLst>
            <pc:docMk/>
            <pc:sldMk cId="1689137323" sldId="262"/>
            <ac:spMk id="27" creationId="{FEDE158E-A18D-44AA-881F-8621396D31AF}"/>
          </ac:spMkLst>
        </pc:spChg>
        <pc:spChg chg="add del mod">
          <ac:chgData name="David Williams" userId="d9705ef0-be3d-4927-aab1-9879255c8c5d" providerId="ADAL" clId="{F1D4F2B1-DD53-405B-B511-7A3001AC1F3C}" dt="2022-03-20T13:41:03.924" v="286"/>
          <ac:spMkLst>
            <pc:docMk/>
            <pc:sldMk cId="1689137323" sldId="262"/>
            <ac:spMk id="28" creationId="{6339EEAE-D9F3-4682-A6DC-E30AD789B955}"/>
          </ac:spMkLst>
        </pc:spChg>
        <pc:spChg chg="add del mod">
          <ac:chgData name="David Williams" userId="d9705ef0-be3d-4927-aab1-9879255c8c5d" providerId="ADAL" clId="{F1D4F2B1-DD53-405B-B511-7A3001AC1F3C}" dt="2022-03-20T13:41:03.924" v="286"/>
          <ac:spMkLst>
            <pc:docMk/>
            <pc:sldMk cId="1689137323" sldId="262"/>
            <ac:spMk id="29" creationId="{314B2645-A413-4B3F-8B6C-6A46EEB95F21}"/>
          </ac:spMkLst>
        </pc:spChg>
        <pc:spChg chg="add mod">
          <ac:chgData name="David Williams" userId="d9705ef0-be3d-4927-aab1-9879255c8c5d" providerId="ADAL" clId="{F1D4F2B1-DD53-405B-B511-7A3001AC1F3C}" dt="2022-03-20T13:41:19.450" v="291" actId="20577"/>
          <ac:spMkLst>
            <pc:docMk/>
            <pc:sldMk cId="1689137323" sldId="262"/>
            <ac:spMk id="30" creationId="{01BFF167-109C-4FE8-A50D-B8089FCC05DB}"/>
          </ac:spMkLst>
        </pc:spChg>
        <pc:grpChg chg="add mod">
          <ac:chgData name="David Williams" userId="d9705ef0-be3d-4927-aab1-9879255c8c5d" providerId="ADAL" clId="{F1D4F2B1-DD53-405B-B511-7A3001AC1F3C}" dt="2022-03-20T13:40:27.384" v="278" actId="164"/>
          <ac:grpSpMkLst>
            <pc:docMk/>
            <pc:sldMk cId="1689137323" sldId="262"/>
            <ac:grpSpMk id="17" creationId="{D28CFCB6-2923-4DB3-8EB1-EE839FC3AA0A}"/>
          </ac:grpSpMkLst>
        </pc:grpChg>
        <pc:grpChg chg="add mod">
          <ac:chgData name="David Williams" userId="d9705ef0-be3d-4927-aab1-9879255c8c5d" providerId="ADAL" clId="{F1D4F2B1-DD53-405B-B511-7A3001AC1F3C}" dt="2022-03-20T13:40:52.705" v="283" actId="1076"/>
          <ac:grpSpMkLst>
            <pc:docMk/>
            <pc:sldMk cId="1689137323" sldId="262"/>
            <ac:grpSpMk id="18" creationId="{23CFE295-53BA-45D6-9320-59272F194E4A}"/>
          </ac:grpSpMkLst>
        </pc:grpChg>
        <pc:picChg chg="add mod">
          <ac:chgData name="David Williams" userId="d9705ef0-be3d-4927-aab1-9879255c8c5d" providerId="ADAL" clId="{F1D4F2B1-DD53-405B-B511-7A3001AC1F3C}" dt="2022-03-20T13:38:53.027" v="262" actId="164"/>
          <ac:picMkLst>
            <pc:docMk/>
            <pc:sldMk cId="1689137323" sldId="262"/>
            <ac:picMk id="6" creationId="{017B84BA-64C4-4BDE-8ED8-FF50CD23049D}"/>
          </ac:picMkLst>
        </pc:picChg>
        <pc:picChg chg="add mod">
          <ac:chgData name="David Williams" userId="d9705ef0-be3d-4927-aab1-9879255c8c5d" providerId="ADAL" clId="{F1D4F2B1-DD53-405B-B511-7A3001AC1F3C}" dt="2022-03-20T13:38:53.027" v="262" actId="164"/>
          <ac:picMkLst>
            <pc:docMk/>
            <pc:sldMk cId="1689137323" sldId="262"/>
            <ac:picMk id="7" creationId="{6D52240F-4E18-4A9D-972B-A492AA6AE301}"/>
          </ac:picMkLst>
        </pc:picChg>
        <pc:picChg chg="add mod">
          <ac:chgData name="David Williams" userId="d9705ef0-be3d-4927-aab1-9879255c8c5d" providerId="ADAL" clId="{F1D4F2B1-DD53-405B-B511-7A3001AC1F3C}" dt="2022-03-20T13:38:53.027" v="262" actId="164"/>
          <ac:picMkLst>
            <pc:docMk/>
            <pc:sldMk cId="1689137323" sldId="262"/>
            <ac:picMk id="8" creationId="{2F6E88FF-6420-4D4B-8353-0A14EFB47392}"/>
          </ac:picMkLst>
        </pc:picChg>
        <pc:picChg chg="add mod">
          <ac:chgData name="David Williams" userId="d9705ef0-be3d-4927-aab1-9879255c8c5d" providerId="ADAL" clId="{F1D4F2B1-DD53-405B-B511-7A3001AC1F3C}" dt="2022-03-20T13:38:53.027" v="262" actId="164"/>
          <ac:picMkLst>
            <pc:docMk/>
            <pc:sldMk cId="1689137323" sldId="262"/>
            <ac:picMk id="9" creationId="{9327FF5F-1EED-4DA6-A8CD-EB2DCF9BF580}"/>
          </ac:picMkLst>
        </pc:picChg>
        <pc:picChg chg="add mod">
          <ac:chgData name="David Williams" userId="d9705ef0-be3d-4927-aab1-9879255c8c5d" providerId="ADAL" clId="{F1D4F2B1-DD53-405B-B511-7A3001AC1F3C}" dt="2022-03-20T13:38:53.027" v="262" actId="164"/>
          <ac:picMkLst>
            <pc:docMk/>
            <pc:sldMk cId="1689137323" sldId="262"/>
            <ac:picMk id="10" creationId="{4E282DB5-8D1E-46D9-90B7-AB6D5C637CE5}"/>
          </ac:picMkLst>
        </pc:picChg>
        <pc:picChg chg="add del mod">
          <ac:chgData name="David Williams" userId="d9705ef0-be3d-4927-aab1-9879255c8c5d" providerId="ADAL" clId="{F1D4F2B1-DD53-405B-B511-7A3001AC1F3C}" dt="2022-03-20T13:41:03.924" v="286"/>
          <ac:picMkLst>
            <pc:docMk/>
            <pc:sldMk cId="1689137323" sldId="262"/>
            <ac:picMk id="19" creationId="{8AA1930F-00E0-46BF-A681-AB1D04F40B53}"/>
          </ac:picMkLst>
        </pc:picChg>
        <pc:picChg chg="add del mod">
          <ac:chgData name="David Williams" userId="d9705ef0-be3d-4927-aab1-9879255c8c5d" providerId="ADAL" clId="{F1D4F2B1-DD53-405B-B511-7A3001AC1F3C}" dt="2022-03-20T13:41:03.924" v="286"/>
          <ac:picMkLst>
            <pc:docMk/>
            <pc:sldMk cId="1689137323" sldId="262"/>
            <ac:picMk id="20" creationId="{6ABEC252-CFDB-4C25-AA1C-0FD90D87A05C}"/>
          </ac:picMkLst>
        </pc:picChg>
        <pc:picChg chg="add del mod">
          <ac:chgData name="David Williams" userId="d9705ef0-be3d-4927-aab1-9879255c8c5d" providerId="ADAL" clId="{F1D4F2B1-DD53-405B-B511-7A3001AC1F3C}" dt="2022-03-20T13:41:03.924" v="286"/>
          <ac:picMkLst>
            <pc:docMk/>
            <pc:sldMk cId="1689137323" sldId="262"/>
            <ac:picMk id="21" creationId="{D1776AFC-E993-4540-8D0D-E9D869CAD331}"/>
          </ac:picMkLst>
        </pc:picChg>
        <pc:picChg chg="add del mod">
          <ac:chgData name="David Williams" userId="d9705ef0-be3d-4927-aab1-9879255c8c5d" providerId="ADAL" clId="{F1D4F2B1-DD53-405B-B511-7A3001AC1F3C}" dt="2022-03-20T13:41:03.924" v="286"/>
          <ac:picMkLst>
            <pc:docMk/>
            <pc:sldMk cId="1689137323" sldId="262"/>
            <ac:picMk id="22" creationId="{7B3AA210-CCD1-4A4F-BE6C-9A68A8494835}"/>
          </ac:picMkLst>
        </pc:picChg>
        <pc:picChg chg="add del mod">
          <ac:chgData name="David Williams" userId="d9705ef0-be3d-4927-aab1-9879255c8c5d" providerId="ADAL" clId="{F1D4F2B1-DD53-405B-B511-7A3001AC1F3C}" dt="2022-03-20T13:41:03.924" v="286"/>
          <ac:picMkLst>
            <pc:docMk/>
            <pc:sldMk cId="1689137323" sldId="262"/>
            <ac:picMk id="23" creationId="{EAFE9D48-E00C-4E04-BC0F-8E23C255FEFA}"/>
          </ac:picMkLst>
        </pc:picChg>
      </pc:sldChg>
      <pc:sldChg chg="addSp modSp mod">
        <pc:chgData name="David Williams" userId="d9705ef0-be3d-4927-aab1-9879255c8c5d" providerId="ADAL" clId="{F1D4F2B1-DD53-405B-B511-7A3001AC1F3C}" dt="2022-03-20T13:43:25.459" v="326" actId="20577"/>
        <pc:sldMkLst>
          <pc:docMk/>
          <pc:sldMk cId="1868335791" sldId="263"/>
        </pc:sldMkLst>
        <pc:spChg chg="mod">
          <ac:chgData name="David Williams" userId="d9705ef0-be3d-4927-aab1-9879255c8c5d" providerId="ADAL" clId="{F1D4F2B1-DD53-405B-B511-7A3001AC1F3C}" dt="2022-03-20T13:42:52.773" v="319" actId="14100"/>
          <ac:spMkLst>
            <pc:docMk/>
            <pc:sldMk cId="1868335791" sldId="263"/>
            <ac:spMk id="4" creationId="{ACE07EEA-993F-4E3A-8C13-BD33A4FADD61}"/>
          </ac:spMkLst>
        </pc:spChg>
        <pc:spChg chg="add mod">
          <ac:chgData name="David Williams" userId="d9705ef0-be3d-4927-aab1-9879255c8c5d" providerId="ADAL" clId="{F1D4F2B1-DD53-405B-B511-7A3001AC1F3C}" dt="2022-03-20T13:43:25.459" v="326" actId="20577"/>
          <ac:spMkLst>
            <pc:docMk/>
            <pc:sldMk cId="1868335791" sldId="263"/>
            <ac:spMk id="7" creationId="{28AFAB65-AEF8-4DEF-9964-8D26EB5DF749}"/>
          </ac:spMkLst>
        </pc:spChg>
        <pc:spChg chg="mod">
          <ac:chgData name="David Williams" userId="d9705ef0-be3d-4927-aab1-9879255c8c5d" providerId="ADAL" clId="{F1D4F2B1-DD53-405B-B511-7A3001AC1F3C}" dt="2022-03-20T13:42:49.820" v="311" actId="1076"/>
          <ac:spMkLst>
            <pc:docMk/>
            <pc:sldMk cId="1868335791" sldId="263"/>
            <ac:spMk id="8" creationId="{66589FFC-5F46-449F-B616-8FF8B9478FC3}"/>
          </ac:spMkLst>
        </pc:spChg>
        <pc:picChg chg="mod">
          <ac:chgData name="David Williams" userId="d9705ef0-be3d-4927-aab1-9879255c8c5d" providerId="ADAL" clId="{F1D4F2B1-DD53-405B-B511-7A3001AC1F3C}" dt="2022-03-20T13:42:51.884" v="316" actId="1076"/>
          <ac:picMkLst>
            <pc:docMk/>
            <pc:sldMk cId="1868335791" sldId="263"/>
            <ac:picMk id="6" creationId="{9657947F-770D-433E-9F33-614A70FC6602}"/>
          </ac:picMkLst>
        </pc:picChg>
      </pc:sldChg>
      <pc:sldChg chg="modSp del mod">
        <pc:chgData name="David Williams" userId="d9705ef0-be3d-4927-aab1-9879255c8c5d" providerId="ADAL" clId="{F1D4F2B1-DD53-405B-B511-7A3001AC1F3C}" dt="2022-03-20T13:27:15.607" v="88" actId="47"/>
        <pc:sldMkLst>
          <pc:docMk/>
          <pc:sldMk cId="2470372566" sldId="264"/>
        </pc:sldMkLst>
        <pc:spChg chg="mod">
          <ac:chgData name="David Williams" userId="d9705ef0-be3d-4927-aab1-9879255c8c5d" providerId="ADAL" clId="{F1D4F2B1-DD53-405B-B511-7A3001AC1F3C}" dt="2022-03-20T13:22:01.094" v="21" actId="21"/>
          <ac:spMkLst>
            <pc:docMk/>
            <pc:sldMk cId="2470372566" sldId="264"/>
            <ac:spMk id="3" creationId="{29B138AA-874F-2C46-A2CE-B6C4863AC7FF}"/>
          </ac:spMkLst>
        </pc:spChg>
      </pc:sldChg>
      <pc:sldChg chg="addSp delSp modSp mod">
        <pc:chgData name="David Williams" userId="d9705ef0-be3d-4927-aab1-9879255c8c5d" providerId="ADAL" clId="{F1D4F2B1-DD53-405B-B511-7A3001AC1F3C}" dt="2022-03-20T14:25:55.806" v="737" actId="14100"/>
        <pc:sldMkLst>
          <pc:docMk/>
          <pc:sldMk cId="4289034447" sldId="265"/>
        </pc:sldMkLst>
        <pc:spChg chg="del mod">
          <ac:chgData name="David Williams" userId="d9705ef0-be3d-4927-aab1-9879255c8c5d" providerId="ADAL" clId="{F1D4F2B1-DD53-405B-B511-7A3001AC1F3C}" dt="2022-03-20T14:11:22.575" v="536" actId="478"/>
          <ac:spMkLst>
            <pc:docMk/>
            <pc:sldMk cId="4289034447" sldId="265"/>
            <ac:spMk id="4" creationId="{41FBD0EC-7676-4301-8DDF-5BD6CD6D6352}"/>
          </ac:spMkLst>
        </pc:spChg>
        <pc:spChg chg="add del mod">
          <ac:chgData name="David Williams" userId="d9705ef0-be3d-4927-aab1-9879255c8c5d" providerId="ADAL" clId="{F1D4F2B1-DD53-405B-B511-7A3001AC1F3C}" dt="2022-03-20T14:11:24.687" v="539" actId="478"/>
          <ac:spMkLst>
            <pc:docMk/>
            <pc:sldMk cId="4289034447" sldId="265"/>
            <ac:spMk id="6" creationId="{BD0490E6-E642-4A71-8230-DE2417733EB8}"/>
          </ac:spMkLst>
        </pc:spChg>
        <pc:spChg chg="add mod">
          <ac:chgData name="David Williams" userId="d9705ef0-be3d-4927-aab1-9879255c8c5d" providerId="ADAL" clId="{F1D4F2B1-DD53-405B-B511-7A3001AC1F3C}" dt="2022-03-20T14:16:51.446" v="618" actId="1076"/>
          <ac:spMkLst>
            <pc:docMk/>
            <pc:sldMk cId="4289034447" sldId="265"/>
            <ac:spMk id="7" creationId="{13034E57-1014-4D5F-A2E8-03A4F1461A89}"/>
          </ac:spMkLst>
        </pc:spChg>
        <pc:spChg chg="add mod">
          <ac:chgData name="David Williams" userId="d9705ef0-be3d-4927-aab1-9879255c8c5d" providerId="ADAL" clId="{F1D4F2B1-DD53-405B-B511-7A3001AC1F3C}" dt="2022-03-20T14:24:41.597" v="712" actId="1076"/>
          <ac:spMkLst>
            <pc:docMk/>
            <pc:sldMk cId="4289034447" sldId="265"/>
            <ac:spMk id="8" creationId="{139400E2-D92A-48F3-A66F-C3B14709B3B1}"/>
          </ac:spMkLst>
        </pc:spChg>
        <pc:spChg chg="add del mod">
          <ac:chgData name="David Williams" userId="d9705ef0-be3d-4927-aab1-9879255c8c5d" providerId="ADAL" clId="{F1D4F2B1-DD53-405B-B511-7A3001AC1F3C}" dt="2022-03-20T14:25:07.949" v="721" actId="1076"/>
          <ac:spMkLst>
            <pc:docMk/>
            <pc:sldMk cId="4289034447" sldId="265"/>
            <ac:spMk id="9" creationId="{D3AE9025-3CC1-4910-80A5-C938A7898CC4}"/>
          </ac:spMkLst>
        </pc:spChg>
        <pc:spChg chg="add mod">
          <ac:chgData name="David Williams" userId="d9705ef0-be3d-4927-aab1-9879255c8c5d" providerId="ADAL" clId="{F1D4F2B1-DD53-405B-B511-7A3001AC1F3C}" dt="2022-03-20T14:25:16.540" v="723" actId="1076"/>
          <ac:spMkLst>
            <pc:docMk/>
            <pc:sldMk cId="4289034447" sldId="265"/>
            <ac:spMk id="11" creationId="{1F76AC97-87DC-4042-B135-AB36998FB71E}"/>
          </ac:spMkLst>
        </pc:spChg>
        <pc:spChg chg="add mod">
          <ac:chgData name="David Williams" userId="d9705ef0-be3d-4927-aab1-9879255c8c5d" providerId="ADAL" clId="{F1D4F2B1-DD53-405B-B511-7A3001AC1F3C}" dt="2022-03-20T14:24:37.621" v="711" actId="14100"/>
          <ac:spMkLst>
            <pc:docMk/>
            <pc:sldMk cId="4289034447" sldId="265"/>
            <ac:spMk id="13" creationId="{79F0413B-22AA-498F-9DA6-07B9A4D4FAAB}"/>
          </ac:spMkLst>
        </pc:spChg>
        <pc:spChg chg="add del mod">
          <ac:chgData name="David Williams" userId="d9705ef0-be3d-4927-aab1-9879255c8c5d" providerId="ADAL" clId="{F1D4F2B1-DD53-405B-B511-7A3001AC1F3C}" dt="2022-03-20T14:19:47.879" v="648" actId="478"/>
          <ac:spMkLst>
            <pc:docMk/>
            <pc:sldMk cId="4289034447" sldId="265"/>
            <ac:spMk id="16" creationId="{8FDF5E90-5684-49C3-B4F3-1C1CFC9181A0}"/>
          </ac:spMkLst>
        </pc:spChg>
        <pc:spChg chg="add del mod">
          <ac:chgData name="David Williams" userId="d9705ef0-be3d-4927-aab1-9879255c8c5d" providerId="ADAL" clId="{F1D4F2B1-DD53-405B-B511-7A3001AC1F3C}" dt="2022-03-20T14:19:44.080" v="647" actId="478"/>
          <ac:spMkLst>
            <pc:docMk/>
            <pc:sldMk cId="4289034447" sldId="265"/>
            <ac:spMk id="17" creationId="{FBFA953E-AFB8-4A77-9ADF-94F0C3F904B3}"/>
          </ac:spMkLst>
        </pc:spChg>
        <pc:spChg chg="add mod">
          <ac:chgData name="David Williams" userId="d9705ef0-be3d-4927-aab1-9879255c8c5d" providerId="ADAL" clId="{F1D4F2B1-DD53-405B-B511-7A3001AC1F3C}" dt="2022-03-20T14:25:11.581" v="722" actId="1076"/>
          <ac:spMkLst>
            <pc:docMk/>
            <pc:sldMk cId="4289034447" sldId="265"/>
            <ac:spMk id="20" creationId="{693BCBFB-08B5-4287-A37A-E8995F8B7A29}"/>
          </ac:spMkLst>
        </pc:spChg>
        <pc:spChg chg="add del mod">
          <ac:chgData name="David Williams" userId="d9705ef0-be3d-4927-aab1-9879255c8c5d" providerId="ADAL" clId="{F1D4F2B1-DD53-405B-B511-7A3001AC1F3C}" dt="2022-03-20T14:11:23.471" v="538" actId="478"/>
          <ac:spMkLst>
            <pc:docMk/>
            <pc:sldMk cId="4289034447" sldId="265"/>
            <ac:spMk id="24" creationId="{DB4ED630-CECD-431E-9B8F-B50350E62F4E}"/>
          </ac:spMkLst>
        </pc:spChg>
        <pc:spChg chg="add mod">
          <ac:chgData name="David Williams" userId="d9705ef0-be3d-4927-aab1-9879255c8c5d" providerId="ADAL" clId="{F1D4F2B1-DD53-405B-B511-7A3001AC1F3C}" dt="2022-03-20T14:25:55.806" v="737" actId="14100"/>
          <ac:spMkLst>
            <pc:docMk/>
            <pc:sldMk cId="4289034447" sldId="265"/>
            <ac:spMk id="35" creationId="{88AFBFEA-E281-4899-8F25-EFAFF6C46252}"/>
          </ac:spMkLst>
        </pc:spChg>
        <pc:grpChg chg="add del mod">
          <ac:chgData name="David Williams" userId="d9705ef0-be3d-4927-aab1-9879255c8c5d" providerId="ADAL" clId="{F1D4F2B1-DD53-405B-B511-7A3001AC1F3C}" dt="2022-03-20T14:19:10.590" v="639" actId="165"/>
          <ac:grpSpMkLst>
            <pc:docMk/>
            <pc:sldMk cId="4289034447" sldId="265"/>
            <ac:grpSpMk id="27" creationId="{09D8BE63-CF2D-47A5-8034-2EA80C700C21}"/>
          </ac:grpSpMkLst>
        </pc:grpChg>
        <pc:grpChg chg="add mod">
          <ac:chgData name="David Williams" userId="d9705ef0-be3d-4927-aab1-9879255c8c5d" providerId="ADAL" clId="{F1D4F2B1-DD53-405B-B511-7A3001AC1F3C}" dt="2022-03-20T14:25:21.292" v="725" actId="14100"/>
          <ac:grpSpMkLst>
            <pc:docMk/>
            <pc:sldMk cId="4289034447" sldId="265"/>
            <ac:grpSpMk id="28" creationId="{F61BCBAE-DDE7-4D6E-8315-068C12BE46E3}"/>
          </ac:grpSpMkLst>
        </pc:grpChg>
        <pc:grpChg chg="add mod">
          <ac:chgData name="David Williams" userId="d9705ef0-be3d-4927-aab1-9879255c8c5d" providerId="ADAL" clId="{F1D4F2B1-DD53-405B-B511-7A3001AC1F3C}" dt="2022-03-20T14:24:27.645" v="709" actId="1076"/>
          <ac:grpSpMkLst>
            <pc:docMk/>
            <pc:sldMk cId="4289034447" sldId="265"/>
            <ac:grpSpMk id="33" creationId="{A05085C1-FD48-47A1-A452-44757E47B2BB}"/>
          </ac:grpSpMkLst>
        </pc:grpChg>
        <pc:picChg chg="del mod">
          <ac:chgData name="David Williams" userId="d9705ef0-be3d-4927-aab1-9879255c8c5d" providerId="ADAL" clId="{F1D4F2B1-DD53-405B-B511-7A3001AC1F3C}" dt="2022-03-20T14:11:20.452" v="535" actId="478"/>
          <ac:picMkLst>
            <pc:docMk/>
            <pc:sldMk cId="4289034447" sldId="265"/>
            <ac:picMk id="5" creationId="{3CC1D640-10EB-C342-8BB3-7014ED078EAE}"/>
          </ac:picMkLst>
        </pc:picChg>
        <pc:picChg chg="add mod topLvl">
          <ac:chgData name="David Williams" userId="d9705ef0-be3d-4927-aab1-9879255c8c5d" providerId="ADAL" clId="{F1D4F2B1-DD53-405B-B511-7A3001AC1F3C}" dt="2022-03-20T14:19:29.395" v="643" actId="164"/>
          <ac:picMkLst>
            <pc:docMk/>
            <pc:sldMk cId="4289034447" sldId="265"/>
            <ac:picMk id="10" creationId="{113A124E-49F4-4692-AC70-31FD123ED0C3}"/>
          </ac:picMkLst>
        </pc:picChg>
        <pc:picChg chg="add mod">
          <ac:chgData name="David Williams" userId="d9705ef0-be3d-4927-aab1-9879255c8c5d" providerId="ADAL" clId="{F1D4F2B1-DD53-405B-B511-7A3001AC1F3C}" dt="2022-03-20T14:24:22.547" v="707" actId="164"/>
          <ac:picMkLst>
            <pc:docMk/>
            <pc:sldMk cId="4289034447" sldId="265"/>
            <ac:picMk id="12" creationId="{BF0DA616-928B-4204-A873-A1B0BE67CCEB}"/>
          </ac:picMkLst>
        </pc:picChg>
        <pc:picChg chg="add mod ord topLvl">
          <ac:chgData name="David Williams" userId="d9705ef0-be3d-4927-aab1-9879255c8c5d" providerId="ADAL" clId="{F1D4F2B1-DD53-405B-B511-7A3001AC1F3C}" dt="2022-03-20T14:20:01.296" v="654" actId="1076"/>
          <ac:picMkLst>
            <pc:docMk/>
            <pc:sldMk cId="4289034447" sldId="265"/>
            <ac:picMk id="14" creationId="{FBF76E59-2A28-4B46-9193-92B73D49CCEB}"/>
          </ac:picMkLst>
        </pc:picChg>
        <pc:picChg chg="add mod">
          <ac:chgData name="David Williams" userId="d9705ef0-be3d-4927-aab1-9879255c8c5d" providerId="ADAL" clId="{F1D4F2B1-DD53-405B-B511-7A3001AC1F3C}" dt="2022-03-20T14:25:28.500" v="727" actId="1076"/>
          <ac:picMkLst>
            <pc:docMk/>
            <pc:sldMk cId="4289034447" sldId="265"/>
            <ac:picMk id="18" creationId="{745714CC-FA27-45AF-BEF1-8D4F03E6B4CA}"/>
          </ac:picMkLst>
        </pc:picChg>
        <pc:picChg chg="add mod topLvl">
          <ac:chgData name="David Williams" userId="d9705ef0-be3d-4927-aab1-9879255c8c5d" providerId="ADAL" clId="{F1D4F2B1-DD53-405B-B511-7A3001AC1F3C}" dt="2022-03-20T14:19:29.395" v="643" actId="164"/>
          <ac:picMkLst>
            <pc:docMk/>
            <pc:sldMk cId="4289034447" sldId="265"/>
            <ac:picMk id="22" creationId="{1B08A183-817E-4846-B566-DB9A54FC054D}"/>
          </ac:picMkLst>
        </pc:picChg>
        <pc:picChg chg="add mod topLvl">
          <ac:chgData name="David Williams" userId="d9705ef0-be3d-4927-aab1-9879255c8c5d" providerId="ADAL" clId="{F1D4F2B1-DD53-405B-B511-7A3001AC1F3C}" dt="2022-03-20T14:19:29.395" v="643" actId="164"/>
          <ac:picMkLst>
            <pc:docMk/>
            <pc:sldMk cId="4289034447" sldId="265"/>
            <ac:picMk id="26" creationId="{51F9D41C-065D-4EFB-BD32-9AC0F0A77A51}"/>
          </ac:picMkLst>
        </pc:picChg>
        <pc:picChg chg="add mod">
          <ac:chgData name="David Williams" userId="d9705ef0-be3d-4927-aab1-9879255c8c5d" providerId="ADAL" clId="{F1D4F2B1-DD53-405B-B511-7A3001AC1F3C}" dt="2022-03-20T14:24:22.547" v="707" actId="164"/>
          <ac:picMkLst>
            <pc:docMk/>
            <pc:sldMk cId="4289034447" sldId="265"/>
            <ac:picMk id="30" creationId="{668AA405-BB63-418B-B5B7-1E6F54E29742}"/>
          </ac:picMkLst>
        </pc:picChg>
        <pc:picChg chg="add mod">
          <ac:chgData name="David Williams" userId="d9705ef0-be3d-4927-aab1-9879255c8c5d" providerId="ADAL" clId="{F1D4F2B1-DD53-405B-B511-7A3001AC1F3C}" dt="2022-03-20T14:24:22.547" v="707" actId="164"/>
          <ac:picMkLst>
            <pc:docMk/>
            <pc:sldMk cId="4289034447" sldId="265"/>
            <ac:picMk id="32" creationId="{F7376263-695C-4266-A312-D640C7051214}"/>
          </ac:picMkLst>
        </pc:picChg>
      </pc:sldChg>
      <pc:sldChg chg="del">
        <pc:chgData name="David Williams" userId="d9705ef0-be3d-4927-aab1-9879255c8c5d" providerId="ADAL" clId="{F1D4F2B1-DD53-405B-B511-7A3001AC1F3C}" dt="2022-03-20T13:52:41.768" v="500" actId="47"/>
        <pc:sldMkLst>
          <pc:docMk/>
          <pc:sldMk cId="3056676080" sldId="266"/>
        </pc:sldMkLst>
      </pc:sldChg>
      <pc:sldChg chg="del">
        <pc:chgData name="David Williams" userId="d9705ef0-be3d-4927-aab1-9879255c8c5d" providerId="ADAL" clId="{F1D4F2B1-DD53-405B-B511-7A3001AC1F3C}" dt="2022-03-20T13:52:42.816" v="501" actId="47"/>
        <pc:sldMkLst>
          <pc:docMk/>
          <pc:sldMk cId="3713451499" sldId="267"/>
        </pc:sldMkLst>
      </pc:sldChg>
      <pc:sldChg chg="del">
        <pc:chgData name="David Williams" userId="d9705ef0-be3d-4927-aab1-9879255c8c5d" providerId="ADAL" clId="{F1D4F2B1-DD53-405B-B511-7A3001AC1F3C}" dt="2022-03-20T13:52:40.175" v="499" actId="47"/>
        <pc:sldMkLst>
          <pc:docMk/>
          <pc:sldMk cId="802618850" sldId="268"/>
        </pc:sldMkLst>
      </pc:sldChg>
      <pc:sldChg chg="delSp modSp del mod">
        <pc:chgData name="David Williams" userId="d9705ef0-be3d-4927-aab1-9879255c8c5d" providerId="ADAL" clId="{F1D4F2B1-DD53-405B-B511-7A3001AC1F3C}" dt="2022-03-20T13:52:38.857" v="498" actId="47"/>
        <pc:sldMkLst>
          <pc:docMk/>
          <pc:sldMk cId="2873469804" sldId="269"/>
        </pc:sldMkLst>
        <pc:spChg chg="del mod">
          <ac:chgData name="David Williams" userId="d9705ef0-be3d-4927-aab1-9879255c8c5d" providerId="ADAL" clId="{F1D4F2B1-DD53-405B-B511-7A3001AC1F3C}" dt="2022-03-20T13:46:15.805" v="415"/>
          <ac:spMkLst>
            <pc:docMk/>
            <pc:sldMk cId="2873469804" sldId="269"/>
            <ac:spMk id="6" creationId="{74557634-77F6-4EF2-8521-5B6036F77DDF}"/>
          </ac:spMkLst>
        </pc:spChg>
      </pc:sldChg>
      <pc:sldChg chg="del">
        <pc:chgData name="David Williams" userId="d9705ef0-be3d-4927-aab1-9879255c8c5d" providerId="ADAL" clId="{F1D4F2B1-DD53-405B-B511-7A3001AC1F3C}" dt="2022-03-20T13:52:35.295" v="497" actId="47"/>
        <pc:sldMkLst>
          <pc:docMk/>
          <pc:sldMk cId="284057563" sldId="270"/>
        </pc:sldMkLst>
      </pc:sldChg>
      <pc:sldChg chg="del">
        <pc:chgData name="David Williams" userId="d9705ef0-be3d-4927-aab1-9879255c8c5d" providerId="ADAL" clId="{F1D4F2B1-DD53-405B-B511-7A3001AC1F3C}" dt="2022-03-20T13:41:34.685" v="292" actId="47"/>
        <pc:sldMkLst>
          <pc:docMk/>
          <pc:sldMk cId="3132759024" sldId="272"/>
        </pc:sldMkLst>
      </pc:sldChg>
    </pc:docChg>
  </pc:docChgLst>
  <pc:docChgLst>
    <pc:chgData name="Susan Beer (2007542)" userId="31174fa8-eafd-4383-95c2-a7bab495897a" providerId="ADAL" clId="{E4324654-7CC3-A643-9394-4FE70E7B9E2A}"/>
    <pc:docChg chg="undo custSel addSld delSld modSld">
      <pc:chgData name="Susan Beer (2007542)" userId="31174fa8-eafd-4383-95c2-a7bab495897a" providerId="ADAL" clId="{E4324654-7CC3-A643-9394-4FE70E7B9E2A}" dt="2022-06-27T10:21:13.056" v="132" actId="1076"/>
      <pc:docMkLst>
        <pc:docMk/>
      </pc:docMkLst>
      <pc:sldChg chg="addSp delSp modSp mod">
        <pc:chgData name="Susan Beer (2007542)" userId="31174fa8-eafd-4383-95c2-a7bab495897a" providerId="ADAL" clId="{E4324654-7CC3-A643-9394-4FE70E7B9E2A}" dt="2022-06-20T10:17:26.251" v="2"/>
        <pc:sldMkLst>
          <pc:docMk/>
          <pc:sldMk cId="4289034447" sldId="265"/>
        </pc:sldMkLst>
        <pc:spChg chg="add del mod">
          <ac:chgData name="Susan Beer (2007542)" userId="31174fa8-eafd-4383-95c2-a7bab495897a" providerId="ADAL" clId="{E4324654-7CC3-A643-9394-4FE70E7B9E2A}" dt="2022-06-20T10:17:26.251" v="2"/>
          <ac:spMkLst>
            <pc:docMk/>
            <pc:sldMk cId="4289034447" sldId="265"/>
            <ac:spMk id="3" creationId="{01AE59CB-39B3-1045-A730-1EF6D142635F}"/>
          </ac:spMkLst>
        </pc:spChg>
      </pc:sldChg>
      <pc:sldChg chg="addSp delSp modSp mod">
        <pc:chgData name="Susan Beer (2007542)" userId="31174fa8-eafd-4383-95c2-a7bab495897a" providerId="ADAL" clId="{E4324654-7CC3-A643-9394-4FE70E7B9E2A}" dt="2022-06-27T10:21:13.056" v="132" actId="1076"/>
        <pc:sldMkLst>
          <pc:docMk/>
          <pc:sldMk cId="3842973854" sldId="271"/>
        </pc:sldMkLst>
        <pc:spChg chg="mod">
          <ac:chgData name="Susan Beer (2007542)" userId="31174fa8-eafd-4383-95c2-a7bab495897a" providerId="ADAL" clId="{E4324654-7CC3-A643-9394-4FE70E7B9E2A}" dt="2022-06-27T10:21:07.970" v="131" actId="1076"/>
          <ac:spMkLst>
            <pc:docMk/>
            <pc:sldMk cId="3842973854" sldId="271"/>
            <ac:spMk id="2" creationId="{C8611FDE-34AC-534E-ADF7-1BD2D8FB23A7}"/>
          </ac:spMkLst>
        </pc:spChg>
        <pc:spChg chg="del mod">
          <ac:chgData name="Susan Beer (2007542)" userId="31174fa8-eafd-4383-95c2-a7bab495897a" providerId="ADAL" clId="{E4324654-7CC3-A643-9394-4FE70E7B9E2A}" dt="2022-06-27T10:10:19.425" v="32" actId="478"/>
          <ac:spMkLst>
            <pc:docMk/>
            <pc:sldMk cId="3842973854" sldId="271"/>
            <ac:spMk id="4" creationId="{3C8B4549-9C94-4651-886D-F93CFE5E56DA}"/>
          </ac:spMkLst>
        </pc:spChg>
        <pc:spChg chg="add del mod">
          <ac:chgData name="Susan Beer (2007542)" userId="31174fa8-eafd-4383-95c2-a7bab495897a" providerId="ADAL" clId="{E4324654-7CC3-A643-9394-4FE70E7B9E2A}" dt="2022-06-27T10:10:43.699" v="34" actId="478"/>
          <ac:spMkLst>
            <pc:docMk/>
            <pc:sldMk cId="3842973854" sldId="271"/>
            <ac:spMk id="5" creationId="{06F3AE79-1E13-4345-9836-DC0E6BB78350}"/>
          </ac:spMkLst>
        </pc:spChg>
        <pc:spChg chg="add del mod">
          <ac:chgData name="Susan Beer (2007542)" userId="31174fa8-eafd-4383-95c2-a7bab495897a" providerId="ADAL" clId="{E4324654-7CC3-A643-9394-4FE70E7B9E2A}" dt="2022-06-27T10:10:43.699" v="34" actId="478"/>
          <ac:spMkLst>
            <pc:docMk/>
            <pc:sldMk cId="3842973854" sldId="271"/>
            <ac:spMk id="6" creationId="{6706CCCB-5F32-1346-AE6F-BD4FA2810D72}"/>
          </ac:spMkLst>
        </pc:spChg>
        <pc:spChg chg="add del mod">
          <ac:chgData name="Susan Beer (2007542)" userId="31174fa8-eafd-4383-95c2-a7bab495897a" providerId="ADAL" clId="{E4324654-7CC3-A643-9394-4FE70E7B9E2A}" dt="2022-06-27T10:10:43.699" v="34" actId="478"/>
          <ac:spMkLst>
            <pc:docMk/>
            <pc:sldMk cId="3842973854" sldId="271"/>
            <ac:spMk id="7" creationId="{15BA70E2-B3B1-F841-B427-9EA03481C1FD}"/>
          </ac:spMkLst>
        </pc:spChg>
        <pc:spChg chg="add del mod">
          <ac:chgData name="Susan Beer (2007542)" userId="31174fa8-eafd-4383-95c2-a7bab495897a" providerId="ADAL" clId="{E4324654-7CC3-A643-9394-4FE70E7B9E2A}" dt="2022-06-27T10:10:43.699" v="34" actId="478"/>
          <ac:spMkLst>
            <pc:docMk/>
            <pc:sldMk cId="3842973854" sldId="271"/>
            <ac:spMk id="8" creationId="{211F1BC7-A458-7A44-A1D9-3F09AE009A4C}"/>
          </ac:spMkLst>
        </pc:spChg>
        <pc:spChg chg="add del mod">
          <ac:chgData name="Susan Beer (2007542)" userId="31174fa8-eafd-4383-95c2-a7bab495897a" providerId="ADAL" clId="{E4324654-7CC3-A643-9394-4FE70E7B9E2A}" dt="2022-06-27T10:10:43.699" v="34" actId="478"/>
          <ac:spMkLst>
            <pc:docMk/>
            <pc:sldMk cId="3842973854" sldId="271"/>
            <ac:spMk id="9" creationId="{A5360774-E0B2-F348-AA52-F3B6B4687C28}"/>
          </ac:spMkLst>
        </pc:spChg>
        <pc:spChg chg="add del mod">
          <ac:chgData name="Susan Beer (2007542)" userId="31174fa8-eafd-4383-95c2-a7bab495897a" providerId="ADAL" clId="{E4324654-7CC3-A643-9394-4FE70E7B9E2A}" dt="2022-06-27T10:10:38.509" v="33" actId="478"/>
          <ac:spMkLst>
            <pc:docMk/>
            <pc:sldMk cId="3842973854" sldId="271"/>
            <ac:spMk id="10" creationId="{79100A90-B3E3-3C49-A4FF-AFA06FF14EDB}"/>
          </ac:spMkLst>
        </pc:spChg>
        <pc:spChg chg="add del mod">
          <ac:chgData name="Susan Beer (2007542)" userId="31174fa8-eafd-4383-95c2-a7bab495897a" providerId="ADAL" clId="{E4324654-7CC3-A643-9394-4FE70E7B9E2A}" dt="2022-06-27T10:15:27.570" v="42"/>
          <ac:spMkLst>
            <pc:docMk/>
            <pc:sldMk cId="3842973854" sldId="271"/>
            <ac:spMk id="12" creationId="{5DA44AF9-FFB1-574C-AA3E-A8100A5F3D85}"/>
          </ac:spMkLst>
        </pc:spChg>
        <pc:spChg chg="add del mod">
          <ac:chgData name="Susan Beer (2007542)" userId="31174fa8-eafd-4383-95c2-a7bab495897a" providerId="ADAL" clId="{E4324654-7CC3-A643-9394-4FE70E7B9E2A}" dt="2022-06-27T10:15:34.896" v="45"/>
          <ac:spMkLst>
            <pc:docMk/>
            <pc:sldMk cId="3842973854" sldId="271"/>
            <ac:spMk id="14" creationId="{469240C2-8436-A74C-987C-38E01F0EB97C}"/>
          </ac:spMkLst>
        </pc:spChg>
        <pc:spChg chg="add mod">
          <ac:chgData name="Susan Beer (2007542)" userId="31174fa8-eafd-4383-95c2-a7bab495897a" providerId="ADAL" clId="{E4324654-7CC3-A643-9394-4FE70E7B9E2A}" dt="2022-06-27T10:21:13.056" v="132" actId="1076"/>
          <ac:spMkLst>
            <pc:docMk/>
            <pc:sldMk cId="3842973854" sldId="271"/>
            <ac:spMk id="15" creationId="{7B7A2A86-D806-0D46-AB58-F4CCE50E28FF}"/>
          </ac:spMkLst>
        </pc:spChg>
        <pc:graphicFrameChg chg="add del">
          <ac:chgData name="Susan Beer (2007542)" userId="31174fa8-eafd-4383-95c2-a7bab495897a" providerId="ADAL" clId="{E4324654-7CC3-A643-9394-4FE70E7B9E2A}" dt="2022-06-27T10:14:33.281" v="36" actId="3680"/>
          <ac:graphicFrameMkLst>
            <pc:docMk/>
            <pc:sldMk cId="3842973854" sldId="271"/>
            <ac:graphicFrameMk id="11" creationId="{4E2D5F24-2070-C048-8AFE-3073B2224D77}"/>
          </ac:graphicFrameMkLst>
        </pc:graphicFrameChg>
        <pc:graphicFrameChg chg="add del">
          <ac:chgData name="Susan Beer (2007542)" userId="31174fa8-eafd-4383-95c2-a7bab495897a" providerId="ADAL" clId="{E4324654-7CC3-A643-9394-4FE70E7B9E2A}" dt="2022-06-27T10:15:13.274" v="39" actId="3680"/>
          <ac:graphicFrameMkLst>
            <pc:docMk/>
            <pc:sldMk cId="3842973854" sldId="271"/>
            <ac:graphicFrameMk id="13" creationId="{C2698835-5E1D-F941-9AC0-57F321BB9C77}"/>
          </ac:graphicFrameMkLst>
        </pc:graphicFrameChg>
      </pc:sldChg>
      <pc:sldChg chg="new del">
        <pc:chgData name="Susan Beer (2007542)" userId="31174fa8-eafd-4383-95c2-a7bab495897a" providerId="ADAL" clId="{E4324654-7CC3-A643-9394-4FE70E7B9E2A}" dt="2022-06-27T10:21:02.611" v="130" actId="2696"/>
        <pc:sldMkLst>
          <pc:docMk/>
          <pc:sldMk cId="2589836904" sldId="272"/>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67F345D6-95A4-654C-A5B9-4E941AC52D5E}" type="datetimeFigureOut">
              <a:rPr lang="en-US" smtClean="0"/>
              <a:t>6/27/22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1078516113"/>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67F345D6-95A4-654C-A5B9-4E941AC52D5E}" type="datetimeFigureOut">
              <a:rPr lang="en-US" smtClean="0"/>
              <a:t>6/27/22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1189837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67F345D6-95A4-654C-A5B9-4E941AC52D5E}" type="datetimeFigureOut">
              <a:rPr lang="en-US" smtClean="0"/>
              <a:t>6/27/22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87715854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67F345D6-95A4-654C-A5B9-4E941AC52D5E}" type="datetimeFigureOut">
              <a:rPr lang="en-US" smtClean="0"/>
              <a:t>6/27/22</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17733134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67F345D6-95A4-654C-A5B9-4E941AC52D5E}" type="datetimeFigureOut">
              <a:rPr lang="en-US" smtClean="0"/>
              <a:t>6/27/22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5F3CD8D-862B-8F4F-AC45-2F7AEDD5A279}"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314392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67F345D6-95A4-654C-A5B9-4E941AC52D5E}" type="datetimeFigureOut">
              <a:rPr lang="en-US" smtClean="0"/>
              <a:t>6/27/22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2307812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F345D6-95A4-654C-A5B9-4E941AC52D5E}" type="datetimeFigureOut">
              <a:rPr lang="en-US" smtClean="0"/>
              <a:t>6/27/22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17166573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67F345D6-95A4-654C-A5B9-4E941AC52D5E}" type="datetimeFigureOut">
              <a:rPr lang="en-US" smtClean="0"/>
              <a:t>6/27/22</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2527817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7F345D6-95A4-654C-A5B9-4E941AC52D5E}" type="datetimeFigureOut">
              <a:rPr lang="en-US" smtClean="0"/>
              <a:t>6/27/22</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497745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F345D6-95A4-654C-A5B9-4E941AC52D5E}" type="datetimeFigureOut">
              <a:rPr lang="en-US" smtClean="0"/>
              <a:t>6/27/22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1403701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F345D6-95A4-654C-A5B9-4E941AC52D5E}" type="datetimeFigureOut">
              <a:rPr lang="en-US" smtClean="0"/>
              <a:t>6/27/22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5F3CD8D-862B-8F4F-AC45-2F7AEDD5A279}" type="slidenum">
              <a:rPr lang="en-US" smtClean="0"/>
              <a:t>‹#›</a:t>
            </a:fld>
            <a:endParaRPr lang="en-US"/>
          </a:p>
        </p:txBody>
      </p:sp>
    </p:spTree>
    <p:extLst>
      <p:ext uri="{BB962C8B-B14F-4D97-AF65-F5344CB8AC3E}">
        <p14:creationId xmlns:p14="http://schemas.microsoft.com/office/powerpoint/2010/main" val="4004364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7F345D6-95A4-654C-A5B9-4E941AC52D5E}" type="datetimeFigureOut">
              <a:rPr lang="en-US" smtClean="0"/>
              <a:t>6/27/22</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5F3CD8D-862B-8F4F-AC45-2F7AEDD5A279}" type="slidenum">
              <a:rPr lang="en-US" smtClean="0"/>
              <a:t>‹#›</a:t>
            </a:fld>
            <a:endParaRPr lang="en-US"/>
          </a:p>
        </p:txBody>
      </p:sp>
    </p:spTree>
    <p:extLst>
      <p:ext uri="{BB962C8B-B14F-4D97-AF65-F5344CB8AC3E}">
        <p14:creationId xmlns:p14="http://schemas.microsoft.com/office/powerpoint/2010/main" val="1842675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www.dailysabah.com/life/environment/polar-ice-caps-in-greenland-antarctica-melting-6-times-faster-than-in-1990s" TargetMode="External"/><Relationship Id="rId4" Type="http://schemas.openxmlformats.org/officeDocument/2006/relationships/hyperlink" Target="https://www.thesun.co.uk/tech/8386736/rising-sea-levels-simulator/"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limate.gov/news-features/understanding-climate/climate-change-global-sea-level#:~:text=What's%20causing%20sea%20level%20to,expanding%20as%20the%20water%20warms" TargetMode="External"/><Relationship Id="rId1" Type="http://schemas.openxmlformats.org/officeDocument/2006/relationships/slideLayout" Target="../slideLayouts/slideLayout2.xml"/><Relationship Id="rId6" Type="http://schemas.openxmlformats.org/officeDocument/2006/relationships/hyperlink" Target="https://www.walesonline.co.uk/news/wales-news/flooding-wales-submerged-climate-change-20870932" TargetMode="Externa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hyperlink" Target="https://sealevelrise.org/solutions/#:~:text=Natural%20structures%20such%20as%20barrier,natural%20environment%20for%20the%20community" TargetMode="Externa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hyperlink" Target="https://www.tidallagoonpower.com/projects/swansea-bay/"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png"/><Relationship Id="rId10" Type="http://schemas.openxmlformats.org/officeDocument/2006/relationships/hyperlink" Target="https://www.alamy.com/storm-with-rough-seas-in-swansea-bay-with-mumbles-head-and-lighthouse-image576873.html" TargetMode="External"/><Relationship Id="rId4" Type="http://schemas.openxmlformats.org/officeDocument/2006/relationships/image" Target="../media/image14.png"/><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8" Type="http://schemas.openxmlformats.org/officeDocument/2006/relationships/hyperlink" Target="https://www.alamy.com/storm-with-rough-seas-in-swansea-bay-with-mumbles-head-and-lighthouse-image576873.html" TargetMode="External"/><Relationship Id="rId3" Type="http://schemas.openxmlformats.org/officeDocument/2006/relationships/hyperlink" Target="https://www.thesun.co.uk/tech/8386736/rising-sea-levels-simulator/" TargetMode="External"/><Relationship Id="rId7" Type="http://schemas.openxmlformats.org/officeDocument/2006/relationships/hyperlink" Target="https://www.tidallagoonpower.com/projects/swansea-bay/" TargetMode="External"/><Relationship Id="rId2" Type="http://schemas.openxmlformats.org/officeDocument/2006/relationships/hyperlink" Target="https://www.dailysabah.com/life/environment/polar-ice-caps-in-greenland-antarctica-melting-6-times-faster-than-in-1990s" TargetMode="External"/><Relationship Id="rId1" Type="http://schemas.openxmlformats.org/officeDocument/2006/relationships/slideLayout" Target="../slideLayouts/slideLayout2.xml"/><Relationship Id="rId6" Type="http://schemas.openxmlformats.org/officeDocument/2006/relationships/hyperlink" Target="https://sealevelrise.org/solutions/#:~:text=Natural%20structures%20such%20as%20barrier,natural%20environment%20for%20the%20community" TargetMode="External"/><Relationship Id="rId5" Type="http://schemas.openxmlformats.org/officeDocument/2006/relationships/hyperlink" Target="https://www.walesonline.co.uk/news/wales-news/flooding-wales-submerged-climate-change-20870932" TargetMode="External"/><Relationship Id="rId4" Type="http://schemas.openxmlformats.org/officeDocument/2006/relationships/hyperlink" Target="https://www.climate.gov/news-features/understanding-climate/climate-change-global-sea-level#:~:text=What's%20causing%20sea%20level%20to,expanding%20as%20the%20water%20war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95091-96D1-0D4A-8CFD-A0CE71DAED5B}"/>
              </a:ext>
            </a:extLst>
          </p:cNvPr>
          <p:cNvSpPr>
            <a:spLocks noGrp="1"/>
          </p:cNvSpPr>
          <p:nvPr>
            <p:ph type="ctrTitle"/>
          </p:nvPr>
        </p:nvSpPr>
        <p:spPr/>
        <p:txBody>
          <a:bodyPr/>
          <a:lstStyle/>
          <a:p>
            <a:r>
              <a:rPr lang="en-US"/>
              <a:t>Making a Difference</a:t>
            </a:r>
          </a:p>
        </p:txBody>
      </p:sp>
      <p:sp>
        <p:nvSpPr>
          <p:cNvPr id="3" name="Subtitle 2">
            <a:extLst>
              <a:ext uri="{FF2B5EF4-FFF2-40B4-BE49-F238E27FC236}">
                <a16:creationId xmlns:a16="http://schemas.microsoft.com/office/drawing/2014/main" id="{437306FC-D74E-7C4E-851B-01FFCFAB450E}"/>
              </a:ext>
            </a:extLst>
          </p:cNvPr>
          <p:cNvSpPr>
            <a:spLocks noGrp="1"/>
          </p:cNvSpPr>
          <p:nvPr>
            <p:ph type="subTitle" idx="1"/>
          </p:nvPr>
        </p:nvSpPr>
        <p:spPr/>
        <p:txBody>
          <a:bodyPr>
            <a:normAutofit/>
          </a:bodyPr>
          <a:lstStyle/>
          <a:p>
            <a:r>
              <a:rPr lang="en-US" sz="4800"/>
              <a:t>Sea level in Swansea</a:t>
            </a:r>
          </a:p>
        </p:txBody>
      </p:sp>
    </p:spTree>
    <p:extLst>
      <p:ext uri="{BB962C8B-B14F-4D97-AF65-F5344CB8AC3E}">
        <p14:creationId xmlns:p14="http://schemas.microsoft.com/office/powerpoint/2010/main" val="947307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1FDE-34AC-534E-ADF7-1BD2D8FB23A7}"/>
              </a:ext>
            </a:extLst>
          </p:cNvPr>
          <p:cNvSpPr>
            <a:spLocks noGrp="1"/>
          </p:cNvSpPr>
          <p:nvPr>
            <p:ph type="title"/>
          </p:nvPr>
        </p:nvSpPr>
        <p:spPr>
          <a:xfrm>
            <a:off x="2231136" y="1009396"/>
            <a:ext cx="7729728" cy="1188720"/>
          </a:xfrm>
        </p:spPr>
        <p:txBody>
          <a:bodyPr/>
          <a:lstStyle/>
          <a:p>
            <a:r>
              <a:rPr lang="en-US"/>
              <a:t>Climate change</a:t>
            </a:r>
          </a:p>
        </p:txBody>
      </p:sp>
      <p:sp>
        <p:nvSpPr>
          <p:cNvPr id="3" name="Content Placeholder 2">
            <a:extLst>
              <a:ext uri="{FF2B5EF4-FFF2-40B4-BE49-F238E27FC236}">
                <a16:creationId xmlns:a16="http://schemas.microsoft.com/office/drawing/2014/main" id="{29B138AA-874F-2C46-A2CE-B6C4863AC7FF}"/>
              </a:ext>
            </a:extLst>
          </p:cNvPr>
          <p:cNvSpPr>
            <a:spLocks noGrp="1"/>
          </p:cNvSpPr>
          <p:nvPr>
            <p:ph idx="1"/>
          </p:nvPr>
        </p:nvSpPr>
        <p:spPr>
          <a:xfrm>
            <a:off x="2379289" y="2419645"/>
            <a:ext cx="4279159" cy="1524877"/>
          </a:xfrm>
        </p:spPr>
        <p:txBody>
          <a:bodyPr vert="horz" lIns="91440" tIns="45720" rIns="91440" bIns="45720" rtlCol="0" anchor="t">
            <a:normAutofit fontScale="85000" lnSpcReduction="20000"/>
          </a:bodyPr>
          <a:lstStyle/>
          <a:p>
            <a:pPr marL="0" indent="0">
              <a:buNone/>
            </a:pPr>
            <a:r>
              <a:rPr lang="en-US"/>
              <a:t>Climate change  has gone up since 1880 which has had a knock-on effect on Swansea. As the ice caps melt, the sea level around the world is changing significantly which will affect the sea-level here in Swansea as the level of sea-water rise area of Swansea would be under-water including all the low-level land.</a:t>
            </a:r>
          </a:p>
        </p:txBody>
      </p:sp>
      <p:pic>
        <p:nvPicPr>
          <p:cNvPr id="4" name="Picture 3">
            <a:extLst>
              <a:ext uri="{FF2B5EF4-FFF2-40B4-BE49-F238E27FC236}">
                <a16:creationId xmlns:a16="http://schemas.microsoft.com/office/drawing/2014/main" id="{9238D88C-4C13-41EA-A3DA-3072AA9B8A6A}"/>
              </a:ext>
            </a:extLst>
          </p:cNvPr>
          <p:cNvPicPr>
            <a:picLocks noChangeAspect="1"/>
          </p:cNvPicPr>
          <p:nvPr/>
        </p:nvPicPr>
        <p:blipFill>
          <a:blip r:embed="rId2"/>
          <a:stretch>
            <a:fillRect/>
          </a:stretch>
        </p:blipFill>
        <p:spPr>
          <a:xfrm>
            <a:off x="6757060" y="2228506"/>
            <a:ext cx="4571364" cy="1524877"/>
          </a:xfrm>
          <a:prstGeom prst="rect">
            <a:avLst/>
          </a:prstGeom>
        </p:spPr>
      </p:pic>
      <p:sp>
        <p:nvSpPr>
          <p:cNvPr id="5" name="Oval 4">
            <a:extLst>
              <a:ext uri="{FF2B5EF4-FFF2-40B4-BE49-F238E27FC236}">
                <a16:creationId xmlns:a16="http://schemas.microsoft.com/office/drawing/2014/main" id="{096AD866-CCAF-4297-9512-C864AFE78201}"/>
              </a:ext>
            </a:extLst>
          </p:cNvPr>
          <p:cNvSpPr/>
          <p:nvPr/>
        </p:nvSpPr>
        <p:spPr>
          <a:xfrm>
            <a:off x="666427" y="2681207"/>
            <a:ext cx="836909" cy="929898"/>
          </a:xfrm>
          <a:prstGeom prst="ellipse">
            <a:avLst/>
          </a:prstGeom>
          <a:solidFill>
            <a:schemeClr val="tx2">
              <a:lumMod val="7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1</a:t>
            </a:r>
          </a:p>
        </p:txBody>
      </p:sp>
      <p:sp>
        <p:nvSpPr>
          <p:cNvPr id="7" name="TextBox 6">
            <a:extLst>
              <a:ext uri="{FF2B5EF4-FFF2-40B4-BE49-F238E27FC236}">
                <a16:creationId xmlns:a16="http://schemas.microsoft.com/office/drawing/2014/main" id="{86265255-CDAA-494B-B8DF-10CCA2C5099C}"/>
              </a:ext>
            </a:extLst>
          </p:cNvPr>
          <p:cNvSpPr txBox="1"/>
          <p:nvPr/>
        </p:nvSpPr>
        <p:spPr>
          <a:xfrm>
            <a:off x="6531429" y="4101301"/>
            <a:ext cx="4796995" cy="2246769"/>
          </a:xfrm>
          <a:prstGeom prst="rect">
            <a:avLst/>
          </a:prstGeom>
          <a:noFill/>
        </p:spPr>
        <p:txBody>
          <a:bodyPr wrap="square">
            <a:spAutoFit/>
          </a:bodyPr>
          <a:lstStyle/>
          <a:p>
            <a:r>
              <a:rPr lang="en-US" sz="1400"/>
              <a:t>Sea level change is an area of growing concern and is closely associated with climate change causing glacial melting and thermal expansion of sea water due to increased heat associated with global warming.</a:t>
            </a:r>
          </a:p>
          <a:p>
            <a:r>
              <a:rPr lang="en-US" sz="1400"/>
              <a:t>Sea levels are estimated to have risen by up to nine inches since 1880 (with up to a third of this increase being attributed to the last twenty-five years).</a:t>
            </a:r>
          </a:p>
          <a:p>
            <a:r>
              <a:rPr lang="en-US" sz="1400"/>
              <a:t>From 2006-2015 the average water level rose by3.6mm per year which was almost two-and-a-half times the rate of increase for most of the twentieth century</a:t>
            </a:r>
          </a:p>
        </p:txBody>
      </p:sp>
      <p:sp>
        <p:nvSpPr>
          <p:cNvPr id="9" name="Oval 8">
            <a:extLst>
              <a:ext uri="{FF2B5EF4-FFF2-40B4-BE49-F238E27FC236}">
                <a16:creationId xmlns:a16="http://schemas.microsoft.com/office/drawing/2014/main" id="{1646A8A6-BA5C-4656-8117-874E5481F886}"/>
              </a:ext>
            </a:extLst>
          </p:cNvPr>
          <p:cNvSpPr/>
          <p:nvPr/>
        </p:nvSpPr>
        <p:spPr>
          <a:xfrm>
            <a:off x="666426" y="4759736"/>
            <a:ext cx="836909" cy="929898"/>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2</a:t>
            </a:r>
          </a:p>
        </p:txBody>
      </p:sp>
      <p:pic>
        <p:nvPicPr>
          <p:cNvPr id="10" name="Picture 9">
            <a:extLst>
              <a:ext uri="{FF2B5EF4-FFF2-40B4-BE49-F238E27FC236}">
                <a16:creationId xmlns:a16="http://schemas.microsoft.com/office/drawing/2014/main" id="{5A07A7ED-D63F-4F7F-9988-47DFCC905933}"/>
              </a:ext>
            </a:extLst>
          </p:cNvPr>
          <p:cNvPicPr>
            <a:picLocks noChangeAspect="1"/>
          </p:cNvPicPr>
          <p:nvPr/>
        </p:nvPicPr>
        <p:blipFill>
          <a:blip r:embed="rId3"/>
          <a:stretch>
            <a:fillRect/>
          </a:stretch>
        </p:blipFill>
        <p:spPr>
          <a:xfrm>
            <a:off x="2550531" y="4328239"/>
            <a:ext cx="3802767" cy="2024850"/>
          </a:xfrm>
          <a:prstGeom prst="rect">
            <a:avLst/>
          </a:prstGeom>
        </p:spPr>
      </p:pic>
      <p:sp>
        <p:nvSpPr>
          <p:cNvPr id="11" name="TextBox 10">
            <a:extLst>
              <a:ext uri="{FF2B5EF4-FFF2-40B4-BE49-F238E27FC236}">
                <a16:creationId xmlns:a16="http://schemas.microsoft.com/office/drawing/2014/main" id="{A08C104C-229C-4DBC-A9EC-39001C310710}"/>
              </a:ext>
            </a:extLst>
          </p:cNvPr>
          <p:cNvSpPr txBox="1"/>
          <p:nvPr/>
        </p:nvSpPr>
        <p:spPr>
          <a:xfrm>
            <a:off x="2550531" y="6476191"/>
            <a:ext cx="3802767" cy="253916"/>
          </a:xfrm>
          <a:prstGeom prst="rect">
            <a:avLst/>
          </a:prstGeom>
          <a:noFill/>
        </p:spPr>
        <p:txBody>
          <a:bodyPr wrap="square" rtlCol="0">
            <a:spAutoFit/>
          </a:bodyPr>
          <a:lstStyle/>
          <a:p>
            <a:r>
              <a:rPr lang="en-GB" sz="1050" dirty="0">
                <a:hlinkClick r:id="rId4"/>
              </a:rPr>
              <a:t>https://www.thesun.co.uk/tech/8386736/rising-sea-levels-simulator/</a:t>
            </a:r>
            <a:r>
              <a:rPr lang="en-GB" sz="1050" dirty="0"/>
              <a:t> </a:t>
            </a:r>
          </a:p>
        </p:txBody>
      </p:sp>
      <p:sp>
        <p:nvSpPr>
          <p:cNvPr id="12" name="TextBox 11">
            <a:extLst>
              <a:ext uri="{FF2B5EF4-FFF2-40B4-BE49-F238E27FC236}">
                <a16:creationId xmlns:a16="http://schemas.microsoft.com/office/drawing/2014/main" id="{0861029E-D4C8-4ED6-8646-41CAB0681825}"/>
              </a:ext>
            </a:extLst>
          </p:cNvPr>
          <p:cNvSpPr txBox="1"/>
          <p:nvPr/>
        </p:nvSpPr>
        <p:spPr>
          <a:xfrm>
            <a:off x="6662057" y="3872285"/>
            <a:ext cx="5272644" cy="215444"/>
          </a:xfrm>
          <a:prstGeom prst="rect">
            <a:avLst/>
          </a:prstGeom>
          <a:noFill/>
        </p:spPr>
        <p:txBody>
          <a:bodyPr wrap="square" rtlCol="0">
            <a:spAutoFit/>
          </a:bodyPr>
          <a:lstStyle/>
          <a:p>
            <a:r>
              <a:rPr lang="en-GB" sz="800" dirty="0">
                <a:hlinkClick r:id="rId5"/>
              </a:rPr>
              <a:t>https://www.dailysabah.com/life/environment/polar-ice-caps-in-greenland-antarctica-melting-6-times-faster-than-in-1990s</a:t>
            </a:r>
            <a:r>
              <a:rPr lang="en-GB" sz="800" dirty="0"/>
              <a:t> </a:t>
            </a:r>
          </a:p>
        </p:txBody>
      </p:sp>
    </p:spTree>
    <p:extLst>
      <p:ext uri="{BB962C8B-B14F-4D97-AF65-F5344CB8AC3E}">
        <p14:creationId xmlns:p14="http://schemas.microsoft.com/office/powerpoint/2010/main" val="1156901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1FDE-34AC-534E-ADF7-1BD2D8FB23A7}"/>
              </a:ext>
            </a:extLst>
          </p:cNvPr>
          <p:cNvSpPr>
            <a:spLocks noGrp="1"/>
          </p:cNvSpPr>
          <p:nvPr>
            <p:ph type="title"/>
          </p:nvPr>
        </p:nvSpPr>
        <p:spPr/>
        <p:txBody>
          <a:bodyPr/>
          <a:lstStyle/>
          <a:p>
            <a:r>
              <a:rPr lang="en-US"/>
              <a:t>Sea level change</a:t>
            </a:r>
          </a:p>
        </p:txBody>
      </p:sp>
      <p:sp>
        <p:nvSpPr>
          <p:cNvPr id="3" name="Content Placeholder 2">
            <a:extLst>
              <a:ext uri="{FF2B5EF4-FFF2-40B4-BE49-F238E27FC236}">
                <a16:creationId xmlns:a16="http://schemas.microsoft.com/office/drawing/2014/main" id="{29B138AA-874F-2C46-A2CE-B6C4863AC7FF}"/>
              </a:ext>
            </a:extLst>
          </p:cNvPr>
          <p:cNvSpPr>
            <a:spLocks noGrp="1"/>
          </p:cNvSpPr>
          <p:nvPr>
            <p:ph idx="1"/>
          </p:nvPr>
        </p:nvSpPr>
        <p:spPr>
          <a:xfrm>
            <a:off x="350036" y="4002102"/>
            <a:ext cx="4094679" cy="363355"/>
          </a:xfrm>
        </p:spPr>
        <p:txBody>
          <a:bodyPr>
            <a:normAutofit fontScale="70000" lnSpcReduction="20000"/>
          </a:bodyPr>
          <a:lstStyle/>
          <a:p>
            <a:pPr marL="0" indent="0" algn="r">
              <a:buNone/>
            </a:pPr>
            <a:r>
              <a:rPr lang="en-US" sz="1050" dirty="0">
                <a:hlinkClick r:id="rId2"/>
              </a:rPr>
              <a:t>https://www.climate.gov/news-features/understanding-climate/climate-change-global-sea-level#:~:text=What's%20causing%20sea%20level%20to,expanding%20as%20the%20water%20warms</a:t>
            </a:r>
            <a:r>
              <a:rPr lang="en-US" sz="1050" dirty="0"/>
              <a:t>. </a:t>
            </a:r>
          </a:p>
          <a:p>
            <a:pPr marL="0" indent="0">
              <a:buNone/>
            </a:pPr>
            <a:endParaRPr lang="en-US" dirty="0"/>
          </a:p>
        </p:txBody>
      </p:sp>
      <p:pic>
        <p:nvPicPr>
          <p:cNvPr id="4" name="Picture 3">
            <a:extLst>
              <a:ext uri="{FF2B5EF4-FFF2-40B4-BE49-F238E27FC236}">
                <a16:creationId xmlns:a16="http://schemas.microsoft.com/office/drawing/2014/main" id="{B59EEC45-59C7-4A60-BB94-B80A2ED53088}"/>
              </a:ext>
            </a:extLst>
          </p:cNvPr>
          <p:cNvPicPr>
            <a:picLocks noChangeAspect="1"/>
          </p:cNvPicPr>
          <p:nvPr/>
        </p:nvPicPr>
        <p:blipFill>
          <a:blip r:embed="rId3"/>
          <a:stretch>
            <a:fillRect/>
          </a:stretch>
        </p:blipFill>
        <p:spPr>
          <a:xfrm>
            <a:off x="422816" y="2182094"/>
            <a:ext cx="3949119" cy="1873186"/>
          </a:xfrm>
          <a:prstGeom prst="rect">
            <a:avLst/>
          </a:prstGeom>
        </p:spPr>
      </p:pic>
      <p:sp>
        <p:nvSpPr>
          <p:cNvPr id="6" name="TextBox 5">
            <a:extLst>
              <a:ext uri="{FF2B5EF4-FFF2-40B4-BE49-F238E27FC236}">
                <a16:creationId xmlns:a16="http://schemas.microsoft.com/office/drawing/2014/main" id="{F1F816FA-8690-4FA6-A5AA-FF398A0FB363}"/>
              </a:ext>
            </a:extLst>
          </p:cNvPr>
          <p:cNvSpPr txBox="1"/>
          <p:nvPr/>
        </p:nvSpPr>
        <p:spPr>
          <a:xfrm>
            <a:off x="4371935" y="2145754"/>
            <a:ext cx="6097978" cy="2031325"/>
          </a:xfrm>
          <a:prstGeom prst="rect">
            <a:avLst/>
          </a:prstGeom>
          <a:noFill/>
        </p:spPr>
        <p:txBody>
          <a:bodyPr wrap="square">
            <a:spAutoFit/>
          </a:bodyPr>
          <a:lstStyle/>
          <a:p>
            <a:r>
              <a:rPr lang="en-US"/>
              <a:t>Since1880 sea level has risen about 8 to 9 inches a third of this in the last two decades. </a:t>
            </a:r>
          </a:p>
          <a:p>
            <a:r>
              <a:rPr lang="en-US"/>
              <a:t>This is due to the melting of the glaciers and the ice sheet and the “thermal expansion of seawater as it warms”. </a:t>
            </a:r>
          </a:p>
          <a:p>
            <a:r>
              <a:rPr lang="en-US"/>
              <a:t>This mean that is the sea level global has rose by 0.14 inches per year.  “The deeper layer of the ocean stores heat” but the wind and the currents strength can influence this.</a:t>
            </a:r>
          </a:p>
        </p:txBody>
      </p:sp>
      <p:sp>
        <p:nvSpPr>
          <p:cNvPr id="7" name="Oval 6">
            <a:extLst>
              <a:ext uri="{FF2B5EF4-FFF2-40B4-BE49-F238E27FC236}">
                <a16:creationId xmlns:a16="http://schemas.microsoft.com/office/drawing/2014/main" id="{F202B5BE-AD32-46DA-9121-AFE47F17F4E6}"/>
              </a:ext>
            </a:extLst>
          </p:cNvPr>
          <p:cNvSpPr/>
          <p:nvPr/>
        </p:nvSpPr>
        <p:spPr>
          <a:xfrm>
            <a:off x="10747169" y="2968831"/>
            <a:ext cx="878774" cy="819398"/>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3</a:t>
            </a:r>
          </a:p>
        </p:txBody>
      </p:sp>
      <p:pic>
        <p:nvPicPr>
          <p:cNvPr id="9" name="Picture 8">
            <a:extLst>
              <a:ext uri="{FF2B5EF4-FFF2-40B4-BE49-F238E27FC236}">
                <a16:creationId xmlns:a16="http://schemas.microsoft.com/office/drawing/2014/main" id="{192BF01E-72E6-455D-9072-3651067F0829}"/>
              </a:ext>
            </a:extLst>
          </p:cNvPr>
          <p:cNvPicPr>
            <a:picLocks noChangeAspect="1"/>
          </p:cNvPicPr>
          <p:nvPr/>
        </p:nvPicPr>
        <p:blipFill>
          <a:blip r:embed="rId4"/>
          <a:stretch>
            <a:fillRect/>
          </a:stretch>
        </p:blipFill>
        <p:spPr>
          <a:xfrm>
            <a:off x="880611" y="4365457"/>
            <a:ext cx="1856225" cy="2166594"/>
          </a:xfrm>
          <a:prstGeom prst="rect">
            <a:avLst/>
          </a:prstGeom>
        </p:spPr>
      </p:pic>
      <p:sp>
        <p:nvSpPr>
          <p:cNvPr id="10" name="TextBox 9">
            <a:extLst>
              <a:ext uri="{FF2B5EF4-FFF2-40B4-BE49-F238E27FC236}">
                <a16:creationId xmlns:a16="http://schemas.microsoft.com/office/drawing/2014/main" id="{6D5D35F5-D16F-4948-822B-7563EF20D179}"/>
              </a:ext>
            </a:extLst>
          </p:cNvPr>
          <p:cNvSpPr txBox="1"/>
          <p:nvPr/>
        </p:nvSpPr>
        <p:spPr>
          <a:xfrm>
            <a:off x="2796581" y="4562733"/>
            <a:ext cx="3437963" cy="2031325"/>
          </a:xfrm>
          <a:prstGeom prst="rect">
            <a:avLst/>
          </a:prstGeom>
          <a:noFill/>
        </p:spPr>
        <p:txBody>
          <a:bodyPr wrap="square" rtlCol="0">
            <a:spAutoFit/>
          </a:bodyPr>
          <a:lstStyle/>
          <a:p>
            <a:r>
              <a:rPr lang="en-GB"/>
              <a:t>All of Wales -The map on the left shows areas that will be affected by sea-level changes by 2050.</a:t>
            </a:r>
          </a:p>
          <a:p>
            <a:endParaRPr lang="en-GB"/>
          </a:p>
          <a:p>
            <a:r>
              <a:rPr lang="en-GB"/>
              <a:t>The areas in red are the locations where sea-level are estimated to flood areas around Wales</a:t>
            </a:r>
          </a:p>
        </p:txBody>
      </p:sp>
      <p:sp>
        <p:nvSpPr>
          <p:cNvPr id="11" name="Oval 10">
            <a:extLst>
              <a:ext uri="{FF2B5EF4-FFF2-40B4-BE49-F238E27FC236}">
                <a16:creationId xmlns:a16="http://schemas.microsoft.com/office/drawing/2014/main" id="{0C05D781-194F-47D2-BADF-D70421F9A07E}"/>
              </a:ext>
            </a:extLst>
          </p:cNvPr>
          <p:cNvSpPr/>
          <p:nvPr/>
        </p:nvSpPr>
        <p:spPr>
          <a:xfrm>
            <a:off x="159267" y="5001613"/>
            <a:ext cx="878774" cy="819398"/>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4</a:t>
            </a:r>
          </a:p>
        </p:txBody>
      </p:sp>
      <p:pic>
        <p:nvPicPr>
          <p:cNvPr id="12" name="Picture 11">
            <a:extLst>
              <a:ext uri="{FF2B5EF4-FFF2-40B4-BE49-F238E27FC236}">
                <a16:creationId xmlns:a16="http://schemas.microsoft.com/office/drawing/2014/main" id="{4047F7CD-0CE6-4868-829D-AFB267BB5BDB}"/>
              </a:ext>
            </a:extLst>
          </p:cNvPr>
          <p:cNvPicPr>
            <a:picLocks noChangeAspect="1"/>
          </p:cNvPicPr>
          <p:nvPr/>
        </p:nvPicPr>
        <p:blipFill>
          <a:blip r:embed="rId5"/>
          <a:stretch>
            <a:fillRect/>
          </a:stretch>
        </p:blipFill>
        <p:spPr>
          <a:xfrm>
            <a:off x="6047345" y="4365456"/>
            <a:ext cx="2747158" cy="2166594"/>
          </a:xfrm>
          <a:prstGeom prst="rect">
            <a:avLst/>
          </a:prstGeom>
        </p:spPr>
      </p:pic>
      <p:sp>
        <p:nvSpPr>
          <p:cNvPr id="13" name="Content Placeholder 2">
            <a:extLst>
              <a:ext uri="{FF2B5EF4-FFF2-40B4-BE49-F238E27FC236}">
                <a16:creationId xmlns:a16="http://schemas.microsoft.com/office/drawing/2014/main" id="{0E90DBBD-735D-46CE-B2EE-21FF8AAFAE9E}"/>
              </a:ext>
            </a:extLst>
          </p:cNvPr>
          <p:cNvSpPr txBox="1">
            <a:spLocks/>
          </p:cNvSpPr>
          <p:nvPr/>
        </p:nvSpPr>
        <p:spPr>
          <a:xfrm>
            <a:off x="422816" y="6619608"/>
            <a:ext cx="7729728" cy="363355"/>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gn="r">
              <a:buFont typeface="Arial" panose="020B0604020202020204" pitchFamily="34" charset="0"/>
              <a:buNone/>
            </a:pPr>
            <a:r>
              <a:rPr lang="en-US" sz="1050" dirty="0">
                <a:hlinkClick r:id="rId6"/>
              </a:rPr>
              <a:t>https://www.walesonline.co.uk/news/wales-news/flooding-wales-submerged-climate-change-20870932</a:t>
            </a:r>
            <a:r>
              <a:rPr lang="en-US" sz="1050" dirty="0"/>
              <a:t> </a:t>
            </a:r>
            <a:endParaRPr lang="en-US" dirty="0"/>
          </a:p>
        </p:txBody>
      </p:sp>
      <p:sp>
        <p:nvSpPr>
          <p:cNvPr id="14" name="TextBox 13">
            <a:extLst>
              <a:ext uri="{FF2B5EF4-FFF2-40B4-BE49-F238E27FC236}">
                <a16:creationId xmlns:a16="http://schemas.microsoft.com/office/drawing/2014/main" id="{26D9EB05-3DCC-489B-AA73-0A6E910D000E}"/>
              </a:ext>
            </a:extLst>
          </p:cNvPr>
          <p:cNvSpPr txBox="1"/>
          <p:nvPr/>
        </p:nvSpPr>
        <p:spPr>
          <a:xfrm>
            <a:off x="8824357" y="4145729"/>
            <a:ext cx="2752253" cy="2585323"/>
          </a:xfrm>
          <a:prstGeom prst="rect">
            <a:avLst/>
          </a:prstGeom>
          <a:noFill/>
        </p:spPr>
        <p:txBody>
          <a:bodyPr wrap="square" rtlCol="0">
            <a:spAutoFit/>
          </a:bodyPr>
          <a:lstStyle/>
          <a:p>
            <a:r>
              <a:rPr lang="en-GB"/>
              <a:t>The map on the left shows areas that will be affected by sea-level changes by 2050.</a:t>
            </a:r>
          </a:p>
          <a:p>
            <a:endParaRPr lang="en-GB"/>
          </a:p>
          <a:p>
            <a:r>
              <a:rPr lang="en-GB"/>
              <a:t>The areas in red are the locations where sea-level are estimated to flood areas around Swansea</a:t>
            </a:r>
          </a:p>
        </p:txBody>
      </p:sp>
      <p:sp>
        <p:nvSpPr>
          <p:cNvPr id="15" name="Oval 14">
            <a:extLst>
              <a:ext uri="{FF2B5EF4-FFF2-40B4-BE49-F238E27FC236}">
                <a16:creationId xmlns:a16="http://schemas.microsoft.com/office/drawing/2014/main" id="{82A177E2-02B0-401E-BE11-343FCDCE6CAA}"/>
              </a:ext>
            </a:extLst>
          </p:cNvPr>
          <p:cNvSpPr/>
          <p:nvPr/>
        </p:nvSpPr>
        <p:spPr>
          <a:xfrm>
            <a:off x="11235062" y="4838301"/>
            <a:ext cx="878774" cy="819398"/>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5</a:t>
            </a:r>
          </a:p>
        </p:txBody>
      </p:sp>
    </p:spTree>
    <p:extLst>
      <p:ext uri="{BB962C8B-B14F-4D97-AF65-F5344CB8AC3E}">
        <p14:creationId xmlns:p14="http://schemas.microsoft.com/office/powerpoint/2010/main" val="16462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1FDE-34AC-534E-ADF7-1BD2D8FB23A7}"/>
              </a:ext>
            </a:extLst>
          </p:cNvPr>
          <p:cNvSpPr>
            <a:spLocks noGrp="1"/>
          </p:cNvSpPr>
          <p:nvPr>
            <p:ph type="title"/>
          </p:nvPr>
        </p:nvSpPr>
        <p:spPr/>
        <p:txBody>
          <a:bodyPr/>
          <a:lstStyle/>
          <a:p>
            <a:r>
              <a:rPr lang="en-US"/>
              <a:t>Mitigating Sea level change (General)</a:t>
            </a:r>
          </a:p>
        </p:txBody>
      </p:sp>
      <p:sp>
        <p:nvSpPr>
          <p:cNvPr id="3" name="Content Placeholder 2">
            <a:extLst>
              <a:ext uri="{FF2B5EF4-FFF2-40B4-BE49-F238E27FC236}">
                <a16:creationId xmlns:a16="http://schemas.microsoft.com/office/drawing/2014/main" id="{29B138AA-874F-2C46-A2CE-B6C4863AC7FF}"/>
              </a:ext>
            </a:extLst>
          </p:cNvPr>
          <p:cNvSpPr>
            <a:spLocks noGrp="1"/>
          </p:cNvSpPr>
          <p:nvPr>
            <p:ph idx="1"/>
          </p:nvPr>
        </p:nvSpPr>
        <p:spPr>
          <a:xfrm>
            <a:off x="1120526" y="2469114"/>
            <a:ext cx="10434452" cy="1084345"/>
          </a:xfrm>
        </p:spPr>
        <p:txBody>
          <a:bodyPr>
            <a:normAutofit/>
          </a:bodyPr>
          <a:lstStyle/>
          <a:p>
            <a:pPr marL="0" indent="0">
              <a:buNone/>
            </a:pPr>
            <a:r>
              <a:rPr lang="en-US" sz="1200"/>
              <a:t>Several methods could be employed in order to protect against rising sea level.  The next slides will investigate generic proposals that could assist in the event of a drastic seal level rise, before focusing specifically on proposals and ideas that have been made to protect Swansea.</a:t>
            </a:r>
          </a:p>
          <a:p>
            <a:pPr marL="0" indent="0">
              <a:buNone/>
            </a:pPr>
            <a:r>
              <a:rPr lang="en-US" sz="1200"/>
              <a:t>It is important to note that schemes such as these can take a long time to plan and implement and as such planning must begin as soon as possible to mitigate changes if the previously discussed estimates for 2050 turn out to be true.</a:t>
            </a:r>
          </a:p>
        </p:txBody>
      </p:sp>
      <p:sp>
        <p:nvSpPr>
          <p:cNvPr id="4" name="Oval 3">
            <a:extLst>
              <a:ext uri="{FF2B5EF4-FFF2-40B4-BE49-F238E27FC236}">
                <a16:creationId xmlns:a16="http://schemas.microsoft.com/office/drawing/2014/main" id="{ADCCB588-08EE-42B9-9985-3075B6B7FB61}"/>
              </a:ext>
            </a:extLst>
          </p:cNvPr>
          <p:cNvSpPr/>
          <p:nvPr/>
        </p:nvSpPr>
        <p:spPr>
          <a:xfrm>
            <a:off x="49277" y="2548019"/>
            <a:ext cx="878774" cy="819398"/>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6</a:t>
            </a:r>
          </a:p>
        </p:txBody>
      </p:sp>
      <p:sp>
        <p:nvSpPr>
          <p:cNvPr id="5" name="Content Placeholder 2">
            <a:extLst>
              <a:ext uri="{FF2B5EF4-FFF2-40B4-BE49-F238E27FC236}">
                <a16:creationId xmlns:a16="http://schemas.microsoft.com/office/drawing/2014/main" id="{A226D1C8-3380-482C-B296-6717FBD8EDCD}"/>
              </a:ext>
            </a:extLst>
          </p:cNvPr>
          <p:cNvSpPr txBox="1">
            <a:spLocks/>
          </p:cNvSpPr>
          <p:nvPr/>
        </p:nvSpPr>
        <p:spPr>
          <a:xfrm>
            <a:off x="5072953" y="3449782"/>
            <a:ext cx="5131622" cy="3059627"/>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r>
              <a:rPr lang="en-US"/>
              <a:t>1. Raising roads: Higher roads aid drainage and reduce flood risk, it must be ensured the height and slope of the road does not redirect water towards dwellings.</a:t>
            </a:r>
          </a:p>
          <a:p>
            <a:pPr marL="0" indent="0">
              <a:buFont typeface="Arial" panose="020B0604020202020204" pitchFamily="34" charset="0"/>
              <a:buNone/>
            </a:pPr>
            <a:r>
              <a:rPr lang="en-US"/>
              <a:t>2. Sea-walls: Usually built to a height of approximately 6 feet to decrease the likelihood of flooding, this can be an expensive method as the walls must first be built and then maintained.</a:t>
            </a:r>
          </a:p>
          <a:p>
            <a:pPr marL="0" indent="0">
              <a:buFont typeface="Arial" panose="020B0604020202020204" pitchFamily="34" charset="0"/>
              <a:buNone/>
            </a:pPr>
            <a:r>
              <a:rPr lang="en-US"/>
              <a:t>3. Beaches as barriers: Using natural resources (sand) to create natural walls in the form of dunes- can be expensive.</a:t>
            </a:r>
          </a:p>
          <a:p>
            <a:pPr marL="0" indent="0">
              <a:buFont typeface="Arial" panose="020B0604020202020204" pitchFamily="34" charset="0"/>
              <a:buNone/>
            </a:pPr>
            <a:r>
              <a:rPr lang="en-US"/>
              <a:t>4. Natural infrastructure: Sandbanks, trees, sand grass and reefs absorb storm activity.  These are effective and benefit the environment.</a:t>
            </a:r>
          </a:p>
          <a:p>
            <a:pPr marL="0" indent="0">
              <a:buFont typeface="Arial" panose="020B0604020202020204" pitchFamily="34" charset="0"/>
              <a:buNone/>
            </a:pPr>
            <a:r>
              <a:rPr lang="en-US"/>
              <a:t>5. Relocation: move to higher ground (this can be expensive but, in some cases, may be the only way to keep residents safe)</a:t>
            </a:r>
          </a:p>
          <a:p>
            <a:pPr marL="0" indent="0">
              <a:buFont typeface="Arial" panose="020B0604020202020204" pitchFamily="34" charset="0"/>
              <a:buNone/>
            </a:pPr>
            <a:endParaRPr lang="en-US"/>
          </a:p>
        </p:txBody>
      </p:sp>
      <p:sp>
        <p:nvSpPr>
          <p:cNvPr id="16" name="TextBox 15">
            <a:extLst>
              <a:ext uri="{FF2B5EF4-FFF2-40B4-BE49-F238E27FC236}">
                <a16:creationId xmlns:a16="http://schemas.microsoft.com/office/drawing/2014/main" id="{A4127C09-AE2F-468C-A4FD-A18885B85C99}"/>
              </a:ext>
            </a:extLst>
          </p:cNvPr>
          <p:cNvSpPr txBox="1"/>
          <p:nvPr/>
        </p:nvSpPr>
        <p:spPr>
          <a:xfrm>
            <a:off x="104450" y="6385797"/>
            <a:ext cx="4726750" cy="400110"/>
          </a:xfrm>
          <a:prstGeom prst="rect">
            <a:avLst/>
          </a:prstGeom>
          <a:noFill/>
        </p:spPr>
        <p:txBody>
          <a:bodyPr wrap="square">
            <a:spAutoFit/>
          </a:bodyPr>
          <a:lstStyle/>
          <a:p>
            <a:r>
              <a:rPr lang="en-GB" sz="1000" dirty="0">
                <a:hlinkClick r:id="rId2"/>
              </a:rPr>
              <a:t>https://sealevelrise.org/solutions/#:~:text=Natural%20structures%20such%20as%20barrier,natural%20environment%20for%20the%20community</a:t>
            </a:r>
            <a:r>
              <a:rPr lang="en-GB" sz="1000" dirty="0"/>
              <a:t>. </a:t>
            </a:r>
          </a:p>
        </p:txBody>
      </p:sp>
      <p:grpSp>
        <p:nvGrpSpPr>
          <p:cNvPr id="18" name="Group 17">
            <a:extLst>
              <a:ext uri="{FF2B5EF4-FFF2-40B4-BE49-F238E27FC236}">
                <a16:creationId xmlns:a16="http://schemas.microsoft.com/office/drawing/2014/main" id="{23CFE295-53BA-45D6-9320-59272F194E4A}"/>
              </a:ext>
            </a:extLst>
          </p:cNvPr>
          <p:cNvGrpSpPr/>
          <p:nvPr/>
        </p:nvGrpSpPr>
        <p:grpSpPr>
          <a:xfrm>
            <a:off x="104450" y="3563237"/>
            <a:ext cx="4726751" cy="2709105"/>
            <a:chOff x="1850123" y="3542455"/>
            <a:chExt cx="4726751" cy="2709105"/>
          </a:xfrm>
        </p:grpSpPr>
        <p:grpSp>
          <p:nvGrpSpPr>
            <p:cNvPr id="17" name="Group 16">
              <a:extLst>
                <a:ext uri="{FF2B5EF4-FFF2-40B4-BE49-F238E27FC236}">
                  <a16:creationId xmlns:a16="http://schemas.microsoft.com/office/drawing/2014/main" id="{D28CFCB6-2923-4DB3-8EB1-EE839FC3AA0A}"/>
                </a:ext>
              </a:extLst>
            </p:cNvPr>
            <p:cNvGrpSpPr/>
            <p:nvPr/>
          </p:nvGrpSpPr>
          <p:grpSpPr>
            <a:xfrm>
              <a:off x="1850123" y="3542455"/>
              <a:ext cx="4726751" cy="2709105"/>
              <a:chOff x="332689" y="3456716"/>
              <a:chExt cx="4726751" cy="2709105"/>
            </a:xfrm>
          </p:grpSpPr>
          <p:pic>
            <p:nvPicPr>
              <p:cNvPr id="6" name="Picture 5">
                <a:extLst>
                  <a:ext uri="{FF2B5EF4-FFF2-40B4-BE49-F238E27FC236}">
                    <a16:creationId xmlns:a16="http://schemas.microsoft.com/office/drawing/2014/main" id="{017B84BA-64C4-4BDE-8ED8-FF50CD23049D}"/>
                  </a:ext>
                </a:extLst>
              </p:cNvPr>
              <p:cNvPicPr>
                <a:picLocks noChangeAspect="1"/>
              </p:cNvPicPr>
              <p:nvPr/>
            </p:nvPicPr>
            <p:blipFill rotWithShape="1">
              <a:blip r:embed="rId3"/>
              <a:srcRect l="11275" t="1185" r="8978" b="-1"/>
              <a:stretch/>
            </p:blipFill>
            <p:spPr>
              <a:xfrm>
                <a:off x="2039615" y="3456716"/>
                <a:ext cx="1495545" cy="1316534"/>
              </a:xfrm>
              <a:prstGeom prst="rect">
                <a:avLst/>
              </a:prstGeom>
            </p:spPr>
          </p:pic>
          <p:pic>
            <p:nvPicPr>
              <p:cNvPr id="7" name="Picture 6">
                <a:extLst>
                  <a:ext uri="{FF2B5EF4-FFF2-40B4-BE49-F238E27FC236}">
                    <a16:creationId xmlns:a16="http://schemas.microsoft.com/office/drawing/2014/main" id="{6D52240F-4E18-4A9D-972B-A492AA6AE301}"/>
                  </a:ext>
                </a:extLst>
              </p:cNvPr>
              <p:cNvPicPr>
                <a:picLocks noChangeAspect="1"/>
              </p:cNvPicPr>
              <p:nvPr/>
            </p:nvPicPr>
            <p:blipFill rotWithShape="1">
              <a:blip r:embed="rId4"/>
              <a:srcRect l="8544" t="4972" r="7058" b="6559"/>
              <a:stretch/>
            </p:blipFill>
            <p:spPr>
              <a:xfrm>
                <a:off x="332689" y="3456716"/>
                <a:ext cx="1735173" cy="1316534"/>
              </a:xfrm>
              <a:prstGeom prst="rect">
                <a:avLst/>
              </a:prstGeom>
            </p:spPr>
          </p:pic>
          <p:pic>
            <p:nvPicPr>
              <p:cNvPr id="8" name="Picture 7">
                <a:extLst>
                  <a:ext uri="{FF2B5EF4-FFF2-40B4-BE49-F238E27FC236}">
                    <a16:creationId xmlns:a16="http://schemas.microsoft.com/office/drawing/2014/main" id="{2F6E88FF-6420-4D4B-8353-0A14EFB47392}"/>
                  </a:ext>
                </a:extLst>
              </p:cNvPr>
              <p:cNvPicPr>
                <a:picLocks noChangeAspect="1"/>
              </p:cNvPicPr>
              <p:nvPr/>
            </p:nvPicPr>
            <p:blipFill rotWithShape="1">
              <a:blip r:embed="rId5"/>
              <a:srcRect l="8219" t="6307" r="8305" b="5659"/>
              <a:stretch/>
            </p:blipFill>
            <p:spPr>
              <a:xfrm>
                <a:off x="3520409" y="3458496"/>
                <a:ext cx="1539031" cy="1316534"/>
              </a:xfrm>
              <a:prstGeom prst="rect">
                <a:avLst/>
              </a:prstGeom>
            </p:spPr>
          </p:pic>
          <p:pic>
            <p:nvPicPr>
              <p:cNvPr id="9" name="Picture 8">
                <a:extLst>
                  <a:ext uri="{FF2B5EF4-FFF2-40B4-BE49-F238E27FC236}">
                    <a16:creationId xmlns:a16="http://schemas.microsoft.com/office/drawing/2014/main" id="{9327FF5F-1EED-4DA6-A8CD-EB2DCF9BF580}"/>
                  </a:ext>
                </a:extLst>
              </p:cNvPr>
              <p:cNvPicPr>
                <a:picLocks noChangeAspect="1"/>
              </p:cNvPicPr>
              <p:nvPr/>
            </p:nvPicPr>
            <p:blipFill>
              <a:blip r:embed="rId6"/>
              <a:stretch>
                <a:fillRect/>
              </a:stretch>
            </p:blipFill>
            <p:spPr>
              <a:xfrm>
                <a:off x="979577" y="4764315"/>
                <a:ext cx="1791828" cy="1392571"/>
              </a:xfrm>
              <a:prstGeom prst="rect">
                <a:avLst/>
              </a:prstGeom>
            </p:spPr>
          </p:pic>
          <p:pic>
            <p:nvPicPr>
              <p:cNvPr id="10" name="Picture 9">
                <a:extLst>
                  <a:ext uri="{FF2B5EF4-FFF2-40B4-BE49-F238E27FC236}">
                    <a16:creationId xmlns:a16="http://schemas.microsoft.com/office/drawing/2014/main" id="{4E282DB5-8D1E-46D9-90B7-AB6D5C637CE5}"/>
                  </a:ext>
                </a:extLst>
              </p:cNvPr>
              <p:cNvPicPr>
                <a:picLocks noChangeAspect="1"/>
              </p:cNvPicPr>
              <p:nvPr/>
            </p:nvPicPr>
            <p:blipFill>
              <a:blip r:embed="rId7"/>
              <a:stretch>
                <a:fillRect/>
              </a:stretch>
            </p:blipFill>
            <p:spPr>
              <a:xfrm>
                <a:off x="2715564" y="4773250"/>
                <a:ext cx="1539031" cy="1392571"/>
              </a:xfrm>
              <a:prstGeom prst="rect">
                <a:avLst/>
              </a:prstGeom>
            </p:spPr>
          </p:pic>
          <p:sp>
            <p:nvSpPr>
              <p:cNvPr id="14" name="Oval 13">
                <a:extLst>
                  <a:ext uri="{FF2B5EF4-FFF2-40B4-BE49-F238E27FC236}">
                    <a16:creationId xmlns:a16="http://schemas.microsoft.com/office/drawing/2014/main" id="{E835D941-F424-4EC7-A4DC-043FCD8C13F7}"/>
                  </a:ext>
                </a:extLst>
              </p:cNvPr>
              <p:cNvSpPr/>
              <p:nvPr/>
            </p:nvSpPr>
            <p:spPr>
              <a:xfrm>
                <a:off x="1041509" y="5808995"/>
                <a:ext cx="114781" cy="2349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4</a:t>
                </a:r>
              </a:p>
            </p:txBody>
          </p:sp>
          <p:sp>
            <p:nvSpPr>
              <p:cNvPr id="15" name="Oval 14">
                <a:extLst>
                  <a:ext uri="{FF2B5EF4-FFF2-40B4-BE49-F238E27FC236}">
                    <a16:creationId xmlns:a16="http://schemas.microsoft.com/office/drawing/2014/main" id="{1E8A99F8-D590-4D43-9B15-CEE41B8D458C}"/>
                  </a:ext>
                </a:extLst>
              </p:cNvPr>
              <p:cNvSpPr/>
              <p:nvPr/>
            </p:nvSpPr>
            <p:spPr>
              <a:xfrm>
                <a:off x="4318080" y="5633254"/>
                <a:ext cx="114781" cy="2349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5</a:t>
                </a:r>
              </a:p>
            </p:txBody>
          </p:sp>
        </p:grpSp>
        <p:sp>
          <p:nvSpPr>
            <p:cNvPr id="13" name="Oval 12">
              <a:extLst>
                <a:ext uri="{FF2B5EF4-FFF2-40B4-BE49-F238E27FC236}">
                  <a16:creationId xmlns:a16="http://schemas.microsoft.com/office/drawing/2014/main" id="{4F34DAA2-0824-430C-A075-9C6FD8398ABE}"/>
                </a:ext>
              </a:extLst>
            </p:cNvPr>
            <p:cNvSpPr/>
            <p:nvPr/>
          </p:nvSpPr>
          <p:spPr>
            <a:xfrm>
              <a:off x="6462093" y="4448165"/>
              <a:ext cx="114781" cy="2349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3</a:t>
              </a:r>
            </a:p>
          </p:txBody>
        </p:sp>
        <p:sp>
          <p:nvSpPr>
            <p:cNvPr id="11" name="Oval 10">
              <a:extLst>
                <a:ext uri="{FF2B5EF4-FFF2-40B4-BE49-F238E27FC236}">
                  <a16:creationId xmlns:a16="http://schemas.microsoft.com/office/drawing/2014/main" id="{B58F7F7A-B4D2-425E-B76D-7C36A3D739B8}"/>
                </a:ext>
              </a:extLst>
            </p:cNvPr>
            <p:cNvSpPr/>
            <p:nvPr/>
          </p:nvSpPr>
          <p:spPr>
            <a:xfrm>
              <a:off x="1917988" y="4509347"/>
              <a:ext cx="114781" cy="2349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a:t>
              </a:r>
            </a:p>
          </p:txBody>
        </p:sp>
        <p:sp>
          <p:nvSpPr>
            <p:cNvPr id="12" name="Oval 11">
              <a:extLst>
                <a:ext uri="{FF2B5EF4-FFF2-40B4-BE49-F238E27FC236}">
                  <a16:creationId xmlns:a16="http://schemas.microsoft.com/office/drawing/2014/main" id="{5FB00C85-57DF-4016-9C4A-218BF9EBAD6A}"/>
                </a:ext>
              </a:extLst>
            </p:cNvPr>
            <p:cNvSpPr/>
            <p:nvPr/>
          </p:nvSpPr>
          <p:spPr>
            <a:xfrm>
              <a:off x="4304821" y="4619146"/>
              <a:ext cx="114781" cy="2349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2</a:t>
              </a:r>
            </a:p>
          </p:txBody>
        </p:sp>
      </p:grpSp>
      <p:sp>
        <p:nvSpPr>
          <p:cNvPr id="30" name="Oval 29">
            <a:extLst>
              <a:ext uri="{FF2B5EF4-FFF2-40B4-BE49-F238E27FC236}">
                <a16:creationId xmlns:a16="http://schemas.microsoft.com/office/drawing/2014/main" id="{01BFF167-109C-4FE8-A50D-B8089FCC05DB}"/>
              </a:ext>
            </a:extLst>
          </p:cNvPr>
          <p:cNvSpPr/>
          <p:nvPr/>
        </p:nvSpPr>
        <p:spPr>
          <a:xfrm>
            <a:off x="10998957" y="3367417"/>
            <a:ext cx="878774" cy="819398"/>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7</a:t>
            </a:r>
          </a:p>
        </p:txBody>
      </p:sp>
    </p:spTree>
    <p:extLst>
      <p:ext uri="{BB962C8B-B14F-4D97-AF65-F5344CB8AC3E}">
        <p14:creationId xmlns:p14="http://schemas.microsoft.com/office/powerpoint/2010/main" val="16891373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1FDE-34AC-534E-ADF7-1BD2D8FB23A7}"/>
              </a:ext>
            </a:extLst>
          </p:cNvPr>
          <p:cNvSpPr>
            <a:spLocks noGrp="1"/>
          </p:cNvSpPr>
          <p:nvPr>
            <p:ph type="title"/>
          </p:nvPr>
        </p:nvSpPr>
        <p:spPr/>
        <p:txBody>
          <a:bodyPr>
            <a:normAutofit fontScale="90000"/>
          </a:bodyPr>
          <a:lstStyle/>
          <a:p>
            <a:r>
              <a:rPr lang="en-US"/>
              <a:t>Mitigating Sea level change (Strategies for Wales and Swansea)</a:t>
            </a:r>
          </a:p>
        </p:txBody>
      </p:sp>
      <p:pic>
        <p:nvPicPr>
          <p:cNvPr id="6" name="Content Placeholder 5" descr="Map&#10;&#10;Description automatically generated">
            <a:extLst>
              <a:ext uri="{FF2B5EF4-FFF2-40B4-BE49-F238E27FC236}">
                <a16:creationId xmlns:a16="http://schemas.microsoft.com/office/drawing/2014/main" id="{9657947F-770D-433E-9F33-614A70FC6602}"/>
              </a:ext>
            </a:extLst>
          </p:cNvPr>
          <p:cNvPicPr>
            <a:picLocks noGrp="1" noChangeAspect="1"/>
          </p:cNvPicPr>
          <p:nvPr>
            <p:ph idx="1"/>
          </p:nvPr>
        </p:nvPicPr>
        <p:blipFill>
          <a:blip r:embed="rId2"/>
          <a:stretch>
            <a:fillRect/>
          </a:stretch>
        </p:blipFill>
        <p:spPr>
          <a:xfrm>
            <a:off x="5124077" y="2500592"/>
            <a:ext cx="5499396" cy="3392716"/>
          </a:xfrm>
        </p:spPr>
      </p:pic>
      <p:sp>
        <p:nvSpPr>
          <p:cNvPr id="4" name="Content Placeholder 2">
            <a:extLst>
              <a:ext uri="{FF2B5EF4-FFF2-40B4-BE49-F238E27FC236}">
                <a16:creationId xmlns:a16="http://schemas.microsoft.com/office/drawing/2014/main" id="{ACE07EEA-993F-4E3A-8C13-BD33A4FADD61}"/>
              </a:ext>
            </a:extLst>
          </p:cNvPr>
          <p:cNvSpPr txBox="1">
            <a:spLocks/>
          </p:cNvSpPr>
          <p:nvPr/>
        </p:nvSpPr>
        <p:spPr>
          <a:xfrm>
            <a:off x="1368176" y="2500592"/>
            <a:ext cx="3348680" cy="3228404"/>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r>
              <a:rPr lang="en-US"/>
              <a:t>As seen in the previous geo-</a:t>
            </a:r>
            <a:r>
              <a:rPr lang="en-GB"/>
              <a:t>visualised</a:t>
            </a:r>
            <a:r>
              <a:rPr lang="en-US"/>
              <a:t> maps, a large percentage of Swansea could potentially be underwater, as such schemes need to be put in place to mitigate. </a:t>
            </a:r>
          </a:p>
          <a:p>
            <a:pPr marL="0" indent="0">
              <a:buFont typeface="Arial" panose="020B0604020202020204" pitchFamily="34" charset="0"/>
              <a:buNone/>
            </a:pPr>
            <a:r>
              <a:rPr lang="en-US"/>
              <a:t>The tidal lagoon could help protect areas prone to erosion and flooding as a result of more aggressive tidal activity</a:t>
            </a:r>
          </a:p>
          <a:p>
            <a:pPr marL="0" indent="0">
              <a:buFont typeface="Arial" panose="020B0604020202020204" pitchFamily="34" charset="0"/>
              <a:buNone/>
            </a:pPr>
            <a:r>
              <a:rPr lang="en-US"/>
              <a:t>In addition, the proposed scheme will also generate clean and sustainable power from hydro-turbines</a:t>
            </a:r>
          </a:p>
        </p:txBody>
      </p:sp>
      <p:sp>
        <p:nvSpPr>
          <p:cNvPr id="8" name="TextBox 7">
            <a:extLst>
              <a:ext uri="{FF2B5EF4-FFF2-40B4-BE49-F238E27FC236}">
                <a16:creationId xmlns:a16="http://schemas.microsoft.com/office/drawing/2014/main" id="{66589FFC-5F46-449F-B616-8FF8B9478FC3}"/>
              </a:ext>
            </a:extLst>
          </p:cNvPr>
          <p:cNvSpPr txBox="1"/>
          <p:nvPr/>
        </p:nvSpPr>
        <p:spPr>
          <a:xfrm>
            <a:off x="7791427" y="6442471"/>
            <a:ext cx="4338873" cy="307777"/>
          </a:xfrm>
          <a:prstGeom prst="rect">
            <a:avLst/>
          </a:prstGeom>
          <a:noFill/>
        </p:spPr>
        <p:txBody>
          <a:bodyPr wrap="square">
            <a:spAutoFit/>
          </a:bodyPr>
          <a:lstStyle/>
          <a:p>
            <a:r>
              <a:rPr lang="en-GB" sz="1400" dirty="0">
                <a:hlinkClick r:id="rId3"/>
              </a:rPr>
              <a:t>https://www.tidallagoonpower.com/projects/swansea-bay/</a:t>
            </a:r>
            <a:r>
              <a:rPr lang="en-GB" sz="1400" dirty="0"/>
              <a:t> </a:t>
            </a:r>
          </a:p>
        </p:txBody>
      </p:sp>
      <p:sp>
        <p:nvSpPr>
          <p:cNvPr id="7" name="Oval 6">
            <a:extLst>
              <a:ext uri="{FF2B5EF4-FFF2-40B4-BE49-F238E27FC236}">
                <a16:creationId xmlns:a16="http://schemas.microsoft.com/office/drawing/2014/main" id="{28AFAB65-AEF8-4DEF-9964-8D26EB5DF749}"/>
              </a:ext>
            </a:extLst>
          </p:cNvPr>
          <p:cNvSpPr/>
          <p:nvPr/>
        </p:nvSpPr>
        <p:spPr>
          <a:xfrm>
            <a:off x="11030694" y="3377552"/>
            <a:ext cx="878774" cy="819398"/>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8</a:t>
            </a:r>
          </a:p>
        </p:txBody>
      </p:sp>
    </p:spTree>
    <p:extLst>
      <p:ext uri="{BB962C8B-B14F-4D97-AF65-F5344CB8AC3E}">
        <p14:creationId xmlns:p14="http://schemas.microsoft.com/office/powerpoint/2010/main" val="18683357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1FDE-34AC-534E-ADF7-1BD2D8FB23A7}"/>
              </a:ext>
            </a:extLst>
          </p:cNvPr>
          <p:cNvSpPr>
            <a:spLocks noGrp="1"/>
          </p:cNvSpPr>
          <p:nvPr>
            <p:ph type="title"/>
          </p:nvPr>
        </p:nvSpPr>
        <p:spPr/>
        <p:txBody>
          <a:bodyPr>
            <a:normAutofit/>
          </a:bodyPr>
          <a:lstStyle/>
          <a:p>
            <a:r>
              <a:rPr lang="en-US"/>
              <a:t>Swansea</a:t>
            </a:r>
          </a:p>
        </p:txBody>
      </p:sp>
      <p:sp>
        <p:nvSpPr>
          <p:cNvPr id="7" name="Oval 6">
            <a:extLst>
              <a:ext uri="{FF2B5EF4-FFF2-40B4-BE49-F238E27FC236}">
                <a16:creationId xmlns:a16="http://schemas.microsoft.com/office/drawing/2014/main" id="{13034E57-1014-4D5F-A2E8-03A4F1461A89}"/>
              </a:ext>
            </a:extLst>
          </p:cNvPr>
          <p:cNvSpPr/>
          <p:nvPr/>
        </p:nvSpPr>
        <p:spPr>
          <a:xfrm>
            <a:off x="183953" y="2926164"/>
            <a:ext cx="632802" cy="384819"/>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9</a:t>
            </a:r>
          </a:p>
        </p:txBody>
      </p:sp>
      <p:sp>
        <p:nvSpPr>
          <p:cNvPr id="8" name="Oval 7">
            <a:extLst>
              <a:ext uri="{FF2B5EF4-FFF2-40B4-BE49-F238E27FC236}">
                <a16:creationId xmlns:a16="http://schemas.microsoft.com/office/drawing/2014/main" id="{139400E2-D92A-48F3-A66F-C3B14709B3B1}"/>
              </a:ext>
            </a:extLst>
          </p:cNvPr>
          <p:cNvSpPr/>
          <p:nvPr/>
        </p:nvSpPr>
        <p:spPr>
          <a:xfrm>
            <a:off x="7002219" y="3911043"/>
            <a:ext cx="650176" cy="431812"/>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10</a:t>
            </a:r>
          </a:p>
        </p:txBody>
      </p:sp>
      <p:sp>
        <p:nvSpPr>
          <p:cNvPr id="9" name="Oval 8">
            <a:extLst>
              <a:ext uri="{FF2B5EF4-FFF2-40B4-BE49-F238E27FC236}">
                <a16:creationId xmlns:a16="http://schemas.microsoft.com/office/drawing/2014/main" id="{D3AE9025-3CC1-4910-80A5-C938A7898CC4}"/>
              </a:ext>
            </a:extLst>
          </p:cNvPr>
          <p:cNvSpPr/>
          <p:nvPr/>
        </p:nvSpPr>
        <p:spPr>
          <a:xfrm>
            <a:off x="227666" y="5809138"/>
            <a:ext cx="691149" cy="384819"/>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t>11</a:t>
            </a:r>
          </a:p>
        </p:txBody>
      </p:sp>
      <p:sp>
        <p:nvSpPr>
          <p:cNvPr id="11" name="TextBox 10">
            <a:extLst>
              <a:ext uri="{FF2B5EF4-FFF2-40B4-BE49-F238E27FC236}">
                <a16:creationId xmlns:a16="http://schemas.microsoft.com/office/drawing/2014/main" id="{1F76AC97-87DC-4042-B135-AB36998FB71E}"/>
              </a:ext>
            </a:extLst>
          </p:cNvPr>
          <p:cNvSpPr txBox="1"/>
          <p:nvPr/>
        </p:nvSpPr>
        <p:spPr>
          <a:xfrm>
            <a:off x="5087394" y="2966448"/>
            <a:ext cx="1789138" cy="1169551"/>
          </a:xfrm>
          <a:prstGeom prst="rect">
            <a:avLst/>
          </a:prstGeom>
          <a:noFill/>
        </p:spPr>
        <p:txBody>
          <a:bodyPr wrap="square">
            <a:spAutoFit/>
          </a:bodyPr>
          <a:lstStyle/>
          <a:p>
            <a:r>
              <a:rPr lang="en-US" sz="1400"/>
              <a:t>View towards Swansea lighthouse  (Swansea bay) during ‘raging sea’ during 2022 storms</a:t>
            </a:r>
          </a:p>
        </p:txBody>
      </p:sp>
      <p:sp>
        <p:nvSpPr>
          <p:cNvPr id="13" name="TextBox 12">
            <a:extLst>
              <a:ext uri="{FF2B5EF4-FFF2-40B4-BE49-F238E27FC236}">
                <a16:creationId xmlns:a16="http://schemas.microsoft.com/office/drawing/2014/main" id="{79F0413B-22AA-498F-9DA6-07B9A4D4FAAB}"/>
              </a:ext>
            </a:extLst>
          </p:cNvPr>
          <p:cNvSpPr txBox="1"/>
          <p:nvPr/>
        </p:nvSpPr>
        <p:spPr>
          <a:xfrm>
            <a:off x="7327307" y="5020509"/>
            <a:ext cx="4680739" cy="600164"/>
          </a:xfrm>
          <a:prstGeom prst="rect">
            <a:avLst/>
          </a:prstGeom>
          <a:noFill/>
        </p:spPr>
        <p:txBody>
          <a:bodyPr wrap="square" rtlCol="0">
            <a:spAutoFit/>
          </a:bodyPr>
          <a:lstStyle/>
          <a:p>
            <a:r>
              <a:rPr lang="en-GB" sz="1100"/>
              <a:t>High tide at Swansea bay in rough weather conditions</a:t>
            </a:r>
          </a:p>
          <a:p>
            <a:endParaRPr lang="en-GB" sz="1100"/>
          </a:p>
          <a:p>
            <a:r>
              <a:rPr lang="en-GB" sz="1100"/>
              <a:t>Sea water breaching lower walkways and waves splashing over higher walkway.</a:t>
            </a:r>
          </a:p>
        </p:txBody>
      </p:sp>
      <p:pic>
        <p:nvPicPr>
          <p:cNvPr id="18" name="Content Placeholder 4" descr="A picture containing text, water, outdoor, ocean&#10;&#10;Description automatically generated">
            <a:extLst>
              <a:ext uri="{FF2B5EF4-FFF2-40B4-BE49-F238E27FC236}">
                <a16:creationId xmlns:a16="http://schemas.microsoft.com/office/drawing/2014/main" id="{745714CC-FA27-45AF-BEF1-8D4F03E6B4CA}"/>
              </a:ext>
            </a:extLst>
          </p:cNvPr>
          <p:cNvPicPr>
            <a:picLocks noChangeAspect="1"/>
          </p:cNvPicPr>
          <p:nvPr/>
        </p:nvPicPr>
        <p:blipFill>
          <a:blip r:embed="rId2"/>
          <a:stretch>
            <a:fillRect/>
          </a:stretch>
        </p:blipFill>
        <p:spPr>
          <a:xfrm>
            <a:off x="990840" y="4865485"/>
            <a:ext cx="3589109" cy="1887306"/>
          </a:xfrm>
          <a:prstGeom prst="rect">
            <a:avLst/>
          </a:prstGeom>
        </p:spPr>
      </p:pic>
      <p:sp>
        <p:nvSpPr>
          <p:cNvPr id="20" name="TextBox 19">
            <a:extLst>
              <a:ext uri="{FF2B5EF4-FFF2-40B4-BE49-F238E27FC236}">
                <a16:creationId xmlns:a16="http://schemas.microsoft.com/office/drawing/2014/main" id="{693BCBFB-08B5-4287-A37A-E8995F8B7A29}"/>
              </a:ext>
            </a:extLst>
          </p:cNvPr>
          <p:cNvSpPr txBox="1"/>
          <p:nvPr/>
        </p:nvSpPr>
        <p:spPr>
          <a:xfrm>
            <a:off x="5001179" y="4937312"/>
            <a:ext cx="1530597" cy="1384995"/>
          </a:xfrm>
          <a:prstGeom prst="rect">
            <a:avLst/>
          </a:prstGeom>
          <a:noFill/>
        </p:spPr>
        <p:txBody>
          <a:bodyPr wrap="square">
            <a:spAutoFit/>
          </a:bodyPr>
          <a:lstStyle/>
          <a:p>
            <a:r>
              <a:rPr lang="en-US" sz="1200"/>
              <a:t>Image from Alamy.com warning beach visitors not to swim in this location Mumbles Slipway, due to dangerous conditions.</a:t>
            </a:r>
          </a:p>
        </p:txBody>
      </p:sp>
      <p:grpSp>
        <p:nvGrpSpPr>
          <p:cNvPr id="28" name="Group 27">
            <a:extLst>
              <a:ext uri="{FF2B5EF4-FFF2-40B4-BE49-F238E27FC236}">
                <a16:creationId xmlns:a16="http://schemas.microsoft.com/office/drawing/2014/main" id="{F61BCBAE-DDE7-4D6E-8315-068C12BE46E3}"/>
              </a:ext>
            </a:extLst>
          </p:cNvPr>
          <p:cNvGrpSpPr/>
          <p:nvPr/>
        </p:nvGrpSpPr>
        <p:grpSpPr>
          <a:xfrm>
            <a:off x="1020399" y="2224133"/>
            <a:ext cx="3980780" cy="2480455"/>
            <a:chOff x="1057554" y="2305524"/>
            <a:chExt cx="3725887" cy="1906392"/>
          </a:xfrm>
        </p:grpSpPr>
        <p:pic>
          <p:nvPicPr>
            <p:cNvPr id="10" name="Content Placeholder 4" descr="A picture containing outdoor, sky, nature, snow&#10;&#10;Description automatically generated">
              <a:extLst>
                <a:ext uri="{FF2B5EF4-FFF2-40B4-BE49-F238E27FC236}">
                  <a16:creationId xmlns:a16="http://schemas.microsoft.com/office/drawing/2014/main" id="{113A124E-49F4-4692-AC70-31FD123ED0C3}"/>
                </a:ext>
              </a:extLst>
            </p:cNvPr>
            <p:cNvPicPr>
              <a:picLocks noChangeAspect="1"/>
            </p:cNvPicPr>
            <p:nvPr/>
          </p:nvPicPr>
          <p:blipFill>
            <a:blip r:embed="rId3"/>
            <a:stretch>
              <a:fillRect/>
            </a:stretch>
          </p:blipFill>
          <p:spPr>
            <a:xfrm>
              <a:off x="1057554" y="3258720"/>
              <a:ext cx="1887502" cy="953196"/>
            </a:xfrm>
            <a:prstGeom prst="rect">
              <a:avLst/>
            </a:prstGeom>
          </p:spPr>
        </p:pic>
        <p:pic>
          <p:nvPicPr>
            <p:cNvPr id="22" name="Picture 21" descr="Waves crashing on a beach&#10;&#10;Description automatically generated with low confidence">
              <a:extLst>
                <a:ext uri="{FF2B5EF4-FFF2-40B4-BE49-F238E27FC236}">
                  <a16:creationId xmlns:a16="http://schemas.microsoft.com/office/drawing/2014/main" id="{1B08A183-817E-4846-B566-DB9A54FC054D}"/>
                </a:ext>
              </a:extLst>
            </p:cNvPr>
            <p:cNvPicPr>
              <a:picLocks noChangeAspect="1"/>
            </p:cNvPicPr>
            <p:nvPr/>
          </p:nvPicPr>
          <p:blipFill>
            <a:blip r:embed="rId4"/>
            <a:stretch>
              <a:fillRect/>
            </a:stretch>
          </p:blipFill>
          <p:spPr>
            <a:xfrm>
              <a:off x="1057555" y="2305525"/>
              <a:ext cx="1851594" cy="953196"/>
            </a:xfrm>
            <a:prstGeom prst="rect">
              <a:avLst/>
            </a:prstGeom>
          </p:spPr>
        </p:pic>
        <p:pic>
          <p:nvPicPr>
            <p:cNvPr id="26" name="Picture 25" descr="Waves crashing against a cliff&#10;&#10;Description automatically generated with low confidence">
              <a:extLst>
                <a:ext uri="{FF2B5EF4-FFF2-40B4-BE49-F238E27FC236}">
                  <a16:creationId xmlns:a16="http://schemas.microsoft.com/office/drawing/2014/main" id="{51F9D41C-065D-4EFB-BD32-9AC0F0A77A51}"/>
                </a:ext>
              </a:extLst>
            </p:cNvPr>
            <p:cNvPicPr>
              <a:picLocks noChangeAspect="1"/>
            </p:cNvPicPr>
            <p:nvPr/>
          </p:nvPicPr>
          <p:blipFill>
            <a:blip r:embed="rId5"/>
            <a:stretch>
              <a:fillRect/>
            </a:stretch>
          </p:blipFill>
          <p:spPr>
            <a:xfrm>
              <a:off x="2754955" y="2305524"/>
              <a:ext cx="2028486" cy="953196"/>
            </a:xfrm>
            <a:prstGeom prst="rect">
              <a:avLst/>
            </a:prstGeom>
          </p:spPr>
        </p:pic>
        <p:pic>
          <p:nvPicPr>
            <p:cNvPr id="14" name="Content Placeholder 4" descr="A rainbow over a lighthouse&#10;&#10;Description automatically generated with medium confidence">
              <a:extLst>
                <a:ext uri="{FF2B5EF4-FFF2-40B4-BE49-F238E27FC236}">
                  <a16:creationId xmlns:a16="http://schemas.microsoft.com/office/drawing/2014/main" id="{FBF76E59-2A28-4B46-9193-92B73D49CCEB}"/>
                </a:ext>
              </a:extLst>
            </p:cNvPr>
            <p:cNvPicPr>
              <a:picLocks noChangeAspect="1"/>
            </p:cNvPicPr>
            <p:nvPr/>
          </p:nvPicPr>
          <p:blipFill>
            <a:blip r:embed="rId6"/>
            <a:stretch>
              <a:fillRect/>
            </a:stretch>
          </p:blipFill>
          <p:spPr>
            <a:xfrm>
              <a:off x="2754957" y="3236014"/>
              <a:ext cx="2028484" cy="975900"/>
            </a:xfrm>
            <a:prstGeom prst="rect">
              <a:avLst/>
            </a:prstGeom>
          </p:spPr>
        </p:pic>
      </p:grpSp>
      <p:grpSp>
        <p:nvGrpSpPr>
          <p:cNvPr id="33" name="Group 32">
            <a:extLst>
              <a:ext uri="{FF2B5EF4-FFF2-40B4-BE49-F238E27FC236}">
                <a16:creationId xmlns:a16="http://schemas.microsoft.com/office/drawing/2014/main" id="{A05085C1-FD48-47A1-A452-44757E47B2BB}"/>
              </a:ext>
            </a:extLst>
          </p:cNvPr>
          <p:cNvGrpSpPr/>
          <p:nvPr/>
        </p:nvGrpSpPr>
        <p:grpSpPr>
          <a:xfrm>
            <a:off x="7327307" y="2321529"/>
            <a:ext cx="4680740" cy="2416980"/>
            <a:chOff x="7237325" y="2750106"/>
            <a:chExt cx="3166500" cy="2174126"/>
          </a:xfrm>
        </p:grpSpPr>
        <p:pic>
          <p:nvPicPr>
            <p:cNvPr id="12" name="Content Placeholder 4" descr="A body of water with buildings along it&#10;&#10;Description automatically generated with low confidence">
              <a:extLst>
                <a:ext uri="{FF2B5EF4-FFF2-40B4-BE49-F238E27FC236}">
                  <a16:creationId xmlns:a16="http://schemas.microsoft.com/office/drawing/2014/main" id="{BF0DA616-928B-4204-A873-A1B0BE67CCEB}"/>
                </a:ext>
              </a:extLst>
            </p:cNvPr>
            <p:cNvPicPr>
              <a:picLocks noChangeAspect="1"/>
            </p:cNvPicPr>
            <p:nvPr/>
          </p:nvPicPr>
          <p:blipFill>
            <a:blip r:embed="rId7"/>
            <a:stretch>
              <a:fillRect/>
            </a:stretch>
          </p:blipFill>
          <p:spPr>
            <a:xfrm>
              <a:off x="7237325" y="2750106"/>
              <a:ext cx="1583250" cy="1025199"/>
            </a:xfrm>
            <a:prstGeom prst="rect">
              <a:avLst/>
            </a:prstGeom>
          </p:spPr>
        </p:pic>
        <p:pic>
          <p:nvPicPr>
            <p:cNvPr id="30" name="Picture 29" descr="A picture containing sky, outdoor, cloudy, clouds&#10;&#10;Description automatically generated">
              <a:extLst>
                <a:ext uri="{FF2B5EF4-FFF2-40B4-BE49-F238E27FC236}">
                  <a16:creationId xmlns:a16="http://schemas.microsoft.com/office/drawing/2014/main" id="{668AA405-BB63-418B-B5B7-1E6F54E29742}"/>
                </a:ext>
              </a:extLst>
            </p:cNvPr>
            <p:cNvPicPr>
              <a:picLocks noChangeAspect="1"/>
            </p:cNvPicPr>
            <p:nvPr/>
          </p:nvPicPr>
          <p:blipFill>
            <a:blip r:embed="rId8"/>
            <a:stretch>
              <a:fillRect/>
            </a:stretch>
          </p:blipFill>
          <p:spPr>
            <a:xfrm>
              <a:off x="7837774" y="3766760"/>
              <a:ext cx="1774426" cy="1157472"/>
            </a:xfrm>
            <a:prstGeom prst="rect">
              <a:avLst/>
            </a:prstGeom>
          </p:spPr>
        </p:pic>
        <p:pic>
          <p:nvPicPr>
            <p:cNvPr id="32" name="Picture 31" descr="A picture containing outdoor, wave&#10;&#10;Description automatically generated">
              <a:extLst>
                <a:ext uri="{FF2B5EF4-FFF2-40B4-BE49-F238E27FC236}">
                  <a16:creationId xmlns:a16="http://schemas.microsoft.com/office/drawing/2014/main" id="{F7376263-695C-4266-A312-D640C7051214}"/>
                </a:ext>
              </a:extLst>
            </p:cNvPr>
            <p:cNvPicPr>
              <a:picLocks noChangeAspect="1"/>
            </p:cNvPicPr>
            <p:nvPr/>
          </p:nvPicPr>
          <p:blipFill>
            <a:blip r:embed="rId9"/>
            <a:stretch>
              <a:fillRect/>
            </a:stretch>
          </p:blipFill>
          <p:spPr>
            <a:xfrm>
              <a:off x="8820575" y="2750107"/>
              <a:ext cx="1583250" cy="1039146"/>
            </a:xfrm>
            <a:prstGeom prst="rect">
              <a:avLst/>
            </a:prstGeom>
          </p:spPr>
        </p:pic>
      </p:grpSp>
      <p:sp>
        <p:nvSpPr>
          <p:cNvPr id="35" name="TextBox 34">
            <a:extLst>
              <a:ext uri="{FF2B5EF4-FFF2-40B4-BE49-F238E27FC236}">
                <a16:creationId xmlns:a16="http://schemas.microsoft.com/office/drawing/2014/main" id="{88AFBFEA-E281-4899-8F25-EFAFF6C46252}"/>
              </a:ext>
            </a:extLst>
          </p:cNvPr>
          <p:cNvSpPr txBox="1"/>
          <p:nvPr/>
        </p:nvSpPr>
        <p:spPr>
          <a:xfrm>
            <a:off x="5087394" y="6596390"/>
            <a:ext cx="6920652" cy="261610"/>
          </a:xfrm>
          <a:prstGeom prst="rect">
            <a:avLst/>
          </a:prstGeom>
          <a:noFill/>
        </p:spPr>
        <p:txBody>
          <a:bodyPr wrap="square">
            <a:spAutoFit/>
          </a:bodyPr>
          <a:lstStyle/>
          <a:p>
            <a:r>
              <a:rPr lang="en-GB" sz="1100" dirty="0">
                <a:hlinkClick r:id="rId10"/>
              </a:rPr>
              <a:t>https://www.alamy.com/storm-with-rough-seas-in-swansea-bay-with-mumbles-head-and-lighthouse-image576873.html</a:t>
            </a:r>
            <a:r>
              <a:rPr lang="en-GB" sz="1100" dirty="0"/>
              <a:t> </a:t>
            </a:r>
          </a:p>
        </p:txBody>
      </p:sp>
    </p:spTree>
    <p:extLst>
      <p:ext uri="{BB962C8B-B14F-4D97-AF65-F5344CB8AC3E}">
        <p14:creationId xmlns:p14="http://schemas.microsoft.com/office/powerpoint/2010/main" val="4289034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11FDE-34AC-534E-ADF7-1BD2D8FB23A7}"/>
              </a:ext>
            </a:extLst>
          </p:cNvPr>
          <p:cNvSpPr>
            <a:spLocks noGrp="1"/>
          </p:cNvSpPr>
          <p:nvPr>
            <p:ph type="title"/>
          </p:nvPr>
        </p:nvSpPr>
        <p:spPr>
          <a:xfrm>
            <a:off x="2231136" y="249989"/>
            <a:ext cx="7729728" cy="1188720"/>
          </a:xfrm>
        </p:spPr>
        <p:txBody>
          <a:bodyPr>
            <a:normAutofit/>
          </a:bodyPr>
          <a:lstStyle/>
          <a:p>
            <a:r>
              <a:rPr lang="en-US"/>
              <a:t>Reference</a:t>
            </a:r>
          </a:p>
        </p:txBody>
      </p:sp>
      <p:sp>
        <p:nvSpPr>
          <p:cNvPr id="15" name="TextBox 14">
            <a:extLst>
              <a:ext uri="{FF2B5EF4-FFF2-40B4-BE49-F238E27FC236}">
                <a16:creationId xmlns:a16="http://schemas.microsoft.com/office/drawing/2014/main" id="{7B7A2A86-D806-0D46-AB58-F4CCE50E28FF}"/>
              </a:ext>
            </a:extLst>
          </p:cNvPr>
          <p:cNvSpPr txBox="1"/>
          <p:nvPr/>
        </p:nvSpPr>
        <p:spPr>
          <a:xfrm>
            <a:off x="620110" y="1650124"/>
            <a:ext cx="11298621" cy="4801314"/>
          </a:xfrm>
          <a:prstGeom prst="rect">
            <a:avLst/>
          </a:prstGeom>
          <a:noFill/>
        </p:spPr>
        <p:txBody>
          <a:bodyPr wrap="square" rtlCol="0">
            <a:spAutoFit/>
          </a:bodyPr>
          <a:lstStyle/>
          <a:p>
            <a:r>
              <a:rPr lang="en-US" dirty="0"/>
              <a:t>1. </a:t>
            </a:r>
            <a:r>
              <a:rPr lang="en-GB" dirty="0">
                <a:hlinkClick r:id="rId2"/>
              </a:rPr>
              <a:t>https://www.dailysabah.com/life/environment/polar-ice-caps-in-greenland-antarctica-melting-6-times-faster-than-in-1990s</a:t>
            </a:r>
            <a:r>
              <a:rPr lang="en-GB" dirty="0"/>
              <a:t> </a:t>
            </a:r>
            <a:endParaRPr lang="en-US" dirty="0"/>
          </a:p>
          <a:p>
            <a:r>
              <a:rPr lang="en-US" dirty="0"/>
              <a:t>2. </a:t>
            </a:r>
            <a:r>
              <a:rPr lang="en-GB" dirty="0">
                <a:hlinkClick r:id="rId3"/>
              </a:rPr>
              <a:t>https://www.thesun.co.uk/tech/8386736/rising-sea-levels-simulator/</a:t>
            </a:r>
            <a:r>
              <a:rPr lang="en-GB" dirty="0"/>
              <a:t> </a:t>
            </a:r>
            <a:endParaRPr lang="en-US" dirty="0"/>
          </a:p>
          <a:p>
            <a:r>
              <a:rPr lang="en-US" dirty="0"/>
              <a:t>3. </a:t>
            </a:r>
            <a:r>
              <a:rPr lang="en-US" dirty="0">
                <a:hlinkClick r:id="rId4"/>
              </a:rPr>
              <a:t>https://www.climate.gov/news-features/understanding-climate/climate-change-global-sea-level#:~:text=What's%20causing%20sea%20level%20to,expanding%20as%20the%20water%20warms</a:t>
            </a:r>
            <a:r>
              <a:rPr lang="en-US" dirty="0"/>
              <a:t>. </a:t>
            </a:r>
          </a:p>
          <a:p>
            <a:r>
              <a:rPr lang="en-US" dirty="0"/>
              <a:t>4. </a:t>
            </a:r>
            <a:r>
              <a:rPr lang="en-US" dirty="0">
                <a:hlinkClick r:id="rId5"/>
              </a:rPr>
              <a:t>https://www.walesonline.co.uk/news/wales-news/flooding-wales-submerged-climate-change-20870932</a:t>
            </a:r>
            <a:r>
              <a:rPr lang="en-US" dirty="0"/>
              <a:t> </a:t>
            </a:r>
          </a:p>
          <a:p>
            <a:r>
              <a:rPr lang="en-US" dirty="0"/>
              <a:t>5. </a:t>
            </a:r>
            <a:r>
              <a:rPr lang="en-US" dirty="0">
                <a:hlinkClick r:id="rId5"/>
              </a:rPr>
              <a:t>https://www.walesonline.co.uk/news/wales-news/flooding-wales-submerged-climate-change-20870932</a:t>
            </a:r>
            <a:r>
              <a:rPr lang="en-US" dirty="0"/>
              <a:t> </a:t>
            </a:r>
          </a:p>
          <a:p>
            <a:r>
              <a:rPr lang="en-US" dirty="0"/>
              <a:t>6.</a:t>
            </a:r>
            <a:r>
              <a:rPr lang="en-GB" dirty="0">
                <a:hlinkClick r:id="rId6"/>
              </a:rPr>
              <a:t>https://sealevelrise.org/solutions/#:~:text=Natural%20structures%20such%20as%20barrier,natural%20environment%20for%20the%20community</a:t>
            </a:r>
            <a:r>
              <a:rPr lang="en-GB" dirty="0"/>
              <a:t>. </a:t>
            </a:r>
            <a:endParaRPr lang="en-US" dirty="0"/>
          </a:p>
          <a:p>
            <a:r>
              <a:rPr lang="en-US" dirty="0"/>
              <a:t>7.</a:t>
            </a:r>
            <a:r>
              <a:rPr lang="en-GB" dirty="0">
                <a:hlinkClick r:id="rId6"/>
              </a:rPr>
              <a:t>https://sealevelrise.org/solutions/#:~:text=Natural%20structures%20such%20as%20barrier,natural%20environment%20for%20the%20community</a:t>
            </a:r>
            <a:r>
              <a:rPr lang="en-GB" dirty="0"/>
              <a:t>. </a:t>
            </a:r>
            <a:endParaRPr lang="en-US" dirty="0"/>
          </a:p>
          <a:p>
            <a:r>
              <a:rPr lang="en-US" dirty="0"/>
              <a:t>8. </a:t>
            </a:r>
            <a:r>
              <a:rPr lang="en-GB" dirty="0">
                <a:hlinkClick r:id="rId7"/>
              </a:rPr>
              <a:t>https://www.tidallagoonpower.com/projects/swansea-bay/</a:t>
            </a:r>
            <a:r>
              <a:rPr lang="en-GB" dirty="0"/>
              <a:t> </a:t>
            </a:r>
            <a:endParaRPr lang="en-US" dirty="0"/>
          </a:p>
          <a:p>
            <a:r>
              <a:rPr lang="en-US" dirty="0"/>
              <a:t>9. </a:t>
            </a:r>
            <a:r>
              <a:rPr lang="en-GB" dirty="0">
                <a:hlinkClick r:id="rId8"/>
              </a:rPr>
              <a:t>https://www.alamy.com/storm-with-rough-seas-in-swansea-bay-with-mumbles-head-and-lighthouse-image576873.html</a:t>
            </a:r>
            <a:r>
              <a:rPr lang="en-GB" dirty="0"/>
              <a:t> </a:t>
            </a:r>
            <a:endParaRPr lang="en-US" dirty="0"/>
          </a:p>
          <a:p>
            <a:r>
              <a:rPr lang="en-US" dirty="0"/>
              <a:t>10.</a:t>
            </a:r>
            <a:r>
              <a:rPr lang="en-GB" dirty="0">
                <a:hlinkClick r:id="rId8"/>
              </a:rPr>
              <a:t> https://www.alamy.com/storm-with-rough-seas-in-swansea-bay-with-mumbles-head-and-lighthouse-image576873.html</a:t>
            </a:r>
            <a:r>
              <a:rPr lang="en-GB" dirty="0"/>
              <a:t> </a:t>
            </a:r>
            <a:endParaRPr lang="en-US" dirty="0"/>
          </a:p>
          <a:p>
            <a:r>
              <a:rPr lang="en-US" dirty="0"/>
              <a:t>11. </a:t>
            </a:r>
            <a:r>
              <a:rPr lang="en-GB" dirty="0">
                <a:hlinkClick r:id="rId8"/>
              </a:rPr>
              <a:t>https://www.alamy.com/storm-with-rough-seas-in-swansea-bay-with-mumbles-head-and-lighthouse-image576873.html</a:t>
            </a:r>
            <a:r>
              <a:rPr lang="en-GB" dirty="0"/>
              <a:t> </a:t>
            </a:r>
          </a:p>
        </p:txBody>
      </p:sp>
    </p:spTree>
    <p:extLst>
      <p:ext uri="{BB962C8B-B14F-4D97-AF65-F5344CB8AC3E}">
        <p14:creationId xmlns:p14="http://schemas.microsoft.com/office/powerpoint/2010/main" val="384297385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{78071763-EE6B-C04F-B084-5D89B874B264}tf10001120</Template>
  <TotalTime>19</TotalTime>
  <Words>1068</Words>
  <Application>Microsoft Macintosh PowerPoint</Application>
  <PresentationFormat>Widescreen</PresentationFormat>
  <Paragraphs>70</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Gill Sans MT</vt:lpstr>
      <vt:lpstr>Parcel</vt:lpstr>
      <vt:lpstr>Making a Difference</vt:lpstr>
      <vt:lpstr>Climate change</vt:lpstr>
      <vt:lpstr>Sea level change</vt:lpstr>
      <vt:lpstr>Mitigating Sea level change (General)</vt:lpstr>
      <vt:lpstr>Mitigating Sea level change (Strategies for Wales and Swansea)</vt:lpstr>
      <vt:lpstr>Swansea</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Susan Beer (2007542)</dc:creator>
  <cp:lastModifiedBy>Susan Beer (2007542)</cp:lastModifiedBy>
  <cp:revision>1</cp:revision>
  <dcterms:created xsi:type="dcterms:W3CDTF">2022-02-27T14:37:34Z</dcterms:created>
  <dcterms:modified xsi:type="dcterms:W3CDTF">2022-06-27T10:22:08Z</dcterms:modified>
</cp:coreProperties>
</file>