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0.xml" ContentType="application/vnd.openxmlformats-officedocument.theme+xml"/>
  <Override PartName="/ppt/slideLayouts/slideLayout14.xml" ContentType="application/vnd.openxmlformats-officedocument.presentationml.slideLayout+xml"/>
  <Override PartName="/ppt/theme/theme11.xml" ContentType="application/vnd.openxmlformats-officedocument.theme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theme/theme13.xml" ContentType="application/vnd.openxmlformats-officedocument.theme+xml"/>
  <Override PartName="/ppt/slideLayouts/slideLayout17.xml" ContentType="application/vnd.openxmlformats-officedocument.presentationml.slideLayout+xml"/>
  <Override PartName="/ppt/theme/theme14.xml" ContentType="application/vnd.openxmlformats-officedocument.theme+xml"/>
  <Override PartName="/ppt/slideLayouts/slideLayout18.xml" ContentType="application/vnd.openxmlformats-officedocument.presentationml.slideLayout+xml"/>
  <Override PartName="/ppt/theme/theme15.xml" ContentType="application/vnd.openxmlformats-officedocument.theme+xml"/>
  <Override PartName="/ppt/slideLayouts/slideLayout19.xml" ContentType="application/vnd.openxmlformats-officedocument.presentationml.slideLayout+xml"/>
  <Override PartName="/ppt/theme/theme16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7.xml" ContentType="application/vnd.openxmlformats-officedocument.theme+xml"/>
  <Override PartName="/ppt/slideLayouts/slideLayout28.xml" ContentType="application/vnd.openxmlformats-officedocument.presentationml.slideLayout+xml"/>
  <Override PartName="/ppt/theme/theme18.xml" ContentType="application/vnd.openxmlformats-officedocument.theme+xml"/>
  <Override PartName="/ppt/slideLayouts/slideLayout29.xml" ContentType="application/vnd.openxmlformats-officedocument.presentationml.slideLayout+xml"/>
  <Override PartName="/ppt/theme/theme19.xml" ContentType="application/vnd.openxmlformats-officedocument.theme+xml"/>
  <Override PartName="/ppt/slideLayouts/slideLayout30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8"/>
  </p:notesMasterIdLst>
  <p:sldIdLst>
    <p:sldId id="308" r:id="rId24"/>
    <p:sldId id="363" r:id="rId25"/>
    <p:sldId id="460" r:id="rId26"/>
    <p:sldId id="459" r:id="rId27"/>
    <p:sldId id="464" r:id="rId28"/>
    <p:sldId id="465" r:id="rId29"/>
    <p:sldId id="466" r:id="rId30"/>
    <p:sldId id="467" r:id="rId31"/>
    <p:sldId id="468" r:id="rId32"/>
    <p:sldId id="475" r:id="rId33"/>
    <p:sldId id="476" r:id="rId34"/>
    <p:sldId id="478" r:id="rId35"/>
    <p:sldId id="474" r:id="rId36"/>
    <p:sldId id="480" r:id="rId37"/>
    <p:sldId id="479" r:id="rId38"/>
    <p:sldId id="481" r:id="rId39"/>
    <p:sldId id="483" r:id="rId40"/>
    <p:sldId id="477" r:id="rId41"/>
    <p:sldId id="484" r:id="rId42"/>
    <p:sldId id="469" r:id="rId43"/>
    <p:sldId id="485" r:id="rId44"/>
    <p:sldId id="488" r:id="rId45"/>
    <p:sldId id="486" r:id="rId46"/>
    <p:sldId id="487" r:id="rId4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395748-84C1-4AB7-9F15-08E5B95BE0CE}" v="155" dt="2024-02-04T14:12:36.735"/>
    <p1510:client id="{7E2DA3D6-90A6-407E-8961-F681C0C9A411}" v="1" dt="2024-02-05T08:38:09.8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7E2DA3D6-90A6-407E-8961-F681C0C9A411}"/>
    <pc:docChg chg="custSel addSld modSld">
      <pc:chgData name="Kate Piper (IMH)" userId="f69ee4e2-845b-4a1f-89c4-60fce9da139f" providerId="ADAL" clId="{7E2DA3D6-90A6-407E-8961-F681C0C9A411}" dt="2024-02-05T08:49:14.637" v="475" actId="404"/>
      <pc:docMkLst>
        <pc:docMk/>
      </pc:docMkLst>
      <pc:sldChg chg="modSp mod">
        <pc:chgData name="Kate Piper (IMH)" userId="f69ee4e2-845b-4a1f-89c4-60fce9da139f" providerId="ADAL" clId="{7E2DA3D6-90A6-407E-8961-F681C0C9A411}" dt="2024-02-05T08:49:14.637" v="475" actId="404"/>
        <pc:sldMkLst>
          <pc:docMk/>
          <pc:sldMk cId="2103983358" sldId="485"/>
        </pc:sldMkLst>
        <pc:spChg chg="mod">
          <ac:chgData name="Kate Piper (IMH)" userId="f69ee4e2-845b-4a1f-89c4-60fce9da139f" providerId="ADAL" clId="{7E2DA3D6-90A6-407E-8961-F681C0C9A411}" dt="2024-02-05T08:48:59.189" v="459" actId="403"/>
          <ac:spMkLst>
            <pc:docMk/>
            <pc:sldMk cId="2103983358" sldId="485"/>
            <ac:spMk id="4" creationId="{B1C5F073-EC81-B62C-D9D8-8977B90B9076}"/>
          </ac:spMkLst>
        </pc:spChg>
        <pc:spChg chg="mod">
          <ac:chgData name="Kate Piper (IMH)" userId="f69ee4e2-845b-4a1f-89c4-60fce9da139f" providerId="ADAL" clId="{7E2DA3D6-90A6-407E-8961-F681C0C9A411}" dt="2024-02-05T08:49:14.637" v="475" actId="404"/>
          <ac:spMkLst>
            <pc:docMk/>
            <pc:sldMk cId="2103983358" sldId="485"/>
            <ac:spMk id="6" creationId="{1AD12DDF-5510-02CB-06D9-135825DDE964}"/>
          </ac:spMkLst>
        </pc:spChg>
      </pc:sldChg>
      <pc:sldChg chg="addSp modSp new mod">
        <pc:chgData name="Kate Piper (IMH)" userId="f69ee4e2-845b-4a1f-89c4-60fce9da139f" providerId="ADAL" clId="{7E2DA3D6-90A6-407E-8961-F681C0C9A411}" dt="2024-02-05T08:43:01.872" v="455" actId="1035"/>
        <pc:sldMkLst>
          <pc:docMk/>
          <pc:sldMk cId="1186411214" sldId="488"/>
        </pc:sldMkLst>
        <pc:spChg chg="mod">
          <ac:chgData name="Kate Piper (IMH)" userId="f69ee4e2-845b-4a1f-89c4-60fce9da139f" providerId="ADAL" clId="{7E2DA3D6-90A6-407E-8961-F681C0C9A411}" dt="2024-02-05T08:37:25.750" v="32" actId="20577"/>
          <ac:spMkLst>
            <pc:docMk/>
            <pc:sldMk cId="1186411214" sldId="488"/>
            <ac:spMk id="2" creationId="{B85065A9-E0B9-60CD-D5F2-79BE93F4D21A}"/>
          </ac:spMkLst>
        </pc:spChg>
        <pc:spChg chg="mod">
          <ac:chgData name="Kate Piper (IMH)" userId="f69ee4e2-845b-4a1f-89c4-60fce9da139f" providerId="ADAL" clId="{7E2DA3D6-90A6-407E-8961-F681C0C9A411}" dt="2024-02-05T08:42:45.646" v="396" actId="20577"/>
          <ac:spMkLst>
            <pc:docMk/>
            <pc:sldMk cId="1186411214" sldId="488"/>
            <ac:spMk id="3" creationId="{BCE7ADD7-C213-7ABE-4368-ADA4A5B8F457}"/>
          </ac:spMkLst>
        </pc:spChg>
        <pc:cxnChg chg="add mod">
          <ac:chgData name="Kate Piper (IMH)" userId="f69ee4e2-845b-4a1f-89c4-60fce9da139f" providerId="ADAL" clId="{7E2DA3D6-90A6-407E-8961-F681C0C9A411}" dt="2024-02-05T08:43:01.872" v="455" actId="1035"/>
          <ac:cxnSpMkLst>
            <pc:docMk/>
            <pc:sldMk cId="1186411214" sldId="488"/>
            <ac:cxnSpMk id="4" creationId="{38C8AE3B-1A4A-CEC5-51E8-8BE429C12955}"/>
          </ac:cxnSpMkLst>
        </pc:cxnChg>
        <pc:cxnChg chg="add mod">
          <ac:chgData name="Kate Piper (IMH)" userId="f69ee4e2-845b-4a1f-89c4-60fce9da139f" providerId="ADAL" clId="{7E2DA3D6-90A6-407E-8961-F681C0C9A411}" dt="2024-02-05T08:43:01.872" v="455" actId="1035"/>
          <ac:cxnSpMkLst>
            <pc:docMk/>
            <pc:sldMk cId="1186411214" sldId="488"/>
            <ac:cxnSpMk id="5" creationId="{301EF082-2204-BBC6-2099-8B7579E8BD86}"/>
          </ac:cxnSpMkLst>
        </pc:cxnChg>
      </pc:sldChg>
    </pc:docChg>
  </pc:docChgLst>
  <pc:docChgLst>
    <pc:chgData name="Kate Piper (IMH)" userId="f69ee4e2-845b-4a1f-89c4-60fce9da139f" providerId="ADAL" clId="{17395748-84C1-4AB7-9F15-08E5B95BE0CE}"/>
    <pc:docChg chg="custSel addSld delSld modSld sldOrd">
      <pc:chgData name="Kate Piper (IMH)" userId="f69ee4e2-845b-4a1f-89c4-60fce9da139f" providerId="ADAL" clId="{17395748-84C1-4AB7-9F15-08E5B95BE0CE}" dt="2024-02-04T14:12:36.733" v="1380"/>
      <pc:docMkLst>
        <pc:docMk/>
      </pc:docMkLst>
      <pc:sldChg chg="del">
        <pc:chgData name="Kate Piper (IMH)" userId="f69ee4e2-845b-4a1f-89c4-60fce9da139f" providerId="ADAL" clId="{17395748-84C1-4AB7-9F15-08E5B95BE0CE}" dt="2024-02-04T10:26:56.986" v="0" actId="47"/>
        <pc:sldMkLst>
          <pc:docMk/>
          <pc:sldMk cId="3906189822" sldId="359"/>
        </pc:sldMkLst>
      </pc:sldChg>
      <pc:sldChg chg="del">
        <pc:chgData name="Kate Piper (IMH)" userId="f69ee4e2-845b-4a1f-89c4-60fce9da139f" providerId="ADAL" clId="{17395748-84C1-4AB7-9F15-08E5B95BE0CE}" dt="2024-02-04T10:43:59.463" v="279" actId="47"/>
        <pc:sldMkLst>
          <pc:docMk/>
          <pc:sldMk cId="772546443" sldId="360"/>
        </pc:sldMkLst>
      </pc:sldChg>
      <pc:sldChg chg="del">
        <pc:chgData name="Kate Piper (IMH)" userId="f69ee4e2-845b-4a1f-89c4-60fce9da139f" providerId="ADAL" clId="{17395748-84C1-4AB7-9F15-08E5B95BE0CE}" dt="2024-02-04T10:44:00.106" v="280" actId="47"/>
        <pc:sldMkLst>
          <pc:docMk/>
          <pc:sldMk cId="1957019925" sldId="361"/>
        </pc:sldMkLst>
      </pc:sldChg>
      <pc:sldChg chg="del">
        <pc:chgData name="Kate Piper (IMH)" userId="f69ee4e2-845b-4a1f-89c4-60fce9da139f" providerId="ADAL" clId="{17395748-84C1-4AB7-9F15-08E5B95BE0CE}" dt="2024-02-04T10:44:01.413" v="281" actId="47"/>
        <pc:sldMkLst>
          <pc:docMk/>
          <pc:sldMk cId="3476843524" sldId="362"/>
        </pc:sldMkLst>
      </pc:sldChg>
      <pc:sldChg chg="modSp new mod">
        <pc:chgData name="Kate Piper (IMH)" userId="f69ee4e2-845b-4a1f-89c4-60fce9da139f" providerId="ADAL" clId="{17395748-84C1-4AB7-9F15-08E5B95BE0CE}" dt="2024-02-04T10:35:10.545" v="278" actId="20577"/>
        <pc:sldMkLst>
          <pc:docMk/>
          <pc:sldMk cId="931536507" sldId="363"/>
        </pc:sldMkLst>
        <pc:spChg chg="mod">
          <ac:chgData name="Kate Piper (IMH)" userId="f69ee4e2-845b-4a1f-89c4-60fce9da139f" providerId="ADAL" clId="{17395748-84C1-4AB7-9F15-08E5B95BE0CE}" dt="2024-02-04T10:32:48.154" v="23" actId="20577"/>
          <ac:spMkLst>
            <pc:docMk/>
            <pc:sldMk cId="931536507" sldId="363"/>
            <ac:spMk id="2" creationId="{7BFFA75D-315F-F13C-B996-D6715F8BCAC5}"/>
          </ac:spMkLst>
        </pc:spChg>
        <pc:spChg chg="mod">
          <ac:chgData name="Kate Piper (IMH)" userId="f69ee4e2-845b-4a1f-89c4-60fce9da139f" providerId="ADAL" clId="{17395748-84C1-4AB7-9F15-08E5B95BE0CE}" dt="2024-02-04T10:35:10.545" v="278" actId="20577"/>
          <ac:spMkLst>
            <pc:docMk/>
            <pc:sldMk cId="931536507" sldId="363"/>
            <ac:spMk id="3" creationId="{0BCFB200-ED6D-32CE-6A31-5777C0441C53}"/>
          </ac:spMkLst>
        </pc:spChg>
      </pc:sldChg>
      <pc:sldChg chg="addSp modSp add mod modAnim">
        <pc:chgData name="Kate Piper (IMH)" userId="f69ee4e2-845b-4a1f-89c4-60fce9da139f" providerId="ADAL" clId="{17395748-84C1-4AB7-9F15-08E5B95BE0CE}" dt="2024-02-04T10:45:32.350" v="288"/>
        <pc:sldMkLst>
          <pc:docMk/>
          <pc:sldMk cId="710263250" sldId="459"/>
        </pc:sldMkLst>
        <pc:spChg chg="add mod">
          <ac:chgData name="Kate Piper (IMH)" userId="f69ee4e2-845b-4a1f-89c4-60fce9da139f" providerId="ADAL" clId="{17395748-84C1-4AB7-9F15-08E5B95BE0CE}" dt="2024-02-04T10:45:29.151" v="287" actId="1582"/>
          <ac:spMkLst>
            <pc:docMk/>
            <pc:sldMk cId="710263250" sldId="459"/>
            <ac:spMk id="4" creationId="{1164AC5F-6599-693B-D7E6-1AF3AB5E6836}"/>
          </ac:spMkLst>
        </pc:spChg>
      </pc:sldChg>
      <pc:sldChg chg="addSp new">
        <pc:chgData name="Kate Piper (IMH)" userId="f69ee4e2-845b-4a1f-89c4-60fce9da139f" providerId="ADAL" clId="{17395748-84C1-4AB7-9F15-08E5B95BE0CE}" dt="2024-02-04T10:46:13.847" v="290"/>
        <pc:sldMkLst>
          <pc:docMk/>
          <pc:sldMk cId="1110572757" sldId="460"/>
        </pc:sldMkLst>
        <pc:picChg chg="add">
          <ac:chgData name="Kate Piper (IMH)" userId="f69ee4e2-845b-4a1f-89c4-60fce9da139f" providerId="ADAL" clId="{17395748-84C1-4AB7-9F15-08E5B95BE0CE}" dt="2024-02-04T10:46:13.847" v="290"/>
          <ac:picMkLst>
            <pc:docMk/>
            <pc:sldMk cId="1110572757" sldId="460"/>
            <ac:picMk id="4" creationId="{F764230F-C38D-54AF-2AD5-D600F989DE06}"/>
          </ac:picMkLst>
        </pc:picChg>
      </pc:sldChg>
      <pc:sldChg chg="add">
        <pc:chgData name="Kate Piper (IMH)" userId="f69ee4e2-845b-4a1f-89c4-60fce9da139f" providerId="ADAL" clId="{17395748-84C1-4AB7-9F15-08E5B95BE0CE}" dt="2024-02-04T10:51:00.065" v="291"/>
        <pc:sldMkLst>
          <pc:docMk/>
          <pc:sldMk cId="3138465153" sldId="464"/>
        </pc:sldMkLst>
      </pc:sldChg>
      <pc:sldChg chg="add">
        <pc:chgData name="Kate Piper (IMH)" userId="f69ee4e2-845b-4a1f-89c4-60fce9da139f" providerId="ADAL" clId="{17395748-84C1-4AB7-9F15-08E5B95BE0CE}" dt="2024-02-04T10:51:00.065" v="291"/>
        <pc:sldMkLst>
          <pc:docMk/>
          <pc:sldMk cId="691245366" sldId="465"/>
        </pc:sldMkLst>
      </pc:sldChg>
      <pc:sldChg chg="add">
        <pc:chgData name="Kate Piper (IMH)" userId="f69ee4e2-845b-4a1f-89c4-60fce9da139f" providerId="ADAL" clId="{17395748-84C1-4AB7-9F15-08E5B95BE0CE}" dt="2024-02-04T10:51:00.065" v="291"/>
        <pc:sldMkLst>
          <pc:docMk/>
          <pc:sldMk cId="318387647" sldId="466"/>
        </pc:sldMkLst>
      </pc:sldChg>
      <pc:sldChg chg="add">
        <pc:chgData name="Kate Piper (IMH)" userId="f69ee4e2-845b-4a1f-89c4-60fce9da139f" providerId="ADAL" clId="{17395748-84C1-4AB7-9F15-08E5B95BE0CE}" dt="2024-02-04T10:51:00.065" v="291"/>
        <pc:sldMkLst>
          <pc:docMk/>
          <pc:sldMk cId="4047954897" sldId="467"/>
        </pc:sldMkLst>
      </pc:sldChg>
      <pc:sldChg chg="add">
        <pc:chgData name="Kate Piper (IMH)" userId="f69ee4e2-845b-4a1f-89c4-60fce9da139f" providerId="ADAL" clId="{17395748-84C1-4AB7-9F15-08E5B95BE0CE}" dt="2024-02-04T10:51:00.065" v="291"/>
        <pc:sldMkLst>
          <pc:docMk/>
          <pc:sldMk cId="3911375077" sldId="468"/>
        </pc:sldMkLst>
      </pc:sldChg>
      <pc:sldChg chg="modSp add mod modClrScheme chgLayout">
        <pc:chgData name="Kate Piper (IMH)" userId="f69ee4e2-845b-4a1f-89c4-60fce9da139f" providerId="ADAL" clId="{17395748-84C1-4AB7-9F15-08E5B95BE0CE}" dt="2024-02-04T11:41:57.900" v="1185" actId="207"/>
        <pc:sldMkLst>
          <pc:docMk/>
          <pc:sldMk cId="3032297429" sldId="469"/>
        </pc:sldMkLst>
        <pc:spChg chg="mod ord">
          <ac:chgData name="Kate Piper (IMH)" userId="f69ee4e2-845b-4a1f-89c4-60fce9da139f" providerId="ADAL" clId="{17395748-84C1-4AB7-9F15-08E5B95BE0CE}" dt="2024-02-04T11:41:57.900" v="1185" actId="207"/>
          <ac:spMkLst>
            <pc:docMk/>
            <pc:sldMk cId="3032297429" sldId="469"/>
            <ac:spMk id="2" creationId="{276C9693-BC7C-9C39-730B-93EBBF99FD1F}"/>
          </ac:spMkLst>
        </pc:spChg>
        <pc:spChg chg="mod ord">
          <ac:chgData name="Kate Piper (IMH)" userId="f69ee4e2-845b-4a1f-89c4-60fce9da139f" providerId="ADAL" clId="{17395748-84C1-4AB7-9F15-08E5B95BE0CE}" dt="2024-02-04T11:41:49.552" v="1181" actId="1076"/>
          <ac:spMkLst>
            <pc:docMk/>
            <pc:sldMk cId="3032297429" sldId="469"/>
            <ac:spMk id="3" creationId="{AC09CBF0-BEAF-EC70-3576-10DEBBE1EE24}"/>
          </ac:spMkLst>
        </pc:spChg>
      </pc:sldChg>
      <pc:sldChg chg="modSp add mod">
        <pc:chgData name="Kate Piper (IMH)" userId="f69ee4e2-845b-4a1f-89c4-60fce9da139f" providerId="ADAL" clId="{17395748-84C1-4AB7-9F15-08E5B95BE0CE}" dt="2024-02-04T11:04:08.148" v="567" actId="20577"/>
        <pc:sldMkLst>
          <pc:docMk/>
          <pc:sldMk cId="1035805882" sldId="474"/>
        </pc:sldMkLst>
        <pc:spChg chg="mod">
          <ac:chgData name="Kate Piper (IMH)" userId="f69ee4e2-845b-4a1f-89c4-60fce9da139f" providerId="ADAL" clId="{17395748-84C1-4AB7-9F15-08E5B95BE0CE}" dt="2024-02-04T11:04:08.148" v="567" actId="20577"/>
          <ac:spMkLst>
            <pc:docMk/>
            <pc:sldMk cId="1035805882" sldId="474"/>
            <ac:spMk id="2" creationId="{F9B472A9-0476-614A-5272-0D9264B1C264}"/>
          </ac:spMkLst>
        </pc:spChg>
      </pc:sldChg>
      <pc:sldChg chg="add">
        <pc:chgData name="Kate Piper (IMH)" userId="f69ee4e2-845b-4a1f-89c4-60fce9da139f" providerId="ADAL" clId="{17395748-84C1-4AB7-9F15-08E5B95BE0CE}" dt="2024-02-04T10:51:00.065" v="291"/>
        <pc:sldMkLst>
          <pc:docMk/>
          <pc:sldMk cId="2885192926" sldId="475"/>
        </pc:sldMkLst>
      </pc:sldChg>
      <pc:sldChg chg="addSp modSp add mod ord modClrScheme modAnim chgLayout">
        <pc:chgData name="Kate Piper (IMH)" userId="f69ee4e2-845b-4a1f-89c4-60fce9da139f" providerId="ADAL" clId="{17395748-84C1-4AB7-9F15-08E5B95BE0CE}" dt="2024-02-04T10:56:19.470" v="435"/>
        <pc:sldMkLst>
          <pc:docMk/>
          <pc:sldMk cId="2772531693" sldId="476"/>
        </pc:sldMkLst>
        <pc:spChg chg="mod ord">
          <ac:chgData name="Kate Piper (IMH)" userId="f69ee4e2-845b-4a1f-89c4-60fce9da139f" providerId="ADAL" clId="{17395748-84C1-4AB7-9F15-08E5B95BE0CE}" dt="2024-02-04T10:51:44.338" v="292" actId="700"/>
          <ac:spMkLst>
            <pc:docMk/>
            <pc:sldMk cId="2772531693" sldId="476"/>
            <ac:spMk id="2" creationId="{1A2AA31E-7102-B200-3B44-868AA50A3F7E}"/>
          </ac:spMkLst>
        </pc:spChg>
        <pc:spChg chg="mod ord">
          <ac:chgData name="Kate Piper (IMH)" userId="f69ee4e2-845b-4a1f-89c4-60fce9da139f" providerId="ADAL" clId="{17395748-84C1-4AB7-9F15-08E5B95BE0CE}" dt="2024-02-04T10:51:44.480" v="293" actId="27636"/>
          <ac:spMkLst>
            <pc:docMk/>
            <pc:sldMk cId="2772531693" sldId="476"/>
            <ac:spMk id="3" creationId="{6F8574F3-6842-D713-C161-3FABE9E0A413}"/>
          </ac:spMkLst>
        </pc:spChg>
        <pc:spChg chg="mod ord">
          <ac:chgData name="Kate Piper (IMH)" userId="f69ee4e2-845b-4a1f-89c4-60fce9da139f" providerId="ADAL" clId="{17395748-84C1-4AB7-9F15-08E5B95BE0CE}" dt="2024-02-04T10:55:08.274" v="424" actId="15"/>
          <ac:spMkLst>
            <pc:docMk/>
            <pc:sldMk cId="2772531693" sldId="476"/>
            <ac:spMk id="4" creationId="{61F8252B-EC83-6012-782C-8B3DC9300033}"/>
          </ac:spMkLst>
        </pc:spChg>
        <pc:spChg chg="add mod">
          <ac:chgData name="Kate Piper (IMH)" userId="f69ee4e2-845b-4a1f-89c4-60fce9da139f" providerId="ADAL" clId="{17395748-84C1-4AB7-9F15-08E5B95BE0CE}" dt="2024-02-04T10:55:35.776" v="432" actId="207"/>
          <ac:spMkLst>
            <pc:docMk/>
            <pc:sldMk cId="2772531693" sldId="476"/>
            <ac:spMk id="7" creationId="{12CC7F21-0931-5B06-97D6-6AA53DCEF1F6}"/>
          </ac:spMkLst>
        </pc:spChg>
        <pc:picChg chg="mod">
          <ac:chgData name="Kate Piper (IMH)" userId="f69ee4e2-845b-4a1f-89c4-60fce9da139f" providerId="ADAL" clId="{17395748-84C1-4AB7-9F15-08E5B95BE0CE}" dt="2024-02-04T10:52:12.075" v="296" actId="14100"/>
          <ac:picMkLst>
            <pc:docMk/>
            <pc:sldMk cId="2772531693" sldId="476"/>
            <ac:picMk id="6" creationId="{C01C21CB-37CA-72F8-C76A-984BF0517E13}"/>
          </ac:picMkLst>
        </pc:picChg>
      </pc:sldChg>
      <pc:sldChg chg="addSp modSp add mod">
        <pc:chgData name="Kate Piper (IMH)" userId="f69ee4e2-845b-4a1f-89c4-60fce9da139f" providerId="ADAL" clId="{17395748-84C1-4AB7-9F15-08E5B95BE0CE}" dt="2024-02-04T11:23:28.048" v="1041" actId="1076"/>
        <pc:sldMkLst>
          <pc:docMk/>
          <pc:sldMk cId="2917313725" sldId="477"/>
        </pc:sldMkLst>
        <pc:spChg chg="mod">
          <ac:chgData name="Kate Piper (IMH)" userId="f69ee4e2-845b-4a1f-89c4-60fce9da139f" providerId="ADAL" clId="{17395748-84C1-4AB7-9F15-08E5B95BE0CE}" dt="2024-02-04T11:23:08.579" v="1037" actId="115"/>
          <ac:spMkLst>
            <pc:docMk/>
            <pc:sldMk cId="2917313725" sldId="477"/>
            <ac:spMk id="3" creationId="{AC09CBF0-BEAF-EC70-3576-10DEBBE1EE24}"/>
          </ac:spMkLst>
        </pc:spChg>
        <pc:picChg chg="add mod">
          <ac:chgData name="Kate Piper (IMH)" userId="f69ee4e2-845b-4a1f-89c4-60fce9da139f" providerId="ADAL" clId="{17395748-84C1-4AB7-9F15-08E5B95BE0CE}" dt="2024-02-04T11:23:28.048" v="1041" actId="1076"/>
          <ac:picMkLst>
            <pc:docMk/>
            <pc:sldMk cId="2917313725" sldId="477"/>
            <ac:picMk id="5" creationId="{8746FE53-2B50-ABEB-F72B-60614CB398E2}"/>
          </ac:picMkLst>
        </pc:picChg>
      </pc:sldChg>
      <pc:sldChg chg="addSp modSp add mod">
        <pc:chgData name="Kate Piper (IMH)" userId="f69ee4e2-845b-4a1f-89c4-60fce9da139f" providerId="ADAL" clId="{17395748-84C1-4AB7-9F15-08E5B95BE0CE}" dt="2024-02-04T10:57:56.735" v="551" actId="1076"/>
        <pc:sldMkLst>
          <pc:docMk/>
          <pc:sldMk cId="3605956757" sldId="478"/>
        </pc:sldMkLst>
        <pc:spChg chg="mod">
          <ac:chgData name="Kate Piper (IMH)" userId="f69ee4e2-845b-4a1f-89c4-60fce9da139f" providerId="ADAL" clId="{17395748-84C1-4AB7-9F15-08E5B95BE0CE}" dt="2024-02-04T10:56:30.650" v="439" actId="115"/>
          <ac:spMkLst>
            <pc:docMk/>
            <pc:sldMk cId="3605956757" sldId="478"/>
            <ac:spMk id="3" creationId="{E4087E2D-1FA5-BA63-5D6A-D0FC21355B15}"/>
          </ac:spMkLst>
        </pc:spChg>
        <pc:spChg chg="add mod">
          <ac:chgData name="Kate Piper (IMH)" userId="f69ee4e2-845b-4a1f-89c4-60fce9da139f" providerId="ADAL" clId="{17395748-84C1-4AB7-9F15-08E5B95BE0CE}" dt="2024-02-04T10:57:56.735" v="551" actId="1076"/>
          <ac:spMkLst>
            <pc:docMk/>
            <pc:sldMk cId="3605956757" sldId="478"/>
            <ac:spMk id="4" creationId="{45C57311-F368-844D-CCEB-1C92AB942174}"/>
          </ac:spMkLst>
        </pc:spChg>
      </pc:sldChg>
      <pc:sldChg chg="addSp modSp new mod">
        <pc:chgData name="Kate Piper (IMH)" userId="f69ee4e2-845b-4a1f-89c4-60fce9da139f" providerId="ADAL" clId="{17395748-84C1-4AB7-9F15-08E5B95BE0CE}" dt="2024-02-04T11:30:08.983" v="1143" actId="20577"/>
        <pc:sldMkLst>
          <pc:docMk/>
          <pc:sldMk cId="3929338410" sldId="479"/>
        </pc:sldMkLst>
        <pc:spChg chg="mod">
          <ac:chgData name="Kate Piper (IMH)" userId="f69ee4e2-845b-4a1f-89c4-60fce9da139f" providerId="ADAL" clId="{17395748-84C1-4AB7-9F15-08E5B95BE0CE}" dt="2024-02-04T11:12:44.523" v="702" actId="20577"/>
          <ac:spMkLst>
            <pc:docMk/>
            <pc:sldMk cId="3929338410" sldId="479"/>
            <ac:spMk id="2" creationId="{CA036219-4E9A-A206-3003-2EADC2595FAA}"/>
          </ac:spMkLst>
        </pc:spChg>
        <pc:spChg chg="mod">
          <ac:chgData name="Kate Piper (IMH)" userId="f69ee4e2-845b-4a1f-89c4-60fce9da139f" providerId="ADAL" clId="{17395748-84C1-4AB7-9F15-08E5B95BE0CE}" dt="2024-02-04T11:16:02.445" v="867" actId="14100"/>
          <ac:spMkLst>
            <pc:docMk/>
            <pc:sldMk cId="3929338410" sldId="479"/>
            <ac:spMk id="3" creationId="{FEE6811C-6378-AD46-D189-8E46B756043B}"/>
          </ac:spMkLst>
        </pc:spChg>
        <pc:spChg chg="add mod">
          <ac:chgData name="Kate Piper (IMH)" userId="f69ee4e2-845b-4a1f-89c4-60fce9da139f" providerId="ADAL" clId="{17395748-84C1-4AB7-9F15-08E5B95BE0CE}" dt="2024-02-04T11:14:09.503" v="779" actId="1035"/>
          <ac:spMkLst>
            <pc:docMk/>
            <pc:sldMk cId="3929338410" sldId="479"/>
            <ac:spMk id="4" creationId="{9118A55D-E858-A69B-B729-B8CB087E088D}"/>
          </ac:spMkLst>
        </pc:spChg>
        <pc:spChg chg="add mod">
          <ac:chgData name="Kate Piper (IMH)" userId="f69ee4e2-845b-4a1f-89c4-60fce9da139f" providerId="ADAL" clId="{17395748-84C1-4AB7-9F15-08E5B95BE0CE}" dt="2024-02-04T11:29:57.223" v="1136" actId="20577"/>
          <ac:spMkLst>
            <pc:docMk/>
            <pc:sldMk cId="3929338410" sldId="479"/>
            <ac:spMk id="5" creationId="{BD527FE7-463F-ABF7-3355-9FC99C71A262}"/>
          </ac:spMkLst>
        </pc:spChg>
        <pc:spChg chg="add mod">
          <ac:chgData name="Kate Piper (IMH)" userId="f69ee4e2-845b-4a1f-89c4-60fce9da139f" providerId="ADAL" clId="{17395748-84C1-4AB7-9F15-08E5B95BE0CE}" dt="2024-02-04T11:15:06.086" v="822" actId="1035"/>
          <ac:spMkLst>
            <pc:docMk/>
            <pc:sldMk cId="3929338410" sldId="479"/>
            <ac:spMk id="8" creationId="{27C77515-96C6-DAA1-20C1-9B94D28E9D01}"/>
          </ac:spMkLst>
        </pc:spChg>
        <pc:spChg chg="add mod">
          <ac:chgData name="Kate Piper (IMH)" userId="f69ee4e2-845b-4a1f-89c4-60fce9da139f" providerId="ADAL" clId="{17395748-84C1-4AB7-9F15-08E5B95BE0CE}" dt="2024-02-04T11:30:07.523" v="1142" actId="20577"/>
          <ac:spMkLst>
            <pc:docMk/>
            <pc:sldMk cId="3929338410" sldId="479"/>
            <ac:spMk id="9" creationId="{D64C5415-2C5C-9CB9-9D55-DFF3CD087BC1}"/>
          </ac:spMkLst>
        </pc:spChg>
        <pc:spChg chg="add mod">
          <ac:chgData name="Kate Piper (IMH)" userId="f69ee4e2-845b-4a1f-89c4-60fce9da139f" providerId="ADAL" clId="{17395748-84C1-4AB7-9F15-08E5B95BE0CE}" dt="2024-02-04T11:15:06.086" v="822" actId="1035"/>
          <ac:spMkLst>
            <pc:docMk/>
            <pc:sldMk cId="3929338410" sldId="479"/>
            <ac:spMk id="11" creationId="{90EEB9D3-15C7-17B4-0004-95268C6EBF67}"/>
          </ac:spMkLst>
        </pc:spChg>
        <pc:spChg chg="add mod">
          <ac:chgData name="Kate Piper (IMH)" userId="f69ee4e2-845b-4a1f-89c4-60fce9da139f" providerId="ADAL" clId="{17395748-84C1-4AB7-9F15-08E5B95BE0CE}" dt="2024-02-04T11:29:58.591" v="1137" actId="20577"/>
          <ac:spMkLst>
            <pc:docMk/>
            <pc:sldMk cId="3929338410" sldId="479"/>
            <ac:spMk id="13" creationId="{8E805513-4963-03CC-9442-16ED54B0040D}"/>
          </ac:spMkLst>
        </pc:spChg>
        <pc:spChg chg="add mod">
          <ac:chgData name="Kate Piper (IMH)" userId="f69ee4e2-845b-4a1f-89c4-60fce9da139f" providerId="ADAL" clId="{17395748-84C1-4AB7-9F15-08E5B95BE0CE}" dt="2024-02-04T11:30:08.983" v="1143" actId="20577"/>
          <ac:spMkLst>
            <pc:docMk/>
            <pc:sldMk cId="3929338410" sldId="479"/>
            <ac:spMk id="14" creationId="{9C9EDB5B-DB1F-780C-5A25-620F988A0F0B}"/>
          </ac:spMkLst>
        </pc:spChg>
        <pc:spChg chg="add mod">
          <ac:chgData name="Kate Piper (IMH)" userId="f69ee4e2-845b-4a1f-89c4-60fce9da139f" providerId="ADAL" clId="{17395748-84C1-4AB7-9F15-08E5B95BE0CE}" dt="2024-02-04T11:15:25.716" v="862" actId="1036"/>
          <ac:spMkLst>
            <pc:docMk/>
            <pc:sldMk cId="3929338410" sldId="479"/>
            <ac:spMk id="15" creationId="{1755953A-70E3-F940-A819-A22C806FE20B}"/>
          </ac:spMkLst>
        </pc:spChg>
        <pc:spChg chg="add mod">
          <ac:chgData name="Kate Piper (IMH)" userId="f69ee4e2-845b-4a1f-89c4-60fce9da139f" providerId="ADAL" clId="{17395748-84C1-4AB7-9F15-08E5B95BE0CE}" dt="2024-02-04T11:18:34.884" v="1005" actId="1036"/>
          <ac:spMkLst>
            <pc:docMk/>
            <pc:sldMk cId="3929338410" sldId="479"/>
            <ac:spMk id="18" creationId="{85B9EA5A-C2B5-0F55-2536-6000608CD8D0}"/>
          </ac:spMkLst>
        </pc:spChg>
        <pc:spChg chg="add mod">
          <ac:chgData name="Kate Piper (IMH)" userId="f69ee4e2-845b-4a1f-89c4-60fce9da139f" providerId="ADAL" clId="{17395748-84C1-4AB7-9F15-08E5B95BE0CE}" dt="2024-02-04T11:18:34.884" v="1005" actId="1036"/>
          <ac:spMkLst>
            <pc:docMk/>
            <pc:sldMk cId="3929338410" sldId="479"/>
            <ac:spMk id="19" creationId="{1268CE3F-7A91-E725-1BDF-892769DF3E8B}"/>
          </ac:spMkLst>
        </pc:spChg>
        <pc:spChg chg="add mod">
          <ac:chgData name="Kate Piper (IMH)" userId="f69ee4e2-845b-4a1f-89c4-60fce9da139f" providerId="ADAL" clId="{17395748-84C1-4AB7-9F15-08E5B95BE0CE}" dt="2024-02-04T11:30:04.065" v="1140" actId="20577"/>
          <ac:spMkLst>
            <pc:docMk/>
            <pc:sldMk cId="3929338410" sldId="479"/>
            <ac:spMk id="20" creationId="{8FC1D697-C581-2567-5DBB-28786C3EF611}"/>
          </ac:spMkLst>
        </pc:spChg>
        <pc:spChg chg="add mod">
          <ac:chgData name="Kate Piper (IMH)" userId="f69ee4e2-845b-4a1f-89c4-60fce9da139f" providerId="ADAL" clId="{17395748-84C1-4AB7-9F15-08E5B95BE0CE}" dt="2024-02-04T11:18:43.299" v="1029" actId="1038"/>
          <ac:spMkLst>
            <pc:docMk/>
            <pc:sldMk cId="3929338410" sldId="479"/>
            <ac:spMk id="22" creationId="{DC4E0171-02A1-A422-0EE4-4B4E5FB6734D}"/>
          </ac:spMkLst>
        </pc:spChg>
        <pc:spChg chg="add mod">
          <ac:chgData name="Kate Piper (IMH)" userId="f69ee4e2-845b-4a1f-89c4-60fce9da139f" providerId="ADAL" clId="{17395748-84C1-4AB7-9F15-08E5B95BE0CE}" dt="2024-02-04T11:30:00.117" v="1138" actId="20577"/>
          <ac:spMkLst>
            <pc:docMk/>
            <pc:sldMk cId="3929338410" sldId="479"/>
            <ac:spMk id="25" creationId="{6C6A1F9F-6DC5-3389-1DFF-28E9A51556D1}"/>
          </ac:spMkLst>
        </pc:spChg>
        <pc:spChg chg="add mod">
          <ac:chgData name="Kate Piper (IMH)" userId="f69ee4e2-845b-4a1f-89c4-60fce9da139f" providerId="ADAL" clId="{17395748-84C1-4AB7-9F15-08E5B95BE0CE}" dt="2024-02-04T11:30:05.450" v="1141" actId="20577"/>
          <ac:spMkLst>
            <pc:docMk/>
            <pc:sldMk cId="3929338410" sldId="479"/>
            <ac:spMk id="28" creationId="{004C3B35-D6E1-E357-D5D6-44E7EDCE9E65}"/>
          </ac:spMkLst>
        </pc:spChg>
        <pc:spChg chg="add mod">
          <ac:chgData name="Kate Piper (IMH)" userId="f69ee4e2-845b-4a1f-89c4-60fce9da139f" providerId="ADAL" clId="{17395748-84C1-4AB7-9F15-08E5B95BE0CE}" dt="2024-02-04T11:18:43.299" v="1029" actId="1038"/>
          <ac:spMkLst>
            <pc:docMk/>
            <pc:sldMk cId="3929338410" sldId="479"/>
            <ac:spMk id="29" creationId="{46164AFA-D630-DBE5-7757-64B26889D9E3}"/>
          </ac:spMkLst>
        </pc:spChg>
        <pc:spChg chg="add mod">
          <ac:chgData name="Kate Piper (IMH)" userId="f69ee4e2-845b-4a1f-89c4-60fce9da139f" providerId="ADAL" clId="{17395748-84C1-4AB7-9F15-08E5B95BE0CE}" dt="2024-02-04T11:30:02.649" v="1139" actId="20577"/>
          <ac:spMkLst>
            <pc:docMk/>
            <pc:sldMk cId="3929338410" sldId="479"/>
            <ac:spMk id="31" creationId="{9E654080-19A3-E31A-0598-6C601C684A15}"/>
          </ac:spMkLst>
        </pc:spChg>
        <pc:cxnChg chg="add mod">
          <ac:chgData name="Kate Piper (IMH)" userId="f69ee4e2-845b-4a1f-89c4-60fce9da139f" providerId="ADAL" clId="{17395748-84C1-4AB7-9F15-08E5B95BE0CE}" dt="2024-02-04T11:14:09.503" v="779" actId="1035"/>
          <ac:cxnSpMkLst>
            <pc:docMk/>
            <pc:sldMk cId="3929338410" sldId="479"/>
            <ac:cxnSpMk id="7" creationId="{260B3ADF-5AC2-58E1-51A3-1EA0A1C9B40B}"/>
          </ac:cxnSpMkLst>
        </pc:cxnChg>
        <pc:cxnChg chg="add mod">
          <ac:chgData name="Kate Piper (IMH)" userId="f69ee4e2-845b-4a1f-89c4-60fce9da139f" providerId="ADAL" clId="{17395748-84C1-4AB7-9F15-08E5B95BE0CE}" dt="2024-02-04T11:15:06.086" v="822" actId="1035"/>
          <ac:cxnSpMkLst>
            <pc:docMk/>
            <pc:sldMk cId="3929338410" sldId="479"/>
            <ac:cxnSpMk id="10" creationId="{2EF6A069-65F2-C895-734F-E75B1F6693E5}"/>
          </ac:cxnSpMkLst>
        </pc:cxnChg>
        <pc:cxnChg chg="add mod">
          <ac:chgData name="Kate Piper (IMH)" userId="f69ee4e2-845b-4a1f-89c4-60fce9da139f" providerId="ADAL" clId="{17395748-84C1-4AB7-9F15-08E5B95BE0CE}" dt="2024-02-04T11:15:06.086" v="822" actId="1035"/>
          <ac:cxnSpMkLst>
            <pc:docMk/>
            <pc:sldMk cId="3929338410" sldId="479"/>
            <ac:cxnSpMk id="12" creationId="{86D678B8-3403-6779-C595-97CF9B42FBD5}"/>
          </ac:cxnSpMkLst>
        </pc:cxnChg>
        <pc:cxnChg chg="add mod">
          <ac:chgData name="Kate Piper (IMH)" userId="f69ee4e2-845b-4a1f-89c4-60fce9da139f" providerId="ADAL" clId="{17395748-84C1-4AB7-9F15-08E5B95BE0CE}" dt="2024-02-04T11:15:34.638" v="865" actId="14100"/>
          <ac:cxnSpMkLst>
            <pc:docMk/>
            <pc:sldMk cId="3929338410" sldId="479"/>
            <ac:cxnSpMk id="16" creationId="{2C83414B-B8E9-4F88-AD26-BFEEF4810B68}"/>
          </ac:cxnSpMkLst>
        </pc:cxnChg>
        <pc:cxnChg chg="add mod">
          <ac:chgData name="Kate Piper (IMH)" userId="f69ee4e2-845b-4a1f-89c4-60fce9da139f" providerId="ADAL" clId="{17395748-84C1-4AB7-9F15-08E5B95BE0CE}" dt="2024-02-04T11:18:34.884" v="1005" actId="1036"/>
          <ac:cxnSpMkLst>
            <pc:docMk/>
            <pc:sldMk cId="3929338410" sldId="479"/>
            <ac:cxnSpMk id="21" creationId="{829A7276-FC73-E30D-36D8-AA07E23B0D26}"/>
          </ac:cxnSpMkLst>
        </pc:cxnChg>
        <pc:cxnChg chg="add mod">
          <ac:chgData name="Kate Piper (IMH)" userId="f69ee4e2-845b-4a1f-89c4-60fce9da139f" providerId="ADAL" clId="{17395748-84C1-4AB7-9F15-08E5B95BE0CE}" dt="2024-02-04T11:18:34.884" v="1005" actId="1036"/>
          <ac:cxnSpMkLst>
            <pc:docMk/>
            <pc:sldMk cId="3929338410" sldId="479"/>
            <ac:cxnSpMk id="23" creationId="{4FD196BF-7AA8-257B-FD40-FEA5604D4193}"/>
          </ac:cxnSpMkLst>
        </pc:cxnChg>
        <pc:cxnChg chg="add mod">
          <ac:chgData name="Kate Piper (IMH)" userId="f69ee4e2-845b-4a1f-89c4-60fce9da139f" providerId="ADAL" clId="{17395748-84C1-4AB7-9F15-08E5B95BE0CE}" dt="2024-02-04T11:18:34.884" v="1005" actId="1036"/>
          <ac:cxnSpMkLst>
            <pc:docMk/>
            <pc:sldMk cId="3929338410" sldId="479"/>
            <ac:cxnSpMk id="27" creationId="{26695275-6E5D-8E13-A7C3-FCCEF968588E}"/>
          </ac:cxnSpMkLst>
        </pc:cxnChg>
        <pc:cxnChg chg="add mod">
          <ac:chgData name="Kate Piper (IMH)" userId="f69ee4e2-845b-4a1f-89c4-60fce9da139f" providerId="ADAL" clId="{17395748-84C1-4AB7-9F15-08E5B95BE0CE}" dt="2024-02-04T11:18:34.884" v="1005" actId="1036"/>
          <ac:cxnSpMkLst>
            <pc:docMk/>
            <pc:sldMk cId="3929338410" sldId="479"/>
            <ac:cxnSpMk id="30" creationId="{C9C818D9-695F-F4B9-F905-F1D42CA32EA2}"/>
          </ac:cxnSpMkLst>
        </pc:cxnChg>
        <pc:cxnChg chg="add mod">
          <ac:chgData name="Kate Piper (IMH)" userId="f69ee4e2-845b-4a1f-89c4-60fce9da139f" providerId="ADAL" clId="{17395748-84C1-4AB7-9F15-08E5B95BE0CE}" dt="2024-02-04T11:18:34.884" v="1005" actId="1036"/>
          <ac:cxnSpMkLst>
            <pc:docMk/>
            <pc:sldMk cId="3929338410" sldId="479"/>
            <ac:cxnSpMk id="32" creationId="{4492BF44-48D6-34B6-B9E2-13B143C9008E}"/>
          </ac:cxnSpMkLst>
        </pc:cxnChg>
        <pc:cxnChg chg="add mod">
          <ac:chgData name="Kate Piper (IMH)" userId="f69ee4e2-845b-4a1f-89c4-60fce9da139f" providerId="ADAL" clId="{17395748-84C1-4AB7-9F15-08E5B95BE0CE}" dt="2024-02-04T11:19:21.051" v="1032" actId="14100"/>
          <ac:cxnSpMkLst>
            <pc:docMk/>
            <pc:sldMk cId="3929338410" sldId="479"/>
            <ac:cxnSpMk id="35" creationId="{D1947E19-2DC4-1931-65F7-710EF89C84D4}"/>
          </ac:cxnSpMkLst>
        </pc:cxnChg>
        <pc:cxnChg chg="add mod">
          <ac:chgData name="Kate Piper (IMH)" userId="f69ee4e2-845b-4a1f-89c4-60fce9da139f" providerId="ADAL" clId="{17395748-84C1-4AB7-9F15-08E5B95BE0CE}" dt="2024-02-04T11:19:31.097" v="1035" actId="14100"/>
          <ac:cxnSpMkLst>
            <pc:docMk/>
            <pc:sldMk cId="3929338410" sldId="479"/>
            <ac:cxnSpMk id="37" creationId="{2E3C6E1E-45AE-9419-3D55-67A8DFB8DCED}"/>
          </ac:cxnSpMkLst>
        </pc:cxnChg>
      </pc:sldChg>
      <pc:sldChg chg="addSp modSp add mod ord modAnim">
        <pc:chgData name="Kate Piper (IMH)" userId="f69ee4e2-845b-4a1f-89c4-60fce9da139f" providerId="ADAL" clId="{17395748-84C1-4AB7-9F15-08E5B95BE0CE}" dt="2024-02-04T11:13:23.153" v="722"/>
        <pc:sldMkLst>
          <pc:docMk/>
          <pc:sldMk cId="2476489545" sldId="480"/>
        </pc:sldMkLst>
        <pc:spChg chg="add mod">
          <ac:chgData name="Kate Piper (IMH)" userId="f69ee4e2-845b-4a1f-89c4-60fce9da139f" providerId="ADAL" clId="{17395748-84C1-4AB7-9F15-08E5B95BE0CE}" dt="2024-02-04T11:13:18.094" v="721" actId="1076"/>
          <ac:spMkLst>
            <pc:docMk/>
            <pc:sldMk cId="2476489545" sldId="480"/>
            <ac:spMk id="6" creationId="{73E7A0D8-90B1-0209-0A9C-CCF987A87BEE}"/>
          </ac:spMkLst>
        </pc:spChg>
        <pc:spChg chg="mod">
          <ac:chgData name="Kate Piper (IMH)" userId="f69ee4e2-845b-4a1f-89c4-60fce9da139f" providerId="ADAL" clId="{17395748-84C1-4AB7-9F15-08E5B95BE0CE}" dt="2024-02-04T11:12:21.981" v="690" actId="20577"/>
          <ac:spMkLst>
            <pc:docMk/>
            <pc:sldMk cId="2476489545" sldId="480"/>
            <ac:spMk id="9" creationId="{B9A97F78-DB1D-19C8-6411-4254BA370596}"/>
          </ac:spMkLst>
        </pc:spChg>
        <pc:spChg chg="mod">
          <ac:chgData name="Kate Piper (IMH)" userId="f69ee4e2-845b-4a1f-89c4-60fce9da139f" providerId="ADAL" clId="{17395748-84C1-4AB7-9F15-08E5B95BE0CE}" dt="2024-02-04T11:12:19.248" v="689" actId="20577"/>
          <ac:spMkLst>
            <pc:docMk/>
            <pc:sldMk cId="2476489545" sldId="480"/>
            <ac:spMk id="11" creationId="{6150CB15-2A89-D688-4B88-780177B075CE}"/>
          </ac:spMkLst>
        </pc:spChg>
      </pc:sldChg>
      <pc:sldChg chg="addSp delSp modSp add mod">
        <pc:chgData name="Kate Piper (IMH)" userId="f69ee4e2-845b-4a1f-89c4-60fce9da139f" providerId="ADAL" clId="{17395748-84C1-4AB7-9F15-08E5B95BE0CE}" dt="2024-02-04T11:29:37.514" v="1135" actId="478"/>
        <pc:sldMkLst>
          <pc:docMk/>
          <pc:sldMk cId="4059079654" sldId="481"/>
        </pc:sldMkLst>
        <pc:spChg chg="mod">
          <ac:chgData name="Kate Piper (IMH)" userId="f69ee4e2-845b-4a1f-89c4-60fce9da139f" providerId="ADAL" clId="{17395748-84C1-4AB7-9F15-08E5B95BE0CE}" dt="2024-02-04T11:28:05.832" v="1098" actId="20577"/>
          <ac:spMkLst>
            <pc:docMk/>
            <pc:sldMk cId="4059079654" sldId="481"/>
            <ac:spMk id="2" creationId="{2ADEE104-22A7-C075-D7D9-209F5322E120}"/>
          </ac:spMkLst>
        </pc:spChg>
        <pc:spChg chg="mod">
          <ac:chgData name="Kate Piper (IMH)" userId="f69ee4e2-845b-4a1f-89c4-60fce9da139f" providerId="ADAL" clId="{17395748-84C1-4AB7-9F15-08E5B95BE0CE}" dt="2024-02-04T11:29:30.711" v="1134" actId="20577"/>
          <ac:spMkLst>
            <pc:docMk/>
            <pc:sldMk cId="4059079654" sldId="481"/>
            <ac:spMk id="3" creationId="{0660275A-7BFF-FDA9-0CE3-8A2324992F33}"/>
          </ac:spMkLst>
        </pc:spChg>
        <pc:spChg chg="mod">
          <ac:chgData name="Kate Piper (IMH)" userId="f69ee4e2-845b-4a1f-89c4-60fce9da139f" providerId="ADAL" clId="{17395748-84C1-4AB7-9F15-08E5B95BE0CE}" dt="2024-02-04T11:29:01.088" v="1126" actId="1076"/>
          <ac:spMkLst>
            <pc:docMk/>
            <pc:sldMk cId="4059079654" sldId="481"/>
            <ac:spMk id="4" creationId="{5302B0C5-B73A-D82F-573E-6F2199B54A8D}"/>
          </ac:spMkLst>
        </pc:spChg>
        <pc:spChg chg="mod">
          <ac:chgData name="Kate Piper (IMH)" userId="f69ee4e2-845b-4a1f-89c4-60fce9da139f" providerId="ADAL" clId="{17395748-84C1-4AB7-9F15-08E5B95BE0CE}" dt="2024-02-04T11:28:44.672" v="1122" actId="1076"/>
          <ac:spMkLst>
            <pc:docMk/>
            <pc:sldMk cId="4059079654" sldId="481"/>
            <ac:spMk id="5" creationId="{E1F248B9-816D-9FD8-A347-3601A3027FE9}"/>
          </ac:spMkLst>
        </pc:spChg>
        <pc:spChg chg="add mod">
          <ac:chgData name="Kate Piper (IMH)" userId="f69ee4e2-845b-4a1f-89c4-60fce9da139f" providerId="ADAL" clId="{17395748-84C1-4AB7-9F15-08E5B95BE0CE}" dt="2024-02-04T11:28:53.805" v="1125" actId="1076"/>
          <ac:spMkLst>
            <pc:docMk/>
            <pc:sldMk cId="4059079654" sldId="481"/>
            <ac:spMk id="6" creationId="{D4A2F597-F825-E332-E1DC-6A401819BA1E}"/>
          </ac:spMkLst>
        </pc:spChg>
        <pc:spChg chg="del">
          <ac:chgData name="Kate Piper (IMH)" userId="f69ee4e2-845b-4a1f-89c4-60fce9da139f" providerId="ADAL" clId="{17395748-84C1-4AB7-9F15-08E5B95BE0CE}" dt="2024-02-04T11:29:37.514" v="1135" actId="478"/>
          <ac:spMkLst>
            <pc:docMk/>
            <pc:sldMk cId="4059079654" sldId="481"/>
            <ac:spMk id="8" creationId="{A5551659-42B2-5C24-2B02-2C119642E44D}"/>
          </ac:spMkLst>
        </pc:spChg>
        <pc:spChg chg="del">
          <ac:chgData name="Kate Piper (IMH)" userId="f69ee4e2-845b-4a1f-89c4-60fce9da139f" providerId="ADAL" clId="{17395748-84C1-4AB7-9F15-08E5B95BE0CE}" dt="2024-02-04T11:29:37.514" v="1135" actId="478"/>
          <ac:spMkLst>
            <pc:docMk/>
            <pc:sldMk cId="4059079654" sldId="481"/>
            <ac:spMk id="9" creationId="{495EED73-3847-547F-371F-863CF8881399}"/>
          </ac:spMkLst>
        </pc:spChg>
        <pc:spChg chg="del">
          <ac:chgData name="Kate Piper (IMH)" userId="f69ee4e2-845b-4a1f-89c4-60fce9da139f" providerId="ADAL" clId="{17395748-84C1-4AB7-9F15-08E5B95BE0CE}" dt="2024-02-04T11:29:37.514" v="1135" actId="478"/>
          <ac:spMkLst>
            <pc:docMk/>
            <pc:sldMk cId="4059079654" sldId="481"/>
            <ac:spMk id="11" creationId="{154E33A0-2DEB-4570-A5AB-D6B3E5C2ACB6}"/>
          </ac:spMkLst>
        </pc:spChg>
        <pc:spChg chg="mod">
          <ac:chgData name="Kate Piper (IMH)" userId="f69ee4e2-845b-4a1f-89c4-60fce9da139f" providerId="ADAL" clId="{17395748-84C1-4AB7-9F15-08E5B95BE0CE}" dt="2024-02-04T11:28:48.132" v="1123" actId="1076"/>
          <ac:spMkLst>
            <pc:docMk/>
            <pc:sldMk cId="4059079654" sldId="481"/>
            <ac:spMk id="13" creationId="{A398D82C-3CA4-CEF3-75DE-004472631C90}"/>
          </ac:spMkLst>
        </pc:spChg>
        <pc:spChg chg="del">
          <ac:chgData name="Kate Piper (IMH)" userId="f69ee4e2-845b-4a1f-89c4-60fce9da139f" providerId="ADAL" clId="{17395748-84C1-4AB7-9F15-08E5B95BE0CE}" dt="2024-02-04T11:29:37.514" v="1135" actId="478"/>
          <ac:spMkLst>
            <pc:docMk/>
            <pc:sldMk cId="4059079654" sldId="481"/>
            <ac:spMk id="14" creationId="{11EFB65B-9FF5-F350-521B-A265D3D8634C}"/>
          </ac:spMkLst>
        </pc:spChg>
        <pc:spChg chg="del">
          <ac:chgData name="Kate Piper (IMH)" userId="f69ee4e2-845b-4a1f-89c4-60fce9da139f" providerId="ADAL" clId="{17395748-84C1-4AB7-9F15-08E5B95BE0CE}" dt="2024-02-04T11:29:37.514" v="1135" actId="478"/>
          <ac:spMkLst>
            <pc:docMk/>
            <pc:sldMk cId="4059079654" sldId="481"/>
            <ac:spMk id="15" creationId="{7DB9EA58-58DB-BDB0-7625-20D878677566}"/>
          </ac:spMkLst>
        </pc:spChg>
        <pc:spChg chg="add mod">
          <ac:chgData name="Kate Piper (IMH)" userId="f69ee4e2-845b-4a1f-89c4-60fce9da139f" providerId="ADAL" clId="{17395748-84C1-4AB7-9F15-08E5B95BE0CE}" dt="2024-02-04T11:29:11.939" v="1129" actId="1076"/>
          <ac:spMkLst>
            <pc:docMk/>
            <pc:sldMk cId="4059079654" sldId="481"/>
            <ac:spMk id="17" creationId="{EADE218B-EE24-6D1A-F022-9027E11BAF7C}"/>
          </ac:spMkLst>
        </pc:spChg>
        <pc:spChg chg="del">
          <ac:chgData name="Kate Piper (IMH)" userId="f69ee4e2-845b-4a1f-89c4-60fce9da139f" providerId="ADAL" clId="{17395748-84C1-4AB7-9F15-08E5B95BE0CE}" dt="2024-02-04T11:28:22.361" v="1117" actId="478"/>
          <ac:spMkLst>
            <pc:docMk/>
            <pc:sldMk cId="4059079654" sldId="481"/>
            <ac:spMk id="18" creationId="{CC830CF3-FB48-E118-DA06-338FDB3E3D88}"/>
          </ac:spMkLst>
        </pc:spChg>
        <pc:spChg chg="del">
          <ac:chgData name="Kate Piper (IMH)" userId="f69ee4e2-845b-4a1f-89c4-60fce9da139f" providerId="ADAL" clId="{17395748-84C1-4AB7-9F15-08E5B95BE0CE}" dt="2024-02-04T11:28:37.007" v="1119" actId="478"/>
          <ac:spMkLst>
            <pc:docMk/>
            <pc:sldMk cId="4059079654" sldId="481"/>
            <ac:spMk id="19" creationId="{6A727754-BCF6-D490-C2C2-4FA452DA2FB3}"/>
          </ac:spMkLst>
        </pc:spChg>
        <pc:spChg chg="del">
          <ac:chgData name="Kate Piper (IMH)" userId="f69ee4e2-845b-4a1f-89c4-60fce9da139f" providerId="ADAL" clId="{17395748-84C1-4AB7-9F15-08E5B95BE0CE}" dt="2024-02-04T11:28:37.007" v="1119" actId="478"/>
          <ac:spMkLst>
            <pc:docMk/>
            <pc:sldMk cId="4059079654" sldId="481"/>
            <ac:spMk id="20" creationId="{FC03FAC4-346C-5DB3-60F0-297891F06D02}"/>
          </ac:spMkLst>
        </pc:spChg>
        <pc:spChg chg="del">
          <ac:chgData name="Kate Piper (IMH)" userId="f69ee4e2-845b-4a1f-89c4-60fce9da139f" providerId="ADAL" clId="{17395748-84C1-4AB7-9F15-08E5B95BE0CE}" dt="2024-02-04T11:28:37.007" v="1119" actId="478"/>
          <ac:spMkLst>
            <pc:docMk/>
            <pc:sldMk cId="4059079654" sldId="481"/>
            <ac:spMk id="22" creationId="{E487DD0E-36BA-40C0-2C3E-29E3C0849CB3}"/>
          </ac:spMkLst>
        </pc:spChg>
        <pc:spChg chg="add mod">
          <ac:chgData name="Kate Piper (IMH)" userId="f69ee4e2-845b-4a1f-89c4-60fce9da139f" providerId="ADAL" clId="{17395748-84C1-4AB7-9F15-08E5B95BE0CE}" dt="2024-02-04T11:29:18.375" v="1131" actId="1076"/>
          <ac:spMkLst>
            <pc:docMk/>
            <pc:sldMk cId="4059079654" sldId="481"/>
            <ac:spMk id="24" creationId="{E01C4859-482D-AABE-FEC9-191AAAE126D4}"/>
          </ac:spMkLst>
        </pc:spChg>
        <pc:spChg chg="del">
          <ac:chgData name="Kate Piper (IMH)" userId="f69ee4e2-845b-4a1f-89c4-60fce9da139f" providerId="ADAL" clId="{17395748-84C1-4AB7-9F15-08E5B95BE0CE}" dt="2024-02-04T11:28:37.007" v="1119" actId="478"/>
          <ac:spMkLst>
            <pc:docMk/>
            <pc:sldMk cId="4059079654" sldId="481"/>
            <ac:spMk id="25" creationId="{FD297DFE-8856-7B0B-D5FE-0E7B273252C4}"/>
          </ac:spMkLst>
        </pc:spChg>
        <pc:spChg chg="add mod">
          <ac:chgData name="Kate Piper (IMH)" userId="f69ee4e2-845b-4a1f-89c4-60fce9da139f" providerId="ADAL" clId="{17395748-84C1-4AB7-9F15-08E5B95BE0CE}" dt="2024-02-04T11:29:22.511" v="1133" actId="1076"/>
          <ac:spMkLst>
            <pc:docMk/>
            <pc:sldMk cId="4059079654" sldId="481"/>
            <ac:spMk id="26" creationId="{0A2FF106-BE8F-5AC0-328D-156DEB59585E}"/>
          </ac:spMkLst>
        </pc:spChg>
        <pc:spChg chg="del">
          <ac:chgData name="Kate Piper (IMH)" userId="f69ee4e2-845b-4a1f-89c4-60fce9da139f" providerId="ADAL" clId="{17395748-84C1-4AB7-9F15-08E5B95BE0CE}" dt="2024-02-04T11:28:37.007" v="1119" actId="478"/>
          <ac:spMkLst>
            <pc:docMk/>
            <pc:sldMk cId="4059079654" sldId="481"/>
            <ac:spMk id="28" creationId="{2852467B-4062-FDDB-804F-51C509A0588A}"/>
          </ac:spMkLst>
        </pc:spChg>
        <pc:spChg chg="del">
          <ac:chgData name="Kate Piper (IMH)" userId="f69ee4e2-845b-4a1f-89c4-60fce9da139f" providerId="ADAL" clId="{17395748-84C1-4AB7-9F15-08E5B95BE0CE}" dt="2024-02-04T11:28:37.007" v="1119" actId="478"/>
          <ac:spMkLst>
            <pc:docMk/>
            <pc:sldMk cId="4059079654" sldId="481"/>
            <ac:spMk id="29" creationId="{93BB5A96-4D11-8A2D-B942-9A1C8403A5EE}"/>
          </ac:spMkLst>
        </pc:spChg>
        <pc:spChg chg="del">
          <ac:chgData name="Kate Piper (IMH)" userId="f69ee4e2-845b-4a1f-89c4-60fce9da139f" providerId="ADAL" clId="{17395748-84C1-4AB7-9F15-08E5B95BE0CE}" dt="2024-02-04T11:28:37.007" v="1119" actId="478"/>
          <ac:spMkLst>
            <pc:docMk/>
            <pc:sldMk cId="4059079654" sldId="481"/>
            <ac:spMk id="31" creationId="{9252DA0A-A290-33F2-F19A-6EF9EE1BCB07}"/>
          </ac:spMkLst>
        </pc:spChg>
        <pc:cxnChg chg="del mod">
          <ac:chgData name="Kate Piper (IMH)" userId="f69ee4e2-845b-4a1f-89c4-60fce9da139f" providerId="ADAL" clId="{17395748-84C1-4AB7-9F15-08E5B95BE0CE}" dt="2024-02-04T11:29:03.823" v="1127" actId="478"/>
          <ac:cxnSpMkLst>
            <pc:docMk/>
            <pc:sldMk cId="4059079654" sldId="481"/>
            <ac:cxnSpMk id="7" creationId="{69B56EBB-1360-D230-8044-82C21387D5BB}"/>
          </ac:cxnSpMkLst>
        </pc:cxnChg>
        <pc:cxnChg chg="del">
          <ac:chgData name="Kate Piper (IMH)" userId="f69ee4e2-845b-4a1f-89c4-60fce9da139f" providerId="ADAL" clId="{17395748-84C1-4AB7-9F15-08E5B95BE0CE}" dt="2024-02-04T11:29:37.514" v="1135" actId="478"/>
          <ac:cxnSpMkLst>
            <pc:docMk/>
            <pc:sldMk cId="4059079654" sldId="481"/>
            <ac:cxnSpMk id="10" creationId="{A4CDC87F-71CA-239A-149E-DF853F537944}"/>
          </ac:cxnSpMkLst>
        </pc:cxnChg>
        <pc:cxnChg chg="del">
          <ac:chgData name="Kate Piper (IMH)" userId="f69ee4e2-845b-4a1f-89c4-60fce9da139f" providerId="ADAL" clId="{17395748-84C1-4AB7-9F15-08E5B95BE0CE}" dt="2024-02-04T11:29:37.514" v="1135" actId="478"/>
          <ac:cxnSpMkLst>
            <pc:docMk/>
            <pc:sldMk cId="4059079654" sldId="481"/>
            <ac:cxnSpMk id="12" creationId="{CA98C32D-8FCB-D2CD-2B5D-7ADD70B5A9D6}"/>
          </ac:cxnSpMkLst>
        </pc:cxnChg>
        <pc:cxnChg chg="del">
          <ac:chgData name="Kate Piper (IMH)" userId="f69ee4e2-845b-4a1f-89c4-60fce9da139f" providerId="ADAL" clId="{17395748-84C1-4AB7-9F15-08E5B95BE0CE}" dt="2024-02-04T11:29:37.514" v="1135" actId="478"/>
          <ac:cxnSpMkLst>
            <pc:docMk/>
            <pc:sldMk cId="4059079654" sldId="481"/>
            <ac:cxnSpMk id="16" creationId="{79332BE4-BCA5-1F50-C6CE-1FF1FE3CD85C}"/>
          </ac:cxnSpMkLst>
        </pc:cxnChg>
        <pc:cxnChg chg="del">
          <ac:chgData name="Kate Piper (IMH)" userId="f69ee4e2-845b-4a1f-89c4-60fce9da139f" providerId="ADAL" clId="{17395748-84C1-4AB7-9F15-08E5B95BE0CE}" dt="2024-02-04T11:28:37.007" v="1119" actId="478"/>
          <ac:cxnSpMkLst>
            <pc:docMk/>
            <pc:sldMk cId="4059079654" sldId="481"/>
            <ac:cxnSpMk id="21" creationId="{5ADDB090-BB3A-6F16-299E-F69440C9DDB1}"/>
          </ac:cxnSpMkLst>
        </pc:cxnChg>
        <pc:cxnChg chg="del">
          <ac:chgData name="Kate Piper (IMH)" userId="f69ee4e2-845b-4a1f-89c4-60fce9da139f" providerId="ADAL" clId="{17395748-84C1-4AB7-9F15-08E5B95BE0CE}" dt="2024-02-04T11:28:37.007" v="1119" actId="478"/>
          <ac:cxnSpMkLst>
            <pc:docMk/>
            <pc:sldMk cId="4059079654" sldId="481"/>
            <ac:cxnSpMk id="23" creationId="{1536E3A0-764C-50A3-8058-32DD39918E78}"/>
          </ac:cxnSpMkLst>
        </pc:cxnChg>
        <pc:cxnChg chg="del">
          <ac:chgData name="Kate Piper (IMH)" userId="f69ee4e2-845b-4a1f-89c4-60fce9da139f" providerId="ADAL" clId="{17395748-84C1-4AB7-9F15-08E5B95BE0CE}" dt="2024-02-04T11:28:37.007" v="1119" actId="478"/>
          <ac:cxnSpMkLst>
            <pc:docMk/>
            <pc:sldMk cId="4059079654" sldId="481"/>
            <ac:cxnSpMk id="27" creationId="{494A257B-C79B-E511-188E-6A36EDE09C91}"/>
          </ac:cxnSpMkLst>
        </pc:cxnChg>
        <pc:cxnChg chg="del">
          <ac:chgData name="Kate Piper (IMH)" userId="f69ee4e2-845b-4a1f-89c4-60fce9da139f" providerId="ADAL" clId="{17395748-84C1-4AB7-9F15-08E5B95BE0CE}" dt="2024-02-04T11:28:37.007" v="1119" actId="478"/>
          <ac:cxnSpMkLst>
            <pc:docMk/>
            <pc:sldMk cId="4059079654" sldId="481"/>
            <ac:cxnSpMk id="30" creationId="{E0A6B83E-A2CA-25A2-2E22-BE95982F5FCC}"/>
          </ac:cxnSpMkLst>
        </pc:cxnChg>
        <pc:cxnChg chg="del">
          <ac:chgData name="Kate Piper (IMH)" userId="f69ee4e2-845b-4a1f-89c4-60fce9da139f" providerId="ADAL" clId="{17395748-84C1-4AB7-9F15-08E5B95BE0CE}" dt="2024-02-04T11:28:37.007" v="1119" actId="478"/>
          <ac:cxnSpMkLst>
            <pc:docMk/>
            <pc:sldMk cId="4059079654" sldId="481"/>
            <ac:cxnSpMk id="32" creationId="{C2C8A34C-5CF9-E1FE-13F7-F45111282E35}"/>
          </ac:cxnSpMkLst>
        </pc:cxnChg>
        <pc:cxnChg chg="del">
          <ac:chgData name="Kate Piper (IMH)" userId="f69ee4e2-845b-4a1f-89c4-60fce9da139f" providerId="ADAL" clId="{17395748-84C1-4AB7-9F15-08E5B95BE0CE}" dt="2024-02-04T11:28:28.594" v="1118" actId="478"/>
          <ac:cxnSpMkLst>
            <pc:docMk/>
            <pc:sldMk cId="4059079654" sldId="481"/>
            <ac:cxnSpMk id="35" creationId="{370B92EF-7F82-911C-6314-E0126F5CB520}"/>
          </ac:cxnSpMkLst>
        </pc:cxnChg>
        <pc:cxnChg chg="del">
          <ac:chgData name="Kate Piper (IMH)" userId="f69ee4e2-845b-4a1f-89c4-60fce9da139f" providerId="ADAL" clId="{17395748-84C1-4AB7-9F15-08E5B95BE0CE}" dt="2024-02-04T11:28:28.594" v="1118" actId="478"/>
          <ac:cxnSpMkLst>
            <pc:docMk/>
            <pc:sldMk cId="4059079654" sldId="481"/>
            <ac:cxnSpMk id="37" creationId="{6D8B7258-D1CE-8938-C50B-B338C19109E5}"/>
          </ac:cxnSpMkLst>
        </pc:cxnChg>
      </pc:sldChg>
      <pc:sldChg chg="addSp modSp add del mod">
        <pc:chgData name="Kate Piper (IMH)" userId="f69ee4e2-845b-4a1f-89c4-60fce9da139f" providerId="ADAL" clId="{17395748-84C1-4AB7-9F15-08E5B95BE0CE}" dt="2024-02-04T11:38:40.862" v="1156" actId="47"/>
        <pc:sldMkLst>
          <pc:docMk/>
          <pc:sldMk cId="78275538" sldId="482"/>
        </pc:sldMkLst>
        <pc:spChg chg="mod">
          <ac:chgData name="Kate Piper (IMH)" userId="f69ee4e2-845b-4a1f-89c4-60fce9da139f" providerId="ADAL" clId="{17395748-84C1-4AB7-9F15-08E5B95BE0CE}" dt="2024-02-04T11:31:46.120" v="1149" actId="115"/>
          <ac:spMkLst>
            <pc:docMk/>
            <pc:sldMk cId="78275538" sldId="482"/>
            <ac:spMk id="3" creationId="{25ABE170-3429-8B39-A97A-A15BE44FFA40}"/>
          </ac:spMkLst>
        </pc:spChg>
        <pc:spChg chg="add mod">
          <ac:chgData name="Kate Piper (IMH)" userId="f69ee4e2-845b-4a1f-89c4-60fce9da139f" providerId="ADAL" clId="{17395748-84C1-4AB7-9F15-08E5B95BE0CE}" dt="2024-02-04T11:32:07.236" v="1152" actId="14100"/>
          <ac:spMkLst>
            <pc:docMk/>
            <pc:sldMk cId="78275538" sldId="482"/>
            <ac:spMk id="4" creationId="{0BFD38D9-0422-0294-8515-89EB0D269C70}"/>
          </ac:spMkLst>
        </pc:spChg>
      </pc:sldChg>
      <pc:sldChg chg="addSp modSp new mod">
        <pc:chgData name="Kate Piper (IMH)" userId="f69ee4e2-845b-4a1f-89c4-60fce9da139f" providerId="ADAL" clId="{17395748-84C1-4AB7-9F15-08E5B95BE0CE}" dt="2024-02-04T11:39:13.284" v="1164" actId="1076"/>
        <pc:sldMkLst>
          <pc:docMk/>
          <pc:sldMk cId="397363598" sldId="483"/>
        </pc:sldMkLst>
        <pc:spChg chg="add mod">
          <ac:chgData name="Kate Piper (IMH)" userId="f69ee4e2-845b-4a1f-89c4-60fce9da139f" providerId="ADAL" clId="{17395748-84C1-4AB7-9F15-08E5B95BE0CE}" dt="2024-02-04T11:38:38.239" v="1155" actId="1076"/>
          <ac:spMkLst>
            <pc:docMk/>
            <pc:sldMk cId="397363598" sldId="483"/>
            <ac:spMk id="4" creationId="{C71DB0F8-2A49-964C-74D3-C87FB1E1577A}"/>
          </ac:spMkLst>
        </pc:spChg>
        <pc:spChg chg="add mod">
          <ac:chgData name="Kate Piper (IMH)" userId="f69ee4e2-845b-4a1f-89c4-60fce9da139f" providerId="ADAL" clId="{17395748-84C1-4AB7-9F15-08E5B95BE0CE}" dt="2024-02-04T11:39:04.902" v="1161" actId="1076"/>
          <ac:spMkLst>
            <pc:docMk/>
            <pc:sldMk cId="397363598" sldId="483"/>
            <ac:spMk id="5" creationId="{C6771D7D-F3CE-6668-61C6-5D4FA2CD4E6E}"/>
          </ac:spMkLst>
        </pc:spChg>
        <pc:spChg chg="add mod">
          <ac:chgData name="Kate Piper (IMH)" userId="f69ee4e2-845b-4a1f-89c4-60fce9da139f" providerId="ADAL" clId="{17395748-84C1-4AB7-9F15-08E5B95BE0CE}" dt="2024-02-04T11:39:13.284" v="1164" actId="1076"/>
          <ac:spMkLst>
            <pc:docMk/>
            <pc:sldMk cId="397363598" sldId="483"/>
            <ac:spMk id="8" creationId="{92790858-6EF8-4B15-1FBE-9DB130706B97}"/>
          </ac:spMkLst>
        </pc:spChg>
        <pc:cxnChg chg="add mod">
          <ac:chgData name="Kate Piper (IMH)" userId="f69ee4e2-845b-4a1f-89c4-60fce9da139f" providerId="ADAL" clId="{17395748-84C1-4AB7-9F15-08E5B95BE0CE}" dt="2024-02-04T11:39:09.685" v="1163" actId="1076"/>
          <ac:cxnSpMkLst>
            <pc:docMk/>
            <pc:sldMk cId="397363598" sldId="483"/>
            <ac:cxnSpMk id="6" creationId="{8B49294A-59F0-EB4E-142C-7FFDC4573684}"/>
          </ac:cxnSpMkLst>
        </pc:cxnChg>
        <pc:cxnChg chg="add mod">
          <ac:chgData name="Kate Piper (IMH)" userId="f69ee4e2-845b-4a1f-89c4-60fce9da139f" providerId="ADAL" clId="{17395748-84C1-4AB7-9F15-08E5B95BE0CE}" dt="2024-02-04T11:39:07.720" v="1162" actId="1076"/>
          <ac:cxnSpMkLst>
            <pc:docMk/>
            <pc:sldMk cId="397363598" sldId="483"/>
            <ac:cxnSpMk id="7" creationId="{C8683F5C-BA79-11D4-3DAF-51841905C341}"/>
          </ac:cxnSpMkLst>
        </pc:cxnChg>
      </pc:sldChg>
      <pc:sldChg chg="delSp modSp add mod">
        <pc:chgData name="Kate Piper (IMH)" userId="f69ee4e2-845b-4a1f-89c4-60fce9da139f" providerId="ADAL" clId="{17395748-84C1-4AB7-9F15-08E5B95BE0CE}" dt="2024-02-04T11:43:01.728" v="1191" actId="115"/>
        <pc:sldMkLst>
          <pc:docMk/>
          <pc:sldMk cId="2120389434" sldId="484"/>
        </pc:sldMkLst>
        <pc:spChg chg="mod">
          <ac:chgData name="Kate Piper (IMH)" userId="f69ee4e2-845b-4a1f-89c4-60fce9da139f" providerId="ADAL" clId="{17395748-84C1-4AB7-9F15-08E5B95BE0CE}" dt="2024-02-04T11:43:01.728" v="1191" actId="115"/>
          <ac:spMkLst>
            <pc:docMk/>
            <pc:sldMk cId="2120389434" sldId="484"/>
            <ac:spMk id="3" creationId="{9167C87C-DABE-9878-2047-CB90BAAC9340}"/>
          </ac:spMkLst>
        </pc:spChg>
        <pc:picChg chg="del">
          <ac:chgData name="Kate Piper (IMH)" userId="f69ee4e2-845b-4a1f-89c4-60fce9da139f" providerId="ADAL" clId="{17395748-84C1-4AB7-9F15-08E5B95BE0CE}" dt="2024-02-04T11:42:53.415" v="1187" actId="478"/>
          <ac:picMkLst>
            <pc:docMk/>
            <pc:sldMk cId="2120389434" sldId="484"/>
            <ac:picMk id="5" creationId="{894F0481-0592-F762-F007-23B5114A5B18}"/>
          </ac:picMkLst>
        </pc:picChg>
      </pc:sldChg>
      <pc:sldChg chg="addSp delSp modSp new mod">
        <pc:chgData name="Kate Piper (IMH)" userId="f69ee4e2-845b-4a1f-89c4-60fce9da139f" providerId="ADAL" clId="{17395748-84C1-4AB7-9F15-08E5B95BE0CE}" dt="2024-02-04T11:45:44.702" v="1373" actId="20577"/>
        <pc:sldMkLst>
          <pc:docMk/>
          <pc:sldMk cId="2103983358" sldId="485"/>
        </pc:sldMkLst>
        <pc:spChg chg="mod">
          <ac:chgData name="Kate Piper (IMH)" userId="f69ee4e2-845b-4a1f-89c4-60fce9da139f" providerId="ADAL" clId="{17395748-84C1-4AB7-9F15-08E5B95BE0CE}" dt="2024-02-04T11:43:45.715" v="1221" actId="20577"/>
          <ac:spMkLst>
            <pc:docMk/>
            <pc:sldMk cId="2103983358" sldId="485"/>
            <ac:spMk id="2" creationId="{7A9BB706-4911-9A78-2968-6862E101C8D0}"/>
          </ac:spMkLst>
        </pc:spChg>
        <pc:spChg chg="del">
          <ac:chgData name="Kate Piper (IMH)" userId="f69ee4e2-845b-4a1f-89c4-60fce9da139f" providerId="ADAL" clId="{17395748-84C1-4AB7-9F15-08E5B95BE0CE}" dt="2024-02-04T11:44:24.753" v="1246" actId="478"/>
          <ac:spMkLst>
            <pc:docMk/>
            <pc:sldMk cId="2103983358" sldId="485"/>
            <ac:spMk id="3" creationId="{D4C8926E-429C-8046-180F-1C808D1AEBD4}"/>
          </ac:spMkLst>
        </pc:spChg>
        <pc:spChg chg="add mod">
          <ac:chgData name="Kate Piper (IMH)" userId="f69ee4e2-845b-4a1f-89c4-60fce9da139f" providerId="ADAL" clId="{17395748-84C1-4AB7-9F15-08E5B95BE0CE}" dt="2024-02-04T11:44:40.919" v="1268" actId="20577"/>
          <ac:spMkLst>
            <pc:docMk/>
            <pc:sldMk cId="2103983358" sldId="485"/>
            <ac:spMk id="4" creationId="{B1C5F073-EC81-B62C-D9D8-8977B90B9076}"/>
          </ac:spMkLst>
        </pc:spChg>
        <pc:spChg chg="add del mod">
          <ac:chgData name="Kate Piper (IMH)" userId="f69ee4e2-845b-4a1f-89c4-60fce9da139f" providerId="ADAL" clId="{17395748-84C1-4AB7-9F15-08E5B95BE0CE}" dt="2024-02-04T11:44:21.655" v="1245" actId="478"/>
          <ac:spMkLst>
            <pc:docMk/>
            <pc:sldMk cId="2103983358" sldId="485"/>
            <ac:spMk id="5" creationId="{4320418C-68F3-1468-AE82-80C1EA038A70}"/>
          </ac:spMkLst>
        </pc:spChg>
        <pc:spChg chg="add mod">
          <ac:chgData name="Kate Piper (IMH)" userId="f69ee4e2-845b-4a1f-89c4-60fce9da139f" providerId="ADAL" clId="{17395748-84C1-4AB7-9F15-08E5B95BE0CE}" dt="2024-02-04T11:45:44.702" v="1373" actId="20577"/>
          <ac:spMkLst>
            <pc:docMk/>
            <pc:sldMk cId="2103983358" sldId="485"/>
            <ac:spMk id="6" creationId="{1AD12DDF-5510-02CB-06D9-135825DDE964}"/>
          </ac:spMkLst>
        </pc:spChg>
      </pc:sldChg>
      <pc:sldChg chg="addSp modSp new mod">
        <pc:chgData name="Kate Piper (IMH)" userId="f69ee4e2-845b-4a1f-89c4-60fce9da139f" providerId="ADAL" clId="{17395748-84C1-4AB7-9F15-08E5B95BE0CE}" dt="2024-02-04T11:49:56.941" v="1379" actId="1076"/>
        <pc:sldMkLst>
          <pc:docMk/>
          <pc:sldMk cId="2531456203" sldId="486"/>
        </pc:sldMkLst>
        <pc:picChg chg="add mod modCrop">
          <ac:chgData name="Kate Piper (IMH)" userId="f69ee4e2-845b-4a1f-89c4-60fce9da139f" providerId="ADAL" clId="{17395748-84C1-4AB7-9F15-08E5B95BE0CE}" dt="2024-02-04T11:49:56.941" v="1379" actId="1076"/>
          <ac:picMkLst>
            <pc:docMk/>
            <pc:sldMk cId="2531456203" sldId="486"/>
            <ac:picMk id="5" creationId="{A074025E-6FBA-848A-42BB-F5FD4CB2BF11}"/>
          </ac:picMkLst>
        </pc:picChg>
      </pc:sldChg>
      <pc:sldChg chg="add">
        <pc:chgData name="Kate Piper (IMH)" userId="f69ee4e2-845b-4a1f-89c4-60fce9da139f" providerId="ADAL" clId="{17395748-84C1-4AB7-9F15-08E5B95BE0CE}" dt="2024-02-04T14:12:36.733" v="1380"/>
        <pc:sldMkLst>
          <pc:docMk/>
          <pc:sldMk cId="59345889" sldId="48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are clever</a:t>
            </a:r>
          </a:p>
          <a:p>
            <a:r>
              <a:rPr lang="en-GB" dirty="0"/>
              <a:t>Kate is a student</a:t>
            </a:r>
          </a:p>
          <a:p>
            <a:r>
              <a:rPr lang="en-GB" dirty="0"/>
              <a:t>Conclusion is Kate is clever – this is our hypothesis</a:t>
            </a:r>
          </a:p>
          <a:p>
            <a:endParaRPr lang="en-GB" dirty="0"/>
          </a:p>
          <a:p>
            <a:r>
              <a:rPr lang="en-GB" dirty="0"/>
              <a:t>Inductive reasoning – make an observation – students wear active-wear; all </a:t>
            </a:r>
            <a:r>
              <a:rPr lang="en-GB" dirty="0" err="1"/>
              <a:t>studnts</a:t>
            </a:r>
            <a:r>
              <a:rPr lang="en-GB" dirty="0"/>
              <a:t> where sports clothing – too much of a leap, all we can theorise is in this area of Wales on this particular campus students where sports clothing.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15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State three different </a:t>
            </a:r>
            <a:r>
              <a:rPr lang="en-GB" dirty="0" err="1"/>
              <a:t>hypothsis</a:t>
            </a:r>
            <a:r>
              <a:rPr lang="en-GB" dirty="0"/>
              <a:t> – can be based on your research if you have been reading or for the sake of ease base it on our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41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790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6D73C5-E051-11FC-531C-6D44621E97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2364F3-B7EB-FB7F-482A-BC9A360B3E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6B6C7B-B465-F06C-9950-6EAD78BF07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AAC626-C0DA-E848-C318-043BFAE019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835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781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36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F9F7D-4DA3-4DC8-A5BB-3375D9E689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6921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0.png"/><Relationship Id="rId4" Type="http://schemas.openxmlformats.org/officeDocument/2006/relationships/theme" Target="../theme/theme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5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7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6" r:id="rId2"/>
    <p:sldLayoutId id="214748370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</a:p>
          <a:p>
            <a:pPr algn="ctr"/>
            <a:r>
              <a:rPr lang="en-GB" err="1">
                <a:cs typeface="Calibri"/>
              </a:rPr>
              <a:t>Cyflwyniad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FA75D-315F-F13C-B996-D6715F8BC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FB200-ED6D-32CE-6A31-5777C0441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quantitative information</a:t>
            </a:r>
          </a:p>
          <a:p>
            <a:r>
              <a:rPr lang="en-GB" dirty="0"/>
              <a:t>Consider the designs and structures</a:t>
            </a:r>
          </a:p>
          <a:p>
            <a:r>
              <a:rPr lang="en-GB" dirty="0"/>
              <a:t>Explore normality</a:t>
            </a:r>
          </a:p>
          <a:p>
            <a:r>
              <a:rPr lang="en-GB" dirty="0"/>
              <a:t>Understand statistical information and choices for analysis</a:t>
            </a:r>
          </a:p>
          <a:p>
            <a:r>
              <a:rPr lang="en-GB" dirty="0"/>
              <a:t>Play with SPSS</a:t>
            </a:r>
          </a:p>
          <a:p>
            <a:r>
              <a:rPr lang="en-GB" dirty="0"/>
              <a:t>Run statistical analysis with SPSS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5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75B67-D23F-9F2C-74A2-62863141E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B8FEC-7379-0059-E5FA-1CA267902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64230F-C38D-54AF-2AD5-D600F989DE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1187"/>
            <a:ext cx="12192000" cy="415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572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A9F7A-5FF2-9576-CE80-378208E4F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70204"/>
          </a:xfrm>
        </p:spPr>
        <p:txBody>
          <a:bodyPr/>
          <a:lstStyle/>
          <a:p>
            <a:r>
              <a:rPr lang="en-GB" dirty="0"/>
              <a:t>Quantitative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16606-FA0A-4234-696B-CCE6F93E5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35330"/>
            <a:ext cx="6889475" cy="426622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Simplicity</a:t>
            </a:r>
          </a:p>
          <a:p>
            <a:r>
              <a:rPr lang="en-GB" dirty="0"/>
              <a:t>All about the numbers</a:t>
            </a:r>
          </a:p>
          <a:p>
            <a:pPr lvl="1"/>
            <a:r>
              <a:rPr lang="en-GB" dirty="0"/>
              <a:t>Amounts </a:t>
            </a:r>
          </a:p>
          <a:p>
            <a:pPr lvl="1"/>
            <a:r>
              <a:rPr lang="en-GB" dirty="0"/>
              <a:t>Frequencies</a:t>
            </a:r>
          </a:p>
          <a:p>
            <a:pPr lvl="1"/>
            <a:r>
              <a:rPr lang="en-GB" dirty="0"/>
              <a:t>Degrees</a:t>
            </a:r>
          </a:p>
          <a:p>
            <a:pPr lvl="1"/>
            <a:r>
              <a:rPr lang="en-GB" dirty="0"/>
              <a:t>Values</a:t>
            </a:r>
          </a:p>
          <a:p>
            <a:pPr lvl="1"/>
            <a:r>
              <a:rPr lang="en-GB" dirty="0"/>
              <a:t>Intensity </a:t>
            </a:r>
          </a:p>
          <a:p>
            <a:r>
              <a:rPr lang="en-GB" dirty="0"/>
              <a:t>Uses statistics for greater precision and objectivity </a:t>
            </a:r>
          </a:p>
          <a:p>
            <a:r>
              <a:rPr lang="en-GB" dirty="0"/>
              <a:t>Based on the deductive model</a:t>
            </a:r>
          </a:p>
          <a:p>
            <a:r>
              <a:rPr lang="en-GB" dirty="0"/>
              <a:t>Careful, systematic and structured process for problem solving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35FE3-5446-F439-B25F-9F83EC2594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290" t="22223" r="14714" b="31111"/>
          <a:stretch/>
        </p:blipFill>
        <p:spPr>
          <a:xfrm>
            <a:off x="6096000" y="893617"/>
            <a:ext cx="5839691" cy="3428128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164AC5F-6599-693B-D7E6-1AF3AB5E6836}"/>
              </a:ext>
            </a:extLst>
          </p:cNvPr>
          <p:cNvSpPr/>
          <p:nvPr/>
        </p:nvSpPr>
        <p:spPr>
          <a:xfrm>
            <a:off x="5664700" y="117987"/>
            <a:ext cx="3991897" cy="483128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26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3138465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b="1" u="sng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861069" y="2571365"/>
            <a:ext cx="5124322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Consider the quality of your literature:</a:t>
            </a:r>
          </a:p>
          <a:p>
            <a:r>
              <a:rPr lang="en-GB" sz="2400" dirty="0"/>
              <a:t>- Be critical</a:t>
            </a:r>
          </a:p>
          <a:p>
            <a:r>
              <a:rPr lang="en-GB" sz="2400" dirty="0"/>
              <a:t>- Peer reviewed</a:t>
            </a:r>
          </a:p>
          <a:p>
            <a:r>
              <a:rPr lang="en-GB" sz="2400" dirty="0"/>
              <a:t>- Robust methodology</a:t>
            </a:r>
          </a:p>
          <a:p>
            <a:r>
              <a:rPr lang="en-GB" sz="2400" dirty="0"/>
              <a:t>- How would I know?</a:t>
            </a:r>
          </a:p>
        </p:txBody>
      </p:sp>
    </p:spTree>
    <p:extLst>
      <p:ext uri="{BB962C8B-B14F-4D97-AF65-F5344CB8AC3E}">
        <p14:creationId xmlns:p14="http://schemas.microsoft.com/office/powerpoint/2010/main" val="691245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b="1" u="sng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535813" y="2571365"/>
            <a:ext cx="5124322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Independent variables – MANIPULATED </a:t>
            </a:r>
          </a:p>
          <a:p>
            <a:r>
              <a:rPr lang="en-GB" sz="2400" dirty="0"/>
              <a:t>Dependent variables – MEASURED</a:t>
            </a:r>
          </a:p>
          <a:p>
            <a:endParaRPr lang="en-GB" sz="2400" dirty="0"/>
          </a:p>
          <a:p>
            <a:r>
              <a:rPr lang="en-GB" sz="2400" dirty="0"/>
              <a:t>The effect of CAFFEINE CONSUMPTION on PERFORMANCE in elite cyclists</a:t>
            </a:r>
          </a:p>
        </p:txBody>
      </p:sp>
    </p:spTree>
    <p:extLst>
      <p:ext uri="{BB962C8B-B14F-4D97-AF65-F5344CB8AC3E}">
        <p14:creationId xmlns:p14="http://schemas.microsoft.com/office/powerpoint/2010/main" val="318387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b="1" u="sng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535813" y="1902442"/>
            <a:ext cx="5124322" cy="267765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THREE TYPES OF RESEARCH QUESTIONS:</a:t>
            </a:r>
          </a:p>
          <a:p>
            <a:r>
              <a:rPr lang="en-GB" sz="2400" dirty="0"/>
              <a:t>- Descriptive (to describe phenomena or characteristics of a particular group of subjects being studied)</a:t>
            </a:r>
          </a:p>
          <a:p>
            <a:r>
              <a:rPr lang="en-GB" sz="2400" dirty="0"/>
              <a:t>- Difference (is there a difference?)</a:t>
            </a:r>
          </a:p>
          <a:p>
            <a:r>
              <a:rPr lang="en-GB" sz="2400" dirty="0"/>
              <a:t>- Relationship (is there a relationship?)</a:t>
            </a:r>
          </a:p>
        </p:txBody>
      </p:sp>
    </p:spTree>
    <p:extLst>
      <p:ext uri="{BB962C8B-B14F-4D97-AF65-F5344CB8AC3E}">
        <p14:creationId xmlns:p14="http://schemas.microsoft.com/office/powerpoint/2010/main" val="4047954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3B8BB-4B90-EAAA-51F2-1BD88CFD7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6C67D-2490-24D4-26E8-D727F03FB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8B47B2E-AE16-4376-5C4B-63F38FF26C4C}"/>
              </a:ext>
            </a:extLst>
          </p:cNvPr>
          <p:cNvSpPr/>
          <p:nvPr/>
        </p:nvSpPr>
        <p:spPr>
          <a:xfrm>
            <a:off x="92056" y="227066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Descriptive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To describe phenomena or characteristics of a particular group of subjects being studied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Observational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“explore characteristics/ determinants”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Survey Research</a:t>
            </a:r>
          </a:p>
          <a:p>
            <a:pPr algn="ctr"/>
            <a:r>
              <a:rPr lang="en-GB" dirty="0"/>
              <a:t>Qualitative Research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374BF1-FB81-FCBE-8793-77158D0776CF}"/>
              </a:ext>
            </a:extLst>
          </p:cNvPr>
          <p:cNvSpPr/>
          <p:nvPr/>
        </p:nvSpPr>
        <p:spPr>
          <a:xfrm>
            <a:off x="4141394" y="227066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Difference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Is there a difference?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Experimental Research</a:t>
            </a:r>
          </a:p>
          <a:p>
            <a:pPr algn="ctr"/>
            <a:r>
              <a:rPr lang="en-GB" dirty="0"/>
              <a:t>- Treatment vs control</a:t>
            </a:r>
          </a:p>
          <a:p>
            <a:pPr algn="ctr"/>
            <a:r>
              <a:rPr lang="en-GB" dirty="0"/>
              <a:t>- Pre- vs post- test comparisons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Nonexperimental Research</a:t>
            </a:r>
          </a:p>
          <a:p>
            <a:pPr algn="ctr"/>
            <a:r>
              <a:rPr lang="en-GB" dirty="0"/>
              <a:t>- Compare one group to another based on existing characteristics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16FF3-9C1B-75E9-0138-A9CA891854A4}"/>
              </a:ext>
            </a:extLst>
          </p:cNvPr>
          <p:cNvSpPr/>
          <p:nvPr/>
        </p:nvSpPr>
        <p:spPr>
          <a:xfrm>
            <a:off x="8190732" y="163652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Relationship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To what degree 2 or more factors are associated with each other.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Observational NOT cause/effect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375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b="1" u="sng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2885192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AA31E-7102-B200-3B44-868AA50A3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74F3-6842-D713-C161-3FABE9E0A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-Gender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-Degree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-Age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-Heart Rate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-Hand-grip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-Fruit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-Ruler Drop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-Motivation for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8252B-EC83-6012-782C-8B3DC930003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242392" y="2149670"/>
            <a:ext cx="7956550" cy="4525962"/>
          </a:xfrm>
        </p:spPr>
        <p:txBody>
          <a:bodyPr>
            <a:normAutofit/>
          </a:bodyPr>
          <a:lstStyle/>
          <a:p>
            <a:r>
              <a:rPr lang="en-GB" dirty="0"/>
              <a:t>H</a:t>
            </a:r>
            <a:r>
              <a:rPr lang="en-GB" baseline="-25000" dirty="0"/>
              <a:t>1</a:t>
            </a:r>
          </a:p>
          <a:p>
            <a:pPr lvl="1"/>
            <a:r>
              <a:rPr lang="en-GB" dirty="0"/>
              <a:t>Research Hypothesis</a:t>
            </a:r>
          </a:p>
          <a:p>
            <a:pPr lvl="1"/>
            <a:r>
              <a:rPr lang="en-GB" dirty="0"/>
              <a:t>Educated guess (based on your literature)</a:t>
            </a:r>
          </a:p>
          <a:p>
            <a:pPr lvl="1"/>
            <a:r>
              <a:rPr lang="en-GB" dirty="0"/>
              <a:t>Should be justifiable</a:t>
            </a:r>
          </a:p>
          <a:p>
            <a:endParaRPr lang="en-GB" baseline="-25000" dirty="0"/>
          </a:p>
          <a:p>
            <a:r>
              <a:rPr lang="en-GB" dirty="0"/>
              <a:t>H</a:t>
            </a:r>
            <a:r>
              <a:rPr lang="en-GB" baseline="-25000" dirty="0"/>
              <a:t>0</a:t>
            </a:r>
          </a:p>
          <a:p>
            <a:pPr lvl="1"/>
            <a:r>
              <a:rPr lang="en-GB" dirty="0"/>
              <a:t>We will challenge this hypothesis</a:t>
            </a:r>
          </a:p>
          <a:p>
            <a:pPr lvl="1"/>
            <a:r>
              <a:rPr lang="en-GB" dirty="0"/>
              <a:t>Exact opposite (no relationship/ difference)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1C21CB-37CA-72F8-C76A-984BF0517E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25" t="18971" r="6411" b="31186"/>
          <a:stretch/>
        </p:blipFill>
        <p:spPr>
          <a:xfrm>
            <a:off x="7157884" y="200972"/>
            <a:ext cx="4956381" cy="2275930"/>
          </a:xfrm>
          <a:prstGeom prst="rect">
            <a:avLst/>
          </a:prstGeom>
          <a:ln w="38100">
            <a:solidFill>
              <a:srgbClr val="023B59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CC7F21-0931-5B06-97D6-6AA53DCEF1F6}"/>
              </a:ext>
            </a:extLst>
          </p:cNvPr>
          <p:cNvSpPr txBox="1"/>
          <p:nvPr/>
        </p:nvSpPr>
        <p:spPr>
          <a:xfrm>
            <a:off x="244847" y="1181902"/>
            <a:ext cx="261965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Simply stated in a single sentence?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At least two variables that are clearly stated?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Is the relationship or difference precisely stated?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Testable? </a:t>
            </a:r>
          </a:p>
        </p:txBody>
      </p:sp>
    </p:spTree>
    <p:extLst>
      <p:ext uri="{BB962C8B-B14F-4D97-AF65-F5344CB8AC3E}">
        <p14:creationId xmlns:p14="http://schemas.microsoft.com/office/powerpoint/2010/main" val="277253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D30656-86F7-9F1C-CE1C-95F0033CF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836C3-8C3F-189C-A715-3B64F5513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87E2D-1FA5-BA63-5D6A-D0FC21355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b="1" u="sng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C57311-F368-844D-CCEB-1C92AB942174}"/>
              </a:ext>
            </a:extLst>
          </p:cNvPr>
          <p:cNvSpPr txBox="1"/>
          <p:nvPr/>
        </p:nvSpPr>
        <p:spPr>
          <a:xfrm>
            <a:off x="6516149" y="2335061"/>
            <a:ext cx="5124322" cy="156966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- Sampling</a:t>
            </a:r>
          </a:p>
          <a:p>
            <a:r>
              <a:rPr lang="en-GB" sz="2400" dirty="0"/>
              <a:t>- Inclusion and Exclusion criteria of your participants</a:t>
            </a:r>
          </a:p>
          <a:p>
            <a:r>
              <a:rPr lang="en-GB" sz="2400" dirty="0"/>
              <a:t>- Structure of your study and collection</a:t>
            </a:r>
          </a:p>
        </p:txBody>
      </p:sp>
    </p:spTree>
    <p:extLst>
      <p:ext uri="{BB962C8B-B14F-4D97-AF65-F5344CB8AC3E}">
        <p14:creationId xmlns:p14="http://schemas.microsoft.com/office/powerpoint/2010/main" val="3605956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472A9-0476-614A-5272-0D9264B1C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7C0B7-E5D6-A4C5-22B7-62EF668FF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702" y="3280353"/>
            <a:ext cx="1480972" cy="72014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Groups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C8D2BC7-DD8A-C6DE-5700-BA6DED58B5A3}"/>
              </a:ext>
            </a:extLst>
          </p:cNvPr>
          <p:cNvCxnSpPr/>
          <p:nvPr/>
        </p:nvCxnSpPr>
        <p:spPr>
          <a:xfrm>
            <a:off x="2400300" y="1690688"/>
            <a:ext cx="765810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AB488A0-7E4D-5520-4F68-23AECCBB515E}"/>
              </a:ext>
            </a:extLst>
          </p:cNvPr>
          <p:cNvCxnSpPr>
            <a:cxnSpLocks/>
          </p:cNvCxnSpPr>
          <p:nvPr/>
        </p:nvCxnSpPr>
        <p:spPr>
          <a:xfrm>
            <a:off x="1991590" y="1887683"/>
            <a:ext cx="0" cy="3422072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92B9FA4-31CE-2BE5-5FB3-524006FE19D7}"/>
              </a:ext>
            </a:extLst>
          </p:cNvPr>
          <p:cNvSpPr txBox="1">
            <a:spLocks/>
          </p:cNvSpPr>
          <p:nvPr/>
        </p:nvSpPr>
        <p:spPr>
          <a:xfrm>
            <a:off x="8802565" y="1167535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035805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0A483-A532-70E3-90B6-9B5DAD1E8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E821-9182-1464-4CB4-EABD1DE08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 experimental (no control group)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53DBB-8275-568D-6900-D46E499FE7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shot study design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One group pretest – </a:t>
            </a:r>
            <a:r>
              <a:rPr lang="en-GB" dirty="0" err="1"/>
              <a:t>posttest</a:t>
            </a:r>
            <a:r>
              <a:rPr lang="en-GB" dirty="0"/>
              <a:t> design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C1E792-8757-9FD1-3FBD-81FB3D8CD953}"/>
              </a:ext>
            </a:extLst>
          </p:cNvPr>
          <p:cNvSpPr/>
          <p:nvPr/>
        </p:nvSpPr>
        <p:spPr>
          <a:xfrm>
            <a:off x="1671483" y="255638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10DA93-A8E9-4396-C4D4-807FF267C3E2}"/>
              </a:ext>
            </a:extLst>
          </p:cNvPr>
          <p:cNvSpPr/>
          <p:nvPr/>
        </p:nvSpPr>
        <p:spPr>
          <a:xfrm>
            <a:off x="4291780" y="255638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F738BAA-F2FC-5588-4D4A-D91E11BC25C0}"/>
              </a:ext>
            </a:extLst>
          </p:cNvPr>
          <p:cNvCxnSpPr/>
          <p:nvPr/>
        </p:nvCxnSpPr>
        <p:spPr>
          <a:xfrm>
            <a:off x="2625213" y="2910347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E42AC4C0-9C1F-2BC3-816F-91D370A4196A}"/>
              </a:ext>
            </a:extLst>
          </p:cNvPr>
          <p:cNvSpPr/>
          <p:nvPr/>
        </p:nvSpPr>
        <p:spPr>
          <a:xfrm>
            <a:off x="3136489" y="434903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A97F78-DB1D-19C8-6411-4254BA370596}"/>
              </a:ext>
            </a:extLst>
          </p:cNvPr>
          <p:cNvSpPr/>
          <p:nvPr/>
        </p:nvSpPr>
        <p:spPr>
          <a:xfrm>
            <a:off x="5756786" y="434903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D2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877E7B2-CDEF-3FC1-1843-8858096A9FA7}"/>
              </a:ext>
            </a:extLst>
          </p:cNvPr>
          <p:cNvCxnSpPr/>
          <p:nvPr/>
        </p:nvCxnSpPr>
        <p:spPr>
          <a:xfrm>
            <a:off x="4090219" y="4702992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6150CB15-2A89-D688-4B88-780177B075CE}"/>
              </a:ext>
            </a:extLst>
          </p:cNvPr>
          <p:cNvSpPr/>
          <p:nvPr/>
        </p:nvSpPr>
        <p:spPr>
          <a:xfrm>
            <a:off x="516192" y="4339198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5AA7DE-0E3E-96E9-7CDF-A9839A203EE1}"/>
              </a:ext>
            </a:extLst>
          </p:cNvPr>
          <p:cNvCxnSpPr/>
          <p:nvPr/>
        </p:nvCxnSpPr>
        <p:spPr>
          <a:xfrm>
            <a:off x="1469922" y="4693159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>
            <a:extLst>
              <a:ext uri="{FF2B5EF4-FFF2-40B4-BE49-F238E27FC236}">
                <a16:creationId xmlns:a16="http://schemas.microsoft.com/office/drawing/2014/main" id="{73E7A0D8-90B1-0209-0A9C-CCF987A87BEE}"/>
              </a:ext>
            </a:extLst>
          </p:cNvPr>
          <p:cNvSpPr/>
          <p:nvPr/>
        </p:nvSpPr>
        <p:spPr>
          <a:xfrm>
            <a:off x="4090219" y="361975"/>
            <a:ext cx="4704736" cy="139618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89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36219-4E9A-A206-3003-2EADC2595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True experimental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6811C-6378-AD46-D189-8E46B7560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00129" cy="3575934"/>
          </a:xfrm>
        </p:spPr>
        <p:txBody>
          <a:bodyPr/>
          <a:lstStyle/>
          <a:p>
            <a:r>
              <a:rPr lang="en-GB" dirty="0"/>
              <a:t>Static group comparison design</a:t>
            </a:r>
          </a:p>
          <a:p>
            <a:endParaRPr lang="en-GB" dirty="0"/>
          </a:p>
          <a:p>
            <a:endParaRPr lang="en-GB" dirty="0"/>
          </a:p>
          <a:p>
            <a:endParaRPr lang="en-GB" sz="1800" dirty="0"/>
          </a:p>
          <a:p>
            <a:r>
              <a:rPr lang="en-GB" dirty="0" err="1"/>
              <a:t>Posttest</a:t>
            </a:r>
            <a:r>
              <a:rPr lang="en-GB" dirty="0"/>
              <a:t> only design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18A55D-E858-A69B-B729-B8CB087E088D}"/>
              </a:ext>
            </a:extLst>
          </p:cNvPr>
          <p:cNvSpPr/>
          <p:nvPr/>
        </p:nvSpPr>
        <p:spPr>
          <a:xfrm>
            <a:off x="1671483" y="231058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527FE7-463F-ABF7-3355-9FC99C71A262}"/>
              </a:ext>
            </a:extLst>
          </p:cNvPr>
          <p:cNvSpPr/>
          <p:nvPr/>
        </p:nvSpPr>
        <p:spPr>
          <a:xfrm>
            <a:off x="4291780" y="231058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60B3ADF-5AC2-58E1-51A3-1EA0A1C9B40B}"/>
              </a:ext>
            </a:extLst>
          </p:cNvPr>
          <p:cNvCxnSpPr/>
          <p:nvPr/>
        </p:nvCxnSpPr>
        <p:spPr>
          <a:xfrm>
            <a:off x="2625213" y="2664542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27C77515-96C6-DAA1-20C1-9B94D28E9D01}"/>
              </a:ext>
            </a:extLst>
          </p:cNvPr>
          <p:cNvSpPr/>
          <p:nvPr/>
        </p:nvSpPr>
        <p:spPr>
          <a:xfrm>
            <a:off x="3136489" y="42605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64C5415-2C5C-9CB9-9D55-DFF3CD087BC1}"/>
              </a:ext>
            </a:extLst>
          </p:cNvPr>
          <p:cNvSpPr/>
          <p:nvPr/>
        </p:nvSpPr>
        <p:spPr>
          <a:xfrm>
            <a:off x="5756786" y="42605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EF6A069-65F2-C895-734F-E75B1F6693E5}"/>
              </a:ext>
            </a:extLst>
          </p:cNvPr>
          <p:cNvCxnSpPr/>
          <p:nvPr/>
        </p:nvCxnSpPr>
        <p:spPr>
          <a:xfrm>
            <a:off x="4090219" y="4614504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90EEB9D3-15C7-17B4-0004-95268C6EBF67}"/>
              </a:ext>
            </a:extLst>
          </p:cNvPr>
          <p:cNvSpPr/>
          <p:nvPr/>
        </p:nvSpPr>
        <p:spPr>
          <a:xfrm>
            <a:off x="516192" y="4250710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6D678B8-3403-6779-C595-97CF9B42FBD5}"/>
              </a:ext>
            </a:extLst>
          </p:cNvPr>
          <p:cNvCxnSpPr/>
          <p:nvPr/>
        </p:nvCxnSpPr>
        <p:spPr>
          <a:xfrm>
            <a:off x="1469922" y="4604671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E805513-4963-03CC-9442-16ED54B0040D}"/>
              </a:ext>
            </a:extLst>
          </p:cNvPr>
          <p:cNvSpPr/>
          <p:nvPr/>
        </p:nvSpPr>
        <p:spPr>
          <a:xfrm>
            <a:off x="4291780" y="3153440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C9EDB5B-DB1F-780C-5A25-620F988A0F0B}"/>
              </a:ext>
            </a:extLst>
          </p:cNvPr>
          <p:cNvSpPr/>
          <p:nvPr/>
        </p:nvSpPr>
        <p:spPr>
          <a:xfrm>
            <a:off x="5751869" y="49930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55953A-70E3-F940-A819-A22C806FE20B}"/>
              </a:ext>
            </a:extLst>
          </p:cNvPr>
          <p:cNvSpPr/>
          <p:nvPr/>
        </p:nvSpPr>
        <p:spPr>
          <a:xfrm>
            <a:off x="511275" y="49930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C83414B-B8E9-4F88-AD26-BFEEF4810B68}"/>
              </a:ext>
            </a:extLst>
          </p:cNvPr>
          <p:cNvCxnSpPr>
            <a:cxnSpLocks/>
          </p:cNvCxnSpPr>
          <p:nvPr/>
        </p:nvCxnSpPr>
        <p:spPr>
          <a:xfrm>
            <a:off x="1396180" y="5401559"/>
            <a:ext cx="4237704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5B9EA5A-C2B5-0F55-2536-6000608CD8D0}"/>
              </a:ext>
            </a:extLst>
          </p:cNvPr>
          <p:cNvSpPr txBox="1">
            <a:spLocks/>
          </p:cNvSpPr>
          <p:nvPr/>
        </p:nvSpPr>
        <p:spPr>
          <a:xfrm>
            <a:off x="6830629" y="1516236"/>
            <a:ext cx="5600129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Pretest </a:t>
            </a:r>
            <a:r>
              <a:rPr lang="en-GB" dirty="0" err="1"/>
              <a:t>Posttest</a:t>
            </a:r>
            <a:r>
              <a:rPr lang="en-GB" dirty="0"/>
              <a:t> design</a:t>
            </a:r>
          </a:p>
          <a:p>
            <a:endParaRPr lang="en-GB" dirty="0"/>
          </a:p>
          <a:p>
            <a:endParaRPr lang="en-GB" dirty="0"/>
          </a:p>
          <a:p>
            <a:endParaRPr lang="en-GB" sz="1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268CE3F-7A91-E725-1BDF-892769DF3E8B}"/>
              </a:ext>
            </a:extLst>
          </p:cNvPr>
          <p:cNvSpPr/>
          <p:nvPr/>
        </p:nvSpPr>
        <p:spPr>
          <a:xfrm>
            <a:off x="9593877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C1D697-C581-2567-5DBB-28786C3EF611}"/>
              </a:ext>
            </a:extLst>
          </p:cNvPr>
          <p:cNvSpPr/>
          <p:nvPr/>
        </p:nvSpPr>
        <p:spPr>
          <a:xfrm>
            <a:off x="11253675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D2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29A7276-FC73-E30D-36D8-AA07E23B0D26}"/>
              </a:ext>
            </a:extLst>
          </p:cNvPr>
          <p:cNvCxnSpPr>
            <a:cxnSpLocks/>
          </p:cNvCxnSpPr>
          <p:nvPr/>
        </p:nvCxnSpPr>
        <p:spPr>
          <a:xfrm>
            <a:off x="10471352" y="2436657"/>
            <a:ext cx="698749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DC4E0171-02A1-A422-0EE4-4B4E5FB6734D}"/>
              </a:ext>
            </a:extLst>
          </p:cNvPr>
          <p:cNvSpPr/>
          <p:nvPr/>
        </p:nvSpPr>
        <p:spPr>
          <a:xfrm>
            <a:off x="6150729" y="2082697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FD196BF-7AA8-257B-FD40-FEA5604D4193}"/>
              </a:ext>
            </a:extLst>
          </p:cNvPr>
          <p:cNvCxnSpPr>
            <a:cxnSpLocks/>
          </p:cNvCxnSpPr>
          <p:nvPr/>
        </p:nvCxnSpPr>
        <p:spPr>
          <a:xfrm>
            <a:off x="6966811" y="2426824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6C6A1F9F-6DC5-3389-1DFF-28E9A51556D1}"/>
              </a:ext>
            </a:extLst>
          </p:cNvPr>
          <p:cNvSpPr/>
          <p:nvPr/>
        </p:nvSpPr>
        <p:spPr>
          <a:xfrm>
            <a:off x="7829644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6695275-6E5D-8E13-A7C3-FCCEF968588E}"/>
              </a:ext>
            </a:extLst>
          </p:cNvPr>
          <p:cNvCxnSpPr>
            <a:cxnSpLocks/>
          </p:cNvCxnSpPr>
          <p:nvPr/>
        </p:nvCxnSpPr>
        <p:spPr>
          <a:xfrm>
            <a:off x="8672708" y="2426824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004C3B35-D6E1-E357-D5D6-44E7EDCE9E65}"/>
              </a:ext>
            </a:extLst>
          </p:cNvPr>
          <p:cNvSpPr/>
          <p:nvPr/>
        </p:nvSpPr>
        <p:spPr>
          <a:xfrm>
            <a:off x="11253675" y="29502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D2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6164AFA-D630-DBE5-7757-64B26889D9E3}"/>
              </a:ext>
            </a:extLst>
          </p:cNvPr>
          <p:cNvSpPr/>
          <p:nvPr/>
        </p:nvSpPr>
        <p:spPr>
          <a:xfrm>
            <a:off x="6150729" y="29502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9C818D9-695F-F4B9-F905-F1D42CA32EA2}"/>
              </a:ext>
            </a:extLst>
          </p:cNvPr>
          <p:cNvCxnSpPr>
            <a:cxnSpLocks/>
          </p:cNvCxnSpPr>
          <p:nvPr/>
        </p:nvCxnSpPr>
        <p:spPr>
          <a:xfrm>
            <a:off x="6966811" y="3294370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9E654080-19A3-E31A-0598-6C601C684A15}"/>
              </a:ext>
            </a:extLst>
          </p:cNvPr>
          <p:cNvSpPr/>
          <p:nvPr/>
        </p:nvSpPr>
        <p:spPr>
          <a:xfrm>
            <a:off x="7829644" y="29502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4492BF44-48D6-34B6-B9E2-13B143C9008E}"/>
              </a:ext>
            </a:extLst>
          </p:cNvPr>
          <p:cNvCxnSpPr>
            <a:cxnSpLocks/>
          </p:cNvCxnSpPr>
          <p:nvPr/>
        </p:nvCxnSpPr>
        <p:spPr>
          <a:xfrm>
            <a:off x="8672708" y="3294370"/>
            <a:ext cx="2427909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1947E19-2DC4-1931-65F7-710EF89C84D4}"/>
              </a:ext>
            </a:extLst>
          </p:cNvPr>
          <p:cNvCxnSpPr>
            <a:cxnSpLocks/>
          </p:cNvCxnSpPr>
          <p:nvPr/>
        </p:nvCxnSpPr>
        <p:spPr>
          <a:xfrm>
            <a:off x="5751869" y="4012127"/>
            <a:ext cx="62392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E3C6E1E-45AE-9419-3D55-67A8DFB8DCED}"/>
              </a:ext>
            </a:extLst>
          </p:cNvPr>
          <p:cNvCxnSpPr>
            <a:cxnSpLocks/>
          </p:cNvCxnSpPr>
          <p:nvPr/>
        </p:nvCxnSpPr>
        <p:spPr>
          <a:xfrm>
            <a:off x="5555225" y="1666673"/>
            <a:ext cx="0" cy="2345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3384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445053-C47D-7B8D-9EC4-045D14AE9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EE104-22A7-C075-D7D9-209F5322E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Quasi experimental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0275A-7BFF-FDA9-0CE3-8A2324992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00129" cy="3575934"/>
          </a:xfrm>
        </p:spPr>
        <p:txBody>
          <a:bodyPr/>
          <a:lstStyle/>
          <a:p>
            <a:r>
              <a:rPr lang="en-GB" dirty="0"/>
              <a:t>Time series design</a:t>
            </a:r>
          </a:p>
          <a:p>
            <a:endParaRPr lang="en-GB" dirty="0"/>
          </a:p>
          <a:p>
            <a:endParaRPr lang="en-GB" dirty="0"/>
          </a:p>
          <a:p>
            <a:endParaRPr lang="en-GB" sz="1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02B0C5-B73A-D82F-573E-6F2199B54A8D}"/>
              </a:ext>
            </a:extLst>
          </p:cNvPr>
          <p:cNvSpPr/>
          <p:nvPr/>
        </p:nvSpPr>
        <p:spPr>
          <a:xfrm>
            <a:off x="3711679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F248B9-816D-9FD8-A347-3601A3027FE9}"/>
              </a:ext>
            </a:extLst>
          </p:cNvPr>
          <p:cNvSpPr/>
          <p:nvPr/>
        </p:nvSpPr>
        <p:spPr>
          <a:xfrm>
            <a:off x="732502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98D82C-3CA4-CEF3-75DE-004472631C90}"/>
              </a:ext>
            </a:extLst>
          </p:cNvPr>
          <p:cNvSpPr/>
          <p:nvPr/>
        </p:nvSpPr>
        <p:spPr>
          <a:xfrm>
            <a:off x="1725561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A2F597-F825-E332-E1DC-6A401819BA1E}"/>
              </a:ext>
            </a:extLst>
          </p:cNvPr>
          <p:cNvSpPr/>
          <p:nvPr/>
        </p:nvSpPr>
        <p:spPr>
          <a:xfrm>
            <a:off x="2718620" y="2507227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ADE218B-EE24-6D1A-F022-9027E11BAF7C}"/>
              </a:ext>
            </a:extLst>
          </p:cNvPr>
          <p:cNvSpPr/>
          <p:nvPr/>
        </p:nvSpPr>
        <p:spPr>
          <a:xfrm>
            <a:off x="4704738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01C4859-482D-AABE-FEC9-191AAAE126D4}"/>
              </a:ext>
            </a:extLst>
          </p:cNvPr>
          <p:cNvSpPr/>
          <p:nvPr/>
        </p:nvSpPr>
        <p:spPr>
          <a:xfrm>
            <a:off x="5776451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A2FF106-BE8F-5AC0-328D-156DEB59585E}"/>
              </a:ext>
            </a:extLst>
          </p:cNvPr>
          <p:cNvSpPr/>
          <p:nvPr/>
        </p:nvSpPr>
        <p:spPr>
          <a:xfrm>
            <a:off x="6853081" y="2492715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4059079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9FECB-4500-6690-E940-4B532831D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A00EE-FB68-52F2-2C6B-7F8AC51FB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1DB0F8-2A49-964C-74D3-C87FB1E1577A}"/>
              </a:ext>
            </a:extLst>
          </p:cNvPr>
          <p:cNvSpPr/>
          <p:nvPr/>
        </p:nvSpPr>
        <p:spPr>
          <a:xfrm>
            <a:off x="121553" y="540774"/>
            <a:ext cx="3506551" cy="466049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Descriptive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To describe phenomena or characteristics of a particular group of subjects being studied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Observational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“explore characteristics/ determinants”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Survey Research</a:t>
            </a:r>
          </a:p>
          <a:p>
            <a:pPr algn="ctr"/>
            <a:r>
              <a:rPr lang="en-GB" dirty="0"/>
              <a:t>Qualitative Research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771D7D-F3CE-6668-61C6-5D4FA2CD4E6E}"/>
              </a:ext>
            </a:extLst>
          </p:cNvPr>
          <p:cNvSpPr txBox="1">
            <a:spLocks/>
          </p:cNvSpPr>
          <p:nvPr/>
        </p:nvSpPr>
        <p:spPr>
          <a:xfrm rot="16200000">
            <a:off x="3298794" y="3068926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Groups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B49294A-59F0-EB4E-142C-7FFDC4573684}"/>
              </a:ext>
            </a:extLst>
          </p:cNvPr>
          <p:cNvCxnSpPr/>
          <p:nvPr/>
        </p:nvCxnSpPr>
        <p:spPr>
          <a:xfrm>
            <a:off x="4302171" y="1544931"/>
            <a:ext cx="765810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683F5C-BA79-11D4-3DAF-51841905C341}"/>
              </a:ext>
            </a:extLst>
          </p:cNvPr>
          <p:cNvCxnSpPr>
            <a:cxnSpLocks/>
          </p:cNvCxnSpPr>
          <p:nvPr/>
        </p:nvCxnSpPr>
        <p:spPr>
          <a:xfrm>
            <a:off x="4302171" y="1653436"/>
            <a:ext cx="0" cy="3422072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790858-6EF8-4B15-1FBE-9DB130706B97}"/>
              </a:ext>
            </a:extLst>
          </p:cNvPr>
          <p:cNvSpPr txBox="1">
            <a:spLocks/>
          </p:cNvSpPr>
          <p:nvPr/>
        </p:nvSpPr>
        <p:spPr>
          <a:xfrm>
            <a:off x="10711028" y="933288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3973635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b="1" u="sng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  <p:pic>
        <p:nvPicPr>
          <p:cNvPr id="5" name="Picture 4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8746FE53-2B50-ABEB-F72B-60614CB398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0721" y="1892095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313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84FF55-4C5B-E61F-4BDE-E25E054F5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90B5-8707-3E5E-291C-D2BC11C5D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7C87C-DABE-9878-2047-CB90BAAC9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b="1" u="sng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21203894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9" y="856738"/>
            <a:ext cx="3795250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Statistical Tests: Level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8469" y="301626"/>
            <a:ext cx="7956222" cy="46672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Nominal Data</a:t>
            </a:r>
          </a:p>
          <a:p>
            <a:pPr marL="0" indent="0">
              <a:buNone/>
            </a:pPr>
            <a:r>
              <a:rPr lang="en-GB" sz="2400" dirty="0"/>
              <a:t>- Non-numerical measures labelled by name (e.g. gender ethnicity)</a:t>
            </a:r>
          </a:p>
          <a:p>
            <a:pPr marL="0" indent="0">
              <a:buNone/>
            </a:pPr>
            <a:r>
              <a:rPr lang="en-GB" sz="2400" dirty="0"/>
              <a:t>- Frequency count</a:t>
            </a:r>
          </a:p>
          <a:p>
            <a:pPr marL="0" indent="0">
              <a:buNone/>
            </a:pPr>
            <a:r>
              <a:rPr lang="en-GB" sz="2400" b="1" dirty="0"/>
              <a:t>Ordinal Data</a:t>
            </a:r>
          </a:p>
          <a:p>
            <a:pPr marL="0" indent="0">
              <a:buNone/>
            </a:pPr>
            <a:r>
              <a:rPr lang="en-GB" sz="2400" dirty="0"/>
              <a:t>- Ranked measures</a:t>
            </a:r>
          </a:p>
          <a:p>
            <a:pPr marL="0" indent="0">
              <a:buNone/>
            </a:pPr>
            <a:r>
              <a:rPr lang="en-GB" sz="2400" dirty="0"/>
              <a:t>- Sit on a scale (0-5, </a:t>
            </a:r>
            <a:r>
              <a:rPr lang="en-GB" sz="2400" dirty="0" err="1"/>
              <a:t>likert</a:t>
            </a:r>
            <a:r>
              <a:rPr lang="en-GB" sz="2400" dirty="0"/>
              <a:t> scale)</a:t>
            </a:r>
          </a:p>
          <a:p>
            <a:pPr marL="0" indent="0">
              <a:buNone/>
            </a:pPr>
            <a:r>
              <a:rPr lang="en-GB" sz="2400" b="1" dirty="0"/>
              <a:t>Interval Data</a:t>
            </a:r>
          </a:p>
          <a:p>
            <a:pPr marL="0" indent="0">
              <a:buNone/>
            </a:pPr>
            <a:r>
              <a:rPr lang="en-GB" sz="2400" dirty="0"/>
              <a:t>-Numerical measure of quantities where ZERO DOES NOT indicate ABSENCE of measure (e.g. Temperature)</a:t>
            </a:r>
          </a:p>
          <a:p>
            <a:pPr marL="0" indent="0">
              <a:buNone/>
            </a:pPr>
            <a:r>
              <a:rPr lang="en-GB" sz="2400" b="1" dirty="0"/>
              <a:t>Ratio Data</a:t>
            </a:r>
          </a:p>
          <a:p>
            <a:pPr marL="0" indent="0">
              <a:buNone/>
            </a:pPr>
            <a:r>
              <a:rPr lang="en-GB" sz="2400" dirty="0"/>
              <a:t>- Highest order of data</a:t>
            </a:r>
          </a:p>
          <a:p>
            <a:pPr marL="0" indent="0">
              <a:buNone/>
            </a:pPr>
            <a:r>
              <a:rPr lang="en-GB" sz="2400" dirty="0"/>
              <a:t>- Numerical measures of quantities which ZERO INDICATES ABSENCE of the measure (e.g. height, weight, distance, time, age)</a:t>
            </a:r>
          </a:p>
        </p:txBody>
      </p:sp>
    </p:spTree>
    <p:extLst>
      <p:ext uri="{BB962C8B-B14F-4D97-AF65-F5344CB8AC3E}">
        <p14:creationId xmlns:p14="http://schemas.microsoft.com/office/powerpoint/2010/main" val="30322974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BB706-4911-9A78-2968-6862E101C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Statistical Tests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1C5F073-EC81-B62C-D9D8-8977B90B9076}"/>
              </a:ext>
            </a:extLst>
          </p:cNvPr>
          <p:cNvSpPr/>
          <p:nvPr/>
        </p:nvSpPr>
        <p:spPr>
          <a:xfrm>
            <a:off x="1101212" y="1456441"/>
            <a:ext cx="4648645" cy="4172508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  <a:p>
            <a:pPr algn="ctr"/>
            <a:r>
              <a:rPr lang="en-GB" sz="4000" b="1" dirty="0"/>
              <a:t>Parametric</a:t>
            </a:r>
            <a:endParaRPr lang="en-GB" sz="3200" dirty="0"/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Internal and Ratio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AD12DDF-5510-02CB-06D9-135825DDE964}"/>
              </a:ext>
            </a:extLst>
          </p:cNvPr>
          <p:cNvSpPr/>
          <p:nvPr/>
        </p:nvSpPr>
        <p:spPr>
          <a:xfrm>
            <a:off x="5953432" y="1456441"/>
            <a:ext cx="4648645" cy="4172508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00" b="1" dirty="0"/>
          </a:p>
          <a:p>
            <a:pPr algn="ctr"/>
            <a:r>
              <a:rPr lang="en-GB" sz="4000" b="1" dirty="0"/>
              <a:t>Non-parametric</a:t>
            </a:r>
            <a:endParaRPr lang="en-GB" sz="3200" dirty="0"/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Nominal and Ordinal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Interval and Ratio (doesn’t meet assumptions)</a:t>
            </a:r>
          </a:p>
        </p:txBody>
      </p:sp>
    </p:spTree>
    <p:extLst>
      <p:ext uri="{BB962C8B-B14F-4D97-AF65-F5344CB8AC3E}">
        <p14:creationId xmlns:p14="http://schemas.microsoft.com/office/powerpoint/2010/main" val="21039833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065A9-E0B9-60CD-D5F2-79BE93F4D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about normality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7ADD7-C213-7ABE-4368-ADA4A5B8F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would you expect to see on a graph</a:t>
            </a:r>
          </a:p>
          <a:p>
            <a:r>
              <a:rPr lang="en-GB" dirty="0"/>
              <a:t>What would negative skew look like?</a:t>
            </a:r>
          </a:p>
          <a:p>
            <a:r>
              <a:rPr lang="en-GB" dirty="0"/>
              <a:t>What would positive skew look like?</a:t>
            </a:r>
          </a:p>
          <a:p>
            <a:endParaRPr lang="en-GB" dirty="0"/>
          </a:p>
          <a:p>
            <a:r>
              <a:rPr lang="en-GB" dirty="0"/>
              <a:t>What would negative kurtosis look like?</a:t>
            </a:r>
          </a:p>
          <a:p>
            <a:r>
              <a:rPr lang="en-GB" dirty="0"/>
              <a:t>What would positive kurtosis look like?</a:t>
            </a:r>
          </a:p>
          <a:p>
            <a:endParaRPr lang="en-GB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8C8AE3B-1A4A-CEC5-51E8-8BE429C12955}"/>
              </a:ext>
            </a:extLst>
          </p:cNvPr>
          <p:cNvCxnSpPr>
            <a:cxnSpLocks/>
          </p:cNvCxnSpPr>
          <p:nvPr/>
        </p:nvCxnSpPr>
        <p:spPr>
          <a:xfrm>
            <a:off x="7759084" y="4112804"/>
            <a:ext cx="270974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01EF082-2204-BBC6-2099-8B7579E8BD86}"/>
              </a:ext>
            </a:extLst>
          </p:cNvPr>
          <p:cNvCxnSpPr>
            <a:cxnSpLocks/>
          </p:cNvCxnSpPr>
          <p:nvPr/>
        </p:nvCxnSpPr>
        <p:spPr>
          <a:xfrm flipV="1">
            <a:off x="7791096" y="2361467"/>
            <a:ext cx="0" cy="1751337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64112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31E6C-63C7-B58A-7734-BFC1B6345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822CB-385E-E270-A00E-68DEBF0C8B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74025E-6FBA-848A-42BB-F5FD4CB2BF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935" t="35735" r="7500" b="36165"/>
          <a:stretch/>
        </p:blipFill>
        <p:spPr>
          <a:xfrm>
            <a:off x="1189703" y="1027906"/>
            <a:ext cx="10215716" cy="392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4562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460A4-6FE3-866E-EF19-815D548B7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505EC-7A42-796D-155F-778D424AF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660B5-91E7-5265-959E-BB721A5A3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54A746-C594-B2B0-29F2-3EF1089159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1187"/>
            <a:ext cx="12192000" cy="415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4588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1079</Words>
  <Application>Microsoft Office PowerPoint</Application>
  <PresentationFormat>Widescreen</PresentationFormat>
  <Paragraphs>287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24</vt:i4>
      </vt:variant>
    </vt:vector>
  </HeadingPairs>
  <TitlesOfParts>
    <vt:vector size="47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Two session objectives</vt:lpstr>
      <vt:lpstr>PowerPoint Presentation</vt:lpstr>
      <vt:lpstr>Quantitative Research</vt:lpstr>
      <vt:lpstr>Scientific Method </vt:lpstr>
      <vt:lpstr>Scientific Method </vt:lpstr>
      <vt:lpstr>Scientific Method </vt:lpstr>
      <vt:lpstr>Scientific Method </vt:lpstr>
      <vt:lpstr>PowerPoint Presentation</vt:lpstr>
      <vt:lpstr>Scientific Method </vt:lpstr>
      <vt:lpstr>Hypothesis</vt:lpstr>
      <vt:lpstr>Scientific Method </vt:lpstr>
      <vt:lpstr>Research design Diagram</vt:lpstr>
      <vt:lpstr>Pre experimental (no control group)</vt:lpstr>
      <vt:lpstr>True experimental design</vt:lpstr>
      <vt:lpstr>Quasi experimental design</vt:lpstr>
      <vt:lpstr>PowerPoint Presentation</vt:lpstr>
      <vt:lpstr>Scientific Method </vt:lpstr>
      <vt:lpstr>Scientific Method </vt:lpstr>
      <vt:lpstr>Statistical Tests: Level of Data</vt:lpstr>
      <vt:lpstr>Statistical Tests</vt:lpstr>
      <vt:lpstr>Thinking about normality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</cp:revision>
  <cp:lastPrinted>2023-11-20T09:38:44Z</cp:lastPrinted>
  <dcterms:created xsi:type="dcterms:W3CDTF">2021-03-09T15:35:42Z</dcterms:created>
  <dcterms:modified xsi:type="dcterms:W3CDTF">2024-02-05T08:49:17Z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