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7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2B7D5BC3-B78C-4188-845B-92BA08DE41C4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539" y="4693831"/>
            <a:ext cx="5334011" cy="3839975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EA12A1C7-C62C-4BBD-A577-5380EB812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61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774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26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882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263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70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44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77956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83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398215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338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058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66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7647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01389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839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256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89994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891C61-DA15-4D6C-B28E-6F472CD78570}" type="datetimeFigureOut">
              <a:rPr lang="en-US" smtClean="0"/>
              <a:t>9/26/2017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261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and Employability Skills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2015733"/>
            <a:ext cx="7967613" cy="34506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Aim(s)</a:t>
            </a:r>
          </a:p>
          <a:p>
            <a:r>
              <a:rPr lang="en-GB" sz="2000" dirty="0" smtClean="0"/>
              <a:t>To provide students with the underlying study/research strategies and software skills to facilitate effective study in Higher Education.</a:t>
            </a:r>
          </a:p>
          <a:p>
            <a:r>
              <a:rPr lang="en-GB" sz="2000" dirty="0" smtClean="0"/>
              <a:t>To enable students to undertake responsibility for their own learning.</a:t>
            </a:r>
          </a:p>
          <a:p>
            <a:r>
              <a:rPr lang="en-GB" sz="2000" dirty="0" smtClean="0"/>
              <a:t>To enable students to gain confidence and competence as effective employees by developing a range of employability skills such as  reflection, time management and presentation skills.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5733"/>
            <a:ext cx="7967613" cy="34506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Analyse published literature relating to a specific topic or subject area and produce a fully referenced, appropriately structured academic report.</a:t>
            </a:r>
          </a:p>
          <a:p>
            <a:r>
              <a:rPr lang="en-GB" sz="2000" dirty="0" smtClean="0"/>
              <a:t>Reflect on their learning using recognised models of reflection.</a:t>
            </a:r>
          </a:p>
          <a:p>
            <a:r>
              <a:rPr lang="en-GB" sz="2000" dirty="0" smtClean="0"/>
              <a:t>Research and present their findings in a variety of formats on a range of employability skills and collect and analyse feedback on their delivery.</a:t>
            </a:r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53755"/>
            <a:ext cx="7202456" cy="423954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 smtClean="0"/>
              <a:t>The student will develop a range of  skills for higher education and employment.</a:t>
            </a:r>
          </a:p>
          <a:p>
            <a:pPr marL="0" indent="0">
              <a:buNone/>
            </a:pPr>
            <a:r>
              <a:rPr lang="en-GB" sz="2400" dirty="0" smtClean="0"/>
              <a:t>This will include</a:t>
            </a:r>
            <a:r>
              <a:rPr lang="en-GB" sz="2400" dirty="0" smtClean="0"/>
              <a:t>:</a:t>
            </a:r>
            <a:endParaRPr lang="en-GB" sz="2400" dirty="0" smtClean="0"/>
          </a:p>
          <a:p>
            <a:r>
              <a:rPr lang="en-GB" sz="2400" dirty="0" smtClean="0"/>
              <a:t>Interpersonal Communication</a:t>
            </a:r>
          </a:p>
          <a:p>
            <a:r>
              <a:rPr lang="en-GB" sz="2400" dirty="0" smtClean="0"/>
              <a:t>Conflict and Negotiation</a:t>
            </a:r>
          </a:p>
          <a:p>
            <a:r>
              <a:rPr lang="en-GB" sz="2400" dirty="0" smtClean="0"/>
              <a:t>Networking</a:t>
            </a:r>
          </a:p>
          <a:p>
            <a:r>
              <a:rPr lang="en-GB" sz="2400" dirty="0" smtClean="0"/>
              <a:t>Time Management</a:t>
            </a:r>
          </a:p>
          <a:p>
            <a:r>
              <a:rPr lang="en-GB" sz="2400" dirty="0" smtClean="0"/>
              <a:t>Harvard Referencing</a:t>
            </a:r>
          </a:p>
          <a:p>
            <a:r>
              <a:rPr lang="en-GB" sz="2400" dirty="0" smtClean="0"/>
              <a:t>Research Methods</a:t>
            </a:r>
          </a:p>
          <a:p>
            <a:r>
              <a:rPr lang="en-GB" sz="2400" dirty="0" smtClean="0"/>
              <a:t>Study Skills- Gathering Information using the library and the internet.</a:t>
            </a:r>
          </a:p>
          <a:p>
            <a:r>
              <a:rPr lang="en-GB" sz="2400" dirty="0" smtClean="0"/>
              <a:t>Presentation Skills</a:t>
            </a:r>
          </a:p>
          <a:p>
            <a:r>
              <a:rPr lang="en-GB" sz="2400" dirty="0" smtClean="0"/>
              <a:t>Reflection Skills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and Learning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This will include:</a:t>
            </a:r>
          </a:p>
          <a:p>
            <a:r>
              <a:rPr lang="en-GB" sz="2000" dirty="0" smtClean="0"/>
              <a:t>Lectures</a:t>
            </a:r>
          </a:p>
          <a:p>
            <a:r>
              <a:rPr lang="en-GB" sz="2000" dirty="0" smtClean="0"/>
              <a:t>Tutor Facilitated Workshops- Small Groups and Individual</a:t>
            </a:r>
          </a:p>
          <a:p>
            <a:r>
              <a:rPr lang="en-GB" sz="2000" dirty="0" smtClean="0"/>
              <a:t>Group and Individual Activities – Case Studies, Presentations, Discussions.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5733"/>
            <a:ext cx="7967613" cy="34506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Assessment- Part 1- 2000 Words</a:t>
            </a:r>
          </a:p>
          <a:p>
            <a:r>
              <a:rPr lang="en-GB" sz="2000" dirty="0" smtClean="0"/>
              <a:t>This will require the student to produce a report on relevant employability skills.</a:t>
            </a:r>
          </a:p>
          <a:p>
            <a:r>
              <a:rPr lang="en-GB" sz="2000" dirty="0" smtClean="0"/>
              <a:t>Assessment – Part 2- 2000 Words</a:t>
            </a:r>
          </a:p>
          <a:p>
            <a:r>
              <a:rPr lang="en-GB" sz="2000" dirty="0" smtClean="0"/>
              <a:t>This will require the student to produce a reflective review on the module and their academic and employability skills.</a:t>
            </a: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5733"/>
            <a:ext cx="7895605" cy="34506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 reading list for the module has been placed on </a:t>
            </a:r>
            <a:r>
              <a:rPr lang="en-GB" sz="2000" dirty="0"/>
              <a:t>M</a:t>
            </a:r>
            <a:r>
              <a:rPr lang="en-GB" sz="2000" dirty="0" smtClean="0"/>
              <a:t>oodle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The following texts are essential reading:</a:t>
            </a:r>
          </a:p>
          <a:p>
            <a:r>
              <a:rPr lang="en-GB" sz="2000" dirty="0" smtClean="0"/>
              <a:t>Cottrell</a:t>
            </a:r>
            <a:r>
              <a:rPr lang="en-GB" sz="2000" dirty="0" smtClean="0"/>
              <a:t>, S.  (2003) The Study Skills Handbook (2</a:t>
            </a:r>
            <a:r>
              <a:rPr lang="en-GB" sz="2000" baseline="30000" dirty="0" smtClean="0"/>
              <a:t>nd</a:t>
            </a:r>
            <a:r>
              <a:rPr lang="en-GB" sz="2000" dirty="0" smtClean="0"/>
              <a:t> edition). Hampshire: Palgrave Macmillan.</a:t>
            </a:r>
          </a:p>
          <a:p>
            <a:r>
              <a:rPr lang="en-GB" sz="2000" dirty="0" smtClean="0"/>
              <a:t>Pears, R. &amp; Shields, G. (2011) Cite Them Right. </a:t>
            </a:r>
            <a:r>
              <a:rPr lang="en-GB" sz="2000" dirty="0" smtClean="0"/>
              <a:t>Basingstoke</a:t>
            </a:r>
            <a:r>
              <a:rPr lang="en-GB" sz="2000" dirty="0" smtClean="0"/>
              <a:t>: Palgrave Macmillan.</a:t>
            </a:r>
            <a:endParaRPr lang="en-GB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30</TotalTime>
  <Words>311</Words>
  <Application>Microsoft Office PowerPoint</Application>
  <PresentationFormat>On-screen Show (4:3)</PresentationFormat>
  <Paragraphs>42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Gallery</vt:lpstr>
      <vt:lpstr>Academic and Employability Skills</vt:lpstr>
      <vt:lpstr>LEARNING OUTCOMES</vt:lpstr>
      <vt:lpstr>Indicative Content</vt:lpstr>
      <vt:lpstr>Teaching and Learning Strategies</vt:lpstr>
      <vt:lpstr>Assessment</vt:lpstr>
      <vt:lpstr>Reading </vt:lpstr>
    </vt:vector>
  </TitlesOfParts>
  <Company>0wn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0wner</dc:creator>
  <cp:lastModifiedBy>Marie Pitson</cp:lastModifiedBy>
  <cp:revision>6</cp:revision>
  <dcterms:created xsi:type="dcterms:W3CDTF">2017-09-25T15:16:49Z</dcterms:created>
  <dcterms:modified xsi:type="dcterms:W3CDTF">2017-09-26T06:38:12Z</dcterms:modified>
</cp:coreProperties>
</file>