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58" r:id="rId4"/>
    <p:sldId id="263" r:id="rId5"/>
    <p:sldId id="260" r:id="rId6"/>
    <p:sldId id="259" r:id="rId7"/>
    <p:sldId id="261" r:id="rId8"/>
    <p:sldId id="264" r:id="rId9"/>
    <p:sldId id="262" r:id="rId10"/>
    <p:sldId id="266" r:id="rId11"/>
    <p:sldId id="257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27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FA9A383-F719-4F2A-95C8-6D8E780F7022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BB5F9CE1-284A-4379-878F-395C8ADAE228}">
      <dgm:prSet/>
      <dgm:spPr/>
      <dgm:t>
        <a:bodyPr/>
        <a:lstStyle/>
        <a:p>
          <a:r>
            <a:rPr lang="en-GB"/>
            <a:t>“The manner in which a therapeutic relationship is ended has a major influence on the degree to which gains are maintained and further growth promoted.”</a:t>
          </a:r>
          <a:endParaRPr lang="en-US"/>
        </a:p>
      </dgm:t>
    </dgm:pt>
    <dgm:pt modelId="{BA55052B-3DE2-4466-A90E-1B0556209ED6}" type="parTrans" cxnId="{2B11951F-6ED4-4B7D-8545-409EA1C78A02}">
      <dgm:prSet/>
      <dgm:spPr/>
      <dgm:t>
        <a:bodyPr/>
        <a:lstStyle/>
        <a:p>
          <a:endParaRPr lang="en-US"/>
        </a:p>
      </dgm:t>
    </dgm:pt>
    <dgm:pt modelId="{8FB210E2-2629-4BF3-A26C-ABC7BE5EB456}" type="sibTrans" cxnId="{2B11951F-6ED4-4B7D-8545-409EA1C78A02}">
      <dgm:prSet/>
      <dgm:spPr/>
      <dgm:t>
        <a:bodyPr/>
        <a:lstStyle/>
        <a:p>
          <a:endParaRPr lang="en-US"/>
        </a:p>
      </dgm:t>
    </dgm:pt>
    <dgm:pt modelId="{E885C421-E9F0-4888-8120-DB412117AA32}">
      <dgm:prSet/>
      <dgm:spPr/>
      <dgm:t>
        <a:bodyPr/>
        <a:lstStyle/>
        <a:p>
          <a:r>
            <a:rPr lang="en-GB" dirty="0"/>
            <a:t>Levinson, (1975)</a:t>
          </a:r>
          <a:endParaRPr lang="en-US" dirty="0"/>
        </a:p>
      </dgm:t>
    </dgm:pt>
    <dgm:pt modelId="{717415FC-0EC3-4BC0-A4C4-5F4C90E2C8DB}" type="parTrans" cxnId="{1D5CE934-A13B-423B-98B4-F7F57280B1C0}">
      <dgm:prSet/>
      <dgm:spPr/>
      <dgm:t>
        <a:bodyPr/>
        <a:lstStyle/>
        <a:p>
          <a:endParaRPr lang="en-US"/>
        </a:p>
      </dgm:t>
    </dgm:pt>
    <dgm:pt modelId="{F1733D91-0466-498B-B57E-775CF41A3965}" type="sibTrans" cxnId="{1D5CE934-A13B-423B-98B4-F7F57280B1C0}">
      <dgm:prSet/>
      <dgm:spPr/>
      <dgm:t>
        <a:bodyPr/>
        <a:lstStyle/>
        <a:p>
          <a:endParaRPr lang="en-US"/>
        </a:p>
      </dgm:t>
    </dgm:pt>
    <dgm:pt modelId="{A37118D5-E45F-4FC7-9A86-D22D498FDB03}" type="pres">
      <dgm:prSet presAssocID="{8FA9A383-F719-4F2A-95C8-6D8E780F7022}" presName="vert0" presStyleCnt="0">
        <dgm:presLayoutVars>
          <dgm:dir/>
          <dgm:animOne val="branch"/>
          <dgm:animLvl val="lvl"/>
        </dgm:presLayoutVars>
      </dgm:prSet>
      <dgm:spPr/>
    </dgm:pt>
    <dgm:pt modelId="{F6E87E51-1F4B-46FF-ABBC-A9C788063EC0}" type="pres">
      <dgm:prSet presAssocID="{BB5F9CE1-284A-4379-878F-395C8ADAE228}" presName="thickLine" presStyleLbl="alignNode1" presStyleIdx="0" presStyleCnt="2"/>
      <dgm:spPr/>
    </dgm:pt>
    <dgm:pt modelId="{65123317-45E1-41D3-87CB-52FB18DEAFF3}" type="pres">
      <dgm:prSet presAssocID="{BB5F9CE1-284A-4379-878F-395C8ADAE228}" presName="horz1" presStyleCnt="0"/>
      <dgm:spPr/>
    </dgm:pt>
    <dgm:pt modelId="{09E7F0CE-9B7B-4693-A7B7-E143189ECCAF}" type="pres">
      <dgm:prSet presAssocID="{BB5F9CE1-284A-4379-878F-395C8ADAE228}" presName="tx1" presStyleLbl="revTx" presStyleIdx="0" presStyleCnt="2"/>
      <dgm:spPr/>
    </dgm:pt>
    <dgm:pt modelId="{D91A7640-364C-4204-8D7A-42513DFCA498}" type="pres">
      <dgm:prSet presAssocID="{BB5F9CE1-284A-4379-878F-395C8ADAE228}" presName="vert1" presStyleCnt="0"/>
      <dgm:spPr/>
    </dgm:pt>
    <dgm:pt modelId="{76CDD5F0-A0E2-46F8-A6E5-5BA55B972406}" type="pres">
      <dgm:prSet presAssocID="{E885C421-E9F0-4888-8120-DB412117AA32}" presName="thickLine" presStyleLbl="alignNode1" presStyleIdx="1" presStyleCnt="2"/>
      <dgm:spPr/>
    </dgm:pt>
    <dgm:pt modelId="{528F49B5-4C22-459F-8946-D2741FC9B40A}" type="pres">
      <dgm:prSet presAssocID="{E885C421-E9F0-4888-8120-DB412117AA32}" presName="horz1" presStyleCnt="0"/>
      <dgm:spPr/>
    </dgm:pt>
    <dgm:pt modelId="{7E7557BD-00FC-49CC-BF7F-5712662CA915}" type="pres">
      <dgm:prSet presAssocID="{E885C421-E9F0-4888-8120-DB412117AA32}" presName="tx1" presStyleLbl="revTx" presStyleIdx="1" presStyleCnt="2"/>
      <dgm:spPr/>
    </dgm:pt>
    <dgm:pt modelId="{589611EF-0FCF-4CFC-828F-ADE3699F3004}" type="pres">
      <dgm:prSet presAssocID="{E885C421-E9F0-4888-8120-DB412117AA32}" presName="vert1" presStyleCnt="0"/>
      <dgm:spPr/>
    </dgm:pt>
  </dgm:ptLst>
  <dgm:cxnLst>
    <dgm:cxn modelId="{5AC97518-F3CA-4669-988F-B65E1001A889}" type="presOf" srcId="{E885C421-E9F0-4888-8120-DB412117AA32}" destId="{7E7557BD-00FC-49CC-BF7F-5712662CA915}" srcOrd="0" destOrd="0" presId="urn:microsoft.com/office/officeart/2008/layout/LinedList"/>
    <dgm:cxn modelId="{2B11951F-6ED4-4B7D-8545-409EA1C78A02}" srcId="{8FA9A383-F719-4F2A-95C8-6D8E780F7022}" destId="{BB5F9CE1-284A-4379-878F-395C8ADAE228}" srcOrd="0" destOrd="0" parTransId="{BA55052B-3DE2-4466-A90E-1B0556209ED6}" sibTransId="{8FB210E2-2629-4BF3-A26C-ABC7BE5EB456}"/>
    <dgm:cxn modelId="{1D5CE934-A13B-423B-98B4-F7F57280B1C0}" srcId="{8FA9A383-F719-4F2A-95C8-6D8E780F7022}" destId="{E885C421-E9F0-4888-8120-DB412117AA32}" srcOrd="1" destOrd="0" parTransId="{717415FC-0EC3-4BC0-A4C4-5F4C90E2C8DB}" sibTransId="{F1733D91-0466-498B-B57E-775CF41A3965}"/>
    <dgm:cxn modelId="{E778BC70-4C27-4598-967D-80E58D773265}" type="presOf" srcId="{8FA9A383-F719-4F2A-95C8-6D8E780F7022}" destId="{A37118D5-E45F-4FC7-9A86-D22D498FDB03}" srcOrd="0" destOrd="0" presId="urn:microsoft.com/office/officeart/2008/layout/LinedList"/>
    <dgm:cxn modelId="{16D576D0-83B0-42F7-A156-4EE124D8B859}" type="presOf" srcId="{BB5F9CE1-284A-4379-878F-395C8ADAE228}" destId="{09E7F0CE-9B7B-4693-A7B7-E143189ECCAF}" srcOrd="0" destOrd="0" presId="urn:microsoft.com/office/officeart/2008/layout/LinedList"/>
    <dgm:cxn modelId="{81EEA85F-599A-4AF9-8057-DB3EDB66CBAE}" type="presParOf" srcId="{A37118D5-E45F-4FC7-9A86-D22D498FDB03}" destId="{F6E87E51-1F4B-46FF-ABBC-A9C788063EC0}" srcOrd="0" destOrd="0" presId="urn:microsoft.com/office/officeart/2008/layout/LinedList"/>
    <dgm:cxn modelId="{3659909F-4608-4C9C-9C49-183033410458}" type="presParOf" srcId="{A37118D5-E45F-4FC7-9A86-D22D498FDB03}" destId="{65123317-45E1-41D3-87CB-52FB18DEAFF3}" srcOrd="1" destOrd="0" presId="urn:microsoft.com/office/officeart/2008/layout/LinedList"/>
    <dgm:cxn modelId="{F530D67D-D8C3-4EC7-8DCB-8264ED9E7CC6}" type="presParOf" srcId="{65123317-45E1-41D3-87CB-52FB18DEAFF3}" destId="{09E7F0CE-9B7B-4693-A7B7-E143189ECCAF}" srcOrd="0" destOrd="0" presId="urn:microsoft.com/office/officeart/2008/layout/LinedList"/>
    <dgm:cxn modelId="{9E3B8ECC-A64B-4379-BDC4-219F4844D567}" type="presParOf" srcId="{65123317-45E1-41D3-87CB-52FB18DEAFF3}" destId="{D91A7640-364C-4204-8D7A-42513DFCA498}" srcOrd="1" destOrd="0" presId="urn:microsoft.com/office/officeart/2008/layout/LinedList"/>
    <dgm:cxn modelId="{841D2D8E-8305-4979-981F-1364882C7099}" type="presParOf" srcId="{A37118D5-E45F-4FC7-9A86-D22D498FDB03}" destId="{76CDD5F0-A0E2-46F8-A6E5-5BA55B972406}" srcOrd="2" destOrd="0" presId="urn:microsoft.com/office/officeart/2008/layout/LinedList"/>
    <dgm:cxn modelId="{35F47841-A78E-4BA2-BD4F-AF6FB7FB1044}" type="presParOf" srcId="{A37118D5-E45F-4FC7-9A86-D22D498FDB03}" destId="{528F49B5-4C22-459F-8946-D2741FC9B40A}" srcOrd="3" destOrd="0" presId="urn:microsoft.com/office/officeart/2008/layout/LinedList"/>
    <dgm:cxn modelId="{95C68DC6-7EB8-483C-A3F0-BCD77E18E7B8}" type="presParOf" srcId="{528F49B5-4C22-459F-8946-D2741FC9B40A}" destId="{7E7557BD-00FC-49CC-BF7F-5712662CA915}" srcOrd="0" destOrd="0" presId="urn:microsoft.com/office/officeart/2008/layout/LinedList"/>
    <dgm:cxn modelId="{96057B63-2344-41A7-842D-8B91B703BD96}" type="presParOf" srcId="{528F49B5-4C22-459F-8946-D2741FC9B40A}" destId="{589611EF-0FCF-4CFC-828F-ADE3699F3004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0DB8F72-A7B8-46E7-9B27-39A318D2376F}" type="doc">
      <dgm:prSet loTypeId="urn:microsoft.com/office/officeart/2008/layout/LinedList" loCatId="list" qsTypeId="urn:microsoft.com/office/officeart/2005/8/quickstyle/simple1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FA649171-CF7E-41EC-B9B1-2BEE8FDFB5C5}">
      <dgm:prSet/>
      <dgm:spPr/>
      <dgm:t>
        <a:bodyPr/>
        <a:lstStyle/>
        <a:p>
          <a:r>
            <a:rPr lang="en-GB" dirty="0"/>
            <a:t>“ Endings …often provoke ambivalent feelings …often experienced …as a loss and also an opportunity”</a:t>
          </a:r>
          <a:endParaRPr lang="en-US" dirty="0"/>
        </a:p>
      </dgm:t>
    </dgm:pt>
    <dgm:pt modelId="{50769060-EE15-4095-9F01-E87A4F67EAD1}" type="parTrans" cxnId="{99236ABC-D534-4086-B1BE-764F2CDC7F83}">
      <dgm:prSet/>
      <dgm:spPr/>
      <dgm:t>
        <a:bodyPr/>
        <a:lstStyle/>
        <a:p>
          <a:endParaRPr lang="en-US"/>
        </a:p>
      </dgm:t>
    </dgm:pt>
    <dgm:pt modelId="{59AFCC61-A5B0-40B7-823A-A4CB60FEB05E}" type="sibTrans" cxnId="{99236ABC-D534-4086-B1BE-764F2CDC7F83}">
      <dgm:prSet/>
      <dgm:spPr/>
      <dgm:t>
        <a:bodyPr/>
        <a:lstStyle/>
        <a:p>
          <a:endParaRPr lang="en-US"/>
        </a:p>
      </dgm:t>
    </dgm:pt>
    <dgm:pt modelId="{850A7C54-AAEF-49D2-9E03-320ADE95E949}">
      <dgm:prSet/>
      <dgm:spPr/>
      <dgm:t>
        <a:bodyPr/>
        <a:lstStyle/>
        <a:p>
          <a:r>
            <a:rPr lang="en-GB"/>
            <a:t>Robson, (2008, p.186)</a:t>
          </a:r>
          <a:endParaRPr lang="en-US"/>
        </a:p>
      </dgm:t>
    </dgm:pt>
    <dgm:pt modelId="{178DF9E1-824D-411E-A610-6ED0889F39E3}" type="parTrans" cxnId="{9EABE8E7-F665-425D-9051-63DCE9F763C2}">
      <dgm:prSet/>
      <dgm:spPr/>
      <dgm:t>
        <a:bodyPr/>
        <a:lstStyle/>
        <a:p>
          <a:endParaRPr lang="en-US"/>
        </a:p>
      </dgm:t>
    </dgm:pt>
    <dgm:pt modelId="{714DBF29-EC7F-40EB-8AD5-B9FFB9D0D571}" type="sibTrans" cxnId="{9EABE8E7-F665-425D-9051-63DCE9F763C2}">
      <dgm:prSet/>
      <dgm:spPr/>
      <dgm:t>
        <a:bodyPr/>
        <a:lstStyle/>
        <a:p>
          <a:endParaRPr lang="en-US"/>
        </a:p>
      </dgm:t>
    </dgm:pt>
    <dgm:pt modelId="{24E0F4B4-1C68-4558-AD48-5B980CAFEA0E}" type="pres">
      <dgm:prSet presAssocID="{F0DB8F72-A7B8-46E7-9B27-39A318D2376F}" presName="vert0" presStyleCnt="0">
        <dgm:presLayoutVars>
          <dgm:dir/>
          <dgm:animOne val="branch"/>
          <dgm:animLvl val="lvl"/>
        </dgm:presLayoutVars>
      </dgm:prSet>
      <dgm:spPr/>
    </dgm:pt>
    <dgm:pt modelId="{3140447A-5A83-4913-A8D9-0CA983E76BEC}" type="pres">
      <dgm:prSet presAssocID="{FA649171-CF7E-41EC-B9B1-2BEE8FDFB5C5}" presName="thickLine" presStyleLbl="alignNode1" presStyleIdx="0" presStyleCnt="2"/>
      <dgm:spPr/>
    </dgm:pt>
    <dgm:pt modelId="{A07AC425-65A5-4BF9-BEC4-F604B272806A}" type="pres">
      <dgm:prSet presAssocID="{FA649171-CF7E-41EC-B9B1-2BEE8FDFB5C5}" presName="horz1" presStyleCnt="0"/>
      <dgm:spPr/>
    </dgm:pt>
    <dgm:pt modelId="{C0D3E2E3-56CD-4878-AC98-B5C2B41C353A}" type="pres">
      <dgm:prSet presAssocID="{FA649171-CF7E-41EC-B9B1-2BEE8FDFB5C5}" presName="tx1" presStyleLbl="revTx" presStyleIdx="0" presStyleCnt="2"/>
      <dgm:spPr/>
    </dgm:pt>
    <dgm:pt modelId="{58165573-3472-4C17-A69B-5C868AA31C92}" type="pres">
      <dgm:prSet presAssocID="{FA649171-CF7E-41EC-B9B1-2BEE8FDFB5C5}" presName="vert1" presStyleCnt="0"/>
      <dgm:spPr/>
    </dgm:pt>
    <dgm:pt modelId="{74483429-9605-49D8-AD4F-AD5EE35EC2E9}" type="pres">
      <dgm:prSet presAssocID="{850A7C54-AAEF-49D2-9E03-320ADE95E949}" presName="thickLine" presStyleLbl="alignNode1" presStyleIdx="1" presStyleCnt="2"/>
      <dgm:spPr/>
    </dgm:pt>
    <dgm:pt modelId="{648527C7-9E9D-488B-9206-26915ECEF190}" type="pres">
      <dgm:prSet presAssocID="{850A7C54-AAEF-49D2-9E03-320ADE95E949}" presName="horz1" presStyleCnt="0"/>
      <dgm:spPr/>
    </dgm:pt>
    <dgm:pt modelId="{861E8495-2D74-4671-8F1D-5EB360B626AC}" type="pres">
      <dgm:prSet presAssocID="{850A7C54-AAEF-49D2-9E03-320ADE95E949}" presName="tx1" presStyleLbl="revTx" presStyleIdx="1" presStyleCnt="2"/>
      <dgm:spPr/>
    </dgm:pt>
    <dgm:pt modelId="{1C72BF63-966E-44EF-AADB-C8A619D0657C}" type="pres">
      <dgm:prSet presAssocID="{850A7C54-AAEF-49D2-9E03-320ADE95E949}" presName="vert1" presStyleCnt="0"/>
      <dgm:spPr/>
    </dgm:pt>
  </dgm:ptLst>
  <dgm:cxnLst>
    <dgm:cxn modelId="{E888F505-DA6C-4ADA-AB05-C8497E9635A9}" type="presOf" srcId="{F0DB8F72-A7B8-46E7-9B27-39A318D2376F}" destId="{24E0F4B4-1C68-4558-AD48-5B980CAFEA0E}" srcOrd="0" destOrd="0" presId="urn:microsoft.com/office/officeart/2008/layout/LinedList"/>
    <dgm:cxn modelId="{74F68B18-378A-4FDA-B59D-69DB69B57826}" type="presOf" srcId="{FA649171-CF7E-41EC-B9B1-2BEE8FDFB5C5}" destId="{C0D3E2E3-56CD-4878-AC98-B5C2B41C353A}" srcOrd="0" destOrd="0" presId="urn:microsoft.com/office/officeart/2008/layout/LinedList"/>
    <dgm:cxn modelId="{99236ABC-D534-4086-B1BE-764F2CDC7F83}" srcId="{F0DB8F72-A7B8-46E7-9B27-39A318D2376F}" destId="{FA649171-CF7E-41EC-B9B1-2BEE8FDFB5C5}" srcOrd="0" destOrd="0" parTransId="{50769060-EE15-4095-9F01-E87A4F67EAD1}" sibTransId="{59AFCC61-A5B0-40B7-823A-A4CB60FEB05E}"/>
    <dgm:cxn modelId="{90C651DB-4476-46C5-9698-93705298D73B}" type="presOf" srcId="{850A7C54-AAEF-49D2-9E03-320ADE95E949}" destId="{861E8495-2D74-4671-8F1D-5EB360B626AC}" srcOrd="0" destOrd="0" presId="urn:microsoft.com/office/officeart/2008/layout/LinedList"/>
    <dgm:cxn modelId="{9EABE8E7-F665-425D-9051-63DCE9F763C2}" srcId="{F0DB8F72-A7B8-46E7-9B27-39A318D2376F}" destId="{850A7C54-AAEF-49D2-9E03-320ADE95E949}" srcOrd="1" destOrd="0" parTransId="{178DF9E1-824D-411E-A610-6ED0889F39E3}" sibTransId="{714DBF29-EC7F-40EB-8AD5-B9FFB9D0D571}"/>
    <dgm:cxn modelId="{4FD8DB82-6888-451E-9814-5F479FB8CC18}" type="presParOf" srcId="{24E0F4B4-1C68-4558-AD48-5B980CAFEA0E}" destId="{3140447A-5A83-4913-A8D9-0CA983E76BEC}" srcOrd="0" destOrd="0" presId="urn:microsoft.com/office/officeart/2008/layout/LinedList"/>
    <dgm:cxn modelId="{8404BC17-34C0-4FF5-A75A-2D93B5E5A706}" type="presParOf" srcId="{24E0F4B4-1C68-4558-AD48-5B980CAFEA0E}" destId="{A07AC425-65A5-4BF9-BEC4-F604B272806A}" srcOrd="1" destOrd="0" presId="urn:microsoft.com/office/officeart/2008/layout/LinedList"/>
    <dgm:cxn modelId="{0F4C5631-E698-4C5F-8008-09A5E961BBDD}" type="presParOf" srcId="{A07AC425-65A5-4BF9-BEC4-F604B272806A}" destId="{C0D3E2E3-56CD-4878-AC98-B5C2B41C353A}" srcOrd="0" destOrd="0" presId="urn:microsoft.com/office/officeart/2008/layout/LinedList"/>
    <dgm:cxn modelId="{A68EF9A0-738C-4D04-AC80-B977FAA42455}" type="presParOf" srcId="{A07AC425-65A5-4BF9-BEC4-F604B272806A}" destId="{58165573-3472-4C17-A69B-5C868AA31C92}" srcOrd="1" destOrd="0" presId="urn:microsoft.com/office/officeart/2008/layout/LinedList"/>
    <dgm:cxn modelId="{8E2C2388-13DF-4905-A6CC-9132904ED06E}" type="presParOf" srcId="{24E0F4B4-1C68-4558-AD48-5B980CAFEA0E}" destId="{74483429-9605-49D8-AD4F-AD5EE35EC2E9}" srcOrd="2" destOrd="0" presId="urn:microsoft.com/office/officeart/2008/layout/LinedList"/>
    <dgm:cxn modelId="{667677FF-E088-495A-B18C-C232D75EF050}" type="presParOf" srcId="{24E0F4B4-1C68-4558-AD48-5B980CAFEA0E}" destId="{648527C7-9E9D-488B-9206-26915ECEF190}" srcOrd="3" destOrd="0" presId="urn:microsoft.com/office/officeart/2008/layout/LinedList"/>
    <dgm:cxn modelId="{2E709F94-5302-4887-93EE-4CFC9D129718}" type="presParOf" srcId="{648527C7-9E9D-488B-9206-26915ECEF190}" destId="{861E8495-2D74-4671-8F1D-5EB360B626AC}" srcOrd="0" destOrd="0" presId="urn:microsoft.com/office/officeart/2008/layout/LinedList"/>
    <dgm:cxn modelId="{0944BCF5-7BDA-4789-A3C2-CEB080A41FAD}" type="presParOf" srcId="{648527C7-9E9D-488B-9206-26915ECEF190}" destId="{1C72BF63-966E-44EF-AADB-C8A619D0657C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9DD18ED-A128-40B4-B394-68B6DFE1C9A5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48EC3D5C-6313-44EB-8216-EFAF9A4A3295}">
      <dgm:prSet/>
      <dgm:spPr/>
      <dgm:t>
        <a:bodyPr/>
        <a:lstStyle/>
        <a:p>
          <a:r>
            <a:rPr lang="en-US"/>
            <a:t>Qualitative research interviews</a:t>
          </a:r>
        </a:p>
      </dgm:t>
    </dgm:pt>
    <dgm:pt modelId="{6603195F-D613-43CD-B1C3-033C9E926966}" type="parTrans" cxnId="{C576B28C-F5C9-4B05-82B4-E80C6E69333C}">
      <dgm:prSet/>
      <dgm:spPr/>
      <dgm:t>
        <a:bodyPr/>
        <a:lstStyle/>
        <a:p>
          <a:endParaRPr lang="en-US"/>
        </a:p>
      </dgm:t>
    </dgm:pt>
    <dgm:pt modelId="{FD4DF023-9515-4B27-887A-0BA48560CA6E}" type="sibTrans" cxnId="{C576B28C-F5C9-4B05-82B4-E80C6E69333C}">
      <dgm:prSet/>
      <dgm:spPr/>
      <dgm:t>
        <a:bodyPr/>
        <a:lstStyle/>
        <a:p>
          <a:endParaRPr lang="en-US"/>
        </a:p>
      </dgm:t>
    </dgm:pt>
    <dgm:pt modelId="{D669473F-2AC3-4043-8EFE-2C42E0D8323D}">
      <dgm:prSet/>
      <dgm:spPr/>
      <dgm:t>
        <a:bodyPr/>
        <a:lstStyle/>
        <a:p>
          <a:r>
            <a:rPr lang="en-US"/>
            <a:t>37 clients</a:t>
          </a:r>
        </a:p>
      </dgm:t>
    </dgm:pt>
    <dgm:pt modelId="{94EE11AA-5CF3-4300-B5B1-7E8F451878A3}" type="parTrans" cxnId="{263FC8E4-BF90-4488-AB62-7302096E78D5}">
      <dgm:prSet/>
      <dgm:spPr/>
      <dgm:t>
        <a:bodyPr/>
        <a:lstStyle/>
        <a:p>
          <a:endParaRPr lang="en-US"/>
        </a:p>
      </dgm:t>
    </dgm:pt>
    <dgm:pt modelId="{EF439968-DE9D-4025-B12E-B11541D3E476}" type="sibTrans" cxnId="{263FC8E4-BF90-4488-AB62-7302096E78D5}">
      <dgm:prSet/>
      <dgm:spPr/>
      <dgm:t>
        <a:bodyPr/>
        <a:lstStyle/>
        <a:p>
          <a:endParaRPr lang="en-US"/>
        </a:p>
      </dgm:t>
    </dgm:pt>
    <dgm:pt modelId="{1073507A-13BF-4AE9-A900-FA0C50A38F19}">
      <dgm:prSet/>
      <dgm:spPr/>
      <dgm:t>
        <a:bodyPr/>
        <a:lstStyle/>
        <a:p>
          <a:r>
            <a:rPr lang="en-US"/>
            <a:t>24 women; 13 men</a:t>
          </a:r>
        </a:p>
      </dgm:t>
    </dgm:pt>
    <dgm:pt modelId="{87243975-4AF6-4A49-ABF0-C3985B92CC55}" type="parTrans" cxnId="{77F7DD40-B4D5-4D3B-A1CF-373B573CA620}">
      <dgm:prSet/>
      <dgm:spPr/>
      <dgm:t>
        <a:bodyPr/>
        <a:lstStyle/>
        <a:p>
          <a:endParaRPr lang="en-US"/>
        </a:p>
      </dgm:t>
    </dgm:pt>
    <dgm:pt modelId="{6163095B-E684-4EBA-A80B-FBD86DFF9906}" type="sibTrans" cxnId="{77F7DD40-B4D5-4D3B-A1CF-373B573CA620}">
      <dgm:prSet/>
      <dgm:spPr/>
      <dgm:t>
        <a:bodyPr/>
        <a:lstStyle/>
        <a:p>
          <a:endParaRPr lang="en-US"/>
        </a:p>
      </dgm:t>
    </dgm:pt>
    <dgm:pt modelId="{0EC2BBD6-F80A-4A2A-9B22-0EDF5F31A8DF}">
      <dgm:prSet/>
      <dgm:spPr/>
      <dgm:t>
        <a:bodyPr/>
        <a:lstStyle/>
        <a:p>
          <a:r>
            <a:rPr lang="en-US"/>
            <a:t>Ages ranged from  25-62</a:t>
          </a:r>
        </a:p>
      </dgm:t>
    </dgm:pt>
    <dgm:pt modelId="{07C8945F-D18E-40E0-A9C8-2B5404D72C82}" type="parTrans" cxnId="{12478C50-B54A-48C4-83F5-466FCBFA5091}">
      <dgm:prSet/>
      <dgm:spPr/>
      <dgm:t>
        <a:bodyPr/>
        <a:lstStyle/>
        <a:p>
          <a:endParaRPr lang="en-US"/>
        </a:p>
      </dgm:t>
    </dgm:pt>
    <dgm:pt modelId="{D854D48F-421E-4759-B2F8-E2F54DDA0240}" type="sibTrans" cxnId="{12478C50-B54A-48C4-83F5-466FCBFA5091}">
      <dgm:prSet/>
      <dgm:spPr/>
      <dgm:t>
        <a:bodyPr/>
        <a:lstStyle/>
        <a:p>
          <a:endParaRPr lang="en-US"/>
        </a:p>
      </dgm:t>
    </dgm:pt>
    <dgm:pt modelId="{C7B1891D-AEE0-4990-988F-70E14A00ED09}">
      <dgm:prSet/>
      <dgm:spPr/>
      <dgm:t>
        <a:bodyPr/>
        <a:lstStyle/>
        <a:p>
          <a:r>
            <a:rPr lang="en-US"/>
            <a:t>A ‘naturalistic clinical sample.’</a:t>
          </a:r>
        </a:p>
      </dgm:t>
    </dgm:pt>
    <dgm:pt modelId="{CF038715-0931-4A7E-9E43-914033D09194}" type="parTrans" cxnId="{61E181E1-4177-49C1-9C86-E6C6F8046C88}">
      <dgm:prSet/>
      <dgm:spPr/>
      <dgm:t>
        <a:bodyPr/>
        <a:lstStyle/>
        <a:p>
          <a:endParaRPr lang="en-US"/>
        </a:p>
      </dgm:t>
    </dgm:pt>
    <dgm:pt modelId="{E8350628-3AEE-4FAE-9943-C82F8C9A1F34}" type="sibTrans" cxnId="{61E181E1-4177-49C1-9C86-E6C6F8046C88}">
      <dgm:prSet/>
      <dgm:spPr/>
      <dgm:t>
        <a:bodyPr/>
        <a:lstStyle/>
        <a:p>
          <a:endParaRPr lang="en-US"/>
        </a:p>
      </dgm:t>
    </dgm:pt>
    <dgm:pt modelId="{A581B80D-8309-487C-B08B-3436B3EB826C}">
      <dgm:prSet/>
      <dgm:spPr/>
      <dgm:t>
        <a:bodyPr/>
        <a:lstStyle/>
        <a:p>
          <a:r>
            <a:rPr lang="en-US"/>
            <a:t>Face-to-face, audio recorded, transcribed</a:t>
          </a:r>
        </a:p>
      </dgm:t>
    </dgm:pt>
    <dgm:pt modelId="{0FA5655A-21F4-43A5-9242-61364E88DC28}" type="parTrans" cxnId="{46D0C0BB-A4B2-400E-BE36-FF0F0A244C3B}">
      <dgm:prSet/>
      <dgm:spPr/>
      <dgm:t>
        <a:bodyPr/>
        <a:lstStyle/>
        <a:p>
          <a:endParaRPr lang="en-US"/>
        </a:p>
      </dgm:t>
    </dgm:pt>
    <dgm:pt modelId="{E021002A-8937-4AA6-86AD-22DF73156F8D}" type="sibTrans" cxnId="{46D0C0BB-A4B2-400E-BE36-FF0F0A244C3B}">
      <dgm:prSet/>
      <dgm:spPr/>
      <dgm:t>
        <a:bodyPr/>
        <a:lstStyle/>
        <a:p>
          <a:endParaRPr lang="en-US"/>
        </a:p>
      </dgm:t>
    </dgm:pt>
    <dgm:pt modelId="{EA938EE5-8E9E-43BA-9D0E-9A0EB7ED05AC}">
      <dgm:prSet/>
      <dgm:spPr/>
      <dgm:t>
        <a:bodyPr/>
        <a:lstStyle/>
        <a:p>
          <a:r>
            <a:rPr lang="en-US"/>
            <a:t>2-6 weeks following termination of therapy</a:t>
          </a:r>
        </a:p>
      </dgm:t>
    </dgm:pt>
    <dgm:pt modelId="{81E099C7-B05E-4090-8238-1BD436D284C5}" type="parTrans" cxnId="{A0793B54-14A1-41BF-B13D-62860981420F}">
      <dgm:prSet/>
      <dgm:spPr/>
      <dgm:t>
        <a:bodyPr/>
        <a:lstStyle/>
        <a:p>
          <a:endParaRPr lang="en-US"/>
        </a:p>
      </dgm:t>
    </dgm:pt>
    <dgm:pt modelId="{8C62BB04-0744-4F5F-8FCF-2E4F63794751}" type="sibTrans" cxnId="{A0793B54-14A1-41BF-B13D-62860981420F}">
      <dgm:prSet/>
      <dgm:spPr/>
      <dgm:t>
        <a:bodyPr/>
        <a:lstStyle/>
        <a:p>
          <a:endParaRPr lang="en-US"/>
        </a:p>
      </dgm:t>
    </dgm:pt>
    <dgm:pt modelId="{C0EA7C92-1D72-4A91-84B8-619C5FA98C2D}">
      <dgm:prSet/>
      <dgm:spPr/>
      <dgm:t>
        <a:bodyPr/>
        <a:lstStyle/>
        <a:p>
          <a:r>
            <a:rPr lang="en-US"/>
            <a:t>Thematic analysis (Braun and Clarke, 2006) </a:t>
          </a:r>
        </a:p>
      </dgm:t>
    </dgm:pt>
    <dgm:pt modelId="{2E69EF23-E9B8-4443-B2AB-F1CAE9BF5C71}" type="parTrans" cxnId="{C0BB3613-7F91-4EBF-901F-4AEE8CE99E84}">
      <dgm:prSet/>
      <dgm:spPr/>
      <dgm:t>
        <a:bodyPr/>
        <a:lstStyle/>
        <a:p>
          <a:endParaRPr lang="en-US"/>
        </a:p>
      </dgm:t>
    </dgm:pt>
    <dgm:pt modelId="{A7276F8B-4EAF-43E3-B341-1F1C0960F743}" type="sibTrans" cxnId="{C0BB3613-7F91-4EBF-901F-4AEE8CE99E84}">
      <dgm:prSet/>
      <dgm:spPr/>
      <dgm:t>
        <a:bodyPr/>
        <a:lstStyle/>
        <a:p>
          <a:endParaRPr lang="en-US"/>
        </a:p>
      </dgm:t>
    </dgm:pt>
    <dgm:pt modelId="{9A8EA997-FA97-48D1-8893-E27E56E36AEE}" type="pres">
      <dgm:prSet presAssocID="{39DD18ED-A128-40B4-B394-68B6DFE1C9A5}" presName="vert0" presStyleCnt="0">
        <dgm:presLayoutVars>
          <dgm:dir/>
          <dgm:animOne val="branch"/>
          <dgm:animLvl val="lvl"/>
        </dgm:presLayoutVars>
      </dgm:prSet>
      <dgm:spPr/>
    </dgm:pt>
    <dgm:pt modelId="{0CB9215D-76CC-4C5A-9A3A-B07E99811F92}" type="pres">
      <dgm:prSet presAssocID="{48EC3D5C-6313-44EB-8216-EFAF9A4A3295}" presName="thickLine" presStyleLbl="alignNode1" presStyleIdx="0" presStyleCnt="8"/>
      <dgm:spPr/>
    </dgm:pt>
    <dgm:pt modelId="{6B848519-46C6-4FBD-8EFF-E7E7E1CCA96D}" type="pres">
      <dgm:prSet presAssocID="{48EC3D5C-6313-44EB-8216-EFAF9A4A3295}" presName="horz1" presStyleCnt="0"/>
      <dgm:spPr/>
    </dgm:pt>
    <dgm:pt modelId="{60210753-212F-4017-9714-7ECFF1758E59}" type="pres">
      <dgm:prSet presAssocID="{48EC3D5C-6313-44EB-8216-EFAF9A4A3295}" presName="tx1" presStyleLbl="revTx" presStyleIdx="0" presStyleCnt="8"/>
      <dgm:spPr/>
    </dgm:pt>
    <dgm:pt modelId="{21DEFDA2-9776-48AF-B75A-3B86DDF6FD51}" type="pres">
      <dgm:prSet presAssocID="{48EC3D5C-6313-44EB-8216-EFAF9A4A3295}" presName="vert1" presStyleCnt="0"/>
      <dgm:spPr/>
    </dgm:pt>
    <dgm:pt modelId="{06A020F3-B0C1-4746-ADD1-C0B4BD0049F4}" type="pres">
      <dgm:prSet presAssocID="{D669473F-2AC3-4043-8EFE-2C42E0D8323D}" presName="thickLine" presStyleLbl="alignNode1" presStyleIdx="1" presStyleCnt="8"/>
      <dgm:spPr/>
    </dgm:pt>
    <dgm:pt modelId="{3ED8ADA4-5B4C-4B6B-AD69-B46586909925}" type="pres">
      <dgm:prSet presAssocID="{D669473F-2AC3-4043-8EFE-2C42E0D8323D}" presName="horz1" presStyleCnt="0"/>
      <dgm:spPr/>
    </dgm:pt>
    <dgm:pt modelId="{CADAAFB6-8570-495E-9C04-877830A882EB}" type="pres">
      <dgm:prSet presAssocID="{D669473F-2AC3-4043-8EFE-2C42E0D8323D}" presName="tx1" presStyleLbl="revTx" presStyleIdx="1" presStyleCnt="8"/>
      <dgm:spPr/>
    </dgm:pt>
    <dgm:pt modelId="{5B03A5A4-1B48-4343-9FC9-7377016A4CD0}" type="pres">
      <dgm:prSet presAssocID="{D669473F-2AC3-4043-8EFE-2C42E0D8323D}" presName="vert1" presStyleCnt="0"/>
      <dgm:spPr/>
    </dgm:pt>
    <dgm:pt modelId="{599736DC-A85A-4530-8789-53BEE95C10F1}" type="pres">
      <dgm:prSet presAssocID="{1073507A-13BF-4AE9-A900-FA0C50A38F19}" presName="thickLine" presStyleLbl="alignNode1" presStyleIdx="2" presStyleCnt="8"/>
      <dgm:spPr/>
    </dgm:pt>
    <dgm:pt modelId="{FD636E6E-20B6-48CE-BBC2-0BFEEB384424}" type="pres">
      <dgm:prSet presAssocID="{1073507A-13BF-4AE9-A900-FA0C50A38F19}" presName="horz1" presStyleCnt="0"/>
      <dgm:spPr/>
    </dgm:pt>
    <dgm:pt modelId="{E743E322-CD9D-4DB7-B3F9-DD2F1A1A99E1}" type="pres">
      <dgm:prSet presAssocID="{1073507A-13BF-4AE9-A900-FA0C50A38F19}" presName="tx1" presStyleLbl="revTx" presStyleIdx="2" presStyleCnt="8"/>
      <dgm:spPr/>
    </dgm:pt>
    <dgm:pt modelId="{B9441F52-B01B-418E-B5A8-F80AD3FBA6CD}" type="pres">
      <dgm:prSet presAssocID="{1073507A-13BF-4AE9-A900-FA0C50A38F19}" presName="vert1" presStyleCnt="0"/>
      <dgm:spPr/>
    </dgm:pt>
    <dgm:pt modelId="{D1D0EC7F-2CA6-4829-9F68-E2938485DB74}" type="pres">
      <dgm:prSet presAssocID="{0EC2BBD6-F80A-4A2A-9B22-0EDF5F31A8DF}" presName="thickLine" presStyleLbl="alignNode1" presStyleIdx="3" presStyleCnt="8"/>
      <dgm:spPr/>
    </dgm:pt>
    <dgm:pt modelId="{264B3AB3-156F-4F78-9DDD-9E9A91F296B6}" type="pres">
      <dgm:prSet presAssocID="{0EC2BBD6-F80A-4A2A-9B22-0EDF5F31A8DF}" presName="horz1" presStyleCnt="0"/>
      <dgm:spPr/>
    </dgm:pt>
    <dgm:pt modelId="{34CB698A-1C2E-4893-BA15-77D6F9FC9619}" type="pres">
      <dgm:prSet presAssocID="{0EC2BBD6-F80A-4A2A-9B22-0EDF5F31A8DF}" presName="tx1" presStyleLbl="revTx" presStyleIdx="3" presStyleCnt="8"/>
      <dgm:spPr/>
    </dgm:pt>
    <dgm:pt modelId="{F512A2EE-A621-4F12-88C7-9225FCAA6629}" type="pres">
      <dgm:prSet presAssocID="{0EC2BBD6-F80A-4A2A-9B22-0EDF5F31A8DF}" presName="vert1" presStyleCnt="0"/>
      <dgm:spPr/>
    </dgm:pt>
    <dgm:pt modelId="{BE948688-1064-46DE-BBCA-511157A58EA5}" type="pres">
      <dgm:prSet presAssocID="{C7B1891D-AEE0-4990-988F-70E14A00ED09}" presName="thickLine" presStyleLbl="alignNode1" presStyleIdx="4" presStyleCnt="8"/>
      <dgm:spPr/>
    </dgm:pt>
    <dgm:pt modelId="{A92BD416-4AF5-41BB-BC1E-19C3895FF60D}" type="pres">
      <dgm:prSet presAssocID="{C7B1891D-AEE0-4990-988F-70E14A00ED09}" presName="horz1" presStyleCnt="0"/>
      <dgm:spPr/>
    </dgm:pt>
    <dgm:pt modelId="{7C189620-ED4E-4504-A216-D0EC910633AA}" type="pres">
      <dgm:prSet presAssocID="{C7B1891D-AEE0-4990-988F-70E14A00ED09}" presName="tx1" presStyleLbl="revTx" presStyleIdx="4" presStyleCnt="8"/>
      <dgm:spPr/>
    </dgm:pt>
    <dgm:pt modelId="{C9A162B6-70EF-4D49-A530-0A6CAB30A099}" type="pres">
      <dgm:prSet presAssocID="{C7B1891D-AEE0-4990-988F-70E14A00ED09}" presName="vert1" presStyleCnt="0"/>
      <dgm:spPr/>
    </dgm:pt>
    <dgm:pt modelId="{75991BD7-75A8-45FB-A48A-58639059ECA4}" type="pres">
      <dgm:prSet presAssocID="{A581B80D-8309-487C-B08B-3436B3EB826C}" presName="thickLine" presStyleLbl="alignNode1" presStyleIdx="5" presStyleCnt="8"/>
      <dgm:spPr/>
    </dgm:pt>
    <dgm:pt modelId="{248A74AB-6F4C-4E59-A7F4-74BB9458A51D}" type="pres">
      <dgm:prSet presAssocID="{A581B80D-8309-487C-B08B-3436B3EB826C}" presName="horz1" presStyleCnt="0"/>
      <dgm:spPr/>
    </dgm:pt>
    <dgm:pt modelId="{79FEA027-C78D-4372-A32B-1A9BD68EBE80}" type="pres">
      <dgm:prSet presAssocID="{A581B80D-8309-487C-B08B-3436B3EB826C}" presName="tx1" presStyleLbl="revTx" presStyleIdx="5" presStyleCnt="8"/>
      <dgm:spPr/>
    </dgm:pt>
    <dgm:pt modelId="{1A9FAC47-B379-43A5-820F-2C058599AB13}" type="pres">
      <dgm:prSet presAssocID="{A581B80D-8309-487C-B08B-3436B3EB826C}" presName="vert1" presStyleCnt="0"/>
      <dgm:spPr/>
    </dgm:pt>
    <dgm:pt modelId="{2B9AECF9-8D4A-4535-A81A-541689092F17}" type="pres">
      <dgm:prSet presAssocID="{EA938EE5-8E9E-43BA-9D0E-9A0EB7ED05AC}" presName="thickLine" presStyleLbl="alignNode1" presStyleIdx="6" presStyleCnt="8"/>
      <dgm:spPr/>
    </dgm:pt>
    <dgm:pt modelId="{2AE3CA55-7044-437E-A642-5947554DFF31}" type="pres">
      <dgm:prSet presAssocID="{EA938EE5-8E9E-43BA-9D0E-9A0EB7ED05AC}" presName="horz1" presStyleCnt="0"/>
      <dgm:spPr/>
    </dgm:pt>
    <dgm:pt modelId="{6D2D15BA-CB5D-4F35-A2F4-8DCF7E70E0EF}" type="pres">
      <dgm:prSet presAssocID="{EA938EE5-8E9E-43BA-9D0E-9A0EB7ED05AC}" presName="tx1" presStyleLbl="revTx" presStyleIdx="6" presStyleCnt="8"/>
      <dgm:spPr/>
    </dgm:pt>
    <dgm:pt modelId="{953A8264-40A9-4E6E-82F0-DFCF44852B5E}" type="pres">
      <dgm:prSet presAssocID="{EA938EE5-8E9E-43BA-9D0E-9A0EB7ED05AC}" presName="vert1" presStyleCnt="0"/>
      <dgm:spPr/>
    </dgm:pt>
    <dgm:pt modelId="{4FCC65E1-974B-40BD-91D3-8E6EDBA58DC3}" type="pres">
      <dgm:prSet presAssocID="{C0EA7C92-1D72-4A91-84B8-619C5FA98C2D}" presName="thickLine" presStyleLbl="alignNode1" presStyleIdx="7" presStyleCnt="8"/>
      <dgm:spPr/>
    </dgm:pt>
    <dgm:pt modelId="{034C750C-42BB-415D-817C-70859F55E29B}" type="pres">
      <dgm:prSet presAssocID="{C0EA7C92-1D72-4A91-84B8-619C5FA98C2D}" presName="horz1" presStyleCnt="0"/>
      <dgm:spPr/>
    </dgm:pt>
    <dgm:pt modelId="{5BB0788C-F58C-415A-819D-026E21F9C16E}" type="pres">
      <dgm:prSet presAssocID="{C0EA7C92-1D72-4A91-84B8-619C5FA98C2D}" presName="tx1" presStyleLbl="revTx" presStyleIdx="7" presStyleCnt="8"/>
      <dgm:spPr/>
    </dgm:pt>
    <dgm:pt modelId="{F65973A0-8FC7-4B6C-9217-EDDF96177848}" type="pres">
      <dgm:prSet presAssocID="{C0EA7C92-1D72-4A91-84B8-619C5FA98C2D}" presName="vert1" presStyleCnt="0"/>
      <dgm:spPr/>
    </dgm:pt>
  </dgm:ptLst>
  <dgm:cxnLst>
    <dgm:cxn modelId="{C0BB3613-7F91-4EBF-901F-4AEE8CE99E84}" srcId="{39DD18ED-A128-40B4-B394-68B6DFE1C9A5}" destId="{C0EA7C92-1D72-4A91-84B8-619C5FA98C2D}" srcOrd="7" destOrd="0" parTransId="{2E69EF23-E9B8-4443-B2AB-F1CAE9BF5C71}" sibTransId="{A7276F8B-4EAF-43E3-B341-1F1C0960F743}"/>
    <dgm:cxn modelId="{77F7DD40-B4D5-4D3B-A1CF-373B573CA620}" srcId="{39DD18ED-A128-40B4-B394-68B6DFE1C9A5}" destId="{1073507A-13BF-4AE9-A900-FA0C50A38F19}" srcOrd="2" destOrd="0" parTransId="{87243975-4AF6-4A49-ABF0-C3985B92CC55}" sibTransId="{6163095B-E684-4EBA-A80B-FBD86DFF9906}"/>
    <dgm:cxn modelId="{35DE0060-69BC-4523-AFD1-DF19DAE541B8}" type="presOf" srcId="{D669473F-2AC3-4043-8EFE-2C42E0D8323D}" destId="{CADAAFB6-8570-495E-9C04-877830A882EB}" srcOrd="0" destOrd="0" presId="urn:microsoft.com/office/officeart/2008/layout/LinedList"/>
    <dgm:cxn modelId="{37E02561-34A8-4CA4-90AA-7548CD165610}" type="presOf" srcId="{39DD18ED-A128-40B4-B394-68B6DFE1C9A5}" destId="{9A8EA997-FA97-48D1-8893-E27E56E36AEE}" srcOrd="0" destOrd="0" presId="urn:microsoft.com/office/officeart/2008/layout/LinedList"/>
    <dgm:cxn modelId="{81153F6E-076F-4A22-A315-0DAEEDDEF792}" type="presOf" srcId="{48EC3D5C-6313-44EB-8216-EFAF9A4A3295}" destId="{60210753-212F-4017-9714-7ECFF1758E59}" srcOrd="0" destOrd="0" presId="urn:microsoft.com/office/officeart/2008/layout/LinedList"/>
    <dgm:cxn modelId="{12478C50-B54A-48C4-83F5-466FCBFA5091}" srcId="{39DD18ED-A128-40B4-B394-68B6DFE1C9A5}" destId="{0EC2BBD6-F80A-4A2A-9B22-0EDF5F31A8DF}" srcOrd="3" destOrd="0" parTransId="{07C8945F-D18E-40E0-A9C8-2B5404D72C82}" sibTransId="{D854D48F-421E-4759-B2F8-E2F54DDA0240}"/>
    <dgm:cxn modelId="{46EA3B73-FBE2-4671-8CCB-FDC135FD4D68}" type="presOf" srcId="{C0EA7C92-1D72-4A91-84B8-619C5FA98C2D}" destId="{5BB0788C-F58C-415A-819D-026E21F9C16E}" srcOrd="0" destOrd="0" presId="urn:microsoft.com/office/officeart/2008/layout/LinedList"/>
    <dgm:cxn modelId="{A0793B54-14A1-41BF-B13D-62860981420F}" srcId="{39DD18ED-A128-40B4-B394-68B6DFE1C9A5}" destId="{EA938EE5-8E9E-43BA-9D0E-9A0EB7ED05AC}" srcOrd="6" destOrd="0" parTransId="{81E099C7-B05E-4090-8238-1BD436D284C5}" sibTransId="{8C62BB04-0744-4F5F-8FCF-2E4F63794751}"/>
    <dgm:cxn modelId="{73CEE286-E5B2-4C18-B034-79697584858E}" type="presOf" srcId="{EA938EE5-8E9E-43BA-9D0E-9A0EB7ED05AC}" destId="{6D2D15BA-CB5D-4F35-A2F4-8DCF7E70E0EF}" srcOrd="0" destOrd="0" presId="urn:microsoft.com/office/officeart/2008/layout/LinedList"/>
    <dgm:cxn modelId="{C576B28C-F5C9-4B05-82B4-E80C6E69333C}" srcId="{39DD18ED-A128-40B4-B394-68B6DFE1C9A5}" destId="{48EC3D5C-6313-44EB-8216-EFAF9A4A3295}" srcOrd="0" destOrd="0" parTransId="{6603195F-D613-43CD-B1C3-033C9E926966}" sibTransId="{FD4DF023-9515-4B27-887A-0BA48560CA6E}"/>
    <dgm:cxn modelId="{9DFC5E93-FA39-4F5E-8F6D-7D7107B7C1A7}" type="presOf" srcId="{1073507A-13BF-4AE9-A900-FA0C50A38F19}" destId="{E743E322-CD9D-4DB7-B3F9-DD2F1A1A99E1}" srcOrd="0" destOrd="0" presId="urn:microsoft.com/office/officeart/2008/layout/LinedList"/>
    <dgm:cxn modelId="{1B1E05AF-D598-4725-AD6E-265DB988193A}" type="presOf" srcId="{A581B80D-8309-487C-B08B-3436B3EB826C}" destId="{79FEA027-C78D-4372-A32B-1A9BD68EBE80}" srcOrd="0" destOrd="0" presId="urn:microsoft.com/office/officeart/2008/layout/LinedList"/>
    <dgm:cxn modelId="{AFF37AB2-79FF-44B7-8F08-4AA416430EA1}" type="presOf" srcId="{0EC2BBD6-F80A-4A2A-9B22-0EDF5F31A8DF}" destId="{34CB698A-1C2E-4893-BA15-77D6F9FC9619}" srcOrd="0" destOrd="0" presId="urn:microsoft.com/office/officeart/2008/layout/LinedList"/>
    <dgm:cxn modelId="{46D0C0BB-A4B2-400E-BE36-FF0F0A244C3B}" srcId="{39DD18ED-A128-40B4-B394-68B6DFE1C9A5}" destId="{A581B80D-8309-487C-B08B-3436B3EB826C}" srcOrd="5" destOrd="0" parTransId="{0FA5655A-21F4-43A5-9242-61364E88DC28}" sibTransId="{E021002A-8937-4AA6-86AD-22DF73156F8D}"/>
    <dgm:cxn modelId="{891693C0-02E4-4975-9CF3-31D059E01F14}" type="presOf" srcId="{C7B1891D-AEE0-4990-988F-70E14A00ED09}" destId="{7C189620-ED4E-4504-A216-D0EC910633AA}" srcOrd="0" destOrd="0" presId="urn:microsoft.com/office/officeart/2008/layout/LinedList"/>
    <dgm:cxn modelId="{61E181E1-4177-49C1-9C86-E6C6F8046C88}" srcId="{39DD18ED-A128-40B4-B394-68B6DFE1C9A5}" destId="{C7B1891D-AEE0-4990-988F-70E14A00ED09}" srcOrd="4" destOrd="0" parTransId="{CF038715-0931-4A7E-9E43-914033D09194}" sibTransId="{E8350628-3AEE-4FAE-9943-C82F8C9A1F34}"/>
    <dgm:cxn modelId="{263FC8E4-BF90-4488-AB62-7302096E78D5}" srcId="{39DD18ED-A128-40B4-B394-68B6DFE1C9A5}" destId="{D669473F-2AC3-4043-8EFE-2C42E0D8323D}" srcOrd="1" destOrd="0" parTransId="{94EE11AA-5CF3-4300-B5B1-7E8F451878A3}" sibTransId="{EF439968-DE9D-4025-B12E-B11541D3E476}"/>
    <dgm:cxn modelId="{420B1CB6-CC45-4375-A0BC-71D5AE701F8E}" type="presParOf" srcId="{9A8EA997-FA97-48D1-8893-E27E56E36AEE}" destId="{0CB9215D-76CC-4C5A-9A3A-B07E99811F92}" srcOrd="0" destOrd="0" presId="urn:microsoft.com/office/officeart/2008/layout/LinedList"/>
    <dgm:cxn modelId="{EC050788-0B11-495A-9478-E6163D9ACAEA}" type="presParOf" srcId="{9A8EA997-FA97-48D1-8893-E27E56E36AEE}" destId="{6B848519-46C6-4FBD-8EFF-E7E7E1CCA96D}" srcOrd="1" destOrd="0" presId="urn:microsoft.com/office/officeart/2008/layout/LinedList"/>
    <dgm:cxn modelId="{558DFA3C-4579-4247-BE19-C79BE03D969D}" type="presParOf" srcId="{6B848519-46C6-4FBD-8EFF-E7E7E1CCA96D}" destId="{60210753-212F-4017-9714-7ECFF1758E59}" srcOrd="0" destOrd="0" presId="urn:microsoft.com/office/officeart/2008/layout/LinedList"/>
    <dgm:cxn modelId="{019E90E0-967B-419D-B6E3-AB5F9096462D}" type="presParOf" srcId="{6B848519-46C6-4FBD-8EFF-E7E7E1CCA96D}" destId="{21DEFDA2-9776-48AF-B75A-3B86DDF6FD51}" srcOrd="1" destOrd="0" presId="urn:microsoft.com/office/officeart/2008/layout/LinedList"/>
    <dgm:cxn modelId="{4FBB5F2C-2BD6-4649-9C8D-ED1BE244D031}" type="presParOf" srcId="{9A8EA997-FA97-48D1-8893-E27E56E36AEE}" destId="{06A020F3-B0C1-4746-ADD1-C0B4BD0049F4}" srcOrd="2" destOrd="0" presId="urn:microsoft.com/office/officeart/2008/layout/LinedList"/>
    <dgm:cxn modelId="{91C1CD4B-CCE6-43E1-A07E-52281DC0D986}" type="presParOf" srcId="{9A8EA997-FA97-48D1-8893-E27E56E36AEE}" destId="{3ED8ADA4-5B4C-4B6B-AD69-B46586909925}" srcOrd="3" destOrd="0" presId="urn:microsoft.com/office/officeart/2008/layout/LinedList"/>
    <dgm:cxn modelId="{CB39FBA9-C7EB-42A5-803E-8884B47B250E}" type="presParOf" srcId="{3ED8ADA4-5B4C-4B6B-AD69-B46586909925}" destId="{CADAAFB6-8570-495E-9C04-877830A882EB}" srcOrd="0" destOrd="0" presId="urn:microsoft.com/office/officeart/2008/layout/LinedList"/>
    <dgm:cxn modelId="{8814B8F6-C4E7-459D-812B-3421FF3CCBB6}" type="presParOf" srcId="{3ED8ADA4-5B4C-4B6B-AD69-B46586909925}" destId="{5B03A5A4-1B48-4343-9FC9-7377016A4CD0}" srcOrd="1" destOrd="0" presId="urn:microsoft.com/office/officeart/2008/layout/LinedList"/>
    <dgm:cxn modelId="{0F2AA985-45C9-4F48-A424-21EB9A69A542}" type="presParOf" srcId="{9A8EA997-FA97-48D1-8893-E27E56E36AEE}" destId="{599736DC-A85A-4530-8789-53BEE95C10F1}" srcOrd="4" destOrd="0" presId="urn:microsoft.com/office/officeart/2008/layout/LinedList"/>
    <dgm:cxn modelId="{48A36355-FC46-4AE4-AF97-B142B55FEFFF}" type="presParOf" srcId="{9A8EA997-FA97-48D1-8893-E27E56E36AEE}" destId="{FD636E6E-20B6-48CE-BBC2-0BFEEB384424}" srcOrd="5" destOrd="0" presId="urn:microsoft.com/office/officeart/2008/layout/LinedList"/>
    <dgm:cxn modelId="{84E85436-81EF-437E-9BCB-84DD3D373B56}" type="presParOf" srcId="{FD636E6E-20B6-48CE-BBC2-0BFEEB384424}" destId="{E743E322-CD9D-4DB7-B3F9-DD2F1A1A99E1}" srcOrd="0" destOrd="0" presId="urn:microsoft.com/office/officeart/2008/layout/LinedList"/>
    <dgm:cxn modelId="{88B3E8EA-E0C7-44ED-9D7D-2EA807DE58D5}" type="presParOf" srcId="{FD636E6E-20B6-48CE-BBC2-0BFEEB384424}" destId="{B9441F52-B01B-418E-B5A8-F80AD3FBA6CD}" srcOrd="1" destOrd="0" presId="urn:microsoft.com/office/officeart/2008/layout/LinedList"/>
    <dgm:cxn modelId="{154EA374-54B9-413F-A01C-AEABE745A9B0}" type="presParOf" srcId="{9A8EA997-FA97-48D1-8893-E27E56E36AEE}" destId="{D1D0EC7F-2CA6-4829-9F68-E2938485DB74}" srcOrd="6" destOrd="0" presId="urn:microsoft.com/office/officeart/2008/layout/LinedList"/>
    <dgm:cxn modelId="{915E6C6F-7400-4424-B26F-E831233FAE08}" type="presParOf" srcId="{9A8EA997-FA97-48D1-8893-E27E56E36AEE}" destId="{264B3AB3-156F-4F78-9DDD-9E9A91F296B6}" srcOrd="7" destOrd="0" presId="urn:microsoft.com/office/officeart/2008/layout/LinedList"/>
    <dgm:cxn modelId="{00662C66-3886-45F6-B0F0-48E62649A29C}" type="presParOf" srcId="{264B3AB3-156F-4F78-9DDD-9E9A91F296B6}" destId="{34CB698A-1C2E-4893-BA15-77D6F9FC9619}" srcOrd="0" destOrd="0" presId="urn:microsoft.com/office/officeart/2008/layout/LinedList"/>
    <dgm:cxn modelId="{B1D674AE-19FF-49A7-9B06-D154B5C0726F}" type="presParOf" srcId="{264B3AB3-156F-4F78-9DDD-9E9A91F296B6}" destId="{F512A2EE-A621-4F12-88C7-9225FCAA6629}" srcOrd="1" destOrd="0" presId="urn:microsoft.com/office/officeart/2008/layout/LinedList"/>
    <dgm:cxn modelId="{F2FC4EDE-2C0C-41A9-A291-46DCA9DBE1F9}" type="presParOf" srcId="{9A8EA997-FA97-48D1-8893-E27E56E36AEE}" destId="{BE948688-1064-46DE-BBCA-511157A58EA5}" srcOrd="8" destOrd="0" presId="urn:microsoft.com/office/officeart/2008/layout/LinedList"/>
    <dgm:cxn modelId="{D7B08128-47CB-4D32-88FB-6508A86B661B}" type="presParOf" srcId="{9A8EA997-FA97-48D1-8893-E27E56E36AEE}" destId="{A92BD416-4AF5-41BB-BC1E-19C3895FF60D}" srcOrd="9" destOrd="0" presId="urn:microsoft.com/office/officeart/2008/layout/LinedList"/>
    <dgm:cxn modelId="{E4690995-DEFA-4917-8E22-9C3148C6218F}" type="presParOf" srcId="{A92BD416-4AF5-41BB-BC1E-19C3895FF60D}" destId="{7C189620-ED4E-4504-A216-D0EC910633AA}" srcOrd="0" destOrd="0" presId="urn:microsoft.com/office/officeart/2008/layout/LinedList"/>
    <dgm:cxn modelId="{81013D93-0495-45D5-9885-439E3FE728F0}" type="presParOf" srcId="{A92BD416-4AF5-41BB-BC1E-19C3895FF60D}" destId="{C9A162B6-70EF-4D49-A530-0A6CAB30A099}" srcOrd="1" destOrd="0" presId="urn:microsoft.com/office/officeart/2008/layout/LinedList"/>
    <dgm:cxn modelId="{92A60C61-8BAC-43E4-BC8D-BFCF5DA8953E}" type="presParOf" srcId="{9A8EA997-FA97-48D1-8893-E27E56E36AEE}" destId="{75991BD7-75A8-45FB-A48A-58639059ECA4}" srcOrd="10" destOrd="0" presId="urn:microsoft.com/office/officeart/2008/layout/LinedList"/>
    <dgm:cxn modelId="{E8ED95FB-8A28-402E-ABEA-C541EC174861}" type="presParOf" srcId="{9A8EA997-FA97-48D1-8893-E27E56E36AEE}" destId="{248A74AB-6F4C-4E59-A7F4-74BB9458A51D}" srcOrd="11" destOrd="0" presId="urn:microsoft.com/office/officeart/2008/layout/LinedList"/>
    <dgm:cxn modelId="{301F68B0-BD55-4281-9F68-7B0EC3176904}" type="presParOf" srcId="{248A74AB-6F4C-4E59-A7F4-74BB9458A51D}" destId="{79FEA027-C78D-4372-A32B-1A9BD68EBE80}" srcOrd="0" destOrd="0" presId="urn:microsoft.com/office/officeart/2008/layout/LinedList"/>
    <dgm:cxn modelId="{9491306A-316E-44FA-B68C-674B33486AB7}" type="presParOf" srcId="{248A74AB-6F4C-4E59-A7F4-74BB9458A51D}" destId="{1A9FAC47-B379-43A5-820F-2C058599AB13}" srcOrd="1" destOrd="0" presId="urn:microsoft.com/office/officeart/2008/layout/LinedList"/>
    <dgm:cxn modelId="{D4C9BC19-86F5-4F28-9081-C6EF7380E41F}" type="presParOf" srcId="{9A8EA997-FA97-48D1-8893-E27E56E36AEE}" destId="{2B9AECF9-8D4A-4535-A81A-541689092F17}" srcOrd="12" destOrd="0" presId="urn:microsoft.com/office/officeart/2008/layout/LinedList"/>
    <dgm:cxn modelId="{05069ED2-CE19-4904-9862-689DFC6B1A3C}" type="presParOf" srcId="{9A8EA997-FA97-48D1-8893-E27E56E36AEE}" destId="{2AE3CA55-7044-437E-A642-5947554DFF31}" srcOrd="13" destOrd="0" presId="urn:microsoft.com/office/officeart/2008/layout/LinedList"/>
    <dgm:cxn modelId="{1B2D4453-2375-47A2-8EE3-8463E6448246}" type="presParOf" srcId="{2AE3CA55-7044-437E-A642-5947554DFF31}" destId="{6D2D15BA-CB5D-4F35-A2F4-8DCF7E70E0EF}" srcOrd="0" destOrd="0" presId="urn:microsoft.com/office/officeart/2008/layout/LinedList"/>
    <dgm:cxn modelId="{627BB1E4-A45B-46C5-98BA-CC4DE12FA5D4}" type="presParOf" srcId="{2AE3CA55-7044-437E-A642-5947554DFF31}" destId="{953A8264-40A9-4E6E-82F0-DFCF44852B5E}" srcOrd="1" destOrd="0" presId="urn:microsoft.com/office/officeart/2008/layout/LinedList"/>
    <dgm:cxn modelId="{1A103E0F-CCCF-4A0F-BC3B-3FEE2ED63970}" type="presParOf" srcId="{9A8EA997-FA97-48D1-8893-E27E56E36AEE}" destId="{4FCC65E1-974B-40BD-91D3-8E6EDBA58DC3}" srcOrd="14" destOrd="0" presId="urn:microsoft.com/office/officeart/2008/layout/LinedList"/>
    <dgm:cxn modelId="{F98BDCED-D9C8-4360-98F2-7D42170E90EC}" type="presParOf" srcId="{9A8EA997-FA97-48D1-8893-E27E56E36AEE}" destId="{034C750C-42BB-415D-817C-70859F55E29B}" srcOrd="15" destOrd="0" presId="urn:microsoft.com/office/officeart/2008/layout/LinedList"/>
    <dgm:cxn modelId="{8EFC1FDA-C1C7-4811-81A4-55B2CE45BA01}" type="presParOf" srcId="{034C750C-42BB-415D-817C-70859F55E29B}" destId="{5BB0788C-F58C-415A-819D-026E21F9C16E}" srcOrd="0" destOrd="0" presId="urn:microsoft.com/office/officeart/2008/layout/LinedList"/>
    <dgm:cxn modelId="{40C9C78E-E80A-4505-9EDD-7854137ED48C}" type="presParOf" srcId="{034C750C-42BB-415D-817C-70859F55E29B}" destId="{F65973A0-8FC7-4B6C-9217-EDDF9617784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CEF8278-3BE6-403F-A91C-E603782D30AE}" type="doc">
      <dgm:prSet loTypeId="urn:microsoft.com/office/officeart/2008/layout/LinedList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36804BB1-5BF8-4DB6-A63F-F688D1AC5C86}">
      <dgm:prSet/>
      <dgm:spPr/>
      <dgm:t>
        <a:bodyPr/>
        <a:lstStyle/>
        <a:p>
          <a:r>
            <a:rPr lang="en-GB"/>
            <a:t>“Coming to terms with the ending of therapy was highly personally meaningful and loaded with affective tensions, in ways that were not always shared with their therapist.”</a:t>
          </a:r>
          <a:endParaRPr lang="en-US"/>
        </a:p>
      </dgm:t>
    </dgm:pt>
    <dgm:pt modelId="{21C48F2F-041F-448B-B694-C122C07DC595}" type="parTrans" cxnId="{48694A90-C8C8-4E31-8E06-979BA081DB27}">
      <dgm:prSet/>
      <dgm:spPr/>
      <dgm:t>
        <a:bodyPr/>
        <a:lstStyle/>
        <a:p>
          <a:endParaRPr lang="en-US"/>
        </a:p>
      </dgm:t>
    </dgm:pt>
    <dgm:pt modelId="{E2978AAF-A409-4515-9B7C-DBBBC98173E1}" type="sibTrans" cxnId="{48694A90-C8C8-4E31-8E06-979BA081DB27}">
      <dgm:prSet/>
      <dgm:spPr/>
      <dgm:t>
        <a:bodyPr/>
        <a:lstStyle/>
        <a:p>
          <a:endParaRPr lang="en-US"/>
        </a:p>
      </dgm:t>
    </dgm:pt>
    <dgm:pt modelId="{13DBE86E-7F6F-447D-A744-9DC977E63068}">
      <dgm:prSet/>
      <dgm:spPr/>
      <dgm:t>
        <a:bodyPr/>
        <a:lstStyle/>
        <a:p>
          <a:r>
            <a:rPr lang="en-GB" dirty="0"/>
            <a:t>Rabu and </a:t>
          </a:r>
          <a:r>
            <a:rPr lang="en-GB" dirty="0" err="1"/>
            <a:t>Haavind</a:t>
          </a:r>
          <a:r>
            <a:rPr lang="en-GB" dirty="0"/>
            <a:t>, (2018)</a:t>
          </a:r>
          <a:endParaRPr lang="en-US" dirty="0"/>
        </a:p>
      </dgm:t>
    </dgm:pt>
    <dgm:pt modelId="{7C85F494-347B-4259-9A66-6B2400FAAF1E}" type="parTrans" cxnId="{61E448EC-82B2-4EF9-902D-47A5E99EF0C6}">
      <dgm:prSet/>
      <dgm:spPr/>
      <dgm:t>
        <a:bodyPr/>
        <a:lstStyle/>
        <a:p>
          <a:endParaRPr lang="en-US"/>
        </a:p>
      </dgm:t>
    </dgm:pt>
    <dgm:pt modelId="{EEC8B868-6866-41BF-A3F8-354DFA322C60}" type="sibTrans" cxnId="{61E448EC-82B2-4EF9-902D-47A5E99EF0C6}">
      <dgm:prSet/>
      <dgm:spPr/>
      <dgm:t>
        <a:bodyPr/>
        <a:lstStyle/>
        <a:p>
          <a:endParaRPr lang="en-US"/>
        </a:p>
      </dgm:t>
    </dgm:pt>
    <dgm:pt modelId="{0D42C964-915C-4693-B5E2-9B6351C7CE59}" type="pres">
      <dgm:prSet presAssocID="{2CEF8278-3BE6-403F-A91C-E603782D30AE}" presName="vert0" presStyleCnt="0">
        <dgm:presLayoutVars>
          <dgm:dir/>
          <dgm:animOne val="branch"/>
          <dgm:animLvl val="lvl"/>
        </dgm:presLayoutVars>
      </dgm:prSet>
      <dgm:spPr/>
    </dgm:pt>
    <dgm:pt modelId="{5A8C18C5-7913-4B50-A31F-FD61189F62F3}" type="pres">
      <dgm:prSet presAssocID="{36804BB1-5BF8-4DB6-A63F-F688D1AC5C86}" presName="thickLine" presStyleLbl="alignNode1" presStyleIdx="0" presStyleCnt="2"/>
      <dgm:spPr/>
    </dgm:pt>
    <dgm:pt modelId="{D3C975C6-90A8-482A-99FC-815DA6A06FA8}" type="pres">
      <dgm:prSet presAssocID="{36804BB1-5BF8-4DB6-A63F-F688D1AC5C86}" presName="horz1" presStyleCnt="0"/>
      <dgm:spPr/>
    </dgm:pt>
    <dgm:pt modelId="{2C2D42F6-3D69-4E9D-ACDE-B6E5D102227B}" type="pres">
      <dgm:prSet presAssocID="{36804BB1-5BF8-4DB6-A63F-F688D1AC5C86}" presName="tx1" presStyleLbl="revTx" presStyleIdx="0" presStyleCnt="2"/>
      <dgm:spPr/>
    </dgm:pt>
    <dgm:pt modelId="{B60C5E1D-08B9-44A3-899B-CDCF87D55BF9}" type="pres">
      <dgm:prSet presAssocID="{36804BB1-5BF8-4DB6-A63F-F688D1AC5C86}" presName="vert1" presStyleCnt="0"/>
      <dgm:spPr/>
    </dgm:pt>
    <dgm:pt modelId="{26DA42A8-3A60-4B76-9A41-95979C0860D0}" type="pres">
      <dgm:prSet presAssocID="{13DBE86E-7F6F-447D-A744-9DC977E63068}" presName="thickLine" presStyleLbl="alignNode1" presStyleIdx="1" presStyleCnt="2"/>
      <dgm:spPr/>
    </dgm:pt>
    <dgm:pt modelId="{1F2B66CD-AB05-41A6-9DDA-B11A61903DA8}" type="pres">
      <dgm:prSet presAssocID="{13DBE86E-7F6F-447D-A744-9DC977E63068}" presName="horz1" presStyleCnt="0"/>
      <dgm:spPr/>
    </dgm:pt>
    <dgm:pt modelId="{198E95BB-8327-452F-A255-65CB52EDFD57}" type="pres">
      <dgm:prSet presAssocID="{13DBE86E-7F6F-447D-A744-9DC977E63068}" presName="tx1" presStyleLbl="revTx" presStyleIdx="1" presStyleCnt="2"/>
      <dgm:spPr/>
    </dgm:pt>
    <dgm:pt modelId="{F84AEDD3-EFFA-4181-A573-FACF0E02C32C}" type="pres">
      <dgm:prSet presAssocID="{13DBE86E-7F6F-447D-A744-9DC977E63068}" presName="vert1" presStyleCnt="0"/>
      <dgm:spPr/>
    </dgm:pt>
  </dgm:ptLst>
  <dgm:cxnLst>
    <dgm:cxn modelId="{79553922-3CD1-4235-A9BC-E98DFA638DA0}" type="presOf" srcId="{36804BB1-5BF8-4DB6-A63F-F688D1AC5C86}" destId="{2C2D42F6-3D69-4E9D-ACDE-B6E5D102227B}" srcOrd="0" destOrd="0" presId="urn:microsoft.com/office/officeart/2008/layout/LinedList"/>
    <dgm:cxn modelId="{E60A862B-41D3-4925-8BA7-1F5834839818}" type="presOf" srcId="{13DBE86E-7F6F-447D-A744-9DC977E63068}" destId="{198E95BB-8327-452F-A255-65CB52EDFD57}" srcOrd="0" destOrd="0" presId="urn:microsoft.com/office/officeart/2008/layout/LinedList"/>
    <dgm:cxn modelId="{90EBD082-9383-49F6-A335-6204572A2445}" type="presOf" srcId="{2CEF8278-3BE6-403F-A91C-E603782D30AE}" destId="{0D42C964-915C-4693-B5E2-9B6351C7CE59}" srcOrd="0" destOrd="0" presId="urn:microsoft.com/office/officeart/2008/layout/LinedList"/>
    <dgm:cxn modelId="{48694A90-C8C8-4E31-8E06-979BA081DB27}" srcId="{2CEF8278-3BE6-403F-A91C-E603782D30AE}" destId="{36804BB1-5BF8-4DB6-A63F-F688D1AC5C86}" srcOrd="0" destOrd="0" parTransId="{21C48F2F-041F-448B-B694-C122C07DC595}" sibTransId="{E2978AAF-A409-4515-9B7C-DBBBC98173E1}"/>
    <dgm:cxn modelId="{61E448EC-82B2-4EF9-902D-47A5E99EF0C6}" srcId="{2CEF8278-3BE6-403F-A91C-E603782D30AE}" destId="{13DBE86E-7F6F-447D-A744-9DC977E63068}" srcOrd="1" destOrd="0" parTransId="{7C85F494-347B-4259-9A66-6B2400FAAF1E}" sibTransId="{EEC8B868-6866-41BF-A3F8-354DFA322C60}"/>
    <dgm:cxn modelId="{C9826D6D-5136-4575-831E-1FB523BDEE7F}" type="presParOf" srcId="{0D42C964-915C-4693-B5E2-9B6351C7CE59}" destId="{5A8C18C5-7913-4B50-A31F-FD61189F62F3}" srcOrd="0" destOrd="0" presId="urn:microsoft.com/office/officeart/2008/layout/LinedList"/>
    <dgm:cxn modelId="{4F6DB519-07F2-470E-B9D3-2FE6DAA30F39}" type="presParOf" srcId="{0D42C964-915C-4693-B5E2-9B6351C7CE59}" destId="{D3C975C6-90A8-482A-99FC-815DA6A06FA8}" srcOrd="1" destOrd="0" presId="urn:microsoft.com/office/officeart/2008/layout/LinedList"/>
    <dgm:cxn modelId="{0E074B57-5D81-442E-8BB6-953FA58CF9F6}" type="presParOf" srcId="{D3C975C6-90A8-482A-99FC-815DA6A06FA8}" destId="{2C2D42F6-3D69-4E9D-ACDE-B6E5D102227B}" srcOrd="0" destOrd="0" presId="urn:microsoft.com/office/officeart/2008/layout/LinedList"/>
    <dgm:cxn modelId="{4E2B7140-4B5B-4447-977C-D6C0C2C473F8}" type="presParOf" srcId="{D3C975C6-90A8-482A-99FC-815DA6A06FA8}" destId="{B60C5E1D-08B9-44A3-899B-CDCF87D55BF9}" srcOrd="1" destOrd="0" presId="urn:microsoft.com/office/officeart/2008/layout/LinedList"/>
    <dgm:cxn modelId="{44C64CBC-E227-43A5-856D-4FE0D68555FA}" type="presParOf" srcId="{0D42C964-915C-4693-B5E2-9B6351C7CE59}" destId="{26DA42A8-3A60-4B76-9A41-95979C0860D0}" srcOrd="2" destOrd="0" presId="urn:microsoft.com/office/officeart/2008/layout/LinedList"/>
    <dgm:cxn modelId="{77AA6F94-E92E-42C7-B873-313B60E45A9F}" type="presParOf" srcId="{0D42C964-915C-4693-B5E2-9B6351C7CE59}" destId="{1F2B66CD-AB05-41A6-9DDA-B11A61903DA8}" srcOrd="3" destOrd="0" presId="urn:microsoft.com/office/officeart/2008/layout/LinedList"/>
    <dgm:cxn modelId="{6BED292A-50A6-453F-982C-E67979E4DC9B}" type="presParOf" srcId="{1F2B66CD-AB05-41A6-9DDA-B11A61903DA8}" destId="{198E95BB-8327-452F-A255-65CB52EDFD57}" srcOrd="0" destOrd="0" presId="urn:microsoft.com/office/officeart/2008/layout/LinedList"/>
    <dgm:cxn modelId="{6C448610-95DC-4880-A7FF-349E235033F4}" type="presParOf" srcId="{1F2B66CD-AB05-41A6-9DDA-B11A61903DA8}" destId="{F84AEDD3-EFFA-4181-A573-FACF0E02C32C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739A13A-9EF6-4A50-8AE8-8AC1D2B9D32B}" type="doc">
      <dgm:prSet loTypeId="urn:microsoft.com/office/officeart/2005/8/layout/bProcess4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9A146B5A-E97D-4B12-B009-91EB65548333}">
      <dgm:prSet/>
      <dgm:spPr/>
      <dgm:t>
        <a:bodyPr/>
        <a:lstStyle/>
        <a:p>
          <a:r>
            <a:rPr lang="en-GB"/>
            <a:t>Differences in expectations if the length of the therapy is fixed, as opposed to open-ended.</a:t>
          </a:r>
          <a:endParaRPr lang="en-US"/>
        </a:p>
      </dgm:t>
    </dgm:pt>
    <dgm:pt modelId="{A0DF440E-34DD-4AB6-8D5C-9AF3B1E74535}" type="parTrans" cxnId="{1D35DCF6-248C-48C7-BFC0-82592DAF0421}">
      <dgm:prSet/>
      <dgm:spPr/>
      <dgm:t>
        <a:bodyPr/>
        <a:lstStyle/>
        <a:p>
          <a:endParaRPr lang="en-US"/>
        </a:p>
      </dgm:t>
    </dgm:pt>
    <dgm:pt modelId="{C7E14B16-0569-4C66-87B6-D5B582560D78}" type="sibTrans" cxnId="{1D35DCF6-248C-48C7-BFC0-82592DAF0421}">
      <dgm:prSet/>
      <dgm:spPr/>
      <dgm:t>
        <a:bodyPr/>
        <a:lstStyle/>
        <a:p>
          <a:endParaRPr lang="en-US"/>
        </a:p>
      </dgm:t>
    </dgm:pt>
    <dgm:pt modelId="{A83F1F62-F30A-49E1-A112-30E0653A203F}">
      <dgm:prSet/>
      <dgm:spPr/>
      <dgm:t>
        <a:bodyPr/>
        <a:lstStyle/>
        <a:p>
          <a:r>
            <a:rPr lang="en-GB"/>
            <a:t>Importance of mutuality and negotiation between client  and counsellor about endings </a:t>
          </a:r>
          <a:endParaRPr lang="en-US"/>
        </a:p>
      </dgm:t>
    </dgm:pt>
    <dgm:pt modelId="{A3164516-E856-4E8B-AAE9-5196A8487BAD}" type="parTrans" cxnId="{236FA36D-F046-4CCF-B497-14B525A999D4}">
      <dgm:prSet/>
      <dgm:spPr/>
      <dgm:t>
        <a:bodyPr/>
        <a:lstStyle/>
        <a:p>
          <a:endParaRPr lang="en-US"/>
        </a:p>
      </dgm:t>
    </dgm:pt>
    <dgm:pt modelId="{E5629DB2-4901-4319-B2EB-D929BE88A18E}" type="sibTrans" cxnId="{236FA36D-F046-4CCF-B497-14B525A999D4}">
      <dgm:prSet/>
      <dgm:spPr/>
      <dgm:t>
        <a:bodyPr/>
        <a:lstStyle/>
        <a:p>
          <a:endParaRPr lang="en-US"/>
        </a:p>
      </dgm:t>
    </dgm:pt>
    <dgm:pt modelId="{946FBC84-E96D-4239-9A45-F9478F9EA733}">
      <dgm:prSet/>
      <dgm:spPr/>
      <dgm:t>
        <a:bodyPr/>
        <a:lstStyle/>
        <a:p>
          <a:r>
            <a:rPr lang="en-GB" dirty="0"/>
            <a:t>The ten less satisfied cases were characterised by a lack of resolution. Clients still felt some things had not been satisfactorily addressed or resolved</a:t>
          </a:r>
          <a:endParaRPr lang="en-US" dirty="0"/>
        </a:p>
      </dgm:t>
    </dgm:pt>
    <dgm:pt modelId="{CB0BDEF0-5E6A-4E67-B4F8-611A3A69831D}" type="parTrans" cxnId="{372DA703-D198-4F0B-9E83-A8270635DB0C}">
      <dgm:prSet/>
      <dgm:spPr/>
      <dgm:t>
        <a:bodyPr/>
        <a:lstStyle/>
        <a:p>
          <a:endParaRPr lang="en-US"/>
        </a:p>
      </dgm:t>
    </dgm:pt>
    <dgm:pt modelId="{EE0C6F73-C78E-43BF-8518-975A99CF606D}" type="sibTrans" cxnId="{372DA703-D198-4F0B-9E83-A8270635DB0C}">
      <dgm:prSet/>
      <dgm:spPr/>
      <dgm:t>
        <a:bodyPr/>
        <a:lstStyle/>
        <a:p>
          <a:endParaRPr lang="en-US"/>
        </a:p>
      </dgm:t>
    </dgm:pt>
    <dgm:pt modelId="{5F7F918B-FB1E-4C94-8471-58D649C91487}">
      <dgm:prSet/>
      <dgm:spPr/>
      <dgm:t>
        <a:bodyPr/>
        <a:lstStyle/>
        <a:p>
          <a:r>
            <a:rPr lang="en-GB"/>
            <a:t>Longer endings were more manageable –clients felt they had time to come to terms with the ending</a:t>
          </a:r>
          <a:endParaRPr lang="en-US"/>
        </a:p>
      </dgm:t>
    </dgm:pt>
    <dgm:pt modelId="{044CF079-74B5-4785-A5C9-CA5F162FFA59}" type="parTrans" cxnId="{FC68CE4C-B44E-4003-AC8B-F66DAFB4C3A7}">
      <dgm:prSet/>
      <dgm:spPr/>
      <dgm:t>
        <a:bodyPr/>
        <a:lstStyle/>
        <a:p>
          <a:endParaRPr lang="en-US"/>
        </a:p>
      </dgm:t>
    </dgm:pt>
    <dgm:pt modelId="{565108F4-10A8-4599-9617-639DA045FBED}" type="sibTrans" cxnId="{FC68CE4C-B44E-4003-AC8B-F66DAFB4C3A7}">
      <dgm:prSet/>
      <dgm:spPr/>
      <dgm:t>
        <a:bodyPr/>
        <a:lstStyle/>
        <a:p>
          <a:endParaRPr lang="en-US"/>
        </a:p>
      </dgm:t>
    </dgm:pt>
    <dgm:pt modelId="{53B3E44C-0BD4-4863-AAC6-AE1F6940636C}">
      <dgm:prSet/>
      <dgm:spPr/>
      <dgm:t>
        <a:bodyPr/>
        <a:lstStyle/>
        <a:p>
          <a:r>
            <a:rPr lang="en-GB"/>
            <a:t>Some clients continued to use their internal relationship with the counsellor to have conversations</a:t>
          </a:r>
          <a:endParaRPr lang="en-US"/>
        </a:p>
      </dgm:t>
    </dgm:pt>
    <dgm:pt modelId="{FFD325F8-AE93-41C6-8B76-ED6F190C9D0E}" type="parTrans" cxnId="{B2FDE062-6932-461A-8134-D9E6B0E3A153}">
      <dgm:prSet/>
      <dgm:spPr/>
      <dgm:t>
        <a:bodyPr/>
        <a:lstStyle/>
        <a:p>
          <a:endParaRPr lang="en-US"/>
        </a:p>
      </dgm:t>
    </dgm:pt>
    <dgm:pt modelId="{EF5DAC4F-3E1E-49C3-BBB8-2AB9BBB3E1BA}" type="sibTrans" cxnId="{B2FDE062-6932-461A-8134-D9E6B0E3A153}">
      <dgm:prSet/>
      <dgm:spPr/>
      <dgm:t>
        <a:bodyPr/>
        <a:lstStyle/>
        <a:p>
          <a:endParaRPr lang="en-US"/>
        </a:p>
      </dgm:t>
    </dgm:pt>
    <dgm:pt modelId="{BBF24DAA-F7F1-43C9-B46C-19816354B962}">
      <dgm:prSet/>
      <dgm:spPr/>
      <dgm:t>
        <a:bodyPr/>
        <a:lstStyle/>
        <a:p>
          <a:r>
            <a:rPr lang="en-GB"/>
            <a:t>Some felt relief when the counsellor introduced the ending as they felt it was a mark of their progress. </a:t>
          </a:r>
          <a:endParaRPr lang="en-US"/>
        </a:p>
      </dgm:t>
    </dgm:pt>
    <dgm:pt modelId="{7BCA7ADC-897E-48E5-9C30-78AB9F202E36}" type="parTrans" cxnId="{4FE3DF46-E192-4D2A-865A-5D24CC56B8E6}">
      <dgm:prSet/>
      <dgm:spPr/>
      <dgm:t>
        <a:bodyPr/>
        <a:lstStyle/>
        <a:p>
          <a:endParaRPr lang="en-US"/>
        </a:p>
      </dgm:t>
    </dgm:pt>
    <dgm:pt modelId="{7D97B25C-364D-4E68-932E-62302F0EA930}" type="sibTrans" cxnId="{4FE3DF46-E192-4D2A-865A-5D24CC56B8E6}">
      <dgm:prSet/>
      <dgm:spPr/>
      <dgm:t>
        <a:bodyPr/>
        <a:lstStyle/>
        <a:p>
          <a:endParaRPr lang="en-US"/>
        </a:p>
      </dgm:t>
    </dgm:pt>
    <dgm:pt modelId="{B600DB26-1F15-49AF-93A0-8AE23D03B57D}">
      <dgm:prSet/>
      <dgm:spPr/>
      <dgm:t>
        <a:bodyPr/>
        <a:lstStyle/>
        <a:p>
          <a:r>
            <a:rPr lang="en-GB"/>
            <a:t>Others ended the relationship for lack of progress citing the counsellor’s lack of expertise. These clients went on to work with other therapists. A common theme was the holding of divergent ideas about progress.</a:t>
          </a:r>
          <a:endParaRPr lang="en-US"/>
        </a:p>
      </dgm:t>
    </dgm:pt>
    <dgm:pt modelId="{E512B9DD-CAE1-45C6-B44D-A91BD78DD9B4}" type="parTrans" cxnId="{084BE521-12D4-42B3-AB3C-96EE8C0EDD49}">
      <dgm:prSet/>
      <dgm:spPr/>
      <dgm:t>
        <a:bodyPr/>
        <a:lstStyle/>
        <a:p>
          <a:endParaRPr lang="en-US"/>
        </a:p>
      </dgm:t>
    </dgm:pt>
    <dgm:pt modelId="{048BD9A5-FF34-4DC1-82E3-6DFFB97A504B}" type="sibTrans" cxnId="{084BE521-12D4-42B3-AB3C-96EE8C0EDD49}">
      <dgm:prSet/>
      <dgm:spPr/>
      <dgm:t>
        <a:bodyPr/>
        <a:lstStyle/>
        <a:p>
          <a:endParaRPr lang="en-US"/>
        </a:p>
      </dgm:t>
    </dgm:pt>
    <dgm:pt modelId="{51EE3917-0672-48BF-AE1A-3E77B69672DD}">
      <dgm:prSet/>
      <dgm:spPr/>
      <dgm:t>
        <a:bodyPr/>
        <a:lstStyle/>
        <a:p>
          <a:r>
            <a:rPr lang="en-GB"/>
            <a:t>Clients’ perceived one- sided decisions (made by the counsellor) were characterised by ‘pressure’  </a:t>
          </a:r>
          <a:endParaRPr lang="en-US"/>
        </a:p>
      </dgm:t>
    </dgm:pt>
    <dgm:pt modelId="{31A34F39-52D0-4174-8B2F-B00C6A2BB0CE}" type="parTrans" cxnId="{59019C8D-4A08-4614-96D6-B80EC21261DC}">
      <dgm:prSet/>
      <dgm:spPr/>
      <dgm:t>
        <a:bodyPr/>
        <a:lstStyle/>
        <a:p>
          <a:endParaRPr lang="en-US"/>
        </a:p>
      </dgm:t>
    </dgm:pt>
    <dgm:pt modelId="{D2B043DD-542B-459A-8F50-69FE890BC3E0}" type="sibTrans" cxnId="{59019C8D-4A08-4614-96D6-B80EC21261DC}">
      <dgm:prSet/>
      <dgm:spPr/>
      <dgm:t>
        <a:bodyPr/>
        <a:lstStyle/>
        <a:p>
          <a:endParaRPr lang="en-US"/>
        </a:p>
      </dgm:t>
    </dgm:pt>
    <dgm:pt modelId="{5622FEF7-6944-4CA4-BEF7-92D7C06D12D2}" type="pres">
      <dgm:prSet presAssocID="{D739A13A-9EF6-4A50-8AE8-8AC1D2B9D32B}" presName="Name0" presStyleCnt="0">
        <dgm:presLayoutVars>
          <dgm:dir/>
          <dgm:resizeHandles/>
        </dgm:presLayoutVars>
      </dgm:prSet>
      <dgm:spPr/>
    </dgm:pt>
    <dgm:pt modelId="{E8CB6F98-AE60-4D66-98B4-972E753DFBFA}" type="pres">
      <dgm:prSet presAssocID="{9A146B5A-E97D-4B12-B009-91EB65548333}" presName="compNode" presStyleCnt="0"/>
      <dgm:spPr/>
    </dgm:pt>
    <dgm:pt modelId="{1C5C67A3-04F7-4FAD-966A-18A25935F72C}" type="pres">
      <dgm:prSet presAssocID="{9A146B5A-E97D-4B12-B009-91EB65548333}" presName="dummyConnPt" presStyleCnt="0"/>
      <dgm:spPr/>
    </dgm:pt>
    <dgm:pt modelId="{84CF7EAF-5F4A-4536-98C9-FE971466E00C}" type="pres">
      <dgm:prSet presAssocID="{9A146B5A-E97D-4B12-B009-91EB65548333}" presName="node" presStyleLbl="node1" presStyleIdx="0" presStyleCnt="8">
        <dgm:presLayoutVars>
          <dgm:bulletEnabled val="1"/>
        </dgm:presLayoutVars>
      </dgm:prSet>
      <dgm:spPr/>
    </dgm:pt>
    <dgm:pt modelId="{6380B189-F952-42F1-AAF0-7D61FE4CC686}" type="pres">
      <dgm:prSet presAssocID="{C7E14B16-0569-4C66-87B6-D5B582560D78}" presName="sibTrans" presStyleLbl="bgSibTrans2D1" presStyleIdx="0" presStyleCnt="7"/>
      <dgm:spPr/>
    </dgm:pt>
    <dgm:pt modelId="{69194AB0-E6F4-497C-B142-37C040E97B1E}" type="pres">
      <dgm:prSet presAssocID="{A83F1F62-F30A-49E1-A112-30E0653A203F}" presName="compNode" presStyleCnt="0"/>
      <dgm:spPr/>
    </dgm:pt>
    <dgm:pt modelId="{B740226B-66A4-49DD-B660-C46132376F71}" type="pres">
      <dgm:prSet presAssocID="{A83F1F62-F30A-49E1-A112-30E0653A203F}" presName="dummyConnPt" presStyleCnt="0"/>
      <dgm:spPr/>
    </dgm:pt>
    <dgm:pt modelId="{98778D5E-BB7C-4E32-8F8E-5F55BB5C79AF}" type="pres">
      <dgm:prSet presAssocID="{A83F1F62-F30A-49E1-A112-30E0653A203F}" presName="node" presStyleLbl="node1" presStyleIdx="1" presStyleCnt="8">
        <dgm:presLayoutVars>
          <dgm:bulletEnabled val="1"/>
        </dgm:presLayoutVars>
      </dgm:prSet>
      <dgm:spPr/>
    </dgm:pt>
    <dgm:pt modelId="{9F59E45A-433D-4C84-8A3C-FD6889E637EA}" type="pres">
      <dgm:prSet presAssocID="{E5629DB2-4901-4319-B2EB-D929BE88A18E}" presName="sibTrans" presStyleLbl="bgSibTrans2D1" presStyleIdx="1" presStyleCnt="7"/>
      <dgm:spPr/>
    </dgm:pt>
    <dgm:pt modelId="{5C126E93-9182-47E1-BADA-CA5EF34EA536}" type="pres">
      <dgm:prSet presAssocID="{946FBC84-E96D-4239-9A45-F9478F9EA733}" presName="compNode" presStyleCnt="0"/>
      <dgm:spPr/>
    </dgm:pt>
    <dgm:pt modelId="{1490228C-9634-4513-9B1D-8207A4B76478}" type="pres">
      <dgm:prSet presAssocID="{946FBC84-E96D-4239-9A45-F9478F9EA733}" presName="dummyConnPt" presStyleCnt="0"/>
      <dgm:spPr/>
    </dgm:pt>
    <dgm:pt modelId="{3EAA3BD1-81D3-466D-B8D0-62A2D8BCE343}" type="pres">
      <dgm:prSet presAssocID="{946FBC84-E96D-4239-9A45-F9478F9EA733}" presName="node" presStyleLbl="node1" presStyleIdx="2" presStyleCnt="8">
        <dgm:presLayoutVars>
          <dgm:bulletEnabled val="1"/>
        </dgm:presLayoutVars>
      </dgm:prSet>
      <dgm:spPr/>
    </dgm:pt>
    <dgm:pt modelId="{AC0A2D27-AE44-40A2-843A-81F4FAA57168}" type="pres">
      <dgm:prSet presAssocID="{EE0C6F73-C78E-43BF-8518-975A99CF606D}" presName="sibTrans" presStyleLbl="bgSibTrans2D1" presStyleIdx="2" presStyleCnt="7"/>
      <dgm:spPr/>
    </dgm:pt>
    <dgm:pt modelId="{488A0DA8-6FDB-46D8-B920-3D79404A8C6E}" type="pres">
      <dgm:prSet presAssocID="{5F7F918B-FB1E-4C94-8471-58D649C91487}" presName="compNode" presStyleCnt="0"/>
      <dgm:spPr/>
    </dgm:pt>
    <dgm:pt modelId="{3149FDBF-875A-4EB9-8341-DE1FC6FB4740}" type="pres">
      <dgm:prSet presAssocID="{5F7F918B-FB1E-4C94-8471-58D649C91487}" presName="dummyConnPt" presStyleCnt="0"/>
      <dgm:spPr/>
    </dgm:pt>
    <dgm:pt modelId="{FFE41AB8-6014-4798-B8A7-7F7520F1B2DB}" type="pres">
      <dgm:prSet presAssocID="{5F7F918B-FB1E-4C94-8471-58D649C91487}" presName="node" presStyleLbl="node1" presStyleIdx="3" presStyleCnt="8">
        <dgm:presLayoutVars>
          <dgm:bulletEnabled val="1"/>
        </dgm:presLayoutVars>
      </dgm:prSet>
      <dgm:spPr/>
    </dgm:pt>
    <dgm:pt modelId="{FECD2387-86AB-4628-ACBA-A85D85A859AE}" type="pres">
      <dgm:prSet presAssocID="{565108F4-10A8-4599-9617-639DA045FBED}" presName="sibTrans" presStyleLbl="bgSibTrans2D1" presStyleIdx="3" presStyleCnt="7"/>
      <dgm:spPr/>
    </dgm:pt>
    <dgm:pt modelId="{EC301407-C723-4CB3-985D-E71E976089B8}" type="pres">
      <dgm:prSet presAssocID="{53B3E44C-0BD4-4863-AAC6-AE1F6940636C}" presName="compNode" presStyleCnt="0"/>
      <dgm:spPr/>
    </dgm:pt>
    <dgm:pt modelId="{69DA86B8-7823-4AAF-BB82-EFBE9D1536B3}" type="pres">
      <dgm:prSet presAssocID="{53B3E44C-0BD4-4863-AAC6-AE1F6940636C}" presName="dummyConnPt" presStyleCnt="0"/>
      <dgm:spPr/>
    </dgm:pt>
    <dgm:pt modelId="{01B334FE-EBB6-4065-B4FB-45B71523C752}" type="pres">
      <dgm:prSet presAssocID="{53B3E44C-0BD4-4863-AAC6-AE1F6940636C}" presName="node" presStyleLbl="node1" presStyleIdx="4" presStyleCnt="8">
        <dgm:presLayoutVars>
          <dgm:bulletEnabled val="1"/>
        </dgm:presLayoutVars>
      </dgm:prSet>
      <dgm:spPr/>
    </dgm:pt>
    <dgm:pt modelId="{102A1763-12E1-4869-B0CB-055FDAD860FA}" type="pres">
      <dgm:prSet presAssocID="{EF5DAC4F-3E1E-49C3-BBB8-2AB9BBB3E1BA}" presName="sibTrans" presStyleLbl="bgSibTrans2D1" presStyleIdx="4" presStyleCnt="7"/>
      <dgm:spPr/>
    </dgm:pt>
    <dgm:pt modelId="{ABC69185-9DA3-41B6-8473-07BE03727A0C}" type="pres">
      <dgm:prSet presAssocID="{BBF24DAA-F7F1-43C9-B46C-19816354B962}" presName="compNode" presStyleCnt="0"/>
      <dgm:spPr/>
    </dgm:pt>
    <dgm:pt modelId="{4745CD48-3A40-48B5-AE5D-1D6CDBE03A13}" type="pres">
      <dgm:prSet presAssocID="{BBF24DAA-F7F1-43C9-B46C-19816354B962}" presName="dummyConnPt" presStyleCnt="0"/>
      <dgm:spPr/>
    </dgm:pt>
    <dgm:pt modelId="{5AF5C66E-A014-4DB0-9D03-9A8D0533857C}" type="pres">
      <dgm:prSet presAssocID="{BBF24DAA-F7F1-43C9-B46C-19816354B962}" presName="node" presStyleLbl="node1" presStyleIdx="5" presStyleCnt="8">
        <dgm:presLayoutVars>
          <dgm:bulletEnabled val="1"/>
        </dgm:presLayoutVars>
      </dgm:prSet>
      <dgm:spPr/>
    </dgm:pt>
    <dgm:pt modelId="{8C7F465D-E0C3-434C-BF06-039246AD5ADE}" type="pres">
      <dgm:prSet presAssocID="{7D97B25C-364D-4E68-932E-62302F0EA930}" presName="sibTrans" presStyleLbl="bgSibTrans2D1" presStyleIdx="5" presStyleCnt="7"/>
      <dgm:spPr/>
    </dgm:pt>
    <dgm:pt modelId="{DB9004B3-FEC9-4AF7-A331-EA0454C9A555}" type="pres">
      <dgm:prSet presAssocID="{B600DB26-1F15-49AF-93A0-8AE23D03B57D}" presName="compNode" presStyleCnt="0"/>
      <dgm:spPr/>
    </dgm:pt>
    <dgm:pt modelId="{2F8F4E5F-9C6B-444B-8BE4-D7BB8103F75F}" type="pres">
      <dgm:prSet presAssocID="{B600DB26-1F15-49AF-93A0-8AE23D03B57D}" presName="dummyConnPt" presStyleCnt="0"/>
      <dgm:spPr/>
    </dgm:pt>
    <dgm:pt modelId="{5DF6872D-6C48-44DD-AA04-004E37F18DFB}" type="pres">
      <dgm:prSet presAssocID="{B600DB26-1F15-49AF-93A0-8AE23D03B57D}" presName="node" presStyleLbl="node1" presStyleIdx="6" presStyleCnt="8">
        <dgm:presLayoutVars>
          <dgm:bulletEnabled val="1"/>
        </dgm:presLayoutVars>
      </dgm:prSet>
      <dgm:spPr/>
    </dgm:pt>
    <dgm:pt modelId="{CE37BA26-0D62-4979-AB57-AB3A1FB9D481}" type="pres">
      <dgm:prSet presAssocID="{048BD9A5-FF34-4DC1-82E3-6DFFB97A504B}" presName="sibTrans" presStyleLbl="bgSibTrans2D1" presStyleIdx="6" presStyleCnt="7"/>
      <dgm:spPr/>
    </dgm:pt>
    <dgm:pt modelId="{5BC303F5-F894-409F-A198-C199B87565CA}" type="pres">
      <dgm:prSet presAssocID="{51EE3917-0672-48BF-AE1A-3E77B69672DD}" presName="compNode" presStyleCnt="0"/>
      <dgm:spPr/>
    </dgm:pt>
    <dgm:pt modelId="{52443553-973D-4FA6-B901-96359B1AE6C8}" type="pres">
      <dgm:prSet presAssocID="{51EE3917-0672-48BF-AE1A-3E77B69672DD}" presName="dummyConnPt" presStyleCnt="0"/>
      <dgm:spPr/>
    </dgm:pt>
    <dgm:pt modelId="{3BBDE449-EBCA-41C6-A5D9-9F306CF51CC2}" type="pres">
      <dgm:prSet presAssocID="{51EE3917-0672-48BF-AE1A-3E77B69672DD}" presName="node" presStyleLbl="node1" presStyleIdx="7" presStyleCnt="8">
        <dgm:presLayoutVars>
          <dgm:bulletEnabled val="1"/>
        </dgm:presLayoutVars>
      </dgm:prSet>
      <dgm:spPr/>
    </dgm:pt>
  </dgm:ptLst>
  <dgm:cxnLst>
    <dgm:cxn modelId="{C4D49D00-F22A-42C5-8826-AADC9376C11B}" type="presOf" srcId="{5F7F918B-FB1E-4C94-8471-58D649C91487}" destId="{FFE41AB8-6014-4798-B8A7-7F7520F1B2DB}" srcOrd="0" destOrd="0" presId="urn:microsoft.com/office/officeart/2005/8/layout/bProcess4"/>
    <dgm:cxn modelId="{EE2ECA02-7BBD-4B2B-99C9-8D58EDA18BBF}" type="presOf" srcId="{946FBC84-E96D-4239-9A45-F9478F9EA733}" destId="{3EAA3BD1-81D3-466D-B8D0-62A2D8BCE343}" srcOrd="0" destOrd="0" presId="urn:microsoft.com/office/officeart/2005/8/layout/bProcess4"/>
    <dgm:cxn modelId="{372DA703-D198-4F0B-9E83-A8270635DB0C}" srcId="{D739A13A-9EF6-4A50-8AE8-8AC1D2B9D32B}" destId="{946FBC84-E96D-4239-9A45-F9478F9EA733}" srcOrd="2" destOrd="0" parTransId="{CB0BDEF0-5E6A-4E67-B4F8-611A3A69831D}" sibTransId="{EE0C6F73-C78E-43BF-8518-975A99CF606D}"/>
    <dgm:cxn modelId="{FD564B12-6EFA-4EFC-AEF5-49FA938C88BA}" type="presOf" srcId="{9A146B5A-E97D-4B12-B009-91EB65548333}" destId="{84CF7EAF-5F4A-4536-98C9-FE971466E00C}" srcOrd="0" destOrd="0" presId="urn:microsoft.com/office/officeart/2005/8/layout/bProcess4"/>
    <dgm:cxn modelId="{72EF4015-BC2B-450D-8491-7101B07B8F6E}" type="presOf" srcId="{048BD9A5-FF34-4DC1-82E3-6DFFB97A504B}" destId="{CE37BA26-0D62-4979-AB57-AB3A1FB9D481}" srcOrd="0" destOrd="0" presId="urn:microsoft.com/office/officeart/2005/8/layout/bProcess4"/>
    <dgm:cxn modelId="{084BE521-12D4-42B3-AB3C-96EE8C0EDD49}" srcId="{D739A13A-9EF6-4A50-8AE8-8AC1D2B9D32B}" destId="{B600DB26-1F15-49AF-93A0-8AE23D03B57D}" srcOrd="6" destOrd="0" parTransId="{E512B9DD-CAE1-45C6-B44D-A91BD78DD9B4}" sibTransId="{048BD9A5-FF34-4DC1-82E3-6DFFB97A504B}"/>
    <dgm:cxn modelId="{3305772D-71B1-47D3-B257-CE78E78F86CE}" type="presOf" srcId="{565108F4-10A8-4599-9617-639DA045FBED}" destId="{FECD2387-86AB-4628-ACBA-A85D85A859AE}" srcOrd="0" destOrd="0" presId="urn:microsoft.com/office/officeart/2005/8/layout/bProcess4"/>
    <dgm:cxn modelId="{6F01695C-6F0D-4221-A535-BFB93469D70F}" type="presOf" srcId="{7D97B25C-364D-4E68-932E-62302F0EA930}" destId="{8C7F465D-E0C3-434C-BF06-039246AD5ADE}" srcOrd="0" destOrd="0" presId="urn:microsoft.com/office/officeart/2005/8/layout/bProcess4"/>
    <dgm:cxn modelId="{40366A5D-1FC0-4610-BE03-1B306913A175}" type="presOf" srcId="{C7E14B16-0569-4C66-87B6-D5B582560D78}" destId="{6380B189-F952-42F1-AAF0-7D61FE4CC686}" srcOrd="0" destOrd="0" presId="urn:microsoft.com/office/officeart/2005/8/layout/bProcess4"/>
    <dgm:cxn modelId="{B2FDE062-6932-461A-8134-D9E6B0E3A153}" srcId="{D739A13A-9EF6-4A50-8AE8-8AC1D2B9D32B}" destId="{53B3E44C-0BD4-4863-AAC6-AE1F6940636C}" srcOrd="4" destOrd="0" parTransId="{FFD325F8-AE93-41C6-8B76-ED6F190C9D0E}" sibTransId="{EF5DAC4F-3E1E-49C3-BBB8-2AB9BBB3E1BA}"/>
    <dgm:cxn modelId="{4FE3DF46-E192-4D2A-865A-5D24CC56B8E6}" srcId="{D739A13A-9EF6-4A50-8AE8-8AC1D2B9D32B}" destId="{BBF24DAA-F7F1-43C9-B46C-19816354B962}" srcOrd="5" destOrd="0" parTransId="{7BCA7ADC-897E-48E5-9C30-78AB9F202E36}" sibTransId="{7D97B25C-364D-4E68-932E-62302F0EA930}"/>
    <dgm:cxn modelId="{05FE4468-DACF-49CD-9882-72C856ED55A3}" type="presOf" srcId="{51EE3917-0672-48BF-AE1A-3E77B69672DD}" destId="{3BBDE449-EBCA-41C6-A5D9-9F306CF51CC2}" srcOrd="0" destOrd="0" presId="urn:microsoft.com/office/officeart/2005/8/layout/bProcess4"/>
    <dgm:cxn modelId="{FC68CE4C-B44E-4003-AC8B-F66DAFB4C3A7}" srcId="{D739A13A-9EF6-4A50-8AE8-8AC1D2B9D32B}" destId="{5F7F918B-FB1E-4C94-8471-58D649C91487}" srcOrd="3" destOrd="0" parTransId="{044CF079-74B5-4785-A5C9-CA5F162FFA59}" sibTransId="{565108F4-10A8-4599-9617-639DA045FBED}"/>
    <dgm:cxn modelId="{236FA36D-F046-4CCF-B497-14B525A999D4}" srcId="{D739A13A-9EF6-4A50-8AE8-8AC1D2B9D32B}" destId="{A83F1F62-F30A-49E1-A112-30E0653A203F}" srcOrd="1" destOrd="0" parTransId="{A3164516-E856-4E8B-AAE9-5196A8487BAD}" sibTransId="{E5629DB2-4901-4319-B2EB-D929BE88A18E}"/>
    <dgm:cxn modelId="{F4C81F72-BDC0-4C09-925C-F5AA2A49151E}" type="presOf" srcId="{A83F1F62-F30A-49E1-A112-30E0653A203F}" destId="{98778D5E-BB7C-4E32-8F8E-5F55BB5C79AF}" srcOrd="0" destOrd="0" presId="urn:microsoft.com/office/officeart/2005/8/layout/bProcess4"/>
    <dgm:cxn modelId="{05327974-F583-42BE-BAD8-C365AED71AB7}" type="presOf" srcId="{BBF24DAA-F7F1-43C9-B46C-19816354B962}" destId="{5AF5C66E-A014-4DB0-9D03-9A8D0533857C}" srcOrd="0" destOrd="0" presId="urn:microsoft.com/office/officeart/2005/8/layout/bProcess4"/>
    <dgm:cxn modelId="{59019C8D-4A08-4614-96D6-B80EC21261DC}" srcId="{D739A13A-9EF6-4A50-8AE8-8AC1D2B9D32B}" destId="{51EE3917-0672-48BF-AE1A-3E77B69672DD}" srcOrd="7" destOrd="0" parTransId="{31A34F39-52D0-4174-8B2F-B00C6A2BB0CE}" sibTransId="{D2B043DD-542B-459A-8F50-69FE890BC3E0}"/>
    <dgm:cxn modelId="{04D8F89C-528B-40AA-AFE9-7A2ADEDFCDFF}" type="presOf" srcId="{E5629DB2-4901-4319-B2EB-D929BE88A18E}" destId="{9F59E45A-433D-4C84-8A3C-FD6889E637EA}" srcOrd="0" destOrd="0" presId="urn:microsoft.com/office/officeart/2005/8/layout/bProcess4"/>
    <dgm:cxn modelId="{FA1DFD9D-02C4-40F5-B918-D698C6423137}" type="presOf" srcId="{EE0C6F73-C78E-43BF-8518-975A99CF606D}" destId="{AC0A2D27-AE44-40A2-843A-81F4FAA57168}" srcOrd="0" destOrd="0" presId="urn:microsoft.com/office/officeart/2005/8/layout/bProcess4"/>
    <dgm:cxn modelId="{BD59ECA3-323C-49B3-84BA-E4EF14C4BAA0}" type="presOf" srcId="{D739A13A-9EF6-4A50-8AE8-8AC1D2B9D32B}" destId="{5622FEF7-6944-4CA4-BEF7-92D7C06D12D2}" srcOrd="0" destOrd="0" presId="urn:microsoft.com/office/officeart/2005/8/layout/bProcess4"/>
    <dgm:cxn modelId="{2EC77DCF-D7C5-4BE3-9E84-6D4B0362003E}" type="presOf" srcId="{EF5DAC4F-3E1E-49C3-BBB8-2AB9BBB3E1BA}" destId="{102A1763-12E1-4869-B0CB-055FDAD860FA}" srcOrd="0" destOrd="0" presId="urn:microsoft.com/office/officeart/2005/8/layout/bProcess4"/>
    <dgm:cxn modelId="{8A4BEEDB-58E9-4B56-A0FC-F1BD7F14DD23}" type="presOf" srcId="{B600DB26-1F15-49AF-93A0-8AE23D03B57D}" destId="{5DF6872D-6C48-44DD-AA04-004E37F18DFB}" srcOrd="0" destOrd="0" presId="urn:microsoft.com/office/officeart/2005/8/layout/bProcess4"/>
    <dgm:cxn modelId="{00DAD8F0-26E1-41A2-BF0F-A0A398AF154B}" type="presOf" srcId="{53B3E44C-0BD4-4863-AAC6-AE1F6940636C}" destId="{01B334FE-EBB6-4065-B4FB-45B71523C752}" srcOrd="0" destOrd="0" presId="urn:microsoft.com/office/officeart/2005/8/layout/bProcess4"/>
    <dgm:cxn modelId="{1D35DCF6-248C-48C7-BFC0-82592DAF0421}" srcId="{D739A13A-9EF6-4A50-8AE8-8AC1D2B9D32B}" destId="{9A146B5A-E97D-4B12-B009-91EB65548333}" srcOrd="0" destOrd="0" parTransId="{A0DF440E-34DD-4AB6-8D5C-9AF3B1E74535}" sibTransId="{C7E14B16-0569-4C66-87B6-D5B582560D78}"/>
    <dgm:cxn modelId="{B2B709E5-41EF-474E-A3B7-C83120BA1119}" type="presParOf" srcId="{5622FEF7-6944-4CA4-BEF7-92D7C06D12D2}" destId="{E8CB6F98-AE60-4D66-98B4-972E753DFBFA}" srcOrd="0" destOrd="0" presId="urn:microsoft.com/office/officeart/2005/8/layout/bProcess4"/>
    <dgm:cxn modelId="{548B5E40-ECE3-45E3-A53F-46E64F489875}" type="presParOf" srcId="{E8CB6F98-AE60-4D66-98B4-972E753DFBFA}" destId="{1C5C67A3-04F7-4FAD-966A-18A25935F72C}" srcOrd="0" destOrd="0" presId="urn:microsoft.com/office/officeart/2005/8/layout/bProcess4"/>
    <dgm:cxn modelId="{76C3A12D-D6E6-4E40-A351-F5740A64FAF1}" type="presParOf" srcId="{E8CB6F98-AE60-4D66-98B4-972E753DFBFA}" destId="{84CF7EAF-5F4A-4536-98C9-FE971466E00C}" srcOrd="1" destOrd="0" presId="urn:microsoft.com/office/officeart/2005/8/layout/bProcess4"/>
    <dgm:cxn modelId="{005A7746-46BA-4B6E-AC5D-D7D0A16AB7D8}" type="presParOf" srcId="{5622FEF7-6944-4CA4-BEF7-92D7C06D12D2}" destId="{6380B189-F952-42F1-AAF0-7D61FE4CC686}" srcOrd="1" destOrd="0" presId="urn:microsoft.com/office/officeart/2005/8/layout/bProcess4"/>
    <dgm:cxn modelId="{18324989-1689-4E56-8DBB-9B300F9D7D31}" type="presParOf" srcId="{5622FEF7-6944-4CA4-BEF7-92D7C06D12D2}" destId="{69194AB0-E6F4-497C-B142-37C040E97B1E}" srcOrd="2" destOrd="0" presId="urn:microsoft.com/office/officeart/2005/8/layout/bProcess4"/>
    <dgm:cxn modelId="{FE6A2FB8-33FE-4E52-8A80-C879730653AF}" type="presParOf" srcId="{69194AB0-E6F4-497C-B142-37C040E97B1E}" destId="{B740226B-66A4-49DD-B660-C46132376F71}" srcOrd="0" destOrd="0" presId="urn:microsoft.com/office/officeart/2005/8/layout/bProcess4"/>
    <dgm:cxn modelId="{32D90B35-EF1A-48D8-B486-DA09638B8DC7}" type="presParOf" srcId="{69194AB0-E6F4-497C-B142-37C040E97B1E}" destId="{98778D5E-BB7C-4E32-8F8E-5F55BB5C79AF}" srcOrd="1" destOrd="0" presId="urn:microsoft.com/office/officeart/2005/8/layout/bProcess4"/>
    <dgm:cxn modelId="{96A46748-B0D0-4D83-B07F-E41A6B49CDA3}" type="presParOf" srcId="{5622FEF7-6944-4CA4-BEF7-92D7C06D12D2}" destId="{9F59E45A-433D-4C84-8A3C-FD6889E637EA}" srcOrd="3" destOrd="0" presId="urn:microsoft.com/office/officeart/2005/8/layout/bProcess4"/>
    <dgm:cxn modelId="{DEBDF0D1-54CD-4354-BEFB-20A0CB397007}" type="presParOf" srcId="{5622FEF7-6944-4CA4-BEF7-92D7C06D12D2}" destId="{5C126E93-9182-47E1-BADA-CA5EF34EA536}" srcOrd="4" destOrd="0" presId="urn:microsoft.com/office/officeart/2005/8/layout/bProcess4"/>
    <dgm:cxn modelId="{F8D15D2B-F942-4EB7-84A6-B626319AC7C1}" type="presParOf" srcId="{5C126E93-9182-47E1-BADA-CA5EF34EA536}" destId="{1490228C-9634-4513-9B1D-8207A4B76478}" srcOrd="0" destOrd="0" presId="urn:microsoft.com/office/officeart/2005/8/layout/bProcess4"/>
    <dgm:cxn modelId="{0E3B6AD3-D200-4817-B5AC-8D87BDF6B6D1}" type="presParOf" srcId="{5C126E93-9182-47E1-BADA-CA5EF34EA536}" destId="{3EAA3BD1-81D3-466D-B8D0-62A2D8BCE343}" srcOrd="1" destOrd="0" presId="urn:microsoft.com/office/officeart/2005/8/layout/bProcess4"/>
    <dgm:cxn modelId="{7CB29943-2FD4-4AF5-BC8E-A7144B528AFF}" type="presParOf" srcId="{5622FEF7-6944-4CA4-BEF7-92D7C06D12D2}" destId="{AC0A2D27-AE44-40A2-843A-81F4FAA57168}" srcOrd="5" destOrd="0" presId="urn:microsoft.com/office/officeart/2005/8/layout/bProcess4"/>
    <dgm:cxn modelId="{BA6737A9-788E-4BD5-B9B3-2E1342ED42EA}" type="presParOf" srcId="{5622FEF7-6944-4CA4-BEF7-92D7C06D12D2}" destId="{488A0DA8-6FDB-46D8-B920-3D79404A8C6E}" srcOrd="6" destOrd="0" presId="urn:microsoft.com/office/officeart/2005/8/layout/bProcess4"/>
    <dgm:cxn modelId="{CE308531-2D96-4EB4-ADDE-476A9EECB8B1}" type="presParOf" srcId="{488A0DA8-6FDB-46D8-B920-3D79404A8C6E}" destId="{3149FDBF-875A-4EB9-8341-DE1FC6FB4740}" srcOrd="0" destOrd="0" presId="urn:microsoft.com/office/officeart/2005/8/layout/bProcess4"/>
    <dgm:cxn modelId="{B5079454-429B-43A8-AC27-23319107B0AE}" type="presParOf" srcId="{488A0DA8-6FDB-46D8-B920-3D79404A8C6E}" destId="{FFE41AB8-6014-4798-B8A7-7F7520F1B2DB}" srcOrd="1" destOrd="0" presId="urn:microsoft.com/office/officeart/2005/8/layout/bProcess4"/>
    <dgm:cxn modelId="{7363B881-8F7C-4A0F-B15C-49B86263B3A1}" type="presParOf" srcId="{5622FEF7-6944-4CA4-BEF7-92D7C06D12D2}" destId="{FECD2387-86AB-4628-ACBA-A85D85A859AE}" srcOrd="7" destOrd="0" presId="urn:microsoft.com/office/officeart/2005/8/layout/bProcess4"/>
    <dgm:cxn modelId="{E60E1B38-FAA4-4077-8181-543482ABB137}" type="presParOf" srcId="{5622FEF7-6944-4CA4-BEF7-92D7C06D12D2}" destId="{EC301407-C723-4CB3-985D-E71E976089B8}" srcOrd="8" destOrd="0" presId="urn:microsoft.com/office/officeart/2005/8/layout/bProcess4"/>
    <dgm:cxn modelId="{B463FC90-38B7-4659-A829-9BD924A186BB}" type="presParOf" srcId="{EC301407-C723-4CB3-985D-E71E976089B8}" destId="{69DA86B8-7823-4AAF-BB82-EFBE9D1536B3}" srcOrd="0" destOrd="0" presId="urn:microsoft.com/office/officeart/2005/8/layout/bProcess4"/>
    <dgm:cxn modelId="{3EED9F02-BE47-48BD-BF5B-C815FFF6C1B2}" type="presParOf" srcId="{EC301407-C723-4CB3-985D-E71E976089B8}" destId="{01B334FE-EBB6-4065-B4FB-45B71523C752}" srcOrd="1" destOrd="0" presId="urn:microsoft.com/office/officeart/2005/8/layout/bProcess4"/>
    <dgm:cxn modelId="{399B187B-9B8D-4482-ADDD-45861EB7A436}" type="presParOf" srcId="{5622FEF7-6944-4CA4-BEF7-92D7C06D12D2}" destId="{102A1763-12E1-4869-B0CB-055FDAD860FA}" srcOrd="9" destOrd="0" presId="urn:microsoft.com/office/officeart/2005/8/layout/bProcess4"/>
    <dgm:cxn modelId="{1CE49418-9EEE-41A7-A3FF-F0C8266CE64A}" type="presParOf" srcId="{5622FEF7-6944-4CA4-BEF7-92D7C06D12D2}" destId="{ABC69185-9DA3-41B6-8473-07BE03727A0C}" srcOrd="10" destOrd="0" presId="urn:microsoft.com/office/officeart/2005/8/layout/bProcess4"/>
    <dgm:cxn modelId="{0F3F138A-F17D-4314-9113-84FE99338B56}" type="presParOf" srcId="{ABC69185-9DA3-41B6-8473-07BE03727A0C}" destId="{4745CD48-3A40-48B5-AE5D-1D6CDBE03A13}" srcOrd="0" destOrd="0" presId="urn:microsoft.com/office/officeart/2005/8/layout/bProcess4"/>
    <dgm:cxn modelId="{027481AA-C3CA-435E-8627-8684A76FC5A8}" type="presParOf" srcId="{ABC69185-9DA3-41B6-8473-07BE03727A0C}" destId="{5AF5C66E-A014-4DB0-9D03-9A8D0533857C}" srcOrd="1" destOrd="0" presId="urn:microsoft.com/office/officeart/2005/8/layout/bProcess4"/>
    <dgm:cxn modelId="{95C2BF99-6D7E-4F0D-91DA-C93FF8A3F3B3}" type="presParOf" srcId="{5622FEF7-6944-4CA4-BEF7-92D7C06D12D2}" destId="{8C7F465D-E0C3-434C-BF06-039246AD5ADE}" srcOrd="11" destOrd="0" presId="urn:microsoft.com/office/officeart/2005/8/layout/bProcess4"/>
    <dgm:cxn modelId="{6D35B54D-4DC7-4B3B-A950-7F4F3AAD2FDB}" type="presParOf" srcId="{5622FEF7-6944-4CA4-BEF7-92D7C06D12D2}" destId="{DB9004B3-FEC9-4AF7-A331-EA0454C9A555}" srcOrd="12" destOrd="0" presId="urn:microsoft.com/office/officeart/2005/8/layout/bProcess4"/>
    <dgm:cxn modelId="{9055C252-2ADD-4B88-91E7-1894BE9DFFED}" type="presParOf" srcId="{DB9004B3-FEC9-4AF7-A331-EA0454C9A555}" destId="{2F8F4E5F-9C6B-444B-8BE4-D7BB8103F75F}" srcOrd="0" destOrd="0" presId="urn:microsoft.com/office/officeart/2005/8/layout/bProcess4"/>
    <dgm:cxn modelId="{73C554FB-9083-492F-ABBA-5DEE44C688BF}" type="presParOf" srcId="{DB9004B3-FEC9-4AF7-A331-EA0454C9A555}" destId="{5DF6872D-6C48-44DD-AA04-004E37F18DFB}" srcOrd="1" destOrd="0" presId="urn:microsoft.com/office/officeart/2005/8/layout/bProcess4"/>
    <dgm:cxn modelId="{273BF11C-2D92-490E-BF03-049F58A3F02D}" type="presParOf" srcId="{5622FEF7-6944-4CA4-BEF7-92D7C06D12D2}" destId="{CE37BA26-0D62-4979-AB57-AB3A1FB9D481}" srcOrd="13" destOrd="0" presId="urn:microsoft.com/office/officeart/2005/8/layout/bProcess4"/>
    <dgm:cxn modelId="{E1943D41-103A-4ABC-8E8C-A3A9609B0FF9}" type="presParOf" srcId="{5622FEF7-6944-4CA4-BEF7-92D7C06D12D2}" destId="{5BC303F5-F894-409F-A198-C199B87565CA}" srcOrd="14" destOrd="0" presId="urn:microsoft.com/office/officeart/2005/8/layout/bProcess4"/>
    <dgm:cxn modelId="{7C1DF425-DED3-481A-BCFB-3DC8A65F3A3F}" type="presParOf" srcId="{5BC303F5-F894-409F-A198-C199B87565CA}" destId="{52443553-973D-4FA6-B901-96359B1AE6C8}" srcOrd="0" destOrd="0" presId="urn:microsoft.com/office/officeart/2005/8/layout/bProcess4"/>
    <dgm:cxn modelId="{6727764F-36A3-4DE4-B341-0E3E832CA872}" type="presParOf" srcId="{5BC303F5-F894-409F-A198-C199B87565CA}" destId="{3BBDE449-EBCA-41C6-A5D9-9F306CF51CC2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63E2D36-CE29-4A14-A87D-24FD88A9475C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CD9A246-4979-4CC6-8B16-E9E84A10F510}">
      <dgm:prSet/>
      <dgm:spPr/>
      <dgm:t>
        <a:bodyPr/>
        <a:lstStyle/>
        <a:p>
          <a:r>
            <a:rPr lang="en-US"/>
            <a:t>Five counsellors – aged between 33 and 58</a:t>
          </a:r>
        </a:p>
      </dgm:t>
    </dgm:pt>
    <dgm:pt modelId="{459ECAA4-1207-4384-927C-CF14F4D1BF8B}" type="parTrans" cxnId="{5669FF89-9BE1-4F2F-9B0B-F1AC68FA860A}">
      <dgm:prSet/>
      <dgm:spPr/>
      <dgm:t>
        <a:bodyPr/>
        <a:lstStyle/>
        <a:p>
          <a:endParaRPr lang="en-US"/>
        </a:p>
      </dgm:t>
    </dgm:pt>
    <dgm:pt modelId="{40DBC9F8-800A-4247-8B13-E97D14B9D862}" type="sibTrans" cxnId="{5669FF89-9BE1-4F2F-9B0B-F1AC68FA860A}">
      <dgm:prSet/>
      <dgm:spPr/>
      <dgm:t>
        <a:bodyPr/>
        <a:lstStyle/>
        <a:p>
          <a:endParaRPr lang="en-US"/>
        </a:p>
      </dgm:t>
    </dgm:pt>
    <dgm:pt modelId="{0BBFE79E-825F-4B59-B8B1-62BC2AB40159}">
      <dgm:prSet/>
      <dgm:spPr/>
      <dgm:t>
        <a:bodyPr/>
        <a:lstStyle/>
        <a:p>
          <a:r>
            <a:rPr lang="en-US"/>
            <a:t>Holding between 2 and 14 years of counselling experience</a:t>
          </a:r>
        </a:p>
      </dgm:t>
    </dgm:pt>
    <dgm:pt modelId="{E3868355-D705-4033-ABE3-4D53629CE05C}" type="parTrans" cxnId="{D8C41A3B-DF2C-49F4-AA31-EE881B784B2B}">
      <dgm:prSet/>
      <dgm:spPr/>
      <dgm:t>
        <a:bodyPr/>
        <a:lstStyle/>
        <a:p>
          <a:endParaRPr lang="en-US"/>
        </a:p>
      </dgm:t>
    </dgm:pt>
    <dgm:pt modelId="{77B874E6-4059-4089-96EE-ED062598CBDF}" type="sibTrans" cxnId="{D8C41A3B-DF2C-49F4-AA31-EE881B784B2B}">
      <dgm:prSet/>
      <dgm:spPr/>
      <dgm:t>
        <a:bodyPr/>
        <a:lstStyle/>
        <a:p>
          <a:endParaRPr lang="en-US"/>
        </a:p>
      </dgm:t>
    </dgm:pt>
    <dgm:pt modelId="{8CD55465-F811-4B72-A0D9-70736511798F}">
      <dgm:prSet/>
      <dgm:spPr/>
      <dgm:t>
        <a:bodyPr/>
        <a:lstStyle/>
        <a:p>
          <a:r>
            <a:rPr lang="en-US"/>
            <a:t>Experienced in an unplanned ending to at least one supervisory relationship</a:t>
          </a:r>
        </a:p>
      </dgm:t>
    </dgm:pt>
    <dgm:pt modelId="{7BDB17CB-B973-4981-8DB6-6E58532C3F1B}" type="parTrans" cxnId="{22961EA3-6E99-469E-BDC8-56DC6A49C4FD}">
      <dgm:prSet/>
      <dgm:spPr/>
      <dgm:t>
        <a:bodyPr/>
        <a:lstStyle/>
        <a:p>
          <a:endParaRPr lang="en-US"/>
        </a:p>
      </dgm:t>
    </dgm:pt>
    <dgm:pt modelId="{5DA4D773-84D4-4741-946F-DEB5DD190E55}" type="sibTrans" cxnId="{22961EA3-6E99-469E-BDC8-56DC6A49C4FD}">
      <dgm:prSet/>
      <dgm:spPr/>
      <dgm:t>
        <a:bodyPr/>
        <a:lstStyle/>
        <a:p>
          <a:endParaRPr lang="en-US"/>
        </a:p>
      </dgm:t>
    </dgm:pt>
    <dgm:pt modelId="{25085240-4462-4BC3-A0F8-CEDEF6E88D75}">
      <dgm:prSet/>
      <dgm:spPr/>
      <dgm:t>
        <a:bodyPr/>
        <a:lstStyle/>
        <a:p>
          <a:r>
            <a:rPr lang="en-US"/>
            <a:t>Semi –structured interview schedule </a:t>
          </a:r>
        </a:p>
      </dgm:t>
    </dgm:pt>
    <dgm:pt modelId="{571DAB39-72F0-471E-AAC7-EBAC35552102}" type="parTrans" cxnId="{EA2D73DA-F264-48EF-BEB8-5C50F5BD991B}">
      <dgm:prSet/>
      <dgm:spPr/>
      <dgm:t>
        <a:bodyPr/>
        <a:lstStyle/>
        <a:p>
          <a:endParaRPr lang="en-US"/>
        </a:p>
      </dgm:t>
    </dgm:pt>
    <dgm:pt modelId="{9CA54867-78ED-41A0-80EA-25CF1ED60BB9}" type="sibTrans" cxnId="{EA2D73DA-F264-48EF-BEB8-5C50F5BD991B}">
      <dgm:prSet/>
      <dgm:spPr/>
      <dgm:t>
        <a:bodyPr/>
        <a:lstStyle/>
        <a:p>
          <a:endParaRPr lang="en-US"/>
        </a:p>
      </dgm:t>
    </dgm:pt>
    <dgm:pt modelId="{C87DEAFA-A764-42F1-933E-0A17A8EC15B8}">
      <dgm:prSet/>
      <dgm:spPr/>
      <dgm:t>
        <a:bodyPr/>
        <a:lstStyle/>
        <a:p>
          <a:r>
            <a:rPr lang="en-US"/>
            <a:t>Interpretative Phenomenological Analysis  (IPA)</a:t>
          </a:r>
        </a:p>
      </dgm:t>
    </dgm:pt>
    <dgm:pt modelId="{DFE2926E-BEBE-429F-94F0-1EFFB4C3EFCB}" type="parTrans" cxnId="{9289622D-20D0-45A4-885A-2372D74E90DC}">
      <dgm:prSet/>
      <dgm:spPr/>
      <dgm:t>
        <a:bodyPr/>
        <a:lstStyle/>
        <a:p>
          <a:endParaRPr lang="en-US"/>
        </a:p>
      </dgm:t>
    </dgm:pt>
    <dgm:pt modelId="{63FF1A17-9A46-467A-9A5E-85B58B4F866C}" type="sibTrans" cxnId="{9289622D-20D0-45A4-885A-2372D74E90DC}">
      <dgm:prSet/>
      <dgm:spPr/>
      <dgm:t>
        <a:bodyPr/>
        <a:lstStyle/>
        <a:p>
          <a:endParaRPr lang="en-US"/>
        </a:p>
      </dgm:t>
    </dgm:pt>
    <dgm:pt modelId="{AA467576-9670-4B9C-B048-C5C0590DEE3A}">
      <dgm:prSet/>
      <dgm:spPr/>
      <dgm:t>
        <a:bodyPr/>
        <a:lstStyle/>
        <a:p>
          <a:r>
            <a:rPr lang="en-US"/>
            <a:t>Eight themes emerged</a:t>
          </a:r>
        </a:p>
      </dgm:t>
    </dgm:pt>
    <dgm:pt modelId="{B3DE69F5-1C56-4E51-9D28-7BC1DEA422D1}" type="parTrans" cxnId="{64FE2342-96A8-4E67-95CC-E9868D1917E8}">
      <dgm:prSet/>
      <dgm:spPr/>
      <dgm:t>
        <a:bodyPr/>
        <a:lstStyle/>
        <a:p>
          <a:endParaRPr lang="en-US"/>
        </a:p>
      </dgm:t>
    </dgm:pt>
    <dgm:pt modelId="{F2036B1C-EB46-4F0B-9C3B-1DABAECB16D5}" type="sibTrans" cxnId="{64FE2342-96A8-4E67-95CC-E9868D1917E8}">
      <dgm:prSet/>
      <dgm:spPr/>
      <dgm:t>
        <a:bodyPr/>
        <a:lstStyle/>
        <a:p>
          <a:endParaRPr lang="en-US"/>
        </a:p>
      </dgm:t>
    </dgm:pt>
    <dgm:pt modelId="{28093DE7-185F-4478-95C4-C3F340F30D4C}">
      <dgm:prSet/>
      <dgm:spPr/>
      <dgm:t>
        <a:bodyPr/>
        <a:lstStyle/>
        <a:p>
          <a:r>
            <a:rPr lang="en-US"/>
            <a:t>Conclusion: Unplanned endings sometimes elicit feelings of anger and disbelief…whilst also being an opportunity for professional and personal growth. </a:t>
          </a:r>
        </a:p>
      </dgm:t>
    </dgm:pt>
    <dgm:pt modelId="{D439A8FE-8E74-4B74-9620-5F23DD55B2A4}" type="parTrans" cxnId="{C8D2AFAA-00CE-4A9C-93F4-78A22B5A1651}">
      <dgm:prSet/>
      <dgm:spPr/>
      <dgm:t>
        <a:bodyPr/>
        <a:lstStyle/>
        <a:p>
          <a:endParaRPr lang="en-US"/>
        </a:p>
      </dgm:t>
    </dgm:pt>
    <dgm:pt modelId="{1369EE04-D708-4588-A66F-A64FDCC4FC7C}" type="sibTrans" cxnId="{C8D2AFAA-00CE-4A9C-93F4-78A22B5A1651}">
      <dgm:prSet/>
      <dgm:spPr/>
      <dgm:t>
        <a:bodyPr/>
        <a:lstStyle/>
        <a:p>
          <a:endParaRPr lang="en-US"/>
        </a:p>
      </dgm:t>
    </dgm:pt>
    <dgm:pt modelId="{73AF356F-3E95-480A-865D-4C1835284C3B}" type="pres">
      <dgm:prSet presAssocID="{A63E2D36-CE29-4A14-A87D-24FD88A9475C}" presName="linear" presStyleCnt="0">
        <dgm:presLayoutVars>
          <dgm:animLvl val="lvl"/>
          <dgm:resizeHandles val="exact"/>
        </dgm:presLayoutVars>
      </dgm:prSet>
      <dgm:spPr/>
    </dgm:pt>
    <dgm:pt modelId="{A227D033-8A37-4C11-B4FE-13716C3128DB}" type="pres">
      <dgm:prSet presAssocID="{7CD9A246-4979-4CC6-8B16-E9E84A10F510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46AED207-EFE1-42B0-B046-34ED5D8E0139}" type="pres">
      <dgm:prSet presAssocID="{40DBC9F8-800A-4247-8B13-E97D14B9D862}" presName="spacer" presStyleCnt="0"/>
      <dgm:spPr/>
    </dgm:pt>
    <dgm:pt modelId="{CB4E759A-2463-40F3-9BB2-C46BD70B1379}" type="pres">
      <dgm:prSet presAssocID="{0BBFE79E-825F-4B59-B8B1-62BC2AB40159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B9726C68-4F6A-4E51-AA6E-9C4F716C52A8}" type="pres">
      <dgm:prSet presAssocID="{77B874E6-4059-4089-96EE-ED062598CBDF}" presName="spacer" presStyleCnt="0"/>
      <dgm:spPr/>
    </dgm:pt>
    <dgm:pt modelId="{CE271004-ADA4-47A7-B5EC-3693656EE90C}" type="pres">
      <dgm:prSet presAssocID="{8CD55465-F811-4B72-A0D9-70736511798F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CBE3008F-3FE8-4A35-A978-79265534EB8D}" type="pres">
      <dgm:prSet presAssocID="{5DA4D773-84D4-4741-946F-DEB5DD190E55}" presName="spacer" presStyleCnt="0"/>
      <dgm:spPr/>
    </dgm:pt>
    <dgm:pt modelId="{FDBE2B1B-D675-4775-894B-0BD341F4D98D}" type="pres">
      <dgm:prSet presAssocID="{25085240-4462-4BC3-A0F8-CEDEF6E88D75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E39CB8C7-485E-45F8-A4A7-142A5ACFE858}" type="pres">
      <dgm:prSet presAssocID="{9CA54867-78ED-41A0-80EA-25CF1ED60BB9}" presName="spacer" presStyleCnt="0"/>
      <dgm:spPr/>
    </dgm:pt>
    <dgm:pt modelId="{2D225C04-4731-4355-A74D-EDD2074EB995}" type="pres">
      <dgm:prSet presAssocID="{C87DEAFA-A764-42F1-933E-0A17A8EC15B8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A2B98C9B-A7FF-456E-95B8-336308C94359}" type="pres">
      <dgm:prSet presAssocID="{63FF1A17-9A46-467A-9A5E-85B58B4F866C}" presName="spacer" presStyleCnt="0"/>
      <dgm:spPr/>
    </dgm:pt>
    <dgm:pt modelId="{35919C27-2550-4F2A-85EB-B5E431CFF804}" type="pres">
      <dgm:prSet presAssocID="{AA467576-9670-4B9C-B048-C5C0590DEE3A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C3C46A1C-5288-48FC-89F2-506BD1E2DF1C}" type="pres">
      <dgm:prSet presAssocID="{F2036B1C-EB46-4F0B-9C3B-1DABAECB16D5}" presName="spacer" presStyleCnt="0"/>
      <dgm:spPr/>
    </dgm:pt>
    <dgm:pt modelId="{A9A59D2B-96C7-43B0-A114-247799A599E8}" type="pres">
      <dgm:prSet presAssocID="{28093DE7-185F-4478-95C4-C3F340F30D4C}" presName="parentText" presStyleLbl="node1" presStyleIdx="6" presStyleCnt="7">
        <dgm:presLayoutVars>
          <dgm:chMax val="0"/>
          <dgm:bulletEnabled val="1"/>
        </dgm:presLayoutVars>
      </dgm:prSet>
      <dgm:spPr/>
    </dgm:pt>
  </dgm:ptLst>
  <dgm:cxnLst>
    <dgm:cxn modelId="{43118D0A-8AB6-4342-AE8C-51CA2A80F37E}" type="presOf" srcId="{AA467576-9670-4B9C-B048-C5C0590DEE3A}" destId="{35919C27-2550-4F2A-85EB-B5E431CFF804}" srcOrd="0" destOrd="0" presId="urn:microsoft.com/office/officeart/2005/8/layout/vList2"/>
    <dgm:cxn modelId="{63F71F1B-99C4-4DB0-8C3C-53189FB2872D}" type="presOf" srcId="{8CD55465-F811-4B72-A0D9-70736511798F}" destId="{CE271004-ADA4-47A7-B5EC-3693656EE90C}" srcOrd="0" destOrd="0" presId="urn:microsoft.com/office/officeart/2005/8/layout/vList2"/>
    <dgm:cxn modelId="{690F201D-BD0C-4C15-AD9F-6DD8639A2A58}" type="presOf" srcId="{7CD9A246-4979-4CC6-8B16-E9E84A10F510}" destId="{A227D033-8A37-4C11-B4FE-13716C3128DB}" srcOrd="0" destOrd="0" presId="urn:microsoft.com/office/officeart/2005/8/layout/vList2"/>
    <dgm:cxn modelId="{E43B391F-0D77-421A-BB5F-C976E081A445}" type="presOf" srcId="{C87DEAFA-A764-42F1-933E-0A17A8EC15B8}" destId="{2D225C04-4731-4355-A74D-EDD2074EB995}" srcOrd="0" destOrd="0" presId="urn:microsoft.com/office/officeart/2005/8/layout/vList2"/>
    <dgm:cxn modelId="{9289622D-20D0-45A4-885A-2372D74E90DC}" srcId="{A63E2D36-CE29-4A14-A87D-24FD88A9475C}" destId="{C87DEAFA-A764-42F1-933E-0A17A8EC15B8}" srcOrd="4" destOrd="0" parTransId="{DFE2926E-BEBE-429F-94F0-1EFFB4C3EFCB}" sibTransId="{63FF1A17-9A46-467A-9A5E-85B58B4F866C}"/>
    <dgm:cxn modelId="{D8C41A3B-DF2C-49F4-AA31-EE881B784B2B}" srcId="{A63E2D36-CE29-4A14-A87D-24FD88A9475C}" destId="{0BBFE79E-825F-4B59-B8B1-62BC2AB40159}" srcOrd="1" destOrd="0" parTransId="{E3868355-D705-4033-ABE3-4D53629CE05C}" sibTransId="{77B874E6-4059-4089-96EE-ED062598CBDF}"/>
    <dgm:cxn modelId="{64FE2342-96A8-4E67-95CC-E9868D1917E8}" srcId="{A63E2D36-CE29-4A14-A87D-24FD88A9475C}" destId="{AA467576-9670-4B9C-B048-C5C0590DEE3A}" srcOrd="5" destOrd="0" parTransId="{B3DE69F5-1C56-4E51-9D28-7BC1DEA422D1}" sibTransId="{F2036B1C-EB46-4F0B-9C3B-1DABAECB16D5}"/>
    <dgm:cxn modelId="{B79E1654-7E1C-42B4-B29B-D8F08F65A0C1}" type="presOf" srcId="{A63E2D36-CE29-4A14-A87D-24FD88A9475C}" destId="{73AF356F-3E95-480A-865D-4C1835284C3B}" srcOrd="0" destOrd="0" presId="urn:microsoft.com/office/officeart/2005/8/layout/vList2"/>
    <dgm:cxn modelId="{5669FF89-9BE1-4F2F-9B0B-F1AC68FA860A}" srcId="{A63E2D36-CE29-4A14-A87D-24FD88A9475C}" destId="{7CD9A246-4979-4CC6-8B16-E9E84A10F510}" srcOrd="0" destOrd="0" parTransId="{459ECAA4-1207-4384-927C-CF14F4D1BF8B}" sibTransId="{40DBC9F8-800A-4247-8B13-E97D14B9D862}"/>
    <dgm:cxn modelId="{4E14BB91-DA84-4D3E-86AC-CD7C4E90C9F4}" type="presOf" srcId="{25085240-4462-4BC3-A0F8-CEDEF6E88D75}" destId="{FDBE2B1B-D675-4775-894B-0BD341F4D98D}" srcOrd="0" destOrd="0" presId="urn:microsoft.com/office/officeart/2005/8/layout/vList2"/>
    <dgm:cxn modelId="{EE1F419F-17D9-4282-AA8E-AC1B9B4B202C}" type="presOf" srcId="{0BBFE79E-825F-4B59-B8B1-62BC2AB40159}" destId="{CB4E759A-2463-40F3-9BB2-C46BD70B1379}" srcOrd="0" destOrd="0" presId="urn:microsoft.com/office/officeart/2005/8/layout/vList2"/>
    <dgm:cxn modelId="{22961EA3-6E99-469E-BDC8-56DC6A49C4FD}" srcId="{A63E2D36-CE29-4A14-A87D-24FD88A9475C}" destId="{8CD55465-F811-4B72-A0D9-70736511798F}" srcOrd="2" destOrd="0" parTransId="{7BDB17CB-B973-4981-8DB6-6E58532C3F1B}" sibTransId="{5DA4D773-84D4-4741-946F-DEB5DD190E55}"/>
    <dgm:cxn modelId="{B17634A6-2D6F-4317-834F-1741CBC40C60}" type="presOf" srcId="{28093DE7-185F-4478-95C4-C3F340F30D4C}" destId="{A9A59D2B-96C7-43B0-A114-247799A599E8}" srcOrd="0" destOrd="0" presId="urn:microsoft.com/office/officeart/2005/8/layout/vList2"/>
    <dgm:cxn modelId="{C8D2AFAA-00CE-4A9C-93F4-78A22B5A1651}" srcId="{A63E2D36-CE29-4A14-A87D-24FD88A9475C}" destId="{28093DE7-185F-4478-95C4-C3F340F30D4C}" srcOrd="6" destOrd="0" parTransId="{D439A8FE-8E74-4B74-9620-5F23DD55B2A4}" sibTransId="{1369EE04-D708-4588-A66F-A64FDCC4FC7C}"/>
    <dgm:cxn modelId="{EA2D73DA-F264-48EF-BEB8-5C50F5BD991B}" srcId="{A63E2D36-CE29-4A14-A87D-24FD88A9475C}" destId="{25085240-4462-4BC3-A0F8-CEDEF6E88D75}" srcOrd="3" destOrd="0" parTransId="{571DAB39-72F0-471E-AAC7-EBAC35552102}" sibTransId="{9CA54867-78ED-41A0-80EA-25CF1ED60BB9}"/>
    <dgm:cxn modelId="{02776023-AB0A-4439-B9BD-2A563640B7F3}" type="presParOf" srcId="{73AF356F-3E95-480A-865D-4C1835284C3B}" destId="{A227D033-8A37-4C11-B4FE-13716C3128DB}" srcOrd="0" destOrd="0" presId="urn:microsoft.com/office/officeart/2005/8/layout/vList2"/>
    <dgm:cxn modelId="{A2CD78CF-43E2-4052-8A5E-9805DAD9BBB8}" type="presParOf" srcId="{73AF356F-3E95-480A-865D-4C1835284C3B}" destId="{46AED207-EFE1-42B0-B046-34ED5D8E0139}" srcOrd="1" destOrd="0" presId="urn:microsoft.com/office/officeart/2005/8/layout/vList2"/>
    <dgm:cxn modelId="{1CAE9A2A-9333-45D0-B394-B0C9D8E70E43}" type="presParOf" srcId="{73AF356F-3E95-480A-865D-4C1835284C3B}" destId="{CB4E759A-2463-40F3-9BB2-C46BD70B1379}" srcOrd="2" destOrd="0" presId="urn:microsoft.com/office/officeart/2005/8/layout/vList2"/>
    <dgm:cxn modelId="{472F1A23-D880-4DEB-930F-2213FFB374A8}" type="presParOf" srcId="{73AF356F-3E95-480A-865D-4C1835284C3B}" destId="{B9726C68-4F6A-4E51-AA6E-9C4F716C52A8}" srcOrd="3" destOrd="0" presId="urn:microsoft.com/office/officeart/2005/8/layout/vList2"/>
    <dgm:cxn modelId="{F13A68A3-E0EF-449D-8096-2CA4F860F961}" type="presParOf" srcId="{73AF356F-3E95-480A-865D-4C1835284C3B}" destId="{CE271004-ADA4-47A7-B5EC-3693656EE90C}" srcOrd="4" destOrd="0" presId="urn:microsoft.com/office/officeart/2005/8/layout/vList2"/>
    <dgm:cxn modelId="{722FABCD-B844-439C-AA05-2C7C69A2A4AA}" type="presParOf" srcId="{73AF356F-3E95-480A-865D-4C1835284C3B}" destId="{CBE3008F-3FE8-4A35-A978-79265534EB8D}" srcOrd="5" destOrd="0" presId="urn:microsoft.com/office/officeart/2005/8/layout/vList2"/>
    <dgm:cxn modelId="{259A2D88-D7B4-4182-AA39-B8A761A48067}" type="presParOf" srcId="{73AF356F-3E95-480A-865D-4C1835284C3B}" destId="{FDBE2B1B-D675-4775-894B-0BD341F4D98D}" srcOrd="6" destOrd="0" presId="urn:microsoft.com/office/officeart/2005/8/layout/vList2"/>
    <dgm:cxn modelId="{BD5FAA76-ED13-443E-A3ED-248B6F329389}" type="presParOf" srcId="{73AF356F-3E95-480A-865D-4C1835284C3B}" destId="{E39CB8C7-485E-45F8-A4A7-142A5ACFE858}" srcOrd="7" destOrd="0" presId="urn:microsoft.com/office/officeart/2005/8/layout/vList2"/>
    <dgm:cxn modelId="{759D0D2A-B807-4F5B-9B68-8076E7B53112}" type="presParOf" srcId="{73AF356F-3E95-480A-865D-4C1835284C3B}" destId="{2D225C04-4731-4355-A74D-EDD2074EB995}" srcOrd="8" destOrd="0" presId="urn:microsoft.com/office/officeart/2005/8/layout/vList2"/>
    <dgm:cxn modelId="{683F006D-B163-4C5E-B5FB-F443F0E93D50}" type="presParOf" srcId="{73AF356F-3E95-480A-865D-4C1835284C3B}" destId="{A2B98C9B-A7FF-456E-95B8-336308C94359}" srcOrd="9" destOrd="0" presId="urn:microsoft.com/office/officeart/2005/8/layout/vList2"/>
    <dgm:cxn modelId="{B8C880C7-1976-4E3B-ADBB-93D2DD942B47}" type="presParOf" srcId="{73AF356F-3E95-480A-865D-4C1835284C3B}" destId="{35919C27-2550-4F2A-85EB-B5E431CFF804}" srcOrd="10" destOrd="0" presId="urn:microsoft.com/office/officeart/2005/8/layout/vList2"/>
    <dgm:cxn modelId="{47BCD30D-20DE-405F-B1E5-7E88133F9B76}" type="presParOf" srcId="{73AF356F-3E95-480A-865D-4C1835284C3B}" destId="{C3C46A1C-5288-48FC-89F2-506BD1E2DF1C}" srcOrd="11" destOrd="0" presId="urn:microsoft.com/office/officeart/2005/8/layout/vList2"/>
    <dgm:cxn modelId="{CBAA1E4E-0BB9-4F21-A593-8E93B7934F9D}" type="presParOf" srcId="{73AF356F-3E95-480A-865D-4C1835284C3B}" destId="{A9A59D2B-96C7-43B0-A114-247799A599E8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209362D-5C9D-45D8-8F3A-5491461A5602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3DDE8284-8C56-4695-B966-CB6A5D0A5E65}">
      <dgm:prSet/>
      <dgm:spPr/>
      <dgm:t>
        <a:bodyPr/>
        <a:lstStyle/>
        <a:p>
          <a:r>
            <a:rPr lang="en-US"/>
            <a:t>Braun, V. &amp; Clarke, V. (2006)’ Using thematic analysis in psychology.’ </a:t>
          </a:r>
          <a:r>
            <a:rPr lang="en-US" i="1"/>
            <a:t>Qualitative Research in Psychology. </a:t>
          </a:r>
          <a:r>
            <a:rPr lang="en-US"/>
            <a:t>3</a:t>
          </a:r>
          <a:r>
            <a:rPr lang="en-US" i="1"/>
            <a:t>, </a:t>
          </a:r>
          <a:r>
            <a:rPr lang="en-US"/>
            <a:t>pp</a:t>
          </a:r>
          <a:r>
            <a:rPr lang="en-US" i="1"/>
            <a:t>. </a:t>
          </a:r>
          <a:r>
            <a:rPr lang="en-US"/>
            <a:t>77-101. </a:t>
          </a:r>
        </a:p>
      </dgm:t>
    </dgm:pt>
    <dgm:pt modelId="{E8A9390E-47B2-4914-BCDA-7DF14D5C1292}" type="parTrans" cxnId="{597A59C8-DED1-40C7-8883-F5A54C860562}">
      <dgm:prSet/>
      <dgm:spPr/>
      <dgm:t>
        <a:bodyPr/>
        <a:lstStyle/>
        <a:p>
          <a:endParaRPr lang="en-US"/>
        </a:p>
      </dgm:t>
    </dgm:pt>
    <dgm:pt modelId="{A086DC0E-4386-439F-A1BE-DB268F27F91A}" type="sibTrans" cxnId="{597A59C8-DED1-40C7-8883-F5A54C860562}">
      <dgm:prSet/>
      <dgm:spPr/>
      <dgm:t>
        <a:bodyPr/>
        <a:lstStyle/>
        <a:p>
          <a:endParaRPr lang="en-US"/>
        </a:p>
      </dgm:t>
    </dgm:pt>
    <dgm:pt modelId="{D3DFD170-2C9F-4F54-9E80-A905D23AD797}">
      <dgm:prSet/>
      <dgm:spPr/>
      <dgm:t>
        <a:bodyPr/>
        <a:lstStyle/>
        <a:p>
          <a:r>
            <a:rPr lang="en-US"/>
            <a:t>Dawson, D. &amp; Akhurst J. (2015) ‘I wouldn’t dream of ending with a  client in the way he did to me: An exploration of supervisee’s experiences of an unplanned ending to the supervisory relationship.’ </a:t>
          </a:r>
          <a:r>
            <a:rPr lang="en-US" i="1"/>
            <a:t>Counselling and Psychotherapy Research. </a:t>
          </a:r>
          <a:r>
            <a:rPr lang="en-US"/>
            <a:t>15(1) pp. 21-31.</a:t>
          </a:r>
        </a:p>
      </dgm:t>
    </dgm:pt>
    <dgm:pt modelId="{D44DD68D-0360-454C-9499-E7AD617A11F5}" type="parTrans" cxnId="{061A6D1E-2387-4231-A91E-AD6B71B0523D}">
      <dgm:prSet/>
      <dgm:spPr/>
      <dgm:t>
        <a:bodyPr/>
        <a:lstStyle/>
        <a:p>
          <a:endParaRPr lang="en-US"/>
        </a:p>
      </dgm:t>
    </dgm:pt>
    <dgm:pt modelId="{BF1685C9-F2C2-4D61-BDCD-070EF020FEC0}" type="sibTrans" cxnId="{061A6D1E-2387-4231-A91E-AD6B71B0523D}">
      <dgm:prSet/>
      <dgm:spPr/>
      <dgm:t>
        <a:bodyPr/>
        <a:lstStyle/>
        <a:p>
          <a:endParaRPr lang="en-US"/>
        </a:p>
      </dgm:t>
    </dgm:pt>
    <dgm:pt modelId="{CCE8540A-F988-42EE-B46A-C0E1774ABF5F}">
      <dgm:prSet/>
      <dgm:spPr/>
      <dgm:t>
        <a:bodyPr/>
        <a:lstStyle/>
        <a:p>
          <a:r>
            <a:rPr lang="en-US" dirty="0"/>
            <a:t>Levinson, H. (1975) ‘Termination of psychotherapy: some salient issues.’ A paper presented at the Illinois Society for Clinical Social Work, Chicago. </a:t>
          </a:r>
          <a:r>
            <a:rPr lang="en-US" i="1" dirty="0"/>
            <a:t>Social Casework, </a:t>
          </a:r>
          <a:r>
            <a:rPr lang="en-US" dirty="0"/>
            <a:t>October 1977. pp. 480- 489.</a:t>
          </a:r>
        </a:p>
      </dgm:t>
    </dgm:pt>
    <dgm:pt modelId="{B9D06FF2-DFEE-4F15-94F1-166475E2F4DE}" type="parTrans" cxnId="{AFA3F826-7B39-41F2-9F8B-B76A25524D92}">
      <dgm:prSet/>
      <dgm:spPr/>
      <dgm:t>
        <a:bodyPr/>
        <a:lstStyle/>
        <a:p>
          <a:endParaRPr lang="en-US"/>
        </a:p>
      </dgm:t>
    </dgm:pt>
    <dgm:pt modelId="{FFCAF49B-FDF6-405E-AA26-64052C8FF629}" type="sibTrans" cxnId="{AFA3F826-7B39-41F2-9F8B-B76A25524D92}">
      <dgm:prSet/>
      <dgm:spPr/>
      <dgm:t>
        <a:bodyPr/>
        <a:lstStyle/>
        <a:p>
          <a:endParaRPr lang="en-US"/>
        </a:p>
      </dgm:t>
    </dgm:pt>
    <dgm:pt modelId="{08143F4C-A6E1-426A-A4DF-6B300571F1C3}">
      <dgm:prSet/>
      <dgm:spPr/>
      <dgm:t>
        <a:bodyPr/>
        <a:lstStyle/>
        <a:p>
          <a:r>
            <a:rPr lang="en-US"/>
            <a:t>Rabu, M. &amp; Haavind, H. (2018) ‘Coming to terms: Client subjective experience of ending psychotherapy.’ </a:t>
          </a:r>
          <a:r>
            <a:rPr lang="en-US" i="1"/>
            <a:t>Counselling Psychology Quarterly</a:t>
          </a:r>
          <a:r>
            <a:rPr lang="en-US"/>
            <a:t>. 31(2), pp. 223-242.  </a:t>
          </a:r>
        </a:p>
      </dgm:t>
    </dgm:pt>
    <dgm:pt modelId="{40A31ECF-8900-49B7-AF5C-C5BC31F591CE}" type="parTrans" cxnId="{9E50D3F0-C0AB-478A-86A4-8DAD8ECD5A7F}">
      <dgm:prSet/>
      <dgm:spPr/>
      <dgm:t>
        <a:bodyPr/>
        <a:lstStyle/>
        <a:p>
          <a:endParaRPr lang="en-US"/>
        </a:p>
      </dgm:t>
    </dgm:pt>
    <dgm:pt modelId="{A681483D-A102-4931-884B-18B4D9950802}" type="sibTrans" cxnId="{9E50D3F0-C0AB-478A-86A4-8DAD8ECD5A7F}">
      <dgm:prSet/>
      <dgm:spPr/>
      <dgm:t>
        <a:bodyPr/>
        <a:lstStyle/>
        <a:p>
          <a:endParaRPr lang="en-US"/>
        </a:p>
      </dgm:t>
    </dgm:pt>
    <dgm:pt modelId="{B8992589-6A09-4A67-A77F-6FEE1AB8B00A}">
      <dgm:prSet/>
      <dgm:spPr/>
      <dgm:t>
        <a:bodyPr/>
        <a:lstStyle/>
        <a:p>
          <a:r>
            <a:rPr lang="en-US"/>
            <a:t>Robson, M. (2008) Anticipating and working with unplanned endings. In W. Dryden &amp;A Reeves (Eds)Key issues for counselling in action (2</a:t>
          </a:r>
          <a:r>
            <a:rPr lang="en-US" baseline="30000"/>
            <a:t>nd</a:t>
          </a:r>
          <a:r>
            <a:rPr lang="en-US"/>
            <a:t> ed., pp.199-210). London: Sage.</a:t>
          </a:r>
        </a:p>
      </dgm:t>
    </dgm:pt>
    <dgm:pt modelId="{0C8F3C77-716E-46D7-8DA0-10C8F7549C85}" type="parTrans" cxnId="{06F5DCA5-BEC1-4386-879D-9DE731212290}">
      <dgm:prSet/>
      <dgm:spPr/>
      <dgm:t>
        <a:bodyPr/>
        <a:lstStyle/>
        <a:p>
          <a:endParaRPr lang="en-US"/>
        </a:p>
      </dgm:t>
    </dgm:pt>
    <dgm:pt modelId="{66C58760-0E5E-4AF2-A733-2FA33D72CE61}" type="sibTrans" cxnId="{06F5DCA5-BEC1-4386-879D-9DE731212290}">
      <dgm:prSet/>
      <dgm:spPr/>
      <dgm:t>
        <a:bodyPr/>
        <a:lstStyle/>
        <a:p>
          <a:endParaRPr lang="en-US"/>
        </a:p>
      </dgm:t>
    </dgm:pt>
    <dgm:pt modelId="{A2BB2503-9612-47A7-953F-3405FFDAA9B0}" type="pres">
      <dgm:prSet presAssocID="{6209362D-5C9D-45D8-8F3A-5491461A5602}" presName="vert0" presStyleCnt="0">
        <dgm:presLayoutVars>
          <dgm:dir/>
          <dgm:animOne val="branch"/>
          <dgm:animLvl val="lvl"/>
        </dgm:presLayoutVars>
      </dgm:prSet>
      <dgm:spPr/>
    </dgm:pt>
    <dgm:pt modelId="{270BE149-6099-46B2-9C4C-1ECCB113C35D}" type="pres">
      <dgm:prSet presAssocID="{3DDE8284-8C56-4695-B966-CB6A5D0A5E65}" presName="thickLine" presStyleLbl="alignNode1" presStyleIdx="0" presStyleCnt="5"/>
      <dgm:spPr/>
    </dgm:pt>
    <dgm:pt modelId="{1097E502-672D-4487-93CE-7F7CBBF18611}" type="pres">
      <dgm:prSet presAssocID="{3DDE8284-8C56-4695-B966-CB6A5D0A5E65}" presName="horz1" presStyleCnt="0"/>
      <dgm:spPr/>
    </dgm:pt>
    <dgm:pt modelId="{88874FD0-C34F-4F03-8DF2-5C87BE02C0B2}" type="pres">
      <dgm:prSet presAssocID="{3DDE8284-8C56-4695-B966-CB6A5D0A5E65}" presName="tx1" presStyleLbl="revTx" presStyleIdx="0" presStyleCnt="5"/>
      <dgm:spPr/>
    </dgm:pt>
    <dgm:pt modelId="{CEB6FB54-D93C-424E-AA1C-1B9A7EFEE016}" type="pres">
      <dgm:prSet presAssocID="{3DDE8284-8C56-4695-B966-CB6A5D0A5E65}" presName="vert1" presStyleCnt="0"/>
      <dgm:spPr/>
    </dgm:pt>
    <dgm:pt modelId="{9C506E6B-4211-40FB-9232-3D8EB8D0EEC5}" type="pres">
      <dgm:prSet presAssocID="{D3DFD170-2C9F-4F54-9E80-A905D23AD797}" presName="thickLine" presStyleLbl="alignNode1" presStyleIdx="1" presStyleCnt="5"/>
      <dgm:spPr/>
    </dgm:pt>
    <dgm:pt modelId="{B827A57F-0292-4D14-97E2-57113E631F72}" type="pres">
      <dgm:prSet presAssocID="{D3DFD170-2C9F-4F54-9E80-A905D23AD797}" presName="horz1" presStyleCnt="0"/>
      <dgm:spPr/>
    </dgm:pt>
    <dgm:pt modelId="{CB1BB03B-36A1-4730-B33E-426DDECB8924}" type="pres">
      <dgm:prSet presAssocID="{D3DFD170-2C9F-4F54-9E80-A905D23AD797}" presName="tx1" presStyleLbl="revTx" presStyleIdx="1" presStyleCnt="5"/>
      <dgm:spPr/>
    </dgm:pt>
    <dgm:pt modelId="{739DEADC-2340-458D-877D-6F5BC9D6102E}" type="pres">
      <dgm:prSet presAssocID="{D3DFD170-2C9F-4F54-9E80-A905D23AD797}" presName="vert1" presStyleCnt="0"/>
      <dgm:spPr/>
    </dgm:pt>
    <dgm:pt modelId="{1971917E-FFB6-4171-838F-670301333555}" type="pres">
      <dgm:prSet presAssocID="{CCE8540A-F988-42EE-B46A-C0E1774ABF5F}" presName="thickLine" presStyleLbl="alignNode1" presStyleIdx="2" presStyleCnt="5"/>
      <dgm:spPr/>
    </dgm:pt>
    <dgm:pt modelId="{2EB99BCF-9597-45C3-8519-168BA7A4C392}" type="pres">
      <dgm:prSet presAssocID="{CCE8540A-F988-42EE-B46A-C0E1774ABF5F}" presName="horz1" presStyleCnt="0"/>
      <dgm:spPr/>
    </dgm:pt>
    <dgm:pt modelId="{D4A403A1-5A9D-4CFB-9028-88C0BED73FE3}" type="pres">
      <dgm:prSet presAssocID="{CCE8540A-F988-42EE-B46A-C0E1774ABF5F}" presName="tx1" presStyleLbl="revTx" presStyleIdx="2" presStyleCnt="5"/>
      <dgm:spPr/>
    </dgm:pt>
    <dgm:pt modelId="{8A84813F-2874-412E-94EC-1648E014F40F}" type="pres">
      <dgm:prSet presAssocID="{CCE8540A-F988-42EE-B46A-C0E1774ABF5F}" presName="vert1" presStyleCnt="0"/>
      <dgm:spPr/>
    </dgm:pt>
    <dgm:pt modelId="{788F7477-9F55-4B14-B750-4FFDC6C4B560}" type="pres">
      <dgm:prSet presAssocID="{08143F4C-A6E1-426A-A4DF-6B300571F1C3}" presName="thickLine" presStyleLbl="alignNode1" presStyleIdx="3" presStyleCnt="5"/>
      <dgm:spPr/>
    </dgm:pt>
    <dgm:pt modelId="{577F9F55-5D39-4953-B253-48A9BC92D42C}" type="pres">
      <dgm:prSet presAssocID="{08143F4C-A6E1-426A-A4DF-6B300571F1C3}" presName="horz1" presStyleCnt="0"/>
      <dgm:spPr/>
    </dgm:pt>
    <dgm:pt modelId="{E9EAB5D5-6641-49DF-8D8A-25C870DFE523}" type="pres">
      <dgm:prSet presAssocID="{08143F4C-A6E1-426A-A4DF-6B300571F1C3}" presName="tx1" presStyleLbl="revTx" presStyleIdx="3" presStyleCnt="5"/>
      <dgm:spPr/>
    </dgm:pt>
    <dgm:pt modelId="{85737B52-58E8-4DFC-B9CF-B0D675F8D6BB}" type="pres">
      <dgm:prSet presAssocID="{08143F4C-A6E1-426A-A4DF-6B300571F1C3}" presName="vert1" presStyleCnt="0"/>
      <dgm:spPr/>
    </dgm:pt>
    <dgm:pt modelId="{7E398936-91F3-46BE-9769-D59ACD10C153}" type="pres">
      <dgm:prSet presAssocID="{B8992589-6A09-4A67-A77F-6FEE1AB8B00A}" presName="thickLine" presStyleLbl="alignNode1" presStyleIdx="4" presStyleCnt="5"/>
      <dgm:spPr/>
    </dgm:pt>
    <dgm:pt modelId="{0F0078A7-9714-4BCE-BE7F-2C075265CDA6}" type="pres">
      <dgm:prSet presAssocID="{B8992589-6A09-4A67-A77F-6FEE1AB8B00A}" presName="horz1" presStyleCnt="0"/>
      <dgm:spPr/>
    </dgm:pt>
    <dgm:pt modelId="{83196C3B-C338-4ED9-A9D9-155383F65ECF}" type="pres">
      <dgm:prSet presAssocID="{B8992589-6A09-4A67-A77F-6FEE1AB8B00A}" presName="tx1" presStyleLbl="revTx" presStyleIdx="4" presStyleCnt="5"/>
      <dgm:spPr/>
    </dgm:pt>
    <dgm:pt modelId="{AA4FE384-563F-4765-B502-1C0585C1BDE3}" type="pres">
      <dgm:prSet presAssocID="{B8992589-6A09-4A67-A77F-6FEE1AB8B00A}" presName="vert1" presStyleCnt="0"/>
      <dgm:spPr/>
    </dgm:pt>
  </dgm:ptLst>
  <dgm:cxnLst>
    <dgm:cxn modelId="{84A30C15-2AAD-47CD-ACC6-4A2B05BA0E44}" type="presOf" srcId="{3DDE8284-8C56-4695-B966-CB6A5D0A5E65}" destId="{88874FD0-C34F-4F03-8DF2-5C87BE02C0B2}" srcOrd="0" destOrd="0" presId="urn:microsoft.com/office/officeart/2008/layout/LinedList"/>
    <dgm:cxn modelId="{061A6D1E-2387-4231-A91E-AD6B71B0523D}" srcId="{6209362D-5C9D-45D8-8F3A-5491461A5602}" destId="{D3DFD170-2C9F-4F54-9E80-A905D23AD797}" srcOrd="1" destOrd="0" parTransId="{D44DD68D-0360-454C-9499-E7AD617A11F5}" sibTransId="{BF1685C9-F2C2-4D61-BDCD-070EF020FEC0}"/>
    <dgm:cxn modelId="{AFA3F826-7B39-41F2-9F8B-B76A25524D92}" srcId="{6209362D-5C9D-45D8-8F3A-5491461A5602}" destId="{CCE8540A-F988-42EE-B46A-C0E1774ABF5F}" srcOrd="2" destOrd="0" parTransId="{B9D06FF2-DFEE-4F15-94F1-166475E2F4DE}" sibTransId="{FFCAF49B-FDF6-405E-AA26-64052C8FF629}"/>
    <dgm:cxn modelId="{A5A68C33-9A0E-4729-96AC-A617E20E4D73}" type="presOf" srcId="{B8992589-6A09-4A67-A77F-6FEE1AB8B00A}" destId="{83196C3B-C338-4ED9-A9D9-155383F65ECF}" srcOrd="0" destOrd="0" presId="urn:microsoft.com/office/officeart/2008/layout/LinedList"/>
    <dgm:cxn modelId="{F1A0694C-927F-464C-8687-54BFFC6666EA}" type="presOf" srcId="{CCE8540A-F988-42EE-B46A-C0E1774ABF5F}" destId="{D4A403A1-5A9D-4CFB-9028-88C0BED73FE3}" srcOrd="0" destOrd="0" presId="urn:microsoft.com/office/officeart/2008/layout/LinedList"/>
    <dgm:cxn modelId="{225AED4F-B9A7-4635-BD2F-5FAB3BB9B7C6}" type="presOf" srcId="{08143F4C-A6E1-426A-A4DF-6B300571F1C3}" destId="{E9EAB5D5-6641-49DF-8D8A-25C870DFE523}" srcOrd="0" destOrd="0" presId="urn:microsoft.com/office/officeart/2008/layout/LinedList"/>
    <dgm:cxn modelId="{06F5DCA5-BEC1-4386-879D-9DE731212290}" srcId="{6209362D-5C9D-45D8-8F3A-5491461A5602}" destId="{B8992589-6A09-4A67-A77F-6FEE1AB8B00A}" srcOrd="4" destOrd="0" parTransId="{0C8F3C77-716E-46D7-8DA0-10C8F7549C85}" sibTransId="{66C58760-0E5E-4AF2-A733-2FA33D72CE61}"/>
    <dgm:cxn modelId="{3CF18AAE-EC7F-4471-948C-3124577BBAAA}" type="presOf" srcId="{D3DFD170-2C9F-4F54-9E80-A905D23AD797}" destId="{CB1BB03B-36A1-4730-B33E-426DDECB8924}" srcOrd="0" destOrd="0" presId="urn:microsoft.com/office/officeart/2008/layout/LinedList"/>
    <dgm:cxn modelId="{597A59C8-DED1-40C7-8883-F5A54C860562}" srcId="{6209362D-5C9D-45D8-8F3A-5491461A5602}" destId="{3DDE8284-8C56-4695-B966-CB6A5D0A5E65}" srcOrd="0" destOrd="0" parTransId="{E8A9390E-47B2-4914-BCDA-7DF14D5C1292}" sibTransId="{A086DC0E-4386-439F-A1BE-DB268F27F91A}"/>
    <dgm:cxn modelId="{8351BDEF-E905-43AC-B046-83DC33292278}" type="presOf" srcId="{6209362D-5C9D-45D8-8F3A-5491461A5602}" destId="{A2BB2503-9612-47A7-953F-3405FFDAA9B0}" srcOrd="0" destOrd="0" presId="urn:microsoft.com/office/officeart/2008/layout/LinedList"/>
    <dgm:cxn modelId="{9E50D3F0-C0AB-478A-86A4-8DAD8ECD5A7F}" srcId="{6209362D-5C9D-45D8-8F3A-5491461A5602}" destId="{08143F4C-A6E1-426A-A4DF-6B300571F1C3}" srcOrd="3" destOrd="0" parTransId="{40A31ECF-8900-49B7-AF5C-C5BC31F591CE}" sibTransId="{A681483D-A102-4931-884B-18B4D9950802}"/>
    <dgm:cxn modelId="{9857A7F4-8E85-45C5-A1B1-C085C4E850A5}" type="presParOf" srcId="{A2BB2503-9612-47A7-953F-3405FFDAA9B0}" destId="{270BE149-6099-46B2-9C4C-1ECCB113C35D}" srcOrd="0" destOrd="0" presId="urn:microsoft.com/office/officeart/2008/layout/LinedList"/>
    <dgm:cxn modelId="{3BA663A1-3689-43BE-A2DD-1F5F0FEFB5E5}" type="presParOf" srcId="{A2BB2503-9612-47A7-953F-3405FFDAA9B0}" destId="{1097E502-672D-4487-93CE-7F7CBBF18611}" srcOrd="1" destOrd="0" presId="urn:microsoft.com/office/officeart/2008/layout/LinedList"/>
    <dgm:cxn modelId="{9D733336-99F3-4732-8E12-4A799F3DDA31}" type="presParOf" srcId="{1097E502-672D-4487-93CE-7F7CBBF18611}" destId="{88874FD0-C34F-4F03-8DF2-5C87BE02C0B2}" srcOrd="0" destOrd="0" presId="urn:microsoft.com/office/officeart/2008/layout/LinedList"/>
    <dgm:cxn modelId="{74DA2D7D-AE46-46A0-8F36-41128601723D}" type="presParOf" srcId="{1097E502-672D-4487-93CE-7F7CBBF18611}" destId="{CEB6FB54-D93C-424E-AA1C-1B9A7EFEE016}" srcOrd="1" destOrd="0" presId="urn:microsoft.com/office/officeart/2008/layout/LinedList"/>
    <dgm:cxn modelId="{CAC1C039-9F4A-4BA2-BC8C-C7463691BFF3}" type="presParOf" srcId="{A2BB2503-9612-47A7-953F-3405FFDAA9B0}" destId="{9C506E6B-4211-40FB-9232-3D8EB8D0EEC5}" srcOrd="2" destOrd="0" presId="urn:microsoft.com/office/officeart/2008/layout/LinedList"/>
    <dgm:cxn modelId="{B9800265-548F-49F6-AEB2-C0A2200F7A80}" type="presParOf" srcId="{A2BB2503-9612-47A7-953F-3405FFDAA9B0}" destId="{B827A57F-0292-4D14-97E2-57113E631F72}" srcOrd="3" destOrd="0" presId="urn:microsoft.com/office/officeart/2008/layout/LinedList"/>
    <dgm:cxn modelId="{2A40C314-D36C-4EAE-9761-9112C49DADBD}" type="presParOf" srcId="{B827A57F-0292-4D14-97E2-57113E631F72}" destId="{CB1BB03B-36A1-4730-B33E-426DDECB8924}" srcOrd="0" destOrd="0" presId="urn:microsoft.com/office/officeart/2008/layout/LinedList"/>
    <dgm:cxn modelId="{641A0A03-D23C-4AB4-8881-9BFC4202DC81}" type="presParOf" srcId="{B827A57F-0292-4D14-97E2-57113E631F72}" destId="{739DEADC-2340-458D-877D-6F5BC9D6102E}" srcOrd="1" destOrd="0" presId="urn:microsoft.com/office/officeart/2008/layout/LinedList"/>
    <dgm:cxn modelId="{A69E41A4-63F0-4927-955D-B1353CEE5206}" type="presParOf" srcId="{A2BB2503-9612-47A7-953F-3405FFDAA9B0}" destId="{1971917E-FFB6-4171-838F-670301333555}" srcOrd="4" destOrd="0" presId="urn:microsoft.com/office/officeart/2008/layout/LinedList"/>
    <dgm:cxn modelId="{7E180E20-42C6-4FC8-BB7E-BF1E6E77591B}" type="presParOf" srcId="{A2BB2503-9612-47A7-953F-3405FFDAA9B0}" destId="{2EB99BCF-9597-45C3-8519-168BA7A4C392}" srcOrd="5" destOrd="0" presId="urn:microsoft.com/office/officeart/2008/layout/LinedList"/>
    <dgm:cxn modelId="{F8419E9C-5F62-4EAE-9EFA-911EC3D57366}" type="presParOf" srcId="{2EB99BCF-9597-45C3-8519-168BA7A4C392}" destId="{D4A403A1-5A9D-4CFB-9028-88C0BED73FE3}" srcOrd="0" destOrd="0" presId="urn:microsoft.com/office/officeart/2008/layout/LinedList"/>
    <dgm:cxn modelId="{354EA745-FDD6-4E3A-83B4-CCA0E6B9C499}" type="presParOf" srcId="{2EB99BCF-9597-45C3-8519-168BA7A4C392}" destId="{8A84813F-2874-412E-94EC-1648E014F40F}" srcOrd="1" destOrd="0" presId="urn:microsoft.com/office/officeart/2008/layout/LinedList"/>
    <dgm:cxn modelId="{04F49034-DCA4-4807-A6B1-B9D6DFE97972}" type="presParOf" srcId="{A2BB2503-9612-47A7-953F-3405FFDAA9B0}" destId="{788F7477-9F55-4B14-B750-4FFDC6C4B560}" srcOrd="6" destOrd="0" presId="urn:microsoft.com/office/officeart/2008/layout/LinedList"/>
    <dgm:cxn modelId="{B3996DC0-FA7B-4DB5-8D71-5C78EB0F9EAC}" type="presParOf" srcId="{A2BB2503-9612-47A7-953F-3405FFDAA9B0}" destId="{577F9F55-5D39-4953-B253-48A9BC92D42C}" srcOrd="7" destOrd="0" presId="urn:microsoft.com/office/officeart/2008/layout/LinedList"/>
    <dgm:cxn modelId="{BA5BF2EE-1633-486A-883D-D342A3F4F9A9}" type="presParOf" srcId="{577F9F55-5D39-4953-B253-48A9BC92D42C}" destId="{E9EAB5D5-6641-49DF-8D8A-25C870DFE523}" srcOrd="0" destOrd="0" presId="urn:microsoft.com/office/officeart/2008/layout/LinedList"/>
    <dgm:cxn modelId="{74C5C95C-491E-47C3-85FC-2640A62D6091}" type="presParOf" srcId="{577F9F55-5D39-4953-B253-48A9BC92D42C}" destId="{85737B52-58E8-4DFC-B9CF-B0D675F8D6BB}" srcOrd="1" destOrd="0" presId="urn:microsoft.com/office/officeart/2008/layout/LinedList"/>
    <dgm:cxn modelId="{E2232C67-8D9A-4D33-A93F-F55B227BE9B1}" type="presParOf" srcId="{A2BB2503-9612-47A7-953F-3405FFDAA9B0}" destId="{7E398936-91F3-46BE-9769-D59ACD10C153}" srcOrd="8" destOrd="0" presId="urn:microsoft.com/office/officeart/2008/layout/LinedList"/>
    <dgm:cxn modelId="{F1D2071B-5771-4919-AF57-A025FBCD04B5}" type="presParOf" srcId="{A2BB2503-9612-47A7-953F-3405FFDAA9B0}" destId="{0F0078A7-9714-4BCE-BE7F-2C075265CDA6}" srcOrd="9" destOrd="0" presId="urn:microsoft.com/office/officeart/2008/layout/LinedList"/>
    <dgm:cxn modelId="{71E9CB34-740B-4A10-8178-EAC560428412}" type="presParOf" srcId="{0F0078A7-9714-4BCE-BE7F-2C075265CDA6}" destId="{83196C3B-C338-4ED9-A9D9-155383F65ECF}" srcOrd="0" destOrd="0" presId="urn:microsoft.com/office/officeart/2008/layout/LinedList"/>
    <dgm:cxn modelId="{4DC49738-BBA4-4A17-83F9-90E2D0AE37C3}" type="presParOf" srcId="{0F0078A7-9714-4BCE-BE7F-2C075265CDA6}" destId="{AA4FE384-563F-4765-B502-1C0585C1BDE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E87E51-1F4B-46FF-ABBC-A9C788063EC0}">
      <dsp:nvSpPr>
        <dsp:cNvPr id="0" name=""/>
        <dsp:cNvSpPr/>
      </dsp:nvSpPr>
      <dsp:spPr>
        <a:xfrm>
          <a:off x="0" y="0"/>
          <a:ext cx="6651253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E7F0CE-9B7B-4693-A7B7-E143189ECCAF}">
      <dsp:nvSpPr>
        <dsp:cNvPr id="0" name=""/>
        <dsp:cNvSpPr/>
      </dsp:nvSpPr>
      <dsp:spPr>
        <a:xfrm>
          <a:off x="0" y="0"/>
          <a:ext cx="6651253" cy="26693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“The manner in which a therapeutic relationship is ended has a major influence on the degree to which gains are maintained and further growth promoted.”</a:t>
          </a:r>
          <a:endParaRPr lang="en-US" sz="2900" kern="1200"/>
        </a:p>
      </dsp:txBody>
      <dsp:txXfrm>
        <a:off x="0" y="0"/>
        <a:ext cx="6651253" cy="2669382"/>
      </dsp:txXfrm>
    </dsp:sp>
    <dsp:sp modelId="{76CDD5F0-A0E2-46F8-A6E5-5BA55B972406}">
      <dsp:nvSpPr>
        <dsp:cNvPr id="0" name=""/>
        <dsp:cNvSpPr/>
      </dsp:nvSpPr>
      <dsp:spPr>
        <a:xfrm>
          <a:off x="0" y="2669382"/>
          <a:ext cx="6651253" cy="0"/>
        </a:xfrm>
        <a:prstGeom prst="line">
          <a:avLst/>
        </a:prstGeom>
        <a:solidFill>
          <a:schemeClr val="accent2">
            <a:hueOff val="-1503871"/>
            <a:satOff val="-427"/>
            <a:lumOff val="10195"/>
            <a:alphaOff val="0"/>
          </a:schemeClr>
        </a:solidFill>
        <a:ln w="12700" cap="flat" cmpd="sng" algn="ctr">
          <a:solidFill>
            <a:schemeClr val="accent2">
              <a:hueOff val="-1503871"/>
              <a:satOff val="-427"/>
              <a:lumOff val="1019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7557BD-00FC-49CC-BF7F-5712662CA915}">
      <dsp:nvSpPr>
        <dsp:cNvPr id="0" name=""/>
        <dsp:cNvSpPr/>
      </dsp:nvSpPr>
      <dsp:spPr>
        <a:xfrm>
          <a:off x="0" y="2669382"/>
          <a:ext cx="6651253" cy="26693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Levinson, (1975)</a:t>
          </a:r>
          <a:endParaRPr lang="en-US" sz="2900" kern="1200" dirty="0"/>
        </a:p>
      </dsp:txBody>
      <dsp:txXfrm>
        <a:off x="0" y="2669382"/>
        <a:ext cx="6651253" cy="266938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40447A-5A83-4913-A8D9-0CA983E76BEC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D3E2E3-56CD-4878-AC98-B5C2B41C353A}">
      <dsp:nvSpPr>
        <dsp:cNvPr id="0" name=""/>
        <dsp:cNvSpPr/>
      </dsp:nvSpPr>
      <dsp:spPr>
        <a:xfrm>
          <a:off x="0" y="0"/>
          <a:ext cx="10515600" cy="20804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210" tIns="156210" rIns="156210" bIns="156210" numCol="1" spcCol="1270" anchor="t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100" kern="1200" dirty="0"/>
            <a:t>“ Endings …often provoke ambivalent feelings …often experienced …as a loss and also an opportunity”</a:t>
          </a:r>
          <a:endParaRPr lang="en-US" sz="4100" kern="1200" dirty="0"/>
        </a:p>
      </dsp:txBody>
      <dsp:txXfrm>
        <a:off x="0" y="0"/>
        <a:ext cx="10515600" cy="2080418"/>
      </dsp:txXfrm>
    </dsp:sp>
    <dsp:sp modelId="{74483429-9605-49D8-AD4F-AD5EE35EC2E9}">
      <dsp:nvSpPr>
        <dsp:cNvPr id="0" name=""/>
        <dsp:cNvSpPr/>
      </dsp:nvSpPr>
      <dsp:spPr>
        <a:xfrm>
          <a:off x="0" y="2080418"/>
          <a:ext cx="1051560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1E8495-2D74-4671-8F1D-5EB360B626AC}">
      <dsp:nvSpPr>
        <dsp:cNvPr id="0" name=""/>
        <dsp:cNvSpPr/>
      </dsp:nvSpPr>
      <dsp:spPr>
        <a:xfrm>
          <a:off x="0" y="2080418"/>
          <a:ext cx="10515600" cy="20804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210" tIns="156210" rIns="156210" bIns="156210" numCol="1" spcCol="1270" anchor="t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100" kern="1200"/>
            <a:t>Robson, (2008, p.186)</a:t>
          </a:r>
          <a:endParaRPr lang="en-US" sz="4100" kern="1200"/>
        </a:p>
      </dsp:txBody>
      <dsp:txXfrm>
        <a:off x="0" y="2080418"/>
        <a:ext cx="10515600" cy="208041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B9215D-76CC-4C5A-9A3A-B07E99811F92}">
      <dsp:nvSpPr>
        <dsp:cNvPr id="0" name=""/>
        <dsp:cNvSpPr/>
      </dsp:nvSpPr>
      <dsp:spPr>
        <a:xfrm>
          <a:off x="0" y="0"/>
          <a:ext cx="5803231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210753-212F-4017-9714-7ECFF1758E59}">
      <dsp:nvSpPr>
        <dsp:cNvPr id="0" name=""/>
        <dsp:cNvSpPr/>
      </dsp:nvSpPr>
      <dsp:spPr>
        <a:xfrm>
          <a:off x="0" y="0"/>
          <a:ext cx="5803231" cy="6868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Qualitative research interviews</a:t>
          </a:r>
        </a:p>
      </dsp:txBody>
      <dsp:txXfrm>
        <a:off x="0" y="0"/>
        <a:ext cx="5803231" cy="686872"/>
      </dsp:txXfrm>
    </dsp:sp>
    <dsp:sp modelId="{06A020F3-B0C1-4746-ADD1-C0B4BD0049F4}">
      <dsp:nvSpPr>
        <dsp:cNvPr id="0" name=""/>
        <dsp:cNvSpPr/>
      </dsp:nvSpPr>
      <dsp:spPr>
        <a:xfrm>
          <a:off x="0" y="686872"/>
          <a:ext cx="5803231" cy="0"/>
        </a:xfrm>
        <a:prstGeom prst="line">
          <a:avLst/>
        </a:prstGeom>
        <a:solidFill>
          <a:schemeClr val="accent2">
            <a:hueOff val="-214839"/>
            <a:satOff val="-61"/>
            <a:lumOff val="1456"/>
            <a:alphaOff val="0"/>
          </a:schemeClr>
        </a:solidFill>
        <a:ln w="12700" cap="flat" cmpd="sng" algn="ctr">
          <a:solidFill>
            <a:schemeClr val="accent2">
              <a:hueOff val="-214839"/>
              <a:satOff val="-61"/>
              <a:lumOff val="145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DAAFB6-8570-495E-9C04-877830A882EB}">
      <dsp:nvSpPr>
        <dsp:cNvPr id="0" name=""/>
        <dsp:cNvSpPr/>
      </dsp:nvSpPr>
      <dsp:spPr>
        <a:xfrm>
          <a:off x="0" y="686872"/>
          <a:ext cx="5803231" cy="6868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37 clients</a:t>
          </a:r>
        </a:p>
      </dsp:txBody>
      <dsp:txXfrm>
        <a:off x="0" y="686872"/>
        <a:ext cx="5803231" cy="686872"/>
      </dsp:txXfrm>
    </dsp:sp>
    <dsp:sp modelId="{599736DC-A85A-4530-8789-53BEE95C10F1}">
      <dsp:nvSpPr>
        <dsp:cNvPr id="0" name=""/>
        <dsp:cNvSpPr/>
      </dsp:nvSpPr>
      <dsp:spPr>
        <a:xfrm>
          <a:off x="0" y="1373745"/>
          <a:ext cx="5803231" cy="0"/>
        </a:xfrm>
        <a:prstGeom prst="line">
          <a:avLst/>
        </a:prstGeom>
        <a:solidFill>
          <a:schemeClr val="accent2">
            <a:hueOff val="-429677"/>
            <a:satOff val="-122"/>
            <a:lumOff val="2913"/>
            <a:alphaOff val="0"/>
          </a:schemeClr>
        </a:solidFill>
        <a:ln w="12700" cap="flat" cmpd="sng" algn="ctr">
          <a:solidFill>
            <a:schemeClr val="accent2">
              <a:hueOff val="-429677"/>
              <a:satOff val="-122"/>
              <a:lumOff val="291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43E322-CD9D-4DB7-B3F9-DD2F1A1A99E1}">
      <dsp:nvSpPr>
        <dsp:cNvPr id="0" name=""/>
        <dsp:cNvSpPr/>
      </dsp:nvSpPr>
      <dsp:spPr>
        <a:xfrm>
          <a:off x="0" y="1373745"/>
          <a:ext cx="5803231" cy="6868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24 women; 13 men</a:t>
          </a:r>
        </a:p>
      </dsp:txBody>
      <dsp:txXfrm>
        <a:off x="0" y="1373745"/>
        <a:ext cx="5803231" cy="686872"/>
      </dsp:txXfrm>
    </dsp:sp>
    <dsp:sp modelId="{D1D0EC7F-2CA6-4829-9F68-E2938485DB74}">
      <dsp:nvSpPr>
        <dsp:cNvPr id="0" name=""/>
        <dsp:cNvSpPr/>
      </dsp:nvSpPr>
      <dsp:spPr>
        <a:xfrm>
          <a:off x="0" y="2060618"/>
          <a:ext cx="5803231" cy="0"/>
        </a:xfrm>
        <a:prstGeom prst="line">
          <a:avLst/>
        </a:prstGeom>
        <a:solidFill>
          <a:schemeClr val="accent2">
            <a:hueOff val="-644516"/>
            <a:satOff val="-183"/>
            <a:lumOff val="4369"/>
            <a:alphaOff val="0"/>
          </a:schemeClr>
        </a:solidFill>
        <a:ln w="12700" cap="flat" cmpd="sng" algn="ctr">
          <a:solidFill>
            <a:schemeClr val="accent2">
              <a:hueOff val="-644516"/>
              <a:satOff val="-183"/>
              <a:lumOff val="436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CB698A-1C2E-4893-BA15-77D6F9FC9619}">
      <dsp:nvSpPr>
        <dsp:cNvPr id="0" name=""/>
        <dsp:cNvSpPr/>
      </dsp:nvSpPr>
      <dsp:spPr>
        <a:xfrm>
          <a:off x="0" y="2060618"/>
          <a:ext cx="5803231" cy="6868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Ages ranged from  25-62</a:t>
          </a:r>
        </a:p>
      </dsp:txBody>
      <dsp:txXfrm>
        <a:off x="0" y="2060618"/>
        <a:ext cx="5803231" cy="686872"/>
      </dsp:txXfrm>
    </dsp:sp>
    <dsp:sp modelId="{BE948688-1064-46DE-BBCA-511157A58EA5}">
      <dsp:nvSpPr>
        <dsp:cNvPr id="0" name=""/>
        <dsp:cNvSpPr/>
      </dsp:nvSpPr>
      <dsp:spPr>
        <a:xfrm>
          <a:off x="0" y="2747491"/>
          <a:ext cx="5803231" cy="0"/>
        </a:xfrm>
        <a:prstGeom prst="line">
          <a:avLst/>
        </a:prstGeom>
        <a:solidFill>
          <a:schemeClr val="accent2">
            <a:hueOff val="-859355"/>
            <a:satOff val="-244"/>
            <a:lumOff val="5826"/>
            <a:alphaOff val="0"/>
          </a:schemeClr>
        </a:solidFill>
        <a:ln w="12700" cap="flat" cmpd="sng" algn="ctr">
          <a:solidFill>
            <a:schemeClr val="accent2">
              <a:hueOff val="-859355"/>
              <a:satOff val="-244"/>
              <a:lumOff val="582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189620-ED4E-4504-A216-D0EC910633AA}">
      <dsp:nvSpPr>
        <dsp:cNvPr id="0" name=""/>
        <dsp:cNvSpPr/>
      </dsp:nvSpPr>
      <dsp:spPr>
        <a:xfrm>
          <a:off x="0" y="2747491"/>
          <a:ext cx="5803231" cy="6868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A ‘naturalistic clinical sample.’</a:t>
          </a:r>
        </a:p>
      </dsp:txBody>
      <dsp:txXfrm>
        <a:off x="0" y="2747491"/>
        <a:ext cx="5803231" cy="686872"/>
      </dsp:txXfrm>
    </dsp:sp>
    <dsp:sp modelId="{75991BD7-75A8-45FB-A48A-58639059ECA4}">
      <dsp:nvSpPr>
        <dsp:cNvPr id="0" name=""/>
        <dsp:cNvSpPr/>
      </dsp:nvSpPr>
      <dsp:spPr>
        <a:xfrm>
          <a:off x="0" y="3434364"/>
          <a:ext cx="5803231" cy="0"/>
        </a:xfrm>
        <a:prstGeom prst="line">
          <a:avLst/>
        </a:prstGeom>
        <a:solidFill>
          <a:schemeClr val="accent2">
            <a:hueOff val="-1074194"/>
            <a:satOff val="-305"/>
            <a:lumOff val="7282"/>
            <a:alphaOff val="0"/>
          </a:schemeClr>
        </a:solidFill>
        <a:ln w="12700" cap="flat" cmpd="sng" algn="ctr">
          <a:solidFill>
            <a:schemeClr val="accent2">
              <a:hueOff val="-1074194"/>
              <a:satOff val="-305"/>
              <a:lumOff val="728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FEA027-C78D-4372-A32B-1A9BD68EBE80}">
      <dsp:nvSpPr>
        <dsp:cNvPr id="0" name=""/>
        <dsp:cNvSpPr/>
      </dsp:nvSpPr>
      <dsp:spPr>
        <a:xfrm>
          <a:off x="0" y="3434364"/>
          <a:ext cx="5803231" cy="6868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Face-to-face, audio recorded, transcribed</a:t>
          </a:r>
        </a:p>
      </dsp:txBody>
      <dsp:txXfrm>
        <a:off x="0" y="3434364"/>
        <a:ext cx="5803231" cy="686872"/>
      </dsp:txXfrm>
    </dsp:sp>
    <dsp:sp modelId="{2B9AECF9-8D4A-4535-A81A-541689092F17}">
      <dsp:nvSpPr>
        <dsp:cNvPr id="0" name=""/>
        <dsp:cNvSpPr/>
      </dsp:nvSpPr>
      <dsp:spPr>
        <a:xfrm>
          <a:off x="0" y="4121237"/>
          <a:ext cx="5803231" cy="0"/>
        </a:xfrm>
        <a:prstGeom prst="line">
          <a:avLst/>
        </a:prstGeom>
        <a:solidFill>
          <a:schemeClr val="accent2">
            <a:hueOff val="-1289032"/>
            <a:satOff val="-366"/>
            <a:lumOff val="8739"/>
            <a:alphaOff val="0"/>
          </a:schemeClr>
        </a:solidFill>
        <a:ln w="12700" cap="flat" cmpd="sng" algn="ctr">
          <a:solidFill>
            <a:schemeClr val="accent2">
              <a:hueOff val="-1289032"/>
              <a:satOff val="-366"/>
              <a:lumOff val="873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2D15BA-CB5D-4F35-A2F4-8DCF7E70E0EF}">
      <dsp:nvSpPr>
        <dsp:cNvPr id="0" name=""/>
        <dsp:cNvSpPr/>
      </dsp:nvSpPr>
      <dsp:spPr>
        <a:xfrm>
          <a:off x="0" y="4121237"/>
          <a:ext cx="5803231" cy="6868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2-6 weeks following termination of therapy</a:t>
          </a:r>
        </a:p>
      </dsp:txBody>
      <dsp:txXfrm>
        <a:off x="0" y="4121237"/>
        <a:ext cx="5803231" cy="686872"/>
      </dsp:txXfrm>
    </dsp:sp>
    <dsp:sp modelId="{4FCC65E1-974B-40BD-91D3-8E6EDBA58DC3}">
      <dsp:nvSpPr>
        <dsp:cNvPr id="0" name=""/>
        <dsp:cNvSpPr/>
      </dsp:nvSpPr>
      <dsp:spPr>
        <a:xfrm>
          <a:off x="0" y="4808110"/>
          <a:ext cx="5803231" cy="0"/>
        </a:xfrm>
        <a:prstGeom prst="line">
          <a:avLst/>
        </a:prstGeom>
        <a:solidFill>
          <a:schemeClr val="accent2">
            <a:hueOff val="-1503871"/>
            <a:satOff val="-427"/>
            <a:lumOff val="10195"/>
            <a:alphaOff val="0"/>
          </a:schemeClr>
        </a:solidFill>
        <a:ln w="12700" cap="flat" cmpd="sng" algn="ctr">
          <a:solidFill>
            <a:schemeClr val="accent2">
              <a:hueOff val="-1503871"/>
              <a:satOff val="-427"/>
              <a:lumOff val="1019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B0788C-F58C-415A-819D-026E21F9C16E}">
      <dsp:nvSpPr>
        <dsp:cNvPr id="0" name=""/>
        <dsp:cNvSpPr/>
      </dsp:nvSpPr>
      <dsp:spPr>
        <a:xfrm>
          <a:off x="0" y="4808110"/>
          <a:ext cx="5803231" cy="6868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Thematic analysis (Braun and Clarke, 2006) </a:t>
          </a:r>
        </a:p>
      </dsp:txBody>
      <dsp:txXfrm>
        <a:off x="0" y="4808110"/>
        <a:ext cx="5803231" cy="68687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8C18C5-7913-4B50-A31F-FD61189F62F3}">
      <dsp:nvSpPr>
        <dsp:cNvPr id="0" name=""/>
        <dsp:cNvSpPr/>
      </dsp:nvSpPr>
      <dsp:spPr>
        <a:xfrm>
          <a:off x="0" y="0"/>
          <a:ext cx="10905066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2D42F6-3D69-4E9D-ACDE-B6E5D102227B}">
      <dsp:nvSpPr>
        <dsp:cNvPr id="0" name=""/>
        <dsp:cNvSpPr/>
      </dsp:nvSpPr>
      <dsp:spPr>
        <a:xfrm>
          <a:off x="0" y="0"/>
          <a:ext cx="10905066" cy="19662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/>
            <a:t>“Coming to terms with the ending of therapy was highly personally meaningful and loaded with affective tensions, in ways that were not always shared with their therapist.”</a:t>
          </a:r>
          <a:endParaRPr lang="en-US" sz="3000" kern="1200"/>
        </a:p>
      </dsp:txBody>
      <dsp:txXfrm>
        <a:off x="0" y="0"/>
        <a:ext cx="10905066" cy="1966230"/>
      </dsp:txXfrm>
    </dsp:sp>
    <dsp:sp modelId="{26DA42A8-3A60-4B76-9A41-95979C0860D0}">
      <dsp:nvSpPr>
        <dsp:cNvPr id="0" name=""/>
        <dsp:cNvSpPr/>
      </dsp:nvSpPr>
      <dsp:spPr>
        <a:xfrm>
          <a:off x="0" y="1966230"/>
          <a:ext cx="10905066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8E95BB-8327-452F-A255-65CB52EDFD57}">
      <dsp:nvSpPr>
        <dsp:cNvPr id="0" name=""/>
        <dsp:cNvSpPr/>
      </dsp:nvSpPr>
      <dsp:spPr>
        <a:xfrm>
          <a:off x="0" y="1966230"/>
          <a:ext cx="10905066" cy="19662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 dirty="0"/>
            <a:t>Rabu and </a:t>
          </a:r>
          <a:r>
            <a:rPr lang="en-GB" sz="3000" kern="1200" dirty="0" err="1"/>
            <a:t>Haavind</a:t>
          </a:r>
          <a:r>
            <a:rPr lang="en-GB" sz="3000" kern="1200" dirty="0"/>
            <a:t>, (2018)</a:t>
          </a:r>
          <a:endParaRPr lang="en-US" sz="3000" kern="1200" dirty="0"/>
        </a:p>
      </dsp:txBody>
      <dsp:txXfrm>
        <a:off x="0" y="1966230"/>
        <a:ext cx="10905066" cy="196623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80B189-F952-42F1-AAF0-7D61FE4CC686}">
      <dsp:nvSpPr>
        <dsp:cNvPr id="0" name=""/>
        <dsp:cNvSpPr/>
      </dsp:nvSpPr>
      <dsp:spPr>
        <a:xfrm rot="5400000">
          <a:off x="-458843" y="1877613"/>
          <a:ext cx="2020129" cy="24359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CF7EAF-5F4A-4536-98C9-FE971466E00C}">
      <dsp:nvSpPr>
        <dsp:cNvPr id="0" name=""/>
        <dsp:cNvSpPr/>
      </dsp:nvSpPr>
      <dsp:spPr>
        <a:xfrm>
          <a:off x="4987" y="587061"/>
          <a:ext cx="2706608" cy="162396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Differences in expectations if the length of the therapy is fixed, as opposed to open-ended.</a:t>
          </a:r>
          <a:endParaRPr lang="en-US" sz="1200" kern="1200"/>
        </a:p>
      </dsp:txBody>
      <dsp:txXfrm>
        <a:off x="52551" y="634625"/>
        <a:ext cx="2611480" cy="1528836"/>
      </dsp:txXfrm>
    </dsp:sp>
    <dsp:sp modelId="{9F59E45A-433D-4C84-8A3C-FD6889E637EA}">
      <dsp:nvSpPr>
        <dsp:cNvPr id="0" name=""/>
        <dsp:cNvSpPr/>
      </dsp:nvSpPr>
      <dsp:spPr>
        <a:xfrm rot="5400000">
          <a:off x="-458843" y="3907569"/>
          <a:ext cx="2020129" cy="243594"/>
        </a:xfrm>
        <a:prstGeom prst="rect">
          <a:avLst/>
        </a:prstGeom>
        <a:solidFill>
          <a:schemeClr val="accent2">
            <a:hueOff val="-250645"/>
            <a:satOff val="-71"/>
            <a:lumOff val="16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778D5E-BB7C-4E32-8F8E-5F55BB5C79AF}">
      <dsp:nvSpPr>
        <dsp:cNvPr id="0" name=""/>
        <dsp:cNvSpPr/>
      </dsp:nvSpPr>
      <dsp:spPr>
        <a:xfrm>
          <a:off x="4987" y="2617017"/>
          <a:ext cx="2706608" cy="1623964"/>
        </a:xfrm>
        <a:prstGeom prst="roundRect">
          <a:avLst>
            <a:gd name="adj" fmla="val 10000"/>
          </a:avLst>
        </a:prstGeom>
        <a:solidFill>
          <a:schemeClr val="accent2">
            <a:hueOff val="-214839"/>
            <a:satOff val="-61"/>
            <a:lumOff val="145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Importance of mutuality and negotiation between client  and counsellor about endings </a:t>
          </a:r>
          <a:endParaRPr lang="en-US" sz="1200" kern="1200"/>
        </a:p>
      </dsp:txBody>
      <dsp:txXfrm>
        <a:off x="52551" y="2664581"/>
        <a:ext cx="2611480" cy="1528836"/>
      </dsp:txXfrm>
    </dsp:sp>
    <dsp:sp modelId="{AC0A2D27-AE44-40A2-843A-81F4FAA57168}">
      <dsp:nvSpPr>
        <dsp:cNvPr id="0" name=""/>
        <dsp:cNvSpPr/>
      </dsp:nvSpPr>
      <dsp:spPr>
        <a:xfrm>
          <a:off x="556134" y="4922547"/>
          <a:ext cx="3589962" cy="243594"/>
        </a:xfrm>
        <a:prstGeom prst="rect">
          <a:avLst/>
        </a:prstGeom>
        <a:solidFill>
          <a:schemeClr val="accent2">
            <a:hueOff val="-501290"/>
            <a:satOff val="-142"/>
            <a:lumOff val="33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AA3BD1-81D3-466D-B8D0-62A2D8BCE343}">
      <dsp:nvSpPr>
        <dsp:cNvPr id="0" name=""/>
        <dsp:cNvSpPr/>
      </dsp:nvSpPr>
      <dsp:spPr>
        <a:xfrm>
          <a:off x="4987" y="4646973"/>
          <a:ext cx="2706608" cy="1623964"/>
        </a:xfrm>
        <a:prstGeom prst="roundRect">
          <a:avLst>
            <a:gd name="adj" fmla="val 10000"/>
          </a:avLst>
        </a:prstGeom>
        <a:solidFill>
          <a:schemeClr val="accent2">
            <a:hueOff val="-429677"/>
            <a:satOff val="-122"/>
            <a:lumOff val="291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The ten less satisfied cases were characterised by a lack of resolution. Clients still felt some things had not been satisfactorily addressed or resolved</a:t>
          </a:r>
          <a:endParaRPr lang="en-US" sz="1200" kern="1200" dirty="0"/>
        </a:p>
      </dsp:txBody>
      <dsp:txXfrm>
        <a:off x="52551" y="4694537"/>
        <a:ext cx="2611480" cy="1528836"/>
      </dsp:txXfrm>
    </dsp:sp>
    <dsp:sp modelId="{FECD2387-86AB-4628-ACBA-A85D85A859AE}">
      <dsp:nvSpPr>
        <dsp:cNvPr id="0" name=""/>
        <dsp:cNvSpPr/>
      </dsp:nvSpPr>
      <dsp:spPr>
        <a:xfrm rot="16200000">
          <a:off x="3140945" y="3907569"/>
          <a:ext cx="2020129" cy="243594"/>
        </a:xfrm>
        <a:prstGeom prst="rect">
          <a:avLst/>
        </a:prstGeom>
        <a:solidFill>
          <a:schemeClr val="accent2">
            <a:hueOff val="-751935"/>
            <a:satOff val="-214"/>
            <a:lumOff val="509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E41AB8-6014-4798-B8A7-7F7520F1B2DB}">
      <dsp:nvSpPr>
        <dsp:cNvPr id="0" name=""/>
        <dsp:cNvSpPr/>
      </dsp:nvSpPr>
      <dsp:spPr>
        <a:xfrm>
          <a:off x="3604775" y="4646973"/>
          <a:ext cx="2706608" cy="1623964"/>
        </a:xfrm>
        <a:prstGeom prst="roundRect">
          <a:avLst>
            <a:gd name="adj" fmla="val 10000"/>
          </a:avLst>
        </a:prstGeom>
        <a:solidFill>
          <a:schemeClr val="accent2">
            <a:hueOff val="-644516"/>
            <a:satOff val="-183"/>
            <a:lumOff val="436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Longer endings were more manageable –clients felt they had time to come to terms with the ending</a:t>
          </a:r>
          <a:endParaRPr lang="en-US" sz="1200" kern="1200"/>
        </a:p>
      </dsp:txBody>
      <dsp:txXfrm>
        <a:off x="3652339" y="4694537"/>
        <a:ext cx="2611480" cy="1528836"/>
      </dsp:txXfrm>
    </dsp:sp>
    <dsp:sp modelId="{102A1763-12E1-4869-B0CB-055FDAD860FA}">
      <dsp:nvSpPr>
        <dsp:cNvPr id="0" name=""/>
        <dsp:cNvSpPr/>
      </dsp:nvSpPr>
      <dsp:spPr>
        <a:xfrm rot="16200000">
          <a:off x="3140945" y="1877613"/>
          <a:ext cx="2020129" cy="243594"/>
        </a:xfrm>
        <a:prstGeom prst="rect">
          <a:avLst/>
        </a:prstGeom>
        <a:solidFill>
          <a:schemeClr val="accent2">
            <a:hueOff val="-1002581"/>
            <a:satOff val="-285"/>
            <a:lumOff val="679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B334FE-EBB6-4065-B4FB-45B71523C752}">
      <dsp:nvSpPr>
        <dsp:cNvPr id="0" name=""/>
        <dsp:cNvSpPr/>
      </dsp:nvSpPr>
      <dsp:spPr>
        <a:xfrm>
          <a:off x="3604775" y="2617017"/>
          <a:ext cx="2706608" cy="1623964"/>
        </a:xfrm>
        <a:prstGeom prst="roundRect">
          <a:avLst>
            <a:gd name="adj" fmla="val 10000"/>
          </a:avLst>
        </a:prstGeom>
        <a:solidFill>
          <a:schemeClr val="accent2">
            <a:hueOff val="-859355"/>
            <a:satOff val="-244"/>
            <a:lumOff val="582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Some clients continued to use their internal relationship with the counsellor to have conversations</a:t>
          </a:r>
          <a:endParaRPr lang="en-US" sz="1200" kern="1200"/>
        </a:p>
      </dsp:txBody>
      <dsp:txXfrm>
        <a:off x="3652339" y="2664581"/>
        <a:ext cx="2611480" cy="1528836"/>
      </dsp:txXfrm>
    </dsp:sp>
    <dsp:sp modelId="{8C7F465D-E0C3-434C-BF06-039246AD5ADE}">
      <dsp:nvSpPr>
        <dsp:cNvPr id="0" name=""/>
        <dsp:cNvSpPr/>
      </dsp:nvSpPr>
      <dsp:spPr>
        <a:xfrm>
          <a:off x="4155923" y="862635"/>
          <a:ext cx="3589962" cy="243594"/>
        </a:xfrm>
        <a:prstGeom prst="rect">
          <a:avLst/>
        </a:prstGeom>
        <a:solidFill>
          <a:schemeClr val="accent2">
            <a:hueOff val="-1253226"/>
            <a:satOff val="-356"/>
            <a:lumOff val="849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F5C66E-A014-4DB0-9D03-9A8D0533857C}">
      <dsp:nvSpPr>
        <dsp:cNvPr id="0" name=""/>
        <dsp:cNvSpPr/>
      </dsp:nvSpPr>
      <dsp:spPr>
        <a:xfrm>
          <a:off x="3604775" y="587061"/>
          <a:ext cx="2706608" cy="1623964"/>
        </a:xfrm>
        <a:prstGeom prst="roundRect">
          <a:avLst>
            <a:gd name="adj" fmla="val 10000"/>
          </a:avLst>
        </a:prstGeom>
        <a:solidFill>
          <a:schemeClr val="accent2">
            <a:hueOff val="-1074194"/>
            <a:satOff val="-305"/>
            <a:lumOff val="728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Some felt relief when the counsellor introduced the ending as they felt it was a mark of their progress. </a:t>
          </a:r>
          <a:endParaRPr lang="en-US" sz="1200" kern="1200"/>
        </a:p>
      </dsp:txBody>
      <dsp:txXfrm>
        <a:off x="3652339" y="634625"/>
        <a:ext cx="2611480" cy="1528836"/>
      </dsp:txXfrm>
    </dsp:sp>
    <dsp:sp modelId="{CE37BA26-0D62-4979-AB57-AB3A1FB9D481}">
      <dsp:nvSpPr>
        <dsp:cNvPr id="0" name=""/>
        <dsp:cNvSpPr/>
      </dsp:nvSpPr>
      <dsp:spPr>
        <a:xfrm rot="5400000">
          <a:off x="6740734" y="1877613"/>
          <a:ext cx="2020129" cy="243594"/>
        </a:xfrm>
        <a:prstGeom prst="rect">
          <a:avLst/>
        </a:prstGeom>
        <a:solidFill>
          <a:schemeClr val="accent2">
            <a:hueOff val="-1503871"/>
            <a:satOff val="-427"/>
            <a:lumOff val="1019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F6872D-6C48-44DD-AA04-004E37F18DFB}">
      <dsp:nvSpPr>
        <dsp:cNvPr id="0" name=""/>
        <dsp:cNvSpPr/>
      </dsp:nvSpPr>
      <dsp:spPr>
        <a:xfrm>
          <a:off x="7204564" y="587061"/>
          <a:ext cx="2706608" cy="1623964"/>
        </a:xfrm>
        <a:prstGeom prst="roundRect">
          <a:avLst>
            <a:gd name="adj" fmla="val 10000"/>
          </a:avLst>
        </a:prstGeom>
        <a:solidFill>
          <a:schemeClr val="accent2">
            <a:hueOff val="-1289032"/>
            <a:satOff val="-366"/>
            <a:lumOff val="873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Others ended the relationship for lack of progress citing the counsellor’s lack of expertise. These clients went on to work with other therapists. A common theme was the holding of divergent ideas about progress.</a:t>
          </a:r>
          <a:endParaRPr lang="en-US" sz="1200" kern="1200"/>
        </a:p>
      </dsp:txBody>
      <dsp:txXfrm>
        <a:off x="7252128" y="634625"/>
        <a:ext cx="2611480" cy="1528836"/>
      </dsp:txXfrm>
    </dsp:sp>
    <dsp:sp modelId="{3BBDE449-EBCA-41C6-A5D9-9F306CF51CC2}">
      <dsp:nvSpPr>
        <dsp:cNvPr id="0" name=""/>
        <dsp:cNvSpPr/>
      </dsp:nvSpPr>
      <dsp:spPr>
        <a:xfrm>
          <a:off x="7204564" y="2617017"/>
          <a:ext cx="2706608" cy="1623964"/>
        </a:xfrm>
        <a:prstGeom prst="roundRect">
          <a:avLst>
            <a:gd name="adj" fmla="val 10000"/>
          </a:avLst>
        </a:prstGeom>
        <a:solidFill>
          <a:schemeClr val="accent2">
            <a:hueOff val="-1503871"/>
            <a:satOff val="-427"/>
            <a:lumOff val="1019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Clients’ perceived one- sided decisions (made by the counsellor) were characterised by ‘pressure’  </a:t>
          </a:r>
          <a:endParaRPr lang="en-US" sz="1200" kern="1200"/>
        </a:p>
      </dsp:txBody>
      <dsp:txXfrm>
        <a:off x="7252128" y="2664581"/>
        <a:ext cx="2611480" cy="152883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27D033-8A37-4C11-B4FE-13716C3128DB}">
      <dsp:nvSpPr>
        <dsp:cNvPr id="0" name=""/>
        <dsp:cNvSpPr/>
      </dsp:nvSpPr>
      <dsp:spPr>
        <a:xfrm>
          <a:off x="0" y="106523"/>
          <a:ext cx="6151879" cy="89381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Five counsellors – aged between 33 and 58</a:t>
          </a:r>
        </a:p>
      </dsp:txBody>
      <dsp:txXfrm>
        <a:off x="43633" y="150156"/>
        <a:ext cx="6064613" cy="806550"/>
      </dsp:txXfrm>
    </dsp:sp>
    <dsp:sp modelId="{CB4E759A-2463-40F3-9BB2-C46BD70B1379}">
      <dsp:nvSpPr>
        <dsp:cNvPr id="0" name=""/>
        <dsp:cNvSpPr/>
      </dsp:nvSpPr>
      <dsp:spPr>
        <a:xfrm>
          <a:off x="0" y="1046419"/>
          <a:ext cx="6151879" cy="893816"/>
        </a:xfrm>
        <a:prstGeom prst="roundRect">
          <a:avLst/>
        </a:prstGeom>
        <a:solidFill>
          <a:schemeClr val="accent2">
            <a:hueOff val="-250645"/>
            <a:satOff val="-71"/>
            <a:lumOff val="169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Holding between 2 and 14 years of counselling experience</a:t>
          </a:r>
        </a:p>
      </dsp:txBody>
      <dsp:txXfrm>
        <a:off x="43633" y="1090052"/>
        <a:ext cx="6064613" cy="806550"/>
      </dsp:txXfrm>
    </dsp:sp>
    <dsp:sp modelId="{CE271004-ADA4-47A7-B5EC-3693656EE90C}">
      <dsp:nvSpPr>
        <dsp:cNvPr id="0" name=""/>
        <dsp:cNvSpPr/>
      </dsp:nvSpPr>
      <dsp:spPr>
        <a:xfrm>
          <a:off x="0" y="1986315"/>
          <a:ext cx="6151879" cy="893816"/>
        </a:xfrm>
        <a:prstGeom prst="roundRect">
          <a:avLst/>
        </a:prstGeom>
        <a:solidFill>
          <a:schemeClr val="accent2">
            <a:hueOff val="-501290"/>
            <a:satOff val="-142"/>
            <a:lumOff val="339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Experienced in an unplanned ending to at least one supervisory relationship</a:t>
          </a:r>
        </a:p>
      </dsp:txBody>
      <dsp:txXfrm>
        <a:off x="43633" y="2029948"/>
        <a:ext cx="6064613" cy="806550"/>
      </dsp:txXfrm>
    </dsp:sp>
    <dsp:sp modelId="{FDBE2B1B-D675-4775-894B-0BD341F4D98D}">
      <dsp:nvSpPr>
        <dsp:cNvPr id="0" name=""/>
        <dsp:cNvSpPr/>
      </dsp:nvSpPr>
      <dsp:spPr>
        <a:xfrm>
          <a:off x="0" y="2926211"/>
          <a:ext cx="6151879" cy="893816"/>
        </a:xfrm>
        <a:prstGeom prst="roundRect">
          <a:avLst/>
        </a:prstGeom>
        <a:solidFill>
          <a:schemeClr val="accent2">
            <a:hueOff val="-751935"/>
            <a:satOff val="-214"/>
            <a:lumOff val="509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Semi –structured interview schedule </a:t>
          </a:r>
        </a:p>
      </dsp:txBody>
      <dsp:txXfrm>
        <a:off x="43633" y="2969844"/>
        <a:ext cx="6064613" cy="806550"/>
      </dsp:txXfrm>
    </dsp:sp>
    <dsp:sp modelId="{2D225C04-4731-4355-A74D-EDD2074EB995}">
      <dsp:nvSpPr>
        <dsp:cNvPr id="0" name=""/>
        <dsp:cNvSpPr/>
      </dsp:nvSpPr>
      <dsp:spPr>
        <a:xfrm>
          <a:off x="0" y="3866108"/>
          <a:ext cx="6151879" cy="893816"/>
        </a:xfrm>
        <a:prstGeom prst="roundRect">
          <a:avLst/>
        </a:prstGeom>
        <a:solidFill>
          <a:schemeClr val="accent2">
            <a:hueOff val="-1002581"/>
            <a:satOff val="-285"/>
            <a:lumOff val="679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Interpretative Phenomenological Analysis  (IPA)</a:t>
          </a:r>
        </a:p>
      </dsp:txBody>
      <dsp:txXfrm>
        <a:off x="43633" y="3909741"/>
        <a:ext cx="6064613" cy="806550"/>
      </dsp:txXfrm>
    </dsp:sp>
    <dsp:sp modelId="{35919C27-2550-4F2A-85EB-B5E431CFF804}">
      <dsp:nvSpPr>
        <dsp:cNvPr id="0" name=""/>
        <dsp:cNvSpPr/>
      </dsp:nvSpPr>
      <dsp:spPr>
        <a:xfrm>
          <a:off x="0" y="4806004"/>
          <a:ext cx="6151879" cy="893816"/>
        </a:xfrm>
        <a:prstGeom prst="roundRect">
          <a:avLst/>
        </a:prstGeom>
        <a:solidFill>
          <a:schemeClr val="accent2">
            <a:hueOff val="-1253226"/>
            <a:satOff val="-356"/>
            <a:lumOff val="849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Eight themes emerged</a:t>
          </a:r>
        </a:p>
      </dsp:txBody>
      <dsp:txXfrm>
        <a:off x="43633" y="4849637"/>
        <a:ext cx="6064613" cy="806550"/>
      </dsp:txXfrm>
    </dsp:sp>
    <dsp:sp modelId="{A9A59D2B-96C7-43B0-A114-247799A599E8}">
      <dsp:nvSpPr>
        <dsp:cNvPr id="0" name=""/>
        <dsp:cNvSpPr/>
      </dsp:nvSpPr>
      <dsp:spPr>
        <a:xfrm>
          <a:off x="0" y="5745900"/>
          <a:ext cx="6151879" cy="893816"/>
        </a:xfrm>
        <a:prstGeom prst="roundRect">
          <a:avLst/>
        </a:prstGeom>
        <a:solidFill>
          <a:schemeClr val="accent2">
            <a:hueOff val="-1503871"/>
            <a:satOff val="-427"/>
            <a:lumOff val="1019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Conclusion: Unplanned endings sometimes elicit feelings of anger and disbelief…whilst also being an opportunity for professional and personal growth. </a:t>
          </a:r>
        </a:p>
      </dsp:txBody>
      <dsp:txXfrm>
        <a:off x="43633" y="5789533"/>
        <a:ext cx="6064613" cy="80655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0BE149-6099-46B2-9C4C-1ECCB113C35D}">
      <dsp:nvSpPr>
        <dsp:cNvPr id="0" name=""/>
        <dsp:cNvSpPr/>
      </dsp:nvSpPr>
      <dsp:spPr>
        <a:xfrm>
          <a:off x="0" y="651"/>
          <a:ext cx="6651253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874FD0-C34F-4F03-8DF2-5C87BE02C0B2}">
      <dsp:nvSpPr>
        <dsp:cNvPr id="0" name=""/>
        <dsp:cNvSpPr/>
      </dsp:nvSpPr>
      <dsp:spPr>
        <a:xfrm>
          <a:off x="0" y="651"/>
          <a:ext cx="6651253" cy="10674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Braun, V. &amp; Clarke, V. (2006)’ Using thematic analysis in psychology.’ </a:t>
          </a:r>
          <a:r>
            <a:rPr lang="en-US" sz="1500" i="1" kern="1200"/>
            <a:t>Qualitative Research in Psychology. </a:t>
          </a:r>
          <a:r>
            <a:rPr lang="en-US" sz="1500" kern="1200"/>
            <a:t>3</a:t>
          </a:r>
          <a:r>
            <a:rPr lang="en-US" sz="1500" i="1" kern="1200"/>
            <a:t>, </a:t>
          </a:r>
          <a:r>
            <a:rPr lang="en-US" sz="1500" kern="1200"/>
            <a:t>pp</a:t>
          </a:r>
          <a:r>
            <a:rPr lang="en-US" sz="1500" i="1" kern="1200"/>
            <a:t>. </a:t>
          </a:r>
          <a:r>
            <a:rPr lang="en-US" sz="1500" kern="1200"/>
            <a:t>77-101. </a:t>
          </a:r>
        </a:p>
      </dsp:txBody>
      <dsp:txXfrm>
        <a:off x="0" y="651"/>
        <a:ext cx="6651253" cy="1067492"/>
      </dsp:txXfrm>
    </dsp:sp>
    <dsp:sp modelId="{9C506E6B-4211-40FB-9232-3D8EB8D0EEC5}">
      <dsp:nvSpPr>
        <dsp:cNvPr id="0" name=""/>
        <dsp:cNvSpPr/>
      </dsp:nvSpPr>
      <dsp:spPr>
        <a:xfrm>
          <a:off x="0" y="1068143"/>
          <a:ext cx="6651253" cy="0"/>
        </a:xfrm>
        <a:prstGeom prst="line">
          <a:avLst/>
        </a:prstGeom>
        <a:solidFill>
          <a:schemeClr val="accent2">
            <a:hueOff val="-375968"/>
            <a:satOff val="-107"/>
            <a:lumOff val="2549"/>
            <a:alphaOff val="0"/>
          </a:schemeClr>
        </a:solidFill>
        <a:ln w="12700" cap="flat" cmpd="sng" algn="ctr">
          <a:solidFill>
            <a:schemeClr val="accent2">
              <a:hueOff val="-375968"/>
              <a:satOff val="-107"/>
              <a:lumOff val="254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1BB03B-36A1-4730-B33E-426DDECB8924}">
      <dsp:nvSpPr>
        <dsp:cNvPr id="0" name=""/>
        <dsp:cNvSpPr/>
      </dsp:nvSpPr>
      <dsp:spPr>
        <a:xfrm>
          <a:off x="0" y="1068143"/>
          <a:ext cx="6651253" cy="10674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Dawson, D. &amp; Akhurst J. (2015) ‘I wouldn’t dream of ending with a  client in the way he did to me: An exploration of supervisee’s experiences of an unplanned ending to the supervisory relationship.’ </a:t>
          </a:r>
          <a:r>
            <a:rPr lang="en-US" sz="1500" i="1" kern="1200"/>
            <a:t>Counselling and Psychotherapy Research. </a:t>
          </a:r>
          <a:r>
            <a:rPr lang="en-US" sz="1500" kern="1200"/>
            <a:t>15(1) pp. 21-31.</a:t>
          </a:r>
        </a:p>
      </dsp:txBody>
      <dsp:txXfrm>
        <a:off x="0" y="1068143"/>
        <a:ext cx="6651253" cy="1067492"/>
      </dsp:txXfrm>
    </dsp:sp>
    <dsp:sp modelId="{1971917E-FFB6-4171-838F-670301333555}">
      <dsp:nvSpPr>
        <dsp:cNvPr id="0" name=""/>
        <dsp:cNvSpPr/>
      </dsp:nvSpPr>
      <dsp:spPr>
        <a:xfrm>
          <a:off x="0" y="2135635"/>
          <a:ext cx="6651253" cy="0"/>
        </a:xfrm>
        <a:prstGeom prst="line">
          <a:avLst/>
        </a:prstGeom>
        <a:solidFill>
          <a:schemeClr val="accent2">
            <a:hueOff val="-751935"/>
            <a:satOff val="-214"/>
            <a:lumOff val="5097"/>
            <a:alphaOff val="0"/>
          </a:schemeClr>
        </a:solidFill>
        <a:ln w="12700" cap="flat" cmpd="sng" algn="ctr">
          <a:solidFill>
            <a:schemeClr val="accent2">
              <a:hueOff val="-751935"/>
              <a:satOff val="-214"/>
              <a:lumOff val="509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A403A1-5A9D-4CFB-9028-88C0BED73FE3}">
      <dsp:nvSpPr>
        <dsp:cNvPr id="0" name=""/>
        <dsp:cNvSpPr/>
      </dsp:nvSpPr>
      <dsp:spPr>
        <a:xfrm>
          <a:off x="0" y="2135635"/>
          <a:ext cx="6651253" cy="10674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Levinson, H. (1975) ‘Termination of psychotherapy: some salient issues.’ A paper presented at the Illinois Society for Clinical Social Work, Chicago. </a:t>
          </a:r>
          <a:r>
            <a:rPr lang="en-US" sz="1500" i="1" kern="1200" dirty="0"/>
            <a:t>Social Casework, </a:t>
          </a:r>
          <a:r>
            <a:rPr lang="en-US" sz="1500" kern="1200" dirty="0"/>
            <a:t>October 1977. pp. 480- 489.</a:t>
          </a:r>
        </a:p>
      </dsp:txBody>
      <dsp:txXfrm>
        <a:off x="0" y="2135635"/>
        <a:ext cx="6651253" cy="1067492"/>
      </dsp:txXfrm>
    </dsp:sp>
    <dsp:sp modelId="{788F7477-9F55-4B14-B750-4FFDC6C4B560}">
      <dsp:nvSpPr>
        <dsp:cNvPr id="0" name=""/>
        <dsp:cNvSpPr/>
      </dsp:nvSpPr>
      <dsp:spPr>
        <a:xfrm>
          <a:off x="0" y="3203128"/>
          <a:ext cx="6651253" cy="0"/>
        </a:xfrm>
        <a:prstGeom prst="line">
          <a:avLst/>
        </a:prstGeom>
        <a:solidFill>
          <a:schemeClr val="accent2">
            <a:hueOff val="-1127903"/>
            <a:satOff val="-320"/>
            <a:lumOff val="7646"/>
            <a:alphaOff val="0"/>
          </a:schemeClr>
        </a:solidFill>
        <a:ln w="12700" cap="flat" cmpd="sng" algn="ctr">
          <a:solidFill>
            <a:schemeClr val="accent2">
              <a:hueOff val="-1127903"/>
              <a:satOff val="-320"/>
              <a:lumOff val="764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EAB5D5-6641-49DF-8D8A-25C870DFE523}">
      <dsp:nvSpPr>
        <dsp:cNvPr id="0" name=""/>
        <dsp:cNvSpPr/>
      </dsp:nvSpPr>
      <dsp:spPr>
        <a:xfrm>
          <a:off x="0" y="3203128"/>
          <a:ext cx="6651253" cy="10674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Rabu, M. &amp; Haavind, H. (2018) ‘Coming to terms: Client subjective experience of ending psychotherapy.’ </a:t>
          </a:r>
          <a:r>
            <a:rPr lang="en-US" sz="1500" i="1" kern="1200"/>
            <a:t>Counselling Psychology Quarterly</a:t>
          </a:r>
          <a:r>
            <a:rPr lang="en-US" sz="1500" kern="1200"/>
            <a:t>. 31(2), pp. 223-242.  </a:t>
          </a:r>
        </a:p>
      </dsp:txBody>
      <dsp:txXfrm>
        <a:off x="0" y="3203128"/>
        <a:ext cx="6651253" cy="1067492"/>
      </dsp:txXfrm>
    </dsp:sp>
    <dsp:sp modelId="{7E398936-91F3-46BE-9769-D59ACD10C153}">
      <dsp:nvSpPr>
        <dsp:cNvPr id="0" name=""/>
        <dsp:cNvSpPr/>
      </dsp:nvSpPr>
      <dsp:spPr>
        <a:xfrm>
          <a:off x="0" y="4270620"/>
          <a:ext cx="6651253" cy="0"/>
        </a:xfrm>
        <a:prstGeom prst="line">
          <a:avLst/>
        </a:prstGeom>
        <a:solidFill>
          <a:schemeClr val="accent2">
            <a:hueOff val="-1503871"/>
            <a:satOff val="-427"/>
            <a:lumOff val="10195"/>
            <a:alphaOff val="0"/>
          </a:schemeClr>
        </a:solidFill>
        <a:ln w="12700" cap="flat" cmpd="sng" algn="ctr">
          <a:solidFill>
            <a:schemeClr val="accent2">
              <a:hueOff val="-1503871"/>
              <a:satOff val="-427"/>
              <a:lumOff val="1019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196C3B-C338-4ED9-A9D9-155383F65ECF}">
      <dsp:nvSpPr>
        <dsp:cNvPr id="0" name=""/>
        <dsp:cNvSpPr/>
      </dsp:nvSpPr>
      <dsp:spPr>
        <a:xfrm>
          <a:off x="0" y="4270620"/>
          <a:ext cx="6651253" cy="10674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Robson, M. (2008) Anticipating and working with unplanned endings. In W. Dryden &amp;A Reeves (Eds)Key issues for counselling in action (2</a:t>
          </a:r>
          <a:r>
            <a:rPr lang="en-US" sz="1500" kern="1200" baseline="30000"/>
            <a:t>nd</a:t>
          </a:r>
          <a:r>
            <a:rPr lang="en-US" sz="1500" kern="1200"/>
            <a:t> ed., pp.199-210). London: Sage.</a:t>
          </a:r>
        </a:p>
      </dsp:txBody>
      <dsp:txXfrm>
        <a:off x="0" y="4270620"/>
        <a:ext cx="6651253" cy="10674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1" descr="Tag=AccentColor&#10;Flavor=Light&#10;Target=Fill">
            <a:extLst>
              <a:ext uri="{FF2B5EF4-FFF2-40B4-BE49-F238E27FC236}">
                <a16:creationId xmlns:a16="http://schemas.microsoft.com/office/drawing/2014/main" id="{0D57E7FA-E8FC-45AC-868F-CDC8144939D6}"/>
              </a:ext>
            </a:extLst>
          </p:cNvPr>
          <p:cNvSpPr/>
          <p:nvPr/>
        </p:nvSpPr>
        <p:spPr>
          <a:xfrm rot="10800000" flipV="1">
            <a:off x="2599854" y="527562"/>
            <a:ext cx="6992292" cy="5102484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7094A5-EB6F-441D-88F8-CD7A30C847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8760" y="1591056"/>
            <a:ext cx="5705856" cy="3264408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7CE1E3-3929-42A6-81B7-056BD88EF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928616"/>
            <a:ext cx="5705856" cy="996696"/>
          </a:xfrm>
        </p:spPr>
        <p:txBody>
          <a:bodyPr/>
          <a:lstStyle>
            <a:lvl1pPr marL="0" indent="0" algn="l">
              <a:buNone/>
              <a:defRPr sz="2400" cap="all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E951E3-0794-422C-AF76-0AD4A7FB1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3/17/2020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4EBFA8-0291-4D77-A9D9-B17FC2382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AC4D4-C4EE-4624-A329-C608A1D5A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71064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 descr="Tag=AccentColor&#10;Flavor=Light&#10;Target=Fill">
            <a:extLst>
              <a:ext uri="{FF2B5EF4-FFF2-40B4-BE49-F238E27FC236}">
                <a16:creationId xmlns:a16="http://schemas.microsoft.com/office/drawing/2014/main" id="{13B7BB51-92B8-4089-8DAB-1202A4D1C6A3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030E26-A86A-417A-AA64-699AA8DD3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CF97E-0E6E-41E9-B75B-0371E744D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1680"/>
            <a:ext cx="1051560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AE770-8363-44CD-8A22-AB26C5C53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3/17/2020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618F2-3B8E-4449-91E7-F8AA4960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428F0-E5C2-42A1-AB2F-1A19FFAD1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69887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9" descr="Tag=AccentColor&#10;Flavor=Light&#10;Target=Fill">
            <a:extLst>
              <a:ext uri="{FF2B5EF4-FFF2-40B4-BE49-F238E27FC236}">
                <a16:creationId xmlns:a16="http://schemas.microsoft.com/office/drawing/2014/main" id="{DB2CE8D6-5B4E-4EBE-9ED5-A1DA7E2A5CDA}"/>
              </a:ext>
            </a:extLst>
          </p:cNvPr>
          <p:cNvSpPr/>
          <p:nvPr/>
        </p:nvSpPr>
        <p:spPr>
          <a:xfrm>
            <a:off x="7209816" y="0"/>
            <a:ext cx="4143984" cy="5747660"/>
          </a:xfrm>
          <a:custGeom>
            <a:avLst/>
            <a:gdLst>
              <a:gd name="connsiteX0" fmla="*/ 0 w 3843750"/>
              <a:gd name="connsiteY0" fmla="*/ 346 h 5956080"/>
              <a:gd name="connsiteX1" fmla="*/ 72373 w 3843750"/>
              <a:gd name="connsiteY1" fmla="*/ 2447534 h 5956080"/>
              <a:gd name="connsiteX2" fmla="*/ 145093 w 3843750"/>
              <a:gd name="connsiteY2" fmla="*/ 3878724 h 5956080"/>
              <a:gd name="connsiteX3" fmla="*/ 237897 w 3843750"/>
              <a:gd name="connsiteY3" fmla="*/ 4208041 h 5956080"/>
              <a:gd name="connsiteX4" fmla="*/ 281875 w 3843750"/>
              <a:gd name="connsiteY4" fmla="*/ 4677601 h 5956080"/>
              <a:gd name="connsiteX5" fmla="*/ 360135 w 3843750"/>
              <a:gd name="connsiteY5" fmla="*/ 5287407 h 5956080"/>
              <a:gd name="connsiteX6" fmla="*/ 414155 w 3843750"/>
              <a:gd name="connsiteY6" fmla="*/ 5817914 h 5956080"/>
              <a:gd name="connsiteX7" fmla="*/ 681487 w 3843750"/>
              <a:gd name="connsiteY7" fmla="*/ 5914873 h 5956080"/>
              <a:gd name="connsiteX8" fmla="*/ 892373 w 3843750"/>
              <a:gd name="connsiteY8" fmla="*/ 5605295 h 5956080"/>
              <a:gd name="connsiteX9" fmla="*/ 1027770 w 3843750"/>
              <a:gd name="connsiteY9" fmla="*/ 5804063 h 5956080"/>
              <a:gd name="connsiteX10" fmla="*/ 1200566 w 3843750"/>
              <a:gd name="connsiteY10" fmla="*/ 5527036 h 5956080"/>
              <a:gd name="connsiteX11" fmla="*/ 1348083 w 3843750"/>
              <a:gd name="connsiteY11" fmla="*/ 5363590 h 5956080"/>
              <a:gd name="connsiteX12" fmla="*/ 1425997 w 3843750"/>
              <a:gd name="connsiteY12" fmla="*/ 4800532 h 5956080"/>
              <a:gd name="connsiteX13" fmla="*/ 1517416 w 3843750"/>
              <a:gd name="connsiteY13" fmla="*/ 4640549 h 5956080"/>
              <a:gd name="connsiteX14" fmla="*/ 1569705 w 3843750"/>
              <a:gd name="connsiteY14" fmla="*/ 4803995 h 5956080"/>
              <a:gd name="connsiteX15" fmla="*/ 1530921 w 3843750"/>
              <a:gd name="connsiteY15" fmla="*/ 5433885 h 5956080"/>
              <a:gd name="connsiteX16" fmla="*/ 1614721 w 3843750"/>
              <a:gd name="connsiteY16" fmla="*/ 5319957 h 5956080"/>
              <a:gd name="connsiteX17" fmla="*/ 1800676 w 3843750"/>
              <a:gd name="connsiteY17" fmla="*/ 4608691 h 5956080"/>
              <a:gd name="connsiteX18" fmla="*/ 1918759 w 3843750"/>
              <a:gd name="connsiteY18" fmla="*/ 4486799 h 5956080"/>
              <a:gd name="connsiteX19" fmla="*/ 2009139 w 3843750"/>
              <a:gd name="connsiteY19" fmla="*/ 4715000 h 5956080"/>
              <a:gd name="connsiteX20" fmla="*/ 2135532 w 3843750"/>
              <a:gd name="connsiteY20" fmla="*/ 5321689 h 5956080"/>
              <a:gd name="connsiteX21" fmla="*/ 2209291 w 3843750"/>
              <a:gd name="connsiteY21" fmla="*/ 5028733 h 5956080"/>
              <a:gd name="connsiteX22" fmla="*/ 2501208 w 3843750"/>
              <a:gd name="connsiteY22" fmla="*/ 4457711 h 5956080"/>
              <a:gd name="connsiteX23" fmla="*/ 2695127 w 3843750"/>
              <a:gd name="connsiteY23" fmla="*/ 4973674 h 5956080"/>
              <a:gd name="connsiteX24" fmla="*/ 2825329 w 3843750"/>
              <a:gd name="connsiteY24" fmla="*/ 4563328 h 5956080"/>
              <a:gd name="connsiteX25" fmla="*/ 2904628 w 3843750"/>
              <a:gd name="connsiteY25" fmla="*/ 4466368 h 5956080"/>
              <a:gd name="connsiteX26" fmla="*/ 2922635 w 3843750"/>
              <a:gd name="connsiteY26" fmla="*/ 4519696 h 5956080"/>
              <a:gd name="connsiteX27" fmla="*/ 3089544 w 3843750"/>
              <a:gd name="connsiteY27" fmla="*/ 3606545 h 5956080"/>
              <a:gd name="connsiteX28" fmla="*/ 3150490 w 3843750"/>
              <a:gd name="connsiteY28" fmla="*/ 3989882 h 5956080"/>
              <a:gd name="connsiteX29" fmla="*/ 3755448 w 3843750"/>
              <a:gd name="connsiteY29" fmla="*/ 1538193 h 5956080"/>
              <a:gd name="connsiteX30" fmla="*/ 3850330 w 3843750"/>
              <a:gd name="connsiteY30" fmla="*/ 0 h 5956080"/>
              <a:gd name="connsiteX31" fmla="*/ 0 w 3843750"/>
              <a:gd name="connsiteY31" fmla="*/ 0 h 5956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3843750" h="5956080">
                <a:moveTo>
                  <a:pt x="0" y="346"/>
                </a:moveTo>
                <a:cubicBezTo>
                  <a:pt x="12120" y="1234155"/>
                  <a:pt x="72720" y="2447534"/>
                  <a:pt x="72373" y="2447534"/>
                </a:cubicBezTo>
                <a:cubicBezTo>
                  <a:pt x="72720" y="2449265"/>
                  <a:pt x="114274" y="3641520"/>
                  <a:pt x="145093" y="3878724"/>
                </a:cubicBezTo>
                <a:cubicBezTo>
                  <a:pt x="176258" y="4119392"/>
                  <a:pt x="210194" y="3969797"/>
                  <a:pt x="237897" y="4208041"/>
                </a:cubicBezTo>
                <a:cubicBezTo>
                  <a:pt x="250017" y="4367677"/>
                  <a:pt x="237204" y="4527661"/>
                  <a:pt x="281875" y="4677601"/>
                </a:cubicBezTo>
                <a:cubicBezTo>
                  <a:pt x="278758" y="4908226"/>
                  <a:pt x="338319" y="5059552"/>
                  <a:pt x="360135" y="5287407"/>
                </a:cubicBezTo>
                <a:cubicBezTo>
                  <a:pt x="370177" y="5468860"/>
                  <a:pt x="348015" y="5649274"/>
                  <a:pt x="414155" y="5817914"/>
                </a:cubicBezTo>
                <a:cubicBezTo>
                  <a:pt x="467137" y="5947770"/>
                  <a:pt x="534662" y="6049578"/>
                  <a:pt x="681487" y="5914873"/>
                </a:cubicBezTo>
                <a:cubicBezTo>
                  <a:pt x="680448" y="5747964"/>
                  <a:pt x="925963" y="5772897"/>
                  <a:pt x="892373" y="5605295"/>
                </a:cubicBezTo>
                <a:cubicBezTo>
                  <a:pt x="1003184" y="5641309"/>
                  <a:pt x="945009" y="5759046"/>
                  <a:pt x="1027770" y="5804063"/>
                </a:cubicBezTo>
                <a:cubicBezTo>
                  <a:pt x="1099105" y="5719915"/>
                  <a:pt x="1051664" y="5551968"/>
                  <a:pt x="1200566" y="5527036"/>
                </a:cubicBezTo>
                <a:cubicBezTo>
                  <a:pt x="1352931" y="5564088"/>
                  <a:pt x="1336655" y="5453970"/>
                  <a:pt x="1348083" y="5363590"/>
                </a:cubicBezTo>
                <a:cubicBezTo>
                  <a:pt x="1370938" y="5149586"/>
                  <a:pt x="1389291" y="5009687"/>
                  <a:pt x="1425997" y="4800532"/>
                </a:cubicBezTo>
                <a:cubicBezTo>
                  <a:pt x="1436385" y="4748243"/>
                  <a:pt x="1415608" y="4628775"/>
                  <a:pt x="1517416" y="4640549"/>
                </a:cubicBezTo>
                <a:cubicBezTo>
                  <a:pt x="1596022" y="4651976"/>
                  <a:pt x="1566242" y="4746512"/>
                  <a:pt x="1569705" y="4803995"/>
                </a:cubicBezTo>
                <a:cubicBezTo>
                  <a:pt x="1600177" y="5128809"/>
                  <a:pt x="1532998" y="5109763"/>
                  <a:pt x="1530921" y="5433885"/>
                </a:cubicBezTo>
                <a:cubicBezTo>
                  <a:pt x="1530574" y="5446697"/>
                  <a:pt x="1580786" y="5458125"/>
                  <a:pt x="1614721" y="5319957"/>
                </a:cubicBezTo>
                <a:cubicBezTo>
                  <a:pt x="1681208" y="5047432"/>
                  <a:pt x="1760507" y="4832736"/>
                  <a:pt x="1800676" y="4608691"/>
                </a:cubicBezTo>
                <a:cubicBezTo>
                  <a:pt x="1848463" y="4656824"/>
                  <a:pt x="1889671" y="4439704"/>
                  <a:pt x="1918759" y="4486799"/>
                </a:cubicBezTo>
                <a:cubicBezTo>
                  <a:pt x="1932264" y="4566098"/>
                  <a:pt x="1956503" y="4642626"/>
                  <a:pt x="2009139" y="4715000"/>
                </a:cubicBezTo>
                <a:cubicBezTo>
                  <a:pt x="2054502" y="4933851"/>
                  <a:pt x="2004983" y="5137812"/>
                  <a:pt x="2135532" y="5321689"/>
                </a:cubicBezTo>
                <a:cubicBezTo>
                  <a:pt x="2135532" y="5321689"/>
                  <a:pt x="2137610" y="5265245"/>
                  <a:pt x="2209291" y="5028733"/>
                </a:cubicBezTo>
                <a:cubicBezTo>
                  <a:pt x="2267120" y="4838277"/>
                  <a:pt x="2341225" y="4936622"/>
                  <a:pt x="2501208" y="4457711"/>
                </a:cubicBezTo>
                <a:cubicBezTo>
                  <a:pt x="2545186" y="4641934"/>
                  <a:pt x="2446495" y="4877753"/>
                  <a:pt x="2695127" y="4973674"/>
                </a:cubicBezTo>
                <a:cubicBezTo>
                  <a:pt x="2743260" y="4833775"/>
                  <a:pt x="2706208" y="4662365"/>
                  <a:pt x="2825329" y="4563328"/>
                </a:cubicBezTo>
                <a:cubicBezTo>
                  <a:pt x="2859958" y="4534586"/>
                  <a:pt x="2884890" y="4501689"/>
                  <a:pt x="2904628" y="4466368"/>
                </a:cubicBezTo>
                <a:cubicBezTo>
                  <a:pt x="2910515" y="4484375"/>
                  <a:pt x="2916749" y="4503074"/>
                  <a:pt x="2922635" y="4519696"/>
                </a:cubicBezTo>
                <a:cubicBezTo>
                  <a:pt x="2946529" y="4491647"/>
                  <a:pt x="3082618" y="3784882"/>
                  <a:pt x="3089544" y="3606545"/>
                </a:cubicBezTo>
                <a:cubicBezTo>
                  <a:pt x="3124172" y="3733285"/>
                  <a:pt x="3150490" y="3989882"/>
                  <a:pt x="3150490" y="3989882"/>
                </a:cubicBezTo>
                <a:cubicBezTo>
                  <a:pt x="3150490" y="3989882"/>
                  <a:pt x="3300085" y="3936900"/>
                  <a:pt x="3755448" y="1538193"/>
                </a:cubicBezTo>
                <a:cubicBezTo>
                  <a:pt x="3791461" y="1348775"/>
                  <a:pt x="3824704" y="697762"/>
                  <a:pt x="3850330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AD5705-B027-4C44-B38A-60296E29E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078991"/>
            <a:ext cx="5266944" cy="3136392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8BBAC4-9088-44CF-BA2D-B8DD24FB5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279392"/>
            <a:ext cx="5266944" cy="1500187"/>
          </a:xfrm>
        </p:spPr>
        <p:txBody>
          <a:bodyPr/>
          <a:lstStyle>
            <a:lvl1pPr marL="0" indent="0">
              <a:buNone/>
              <a:defRPr sz="24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93FB3F-D2A6-4919-B57B-C08861D46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3/17/2020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049E0-6BE5-43FA-A4D4-ACAFC871A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8C28D-1479-4F15-B906-0AEBBCCA8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5604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FD51F360-8860-4FB5-A0A5-773473DD8B39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A77EC9-372A-4ECA-9088-780532AF0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C882CE-1B27-414A-9B06-AA5D2DB683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397E60-5D92-4530-96D1-FC09AF3C27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9088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4240FE-0C6A-47E9-9B0A-7B3C60877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3/17/2020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71AE1B-BB18-4C7E-AA77-3A4D401A5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FA7B1D-FEDD-4E29-A352-29E5F498B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63488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 descr="Tag=AccentColor&#10;Flavor=Light&#10;Target=Fill">
            <a:extLst>
              <a:ext uri="{FF2B5EF4-FFF2-40B4-BE49-F238E27FC236}">
                <a16:creationId xmlns:a16="http://schemas.microsoft.com/office/drawing/2014/main" id="{527D753D-3426-457C-9082-B92894509EC0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4D2B94-0682-4185-BCE3-89AF214A4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65C47E-B85E-4B3E-A669-DEEC7F5DF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24517F-FE8C-49AD-9A52-0F43010526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0C73EC-7117-4DC2-9075-14102F2E28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190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D9A323-865B-4177-8F98-9BA304E022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190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A4E5D6-7075-4584-BD43-D966F0B58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3/17/2020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38B83D-8A05-4F3C-A409-1602C9630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D250E7-8A73-449C-A140-A2A2582D7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200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raphic 1" descr="Tag=AccentColor&#10;Flavor=Light&#10;Target=Fill">
            <a:extLst>
              <a:ext uri="{FF2B5EF4-FFF2-40B4-BE49-F238E27FC236}">
                <a16:creationId xmlns:a16="http://schemas.microsoft.com/office/drawing/2014/main" id="{AAFBE1F6-FC6D-4C3D-9AC3-97028E6F18C7}"/>
              </a:ext>
            </a:extLst>
          </p:cNvPr>
          <p:cNvSpPr/>
          <p:nvPr/>
        </p:nvSpPr>
        <p:spPr>
          <a:xfrm rot="10800000" flipV="1">
            <a:off x="1969639" y="181596"/>
            <a:ext cx="8252722" cy="6022258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2825A4-268B-4301-8432-F9E9B2661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3784" y="1572768"/>
            <a:ext cx="6501384" cy="4096512"/>
          </a:xfrm>
        </p:spPr>
        <p:txBody>
          <a:bodyPr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33410F-8A90-47F6-BD39-4AC0E4358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3/17/2020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D819A9-F8DE-4E5C-AFC3-E0105ACD8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E25320-A12F-4F3E-8EC9-11292FF36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34508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3/17/2020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50376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 descr="Mask ID=&#10;Mask position=bottom, center&#10;Mask family= brushstroke, landscape, wide">
            <a:extLst>
              <a:ext uri="{FF2B5EF4-FFF2-40B4-BE49-F238E27FC236}">
                <a16:creationId xmlns:a16="http://schemas.microsoft.com/office/drawing/2014/main" id="{736BF44D-E8DD-45FA-931D-CBCC67D57944}"/>
              </a:ext>
            </a:extLst>
          </p:cNvPr>
          <p:cNvSpPr/>
          <p:nvPr/>
        </p:nvSpPr>
        <p:spPr>
          <a:xfrm>
            <a:off x="1768100" y="-1"/>
            <a:ext cx="10423900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3/17/2020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2621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76C5A8FA-6B61-4934-AF55-C595090CA5DC}"/>
              </a:ext>
            </a:extLst>
          </p:cNvPr>
          <p:cNvSpPr/>
          <p:nvPr/>
        </p:nvSpPr>
        <p:spPr>
          <a:xfrm>
            <a:off x="4726728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6AD042-DE90-4088-8A07-B9A64C2CE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40080"/>
            <a:ext cx="3886200" cy="29535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2FFC98-62A0-445A-BEDA-785BE925A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9168" y="640080"/>
            <a:ext cx="4489704" cy="5596128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7827-8489-4EE4-88EE-16685FE6DE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776472"/>
            <a:ext cx="3886200" cy="246888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33534F-EA91-4A50-B0F6-10D689E45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3/17/2020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20F3F7-8B4B-4015-AA9C-109D05B2F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B6EE2-78A1-4D01-87BE-A1487FBD2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71767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raphic 1" descr="Tag=AccentColor&#10;Flavor=Light&#10;Target=Fill">
            <a:extLst>
              <a:ext uri="{FF2B5EF4-FFF2-40B4-BE49-F238E27FC236}">
                <a16:creationId xmlns:a16="http://schemas.microsoft.com/office/drawing/2014/main" id="{0EE21C0F-70D8-4F3C-9392-07559C90EE6E}"/>
              </a:ext>
            </a:extLst>
          </p:cNvPr>
          <p:cNvSpPr/>
          <p:nvPr/>
        </p:nvSpPr>
        <p:spPr>
          <a:xfrm rot="10800000" flipH="1" flipV="1">
            <a:off x="684965" y="1332237"/>
            <a:ext cx="5263732" cy="3841102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B1DFE-8154-440D-93CF-FEF7860E8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032" y="2523744"/>
            <a:ext cx="3831336" cy="1453896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D9D1F5-05CC-48F3-A314-315EF17030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711696" y="640079"/>
            <a:ext cx="4837176" cy="556869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1807DE-1178-4BBB-89D8-9046239C2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55064" y="4087368"/>
            <a:ext cx="3319272" cy="649224"/>
          </a:xfrm>
        </p:spPr>
        <p:txBody>
          <a:bodyPr>
            <a:noAutofit/>
          </a:bodyPr>
          <a:lstStyle>
            <a:lvl1pPr marL="0" indent="0" algn="ctr">
              <a:buNone/>
              <a:defRPr sz="2000" cap="all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48EA59-A1BC-48B7-9495-6D5C6035B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3/17/2020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F85A72-B50F-440E-AAD3-53C099F6D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C2D00B-4207-4720-8C68-605CAFDD5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8007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C888B-58B8-4428-8B1D-4E26FC5DD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14F67B-D516-42FA-A2CA-2DCD37CFE8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2BA5FF-4919-4FF8-9C04-06CE156B7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3/17/2020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EDA970-128E-4150-8E5A-A1B056E83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C6CD1-EE5E-42EF-B76D-BB803BA6A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6890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50C2A1B-34CA-4877-9435-D77DF32575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55E5E-4A81-44CC-8D99-F56E625D46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CEECF-A221-4ECC-AD9C-E197D516D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3/17/2020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8F41AE-0DDE-49ED-9F0C-E0E16F599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B47FB7-77F0-4C43-B81E-D04B31C95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958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615C6B-1C98-4B1C-AB4B-1E1898E593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8DFF97-B7FD-47F9-BC7F-DD4B4C5EA2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831D22-079E-43E3-86A4-BA12DB888C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4E684-10F4-4CC3-A0B9-F03AA7BE37CF}" type="datetimeFigureOut">
              <a:rPr lang="en-US" smtClean="0"/>
              <a:t>3/17/2020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4C30A2-140B-4A5D-BEEC-C1314AF1F3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71BA8F-7826-496D-91F8-B3ECDF34DA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985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0" r:id="rId3"/>
    <p:sldLayoutId id="2147483669" r:id="rId4"/>
    <p:sldLayoutId id="2147483668" r:id="rId5"/>
    <p:sldLayoutId id="2147483667" r:id="rId6"/>
    <p:sldLayoutId id="2147483666" r:id="rId7"/>
    <p:sldLayoutId id="2147483665" r:id="rId8"/>
    <p:sldLayoutId id="2147483664" r:id="rId9"/>
    <p:sldLayoutId id="2147483663" r:id="rId10"/>
    <p:sldLayoutId id="2147483661" r:id="rId11"/>
    <p:sldLayoutId id="214748366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i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3">
            <a:extLst>
              <a:ext uri="{FF2B5EF4-FFF2-40B4-BE49-F238E27FC236}">
                <a16:creationId xmlns:a16="http://schemas.microsoft.com/office/drawing/2014/main" id="{4444CC7E-61BC-46C2-BFFD-47CC85D2086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0666" b="-1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26" name="Rectangle 21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0"/>
                </a:schemeClr>
              </a:gs>
              <a:gs pos="50000">
                <a:schemeClr val="tx1">
                  <a:alpha val="35000"/>
                </a:schemeClr>
              </a:gs>
              <a:gs pos="100000">
                <a:schemeClr val="tx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E5CE19-310E-467A-BDF0-FDE5FF5084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3466" y="643467"/>
            <a:ext cx="10905059" cy="333035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en-GB" sz="3600" dirty="0">
                <a:solidFill>
                  <a:schemeClr val="bg1"/>
                </a:solidFill>
                <a:latin typeface="+mn-lt"/>
              </a:rPr>
              <a:t>Endings in Counselling and Psychotherapy </a:t>
            </a:r>
          </a:p>
        </p:txBody>
      </p:sp>
      <p:cxnSp>
        <p:nvCxnSpPr>
          <p:cNvPr id="27" name="Straight Connector 23">
            <a:extLst>
              <a:ext uri="{FF2B5EF4-FFF2-40B4-BE49-F238E27FC236}">
                <a16:creationId xmlns:a16="http://schemas.microsoft.com/office/drawing/2014/main" id="{34E5597F-CE67-4085-9548-E6A8036DA3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393881" y="4035362"/>
            <a:ext cx="5404237" cy="0"/>
          </a:xfrm>
          <a:prstGeom prst="line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98018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13B7BB51-92B8-4089-8DAB-1202A4D1C6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315111"/>
            <a:ext cx="3021543" cy="1435442"/>
          </a:xfrm>
          <a:custGeom>
            <a:avLst/>
            <a:gdLst/>
            <a:ahLst/>
            <a:cxnLst/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F541DB91-0B10-46D9-B34B-7BFF96026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9CF7FE1C-8BC5-4B0C-A2BC-93AB72C90F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68100" y="-1"/>
            <a:ext cx="10423900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rgbClr val="B1A141">
              <a:alpha val="20000"/>
            </a:srgb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F0A9574-D87B-4062-8EAA-F1F8FB5D626C}"/>
              </a:ext>
            </a:extLst>
          </p:cNvPr>
          <p:cNvSpPr txBox="1"/>
          <p:nvPr/>
        </p:nvSpPr>
        <p:spPr>
          <a:xfrm>
            <a:off x="5526156" y="365125"/>
            <a:ext cx="5827643" cy="143343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i="1" u="sng">
                <a:latin typeface="+mj-lt"/>
                <a:ea typeface="+mj-ea"/>
                <a:cs typeface="+mj-cs"/>
              </a:rPr>
              <a:t>Contents</a:t>
            </a:r>
            <a:r>
              <a:rPr lang="en-US" sz="4000" i="1">
                <a:latin typeface="+mj-lt"/>
                <a:ea typeface="+mj-ea"/>
                <a:cs typeface="+mj-cs"/>
              </a:rPr>
              <a:t> </a:t>
            </a:r>
          </a:p>
        </p:txBody>
      </p:sp>
      <p:pic>
        <p:nvPicPr>
          <p:cNvPr id="9" name="Graphic 8" descr="User Network">
            <a:extLst>
              <a:ext uri="{FF2B5EF4-FFF2-40B4-BE49-F238E27FC236}">
                <a16:creationId xmlns:a16="http://schemas.microsoft.com/office/drawing/2014/main" id="{895564F1-34D9-4FD8-9D38-C8D4B78C61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73717" y="2782956"/>
            <a:ext cx="3449030" cy="344903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8F1B2D3-DF1E-4F60-8481-448618ABFAB6}"/>
              </a:ext>
            </a:extLst>
          </p:cNvPr>
          <p:cNvSpPr txBox="1"/>
          <p:nvPr/>
        </p:nvSpPr>
        <p:spPr>
          <a:xfrm>
            <a:off x="4653280" y="2367280"/>
            <a:ext cx="7535672" cy="380968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47500" lnSpcReduction="20000"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000" dirty="0"/>
              <a:t>Why are endings in therapeutic work important?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30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000" dirty="0"/>
              <a:t>Some contemporary research on endings: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30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000" dirty="0"/>
              <a:t>From the client’s perspective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30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000" dirty="0"/>
              <a:t>From the perspective of the counsellor as a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000" dirty="0"/>
              <a:t>Supervisee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30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000" dirty="0"/>
              <a:t>Exercise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30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000" dirty="0"/>
              <a:t>References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5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15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5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5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5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5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587490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13B7BB51-92B8-4089-8DAB-1202A4D1C6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315111"/>
            <a:ext cx="3021543" cy="1435442"/>
          </a:xfrm>
          <a:custGeom>
            <a:avLst/>
            <a:gdLst/>
            <a:ahLst/>
            <a:cxnLst/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8DED6BC-9A3E-48D4-AD7C-A56D63F547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6B6E033A-DB2E-49B8-B600-B38E0C280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5070" y="1780058"/>
            <a:ext cx="3781618" cy="2899147"/>
          </a:xfrm>
          <a:custGeom>
            <a:avLst/>
            <a:gdLst>
              <a:gd name="connsiteX0" fmla="*/ 5462602 w 5470628"/>
              <a:gd name="connsiteY0" fmla="*/ 1413608 h 3193741"/>
              <a:gd name="connsiteX1" fmla="*/ 5465724 w 5470628"/>
              <a:gd name="connsiteY1" fmla="*/ 1421881 h 3193741"/>
              <a:gd name="connsiteX2" fmla="*/ 5465025 w 5470628"/>
              <a:gd name="connsiteY2" fmla="*/ 1466556 h 3193741"/>
              <a:gd name="connsiteX3" fmla="*/ 5463208 w 5470628"/>
              <a:gd name="connsiteY3" fmla="*/ 1466226 h 3193741"/>
              <a:gd name="connsiteX4" fmla="*/ 5463242 w 5470628"/>
              <a:gd name="connsiteY4" fmla="*/ 1451866 h 3193741"/>
              <a:gd name="connsiteX5" fmla="*/ 5462894 w 5470628"/>
              <a:gd name="connsiteY5" fmla="*/ 1423194 h 3193741"/>
              <a:gd name="connsiteX6" fmla="*/ 5461417 w 5470628"/>
              <a:gd name="connsiteY6" fmla="*/ 1391849 h 3193741"/>
              <a:gd name="connsiteX7" fmla="*/ 5462246 w 5470628"/>
              <a:gd name="connsiteY7" fmla="*/ 1401944 h 3193741"/>
              <a:gd name="connsiteX8" fmla="*/ 5462602 w 5470628"/>
              <a:gd name="connsiteY8" fmla="*/ 1413608 h 3193741"/>
              <a:gd name="connsiteX9" fmla="*/ 5459078 w 5470628"/>
              <a:gd name="connsiteY9" fmla="*/ 1404268 h 3193741"/>
              <a:gd name="connsiteX10" fmla="*/ 5460137 w 5470628"/>
              <a:gd name="connsiteY10" fmla="*/ 1393780 h 3193741"/>
              <a:gd name="connsiteX11" fmla="*/ 5461417 w 5470628"/>
              <a:gd name="connsiteY11" fmla="*/ 1391849 h 3193741"/>
              <a:gd name="connsiteX12" fmla="*/ 614271 w 5470628"/>
              <a:gd name="connsiteY12" fmla="*/ 1052206 h 3193741"/>
              <a:gd name="connsiteX13" fmla="*/ 611497 w 5470628"/>
              <a:gd name="connsiteY13" fmla="*/ 1055389 h 3193741"/>
              <a:gd name="connsiteX14" fmla="*/ 630277 w 5470628"/>
              <a:gd name="connsiteY14" fmla="*/ 1065215 h 3193741"/>
              <a:gd name="connsiteX15" fmla="*/ 651856 w 5470628"/>
              <a:gd name="connsiteY15" fmla="*/ 1067584 h 3193741"/>
              <a:gd name="connsiteX16" fmla="*/ 614271 w 5470628"/>
              <a:gd name="connsiteY16" fmla="*/ 1052206 h 3193741"/>
              <a:gd name="connsiteX17" fmla="*/ 810628 w 5470628"/>
              <a:gd name="connsiteY17" fmla="*/ 695550 h 3193741"/>
              <a:gd name="connsiteX18" fmla="*/ 1033084 w 5470628"/>
              <a:gd name="connsiteY18" fmla="*/ 791270 h 3193741"/>
              <a:gd name="connsiteX19" fmla="*/ 1036153 w 5470628"/>
              <a:gd name="connsiteY19" fmla="*/ 788050 h 3193741"/>
              <a:gd name="connsiteX20" fmla="*/ 810628 w 5470628"/>
              <a:gd name="connsiteY20" fmla="*/ 695550 h 3193741"/>
              <a:gd name="connsiteX21" fmla="*/ 4850908 w 5470628"/>
              <a:gd name="connsiteY21" fmla="*/ 727 h 3193741"/>
              <a:gd name="connsiteX22" fmla="*/ 4858584 w 5470628"/>
              <a:gd name="connsiteY22" fmla="*/ 13795 h 3193741"/>
              <a:gd name="connsiteX23" fmla="*/ 4843408 w 5470628"/>
              <a:gd name="connsiteY23" fmla="*/ 37224 h 3193741"/>
              <a:gd name="connsiteX24" fmla="*/ 4871062 w 5470628"/>
              <a:gd name="connsiteY24" fmla="*/ 78954 h 3193741"/>
              <a:gd name="connsiteX25" fmla="*/ 4989038 w 5470628"/>
              <a:gd name="connsiteY25" fmla="*/ 66799 h 3193741"/>
              <a:gd name="connsiteX26" fmla="*/ 5002636 w 5470628"/>
              <a:gd name="connsiteY26" fmla="*/ 79388 h 3193741"/>
              <a:gd name="connsiteX27" fmla="*/ 5008332 w 5470628"/>
              <a:gd name="connsiteY27" fmla="*/ 140859 h 3193741"/>
              <a:gd name="connsiteX28" fmla="*/ 5014326 w 5470628"/>
              <a:gd name="connsiteY28" fmla="*/ 155555 h 3193741"/>
              <a:gd name="connsiteX29" fmla="*/ 5030704 w 5470628"/>
              <a:gd name="connsiteY29" fmla="*/ 221190 h 3193741"/>
              <a:gd name="connsiteX30" fmla="*/ 5097262 w 5470628"/>
              <a:gd name="connsiteY30" fmla="*/ 317759 h 3193741"/>
              <a:gd name="connsiteX31" fmla="*/ 5165084 w 5470628"/>
              <a:gd name="connsiteY31" fmla="*/ 373367 h 3193741"/>
              <a:gd name="connsiteX32" fmla="*/ 5174137 w 5470628"/>
              <a:gd name="connsiteY32" fmla="*/ 389353 h 3193741"/>
              <a:gd name="connsiteX33" fmla="*/ 5192507 w 5470628"/>
              <a:gd name="connsiteY33" fmla="*/ 453561 h 3193741"/>
              <a:gd name="connsiteX34" fmla="*/ 5187160 w 5470628"/>
              <a:gd name="connsiteY34" fmla="*/ 467732 h 3193741"/>
              <a:gd name="connsiteX35" fmla="*/ 5160106 w 5470628"/>
              <a:gd name="connsiteY35" fmla="*/ 486904 h 3193741"/>
              <a:gd name="connsiteX36" fmla="*/ 5138948 w 5470628"/>
              <a:gd name="connsiteY36" fmla="*/ 528614 h 3193741"/>
              <a:gd name="connsiteX37" fmla="*/ 5097016 w 5470628"/>
              <a:gd name="connsiteY37" fmla="*/ 589923 h 3193741"/>
              <a:gd name="connsiteX38" fmla="*/ 5075869 w 5470628"/>
              <a:gd name="connsiteY38" fmla="*/ 608381 h 3193741"/>
              <a:gd name="connsiteX39" fmla="*/ 5093172 w 5470628"/>
              <a:gd name="connsiteY39" fmla="*/ 618385 h 3193741"/>
              <a:gd name="connsiteX40" fmla="*/ 5153518 w 5470628"/>
              <a:gd name="connsiteY40" fmla="*/ 687474 h 3193741"/>
              <a:gd name="connsiteX41" fmla="*/ 5074984 w 5470628"/>
              <a:gd name="connsiteY41" fmla="*/ 776941 h 3193741"/>
              <a:gd name="connsiteX42" fmla="*/ 5033348 w 5470628"/>
              <a:gd name="connsiteY42" fmla="*/ 805473 h 3193741"/>
              <a:gd name="connsiteX43" fmla="*/ 5116847 w 5470628"/>
              <a:gd name="connsiteY43" fmla="*/ 803426 h 3193741"/>
              <a:gd name="connsiteX44" fmla="*/ 5147902 w 5470628"/>
              <a:gd name="connsiteY44" fmla="*/ 833118 h 3193741"/>
              <a:gd name="connsiteX45" fmla="*/ 5161665 w 5470628"/>
              <a:gd name="connsiteY45" fmla="*/ 848297 h 3193741"/>
              <a:gd name="connsiteX46" fmla="*/ 5246520 w 5470628"/>
              <a:gd name="connsiteY46" fmla="*/ 942412 h 3193741"/>
              <a:gd name="connsiteX47" fmla="*/ 5235368 w 5470628"/>
              <a:gd name="connsiteY47" fmla="*/ 972946 h 3193741"/>
              <a:gd name="connsiteX48" fmla="*/ 5113739 w 5470628"/>
              <a:gd name="connsiteY48" fmla="*/ 1128845 h 3193741"/>
              <a:gd name="connsiteX49" fmla="*/ 5255034 w 5470628"/>
              <a:gd name="connsiteY49" fmla="*/ 1151117 h 3193741"/>
              <a:gd name="connsiteX50" fmla="*/ 5267513 w 5470628"/>
              <a:gd name="connsiteY50" fmla="*/ 1216275 h 3193741"/>
              <a:gd name="connsiteX51" fmla="*/ 5343113 w 5470628"/>
              <a:gd name="connsiteY51" fmla="*/ 1281854 h 3193741"/>
              <a:gd name="connsiteX52" fmla="*/ 5452014 w 5470628"/>
              <a:gd name="connsiteY52" fmla="*/ 1385543 h 3193741"/>
              <a:gd name="connsiteX53" fmla="*/ 5459078 w 5470628"/>
              <a:gd name="connsiteY53" fmla="*/ 1404268 h 3193741"/>
              <a:gd name="connsiteX54" fmla="*/ 5458838 w 5470628"/>
              <a:gd name="connsiteY54" fmla="*/ 1406644 h 3193741"/>
              <a:gd name="connsiteX55" fmla="*/ 5455752 w 5470628"/>
              <a:gd name="connsiteY55" fmla="*/ 1450751 h 3193741"/>
              <a:gd name="connsiteX56" fmla="*/ 5454594 w 5470628"/>
              <a:gd name="connsiteY56" fmla="*/ 1464662 h 3193741"/>
              <a:gd name="connsiteX57" fmla="*/ 5447215 w 5470628"/>
              <a:gd name="connsiteY57" fmla="*/ 1463321 h 3193741"/>
              <a:gd name="connsiteX58" fmla="*/ 5433934 w 5470628"/>
              <a:gd name="connsiteY58" fmla="*/ 1458428 h 3193741"/>
              <a:gd name="connsiteX59" fmla="*/ 5424276 w 5470628"/>
              <a:gd name="connsiteY59" fmla="*/ 1477014 h 3193741"/>
              <a:gd name="connsiteX60" fmla="*/ 5444628 w 5470628"/>
              <a:gd name="connsiteY60" fmla="*/ 1511562 h 3193741"/>
              <a:gd name="connsiteX61" fmla="*/ 5453752 w 5470628"/>
              <a:gd name="connsiteY61" fmla="*/ 1474786 h 3193741"/>
              <a:gd name="connsiteX62" fmla="*/ 5454594 w 5470628"/>
              <a:gd name="connsiteY62" fmla="*/ 1464662 h 3193741"/>
              <a:gd name="connsiteX63" fmla="*/ 5463208 w 5470628"/>
              <a:gd name="connsiteY63" fmla="*/ 1466226 h 3193741"/>
              <a:gd name="connsiteX64" fmla="*/ 5463164 w 5470628"/>
              <a:gd name="connsiteY64" fmla="*/ 1484226 h 3193741"/>
              <a:gd name="connsiteX65" fmla="*/ 5456160 w 5470628"/>
              <a:gd name="connsiteY65" fmla="*/ 1575885 h 3193741"/>
              <a:gd name="connsiteX66" fmla="*/ 5345636 w 5470628"/>
              <a:gd name="connsiteY66" fmla="*/ 1714543 h 3193741"/>
              <a:gd name="connsiteX67" fmla="*/ 5251319 w 5470628"/>
              <a:gd name="connsiteY67" fmla="*/ 1775792 h 3193741"/>
              <a:gd name="connsiteX68" fmla="*/ 5043512 w 5470628"/>
              <a:gd name="connsiteY68" fmla="*/ 2027305 h 3193741"/>
              <a:gd name="connsiteX69" fmla="*/ 4978144 w 5470628"/>
              <a:gd name="connsiteY69" fmla="*/ 2108535 h 3193741"/>
              <a:gd name="connsiteX70" fmla="*/ 5031476 w 5470628"/>
              <a:gd name="connsiteY70" fmla="*/ 2128173 h 3193741"/>
              <a:gd name="connsiteX71" fmla="*/ 4937389 w 5470628"/>
              <a:gd name="connsiteY71" fmla="*/ 2216441 h 3193741"/>
              <a:gd name="connsiteX72" fmla="*/ 4826122 w 5470628"/>
              <a:gd name="connsiteY72" fmla="*/ 2315331 h 3193741"/>
              <a:gd name="connsiteX73" fmla="*/ 2544647 w 5470628"/>
              <a:gd name="connsiteY73" fmla="*/ 3190975 h 3193741"/>
              <a:gd name="connsiteX74" fmla="*/ 1328257 w 5470628"/>
              <a:gd name="connsiteY74" fmla="*/ 3153006 h 3193741"/>
              <a:gd name="connsiteX75" fmla="*/ 977943 w 5470628"/>
              <a:gd name="connsiteY75" fmla="*/ 3082502 h 3193741"/>
              <a:gd name="connsiteX76" fmla="*/ 854473 w 5470628"/>
              <a:gd name="connsiteY76" fmla="*/ 2994250 h 3193741"/>
              <a:gd name="connsiteX77" fmla="*/ 811593 w 5470628"/>
              <a:gd name="connsiteY77" fmla="*/ 2970498 h 3193741"/>
              <a:gd name="connsiteX78" fmla="*/ 707024 w 5470628"/>
              <a:gd name="connsiteY78" fmla="*/ 2945439 h 3193741"/>
              <a:gd name="connsiteX79" fmla="*/ 523487 w 5470628"/>
              <a:gd name="connsiteY79" fmla="*/ 2886053 h 3193741"/>
              <a:gd name="connsiteX80" fmla="*/ 587884 w 5470628"/>
              <a:gd name="connsiteY80" fmla="*/ 2859746 h 3193741"/>
              <a:gd name="connsiteX81" fmla="*/ 779426 w 5470628"/>
              <a:gd name="connsiteY81" fmla="*/ 2885897 h 3193741"/>
              <a:gd name="connsiteX82" fmla="*/ 917288 w 5470628"/>
              <a:gd name="connsiteY82" fmla="*/ 2882248 h 3193741"/>
              <a:gd name="connsiteX83" fmla="*/ 718684 w 5470628"/>
              <a:gd name="connsiteY83" fmla="*/ 2819941 h 3193741"/>
              <a:gd name="connsiteX84" fmla="*/ 524650 w 5470628"/>
              <a:gd name="connsiteY84" fmla="*/ 2731220 h 3193741"/>
              <a:gd name="connsiteX85" fmla="*/ 670138 w 5470628"/>
              <a:gd name="connsiteY85" fmla="*/ 2735189 h 3193741"/>
              <a:gd name="connsiteX86" fmla="*/ 675382 w 5470628"/>
              <a:gd name="connsiteY86" fmla="*/ 2719369 h 3193741"/>
              <a:gd name="connsiteX87" fmla="*/ 542021 w 5470628"/>
              <a:gd name="connsiteY87" fmla="*/ 2601946 h 3193741"/>
              <a:gd name="connsiteX88" fmla="*/ 476895 w 5470628"/>
              <a:gd name="connsiteY88" fmla="*/ 2555976 h 3193741"/>
              <a:gd name="connsiteX89" fmla="*/ 188751 w 5470628"/>
              <a:gd name="connsiteY89" fmla="*/ 2428830 h 3193741"/>
              <a:gd name="connsiteX90" fmla="*/ 456762 w 5470628"/>
              <a:gd name="connsiteY90" fmla="*/ 2468731 h 3193741"/>
              <a:gd name="connsiteX91" fmla="*/ 174514 w 5470628"/>
              <a:gd name="connsiteY91" fmla="*/ 2345378 h 3193741"/>
              <a:gd name="connsiteX92" fmla="*/ 38827 w 5470628"/>
              <a:gd name="connsiteY92" fmla="*/ 2303685 h 3193741"/>
              <a:gd name="connsiteX93" fmla="*/ 3281 w 5470628"/>
              <a:gd name="connsiteY93" fmla="*/ 2273587 h 3193741"/>
              <a:gd name="connsiteX94" fmla="*/ 61590 w 5470628"/>
              <a:gd name="connsiteY94" fmla="*/ 2259170 h 3193741"/>
              <a:gd name="connsiteX95" fmla="*/ 242291 w 5470628"/>
              <a:gd name="connsiteY95" fmla="*/ 2250569 h 3193741"/>
              <a:gd name="connsiteX96" fmla="*/ 13205 w 5470628"/>
              <a:gd name="connsiteY96" fmla="*/ 2172263 h 3193741"/>
              <a:gd name="connsiteX97" fmla="*/ 180810 w 5470628"/>
              <a:gd name="connsiteY97" fmla="*/ 2168333 h 3193741"/>
              <a:gd name="connsiteX98" fmla="*/ 226020 w 5470628"/>
              <a:gd name="connsiteY98" fmla="*/ 2121100 h 3193741"/>
              <a:gd name="connsiteX99" fmla="*/ 299145 w 5470628"/>
              <a:gd name="connsiteY99" fmla="*/ 2044862 h 3193741"/>
              <a:gd name="connsiteX100" fmla="*/ 350236 w 5470628"/>
              <a:gd name="connsiteY100" fmla="*/ 2001187 h 3193741"/>
              <a:gd name="connsiteX101" fmla="*/ 365223 w 5470628"/>
              <a:gd name="connsiteY101" fmla="*/ 1881218 h 3193741"/>
              <a:gd name="connsiteX102" fmla="*/ 310707 w 5470628"/>
              <a:gd name="connsiteY102" fmla="*/ 1758752 h 3193741"/>
              <a:gd name="connsiteX103" fmla="*/ 181659 w 5470628"/>
              <a:gd name="connsiteY103" fmla="*/ 1709137 h 3193741"/>
              <a:gd name="connsiteX104" fmla="*/ 213063 w 5470628"/>
              <a:gd name="connsiteY104" fmla="*/ 1632021 h 3193741"/>
              <a:gd name="connsiteX105" fmla="*/ 481390 w 5470628"/>
              <a:gd name="connsiteY105" fmla="*/ 1644125 h 3193741"/>
              <a:gd name="connsiteX106" fmla="*/ 68930 w 5470628"/>
              <a:gd name="connsiteY106" fmla="*/ 1457537 h 3193741"/>
              <a:gd name="connsiteX107" fmla="*/ 135138 w 5470628"/>
              <a:gd name="connsiteY107" fmla="*/ 1440976 h 3193741"/>
              <a:gd name="connsiteX108" fmla="*/ 131611 w 5470628"/>
              <a:gd name="connsiteY108" fmla="*/ 1427642 h 3193741"/>
              <a:gd name="connsiteX109" fmla="*/ 130443 w 5470628"/>
              <a:gd name="connsiteY109" fmla="*/ 1343795 h 3193741"/>
              <a:gd name="connsiteX110" fmla="*/ 138930 w 5470628"/>
              <a:gd name="connsiteY110" fmla="*/ 1304094 h 3193741"/>
              <a:gd name="connsiteX111" fmla="*/ 118409 w 5470628"/>
              <a:gd name="connsiteY111" fmla="*/ 1262212 h 3193741"/>
              <a:gd name="connsiteX112" fmla="*/ 421410 w 5470628"/>
              <a:gd name="connsiteY112" fmla="*/ 1304757 h 3193741"/>
              <a:gd name="connsiteX113" fmla="*/ 655702 w 5470628"/>
              <a:gd name="connsiteY113" fmla="*/ 1291801 h 3193741"/>
              <a:gd name="connsiteX114" fmla="*/ 648299 w 5470628"/>
              <a:gd name="connsiteY114" fmla="*/ 1287715 h 3193741"/>
              <a:gd name="connsiteX115" fmla="*/ 531027 w 5470628"/>
              <a:gd name="connsiteY115" fmla="*/ 1193967 h 3193741"/>
              <a:gd name="connsiteX116" fmla="*/ 526433 w 5470628"/>
              <a:gd name="connsiteY116" fmla="*/ 1191913 h 3193741"/>
              <a:gd name="connsiteX117" fmla="*/ 504666 w 5470628"/>
              <a:gd name="connsiteY117" fmla="*/ 1177230 h 3193741"/>
              <a:gd name="connsiteX118" fmla="*/ 482307 w 5470628"/>
              <a:gd name="connsiteY118" fmla="*/ 1162618 h 3193741"/>
              <a:gd name="connsiteX119" fmla="*/ 479029 w 5470628"/>
              <a:gd name="connsiteY119" fmla="*/ 1162540 h 3193741"/>
              <a:gd name="connsiteX120" fmla="*/ 447663 w 5470628"/>
              <a:gd name="connsiteY120" fmla="*/ 1132649 h 3193741"/>
              <a:gd name="connsiteX121" fmla="*/ 438547 w 5470628"/>
              <a:gd name="connsiteY121" fmla="*/ 1110977 h 3193741"/>
              <a:gd name="connsiteX122" fmla="*/ 405343 w 5470628"/>
              <a:gd name="connsiteY122" fmla="*/ 1089612 h 3193741"/>
              <a:gd name="connsiteX123" fmla="*/ 371373 w 5470628"/>
              <a:gd name="connsiteY123" fmla="*/ 1070238 h 3193741"/>
              <a:gd name="connsiteX124" fmla="*/ 290358 w 5470628"/>
              <a:gd name="connsiteY124" fmla="*/ 1059884 h 3193741"/>
              <a:gd name="connsiteX125" fmla="*/ 235140 w 5470628"/>
              <a:gd name="connsiteY125" fmla="*/ 1029322 h 3193741"/>
              <a:gd name="connsiteX126" fmla="*/ 300494 w 5470628"/>
              <a:gd name="connsiteY126" fmla="*/ 1032083 h 3193741"/>
              <a:gd name="connsiteX127" fmla="*/ 239661 w 5470628"/>
              <a:gd name="connsiteY127" fmla="*/ 997457 h 3193741"/>
              <a:gd name="connsiteX128" fmla="*/ 204788 w 5470628"/>
              <a:gd name="connsiteY128" fmla="*/ 959211 h 3193741"/>
              <a:gd name="connsiteX129" fmla="*/ 207583 w 5470628"/>
              <a:gd name="connsiteY129" fmla="*/ 947009 h 3193741"/>
              <a:gd name="connsiteX130" fmla="*/ 223061 w 5470628"/>
              <a:gd name="connsiteY130" fmla="*/ 947033 h 3193741"/>
              <a:gd name="connsiteX131" fmla="*/ 280015 w 5470628"/>
              <a:gd name="connsiteY131" fmla="*/ 972164 h 3193741"/>
              <a:gd name="connsiteX132" fmla="*/ 353948 w 5470628"/>
              <a:gd name="connsiteY132" fmla="*/ 1006865 h 3193741"/>
              <a:gd name="connsiteX133" fmla="*/ 240466 w 5470628"/>
              <a:gd name="connsiteY133" fmla="*/ 939943 h 3193741"/>
              <a:gd name="connsiteX134" fmla="*/ 158812 w 5470628"/>
              <a:gd name="connsiteY134" fmla="*/ 891467 h 3193741"/>
              <a:gd name="connsiteX135" fmla="*/ 139551 w 5470628"/>
              <a:gd name="connsiteY135" fmla="*/ 855364 h 3193741"/>
              <a:gd name="connsiteX136" fmla="*/ 145731 w 5470628"/>
              <a:gd name="connsiteY136" fmla="*/ 844888 h 3193741"/>
              <a:gd name="connsiteX137" fmla="*/ 158154 w 5470628"/>
              <a:gd name="connsiteY137" fmla="*/ 848366 h 3193741"/>
              <a:gd name="connsiteX138" fmla="*/ 169370 w 5470628"/>
              <a:gd name="connsiteY138" fmla="*/ 856260 h 3193741"/>
              <a:gd name="connsiteX139" fmla="*/ 288295 w 5470628"/>
              <a:gd name="connsiteY139" fmla="*/ 915169 h 3193741"/>
              <a:gd name="connsiteX140" fmla="*/ 462694 w 5470628"/>
              <a:gd name="connsiteY140" fmla="*/ 994643 h 3193741"/>
              <a:gd name="connsiteX141" fmla="*/ 531910 w 5470628"/>
              <a:gd name="connsiteY141" fmla="*/ 1006664 h 3193741"/>
              <a:gd name="connsiteX142" fmla="*/ 333940 w 5470628"/>
              <a:gd name="connsiteY142" fmla="*/ 893507 h 3193741"/>
              <a:gd name="connsiteX143" fmla="*/ 181443 w 5470628"/>
              <a:gd name="connsiteY143" fmla="*/ 746608 h 3193741"/>
              <a:gd name="connsiteX144" fmla="*/ 162678 w 5470628"/>
              <a:gd name="connsiteY144" fmla="*/ 737018 h 3193741"/>
              <a:gd name="connsiteX145" fmla="*/ 156307 w 5470628"/>
              <a:gd name="connsiteY145" fmla="*/ 730435 h 3193741"/>
              <a:gd name="connsiteX146" fmla="*/ 117227 w 5470628"/>
              <a:gd name="connsiteY146" fmla="*/ 677515 h 3193741"/>
              <a:gd name="connsiteX147" fmla="*/ 113655 w 5470628"/>
              <a:gd name="connsiteY147" fmla="*/ 663474 h 3193741"/>
              <a:gd name="connsiteX148" fmla="*/ 115226 w 5470628"/>
              <a:gd name="connsiteY148" fmla="*/ 636712 h 3193741"/>
              <a:gd name="connsiteX149" fmla="*/ 105067 w 5470628"/>
              <a:gd name="connsiteY149" fmla="*/ 622046 h 3193741"/>
              <a:gd name="connsiteX150" fmla="*/ 104113 w 5470628"/>
              <a:gd name="connsiteY150" fmla="*/ 611722 h 3193741"/>
              <a:gd name="connsiteX151" fmla="*/ 118895 w 5470628"/>
              <a:gd name="connsiteY151" fmla="*/ 610169 h 3193741"/>
              <a:gd name="connsiteX152" fmla="*/ 163095 w 5470628"/>
              <a:gd name="connsiteY152" fmla="*/ 640642 h 3193741"/>
              <a:gd name="connsiteX153" fmla="*/ 185766 w 5470628"/>
              <a:gd name="connsiteY153" fmla="*/ 641454 h 3193741"/>
              <a:gd name="connsiteX154" fmla="*/ 212892 w 5470628"/>
              <a:gd name="connsiteY154" fmla="*/ 637457 h 3193741"/>
              <a:gd name="connsiteX155" fmla="*/ 223932 w 5470628"/>
              <a:gd name="connsiteY155" fmla="*/ 647271 h 3193741"/>
              <a:gd name="connsiteX156" fmla="*/ 287167 w 5470628"/>
              <a:gd name="connsiteY156" fmla="*/ 691571 h 3193741"/>
              <a:gd name="connsiteX157" fmla="*/ 330380 w 5470628"/>
              <a:gd name="connsiteY157" fmla="*/ 692506 h 3193741"/>
              <a:gd name="connsiteX158" fmla="*/ 296172 w 5470628"/>
              <a:gd name="connsiteY158" fmla="*/ 688108 h 3193741"/>
              <a:gd name="connsiteX159" fmla="*/ 286974 w 5470628"/>
              <a:gd name="connsiteY159" fmla="*/ 674512 h 3193741"/>
              <a:gd name="connsiteX160" fmla="*/ 286166 w 5470628"/>
              <a:gd name="connsiteY160" fmla="*/ 661798 h 3193741"/>
              <a:gd name="connsiteX161" fmla="*/ 236268 w 5470628"/>
              <a:gd name="connsiteY161" fmla="*/ 635338 h 3193741"/>
              <a:gd name="connsiteX162" fmla="*/ 231734 w 5470628"/>
              <a:gd name="connsiteY162" fmla="*/ 634225 h 3193741"/>
              <a:gd name="connsiteX163" fmla="*/ 221253 w 5470628"/>
              <a:gd name="connsiteY163" fmla="*/ 623870 h 3193741"/>
              <a:gd name="connsiteX164" fmla="*/ 237564 w 5470628"/>
              <a:gd name="connsiteY164" fmla="*/ 613590 h 3193741"/>
              <a:gd name="connsiteX165" fmla="*/ 282259 w 5470628"/>
              <a:gd name="connsiteY165" fmla="*/ 619091 h 3193741"/>
              <a:gd name="connsiteX166" fmla="*/ 370630 w 5470628"/>
              <a:gd name="connsiteY166" fmla="*/ 665566 h 3193741"/>
              <a:gd name="connsiteX167" fmla="*/ 498017 w 5470628"/>
              <a:gd name="connsiteY167" fmla="*/ 740532 h 3193741"/>
              <a:gd name="connsiteX168" fmla="*/ 918036 w 5470628"/>
              <a:gd name="connsiteY168" fmla="*/ 924307 h 3193741"/>
              <a:gd name="connsiteX169" fmla="*/ 1079304 w 5470628"/>
              <a:gd name="connsiteY169" fmla="*/ 984494 h 3193741"/>
              <a:gd name="connsiteX170" fmla="*/ 1079935 w 5470628"/>
              <a:gd name="connsiteY170" fmla="*/ 980383 h 3193741"/>
              <a:gd name="connsiteX171" fmla="*/ 1079695 w 5470628"/>
              <a:gd name="connsiteY171" fmla="*/ 976616 h 3193741"/>
              <a:gd name="connsiteX172" fmla="*/ 966178 w 5470628"/>
              <a:gd name="connsiteY172" fmla="*/ 937219 h 3193741"/>
              <a:gd name="connsiteX173" fmla="*/ 720106 w 5470628"/>
              <a:gd name="connsiteY173" fmla="*/ 807112 h 3193741"/>
              <a:gd name="connsiteX174" fmla="*/ 698823 w 5470628"/>
              <a:gd name="connsiteY174" fmla="*/ 804708 h 3193741"/>
              <a:gd name="connsiteX175" fmla="*/ 664513 w 5470628"/>
              <a:gd name="connsiteY175" fmla="*/ 784663 h 3193741"/>
              <a:gd name="connsiteX176" fmla="*/ 660380 w 5470628"/>
              <a:gd name="connsiteY176" fmla="*/ 771165 h 3193741"/>
              <a:gd name="connsiteX177" fmla="*/ 584959 w 5470628"/>
              <a:gd name="connsiteY177" fmla="*/ 722409 h 3193741"/>
              <a:gd name="connsiteX178" fmla="*/ 435649 w 5470628"/>
              <a:gd name="connsiteY178" fmla="*/ 639659 h 3193741"/>
              <a:gd name="connsiteX179" fmla="*/ 404944 w 5470628"/>
              <a:gd name="connsiteY179" fmla="*/ 606128 h 3193741"/>
              <a:gd name="connsiteX180" fmla="*/ 408476 w 5470628"/>
              <a:gd name="connsiteY180" fmla="*/ 591466 h 3193741"/>
              <a:gd name="connsiteX181" fmla="*/ 425225 w 5470628"/>
              <a:gd name="connsiteY181" fmla="*/ 592759 h 3193741"/>
              <a:gd name="connsiteX182" fmla="*/ 487115 w 5470628"/>
              <a:gd name="connsiteY182" fmla="*/ 620614 h 3193741"/>
              <a:gd name="connsiteX183" fmla="*/ 550277 w 5470628"/>
              <a:gd name="connsiteY183" fmla="*/ 649738 h 3193741"/>
              <a:gd name="connsiteX184" fmla="*/ 544421 w 5470628"/>
              <a:gd name="connsiteY184" fmla="*/ 641907 h 3193741"/>
              <a:gd name="connsiteX185" fmla="*/ 431905 w 5470628"/>
              <a:gd name="connsiteY185" fmla="*/ 580799 h 3193741"/>
              <a:gd name="connsiteX186" fmla="*/ 351177 w 5470628"/>
              <a:gd name="connsiteY186" fmla="*/ 528177 h 3193741"/>
              <a:gd name="connsiteX187" fmla="*/ 339749 w 5470628"/>
              <a:gd name="connsiteY187" fmla="*/ 498244 h 3193741"/>
              <a:gd name="connsiteX188" fmla="*/ 346313 w 5470628"/>
              <a:gd name="connsiteY188" fmla="*/ 489145 h 3193741"/>
              <a:gd name="connsiteX189" fmla="*/ 356579 w 5470628"/>
              <a:gd name="connsiteY189" fmla="*/ 491460 h 3193741"/>
              <a:gd name="connsiteX190" fmla="*/ 371505 w 5470628"/>
              <a:gd name="connsiteY190" fmla="*/ 501516 h 3193741"/>
              <a:gd name="connsiteX191" fmla="*/ 476275 w 5470628"/>
              <a:gd name="connsiteY191" fmla="*/ 553122 h 3193741"/>
              <a:gd name="connsiteX192" fmla="*/ 649952 w 5470628"/>
              <a:gd name="connsiteY192" fmla="*/ 635294 h 3193741"/>
              <a:gd name="connsiteX193" fmla="*/ 727161 w 5470628"/>
              <a:gd name="connsiteY193" fmla="*/ 651328 h 3193741"/>
              <a:gd name="connsiteX194" fmla="*/ 722417 w 5470628"/>
              <a:gd name="connsiteY194" fmla="*/ 646921 h 3193741"/>
              <a:gd name="connsiteX195" fmla="*/ 546079 w 5470628"/>
              <a:gd name="connsiteY195" fmla="*/ 546328 h 3193741"/>
              <a:gd name="connsiteX196" fmla="*/ 378182 w 5470628"/>
              <a:gd name="connsiteY196" fmla="*/ 386585 h 3193741"/>
              <a:gd name="connsiteX197" fmla="*/ 370158 w 5470628"/>
              <a:gd name="connsiteY197" fmla="*/ 382100 h 3193741"/>
              <a:gd name="connsiteX198" fmla="*/ 357861 w 5470628"/>
              <a:gd name="connsiteY198" fmla="*/ 371252 h 3193741"/>
              <a:gd name="connsiteX199" fmla="*/ 331313 w 5470628"/>
              <a:gd name="connsiteY199" fmla="*/ 328203 h 3193741"/>
              <a:gd name="connsiteX200" fmla="*/ 319354 w 5470628"/>
              <a:gd name="connsiteY200" fmla="*/ 299282 h 3193741"/>
              <a:gd name="connsiteX201" fmla="*/ 319682 w 5470628"/>
              <a:gd name="connsiteY201" fmla="*/ 285719 h 3193741"/>
              <a:gd name="connsiteX202" fmla="*/ 306391 w 5470628"/>
              <a:gd name="connsiteY202" fmla="*/ 268585 h 3193741"/>
              <a:gd name="connsiteX203" fmla="*/ 303294 w 5470628"/>
              <a:gd name="connsiteY203" fmla="*/ 257334 h 3193741"/>
              <a:gd name="connsiteX204" fmla="*/ 319242 w 5470628"/>
              <a:gd name="connsiteY204" fmla="*/ 255403 h 3193741"/>
              <a:gd name="connsiteX205" fmla="*/ 364093 w 5470628"/>
              <a:gd name="connsiteY205" fmla="*/ 286745 h 3193741"/>
              <a:gd name="connsiteX206" fmla="*/ 385301 w 5470628"/>
              <a:gd name="connsiteY206" fmla="*/ 287973 h 3193741"/>
              <a:gd name="connsiteX207" fmla="*/ 417598 w 5470628"/>
              <a:gd name="connsiteY207" fmla="*/ 285722 h 3193741"/>
              <a:gd name="connsiteX208" fmla="*/ 440155 w 5470628"/>
              <a:gd name="connsiteY208" fmla="*/ 308139 h 3193741"/>
              <a:gd name="connsiteX209" fmla="*/ 534406 w 5470628"/>
              <a:gd name="connsiteY209" fmla="*/ 339430 h 3193741"/>
              <a:gd name="connsiteX210" fmla="*/ 495633 w 5470628"/>
              <a:gd name="connsiteY210" fmla="*/ 333450 h 3193741"/>
              <a:gd name="connsiteX211" fmla="*/ 486289 w 5470628"/>
              <a:gd name="connsiteY211" fmla="*/ 322243 h 3193741"/>
              <a:gd name="connsiteX212" fmla="*/ 484000 w 5470628"/>
              <a:gd name="connsiteY212" fmla="*/ 304964 h 3193741"/>
              <a:gd name="connsiteX213" fmla="*/ 436911 w 5470628"/>
              <a:gd name="connsiteY213" fmla="*/ 280536 h 3193741"/>
              <a:gd name="connsiteX214" fmla="*/ 426865 w 5470628"/>
              <a:gd name="connsiteY214" fmla="*/ 277007 h 3193741"/>
              <a:gd name="connsiteX215" fmla="*/ 420654 w 5470628"/>
              <a:gd name="connsiteY215" fmla="*/ 268269 h 3193741"/>
              <a:gd name="connsiteX216" fmla="*/ 432329 w 5470628"/>
              <a:gd name="connsiteY216" fmla="*/ 259975 h 3193741"/>
              <a:gd name="connsiteX217" fmla="*/ 447672 w 5470628"/>
              <a:gd name="connsiteY217" fmla="*/ 257879 h 3193741"/>
              <a:gd name="connsiteX218" fmla="*/ 502242 w 5470628"/>
              <a:gd name="connsiteY218" fmla="*/ 273572 h 3193741"/>
              <a:gd name="connsiteX219" fmla="*/ 659874 w 5470628"/>
              <a:gd name="connsiteY219" fmla="*/ 365516 h 3193741"/>
              <a:gd name="connsiteX220" fmla="*/ 829177 w 5470628"/>
              <a:gd name="connsiteY220" fmla="*/ 444421 h 3193741"/>
              <a:gd name="connsiteX221" fmla="*/ 1231903 w 5470628"/>
              <a:gd name="connsiteY221" fmla="*/ 613682 h 3193741"/>
              <a:gd name="connsiteX222" fmla="*/ 1911736 w 5470628"/>
              <a:gd name="connsiteY222" fmla="*/ 685084 h 3193741"/>
              <a:gd name="connsiteX223" fmla="*/ 2564313 w 5470628"/>
              <a:gd name="connsiteY223" fmla="*/ 632143 h 3193741"/>
              <a:gd name="connsiteX224" fmla="*/ 2657304 w 5470628"/>
              <a:gd name="connsiteY224" fmla="*/ 624913 h 3193741"/>
              <a:gd name="connsiteX225" fmla="*/ 4235818 w 5470628"/>
              <a:gd name="connsiteY225" fmla="*/ 259339 h 3193741"/>
              <a:gd name="connsiteX226" fmla="*/ 4460331 w 5470628"/>
              <a:gd name="connsiteY226" fmla="*/ 176864 h 3193741"/>
              <a:gd name="connsiteX227" fmla="*/ 4499578 w 5470628"/>
              <a:gd name="connsiteY227" fmla="*/ 186791 h 3193741"/>
              <a:gd name="connsiteX228" fmla="*/ 4514640 w 5470628"/>
              <a:gd name="connsiteY228" fmla="*/ 188841 h 3193741"/>
              <a:gd name="connsiteX229" fmla="*/ 4516523 w 5470628"/>
              <a:gd name="connsiteY229" fmla="*/ 189988 h 3193741"/>
              <a:gd name="connsiteX230" fmla="*/ 4518126 w 5470628"/>
              <a:gd name="connsiteY230" fmla="*/ 189316 h 3193741"/>
              <a:gd name="connsiteX231" fmla="*/ 4514640 w 5470628"/>
              <a:gd name="connsiteY231" fmla="*/ 188841 h 3193741"/>
              <a:gd name="connsiteX232" fmla="*/ 4511569 w 5470628"/>
              <a:gd name="connsiteY232" fmla="*/ 186970 h 3193741"/>
              <a:gd name="connsiteX233" fmla="*/ 4510888 w 5470628"/>
              <a:gd name="connsiteY233" fmla="*/ 180943 h 3193741"/>
              <a:gd name="connsiteX234" fmla="*/ 4531865 w 5470628"/>
              <a:gd name="connsiteY234" fmla="*/ 155151 h 3193741"/>
              <a:gd name="connsiteX235" fmla="*/ 4573441 w 5470628"/>
              <a:gd name="connsiteY235" fmla="*/ 139676 h 3193741"/>
              <a:gd name="connsiteX236" fmla="*/ 4594964 w 5470628"/>
              <a:gd name="connsiteY236" fmla="*/ 145847 h 3193741"/>
              <a:gd name="connsiteX237" fmla="*/ 4623059 w 5470628"/>
              <a:gd name="connsiteY237" fmla="*/ 152410 h 3193741"/>
              <a:gd name="connsiteX238" fmla="*/ 4748356 w 5470628"/>
              <a:gd name="connsiteY238" fmla="*/ 68192 h 3193741"/>
              <a:gd name="connsiteX239" fmla="*/ 4833812 w 5470628"/>
              <a:gd name="connsiteY239" fmla="*/ 8017 h 3193741"/>
              <a:gd name="connsiteX240" fmla="*/ 4850908 w 5470628"/>
              <a:gd name="connsiteY240" fmla="*/ 727 h 3193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</a:cxnLst>
            <a:rect l="l" t="t" r="r" b="b"/>
            <a:pathLst>
              <a:path w="5470628" h="3193741">
                <a:moveTo>
                  <a:pt x="5462602" y="1413608"/>
                </a:moveTo>
                <a:lnTo>
                  <a:pt x="5465724" y="1421881"/>
                </a:lnTo>
                <a:cubicBezTo>
                  <a:pt x="5472118" y="1444281"/>
                  <a:pt x="5472640" y="1461744"/>
                  <a:pt x="5465025" y="1466556"/>
                </a:cubicBezTo>
                <a:lnTo>
                  <a:pt x="5463208" y="1466226"/>
                </a:lnTo>
                <a:lnTo>
                  <a:pt x="5463242" y="1451866"/>
                </a:lnTo>
                <a:cubicBezTo>
                  <a:pt x="5463190" y="1441487"/>
                  <a:pt x="5463068" y="1431722"/>
                  <a:pt x="5462894" y="1423194"/>
                </a:cubicBezTo>
                <a:close/>
                <a:moveTo>
                  <a:pt x="5461417" y="1391849"/>
                </a:moveTo>
                <a:cubicBezTo>
                  <a:pt x="5461710" y="1392940"/>
                  <a:pt x="5461992" y="1396513"/>
                  <a:pt x="5462246" y="1401944"/>
                </a:cubicBezTo>
                <a:lnTo>
                  <a:pt x="5462602" y="1413608"/>
                </a:lnTo>
                <a:lnTo>
                  <a:pt x="5459078" y="1404268"/>
                </a:lnTo>
                <a:lnTo>
                  <a:pt x="5460137" y="1393780"/>
                </a:lnTo>
                <a:cubicBezTo>
                  <a:pt x="5460561" y="1391114"/>
                  <a:pt x="5460982" y="1390270"/>
                  <a:pt x="5461417" y="1391849"/>
                </a:cubicBezTo>
                <a:close/>
                <a:moveTo>
                  <a:pt x="614271" y="1052206"/>
                </a:moveTo>
                <a:cubicBezTo>
                  <a:pt x="613444" y="1053256"/>
                  <a:pt x="612323" y="1054339"/>
                  <a:pt x="611497" y="1055389"/>
                </a:cubicBezTo>
                <a:cubicBezTo>
                  <a:pt x="617673" y="1058912"/>
                  <a:pt x="624115" y="1061928"/>
                  <a:pt x="630277" y="1065215"/>
                </a:cubicBezTo>
                <a:cubicBezTo>
                  <a:pt x="637469" y="1066004"/>
                  <a:pt x="644958" y="1066759"/>
                  <a:pt x="651856" y="1067584"/>
                </a:cubicBezTo>
                <a:cubicBezTo>
                  <a:pt x="639327" y="1062458"/>
                  <a:pt x="626799" y="1057332"/>
                  <a:pt x="614271" y="1052206"/>
                </a:cubicBezTo>
                <a:close/>
                <a:moveTo>
                  <a:pt x="810628" y="695550"/>
                </a:moveTo>
                <a:cubicBezTo>
                  <a:pt x="873537" y="739416"/>
                  <a:pt x="951215" y="767494"/>
                  <a:pt x="1033084" y="791270"/>
                </a:cubicBezTo>
                <a:cubicBezTo>
                  <a:pt x="1034205" y="790184"/>
                  <a:pt x="1035031" y="789136"/>
                  <a:pt x="1036153" y="788050"/>
                </a:cubicBezTo>
                <a:cubicBezTo>
                  <a:pt x="960983" y="757296"/>
                  <a:pt x="885798" y="726306"/>
                  <a:pt x="810628" y="695550"/>
                </a:cubicBezTo>
                <a:close/>
                <a:moveTo>
                  <a:pt x="4850908" y="727"/>
                </a:moveTo>
                <a:cubicBezTo>
                  <a:pt x="4858191" y="2929"/>
                  <a:pt x="4860543" y="7152"/>
                  <a:pt x="4858584" y="13795"/>
                </a:cubicBezTo>
                <a:cubicBezTo>
                  <a:pt x="4855845" y="22194"/>
                  <a:pt x="4850092" y="30008"/>
                  <a:pt x="4843408" y="37224"/>
                </a:cubicBezTo>
                <a:cubicBezTo>
                  <a:pt x="4812232" y="71132"/>
                  <a:pt x="4827067" y="79774"/>
                  <a:pt x="4871062" y="78954"/>
                </a:cubicBezTo>
                <a:cubicBezTo>
                  <a:pt x="4910302" y="78234"/>
                  <a:pt x="4949507" y="72299"/>
                  <a:pt x="4989038" y="66799"/>
                </a:cubicBezTo>
                <a:cubicBezTo>
                  <a:pt x="5008500" y="63967"/>
                  <a:pt x="5009491" y="65509"/>
                  <a:pt x="5002636" y="79388"/>
                </a:cubicBezTo>
                <a:cubicBezTo>
                  <a:pt x="4991594" y="102315"/>
                  <a:pt x="4990844" y="123285"/>
                  <a:pt x="5008332" y="140859"/>
                </a:cubicBezTo>
                <a:cubicBezTo>
                  <a:pt x="5012456" y="144868"/>
                  <a:pt x="5015428" y="149491"/>
                  <a:pt x="5014326" y="155555"/>
                </a:cubicBezTo>
                <a:cubicBezTo>
                  <a:pt x="5009356" y="180357"/>
                  <a:pt x="5019874" y="200674"/>
                  <a:pt x="5030704" y="221190"/>
                </a:cubicBezTo>
                <a:cubicBezTo>
                  <a:pt x="5048958" y="255517"/>
                  <a:pt x="5072099" y="287116"/>
                  <a:pt x="5097262" y="317759"/>
                </a:cubicBezTo>
                <a:cubicBezTo>
                  <a:pt x="5115004" y="339336"/>
                  <a:pt x="5126222" y="365974"/>
                  <a:pt x="5165084" y="373367"/>
                </a:cubicBezTo>
                <a:cubicBezTo>
                  <a:pt x="5174420" y="375083"/>
                  <a:pt x="5177498" y="381353"/>
                  <a:pt x="5174137" y="389353"/>
                </a:cubicBezTo>
                <a:cubicBezTo>
                  <a:pt x="5163026" y="415847"/>
                  <a:pt x="5172067" y="436343"/>
                  <a:pt x="5192507" y="453561"/>
                </a:cubicBezTo>
                <a:cubicBezTo>
                  <a:pt x="5199734" y="459565"/>
                  <a:pt x="5197020" y="463690"/>
                  <a:pt x="5187160" y="467732"/>
                </a:cubicBezTo>
                <a:cubicBezTo>
                  <a:pt x="5175836" y="472188"/>
                  <a:pt x="5167025" y="478711"/>
                  <a:pt x="5160106" y="486904"/>
                </a:cubicBezTo>
                <a:cubicBezTo>
                  <a:pt x="5148744" y="500143"/>
                  <a:pt x="5143396" y="514315"/>
                  <a:pt x="5138948" y="528614"/>
                </a:cubicBezTo>
                <a:cubicBezTo>
                  <a:pt x="5132042" y="551041"/>
                  <a:pt x="5123894" y="572670"/>
                  <a:pt x="5097016" y="589923"/>
                </a:cubicBezTo>
                <a:cubicBezTo>
                  <a:pt x="5089016" y="595163"/>
                  <a:pt x="5082598" y="601872"/>
                  <a:pt x="5075869" y="608381"/>
                </a:cubicBezTo>
                <a:cubicBezTo>
                  <a:pt x="5078016" y="614052"/>
                  <a:pt x="5083322" y="617918"/>
                  <a:pt x="5093172" y="618385"/>
                </a:cubicBezTo>
                <a:cubicBezTo>
                  <a:pt x="5155867" y="621469"/>
                  <a:pt x="5153088" y="652648"/>
                  <a:pt x="5153518" y="687474"/>
                </a:cubicBezTo>
                <a:cubicBezTo>
                  <a:pt x="5154177" y="730575"/>
                  <a:pt x="5118812" y="754787"/>
                  <a:pt x="5074984" y="776941"/>
                </a:cubicBezTo>
                <a:cubicBezTo>
                  <a:pt x="5059986" y="784451"/>
                  <a:pt x="5038116" y="786863"/>
                  <a:pt x="5033348" y="805473"/>
                </a:cubicBezTo>
                <a:cubicBezTo>
                  <a:pt x="5059529" y="819384"/>
                  <a:pt x="5089376" y="802009"/>
                  <a:pt x="5116847" y="803426"/>
                </a:cubicBezTo>
                <a:cubicBezTo>
                  <a:pt x="5139548" y="804709"/>
                  <a:pt x="5176330" y="798120"/>
                  <a:pt x="5147902" y="833118"/>
                </a:cubicBezTo>
                <a:cubicBezTo>
                  <a:pt x="5139626" y="843373"/>
                  <a:pt x="5150382" y="848714"/>
                  <a:pt x="5161665" y="848297"/>
                </a:cubicBezTo>
                <a:cubicBezTo>
                  <a:pt x="5253064" y="844106"/>
                  <a:pt x="5215170" y="912756"/>
                  <a:pt x="5246520" y="942412"/>
                </a:cubicBezTo>
                <a:cubicBezTo>
                  <a:pt x="5255359" y="950358"/>
                  <a:pt x="5247812" y="967405"/>
                  <a:pt x="5235368" y="972946"/>
                </a:cubicBezTo>
                <a:cubicBezTo>
                  <a:pt x="5156387" y="1008610"/>
                  <a:pt x="5149354" y="1071149"/>
                  <a:pt x="5113739" y="1128845"/>
                </a:cubicBezTo>
                <a:cubicBezTo>
                  <a:pt x="5157305" y="1144685"/>
                  <a:pt x="5208388" y="1143005"/>
                  <a:pt x="5255034" y="1151117"/>
                </a:cubicBezTo>
                <a:cubicBezTo>
                  <a:pt x="5303482" y="1159484"/>
                  <a:pt x="5304156" y="1170079"/>
                  <a:pt x="5267513" y="1216275"/>
                </a:cubicBezTo>
                <a:cubicBezTo>
                  <a:pt x="5370269" y="1212844"/>
                  <a:pt x="5370269" y="1212844"/>
                  <a:pt x="5343113" y="1281854"/>
                </a:cubicBezTo>
                <a:cubicBezTo>
                  <a:pt x="5386272" y="1279593"/>
                  <a:pt x="5428618" y="1334726"/>
                  <a:pt x="5452014" y="1385543"/>
                </a:cubicBezTo>
                <a:lnTo>
                  <a:pt x="5459078" y="1404268"/>
                </a:lnTo>
                <a:lnTo>
                  <a:pt x="5458838" y="1406644"/>
                </a:lnTo>
                <a:cubicBezTo>
                  <a:pt x="5457942" y="1418063"/>
                  <a:pt x="5456960" y="1434367"/>
                  <a:pt x="5455752" y="1450751"/>
                </a:cubicBezTo>
                <a:lnTo>
                  <a:pt x="5454594" y="1464662"/>
                </a:lnTo>
                <a:lnTo>
                  <a:pt x="5447215" y="1463321"/>
                </a:lnTo>
                <a:cubicBezTo>
                  <a:pt x="5441256" y="1459714"/>
                  <a:pt x="5437002" y="1458345"/>
                  <a:pt x="5433934" y="1458428"/>
                </a:cubicBezTo>
                <a:cubicBezTo>
                  <a:pt x="5424728" y="1458676"/>
                  <a:pt x="5426188" y="1471978"/>
                  <a:pt x="5424276" y="1477014"/>
                </a:cubicBezTo>
                <a:cubicBezTo>
                  <a:pt x="5417851" y="1492977"/>
                  <a:pt x="5433852" y="1501241"/>
                  <a:pt x="5444628" y="1511562"/>
                </a:cubicBezTo>
                <a:cubicBezTo>
                  <a:pt x="5448663" y="1515344"/>
                  <a:pt x="5451544" y="1497678"/>
                  <a:pt x="5453752" y="1474786"/>
                </a:cubicBezTo>
                <a:lnTo>
                  <a:pt x="5454594" y="1464662"/>
                </a:lnTo>
                <a:lnTo>
                  <a:pt x="5463208" y="1466226"/>
                </a:lnTo>
                <a:lnTo>
                  <a:pt x="5463164" y="1484226"/>
                </a:lnTo>
                <a:cubicBezTo>
                  <a:pt x="5462722" y="1528173"/>
                  <a:pt x="5460824" y="1571999"/>
                  <a:pt x="5456160" y="1575885"/>
                </a:cubicBezTo>
                <a:cubicBezTo>
                  <a:pt x="5406708" y="1617226"/>
                  <a:pt x="5442751" y="1692579"/>
                  <a:pt x="5345636" y="1714543"/>
                </a:cubicBezTo>
                <a:cubicBezTo>
                  <a:pt x="5301930" y="1724583"/>
                  <a:pt x="5282493" y="1755882"/>
                  <a:pt x="5251319" y="1775792"/>
                </a:cubicBezTo>
                <a:cubicBezTo>
                  <a:pt x="5142610" y="1844714"/>
                  <a:pt x="5072132" y="1925140"/>
                  <a:pt x="5043512" y="2027305"/>
                </a:cubicBezTo>
                <a:cubicBezTo>
                  <a:pt x="5035488" y="2055562"/>
                  <a:pt x="5000258" y="2081893"/>
                  <a:pt x="4978144" y="2108535"/>
                </a:cubicBezTo>
                <a:cubicBezTo>
                  <a:pt x="4990785" y="2124798"/>
                  <a:pt x="5050411" y="2079615"/>
                  <a:pt x="5031476" y="2128173"/>
                </a:cubicBezTo>
                <a:cubicBezTo>
                  <a:pt x="5017138" y="2164787"/>
                  <a:pt x="4975973" y="2191363"/>
                  <a:pt x="4937389" y="2216441"/>
                </a:cubicBezTo>
                <a:cubicBezTo>
                  <a:pt x="4893079" y="2245058"/>
                  <a:pt x="4843760" y="2269776"/>
                  <a:pt x="4826122" y="2315331"/>
                </a:cubicBezTo>
                <a:cubicBezTo>
                  <a:pt x="4822276" y="2325050"/>
                  <a:pt x="3896510" y="3112888"/>
                  <a:pt x="2544647" y="3190975"/>
                </a:cubicBezTo>
                <a:cubicBezTo>
                  <a:pt x="2323734" y="3203734"/>
                  <a:pt x="1445947" y="3169121"/>
                  <a:pt x="1328257" y="3153006"/>
                </a:cubicBezTo>
                <a:cubicBezTo>
                  <a:pt x="1207258" y="3136344"/>
                  <a:pt x="1101756" y="3091943"/>
                  <a:pt x="977943" y="3082502"/>
                </a:cubicBezTo>
                <a:cubicBezTo>
                  <a:pt x="912454" y="3077622"/>
                  <a:pt x="848655" y="3061861"/>
                  <a:pt x="854473" y="2994250"/>
                </a:cubicBezTo>
                <a:cubicBezTo>
                  <a:pt x="856228" y="2975057"/>
                  <a:pt x="838125" y="2961827"/>
                  <a:pt x="811593" y="2970498"/>
                </a:cubicBezTo>
                <a:cubicBezTo>
                  <a:pt x="761454" y="2987010"/>
                  <a:pt x="736680" y="2962489"/>
                  <a:pt x="707024" y="2945439"/>
                </a:cubicBezTo>
                <a:cubicBezTo>
                  <a:pt x="654509" y="2915262"/>
                  <a:pt x="603913" y="2882480"/>
                  <a:pt x="523487" y="2886053"/>
                </a:cubicBezTo>
                <a:cubicBezTo>
                  <a:pt x="537017" y="2855468"/>
                  <a:pt x="563587" y="2856758"/>
                  <a:pt x="587884" y="2859746"/>
                </a:cubicBezTo>
                <a:cubicBezTo>
                  <a:pt x="652090" y="2867866"/>
                  <a:pt x="715235" y="2878012"/>
                  <a:pt x="779426" y="2885897"/>
                </a:cubicBezTo>
                <a:cubicBezTo>
                  <a:pt x="821123" y="2891048"/>
                  <a:pt x="863074" y="2900202"/>
                  <a:pt x="917288" y="2882248"/>
                </a:cubicBezTo>
                <a:cubicBezTo>
                  <a:pt x="866364" y="2830288"/>
                  <a:pt x="785092" y="2829930"/>
                  <a:pt x="718684" y="2819941"/>
                </a:cubicBezTo>
                <a:cubicBezTo>
                  <a:pt x="635747" y="2807447"/>
                  <a:pt x="584925" y="2771133"/>
                  <a:pt x="524650" y="2731220"/>
                </a:cubicBezTo>
                <a:cubicBezTo>
                  <a:pt x="584180" y="2712621"/>
                  <a:pt x="623299" y="2742760"/>
                  <a:pt x="670138" y="2735189"/>
                </a:cubicBezTo>
                <a:cubicBezTo>
                  <a:pt x="672406" y="2728745"/>
                  <a:pt x="675988" y="2719532"/>
                  <a:pt x="675382" y="2719369"/>
                </a:cubicBezTo>
                <a:cubicBezTo>
                  <a:pt x="596666" y="2703042"/>
                  <a:pt x="557844" y="2658869"/>
                  <a:pt x="542021" y="2601946"/>
                </a:cubicBezTo>
                <a:cubicBezTo>
                  <a:pt x="533902" y="2572560"/>
                  <a:pt x="505246" y="2566541"/>
                  <a:pt x="476895" y="2555976"/>
                </a:cubicBezTo>
                <a:cubicBezTo>
                  <a:pt x="377189" y="2518466"/>
                  <a:pt x="272496" y="2486779"/>
                  <a:pt x="188751" y="2428830"/>
                </a:cubicBezTo>
                <a:cubicBezTo>
                  <a:pt x="280875" y="2426687"/>
                  <a:pt x="357216" y="2461808"/>
                  <a:pt x="456762" y="2468731"/>
                </a:cubicBezTo>
                <a:cubicBezTo>
                  <a:pt x="373794" y="2404281"/>
                  <a:pt x="269816" y="2379152"/>
                  <a:pt x="174514" y="2345378"/>
                </a:cubicBezTo>
                <a:cubicBezTo>
                  <a:pt x="130977" y="2330009"/>
                  <a:pt x="90329" y="2308598"/>
                  <a:pt x="38827" y="2303685"/>
                </a:cubicBezTo>
                <a:cubicBezTo>
                  <a:pt x="20556" y="2301864"/>
                  <a:pt x="-10092" y="2297272"/>
                  <a:pt x="3281" y="2273587"/>
                </a:cubicBezTo>
                <a:cubicBezTo>
                  <a:pt x="14533" y="2253956"/>
                  <a:pt x="39095" y="2256437"/>
                  <a:pt x="61590" y="2259170"/>
                </a:cubicBezTo>
                <a:cubicBezTo>
                  <a:pt x="115591" y="2265916"/>
                  <a:pt x="170539" y="2259497"/>
                  <a:pt x="242291" y="2250569"/>
                </a:cubicBezTo>
                <a:cubicBezTo>
                  <a:pt x="178223" y="2197829"/>
                  <a:pt x="68904" y="2229102"/>
                  <a:pt x="13205" y="2172263"/>
                </a:cubicBezTo>
                <a:cubicBezTo>
                  <a:pt x="77196" y="2153598"/>
                  <a:pt x="128251" y="2170191"/>
                  <a:pt x="180810" y="2168333"/>
                </a:cubicBezTo>
                <a:cubicBezTo>
                  <a:pt x="228319" y="2166612"/>
                  <a:pt x="239444" y="2154350"/>
                  <a:pt x="226020" y="2121100"/>
                </a:cubicBezTo>
                <a:cubicBezTo>
                  <a:pt x="205165" y="2069293"/>
                  <a:pt x="229388" y="2038364"/>
                  <a:pt x="299145" y="2044862"/>
                </a:cubicBezTo>
                <a:cubicBezTo>
                  <a:pt x="363822" y="2051027"/>
                  <a:pt x="369032" y="2029991"/>
                  <a:pt x="350236" y="2001187"/>
                </a:cubicBezTo>
                <a:cubicBezTo>
                  <a:pt x="322862" y="1959187"/>
                  <a:pt x="348423" y="1921214"/>
                  <a:pt x="365223" y="1881218"/>
                </a:cubicBezTo>
                <a:cubicBezTo>
                  <a:pt x="390527" y="1820499"/>
                  <a:pt x="376326" y="1793748"/>
                  <a:pt x="310707" y="1758752"/>
                </a:cubicBezTo>
                <a:cubicBezTo>
                  <a:pt x="273754" y="1739265"/>
                  <a:pt x="234367" y="1723631"/>
                  <a:pt x="181659" y="1709137"/>
                </a:cubicBezTo>
                <a:cubicBezTo>
                  <a:pt x="299387" y="1683727"/>
                  <a:pt x="172918" y="1660608"/>
                  <a:pt x="213063" y="1632021"/>
                </a:cubicBezTo>
                <a:cubicBezTo>
                  <a:pt x="296030" y="1612244"/>
                  <a:pt x="369047" y="1679323"/>
                  <a:pt x="481390" y="1644125"/>
                </a:cubicBezTo>
                <a:cubicBezTo>
                  <a:pt x="336659" y="1595935"/>
                  <a:pt x="176348" y="1532074"/>
                  <a:pt x="68930" y="1457537"/>
                </a:cubicBezTo>
                <a:cubicBezTo>
                  <a:pt x="91299" y="1434897"/>
                  <a:pt x="115799" y="1450436"/>
                  <a:pt x="135138" y="1440976"/>
                </a:cubicBezTo>
                <a:cubicBezTo>
                  <a:pt x="133952" y="1436374"/>
                  <a:pt x="135290" y="1429332"/>
                  <a:pt x="131611" y="1427642"/>
                </a:cubicBezTo>
                <a:cubicBezTo>
                  <a:pt x="52402" y="1389548"/>
                  <a:pt x="51441" y="1388478"/>
                  <a:pt x="130443" y="1343795"/>
                </a:cubicBezTo>
                <a:cubicBezTo>
                  <a:pt x="158017" y="1328118"/>
                  <a:pt x="154966" y="1317573"/>
                  <a:pt x="138930" y="1304094"/>
                </a:cubicBezTo>
                <a:cubicBezTo>
                  <a:pt x="127608" y="1294551"/>
                  <a:pt x="113720" y="1286742"/>
                  <a:pt x="118409" y="1262212"/>
                </a:cubicBezTo>
                <a:cubicBezTo>
                  <a:pt x="164937" y="1287183"/>
                  <a:pt x="383505" y="1312432"/>
                  <a:pt x="421410" y="1304757"/>
                </a:cubicBezTo>
                <a:cubicBezTo>
                  <a:pt x="464009" y="1296037"/>
                  <a:pt x="610877" y="1288926"/>
                  <a:pt x="655702" y="1291801"/>
                </a:cubicBezTo>
                <a:cubicBezTo>
                  <a:pt x="653235" y="1290438"/>
                  <a:pt x="650767" y="1289077"/>
                  <a:pt x="648299" y="1287715"/>
                </a:cubicBezTo>
                <a:cubicBezTo>
                  <a:pt x="603999" y="1260339"/>
                  <a:pt x="559107" y="1233035"/>
                  <a:pt x="531027" y="1193967"/>
                </a:cubicBezTo>
                <a:cubicBezTo>
                  <a:pt x="529741" y="1192462"/>
                  <a:pt x="529061" y="1191120"/>
                  <a:pt x="526433" y="1191913"/>
                </a:cubicBezTo>
                <a:cubicBezTo>
                  <a:pt x="503415" y="1199684"/>
                  <a:pt x="505590" y="1187083"/>
                  <a:pt x="504666" y="1177230"/>
                </a:cubicBezTo>
                <a:cubicBezTo>
                  <a:pt x="503726" y="1167141"/>
                  <a:pt x="499378" y="1159602"/>
                  <a:pt x="482307" y="1162618"/>
                </a:cubicBezTo>
                <a:cubicBezTo>
                  <a:pt x="481421" y="1162726"/>
                  <a:pt x="480226" y="1162633"/>
                  <a:pt x="479029" y="1162540"/>
                </a:cubicBezTo>
                <a:cubicBezTo>
                  <a:pt x="470949" y="1161859"/>
                  <a:pt x="444139" y="1138059"/>
                  <a:pt x="447663" y="1132649"/>
                </a:cubicBezTo>
                <a:cubicBezTo>
                  <a:pt x="455539" y="1120781"/>
                  <a:pt x="446335" y="1116439"/>
                  <a:pt x="438547" y="1110977"/>
                </a:cubicBezTo>
                <a:cubicBezTo>
                  <a:pt x="427656" y="1103517"/>
                  <a:pt x="416795" y="1096529"/>
                  <a:pt x="405343" y="1089612"/>
                </a:cubicBezTo>
                <a:cubicBezTo>
                  <a:pt x="394202" y="1082895"/>
                  <a:pt x="382794" y="1076684"/>
                  <a:pt x="371373" y="1070238"/>
                </a:cubicBezTo>
                <a:cubicBezTo>
                  <a:pt x="344889" y="1065616"/>
                  <a:pt x="318169" y="1061972"/>
                  <a:pt x="290358" y="1059884"/>
                </a:cubicBezTo>
                <a:cubicBezTo>
                  <a:pt x="269709" y="1058114"/>
                  <a:pt x="246624" y="1055453"/>
                  <a:pt x="235140" y="1029322"/>
                </a:cubicBezTo>
                <a:cubicBezTo>
                  <a:pt x="256895" y="1029771"/>
                  <a:pt x="278695" y="1030927"/>
                  <a:pt x="300494" y="1032083"/>
                </a:cubicBezTo>
                <a:cubicBezTo>
                  <a:pt x="279542" y="1020860"/>
                  <a:pt x="259181" y="1009565"/>
                  <a:pt x="239661" y="997457"/>
                </a:cubicBezTo>
                <a:cubicBezTo>
                  <a:pt x="223540" y="987309"/>
                  <a:pt x="210281" y="975391"/>
                  <a:pt x="204788" y="959211"/>
                </a:cubicBezTo>
                <a:cubicBezTo>
                  <a:pt x="203337" y="955117"/>
                  <a:pt x="202166" y="950750"/>
                  <a:pt x="207583" y="947009"/>
                </a:cubicBezTo>
                <a:cubicBezTo>
                  <a:pt x="213561" y="942727"/>
                  <a:pt x="218466" y="944980"/>
                  <a:pt x="223061" y="947033"/>
                </a:cubicBezTo>
                <a:cubicBezTo>
                  <a:pt x="242046" y="955410"/>
                  <a:pt x="261311" y="963516"/>
                  <a:pt x="280015" y="972164"/>
                </a:cubicBezTo>
                <a:cubicBezTo>
                  <a:pt x="304852" y="983629"/>
                  <a:pt x="329408" y="995365"/>
                  <a:pt x="353948" y="1006865"/>
                </a:cubicBezTo>
                <a:cubicBezTo>
                  <a:pt x="319294" y="981405"/>
                  <a:pt x="281290" y="959435"/>
                  <a:pt x="240466" y="939943"/>
                </a:cubicBezTo>
                <a:cubicBezTo>
                  <a:pt x="210990" y="925718"/>
                  <a:pt x="181514" y="911494"/>
                  <a:pt x="158812" y="891467"/>
                </a:cubicBezTo>
                <a:cubicBezTo>
                  <a:pt x="147166" y="881489"/>
                  <a:pt x="141336" y="869384"/>
                  <a:pt x="139551" y="855364"/>
                </a:cubicBezTo>
                <a:cubicBezTo>
                  <a:pt x="139312" y="851597"/>
                  <a:pt x="139634" y="847287"/>
                  <a:pt x="145731" y="844888"/>
                </a:cubicBezTo>
                <a:cubicBezTo>
                  <a:pt x="151843" y="842724"/>
                  <a:pt x="155581" y="845356"/>
                  <a:pt x="158154" y="848366"/>
                </a:cubicBezTo>
                <a:cubicBezTo>
                  <a:pt x="161052" y="851811"/>
                  <a:pt x="164496" y="854479"/>
                  <a:pt x="169370" y="856260"/>
                </a:cubicBezTo>
                <a:cubicBezTo>
                  <a:pt x="212096" y="872913"/>
                  <a:pt x="249775" y="894448"/>
                  <a:pt x="288295" y="915169"/>
                </a:cubicBezTo>
                <a:cubicBezTo>
                  <a:pt x="343452" y="944788"/>
                  <a:pt x="397769" y="975222"/>
                  <a:pt x="462694" y="994643"/>
                </a:cubicBezTo>
                <a:cubicBezTo>
                  <a:pt x="487260" y="1001870"/>
                  <a:pt x="512622" y="1007575"/>
                  <a:pt x="531910" y="1006664"/>
                </a:cubicBezTo>
                <a:cubicBezTo>
                  <a:pt x="460990" y="972547"/>
                  <a:pt x="394087" y="936046"/>
                  <a:pt x="333940" y="893507"/>
                </a:cubicBezTo>
                <a:cubicBezTo>
                  <a:pt x="273173" y="850568"/>
                  <a:pt x="219876" y="803403"/>
                  <a:pt x="181443" y="746608"/>
                </a:cubicBezTo>
                <a:cubicBezTo>
                  <a:pt x="177494" y="740681"/>
                  <a:pt x="175038" y="734810"/>
                  <a:pt x="162678" y="737018"/>
                </a:cubicBezTo>
                <a:cubicBezTo>
                  <a:pt x="157082" y="737933"/>
                  <a:pt x="155070" y="734381"/>
                  <a:pt x="156307" y="730435"/>
                </a:cubicBezTo>
                <a:cubicBezTo>
                  <a:pt x="164051" y="702450"/>
                  <a:pt x="145532" y="687373"/>
                  <a:pt x="117227" y="677515"/>
                </a:cubicBezTo>
                <a:cubicBezTo>
                  <a:pt x="108392" y="674314"/>
                  <a:pt x="107546" y="670384"/>
                  <a:pt x="113655" y="663474"/>
                </a:cubicBezTo>
                <a:cubicBezTo>
                  <a:pt x="121976" y="653926"/>
                  <a:pt x="120506" y="644851"/>
                  <a:pt x="115226" y="636712"/>
                </a:cubicBezTo>
                <a:cubicBezTo>
                  <a:pt x="112224" y="631619"/>
                  <a:pt x="108350" y="626868"/>
                  <a:pt x="105067" y="622046"/>
                </a:cubicBezTo>
                <a:cubicBezTo>
                  <a:pt x="102790" y="619000"/>
                  <a:pt x="99022" y="615897"/>
                  <a:pt x="104113" y="611722"/>
                </a:cubicBezTo>
                <a:cubicBezTo>
                  <a:pt x="108939" y="608053"/>
                  <a:pt x="114081" y="609328"/>
                  <a:pt x="118895" y="610169"/>
                </a:cubicBezTo>
                <a:cubicBezTo>
                  <a:pt x="142040" y="613772"/>
                  <a:pt x="156094" y="624170"/>
                  <a:pt x="163095" y="640642"/>
                </a:cubicBezTo>
                <a:cubicBezTo>
                  <a:pt x="168334" y="652819"/>
                  <a:pt x="173104" y="652953"/>
                  <a:pt x="185766" y="641454"/>
                </a:cubicBezTo>
                <a:cubicBezTo>
                  <a:pt x="195327" y="632704"/>
                  <a:pt x="204232" y="632337"/>
                  <a:pt x="212892" y="637457"/>
                </a:cubicBezTo>
                <a:cubicBezTo>
                  <a:pt x="217516" y="639981"/>
                  <a:pt x="220444" y="643897"/>
                  <a:pt x="223932" y="647271"/>
                </a:cubicBezTo>
                <a:cubicBezTo>
                  <a:pt x="241420" y="664845"/>
                  <a:pt x="259762" y="681841"/>
                  <a:pt x="287167" y="691571"/>
                </a:cubicBezTo>
                <a:cubicBezTo>
                  <a:pt x="299355" y="696027"/>
                  <a:pt x="312354" y="699197"/>
                  <a:pt x="330380" y="692506"/>
                </a:cubicBezTo>
                <a:cubicBezTo>
                  <a:pt x="318517" y="688486"/>
                  <a:pt x="306954" y="689175"/>
                  <a:pt x="296172" y="688108"/>
                </a:cubicBezTo>
                <a:cubicBezTo>
                  <a:pt x="285390" y="687041"/>
                  <a:pt x="279539" y="683953"/>
                  <a:pt x="286974" y="674512"/>
                </a:cubicBezTo>
                <a:cubicBezTo>
                  <a:pt x="291105" y="669267"/>
                  <a:pt x="290555" y="665301"/>
                  <a:pt x="286166" y="661798"/>
                </a:cubicBezTo>
                <a:cubicBezTo>
                  <a:pt x="272052" y="650459"/>
                  <a:pt x="264416" y="633352"/>
                  <a:pt x="236268" y="635338"/>
                </a:cubicBezTo>
                <a:cubicBezTo>
                  <a:pt x="234792" y="635517"/>
                  <a:pt x="233255" y="634754"/>
                  <a:pt x="231734" y="634225"/>
                </a:cubicBezTo>
                <a:cubicBezTo>
                  <a:pt x="225957" y="632316"/>
                  <a:pt x="219575" y="630241"/>
                  <a:pt x="221253" y="623870"/>
                </a:cubicBezTo>
                <a:cubicBezTo>
                  <a:pt x="223227" y="617462"/>
                  <a:pt x="230816" y="615119"/>
                  <a:pt x="237564" y="613590"/>
                </a:cubicBezTo>
                <a:cubicBezTo>
                  <a:pt x="254884" y="609831"/>
                  <a:pt x="268844" y="614072"/>
                  <a:pt x="282259" y="619091"/>
                </a:cubicBezTo>
                <a:cubicBezTo>
                  <a:pt x="314893" y="631509"/>
                  <a:pt x="342201" y="649080"/>
                  <a:pt x="370630" y="665566"/>
                </a:cubicBezTo>
                <a:cubicBezTo>
                  <a:pt x="413275" y="690295"/>
                  <a:pt x="451153" y="719635"/>
                  <a:pt x="498017" y="740532"/>
                </a:cubicBezTo>
                <a:cubicBezTo>
                  <a:pt x="637369" y="802423"/>
                  <a:pt x="774774" y="866448"/>
                  <a:pt x="918036" y="924307"/>
                </a:cubicBezTo>
                <a:cubicBezTo>
                  <a:pt x="970882" y="945666"/>
                  <a:pt x="1024819" y="965469"/>
                  <a:pt x="1079304" y="984494"/>
                </a:cubicBezTo>
                <a:cubicBezTo>
                  <a:pt x="1079509" y="983045"/>
                  <a:pt x="1079744" y="982067"/>
                  <a:pt x="1079935" y="980383"/>
                </a:cubicBezTo>
                <a:cubicBezTo>
                  <a:pt x="1079860" y="979206"/>
                  <a:pt x="1079770" y="977793"/>
                  <a:pt x="1079695" y="976616"/>
                </a:cubicBezTo>
                <a:cubicBezTo>
                  <a:pt x="1041139" y="964679"/>
                  <a:pt x="1003098" y="951491"/>
                  <a:pt x="966178" y="937219"/>
                </a:cubicBezTo>
                <a:cubicBezTo>
                  <a:pt x="875541" y="901932"/>
                  <a:pt x="791930" y="860100"/>
                  <a:pt x="720106" y="807112"/>
                </a:cubicBezTo>
                <a:cubicBezTo>
                  <a:pt x="714181" y="802848"/>
                  <a:pt x="707904" y="802421"/>
                  <a:pt x="698823" y="804708"/>
                </a:cubicBezTo>
                <a:cubicBezTo>
                  <a:pt x="669544" y="812288"/>
                  <a:pt x="659939" y="806334"/>
                  <a:pt x="664513" y="784663"/>
                </a:cubicBezTo>
                <a:cubicBezTo>
                  <a:pt x="665660" y="779304"/>
                  <a:pt x="665686" y="775031"/>
                  <a:pt x="660380" y="771165"/>
                </a:cubicBezTo>
                <a:cubicBezTo>
                  <a:pt x="636661" y="753871"/>
                  <a:pt x="611807" y="737427"/>
                  <a:pt x="584959" y="722409"/>
                </a:cubicBezTo>
                <a:cubicBezTo>
                  <a:pt x="535282" y="694735"/>
                  <a:pt x="482226" y="670082"/>
                  <a:pt x="435649" y="639659"/>
                </a:cubicBezTo>
                <a:cubicBezTo>
                  <a:pt x="421965" y="630403"/>
                  <a:pt x="411440" y="619340"/>
                  <a:pt x="404944" y="606128"/>
                </a:cubicBezTo>
                <a:cubicBezTo>
                  <a:pt x="402872" y="601635"/>
                  <a:pt x="401613" y="595856"/>
                  <a:pt x="408476" y="591466"/>
                </a:cubicBezTo>
                <a:cubicBezTo>
                  <a:pt x="415044" y="587111"/>
                  <a:pt x="420320" y="590506"/>
                  <a:pt x="425225" y="592759"/>
                </a:cubicBezTo>
                <a:cubicBezTo>
                  <a:pt x="445746" y="601899"/>
                  <a:pt x="466578" y="611238"/>
                  <a:pt x="487115" y="620614"/>
                </a:cubicBezTo>
                <a:cubicBezTo>
                  <a:pt x="507947" y="629954"/>
                  <a:pt x="528514" y="639800"/>
                  <a:pt x="550277" y="649738"/>
                </a:cubicBezTo>
                <a:cubicBezTo>
                  <a:pt x="551408" y="644145"/>
                  <a:pt x="546904" y="643504"/>
                  <a:pt x="544421" y="641907"/>
                </a:cubicBezTo>
                <a:cubicBezTo>
                  <a:pt x="509355" y="619344"/>
                  <a:pt x="471190" y="599529"/>
                  <a:pt x="431905" y="580799"/>
                </a:cubicBezTo>
                <a:cubicBezTo>
                  <a:pt x="401512" y="566211"/>
                  <a:pt x="371947" y="550574"/>
                  <a:pt x="351177" y="528177"/>
                </a:cubicBezTo>
                <a:cubicBezTo>
                  <a:pt x="343180" y="519419"/>
                  <a:pt x="338696" y="509759"/>
                  <a:pt x="339749" y="498244"/>
                </a:cubicBezTo>
                <a:cubicBezTo>
                  <a:pt x="340115" y="494641"/>
                  <a:pt x="340481" y="491037"/>
                  <a:pt x="346313" y="489145"/>
                </a:cubicBezTo>
                <a:cubicBezTo>
                  <a:pt x="350979" y="487631"/>
                  <a:pt x="354067" y="489392"/>
                  <a:pt x="356579" y="491460"/>
                </a:cubicBezTo>
                <a:cubicBezTo>
                  <a:pt x="360984" y="495197"/>
                  <a:pt x="365388" y="498934"/>
                  <a:pt x="371505" y="501516"/>
                </a:cubicBezTo>
                <a:cubicBezTo>
                  <a:pt x="408203" y="517000"/>
                  <a:pt x="442659" y="534654"/>
                  <a:pt x="476275" y="553122"/>
                </a:cubicBezTo>
                <a:cubicBezTo>
                  <a:pt x="531461" y="583213"/>
                  <a:pt x="586103" y="614082"/>
                  <a:pt x="649952" y="635294"/>
                </a:cubicBezTo>
                <a:cubicBezTo>
                  <a:pt x="673972" y="643298"/>
                  <a:pt x="698805" y="650018"/>
                  <a:pt x="727161" y="651328"/>
                </a:cubicBezTo>
                <a:cubicBezTo>
                  <a:pt x="726126" y="649081"/>
                  <a:pt x="724263" y="647883"/>
                  <a:pt x="722417" y="646921"/>
                </a:cubicBezTo>
                <a:cubicBezTo>
                  <a:pt x="660627" y="615969"/>
                  <a:pt x="600830" y="583590"/>
                  <a:pt x="546079" y="546328"/>
                </a:cubicBezTo>
                <a:cubicBezTo>
                  <a:pt x="478576" y="500409"/>
                  <a:pt x="420223" y="448637"/>
                  <a:pt x="378182" y="386585"/>
                </a:cubicBezTo>
                <a:cubicBezTo>
                  <a:pt x="376229" y="383975"/>
                  <a:pt x="374884" y="381528"/>
                  <a:pt x="370158" y="382100"/>
                </a:cubicBezTo>
                <a:cubicBezTo>
                  <a:pt x="358064" y="383802"/>
                  <a:pt x="356583" y="379236"/>
                  <a:pt x="357861" y="371252"/>
                </a:cubicBezTo>
                <a:cubicBezTo>
                  <a:pt x="361373" y="351608"/>
                  <a:pt x="352380" y="336565"/>
                  <a:pt x="331313" y="328203"/>
                </a:cubicBezTo>
                <a:cubicBezTo>
                  <a:pt x="316037" y="321986"/>
                  <a:pt x="303183" y="316425"/>
                  <a:pt x="319354" y="299282"/>
                </a:cubicBezTo>
                <a:cubicBezTo>
                  <a:pt x="323265" y="295249"/>
                  <a:pt x="321459" y="290249"/>
                  <a:pt x="319682" y="285719"/>
                </a:cubicBezTo>
                <a:cubicBezTo>
                  <a:pt x="317166" y="278905"/>
                  <a:pt x="312080" y="273828"/>
                  <a:pt x="306391" y="268585"/>
                </a:cubicBezTo>
                <a:cubicBezTo>
                  <a:pt x="303227" y="265647"/>
                  <a:pt x="299399" y="261602"/>
                  <a:pt x="303294" y="257334"/>
                </a:cubicBezTo>
                <a:cubicBezTo>
                  <a:pt x="307735" y="252289"/>
                  <a:pt x="314131" y="254598"/>
                  <a:pt x="319242" y="255403"/>
                </a:cubicBezTo>
                <a:cubicBezTo>
                  <a:pt x="342683" y="258970"/>
                  <a:pt x="357062" y="269803"/>
                  <a:pt x="364093" y="286745"/>
                </a:cubicBezTo>
                <a:cubicBezTo>
                  <a:pt x="368651" y="297582"/>
                  <a:pt x="374307" y="297608"/>
                  <a:pt x="385301" y="287973"/>
                </a:cubicBezTo>
                <a:cubicBezTo>
                  <a:pt x="397712" y="277216"/>
                  <a:pt x="408079" y="276436"/>
                  <a:pt x="417598" y="285722"/>
                </a:cubicBezTo>
                <a:cubicBezTo>
                  <a:pt x="425226" y="293339"/>
                  <a:pt x="431406" y="301607"/>
                  <a:pt x="440155" y="308139"/>
                </a:cubicBezTo>
                <a:cubicBezTo>
                  <a:pt x="463623" y="326175"/>
                  <a:pt x="485720" y="346039"/>
                  <a:pt x="534406" y="339430"/>
                </a:cubicBezTo>
                <a:cubicBezTo>
                  <a:pt x="520872" y="332528"/>
                  <a:pt x="507316" y="334645"/>
                  <a:pt x="495633" y="333450"/>
                </a:cubicBezTo>
                <a:cubicBezTo>
                  <a:pt x="487244" y="332567"/>
                  <a:pt x="478750" y="330037"/>
                  <a:pt x="486289" y="322243"/>
                </a:cubicBezTo>
                <a:cubicBezTo>
                  <a:pt x="494951" y="313365"/>
                  <a:pt x="489365" y="309771"/>
                  <a:pt x="484000" y="304964"/>
                </a:cubicBezTo>
                <a:cubicBezTo>
                  <a:pt x="471673" y="293645"/>
                  <a:pt x="461604" y="280392"/>
                  <a:pt x="436911" y="280536"/>
                </a:cubicBezTo>
                <a:cubicBezTo>
                  <a:pt x="433041" y="280530"/>
                  <a:pt x="429923" y="278297"/>
                  <a:pt x="426865" y="277007"/>
                </a:cubicBezTo>
                <a:cubicBezTo>
                  <a:pt x="422581" y="275154"/>
                  <a:pt x="418872" y="272993"/>
                  <a:pt x="420654" y="268269"/>
                </a:cubicBezTo>
                <a:cubicBezTo>
                  <a:pt x="422468" y="264016"/>
                  <a:pt x="426748" y="261125"/>
                  <a:pt x="432329" y="259975"/>
                </a:cubicBezTo>
                <a:cubicBezTo>
                  <a:pt x="437320" y="258895"/>
                  <a:pt x="442621" y="258016"/>
                  <a:pt x="447672" y="257879"/>
                </a:cubicBezTo>
                <a:cubicBezTo>
                  <a:pt x="470223" y="256809"/>
                  <a:pt x="486254" y="265543"/>
                  <a:pt x="502242" y="273572"/>
                </a:cubicBezTo>
                <a:cubicBezTo>
                  <a:pt x="558179" y="301436"/>
                  <a:pt x="607891" y="334326"/>
                  <a:pt x="659874" y="365516"/>
                </a:cubicBezTo>
                <a:cubicBezTo>
                  <a:pt x="711842" y="396471"/>
                  <a:pt x="772192" y="418818"/>
                  <a:pt x="829177" y="444421"/>
                </a:cubicBezTo>
                <a:cubicBezTo>
                  <a:pt x="960626" y="503711"/>
                  <a:pt x="1092650" y="562693"/>
                  <a:pt x="1231903" y="613682"/>
                </a:cubicBezTo>
                <a:cubicBezTo>
                  <a:pt x="1368099" y="663381"/>
                  <a:pt x="1823141" y="686561"/>
                  <a:pt x="1911736" y="685084"/>
                </a:cubicBezTo>
                <a:cubicBezTo>
                  <a:pt x="2024994" y="682992"/>
                  <a:pt x="2291986" y="655399"/>
                  <a:pt x="2564313" y="632143"/>
                </a:cubicBezTo>
                <a:cubicBezTo>
                  <a:pt x="2595089" y="629364"/>
                  <a:pt x="2625288" y="626893"/>
                  <a:pt x="2657304" y="624913"/>
                </a:cubicBezTo>
                <a:cubicBezTo>
                  <a:pt x="3564401" y="568191"/>
                  <a:pt x="4203594" y="276765"/>
                  <a:pt x="4235818" y="259339"/>
                </a:cubicBezTo>
                <a:cubicBezTo>
                  <a:pt x="4287616" y="231474"/>
                  <a:pt x="4460006" y="176429"/>
                  <a:pt x="4460331" y="176864"/>
                </a:cubicBezTo>
                <a:cubicBezTo>
                  <a:pt x="4464175" y="181144"/>
                  <a:pt x="4483735" y="184529"/>
                  <a:pt x="4499578" y="186791"/>
                </a:cubicBezTo>
                <a:lnTo>
                  <a:pt x="4514640" y="188841"/>
                </a:lnTo>
                <a:lnTo>
                  <a:pt x="4516523" y="189988"/>
                </a:lnTo>
                <a:cubicBezTo>
                  <a:pt x="4522035" y="190091"/>
                  <a:pt x="4521760" y="189857"/>
                  <a:pt x="4518126" y="189316"/>
                </a:cubicBezTo>
                <a:lnTo>
                  <a:pt x="4514640" y="188841"/>
                </a:lnTo>
                <a:lnTo>
                  <a:pt x="4511569" y="186970"/>
                </a:lnTo>
                <a:cubicBezTo>
                  <a:pt x="4510788" y="185226"/>
                  <a:pt x="4510719" y="182981"/>
                  <a:pt x="4510888" y="180943"/>
                </a:cubicBezTo>
                <a:cubicBezTo>
                  <a:pt x="4511690" y="170169"/>
                  <a:pt x="4517648" y="160906"/>
                  <a:pt x="4531865" y="155151"/>
                </a:cubicBezTo>
                <a:cubicBezTo>
                  <a:pt x="4545507" y="149703"/>
                  <a:pt x="4559473" y="144689"/>
                  <a:pt x="4573441" y="139676"/>
                </a:cubicBezTo>
                <a:cubicBezTo>
                  <a:pt x="4585075" y="135420"/>
                  <a:pt x="4593048" y="134454"/>
                  <a:pt x="4594964" y="145847"/>
                </a:cubicBezTo>
                <a:cubicBezTo>
                  <a:pt x="4596879" y="157242"/>
                  <a:pt x="4613452" y="160454"/>
                  <a:pt x="4623059" y="152410"/>
                </a:cubicBezTo>
                <a:cubicBezTo>
                  <a:pt x="4660632" y="120811"/>
                  <a:pt x="4705757" y="95654"/>
                  <a:pt x="4748356" y="68192"/>
                </a:cubicBezTo>
                <a:cubicBezTo>
                  <a:pt x="4778098" y="49168"/>
                  <a:pt x="4809406" y="31378"/>
                  <a:pt x="4833812" y="8017"/>
                </a:cubicBezTo>
                <a:cubicBezTo>
                  <a:pt x="4838299" y="3678"/>
                  <a:pt x="4842399" y="-2039"/>
                  <a:pt x="4850908" y="727"/>
                </a:cubicBezTo>
                <a:close/>
              </a:path>
            </a:pathLst>
          </a:custGeom>
          <a:solidFill>
            <a:srgbClr val="B1A141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aphicFrame>
        <p:nvGraphicFramePr>
          <p:cNvPr id="4" name="TextBox 1">
            <a:extLst>
              <a:ext uri="{FF2B5EF4-FFF2-40B4-BE49-F238E27FC236}">
                <a16:creationId xmlns:a16="http://schemas.microsoft.com/office/drawing/2014/main" id="{58047CCB-10FD-42E8-8656-FEA14BFE59D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6665428"/>
              </p:ext>
            </p:extLst>
          </p:nvPr>
        </p:nvGraphicFramePr>
        <p:xfrm>
          <a:off x="4702547" y="838199"/>
          <a:ext cx="6651253" cy="53387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652513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13B7BB51-92B8-4089-8DAB-1202A4D1C6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315111"/>
            <a:ext cx="3021543" cy="1435442"/>
          </a:xfrm>
          <a:custGeom>
            <a:avLst/>
            <a:gdLst/>
            <a:ahLst/>
            <a:cxnLst/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388F20F8-60BF-42FE-A252-DFD5A7445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98A68847-134F-4AF1-B1C6-332344C9C9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rgbClr val="B1A141">
              <a:alpha val="20000"/>
            </a:srgb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graphicFrame>
        <p:nvGraphicFramePr>
          <p:cNvPr id="4" name="TextBox 1">
            <a:extLst>
              <a:ext uri="{FF2B5EF4-FFF2-40B4-BE49-F238E27FC236}">
                <a16:creationId xmlns:a16="http://schemas.microsoft.com/office/drawing/2014/main" id="{5B141631-5FF2-42D1-A8CD-393873E6D33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83067937"/>
              </p:ext>
            </p:extLst>
          </p:nvPr>
        </p:nvGraphicFramePr>
        <p:xfrm>
          <a:off x="838200" y="2011363"/>
          <a:ext cx="10515600" cy="4160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344196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13B7BB51-92B8-4089-8DAB-1202A4D1C6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315111"/>
            <a:ext cx="3021543" cy="1435442"/>
          </a:xfrm>
          <a:custGeom>
            <a:avLst/>
            <a:gdLst/>
            <a:ahLst/>
            <a:cxnLst/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F51C78D6-FC55-4C2E-9A7C-F85EEA280A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C926ABA4-C8CE-4D75-AC96-BAC602AFF5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3482"/>
            <a:ext cx="5463940" cy="6861482"/>
          </a:xfrm>
          <a:custGeom>
            <a:avLst/>
            <a:gdLst>
              <a:gd name="connsiteX0" fmla="*/ 5463940 w 5463940"/>
              <a:gd name="connsiteY0" fmla="*/ 0 h 6861482"/>
              <a:gd name="connsiteX1" fmla="*/ 792388 w 5463940"/>
              <a:gd name="connsiteY1" fmla="*/ 0 h 6861482"/>
              <a:gd name="connsiteX2" fmla="*/ 807288 w 5463940"/>
              <a:gd name="connsiteY2" fmla="*/ 23688 h 6861482"/>
              <a:gd name="connsiteX3" fmla="*/ 847167 w 5463940"/>
              <a:gd name="connsiteY3" fmla="*/ 52392 h 6861482"/>
              <a:gd name="connsiteX4" fmla="*/ 861906 w 5463940"/>
              <a:gd name="connsiteY4" fmla="*/ 104693 h 6861482"/>
              <a:gd name="connsiteX5" fmla="*/ 891809 w 5463940"/>
              <a:gd name="connsiteY5" fmla="*/ 314763 h 6861482"/>
              <a:gd name="connsiteX6" fmla="*/ 883105 w 5463940"/>
              <a:gd name="connsiteY6" fmla="*/ 361124 h 6861482"/>
              <a:gd name="connsiteX7" fmla="*/ 839062 w 5463940"/>
              <a:gd name="connsiteY7" fmla="*/ 423850 h 6861482"/>
              <a:gd name="connsiteX8" fmla="*/ 804620 w 5463940"/>
              <a:gd name="connsiteY8" fmla="*/ 560313 h 6861482"/>
              <a:gd name="connsiteX9" fmla="*/ 736357 w 5463940"/>
              <a:gd name="connsiteY9" fmla="*/ 760897 h 6861482"/>
              <a:gd name="connsiteX10" fmla="*/ 701931 w 5463940"/>
              <a:gd name="connsiteY10" fmla="*/ 821285 h 6861482"/>
              <a:gd name="connsiteX11" fmla="*/ 730099 w 5463940"/>
              <a:gd name="connsiteY11" fmla="*/ 854014 h 6861482"/>
              <a:gd name="connsiteX12" fmla="*/ 828340 w 5463940"/>
              <a:gd name="connsiteY12" fmla="*/ 1080052 h 6861482"/>
              <a:gd name="connsiteX13" fmla="*/ 700490 w 5463940"/>
              <a:gd name="connsiteY13" fmla="*/ 1372761 h 6861482"/>
              <a:gd name="connsiteX14" fmla="*/ 632708 w 5463940"/>
              <a:gd name="connsiteY14" fmla="*/ 1466109 h 6861482"/>
              <a:gd name="connsiteX15" fmla="*/ 768641 w 5463940"/>
              <a:gd name="connsiteY15" fmla="*/ 1459414 h 6861482"/>
              <a:gd name="connsiteX16" fmla="*/ 819196 w 5463940"/>
              <a:gd name="connsiteY16" fmla="*/ 1556554 h 6861482"/>
              <a:gd name="connsiteX17" fmla="*/ 841602 w 5463940"/>
              <a:gd name="connsiteY17" fmla="*/ 1606217 h 6861482"/>
              <a:gd name="connsiteX18" fmla="*/ 979741 w 5463940"/>
              <a:gd name="connsiteY18" fmla="*/ 1914129 h 6861482"/>
              <a:gd name="connsiteX19" fmla="*/ 961586 w 5463940"/>
              <a:gd name="connsiteY19" fmla="*/ 2014028 h 6861482"/>
              <a:gd name="connsiteX20" fmla="*/ 763580 w 5463940"/>
              <a:gd name="connsiteY20" fmla="*/ 2524080 h 6861482"/>
              <a:gd name="connsiteX21" fmla="*/ 993601 w 5463940"/>
              <a:gd name="connsiteY21" fmla="*/ 2596949 h 6861482"/>
              <a:gd name="connsiteX22" fmla="*/ 1013917 w 5463940"/>
              <a:gd name="connsiteY22" fmla="*/ 2810127 h 6861482"/>
              <a:gd name="connsiteX23" fmla="*/ 1136989 w 5463940"/>
              <a:gd name="connsiteY23" fmla="*/ 3024678 h 6861482"/>
              <a:gd name="connsiteX24" fmla="*/ 1259967 w 5463940"/>
              <a:gd name="connsiteY24" fmla="*/ 3181568 h 6861482"/>
              <a:gd name="connsiteX25" fmla="*/ 1265794 w 5463940"/>
              <a:gd name="connsiteY25" fmla="*/ 3198166 h 6861482"/>
              <a:gd name="connsiteX26" fmla="*/ 1265717 w 5463940"/>
              <a:gd name="connsiteY26" fmla="*/ 3204655 h 6861482"/>
              <a:gd name="connsiteX27" fmla="*/ 1288242 w 5463940"/>
              <a:gd name="connsiteY27" fmla="*/ 3274732 h 6861482"/>
              <a:gd name="connsiteX28" fmla="*/ 1291297 w 5463940"/>
              <a:gd name="connsiteY28" fmla="*/ 3279721 h 6861482"/>
              <a:gd name="connsiteX29" fmla="*/ 1314272 w 5463940"/>
              <a:gd name="connsiteY29" fmla="*/ 3363918 h 6861482"/>
              <a:gd name="connsiteX30" fmla="*/ 1319860 w 5463940"/>
              <a:gd name="connsiteY30" fmla="*/ 3393684 h 6861482"/>
              <a:gd name="connsiteX31" fmla="*/ 1316519 w 5463940"/>
              <a:gd name="connsiteY31" fmla="*/ 3405686 h 6861482"/>
              <a:gd name="connsiteX32" fmla="*/ 1288529 w 5463940"/>
              <a:gd name="connsiteY32" fmla="*/ 3445525 h 6861482"/>
              <a:gd name="connsiteX33" fmla="*/ 1242782 w 5463940"/>
              <a:gd name="connsiteY33" fmla="*/ 3705028 h 6861482"/>
              <a:gd name="connsiteX34" fmla="*/ 1286485 w 5463940"/>
              <a:gd name="connsiteY34" fmla="*/ 3747325 h 6861482"/>
              <a:gd name="connsiteX35" fmla="*/ 1292276 w 5463940"/>
              <a:gd name="connsiteY35" fmla="*/ 3757935 h 6861482"/>
              <a:gd name="connsiteX36" fmla="*/ 1295640 w 5463940"/>
              <a:gd name="connsiteY36" fmla="*/ 3771718 h 6861482"/>
              <a:gd name="connsiteX37" fmla="*/ 1297165 w 5463940"/>
              <a:gd name="connsiteY37" fmla="*/ 3800021 h 6861482"/>
              <a:gd name="connsiteX38" fmla="*/ 1175354 w 5463940"/>
              <a:gd name="connsiteY38" fmla="*/ 3860429 h 6861482"/>
              <a:gd name="connsiteX39" fmla="*/ 1307283 w 5463940"/>
              <a:gd name="connsiteY39" fmla="*/ 4017890 h 6861482"/>
              <a:gd name="connsiteX40" fmla="*/ 1296662 w 5463940"/>
              <a:gd name="connsiteY40" fmla="*/ 4042035 h 6861482"/>
              <a:gd name="connsiteX41" fmla="*/ 1272882 w 5463940"/>
              <a:gd name="connsiteY41" fmla="*/ 4153970 h 6861482"/>
              <a:gd name="connsiteX42" fmla="*/ 1262688 w 5463940"/>
              <a:gd name="connsiteY42" fmla="*/ 4216187 h 6861482"/>
              <a:gd name="connsiteX43" fmla="*/ 1264417 w 5463940"/>
              <a:gd name="connsiteY43" fmla="*/ 4216187 h 6861482"/>
              <a:gd name="connsiteX44" fmla="*/ 1262699 w 5463940"/>
              <a:gd name="connsiteY44" fmla="*/ 4228245 h 6861482"/>
              <a:gd name="connsiteX45" fmla="*/ 1261091 w 5463940"/>
              <a:gd name="connsiteY45" fmla="*/ 4239616 h 6861482"/>
              <a:gd name="connsiteX46" fmla="*/ 1260815 w 5463940"/>
              <a:gd name="connsiteY46" fmla="*/ 4241609 h 6861482"/>
              <a:gd name="connsiteX47" fmla="*/ 1260967 w 5463940"/>
              <a:gd name="connsiteY47" fmla="*/ 4240495 h 6861482"/>
              <a:gd name="connsiteX48" fmla="*/ 1261091 w 5463940"/>
              <a:gd name="connsiteY48" fmla="*/ 4239616 h 6861482"/>
              <a:gd name="connsiteX49" fmla="*/ 1261469 w 5463940"/>
              <a:gd name="connsiteY49" fmla="*/ 4236887 h 6861482"/>
              <a:gd name="connsiteX50" fmla="*/ 1256626 w 5463940"/>
              <a:gd name="connsiteY50" fmla="*/ 4265601 h 6861482"/>
              <a:gd name="connsiteX51" fmla="*/ 1248755 w 5463940"/>
              <a:gd name="connsiteY51" fmla="*/ 4319440 h 6861482"/>
              <a:gd name="connsiteX52" fmla="*/ 1247265 w 5463940"/>
              <a:gd name="connsiteY52" fmla="*/ 4327380 h 6861482"/>
              <a:gd name="connsiteX53" fmla="*/ 1237396 w 5463940"/>
              <a:gd name="connsiteY53" fmla="*/ 4327380 h 6861482"/>
              <a:gd name="connsiteX54" fmla="*/ 1217455 w 5463940"/>
              <a:gd name="connsiteY54" fmla="*/ 4371063 h 6861482"/>
              <a:gd name="connsiteX55" fmla="*/ 1141096 w 5463940"/>
              <a:gd name="connsiteY55" fmla="*/ 4440302 h 6861482"/>
              <a:gd name="connsiteX56" fmla="*/ 987553 w 5463940"/>
              <a:gd name="connsiteY56" fmla="*/ 4640688 h 6861482"/>
              <a:gd name="connsiteX57" fmla="*/ 649254 w 5463940"/>
              <a:gd name="connsiteY57" fmla="*/ 5463560 h 6861482"/>
              <a:gd name="connsiteX58" fmla="*/ 542839 w 5463940"/>
              <a:gd name="connsiteY58" fmla="*/ 5729320 h 6861482"/>
              <a:gd name="connsiteX59" fmla="*/ 629662 w 5463940"/>
              <a:gd name="connsiteY59" fmla="*/ 5793573 h 6861482"/>
              <a:gd name="connsiteX60" fmla="*/ 476494 w 5463940"/>
              <a:gd name="connsiteY60" fmla="*/ 6082357 h 6861482"/>
              <a:gd name="connsiteX61" fmla="*/ 295356 w 5463940"/>
              <a:gd name="connsiteY61" fmla="*/ 6405892 h 6861482"/>
              <a:gd name="connsiteX62" fmla="*/ 21866 w 5463940"/>
              <a:gd name="connsiteY62" fmla="*/ 6831011 h 6861482"/>
              <a:gd name="connsiteX63" fmla="*/ 0 w 5463940"/>
              <a:gd name="connsiteY63" fmla="*/ 6861482 h 6861482"/>
              <a:gd name="connsiteX64" fmla="*/ 5463940 w 5463940"/>
              <a:gd name="connsiteY64" fmla="*/ 6861482 h 68614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5463940" h="6861482">
                <a:moveTo>
                  <a:pt x="5463940" y="0"/>
                </a:moveTo>
                <a:lnTo>
                  <a:pt x="792388" y="0"/>
                </a:lnTo>
                <a:lnTo>
                  <a:pt x="807288" y="23688"/>
                </a:lnTo>
                <a:cubicBezTo>
                  <a:pt x="818348" y="36363"/>
                  <a:pt x="831351" y="46345"/>
                  <a:pt x="847167" y="52392"/>
                </a:cubicBezTo>
                <a:cubicBezTo>
                  <a:pt x="862365" y="58007"/>
                  <a:pt x="867376" y="78523"/>
                  <a:pt x="861906" y="104693"/>
                </a:cubicBezTo>
                <a:cubicBezTo>
                  <a:pt x="843817" y="191375"/>
                  <a:pt x="858534" y="258432"/>
                  <a:pt x="891809" y="314763"/>
                </a:cubicBezTo>
                <a:cubicBezTo>
                  <a:pt x="903576" y="334407"/>
                  <a:pt x="899159" y="347903"/>
                  <a:pt x="883105" y="361124"/>
                </a:cubicBezTo>
                <a:cubicBezTo>
                  <a:pt x="864669" y="375704"/>
                  <a:pt x="850327" y="397046"/>
                  <a:pt x="839062" y="423850"/>
                </a:cubicBezTo>
                <a:cubicBezTo>
                  <a:pt x="820568" y="467166"/>
                  <a:pt x="811859" y="513531"/>
                  <a:pt x="804620" y="560313"/>
                </a:cubicBezTo>
                <a:cubicBezTo>
                  <a:pt x="793378" y="633687"/>
                  <a:pt x="780112" y="704450"/>
                  <a:pt x="736357" y="760897"/>
                </a:cubicBezTo>
                <a:cubicBezTo>
                  <a:pt x="723332" y="778040"/>
                  <a:pt x="712885" y="799992"/>
                  <a:pt x="701931" y="821285"/>
                </a:cubicBezTo>
                <a:cubicBezTo>
                  <a:pt x="705425" y="839840"/>
                  <a:pt x="714063" y="852486"/>
                  <a:pt x="730099" y="854014"/>
                </a:cubicBezTo>
                <a:cubicBezTo>
                  <a:pt x="832163" y="864105"/>
                  <a:pt x="827638" y="966113"/>
                  <a:pt x="828340" y="1080052"/>
                </a:cubicBezTo>
                <a:cubicBezTo>
                  <a:pt x="829412" y="1221065"/>
                  <a:pt x="771840" y="1300280"/>
                  <a:pt x="700490" y="1372761"/>
                </a:cubicBezTo>
                <a:cubicBezTo>
                  <a:pt x="676074" y="1397333"/>
                  <a:pt x="640472" y="1405223"/>
                  <a:pt x="632708" y="1466109"/>
                </a:cubicBezTo>
                <a:cubicBezTo>
                  <a:pt x="675330" y="1511622"/>
                  <a:pt x="723920" y="1454776"/>
                  <a:pt x="768641" y="1459414"/>
                </a:cubicBezTo>
                <a:cubicBezTo>
                  <a:pt x="805594" y="1463610"/>
                  <a:pt x="865476" y="1442049"/>
                  <a:pt x="819196" y="1556554"/>
                </a:cubicBezTo>
                <a:cubicBezTo>
                  <a:pt x="805723" y="1590108"/>
                  <a:pt x="823233" y="1607581"/>
                  <a:pt x="841602" y="1606217"/>
                </a:cubicBezTo>
                <a:cubicBezTo>
                  <a:pt x="990393" y="1592503"/>
                  <a:pt x="928704" y="1817105"/>
                  <a:pt x="979741" y="1914129"/>
                </a:cubicBezTo>
                <a:cubicBezTo>
                  <a:pt x="994130" y="1940125"/>
                  <a:pt x="981845" y="1995898"/>
                  <a:pt x="961586" y="2014028"/>
                </a:cubicBezTo>
                <a:cubicBezTo>
                  <a:pt x="833010" y="2130710"/>
                  <a:pt x="821559" y="2335317"/>
                  <a:pt x="763580" y="2524080"/>
                </a:cubicBezTo>
                <a:cubicBezTo>
                  <a:pt x="834503" y="2575904"/>
                  <a:pt x="917665" y="2570407"/>
                  <a:pt x="993601" y="2596949"/>
                </a:cubicBezTo>
                <a:cubicBezTo>
                  <a:pt x="1072474" y="2624324"/>
                  <a:pt x="1073570" y="2658988"/>
                  <a:pt x="1013917" y="2810127"/>
                </a:cubicBezTo>
                <a:cubicBezTo>
                  <a:pt x="1181198" y="2798901"/>
                  <a:pt x="1181198" y="2798901"/>
                  <a:pt x="1136989" y="3024678"/>
                </a:cubicBezTo>
                <a:cubicBezTo>
                  <a:pt x="1180902" y="3020054"/>
                  <a:pt x="1224298" y="3088781"/>
                  <a:pt x="1259967" y="3181568"/>
                </a:cubicBezTo>
                <a:lnTo>
                  <a:pt x="1265794" y="3198166"/>
                </a:lnTo>
                <a:lnTo>
                  <a:pt x="1265717" y="3204655"/>
                </a:lnTo>
                <a:cubicBezTo>
                  <a:pt x="1268733" y="3236251"/>
                  <a:pt x="1277862" y="3256804"/>
                  <a:pt x="1288242" y="3274732"/>
                </a:cubicBezTo>
                <a:lnTo>
                  <a:pt x="1291297" y="3279721"/>
                </a:lnTo>
                <a:lnTo>
                  <a:pt x="1314272" y="3363918"/>
                </a:lnTo>
                <a:lnTo>
                  <a:pt x="1319860" y="3393684"/>
                </a:lnTo>
                <a:lnTo>
                  <a:pt x="1316519" y="3405686"/>
                </a:lnTo>
                <a:cubicBezTo>
                  <a:pt x="1310372" y="3418102"/>
                  <a:pt x="1301211" y="3431228"/>
                  <a:pt x="1288529" y="3445525"/>
                </a:cubicBezTo>
                <a:cubicBezTo>
                  <a:pt x="1161348" y="3588143"/>
                  <a:pt x="1146805" y="3608961"/>
                  <a:pt x="1242782" y="3705028"/>
                </a:cubicBezTo>
                <a:lnTo>
                  <a:pt x="1286485" y="3747325"/>
                </a:lnTo>
                <a:lnTo>
                  <a:pt x="1292276" y="3757935"/>
                </a:lnTo>
                <a:lnTo>
                  <a:pt x="1295640" y="3771718"/>
                </a:lnTo>
                <a:cubicBezTo>
                  <a:pt x="1296144" y="3781009"/>
                  <a:pt x="1296074" y="3791627"/>
                  <a:pt x="1297165" y="3800021"/>
                </a:cubicBezTo>
                <a:cubicBezTo>
                  <a:pt x="1261584" y="3834526"/>
                  <a:pt x="1216509" y="3777846"/>
                  <a:pt x="1175354" y="3860429"/>
                </a:cubicBezTo>
                <a:lnTo>
                  <a:pt x="1307283" y="4017890"/>
                </a:lnTo>
                <a:lnTo>
                  <a:pt x="1296662" y="4042035"/>
                </a:lnTo>
                <a:cubicBezTo>
                  <a:pt x="1285446" y="4076730"/>
                  <a:pt x="1278762" y="4115040"/>
                  <a:pt x="1272882" y="4153970"/>
                </a:cubicBezTo>
                <a:lnTo>
                  <a:pt x="1262688" y="4216187"/>
                </a:lnTo>
                <a:lnTo>
                  <a:pt x="1264417" y="4216187"/>
                </a:lnTo>
                <a:lnTo>
                  <a:pt x="1262699" y="4228245"/>
                </a:lnTo>
                <a:lnTo>
                  <a:pt x="1261091" y="4239616"/>
                </a:lnTo>
                <a:lnTo>
                  <a:pt x="1260815" y="4241609"/>
                </a:lnTo>
                <a:cubicBezTo>
                  <a:pt x="1260689" y="4242505"/>
                  <a:pt x="1260696" y="4242428"/>
                  <a:pt x="1260967" y="4240495"/>
                </a:cubicBezTo>
                <a:lnTo>
                  <a:pt x="1261091" y="4239616"/>
                </a:lnTo>
                <a:lnTo>
                  <a:pt x="1261469" y="4236887"/>
                </a:lnTo>
                <a:cubicBezTo>
                  <a:pt x="1262532" y="4229054"/>
                  <a:pt x="1263675" y="4219786"/>
                  <a:pt x="1256626" y="4265601"/>
                </a:cubicBezTo>
                <a:cubicBezTo>
                  <a:pt x="1256291" y="4267782"/>
                  <a:pt x="1251762" y="4300784"/>
                  <a:pt x="1248755" y="4319440"/>
                </a:cubicBezTo>
                <a:lnTo>
                  <a:pt x="1247265" y="4327380"/>
                </a:lnTo>
                <a:lnTo>
                  <a:pt x="1237396" y="4327380"/>
                </a:lnTo>
                <a:lnTo>
                  <a:pt x="1217455" y="4371063"/>
                </a:lnTo>
                <a:cubicBezTo>
                  <a:pt x="1199891" y="4400506"/>
                  <a:pt x="1175680" y="4424583"/>
                  <a:pt x="1141096" y="4440302"/>
                </a:cubicBezTo>
                <a:cubicBezTo>
                  <a:pt x="1069946" y="4473150"/>
                  <a:pt x="1038303" y="4575550"/>
                  <a:pt x="987553" y="4640688"/>
                </a:cubicBezTo>
                <a:cubicBezTo>
                  <a:pt x="810580" y="4866180"/>
                  <a:pt x="695846" y="5129308"/>
                  <a:pt x="649254" y="5463560"/>
                </a:cubicBezTo>
                <a:cubicBezTo>
                  <a:pt x="636193" y="5556007"/>
                  <a:pt x="578841" y="5642157"/>
                  <a:pt x="542839" y="5729320"/>
                </a:cubicBezTo>
                <a:cubicBezTo>
                  <a:pt x="563420" y="5782527"/>
                  <a:pt x="660486" y="5634705"/>
                  <a:pt x="629662" y="5793573"/>
                </a:cubicBezTo>
                <a:cubicBezTo>
                  <a:pt x="606320" y="5913360"/>
                  <a:pt x="539304" y="6000311"/>
                  <a:pt x="476494" y="6082357"/>
                </a:cubicBezTo>
                <a:cubicBezTo>
                  <a:pt x="404358" y="6175982"/>
                  <a:pt x="324070" y="6256850"/>
                  <a:pt x="295356" y="6405892"/>
                </a:cubicBezTo>
                <a:cubicBezTo>
                  <a:pt x="293791" y="6413841"/>
                  <a:pt x="198424" y="6580901"/>
                  <a:pt x="21866" y="6831011"/>
                </a:cubicBezTo>
                <a:lnTo>
                  <a:pt x="0" y="6861482"/>
                </a:lnTo>
                <a:lnTo>
                  <a:pt x="5463940" y="6861482"/>
                </a:lnTo>
                <a:close/>
              </a:path>
            </a:pathLst>
          </a:custGeom>
          <a:solidFill>
            <a:srgbClr val="B1A1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2707B48-B122-433D-8830-DA6ADEE8D27E}"/>
              </a:ext>
            </a:extLst>
          </p:cNvPr>
          <p:cNvSpPr txBox="1"/>
          <p:nvPr/>
        </p:nvSpPr>
        <p:spPr>
          <a:xfrm>
            <a:off x="285750" y="866776"/>
            <a:ext cx="53232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2400" dirty="0"/>
              <a:t>Rabu &amp;</a:t>
            </a:r>
            <a:r>
              <a:rPr lang="en-GB" sz="2400" dirty="0" err="1"/>
              <a:t>Haavind</a:t>
            </a:r>
            <a:r>
              <a:rPr lang="en-GB" sz="2400" dirty="0"/>
              <a:t>, (2018) </a:t>
            </a:r>
          </a:p>
        </p:txBody>
      </p:sp>
      <p:graphicFrame>
        <p:nvGraphicFramePr>
          <p:cNvPr id="16" name="TextBox 2">
            <a:extLst>
              <a:ext uri="{FF2B5EF4-FFF2-40B4-BE49-F238E27FC236}">
                <a16:creationId xmlns:a16="http://schemas.microsoft.com/office/drawing/2014/main" id="{D79C5ADF-FEA2-4E5E-8CF2-37F67FE4DB5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14202111"/>
              </p:ext>
            </p:extLst>
          </p:nvPr>
        </p:nvGraphicFramePr>
        <p:xfrm>
          <a:off x="5550568" y="713312"/>
          <a:ext cx="5803231" cy="54949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445434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3B7BB51-92B8-4089-8DAB-1202A4D1C6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315111"/>
            <a:ext cx="3021543" cy="1435442"/>
          </a:xfrm>
          <a:custGeom>
            <a:avLst/>
            <a:gdLst/>
            <a:ahLst/>
            <a:cxnLst/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34FD16D7-4EB3-40C2-A811-4F8DE52B3E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5C3C901A-B2F4-4A3C-BCDD-7C8D587ECA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342310"/>
            <a:ext cx="12192000" cy="2515690"/>
          </a:xfrm>
          <a:custGeom>
            <a:avLst/>
            <a:gdLst>
              <a:gd name="connsiteX0" fmla="*/ 0 w 12192000"/>
              <a:gd name="connsiteY0" fmla="*/ 0 h 2515690"/>
              <a:gd name="connsiteX1" fmla="*/ 170442 w 12192000"/>
              <a:gd name="connsiteY1" fmla="*/ 96074 h 2515690"/>
              <a:gd name="connsiteX2" fmla="*/ 424739 w 12192000"/>
              <a:gd name="connsiteY2" fmla="*/ 224865 h 2515690"/>
              <a:gd name="connsiteX3" fmla="*/ 748273 w 12192000"/>
              <a:gd name="connsiteY3" fmla="*/ 373939 h 2515690"/>
              <a:gd name="connsiteX4" fmla="*/ 1037058 w 12192000"/>
              <a:gd name="connsiteY4" fmla="*/ 499994 h 2515690"/>
              <a:gd name="connsiteX5" fmla="*/ 1101312 w 12192000"/>
              <a:gd name="connsiteY5" fmla="*/ 428540 h 2515690"/>
              <a:gd name="connsiteX6" fmla="*/ 1367071 w 12192000"/>
              <a:gd name="connsiteY6" fmla="*/ 516118 h 2515690"/>
              <a:gd name="connsiteX7" fmla="*/ 2189943 w 12192000"/>
              <a:gd name="connsiteY7" fmla="*/ 794533 h 2515690"/>
              <a:gd name="connsiteX8" fmla="*/ 2390329 w 12192000"/>
              <a:gd name="connsiteY8" fmla="*/ 920897 h 2515690"/>
              <a:gd name="connsiteX9" fmla="*/ 2459570 w 12192000"/>
              <a:gd name="connsiteY9" fmla="*/ 983740 h 2515690"/>
              <a:gd name="connsiteX10" fmla="*/ 2503252 w 12192000"/>
              <a:gd name="connsiteY10" fmla="*/ 1000151 h 2515690"/>
              <a:gd name="connsiteX11" fmla="*/ 2503252 w 12192000"/>
              <a:gd name="connsiteY11" fmla="*/ 1008273 h 2515690"/>
              <a:gd name="connsiteX12" fmla="*/ 2511191 w 12192000"/>
              <a:gd name="connsiteY12" fmla="*/ 1009499 h 2515690"/>
              <a:gd name="connsiteX13" fmla="*/ 2565029 w 12192000"/>
              <a:gd name="connsiteY13" fmla="*/ 1015977 h 2515690"/>
              <a:gd name="connsiteX14" fmla="*/ 2593745 w 12192000"/>
              <a:gd name="connsiteY14" fmla="*/ 1019963 h 2515690"/>
              <a:gd name="connsiteX15" fmla="*/ 2591015 w 12192000"/>
              <a:gd name="connsiteY15" fmla="*/ 1019651 h 2515690"/>
              <a:gd name="connsiteX16" fmla="*/ 2590137 w 12192000"/>
              <a:gd name="connsiteY16" fmla="*/ 1019549 h 2515690"/>
              <a:gd name="connsiteX17" fmla="*/ 2589021 w 12192000"/>
              <a:gd name="connsiteY17" fmla="*/ 1019424 h 2515690"/>
              <a:gd name="connsiteX18" fmla="*/ 2591015 w 12192000"/>
              <a:gd name="connsiteY18" fmla="*/ 1019651 h 2515690"/>
              <a:gd name="connsiteX19" fmla="*/ 2602385 w 12192000"/>
              <a:gd name="connsiteY19" fmla="*/ 1020975 h 2515690"/>
              <a:gd name="connsiteX20" fmla="*/ 2614445 w 12192000"/>
              <a:gd name="connsiteY20" fmla="*/ 1022389 h 2515690"/>
              <a:gd name="connsiteX21" fmla="*/ 2614445 w 12192000"/>
              <a:gd name="connsiteY21" fmla="*/ 1020966 h 2515690"/>
              <a:gd name="connsiteX22" fmla="*/ 2676661 w 12192000"/>
              <a:gd name="connsiteY22" fmla="*/ 1029355 h 2515690"/>
              <a:gd name="connsiteX23" fmla="*/ 2788597 w 12192000"/>
              <a:gd name="connsiteY23" fmla="*/ 1048926 h 2515690"/>
              <a:gd name="connsiteX24" fmla="*/ 2812742 w 12192000"/>
              <a:gd name="connsiteY24" fmla="*/ 1057667 h 2515690"/>
              <a:gd name="connsiteX25" fmla="*/ 2970201 w 12192000"/>
              <a:gd name="connsiteY25" fmla="*/ 949091 h 2515690"/>
              <a:gd name="connsiteX26" fmla="*/ 3030610 w 12192000"/>
              <a:gd name="connsiteY26" fmla="*/ 1049340 h 2515690"/>
              <a:gd name="connsiteX27" fmla="*/ 3058913 w 12192000"/>
              <a:gd name="connsiteY27" fmla="*/ 1048085 h 2515690"/>
              <a:gd name="connsiteX28" fmla="*/ 3072697 w 12192000"/>
              <a:gd name="connsiteY28" fmla="*/ 1045316 h 2515690"/>
              <a:gd name="connsiteX29" fmla="*/ 3083305 w 12192000"/>
              <a:gd name="connsiteY29" fmla="*/ 1040550 h 2515690"/>
              <a:gd name="connsiteX30" fmla="*/ 3125603 w 12192000"/>
              <a:gd name="connsiteY30" fmla="*/ 1004583 h 2515690"/>
              <a:gd name="connsiteX31" fmla="*/ 3385106 w 12192000"/>
              <a:gd name="connsiteY31" fmla="*/ 1042233 h 2515690"/>
              <a:gd name="connsiteX32" fmla="*/ 3424945 w 12192000"/>
              <a:gd name="connsiteY32" fmla="*/ 1065268 h 2515690"/>
              <a:gd name="connsiteX33" fmla="*/ 3436948 w 12192000"/>
              <a:gd name="connsiteY33" fmla="*/ 1068018 h 2515690"/>
              <a:gd name="connsiteX34" fmla="*/ 3466714 w 12192000"/>
              <a:gd name="connsiteY34" fmla="*/ 1063419 h 2515690"/>
              <a:gd name="connsiteX35" fmla="*/ 3550909 w 12192000"/>
              <a:gd name="connsiteY35" fmla="*/ 1044511 h 2515690"/>
              <a:gd name="connsiteX36" fmla="*/ 3555900 w 12192000"/>
              <a:gd name="connsiteY36" fmla="*/ 1041996 h 2515690"/>
              <a:gd name="connsiteX37" fmla="*/ 3625978 w 12192000"/>
              <a:gd name="connsiteY37" fmla="*/ 1023459 h 2515690"/>
              <a:gd name="connsiteX38" fmla="*/ 3632465 w 12192000"/>
              <a:gd name="connsiteY38" fmla="*/ 1023522 h 2515690"/>
              <a:gd name="connsiteX39" fmla="*/ 3649063 w 12192000"/>
              <a:gd name="connsiteY39" fmla="*/ 1018726 h 2515690"/>
              <a:gd name="connsiteX40" fmla="*/ 3805954 w 12192000"/>
              <a:gd name="connsiteY40" fmla="*/ 917517 h 2515690"/>
              <a:gd name="connsiteX41" fmla="*/ 4020506 w 12192000"/>
              <a:gd name="connsiteY41" fmla="*/ 816231 h 2515690"/>
              <a:gd name="connsiteX42" fmla="*/ 4233682 w 12192000"/>
              <a:gd name="connsiteY42" fmla="*/ 799511 h 2515690"/>
              <a:gd name="connsiteX43" fmla="*/ 4306552 w 12192000"/>
              <a:gd name="connsiteY43" fmla="*/ 610207 h 2515690"/>
              <a:gd name="connsiteX44" fmla="*/ 4816604 w 12192000"/>
              <a:gd name="connsiteY44" fmla="*/ 773163 h 2515690"/>
              <a:gd name="connsiteX45" fmla="*/ 4916502 w 12192000"/>
              <a:gd name="connsiteY45" fmla="*/ 788104 h 2515690"/>
              <a:gd name="connsiteX46" fmla="*/ 5224415 w 12192000"/>
              <a:gd name="connsiteY46" fmla="*/ 674418 h 2515690"/>
              <a:gd name="connsiteX47" fmla="*/ 5274077 w 12192000"/>
              <a:gd name="connsiteY47" fmla="*/ 655978 h 2515690"/>
              <a:gd name="connsiteX48" fmla="*/ 5371217 w 12192000"/>
              <a:gd name="connsiteY48" fmla="*/ 614372 h 2515690"/>
              <a:gd name="connsiteX49" fmla="*/ 5364523 w 12192000"/>
              <a:gd name="connsiteY49" fmla="*/ 502501 h 2515690"/>
              <a:gd name="connsiteX50" fmla="*/ 5457871 w 12192000"/>
              <a:gd name="connsiteY50" fmla="*/ 558285 h 2515690"/>
              <a:gd name="connsiteX51" fmla="*/ 5750580 w 12192000"/>
              <a:gd name="connsiteY51" fmla="*/ 663503 h 2515690"/>
              <a:gd name="connsiteX52" fmla="*/ 5976618 w 12192000"/>
              <a:gd name="connsiteY52" fmla="*/ 582652 h 2515690"/>
              <a:gd name="connsiteX53" fmla="*/ 6009346 w 12192000"/>
              <a:gd name="connsiteY53" fmla="*/ 559470 h 2515690"/>
              <a:gd name="connsiteX54" fmla="*/ 6069735 w 12192000"/>
              <a:gd name="connsiteY54" fmla="*/ 587803 h 2515690"/>
              <a:gd name="connsiteX55" fmla="*/ 6270319 w 12192000"/>
              <a:gd name="connsiteY55" fmla="*/ 643982 h 2515690"/>
              <a:gd name="connsiteX56" fmla="*/ 6406781 w 12192000"/>
              <a:gd name="connsiteY56" fmla="*/ 672327 h 2515690"/>
              <a:gd name="connsiteX57" fmla="*/ 6469508 w 12192000"/>
              <a:gd name="connsiteY57" fmla="*/ 708574 h 2515690"/>
              <a:gd name="connsiteX58" fmla="*/ 6515869 w 12192000"/>
              <a:gd name="connsiteY58" fmla="*/ 715738 h 2515690"/>
              <a:gd name="connsiteX59" fmla="*/ 6725938 w 12192000"/>
              <a:gd name="connsiteY59" fmla="*/ 691128 h 2515690"/>
              <a:gd name="connsiteX60" fmla="*/ 6778240 w 12192000"/>
              <a:gd name="connsiteY60" fmla="*/ 678998 h 2515690"/>
              <a:gd name="connsiteX61" fmla="*/ 6806944 w 12192000"/>
              <a:gd name="connsiteY61" fmla="*/ 646178 h 2515690"/>
              <a:gd name="connsiteX62" fmla="*/ 6830632 w 12192000"/>
              <a:gd name="connsiteY62" fmla="*/ 633915 h 2515690"/>
              <a:gd name="connsiteX63" fmla="*/ 6858072 w 12192000"/>
              <a:gd name="connsiteY63" fmla="*/ 646178 h 2515690"/>
              <a:gd name="connsiteX64" fmla="*/ 6891322 w 12192000"/>
              <a:gd name="connsiteY64" fmla="*/ 678998 h 2515690"/>
              <a:gd name="connsiteX65" fmla="*/ 6951905 w 12192000"/>
              <a:gd name="connsiteY65" fmla="*/ 691128 h 2515690"/>
              <a:gd name="connsiteX66" fmla="*/ 7195246 w 12192000"/>
              <a:gd name="connsiteY66" fmla="*/ 715738 h 2515690"/>
              <a:gd name="connsiteX67" fmla="*/ 7248949 w 12192000"/>
              <a:gd name="connsiteY67" fmla="*/ 708574 h 2515690"/>
              <a:gd name="connsiteX68" fmla="*/ 7321609 w 12192000"/>
              <a:gd name="connsiteY68" fmla="*/ 672327 h 2515690"/>
              <a:gd name="connsiteX69" fmla="*/ 7479684 w 12192000"/>
              <a:gd name="connsiteY69" fmla="*/ 643982 h 2515690"/>
              <a:gd name="connsiteX70" fmla="*/ 7712035 w 12192000"/>
              <a:gd name="connsiteY70" fmla="*/ 587803 h 2515690"/>
              <a:gd name="connsiteX71" fmla="*/ 7781987 w 12192000"/>
              <a:gd name="connsiteY71" fmla="*/ 559470 h 2515690"/>
              <a:gd name="connsiteX72" fmla="*/ 7819900 w 12192000"/>
              <a:gd name="connsiteY72" fmla="*/ 582652 h 2515690"/>
              <a:gd name="connsiteX73" fmla="*/ 8081736 w 12192000"/>
              <a:gd name="connsiteY73" fmla="*/ 663503 h 2515690"/>
              <a:gd name="connsiteX74" fmla="*/ 8420801 w 12192000"/>
              <a:gd name="connsiteY74" fmla="*/ 558285 h 2515690"/>
              <a:gd name="connsiteX75" fmla="*/ 8528933 w 12192000"/>
              <a:gd name="connsiteY75" fmla="*/ 502501 h 2515690"/>
              <a:gd name="connsiteX76" fmla="*/ 8521178 w 12192000"/>
              <a:gd name="connsiteY76" fmla="*/ 614372 h 2515690"/>
              <a:gd name="connsiteX77" fmla="*/ 8633702 w 12192000"/>
              <a:gd name="connsiteY77" fmla="*/ 655978 h 2515690"/>
              <a:gd name="connsiteX78" fmla="*/ 8691231 w 12192000"/>
              <a:gd name="connsiteY78" fmla="*/ 674418 h 2515690"/>
              <a:gd name="connsiteX79" fmla="*/ 9047908 w 12192000"/>
              <a:gd name="connsiteY79" fmla="*/ 788104 h 2515690"/>
              <a:gd name="connsiteX80" fmla="*/ 9163628 w 12192000"/>
              <a:gd name="connsiteY80" fmla="*/ 773163 h 2515690"/>
              <a:gd name="connsiteX81" fmla="*/ 9754459 w 12192000"/>
              <a:gd name="connsiteY81" fmla="*/ 610207 h 2515690"/>
              <a:gd name="connsiteX82" fmla="*/ 9838868 w 12192000"/>
              <a:gd name="connsiteY82" fmla="*/ 799511 h 2515690"/>
              <a:gd name="connsiteX83" fmla="*/ 10085808 w 12192000"/>
              <a:gd name="connsiteY83" fmla="*/ 816231 h 2515690"/>
              <a:gd name="connsiteX84" fmla="*/ 10334338 w 12192000"/>
              <a:gd name="connsiteY84" fmla="*/ 917517 h 2515690"/>
              <a:gd name="connsiteX85" fmla="*/ 10516076 w 12192000"/>
              <a:gd name="connsiteY85" fmla="*/ 1018726 h 2515690"/>
              <a:gd name="connsiteX86" fmla="*/ 10535302 w 12192000"/>
              <a:gd name="connsiteY86" fmla="*/ 1023522 h 2515690"/>
              <a:gd name="connsiteX87" fmla="*/ 10542819 w 12192000"/>
              <a:gd name="connsiteY87" fmla="*/ 1023458 h 2515690"/>
              <a:gd name="connsiteX88" fmla="*/ 10623994 w 12192000"/>
              <a:gd name="connsiteY88" fmla="*/ 1041996 h 2515690"/>
              <a:gd name="connsiteX89" fmla="*/ 10629774 w 12192000"/>
              <a:gd name="connsiteY89" fmla="*/ 1044511 h 2515690"/>
              <a:gd name="connsiteX90" fmla="*/ 10727305 w 12192000"/>
              <a:gd name="connsiteY90" fmla="*/ 1063419 h 2515690"/>
              <a:gd name="connsiteX91" fmla="*/ 10761785 w 12192000"/>
              <a:gd name="connsiteY91" fmla="*/ 1068017 h 2515690"/>
              <a:gd name="connsiteX92" fmla="*/ 10775688 w 12192000"/>
              <a:gd name="connsiteY92" fmla="*/ 1065268 h 2515690"/>
              <a:gd name="connsiteX93" fmla="*/ 10821837 w 12192000"/>
              <a:gd name="connsiteY93" fmla="*/ 1042232 h 2515690"/>
              <a:gd name="connsiteX94" fmla="*/ 11122438 w 12192000"/>
              <a:gd name="connsiteY94" fmla="*/ 1004583 h 2515690"/>
              <a:gd name="connsiteX95" fmla="*/ 11171433 w 12192000"/>
              <a:gd name="connsiteY95" fmla="*/ 1040550 h 2515690"/>
              <a:gd name="connsiteX96" fmla="*/ 11183724 w 12192000"/>
              <a:gd name="connsiteY96" fmla="*/ 1045316 h 2515690"/>
              <a:gd name="connsiteX97" fmla="*/ 11199690 w 12192000"/>
              <a:gd name="connsiteY97" fmla="*/ 1048085 h 2515690"/>
              <a:gd name="connsiteX98" fmla="*/ 11232475 w 12192000"/>
              <a:gd name="connsiteY98" fmla="*/ 1049340 h 2515690"/>
              <a:gd name="connsiteX99" fmla="*/ 11302451 w 12192000"/>
              <a:gd name="connsiteY99" fmla="*/ 949091 h 2515690"/>
              <a:gd name="connsiteX100" fmla="*/ 11484849 w 12192000"/>
              <a:gd name="connsiteY100" fmla="*/ 1057667 h 2515690"/>
              <a:gd name="connsiteX101" fmla="*/ 11512818 w 12192000"/>
              <a:gd name="connsiteY101" fmla="*/ 1048926 h 2515690"/>
              <a:gd name="connsiteX102" fmla="*/ 11642481 w 12192000"/>
              <a:gd name="connsiteY102" fmla="*/ 1029355 h 2515690"/>
              <a:gd name="connsiteX103" fmla="*/ 11714551 w 12192000"/>
              <a:gd name="connsiteY103" fmla="*/ 1020966 h 2515690"/>
              <a:gd name="connsiteX104" fmla="*/ 11714551 w 12192000"/>
              <a:gd name="connsiteY104" fmla="*/ 1022389 h 2515690"/>
              <a:gd name="connsiteX105" fmla="*/ 11728519 w 12192000"/>
              <a:gd name="connsiteY105" fmla="*/ 1020975 h 2515690"/>
              <a:gd name="connsiteX106" fmla="*/ 11741691 w 12192000"/>
              <a:gd name="connsiteY106" fmla="*/ 1019651 h 2515690"/>
              <a:gd name="connsiteX107" fmla="*/ 11743999 w 12192000"/>
              <a:gd name="connsiteY107" fmla="*/ 1019424 h 2515690"/>
              <a:gd name="connsiteX108" fmla="*/ 11742709 w 12192000"/>
              <a:gd name="connsiteY108" fmla="*/ 1019549 h 2515690"/>
              <a:gd name="connsiteX109" fmla="*/ 11741691 w 12192000"/>
              <a:gd name="connsiteY109" fmla="*/ 1019651 h 2515690"/>
              <a:gd name="connsiteX110" fmla="*/ 11738529 w 12192000"/>
              <a:gd name="connsiteY110" fmla="*/ 1019963 h 2515690"/>
              <a:gd name="connsiteX111" fmla="*/ 11771791 w 12192000"/>
              <a:gd name="connsiteY111" fmla="*/ 1015977 h 2515690"/>
              <a:gd name="connsiteX112" fmla="*/ 11834157 w 12192000"/>
              <a:gd name="connsiteY112" fmla="*/ 1009499 h 2515690"/>
              <a:gd name="connsiteX113" fmla="*/ 11843354 w 12192000"/>
              <a:gd name="connsiteY113" fmla="*/ 1008273 h 2515690"/>
              <a:gd name="connsiteX114" fmla="*/ 11843354 w 12192000"/>
              <a:gd name="connsiteY114" fmla="*/ 1000151 h 2515690"/>
              <a:gd name="connsiteX115" fmla="*/ 11893955 w 12192000"/>
              <a:gd name="connsiteY115" fmla="*/ 983740 h 2515690"/>
              <a:gd name="connsiteX116" fmla="*/ 11974160 w 12192000"/>
              <a:gd name="connsiteY116" fmla="*/ 920897 h 2515690"/>
              <a:gd name="connsiteX117" fmla="*/ 12143531 w 12192000"/>
              <a:gd name="connsiteY117" fmla="*/ 823664 h 2515690"/>
              <a:gd name="connsiteX118" fmla="*/ 12192000 w 12192000"/>
              <a:gd name="connsiteY118" fmla="*/ 801163 h 2515690"/>
              <a:gd name="connsiteX119" fmla="*/ 12192000 w 12192000"/>
              <a:gd name="connsiteY119" fmla="*/ 2515690 h 2515690"/>
              <a:gd name="connsiteX120" fmla="*/ 0 w 12192000"/>
              <a:gd name="connsiteY120" fmla="*/ 2515690 h 2515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</a:cxnLst>
            <a:rect l="l" t="t" r="r" b="b"/>
            <a:pathLst>
              <a:path w="12192000" h="2515690">
                <a:moveTo>
                  <a:pt x="0" y="0"/>
                </a:moveTo>
                <a:lnTo>
                  <a:pt x="170442" y="96074"/>
                </a:lnTo>
                <a:cubicBezTo>
                  <a:pt x="323315" y="179510"/>
                  <a:pt x="418777" y="223899"/>
                  <a:pt x="424739" y="224865"/>
                </a:cubicBezTo>
                <a:cubicBezTo>
                  <a:pt x="573781" y="248496"/>
                  <a:pt x="654649" y="314572"/>
                  <a:pt x="748273" y="373939"/>
                </a:cubicBezTo>
                <a:cubicBezTo>
                  <a:pt x="830321" y="425631"/>
                  <a:pt x="917271" y="480784"/>
                  <a:pt x="1037058" y="499994"/>
                </a:cubicBezTo>
                <a:cubicBezTo>
                  <a:pt x="1195925" y="525362"/>
                  <a:pt x="1048105" y="445478"/>
                  <a:pt x="1101312" y="428540"/>
                </a:cubicBezTo>
                <a:cubicBezTo>
                  <a:pt x="1188473" y="458169"/>
                  <a:pt x="1274625" y="505369"/>
                  <a:pt x="1367071" y="516118"/>
                </a:cubicBezTo>
                <a:cubicBezTo>
                  <a:pt x="1701323" y="554463"/>
                  <a:pt x="1964451" y="648887"/>
                  <a:pt x="2189943" y="794533"/>
                </a:cubicBezTo>
                <a:cubicBezTo>
                  <a:pt x="2255082" y="836300"/>
                  <a:pt x="2357481" y="862342"/>
                  <a:pt x="2390329" y="920897"/>
                </a:cubicBezTo>
                <a:cubicBezTo>
                  <a:pt x="2406050" y="949359"/>
                  <a:pt x="2430126" y="969285"/>
                  <a:pt x="2459570" y="983740"/>
                </a:cubicBezTo>
                <a:lnTo>
                  <a:pt x="2503252" y="1000151"/>
                </a:lnTo>
                <a:lnTo>
                  <a:pt x="2503252" y="1008273"/>
                </a:lnTo>
                <a:lnTo>
                  <a:pt x="2511191" y="1009499"/>
                </a:lnTo>
                <a:cubicBezTo>
                  <a:pt x="2529847" y="1011974"/>
                  <a:pt x="2562849" y="1015701"/>
                  <a:pt x="2565029" y="1015977"/>
                </a:cubicBezTo>
                <a:cubicBezTo>
                  <a:pt x="2610845" y="1021778"/>
                  <a:pt x="2601577" y="1020837"/>
                  <a:pt x="2593745" y="1019963"/>
                </a:cubicBezTo>
                <a:lnTo>
                  <a:pt x="2591015" y="1019651"/>
                </a:lnTo>
                <a:lnTo>
                  <a:pt x="2590137" y="1019549"/>
                </a:lnTo>
                <a:cubicBezTo>
                  <a:pt x="2588203" y="1019326"/>
                  <a:pt x="2588125" y="1019321"/>
                  <a:pt x="2589021" y="1019424"/>
                </a:cubicBezTo>
                <a:lnTo>
                  <a:pt x="2591015" y="1019651"/>
                </a:lnTo>
                <a:lnTo>
                  <a:pt x="2602385" y="1020975"/>
                </a:lnTo>
                <a:lnTo>
                  <a:pt x="2614445" y="1022389"/>
                </a:lnTo>
                <a:lnTo>
                  <a:pt x="2614445" y="1020966"/>
                </a:lnTo>
                <a:lnTo>
                  <a:pt x="2676661" y="1029355"/>
                </a:lnTo>
                <a:cubicBezTo>
                  <a:pt x="2715592" y="1034194"/>
                  <a:pt x="2753901" y="1039695"/>
                  <a:pt x="2788597" y="1048926"/>
                </a:cubicBezTo>
                <a:lnTo>
                  <a:pt x="2812742" y="1057667"/>
                </a:lnTo>
                <a:lnTo>
                  <a:pt x="2970201" y="949091"/>
                </a:lnTo>
                <a:cubicBezTo>
                  <a:pt x="3052785" y="982961"/>
                  <a:pt x="2996105" y="1020057"/>
                  <a:pt x="3030610" y="1049340"/>
                </a:cubicBezTo>
                <a:cubicBezTo>
                  <a:pt x="3039005" y="1048442"/>
                  <a:pt x="3049621" y="1048500"/>
                  <a:pt x="3058913" y="1048085"/>
                </a:cubicBezTo>
                <a:lnTo>
                  <a:pt x="3072697" y="1045316"/>
                </a:lnTo>
                <a:lnTo>
                  <a:pt x="3083305" y="1040550"/>
                </a:lnTo>
                <a:lnTo>
                  <a:pt x="3125603" y="1004583"/>
                </a:lnTo>
                <a:cubicBezTo>
                  <a:pt x="3221669" y="925596"/>
                  <a:pt x="3242489" y="937564"/>
                  <a:pt x="3385106" y="1042233"/>
                </a:cubicBezTo>
                <a:cubicBezTo>
                  <a:pt x="3399403" y="1052670"/>
                  <a:pt x="3412529" y="1060209"/>
                  <a:pt x="3424945" y="1065268"/>
                </a:cubicBezTo>
                <a:lnTo>
                  <a:pt x="3436948" y="1068018"/>
                </a:lnTo>
                <a:lnTo>
                  <a:pt x="3466714" y="1063419"/>
                </a:lnTo>
                <a:lnTo>
                  <a:pt x="3550909" y="1044511"/>
                </a:lnTo>
                <a:lnTo>
                  <a:pt x="3555900" y="1041996"/>
                </a:lnTo>
                <a:cubicBezTo>
                  <a:pt x="3573827" y="1033454"/>
                  <a:pt x="3594382" y="1025941"/>
                  <a:pt x="3625978" y="1023459"/>
                </a:cubicBezTo>
                <a:lnTo>
                  <a:pt x="3632465" y="1023522"/>
                </a:lnTo>
                <a:lnTo>
                  <a:pt x="3649063" y="1018726"/>
                </a:lnTo>
                <a:cubicBezTo>
                  <a:pt x="3741849" y="989371"/>
                  <a:pt x="3810578" y="953657"/>
                  <a:pt x="3805954" y="917517"/>
                </a:cubicBezTo>
                <a:cubicBezTo>
                  <a:pt x="4031729" y="953901"/>
                  <a:pt x="4031729" y="953901"/>
                  <a:pt x="4020506" y="816231"/>
                </a:cubicBezTo>
                <a:cubicBezTo>
                  <a:pt x="4171643" y="865324"/>
                  <a:pt x="4206308" y="864422"/>
                  <a:pt x="4233682" y="799511"/>
                </a:cubicBezTo>
                <a:cubicBezTo>
                  <a:pt x="4260226" y="737017"/>
                  <a:pt x="4254728" y="668575"/>
                  <a:pt x="4306552" y="610207"/>
                </a:cubicBezTo>
                <a:cubicBezTo>
                  <a:pt x="4495313" y="657923"/>
                  <a:pt x="4699922" y="667347"/>
                  <a:pt x="4816604" y="773163"/>
                </a:cubicBezTo>
                <a:cubicBezTo>
                  <a:pt x="4834734" y="789836"/>
                  <a:pt x="4890507" y="799946"/>
                  <a:pt x="4916502" y="788104"/>
                </a:cubicBezTo>
                <a:cubicBezTo>
                  <a:pt x="5013526" y="746101"/>
                  <a:pt x="5238129" y="796871"/>
                  <a:pt x="5224415" y="674418"/>
                </a:cubicBezTo>
                <a:cubicBezTo>
                  <a:pt x="5223051" y="659300"/>
                  <a:pt x="5240524" y="644890"/>
                  <a:pt x="5274077" y="655978"/>
                </a:cubicBezTo>
                <a:cubicBezTo>
                  <a:pt x="5388582" y="694066"/>
                  <a:pt x="5367022" y="644784"/>
                  <a:pt x="5371217" y="614372"/>
                </a:cubicBezTo>
                <a:cubicBezTo>
                  <a:pt x="5375856" y="577567"/>
                  <a:pt x="5319010" y="537578"/>
                  <a:pt x="5364523" y="502501"/>
                </a:cubicBezTo>
                <a:cubicBezTo>
                  <a:pt x="5425408" y="508891"/>
                  <a:pt x="5433299" y="538191"/>
                  <a:pt x="5457871" y="558285"/>
                </a:cubicBezTo>
                <a:cubicBezTo>
                  <a:pt x="5530352" y="617005"/>
                  <a:pt x="5609566" y="664386"/>
                  <a:pt x="5750580" y="663503"/>
                </a:cubicBezTo>
                <a:cubicBezTo>
                  <a:pt x="5864519" y="662926"/>
                  <a:pt x="5966527" y="666650"/>
                  <a:pt x="5976618" y="582652"/>
                </a:cubicBezTo>
                <a:cubicBezTo>
                  <a:pt x="5978145" y="569455"/>
                  <a:pt x="5990792" y="562346"/>
                  <a:pt x="6009346" y="559470"/>
                </a:cubicBezTo>
                <a:cubicBezTo>
                  <a:pt x="6030639" y="568485"/>
                  <a:pt x="6052592" y="577083"/>
                  <a:pt x="6069735" y="587803"/>
                </a:cubicBezTo>
                <a:cubicBezTo>
                  <a:pt x="6126182" y="623812"/>
                  <a:pt x="6196945" y="634730"/>
                  <a:pt x="6270319" y="643982"/>
                </a:cubicBezTo>
                <a:cubicBezTo>
                  <a:pt x="6317101" y="649940"/>
                  <a:pt x="6363466" y="657107"/>
                  <a:pt x="6406781" y="672327"/>
                </a:cubicBezTo>
                <a:cubicBezTo>
                  <a:pt x="6433586" y="681598"/>
                  <a:pt x="6454928" y="693402"/>
                  <a:pt x="6469508" y="708574"/>
                </a:cubicBezTo>
                <a:cubicBezTo>
                  <a:pt x="6482729" y="721786"/>
                  <a:pt x="6496225" y="725422"/>
                  <a:pt x="6515869" y="715738"/>
                </a:cubicBezTo>
                <a:cubicBezTo>
                  <a:pt x="6572200" y="688353"/>
                  <a:pt x="6639257" y="676241"/>
                  <a:pt x="6725938" y="691128"/>
                </a:cubicBezTo>
                <a:cubicBezTo>
                  <a:pt x="6752109" y="695629"/>
                  <a:pt x="6772625" y="691505"/>
                  <a:pt x="6778240" y="678998"/>
                </a:cubicBezTo>
                <a:cubicBezTo>
                  <a:pt x="6784286" y="665981"/>
                  <a:pt x="6794269" y="655280"/>
                  <a:pt x="6806944" y="646178"/>
                </a:cubicBezTo>
                <a:lnTo>
                  <a:pt x="6830632" y="633915"/>
                </a:lnTo>
                <a:lnTo>
                  <a:pt x="6858072" y="646178"/>
                </a:lnTo>
                <a:cubicBezTo>
                  <a:pt x="6872754" y="655280"/>
                  <a:pt x="6884317" y="665981"/>
                  <a:pt x="6891322" y="678998"/>
                </a:cubicBezTo>
                <a:cubicBezTo>
                  <a:pt x="6897826" y="691505"/>
                  <a:pt x="6921592" y="695629"/>
                  <a:pt x="6951905" y="691128"/>
                </a:cubicBezTo>
                <a:cubicBezTo>
                  <a:pt x="7052317" y="676241"/>
                  <a:pt x="7129994" y="688353"/>
                  <a:pt x="7195246" y="715738"/>
                </a:cubicBezTo>
                <a:cubicBezTo>
                  <a:pt x="7217999" y="725422"/>
                  <a:pt x="7233634" y="721786"/>
                  <a:pt x="7248949" y="708574"/>
                </a:cubicBezTo>
                <a:cubicBezTo>
                  <a:pt x="7265838" y="693402"/>
                  <a:pt x="7290560" y="681598"/>
                  <a:pt x="7321609" y="672327"/>
                </a:cubicBezTo>
                <a:cubicBezTo>
                  <a:pt x="7371785" y="657107"/>
                  <a:pt x="7425493" y="649940"/>
                  <a:pt x="7479684" y="643982"/>
                </a:cubicBezTo>
                <a:cubicBezTo>
                  <a:pt x="7564679" y="634730"/>
                  <a:pt x="7646649" y="623812"/>
                  <a:pt x="7712035" y="587803"/>
                </a:cubicBezTo>
                <a:cubicBezTo>
                  <a:pt x="7731892" y="577083"/>
                  <a:pt x="7757322" y="568485"/>
                  <a:pt x="7781987" y="559470"/>
                </a:cubicBezTo>
                <a:cubicBezTo>
                  <a:pt x="7803481" y="562346"/>
                  <a:pt x="7818130" y="569455"/>
                  <a:pt x="7819900" y="582652"/>
                </a:cubicBezTo>
                <a:cubicBezTo>
                  <a:pt x="7831588" y="666650"/>
                  <a:pt x="7949751" y="662926"/>
                  <a:pt x="8081736" y="663503"/>
                </a:cubicBezTo>
                <a:cubicBezTo>
                  <a:pt x="8245081" y="664386"/>
                  <a:pt x="8336842" y="617005"/>
                  <a:pt x="8420801" y="558285"/>
                </a:cubicBezTo>
                <a:cubicBezTo>
                  <a:pt x="8449265" y="538191"/>
                  <a:pt x="8458404" y="508890"/>
                  <a:pt x="8528933" y="502501"/>
                </a:cubicBezTo>
                <a:cubicBezTo>
                  <a:pt x="8581654" y="537578"/>
                  <a:pt x="8515805" y="577567"/>
                  <a:pt x="8521178" y="614372"/>
                </a:cubicBezTo>
                <a:cubicBezTo>
                  <a:pt x="8526038" y="644784"/>
                  <a:pt x="8501063" y="694066"/>
                  <a:pt x="8633702" y="655978"/>
                </a:cubicBezTo>
                <a:cubicBezTo>
                  <a:pt x="8672570" y="644890"/>
                  <a:pt x="8692811" y="659300"/>
                  <a:pt x="8691231" y="674418"/>
                </a:cubicBezTo>
                <a:cubicBezTo>
                  <a:pt x="8675345" y="796871"/>
                  <a:pt x="8935518" y="746101"/>
                  <a:pt x="9047908" y="788104"/>
                </a:cubicBezTo>
                <a:cubicBezTo>
                  <a:pt x="9078021" y="799946"/>
                  <a:pt x="9142627" y="789836"/>
                  <a:pt x="9163628" y="773163"/>
                </a:cubicBezTo>
                <a:cubicBezTo>
                  <a:pt x="9298789" y="667347"/>
                  <a:pt x="9535801" y="657923"/>
                  <a:pt x="9754459" y="610207"/>
                </a:cubicBezTo>
                <a:cubicBezTo>
                  <a:pt x="9814490" y="668575"/>
                  <a:pt x="9808123" y="737017"/>
                  <a:pt x="9838868" y="799511"/>
                </a:cubicBezTo>
                <a:cubicBezTo>
                  <a:pt x="9870579" y="864422"/>
                  <a:pt x="9910733" y="865324"/>
                  <a:pt x="10085808" y="816231"/>
                </a:cubicBezTo>
                <a:cubicBezTo>
                  <a:pt x="10072804" y="953901"/>
                  <a:pt x="10072804" y="953901"/>
                  <a:pt x="10334338" y="917517"/>
                </a:cubicBezTo>
                <a:cubicBezTo>
                  <a:pt x="10328982" y="953657"/>
                  <a:pt x="10408594" y="989371"/>
                  <a:pt x="10516076" y="1018726"/>
                </a:cubicBezTo>
                <a:lnTo>
                  <a:pt x="10535302" y="1023522"/>
                </a:lnTo>
                <a:lnTo>
                  <a:pt x="10542819" y="1023458"/>
                </a:lnTo>
                <a:cubicBezTo>
                  <a:pt x="10579419" y="1025941"/>
                  <a:pt x="10603227" y="1033454"/>
                  <a:pt x="10623994" y="1041996"/>
                </a:cubicBezTo>
                <a:lnTo>
                  <a:pt x="10629774" y="1044511"/>
                </a:lnTo>
                <a:lnTo>
                  <a:pt x="10727305" y="1063419"/>
                </a:lnTo>
                <a:lnTo>
                  <a:pt x="10761785" y="1068017"/>
                </a:lnTo>
                <a:lnTo>
                  <a:pt x="10775688" y="1065268"/>
                </a:lnTo>
                <a:cubicBezTo>
                  <a:pt x="10790070" y="1060209"/>
                  <a:pt x="10805275" y="1052670"/>
                  <a:pt x="10821837" y="1042232"/>
                </a:cubicBezTo>
                <a:cubicBezTo>
                  <a:pt x="10987041" y="937564"/>
                  <a:pt x="11011156" y="925596"/>
                  <a:pt x="11122438" y="1004583"/>
                </a:cubicBezTo>
                <a:lnTo>
                  <a:pt x="11171433" y="1040550"/>
                </a:lnTo>
                <a:lnTo>
                  <a:pt x="11183724" y="1045316"/>
                </a:lnTo>
                <a:lnTo>
                  <a:pt x="11199690" y="1048085"/>
                </a:lnTo>
                <a:cubicBezTo>
                  <a:pt x="11210452" y="1048499"/>
                  <a:pt x="11222752" y="1048442"/>
                  <a:pt x="11232475" y="1049340"/>
                </a:cubicBezTo>
                <a:cubicBezTo>
                  <a:pt x="11272445" y="1020057"/>
                  <a:pt x="11206789" y="982961"/>
                  <a:pt x="11302451" y="949091"/>
                </a:cubicBezTo>
                <a:lnTo>
                  <a:pt x="11484849" y="1057667"/>
                </a:lnTo>
                <a:lnTo>
                  <a:pt x="11512818" y="1048926"/>
                </a:lnTo>
                <a:cubicBezTo>
                  <a:pt x="11553007" y="1039695"/>
                  <a:pt x="11597385" y="1034194"/>
                  <a:pt x="11642481" y="1029355"/>
                </a:cubicBezTo>
                <a:lnTo>
                  <a:pt x="11714551" y="1020966"/>
                </a:lnTo>
                <a:lnTo>
                  <a:pt x="11714551" y="1022389"/>
                </a:lnTo>
                <a:lnTo>
                  <a:pt x="11728519" y="1020975"/>
                </a:lnTo>
                <a:lnTo>
                  <a:pt x="11741691" y="1019651"/>
                </a:lnTo>
                <a:lnTo>
                  <a:pt x="11743999" y="1019424"/>
                </a:lnTo>
                <a:cubicBezTo>
                  <a:pt x="11745037" y="1019320"/>
                  <a:pt x="11744948" y="1019326"/>
                  <a:pt x="11742709" y="1019549"/>
                </a:cubicBezTo>
                <a:lnTo>
                  <a:pt x="11741691" y="1019651"/>
                </a:lnTo>
                <a:lnTo>
                  <a:pt x="11738529" y="1019963"/>
                </a:lnTo>
                <a:cubicBezTo>
                  <a:pt x="11729455" y="1020837"/>
                  <a:pt x="11718720" y="1021778"/>
                  <a:pt x="11771791" y="1015977"/>
                </a:cubicBezTo>
                <a:cubicBezTo>
                  <a:pt x="11774317" y="1015701"/>
                  <a:pt x="11812546" y="1011974"/>
                  <a:pt x="11834157" y="1009499"/>
                </a:cubicBezTo>
                <a:lnTo>
                  <a:pt x="11843354" y="1008273"/>
                </a:lnTo>
                <a:lnTo>
                  <a:pt x="11843354" y="1000151"/>
                </a:lnTo>
                <a:lnTo>
                  <a:pt x="11893955" y="983740"/>
                </a:lnTo>
                <a:cubicBezTo>
                  <a:pt x="11928061" y="969285"/>
                  <a:pt x="11955951" y="949359"/>
                  <a:pt x="11974160" y="920897"/>
                </a:cubicBezTo>
                <a:cubicBezTo>
                  <a:pt x="12002698" y="876981"/>
                  <a:pt x="12076554" y="851353"/>
                  <a:pt x="12143531" y="823664"/>
                </a:cubicBezTo>
                <a:lnTo>
                  <a:pt x="12192000" y="801163"/>
                </a:lnTo>
                <a:lnTo>
                  <a:pt x="12192000" y="2515690"/>
                </a:lnTo>
                <a:lnTo>
                  <a:pt x="0" y="2515690"/>
                </a:lnTo>
                <a:close/>
              </a:path>
            </a:pathLst>
          </a:custGeom>
          <a:solidFill>
            <a:srgbClr val="B1A1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aphicFrame>
        <p:nvGraphicFramePr>
          <p:cNvPr id="5" name="TextBox 2">
            <a:extLst>
              <a:ext uri="{FF2B5EF4-FFF2-40B4-BE49-F238E27FC236}">
                <a16:creationId xmlns:a16="http://schemas.microsoft.com/office/drawing/2014/main" id="{237C1FE7-8EE3-4E1E-BB37-067B31A9A93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54446064"/>
              </p:ext>
            </p:extLst>
          </p:nvPr>
        </p:nvGraphicFramePr>
        <p:xfrm>
          <a:off x="643467" y="645845"/>
          <a:ext cx="10905066" cy="39324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432208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: Shape 10">
            <a:extLst>
              <a:ext uri="{FF2B5EF4-FFF2-40B4-BE49-F238E27FC236}">
                <a16:creationId xmlns:a16="http://schemas.microsoft.com/office/drawing/2014/main" id="{13B7BB51-92B8-4089-8DAB-1202A4D1C6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315111"/>
            <a:ext cx="3021543" cy="1435442"/>
          </a:xfrm>
          <a:custGeom>
            <a:avLst/>
            <a:gdLst/>
            <a:ahLst/>
            <a:cxnLst/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 useBgFill="1">
        <p:nvSpPr>
          <p:cNvPr id="18" name="Rectangle 12">
            <a:extLst>
              <a:ext uri="{FF2B5EF4-FFF2-40B4-BE49-F238E27FC236}">
                <a16:creationId xmlns:a16="http://schemas.microsoft.com/office/drawing/2014/main" id="{F51C78D6-FC55-4C2E-9A7C-F85EEA280A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: Shape 14">
            <a:extLst>
              <a:ext uri="{FF2B5EF4-FFF2-40B4-BE49-F238E27FC236}">
                <a16:creationId xmlns:a16="http://schemas.microsoft.com/office/drawing/2014/main" id="{C926ABA4-C8CE-4D75-AC96-BAC602AFF5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3482"/>
            <a:ext cx="5463940" cy="6861482"/>
          </a:xfrm>
          <a:custGeom>
            <a:avLst/>
            <a:gdLst>
              <a:gd name="connsiteX0" fmla="*/ 5463940 w 5463940"/>
              <a:gd name="connsiteY0" fmla="*/ 0 h 6861482"/>
              <a:gd name="connsiteX1" fmla="*/ 792388 w 5463940"/>
              <a:gd name="connsiteY1" fmla="*/ 0 h 6861482"/>
              <a:gd name="connsiteX2" fmla="*/ 807288 w 5463940"/>
              <a:gd name="connsiteY2" fmla="*/ 23688 h 6861482"/>
              <a:gd name="connsiteX3" fmla="*/ 847167 w 5463940"/>
              <a:gd name="connsiteY3" fmla="*/ 52392 h 6861482"/>
              <a:gd name="connsiteX4" fmla="*/ 861906 w 5463940"/>
              <a:gd name="connsiteY4" fmla="*/ 104693 h 6861482"/>
              <a:gd name="connsiteX5" fmla="*/ 891809 w 5463940"/>
              <a:gd name="connsiteY5" fmla="*/ 314763 h 6861482"/>
              <a:gd name="connsiteX6" fmla="*/ 883105 w 5463940"/>
              <a:gd name="connsiteY6" fmla="*/ 361124 h 6861482"/>
              <a:gd name="connsiteX7" fmla="*/ 839062 w 5463940"/>
              <a:gd name="connsiteY7" fmla="*/ 423850 h 6861482"/>
              <a:gd name="connsiteX8" fmla="*/ 804620 w 5463940"/>
              <a:gd name="connsiteY8" fmla="*/ 560313 h 6861482"/>
              <a:gd name="connsiteX9" fmla="*/ 736357 w 5463940"/>
              <a:gd name="connsiteY9" fmla="*/ 760897 h 6861482"/>
              <a:gd name="connsiteX10" fmla="*/ 701931 w 5463940"/>
              <a:gd name="connsiteY10" fmla="*/ 821285 h 6861482"/>
              <a:gd name="connsiteX11" fmla="*/ 730099 w 5463940"/>
              <a:gd name="connsiteY11" fmla="*/ 854014 h 6861482"/>
              <a:gd name="connsiteX12" fmla="*/ 828340 w 5463940"/>
              <a:gd name="connsiteY12" fmla="*/ 1080052 h 6861482"/>
              <a:gd name="connsiteX13" fmla="*/ 700490 w 5463940"/>
              <a:gd name="connsiteY13" fmla="*/ 1372761 h 6861482"/>
              <a:gd name="connsiteX14" fmla="*/ 632708 w 5463940"/>
              <a:gd name="connsiteY14" fmla="*/ 1466109 h 6861482"/>
              <a:gd name="connsiteX15" fmla="*/ 768641 w 5463940"/>
              <a:gd name="connsiteY15" fmla="*/ 1459414 h 6861482"/>
              <a:gd name="connsiteX16" fmla="*/ 819196 w 5463940"/>
              <a:gd name="connsiteY16" fmla="*/ 1556554 h 6861482"/>
              <a:gd name="connsiteX17" fmla="*/ 841602 w 5463940"/>
              <a:gd name="connsiteY17" fmla="*/ 1606217 h 6861482"/>
              <a:gd name="connsiteX18" fmla="*/ 979741 w 5463940"/>
              <a:gd name="connsiteY18" fmla="*/ 1914129 h 6861482"/>
              <a:gd name="connsiteX19" fmla="*/ 961586 w 5463940"/>
              <a:gd name="connsiteY19" fmla="*/ 2014028 h 6861482"/>
              <a:gd name="connsiteX20" fmla="*/ 763580 w 5463940"/>
              <a:gd name="connsiteY20" fmla="*/ 2524080 h 6861482"/>
              <a:gd name="connsiteX21" fmla="*/ 993601 w 5463940"/>
              <a:gd name="connsiteY21" fmla="*/ 2596949 h 6861482"/>
              <a:gd name="connsiteX22" fmla="*/ 1013917 w 5463940"/>
              <a:gd name="connsiteY22" fmla="*/ 2810127 h 6861482"/>
              <a:gd name="connsiteX23" fmla="*/ 1136989 w 5463940"/>
              <a:gd name="connsiteY23" fmla="*/ 3024678 h 6861482"/>
              <a:gd name="connsiteX24" fmla="*/ 1259967 w 5463940"/>
              <a:gd name="connsiteY24" fmla="*/ 3181568 h 6861482"/>
              <a:gd name="connsiteX25" fmla="*/ 1265794 w 5463940"/>
              <a:gd name="connsiteY25" fmla="*/ 3198166 h 6861482"/>
              <a:gd name="connsiteX26" fmla="*/ 1265717 w 5463940"/>
              <a:gd name="connsiteY26" fmla="*/ 3204655 h 6861482"/>
              <a:gd name="connsiteX27" fmla="*/ 1288242 w 5463940"/>
              <a:gd name="connsiteY27" fmla="*/ 3274732 h 6861482"/>
              <a:gd name="connsiteX28" fmla="*/ 1291297 w 5463940"/>
              <a:gd name="connsiteY28" fmla="*/ 3279721 h 6861482"/>
              <a:gd name="connsiteX29" fmla="*/ 1314272 w 5463940"/>
              <a:gd name="connsiteY29" fmla="*/ 3363918 h 6861482"/>
              <a:gd name="connsiteX30" fmla="*/ 1319860 w 5463940"/>
              <a:gd name="connsiteY30" fmla="*/ 3393684 h 6861482"/>
              <a:gd name="connsiteX31" fmla="*/ 1316519 w 5463940"/>
              <a:gd name="connsiteY31" fmla="*/ 3405686 h 6861482"/>
              <a:gd name="connsiteX32" fmla="*/ 1288529 w 5463940"/>
              <a:gd name="connsiteY32" fmla="*/ 3445525 h 6861482"/>
              <a:gd name="connsiteX33" fmla="*/ 1242782 w 5463940"/>
              <a:gd name="connsiteY33" fmla="*/ 3705028 h 6861482"/>
              <a:gd name="connsiteX34" fmla="*/ 1286485 w 5463940"/>
              <a:gd name="connsiteY34" fmla="*/ 3747325 h 6861482"/>
              <a:gd name="connsiteX35" fmla="*/ 1292276 w 5463940"/>
              <a:gd name="connsiteY35" fmla="*/ 3757935 h 6861482"/>
              <a:gd name="connsiteX36" fmla="*/ 1295640 w 5463940"/>
              <a:gd name="connsiteY36" fmla="*/ 3771718 h 6861482"/>
              <a:gd name="connsiteX37" fmla="*/ 1297165 w 5463940"/>
              <a:gd name="connsiteY37" fmla="*/ 3800021 h 6861482"/>
              <a:gd name="connsiteX38" fmla="*/ 1175354 w 5463940"/>
              <a:gd name="connsiteY38" fmla="*/ 3860429 h 6861482"/>
              <a:gd name="connsiteX39" fmla="*/ 1307283 w 5463940"/>
              <a:gd name="connsiteY39" fmla="*/ 4017890 h 6861482"/>
              <a:gd name="connsiteX40" fmla="*/ 1296662 w 5463940"/>
              <a:gd name="connsiteY40" fmla="*/ 4042035 h 6861482"/>
              <a:gd name="connsiteX41" fmla="*/ 1272882 w 5463940"/>
              <a:gd name="connsiteY41" fmla="*/ 4153970 h 6861482"/>
              <a:gd name="connsiteX42" fmla="*/ 1262688 w 5463940"/>
              <a:gd name="connsiteY42" fmla="*/ 4216187 h 6861482"/>
              <a:gd name="connsiteX43" fmla="*/ 1264417 w 5463940"/>
              <a:gd name="connsiteY43" fmla="*/ 4216187 h 6861482"/>
              <a:gd name="connsiteX44" fmla="*/ 1262699 w 5463940"/>
              <a:gd name="connsiteY44" fmla="*/ 4228245 h 6861482"/>
              <a:gd name="connsiteX45" fmla="*/ 1261091 w 5463940"/>
              <a:gd name="connsiteY45" fmla="*/ 4239616 h 6861482"/>
              <a:gd name="connsiteX46" fmla="*/ 1260815 w 5463940"/>
              <a:gd name="connsiteY46" fmla="*/ 4241609 h 6861482"/>
              <a:gd name="connsiteX47" fmla="*/ 1260967 w 5463940"/>
              <a:gd name="connsiteY47" fmla="*/ 4240495 h 6861482"/>
              <a:gd name="connsiteX48" fmla="*/ 1261091 w 5463940"/>
              <a:gd name="connsiteY48" fmla="*/ 4239616 h 6861482"/>
              <a:gd name="connsiteX49" fmla="*/ 1261469 w 5463940"/>
              <a:gd name="connsiteY49" fmla="*/ 4236887 h 6861482"/>
              <a:gd name="connsiteX50" fmla="*/ 1256626 w 5463940"/>
              <a:gd name="connsiteY50" fmla="*/ 4265601 h 6861482"/>
              <a:gd name="connsiteX51" fmla="*/ 1248755 w 5463940"/>
              <a:gd name="connsiteY51" fmla="*/ 4319440 h 6861482"/>
              <a:gd name="connsiteX52" fmla="*/ 1247265 w 5463940"/>
              <a:gd name="connsiteY52" fmla="*/ 4327380 h 6861482"/>
              <a:gd name="connsiteX53" fmla="*/ 1237396 w 5463940"/>
              <a:gd name="connsiteY53" fmla="*/ 4327380 h 6861482"/>
              <a:gd name="connsiteX54" fmla="*/ 1217455 w 5463940"/>
              <a:gd name="connsiteY54" fmla="*/ 4371063 h 6861482"/>
              <a:gd name="connsiteX55" fmla="*/ 1141096 w 5463940"/>
              <a:gd name="connsiteY55" fmla="*/ 4440302 h 6861482"/>
              <a:gd name="connsiteX56" fmla="*/ 987553 w 5463940"/>
              <a:gd name="connsiteY56" fmla="*/ 4640688 h 6861482"/>
              <a:gd name="connsiteX57" fmla="*/ 649254 w 5463940"/>
              <a:gd name="connsiteY57" fmla="*/ 5463560 h 6861482"/>
              <a:gd name="connsiteX58" fmla="*/ 542839 w 5463940"/>
              <a:gd name="connsiteY58" fmla="*/ 5729320 h 6861482"/>
              <a:gd name="connsiteX59" fmla="*/ 629662 w 5463940"/>
              <a:gd name="connsiteY59" fmla="*/ 5793573 h 6861482"/>
              <a:gd name="connsiteX60" fmla="*/ 476494 w 5463940"/>
              <a:gd name="connsiteY60" fmla="*/ 6082357 h 6861482"/>
              <a:gd name="connsiteX61" fmla="*/ 295356 w 5463940"/>
              <a:gd name="connsiteY61" fmla="*/ 6405892 h 6861482"/>
              <a:gd name="connsiteX62" fmla="*/ 21866 w 5463940"/>
              <a:gd name="connsiteY62" fmla="*/ 6831011 h 6861482"/>
              <a:gd name="connsiteX63" fmla="*/ 0 w 5463940"/>
              <a:gd name="connsiteY63" fmla="*/ 6861482 h 6861482"/>
              <a:gd name="connsiteX64" fmla="*/ 5463940 w 5463940"/>
              <a:gd name="connsiteY64" fmla="*/ 6861482 h 68614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5463940" h="6861482">
                <a:moveTo>
                  <a:pt x="5463940" y="0"/>
                </a:moveTo>
                <a:lnTo>
                  <a:pt x="792388" y="0"/>
                </a:lnTo>
                <a:lnTo>
                  <a:pt x="807288" y="23688"/>
                </a:lnTo>
                <a:cubicBezTo>
                  <a:pt x="818348" y="36363"/>
                  <a:pt x="831351" y="46345"/>
                  <a:pt x="847167" y="52392"/>
                </a:cubicBezTo>
                <a:cubicBezTo>
                  <a:pt x="862365" y="58007"/>
                  <a:pt x="867376" y="78523"/>
                  <a:pt x="861906" y="104693"/>
                </a:cubicBezTo>
                <a:cubicBezTo>
                  <a:pt x="843817" y="191375"/>
                  <a:pt x="858534" y="258432"/>
                  <a:pt x="891809" y="314763"/>
                </a:cubicBezTo>
                <a:cubicBezTo>
                  <a:pt x="903576" y="334407"/>
                  <a:pt x="899159" y="347903"/>
                  <a:pt x="883105" y="361124"/>
                </a:cubicBezTo>
                <a:cubicBezTo>
                  <a:pt x="864669" y="375704"/>
                  <a:pt x="850327" y="397046"/>
                  <a:pt x="839062" y="423850"/>
                </a:cubicBezTo>
                <a:cubicBezTo>
                  <a:pt x="820568" y="467166"/>
                  <a:pt x="811859" y="513531"/>
                  <a:pt x="804620" y="560313"/>
                </a:cubicBezTo>
                <a:cubicBezTo>
                  <a:pt x="793378" y="633687"/>
                  <a:pt x="780112" y="704450"/>
                  <a:pt x="736357" y="760897"/>
                </a:cubicBezTo>
                <a:cubicBezTo>
                  <a:pt x="723332" y="778040"/>
                  <a:pt x="712885" y="799992"/>
                  <a:pt x="701931" y="821285"/>
                </a:cubicBezTo>
                <a:cubicBezTo>
                  <a:pt x="705425" y="839840"/>
                  <a:pt x="714063" y="852486"/>
                  <a:pt x="730099" y="854014"/>
                </a:cubicBezTo>
                <a:cubicBezTo>
                  <a:pt x="832163" y="864105"/>
                  <a:pt x="827638" y="966113"/>
                  <a:pt x="828340" y="1080052"/>
                </a:cubicBezTo>
                <a:cubicBezTo>
                  <a:pt x="829412" y="1221065"/>
                  <a:pt x="771840" y="1300280"/>
                  <a:pt x="700490" y="1372761"/>
                </a:cubicBezTo>
                <a:cubicBezTo>
                  <a:pt x="676074" y="1397333"/>
                  <a:pt x="640472" y="1405223"/>
                  <a:pt x="632708" y="1466109"/>
                </a:cubicBezTo>
                <a:cubicBezTo>
                  <a:pt x="675330" y="1511622"/>
                  <a:pt x="723920" y="1454776"/>
                  <a:pt x="768641" y="1459414"/>
                </a:cubicBezTo>
                <a:cubicBezTo>
                  <a:pt x="805594" y="1463610"/>
                  <a:pt x="865476" y="1442049"/>
                  <a:pt x="819196" y="1556554"/>
                </a:cubicBezTo>
                <a:cubicBezTo>
                  <a:pt x="805723" y="1590108"/>
                  <a:pt x="823233" y="1607581"/>
                  <a:pt x="841602" y="1606217"/>
                </a:cubicBezTo>
                <a:cubicBezTo>
                  <a:pt x="990393" y="1592503"/>
                  <a:pt x="928704" y="1817105"/>
                  <a:pt x="979741" y="1914129"/>
                </a:cubicBezTo>
                <a:cubicBezTo>
                  <a:pt x="994130" y="1940125"/>
                  <a:pt x="981845" y="1995898"/>
                  <a:pt x="961586" y="2014028"/>
                </a:cubicBezTo>
                <a:cubicBezTo>
                  <a:pt x="833010" y="2130710"/>
                  <a:pt x="821559" y="2335317"/>
                  <a:pt x="763580" y="2524080"/>
                </a:cubicBezTo>
                <a:cubicBezTo>
                  <a:pt x="834503" y="2575904"/>
                  <a:pt x="917665" y="2570407"/>
                  <a:pt x="993601" y="2596949"/>
                </a:cubicBezTo>
                <a:cubicBezTo>
                  <a:pt x="1072474" y="2624324"/>
                  <a:pt x="1073570" y="2658988"/>
                  <a:pt x="1013917" y="2810127"/>
                </a:cubicBezTo>
                <a:cubicBezTo>
                  <a:pt x="1181198" y="2798901"/>
                  <a:pt x="1181198" y="2798901"/>
                  <a:pt x="1136989" y="3024678"/>
                </a:cubicBezTo>
                <a:cubicBezTo>
                  <a:pt x="1180902" y="3020054"/>
                  <a:pt x="1224298" y="3088781"/>
                  <a:pt x="1259967" y="3181568"/>
                </a:cubicBezTo>
                <a:lnTo>
                  <a:pt x="1265794" y="3198166"/>
                </a:lnTo>
                <a:lnTo>
                  <a:pt x="1265717" y="3204655"/>
                </a:lnTo>
                <a:cubicBezTo>
                  <a:pt x="1268733" y="3236251"/>
                  <a:pt x="1277862" y="3256804"/>
                  <a:pt x="1288242" y="3274732"/>
                </a:cubicBezTo>
                <a:lnTo>
                  <a:pt x="1291297" y="3279721"/>
                </a:lnTo>
                <a:lnTo>
                  <a:pt x="1314272" y="3363918"/>
                </a:lnTo>
                <a:lnTo>
                  <a:pt x="1319860" y="3393684"/>
                </a:lnTo>
                <a:lnTo>
                  <a:pt x="1316519" y="3405686"/>
                </a:lnTo>
                <a:cubicBezTo>
                  <a:pt x="1310372" y="3418102"/>
                  <a:pt x="1301211" y="3431228"/>
                  <a:pt x="1288529" y="3445525"/>
                </a:cubicBezTo>
                <a:cubicBezTo>
                  <a:pt x="1161348" y="3588143"/>
                  <a:pt x="1146805" y="3608961"/>
                  <a:pt x="1242782" y="3705028"/>
                </a:cubicBezTo>
                <a:lnTo>
                  <a:pt x="1286485" y="3747325"/>
                </a:lnTo>
                <a:lnTo>
                  <a:pt x="1292276" y="3757935"/>
                </a:lnTo>
                <a:lnTo>
                  <a:pt x="1295640" y="3771718"/>
                </a:lnTo>
                <a:cubicBezTo>
                  <a:pt x="1296144" y="3781009"/>
                  <a:pt x="1296074" y="3791627"/>
                  <a:pt x="1297165" y="3800021"/>
                </a:cubicBezTo>
                <a:cubicBezTo>
                  <a:pt x="1261584" y="3834526"/>
                  <a:pt x="1216509" y="3777846"/>
                  <a:pt x="1175354" y="3860429"/>
                </a:cubicBezTo>
                <a:lnTo>
                  <a:pt x="1307283" y="4017890"/>
                </a:lnTo>
                <a:lnTo>
                  <a:pt x="1296662" y="4042035"/>
                </a:lnTo>
                <a:cubicBezTo>
                  <a:pt x="1285446" y="4076730"/>
                  <a:pt x="1278762" y="4115040"/>
                  <a:pt x="1272882" y="4153970"/>
                </a:cubicBezTo>
                <a:lnTo>
                  <a:pt x="1262688" y="4216187"/>
                </a:lnTo>
                <a:lnTo>
                  <a:pt x="1264417" y="4216187"/>
                </a:lnTo>
                <a:lnTo>
                  <a:pt x="1262699" y="4228245"/>
                </a:lnTo>
                <a:lnTo>
                  <a:pt x="1261091" y="4239616"/>
                </a:lnTo>
                <a:lnTo>
                  <a:pt x="1260815" y="4241609"/>
                </a:lnTo>
                <a:cubicBezTo>
                  <a:pt x="1260689" y="4242505"/>
                  <a:pt x="1260696" y="4242428"/>
                  <a:pt x="1260967" y="4240495"/>
                </a:cubicBezTo>
                <a:lnTo>
                  <a:pt x="1261091" y="4239616"/>
                </a:lnTo>
                <a:lnTo>
                  <a:pt x="1261469" y="4236887"/>
                </a:lnTo>
                <a:cubicBezTo>
                  <a:pt x="1262532" y="4229054"/>
                  <a:pt x="1263675" y="4219786"/>
                  <a:pt x="1256626" y="4265601"/>
                </a:cubicBezTo>
                <a:cubicBezTo>
                  <a:pt x="1256291" y="4267782"/>
                  <a:pt x="1251762" y="4300784"/>
                  <a:pt x="1248755" y="4319440"/>
                </a:cubicBezTo>
                <a:lnTo>
                  <a:pt x="1247265" y="4327380"/>
                </a:lnTo>
                <a:lnTo>
                  <a:pt x="1237396" y="4327380"/>
                </a:lnTo>
                <a:lnTo>
                  <a:pt x="1217455" y="4371063"/>
                </a:lnTo>
                <a:cubicBezTo>
                  <a:pt x="1199891" y="4400506"/>
                  <a:pt x="1175680" y="4424583"/>
                  <a:pt x="1141096" y="4440302"/>
                </a:cubicBezTo>
                <a:cubicBezTo>
                  <a:pt x="1069946" y="4473150"/>
                  <a:pt x="1038303" y="4575550"/>
                  <a:pt x="987553" y="4640688"/>
                </a:cubicBezTo>
                <a:cubicBezTo>
                  <a:pt x="810580" y="4866180"/>
                  <a:pt x="695846" y="5129308"/>
                  <a:pt x="649254" y="5463560"/>
                </a:cubicBezTo>
                <a:cubicBezTo>
                  <a:pt x="636193" y="5556007"/>
                  <a:pt x="578841" y="5642157"/>
                  <a:pt x="542839" y="5729320"/>
                </a:cubicBezTo>
                <a:cubicBezTo>
                  <a:pt x="563420" y="5782527"/>
                  <a:pt x="660486" y="5634705"/>
                  <a:pt x="629662" y="5793573"/>
                </a:cubicBezTo>
                <a:cubicBezTo>
                  <a:pt x="606320" y="5913360"/>
                  <a:pt x="539304" y="6000311"/>
                  <a:pt x="476494" y="6082357"/>
                </a:cubicBezTo>
                <a:cubicBezTo>
                  <a:pt x="404358" y="6175982"/>
                  <a:pt x="324070" y="6256850"/>
                  <a:pt x="295356" y="6405892"/>
                </a:cubicBezTo>
                <a:cubicBezTo>
                  <a:pt x="293791" y="6413841"/>
                  <a:pt x="198424" y="6580901"/>
                  <a:pt x="21866" y="6831011"/>
                </a:cubicBezTo>
                <a:lnTo>
                  <a:pt x="0" y="6861482"/>
                </a:lnTo>
                <a:lnTo>
                  <a:pt x="5463940" y="6861482"/>
                </a:lnTo>
                <a:close/>
              </a:path>
            </a:pathLst>
          </a:custGeom>
          <a:solidFill>
            <a:srgbClr val="B1A1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3F7F3C-F876-441C-918A-7BC00866A242}"/>
              </a:ext>
            </a:extLst>
          </p:cNvPr>
          <p:cNvSpPr txBox="1"/>
          <p:nvPr/>
        </p:nvSpPr>
        <p:spPr>
          <a:xfrm>
            <a:off x="162560" y="499328"/>
            <a:ext cx="3688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2800" dirty="0"/>
              <a:t>Themes: </a:t>
            </a:r>
          </a:p>
        </p:txBody>
      </p:sp>
      <p:graphicFrame>
        <p:nvGraphicFramePr>
          <p:cNvPr id="20" name="TextBox 3">
            <a:extLst>
              <a:ext uri="{FF2B5EF4-FFF2-40B4-BE49-F238E27FC236}">
                <a16:creationId xmlns:a16="http://schemas.microsoft.com/office/drawing/2014/main" id="{FADDB820-99BF-43DA-BF01-ABDD0B9C2B9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16765618"/>
              </p:ext>
            </p:extLst>
          </p:nvPr>
        </p:nvGraphicFramePr>
        <p:xfrm>
          <a:off x="2113280" y="0"/>
          <a:ext cx="991616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408C09E6-87DA-4CE6-B119-096E3F1E3C42}"/>
              </a:ext>
            </a:extLst>
          </p:cNvPr>
          <p:cNvSpPr txBox="1"/>
          <p:nvPr/>
        </p:nvSpPr>
        <p:spPr>
          <a:xfrm>
            <a:off x="-1" y="6360161"/>
            <a:ext cx="33731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Rabu and </a:t>
            </a:r>
            <a:r>
              <a:rPr lang="en-GB" dirty="0" err="1"/>
              <a:t>Haarvind</a:t>
            </a:r>
            <a:r>
              <a:rPr lang="en-GB" dirty="0"/>
              <a:t> (2018)</a:t>
            </a:r>
          </a:p>
        </p:txBody>
      </p:sp>
    </p:spTree>
    <p:extLst>
      <p:ext uri="{BB962C8B-B14F-4D97-AF65-F5344CB8AC3E}">
        <p14:creationId xmlns:p14="http://schemas.microsoft.com/office/powerpoint/2010/main" val="19351516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3B7BB51-92B8-4089-8DAB-1202A4D1C6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315111"/>
            <a:ext cx="3021543" cy="1435442"/>
          </a:xfrm>
          <a:custGeom>
            <a:avLst/>
            <a:gdLst/>
            <a:ahLst/>
            <a:cxnLst/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AA359C7D-4B45-49B7-B3C2-04217BBCD3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A0DE92DF-4769-4DE9-93FD-EE31271850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7110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bg1">
              <a:lumMod val="8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660D05E-3F05-4630-BA48-C951F98E9437}"/>
              </a:ext>
            </a:extLst>
          </p:cNvPr>
          <p:cNvSpPr txBox="1"/>
          <p:nvPr/>
        </p:nvSpPr>
        <p:spPr>
          <a:xfrm>
            <a:off x="822960" y="1648718"/>
            <a:ext cx="5201920" cy="5209281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200" dirty="0"/>
              <a:t>   Three research questions: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200" dirty="0"/>
          </a:p>
          <a:p>
            <a:pPr marL="457200" indent="-342900">
              <a:lnSpc>
                <a:spcPct val="90000"/>
              </a:lnSpc>
              <a:spcAft>
                <a:spcPts val="600"/>
              </a:spcAft>
              <a:buAutoNum type="arabicPeriod"/>
            </a:pPr>
            <a:r>
              <a:rPr lang="en-US" sz="2200" dirty="0"/>
              <a:t>How do supervisees experience the news of an ending to supervision? How did they process this?</a:t>
            </a:r>
          </a:p>
          <a:p>
            <a:pPr marL="457200" indent="-342900">
              <a:lnSpc>
                <a:spcPct val="90000"/>
              </a:lnSpc>
              <a:spcAft>
                <a:spcPts val="600"/>
              </a:spcAft>
              <a:buAutoNum type="arabicPeriod"/>
            </a:pPr>
            <a:endParaRPr lang="en-US" sz="2200" dirty="0"/>
          </a:p>
          <a:p>
            <a:pPr marL="457200" indent="-342900">
              <a:lnSpc>
                <a:spcPct val="90000"/>
              </a:lnSpc>
              <a:spcAft>
                <a:spcPts val="600"/>
              </a:spcAft>
              <a:buAutoNum type="arabicPeriod" startAt="2"/>
            </a:pPr>
            <a:r>
              <a:rPr lang="en-US" sz="2200" dirty="0"/>
              <a:t>What impact, if any did the ending have on  the way in which they worked with the supervisor, and with clients?</a:t>
            </a:r>
          </a:p>
          <a:p>
            <a:pPr marL="457200" indent="-342900">
              <a:lnSpc>
                <a:spcPct val="90000"/>
              </a:lnSpc>
              <a:spcAft>
                <a:spcPts val="600"/>
              </a:spcAft>
              <a:buAutoNum type="arabicPeriod" startAt="2"/>
            </a:pPr>
            <a:endParaRPr lang="en-US" sz="2200" dirty="0"/>
          </a:p>
          <a:p>
            <a:pPr marL="457200" indent="-342900">
              <a:lnSpc>
                <a:spcPct val="90000"/>
              </a:lnSpc>
              <a:spcAft>
                <a:spcPts val="600"/>
              </a:spcAft>
              <a:buAutoNum type="arabicPeriod" startAt="3"/>
            </a:pPr>
            <a:r>
              <a:rPr lang="en-US" sz="2200" dirty="0"/>
              <a:t>What was the supervisee left with? How did that impact their next supervisory relationship  and client work?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400" dirty="0"/>
              <a:t>       </a:t>
            </a:r>
          </a:p>
          <a:p>
            <a:pPr marL="114300">
              <a:lnSpc>
                <a:spcPct val="90000"/>
              </a:lnSpc>
              <a:spcAft>
                <a:spcPts val="600"/>
              </a:spcAft>
            </a:pPr>
            <a:endParaRPr lang="en-US" sz="14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dirty="0"/>
          </a:p>
        </p:txBody>
      </p:sp>
      <p:pic>
        <p:nvPicPr>
          <p:cNvPr id="7" name="Graphic 6" descr="Connections">
            <a:extLst>
              <a:ext uri="{FF2B5EF4-FFF2-40B4-BE49-F238E27FC236}">
                <a16:creationId xmlns:a16="http://schemas.microsoft.com/office/drawing/2014/main" id="{442523FF-86A7-423E-9504-8C2D6DB811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700211" y="1511925"/>
            <a:ext cx="3848322" cy="38483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B59EF32-C393-4AA1-8B6D-DEC6FB4A4F9B}"/>
              </a:ext>
            </a:extLst>
          </p:cNvPr>
          <p:cNvSpPr txBox="1"/>
          <p:nvPr/>
        </p:nvSpPr>
        <p:spPr>
          <a:xfrm>
            <a:off x="1009650" y="315112"/>
            <a:ext cx="6050141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2400" dirty="0"/>
              <a:t>Dawson &amp; </a:t>
            </a:r>
            <a:r>
              <a:rPr lang="en-GB" sz="2400" dirty="0" err="1"/>
              <a:t>Akhurst</a:t>
            </a:r>
            <a:r>
              <a:rPr lang="en-GB" sz="2400" dirty="0"/>
              <a:t> (2015): Unplanned endings to the supervisory relationship.</a:t>
            </a:r>
          </a:p>
          <a:p>
            <a:pPr>
              <a:spcAft>
                <a:spcPts val="600"/>
              </a:spcAft>
            </a:pPr>
            <a:endParaRPr lang="en-GB" dirty="0"/>
          </a:p>
          <a:p>
            <a:pPr>
              <a:spcAft>
                <a:spcPts val="600"/>
              </a:spcAft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10951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3B7BB51-92B8-4089-8DAB-1202A4D1C6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315111"/>
            <a:ext cx="3021543" cy="1435442"/>
          </a:xfrm>
          <a:custGeom>
            <a:avLst/>
            <a:gdLst/>
            <a:ahLst/>
            <a:cxnLst/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F51C78D6-FC55-4C2E-9A7C-F85EEA280A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C926ABA4-C8CE-4D75-AC96-BAC602AFF5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3482"/>
            <a:ext cx="5463940" cy="6861482"/>
          </a:xfrm>
          <a:custGeom>
            <a:avLst/>
            <a:gdLst>
              <a:gd name="connsiteX0" fmla="*/ 5463940 w 5463940"/>
              <a:gd name="connsiteY0" fmla="*/ 0 h 6861482"/>
              <a:gd name="connsiteX1" fmla="*/ 792388 w 5463940"/>
              <a:gd name="connsiteY1" fmla="*/ 0 h 6861482"/>
              <a:gd name="connsiteX2" fmla="*/ 807288 w 5463940"/>
              <a:gd name="connsiteY2" fmla="*/ 23688 h 6861482"/>
              <a:gd name="connsiteX3" fmla="*/ 847167 w 5463940"/>
              <a:gd name="connsiteY3" fmla="*/ 52392 h 6861482"/>
              <a:gd name="connsiteX4" fmla="*/ 861906 w 5463940"/>
              <a:gd name="connsiteY4" fmla="*/ 104693 h 6861482"/>
              <a:gd name="connsiteX5" fmla="*/ 891809 w 5463940"/>
              <a:gd name="connsiteY5" fmla="*/ 314763 h 6861482"/>
              <a:gd name="connsiteX6" fmla="*/ 883105 w 5463940"/>
              <a:gd name="connsiteY6" fmla="*/ 361124 h 6861482"/>
              <a:gd name="connsiteX7" fmla="*/ 839062 w 5463940"/>
              <a:gd name="connsiteY7" fmla="*/ 423850 h 6861482"/>
              <a:gd name="connsiteX8" fmla="*/ 804620 w 5463940"/>
              <a:gd name="connsiteY8" fmla="*/ 560313 h 6861482"/>
              <a:gd name="connsiteX9" fmla="*/ 736357 w 5463940"/>
              <a:gd name="connsiteY9" fmla="*/ 760897 h 6861482"/>
              <a:gd name="connsiteX10" fmla="*/ 701931 w 5463940"/>
              <a:gd name="connsiteY10" fmla="*/ 821285 h 6861482"/>
              <a:gd name="connsiteX11" fmla="*/ 730099 w 5463940"/>
              <a:gd name="connsiteY11" fmla="*/ 854014 h 6861482"/>
              <a:gd name="connsiteX12" fmla="*/ 828340 w 5463940"/>
              <a:gd name="connsiteY12" fmla="*/ 1080052 h 6861482"/>
              <a:gd name="connsiteX13" fmla="*/ 700490 w 5463940"/>
              <a:gd name="connsiteY13" fmla="*/ 1372761 h 6861482"/>
              <a:gd name="connsiteX14" fmla="*/ 632708 w 5463940"/>
              <a:gd name="connsiteY14" fmla="*/ 1466109 h 6861482"/>
              <a:gd name="connsiteX15" fmla="*/ 768641 w 5463940"/>
              <a:gd name="connsiteY15" fmla="*/ 1459414 h 6861482"/>
              <a:gd name="connsiteX16" fmla="*/ 819196 w 5463940"/>
              <a:gd name="connsiteY16" fmla="*/ 1556554 h 6861482"/>
              <a:gd name="connsiteX17" fmla="*/ 841602 w 5463940"/>
              <a:gd name="connsiteY17" fmla="*/ 1606217 h 6861482"/>
              <a:gd name="connsiteX18" fmla="*/ 979741 w 5463940"/>
              <a:gd name="connsiteY18" fmla="*/ 1914129 h 6861482"/>
              <a:gd name="connsiteX19" fmla="*/ 961586 w 5463940"/>
              <a:gd name="connsiteY19" fmla="*/ 2014028 h 6861482"/>
              <a:gd name="connsiteX20" fmla="*/ 763580 w 5463940"/>
              <a:gd name="connsiteY20" fmla="*/ 2524080 h 6861482"/>
              <a:gd name="connsiteX21" fmla="*/ 993601 w 5463940"/>
              <a:gd name="connsiteY21" fmla="*/ 2596949 h 6861482"/>
              <a:gd name="connsiteX22" fmla="*/ 1013917 w 5463940"/>
              <a:gd name="connsiteY22" fmla="*/ 2810127 h 6861482"/>
              <a:gd name="connsiteX23" fmla="*/ 1136989 w 5463940"/>
              <a:gd name="connsiteY23" fmla="*/ 3024678 h 6861482"/>
              <a:gd name="connsiteX24" fmla="*/ 1259967 w 5463940"/>
              <a:gd name="connsiteY24" fmla="*/ 3181568 h 6861482"/>
              <a:gd name="connsiteX25" fmla="*/ 1265794 w 5463940"/>
              <a:gd name="connsiteY25" fmla="*/ 3198166 h 6861482"/>
              <a:gd name="connsiteX26" fmla="*/ 1265717 w 5463940"/>
              <a:gd name="connsiteY26" fmla="*/ 3204655 h 6861482"/>
              <a:gd name="connsiteX27" fmla="*/ 1288242 w 5463940"/>
              <a:gd name="connsiteY27" fmla="*/ 3274732 h 6861482"/>
              <a:gd name="connsiteX28" fmla="*/ 1291297 w 5463940"/>
              <a:gd name="connsiteY28" fmla="*/ 3279721 h 6861482"/>
              <a:gd name="connsiteX29" fmla="*/ 1314272 w 5463940"/>
              <a:gd name="connsiteY29" fmla="*/ 3363918 h 6861482"/>
              <a:gd name="connsiteX30" fmla="*/ 1319860 w 5463940"/>
              <a:gd name="connsiteY30" fmla="*/ 3393684 h 6861482"/>
              <a:gd name="connsiteX31" fmla="*/ 1316519 w 5463940"/>
              <a:gd name="connsiteY31" fmla="*/ 3405686 h 6861482"/>
              <a:gd name="connsiteX32" fmla="*/ 1288529 w 5463940"/>
              <a:gd name="connsiteY32" fmla="*/ 3445525 h 6861482"/>
              <a:gd name="connsiteX33" fmla="*/ 1242782 w 5463940"/>
              <a:gd name="connsiteY33" fmla="*/ 3705028 h 6861482"/>
              <a:gd name="connsiteX34" fmla="*/ 1286485 w 5463940"/>
              <a:gd name="connsiteY34" fmla="*/ 3747325 h 6861482"/>
              <a:gd name="connsiteX35" fmla="*/ 1292276 w 5463940"/>
              <a:gd name="connsiteY35" fmla="*/ 3757935 h 6861482"/>
              <a:gd name="connsiteX36" fmla="*/ 1295640 w 5463940"/>
              <a:gd name="connsiteY36" fmla="*/ 3771718 h 6861482"/>
              <a:gd name="connsiteX37" fmla="*/ 1297165 w 5463940"/>
              <a:gd name="connsiteY37" fmla="*/ 3800021 h 6861482"/>
              <a:gd name="connsiteX38" fmla="*/ 1175354 w 5463940"/>
              <a:gd name="connsiteY38" fmla="*/ 3860429 h 6861482"/>
              <a:gd name="connsiteX39" fmla="*/ 1307283 w 5463940"/>
              <a:gd name="connsiteY39" fmla="*/ 4017890 h 6861482"/>
              <a:gd name="connsiteX40" fmla="*/ 1296662 w 5463940"/>
              <a:gd name="connsiteY40" fmla="*/ 4042035 h 6861482"/>
              <a:gd name="connsiteX41" fmla="*/ 1272882 w 5463940"/>
              <a:gd name="connsiteY41" fmla="*/ 4153970 h 6861482"/>
              <a:gd name="connsiteX42" fmla="*/ 1262688 w 5463940"/>
              <a:gd name="connsiteY42" fmla="*/ 4216187 h 6861482"/>
              <a:gd name="connsiteX43" fmla="*/ 1264417 w 5463940"/>
              <a:gd name="connsiteY43" fmla="*/ 4216187 h 6861482"/>
              <a:gd name="connsiteX44" fmla="*/ 1262699 w 5463940"/>
              <a:gd name="connsiteY44" fmla="*/ 4228245 h 6861482"/>
              <a:gd name="connsiteX45" fmla="*/ 1261091 w 5463940"/>
              <a:gd name="connsiteY45" fmla="*/ 4239616 h 6861482"/>
              <a:gd name="connsiteX46" fmla="*/ 1260815 w 5463940"/>
              <a:gd name="connsiteY46" fmla="*/ 4241609 h 6861482"/>
              <a:gd name="connsiteX47" fmla="*/ 1260967 w 5463940"/>
              <a:gd name="connsiteY47" fmla="*/ 4240495 h 6861482"/>
              <a:gd name="connsiteX48" fmla="*/ 1261091 w 5463940"/>
              <a:gd name="connsiteY48" fmla="*/ 4239616 h 6861482"/>
              <a:gd name="connsiteX49" fmla="*/ 1261469 w 5463940"/>
              <a:gd name="connsiteY49" fmla="*/ 4236887 h 6861482"/>
              <a:gd name="connsiteX50" fmla="*/ 1256626 w 5463940"/>
              <a:gd name="connsiteY50" fmla="*/ 4265601 h 6861482"/>
              <a:gd name="connsiteX51" fmla="*/ 1248755 w 5463940"/>
              <a:gd name="connsiteY51" fmla="*/ 4319440 h 6861482"/>
              <a:gd name="connsiteX52" fmla="*/ 1247265 w 5463940"/>
              <a:gd name="connsiteY52" fmla="*/ 4327380 h 6861482"/>
              <a:gd name="connsiteX53" fmla="*/ 1237396 w 5463940"/>
              <a:gd name="connsiteY53" fmla="*/ 4327380 h 6861482"/>
              <a:gd name="connsiteX54" fmla="*/ 1217455 w 5463940"/>
              <a:gd name="connsiteY54" fmla="*/ 4371063 h 6861482"/>
              <a:gd name="connsiteX55" fmla="*/ 1141096 w 5463940"/>
              <a:gd name="connsiteY55" fmla="*/ 4440302 h 6861482"/>
              <a:gd name="connsiteX56" fmla="*/ 987553 w 5463940"/>
              <a:gd name="connsiteY56" fmla="*/ 4640688 h 6861482"/>
              <a:gd name="connsiteX57" fmla="*/ 649254 w 5463940"/>
              <a:gd name="connsiteY57" fmla="*/ 5463560 h 6861482"/>
              <a:gd name="connsiteX58" fmla="*/ 542839 w 5463940"/>
              <a:gd name="connsiteY58" fmla="*/ 5729320 h 6861482"/>
              <a:gd name="connsiteX59" fmla="*/ 629662 w 5463940"/>
              <a:gd name="connsiteY59" fmla="*/ 5793573 h 6861482"/>
              <a:gd name="connsiteX60" fmla="*/ 476494 w 5463940"/>
              <a:gd name="connsiteY60" fmla="*/ 6082357 h 6861482"/>
              <a:gd name="connsiteX61" fmla="*/ 295356 w 5463940"/>
              <a:gd name="connsiteY61" fmla="*/ 6405892 h 6861482"/>
              <a:gd name="connsiteX62" fmla="*/ 21866 w 5463940"/>
              <a:gd name="connsiteY62" fmla="*/ 6831011 h 6861482"/>
              <a:gd name="connsiteX63" fmla="*/ 0 w 5463940"/>
              <a:gd name="connsiteY63" fmla="*/ 6861482 h 6861482"/>
              <a:gd name="connsiteX64" fmla="*/ 5463940 w 5463940"/>
              <a:gd name="connsiteY64" fmla="*/ 6861482 h 68614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5463940" h="6861482">
                <a:moveTo>
                  <a:pt x="5463940" y="0"/>
                </a:moveTo>
                <a:lnTo>
                  <a:pt x="792388" y="0"/>
                </a:lnTo>
                <a:lnTo>
                  <a:pt x="807288" y="23688"/>
                </a:lnTo>
                <a:cubicBezTo>
                  <a:pt x="818348" y="36363"/>
                  <a:pt x="831351" y="46345"/>
                  <a:pt x="847167" y="52392"/>
                </a:cubicBezTo>
                <a:cubicBezTo>
                  <a:pt x="862365" y="58007"/>
                  <a:pt x="867376" y="78523"/>
                  <a:pt x="861906" y="104693"/>
                </a:cubicBezTo>
                <a:cubicBezTo>
                  <a:pt x="843817" y="191375"/>
                  <a:pt x="858534" y="258432"/>
                  <a:pt x="891809" y="314763"/>
                </a:cubicBezTo>
                <a:cubicBezTo>
                  <a:pt x="903576" y="334407"/>
                  <a:pt x="899159" y="347903"/>
                  <a:pt x="883105" y="361124"/>
                </a:cubicBezTo>
                <a:cubicBezTo>
                  <a:pt x="864669" y="375704"/>
                  <a:pt x="850327" y="397046"/>
                  <a:pt x="839062" y="423850"/>
                </a:cubicBezTo>
                <a:cubicBezTo>
                  <a:pt x="820568" y="467166"/>
                  <a:pt x="811859" y="513531"/>
                  <a:pt x="804620" y="560313"/>
                </a:cubicBezTo>
                <a:cubicBezTo>
                  <a:pt x="793378" y="633687"/>
                  <a:pt x="780112" y="704450"/>
                  <a:pt x="736357" y="760897"/>
                </a:cubicBezTo>
                <a:cubicBezTo>
                  <a:pt x="723332" y="778040"/>
                  <a:pt x="712885" y="799992"/>
                  <a:pt x="701931" y="821285"/>
                </a:cubicBezTo>
                <a:cubicBezTo>
                  <a:pt x="705425" y="839840"/>
                  <a:pt x="714063" y="852486"/>
                  <a:pt x="730099" y="854014"/>
                </a:cubicBezTo>
                <a:cubicBezTo>
                  <a:pt x="832163" y="864105"/>
                  <a:pt x="827638" y="966113"/>
                  <a:pt x="828340" y="1080052"/>
                </a:cubicBezTo>
                <a:cubicBezTo>
                  <a:pt x="829412" y="1221065"/>
                  <a:pt x="771840" y="1300280"/>
                  <a:pt x="700490" y="1372761"/>
                </a:cubicBezTo>
                <a:cubicBezTo>
                  <a:pt x="676074" y="1397333"/>
                  <a:pt x="640472" y="1405223"/>
                  <a:pt x="632708" y="1466109"/>
                </a:cubicBezTo>
                <a:cubicBezTo>
                  <a:pt x="675330" y="1511622"/>
                  <a:pt x="723920" y="1454776"/>
                  <a:pt x="768641" y="1459414"/>
                </a:cubicBezTo>
                <a:cubicBezTo>
                  <a:pt x="805594" y="1463610"/>
                  <a:pt x="865476" y="1442049"/>
                  <a:pt x="819196" y="1556554"/>
                </a:cubicBezTo>
                <a:cubicBezTo>
                  <a:pt x="805723" y="1590108"/>
                  <a:pt x="823233" y="1607581"/>
                  <a:pt x="841602" y="1606217"/>
                </a:cubicBezTo>
                <a:cubicBezTo>
                  <a:pt x="990393" y="1592503"/>
                  <a:pt x="928704" y="1817105"/>
                  <a:pt x="979741" y="1914129"/>
                </a:cubicBezTo>
                <a:cubicBezTo>
                  <a:pt x="994130" y="1940125"/>
                  <a:pt x="981845" y="1995898"/>
                  <a:pt x="961586" y="2014028"/>
                </a:cubicBezTo>
                <a:cubicBezTo>
                  <a:pt x="833010" y="2130710"/>
                  <a:pt x="821559" y="2335317"/>
                  <a:pt x="763580" y="2524080"/>
                </a:cubicBezTo>
                <a:cubicBezTo>
                  <a:pt x="834503" y="2575904"/>
                  <a:pt x="917665" y="2570407"/>
                  <a:pt x="993601" y="2596949"/>
                </a:cubicBezTo>
                <a:cubicBezTo>
                  <a:pt x="1072474" y="2624324"/>
                  <a:pt x="1073570" y="2658988"/>
                  <a:pt x="1013917" y="2810127"/>
                </a:cubicBezTo>
                <a:cubicBezTo>
                  <a:pt x="1181198" y="2798901"/>
                  <a:pt x="1181198" y="2798901"/>
                  <a:pt x="1136989" y="3024678"/>
                </a:cubicBezTo>
                <a:cubicBezTo>
                  <a:pt x="1180902" y="3020054"/>
                  <a:pt x="1224298" y="3088781"/>
                  <a:pt x="1259967" y="3181568"/>
                </a:cubicBezTo>
                <a:lnTo>
                  <a:pt x="1265794" y="3198166"/>
                </a:lnTo>
                <a:lnTo>
                  <a:pt x="1265717" y="3204655"/>
                </a:lnTo>
                <a:cubicBezTo>
                  <a:pt x="1268733" y="3236251"/>
                  <a:pt x="1277862" y="3256804"/>
                  <a:pt x="1288242" y="3274732"/>
                </a:cubicBezTo>
                <a:lnTo>
                  <a:pt x="1291297" y="3279721"/>
                </a:lnTo>
                <a:lnTo>
                  <a:pt x="1314272" y="3363918"/>
                </a:lnTo>
                <a:lnTo>
                  <a:pt x="1319860" y="3393684"/>
                </a:lnTo>
                <a:lnTo>
                  <a:pt x="1316519" y="3405686"/>
                </a:lnTo>
                <a:cubicBezTo>
                  <a:pt x="1310372" y="3418102"/>
                  <a:pt x="1301211" y="3431228"/>
                  <a:pt x="1288529" y="3445525"/>
                </a:cubicBezTo>
                <a:cubicBezTo>
                  <a:pt x="1161348" y="3588143"/>
                  <a:pt x="1146805" y="3608961"/>
                  <a:pt x="1242782" y="3705028"/>
                </a:cubicBezTo>
                <a:lnTo>
                  <a:pt x="1286485" y="3747325"/>
                </a:lnTo>
                <a:lnTo>
                  <a:pt x="1292276" y="3757935"/>
                </a:lnTo>
                <a:lnTo>
                  <a:pt x="1295640" y="3771718"/>
                </a:lnTo>
                <a:cubicBezTo>
                  <a:pt x="1296144" y="3781009"/>
                  <a:pt x="1296074" y="3791627"/>
                  <a:pt x="1297165" y="3800021"/>
                </a:cubicBezTo>
                <a:cubicBezTo>
                  <a:pt x="1261584" y="3834526"/>
                  <a:pt x="1216509" y="3777846"/>
                  <a:pt x="1175354" y="3860429"/>
                </a:cubicBezTo>
                <a:lnTo>
                  <a:pt x="1307283" y="4017890"/>
                </a:lnTo>
                <a:lnTo>
                  <a:pt x="1296662" y="4042035"/>
                </a:lnTo>
                <a:cubicBezTo>
                  <a:pt x="1285446" y="4076730"/>
                  <a:pt x="1278762" y="4115040"/>
                  <a:pt x="1272882" y="4153970"/>
                </a:cubicBezTo>
                <a:lnTo>
                  <a:pt x="1262688" y="4216187"/>
                </a:lnTo>
                <a:lnTo>
                  <a:pt x="1264417" y="4216187"/>
                </a:lnTo>
                <a:lnTo>
                  <a:pt x="1262699" y="4228245"/>
                </a:lnTo>
                <a:lnTo>
                  <a:pt x="1261091" y="4239616"/>
                </a:lnTo>
                <a:lnTo>
                  <a:pt x="1260815" y="4241609"/>
                </a:lnTo>
                <a:cubicBezTo>
                  <a:pt x="1260689" y="4242505"/>
                  <a:pt x="1260696" y="4242428"/>
                  <a:pt x="1260967" y="4240495"/>
                </a:cubicBezTo>
                <a:lnTo>
                  <a:pt x="1261091" y="4239616"/>
                </a:lnTo>
                <a:lnTo>
                  <a:pt x="1261469" y="4236887"/>
                </a:lnTo>
                <a:cubicBezTo>
                  <a:pt x="1262532" y="4229054"/>
                  <a:pt x="1263675" y="4219786"/>
                  <a:pt x="1256626" y="4265601"/>
                </a:cubicBezTo>
                <a:cubicBezTo>
                  <a:pt x="1256291" y="4267782"/>
                  <a:pt x="1251762" y="4300784"/>
                  <a:pt x="1248755" y="4319440"/>
                </a:cubicBezTo>
                <a:lnTo>
                  <a:pt x="1247265" y="4327380"/>
                </a:lnTo>
                <a:lnTo>
                  <a:pt x="1237396" y="4327380"/>
                </a:lnTo>
                <a:lnTo>
                  <a:pt x="1217455" y="4371063"/>
                </a:lnTo>
                <a:cubicBezTo>
                  <a:pt x="1199891" y="4400506"/>
                  <a:pt x="1175680" y="4424583"/>
                  <a:pt x="1141096" y="4440302"/>
                </a:cubicBezTo>
                <a:cubicBezTo>
                  <a:pt x="1069946" y="4473150"/>
                  <a:pt x="1038303" y="4575550"/>
                  <a:pt x="987553" y="4640688"/>
                </a:cubicBezTo>
                <a:cubicBezTo>
                  <a:pt x="810580" y="4866180"/>
                  <a:pt x="695846" y="5129308"/>
                  <a:pt x="649254" y="5463560"/>
                </a:cubicBezTo>
                <a:cubicBezTo>
                  <a:pt x="636193" y="5556007"/>
                  <a:pt x="578841" y="5642157"/>
                  <a:pt x="542839" y="5729320"/>
                </a:cubicBezTo>
                <a:cubicBezTo>
                  <a:pt x="563420" y="5782527"/>
                  <a:pt x="660486" y="5634705"/>
                  <a:pt x="629662" y="5793573"/>
                </a:cubicBezTo>
                <a:cubicBezTo>
                  <a:pt x="606320" y="5913360"/>
                  <a:pt x="539304" y="6000311"/>
                  <a:pt x="476494" y="6082357"/>
                </a:cubicBezTo>
                <a:cubicBezTo>
                  <a:pt x="404358" y="6175982"/>
                  <a:pt x="324070" y="6256850"/>
                  <a:pt x="295356" y="6405892"/>
                </a:cubicBezTo>
                <a:cubicBezTo>
                  <a:pt x="293791" y="6413841"/>
                  <a:pt x="198424" y="6580901"/>
                  <a:pt x="21866" y="6831011"/>
                </a:cubicBezTo>
                <a:lnTo>
                  <a:pt x="0" y="6861482"/>
                </a:lnTo>
                <a:lnTo>
                  <a:pt x="5463940" y="6861482"/>
                </a:lnTo>
                <a:close/>
              </a:path>
            </a:pathLst>
          </a:custGeom>
          <a:solidFill>
            <a:srgbClr val="B1A1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aphicFrame>
        <p:nvGraphicFramePr>
          <p:cNvPr id="14" name="TextBox 2">
            <a:extLst>
              <a:ext uri="{FF2B5EF4-FFF2-40B4-BE49-F238E27FC236}">
                <a16:creationId xmlns:a16="http://schemas.microsoft.com/office/drawing/2014/main" id="{682AF148-028D-40D9-93F7-F5AC87DC8A5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99235731"/>
              </p:ext>
            </p:extLst>
          </p:nvPr>
        </p:nvGraphicFramePr>
        <p:xfrm>
          <a:off x="5201920" y="111760"/>
          <a:ext cx="6151879" cy="6746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DFF226A0-74B9-4036-8AAE-049ED8396E56}"/>
              </a:ext>
            </a:extLst>
          </p:cNvPr>
          <p:cNvSpPr txBox="1"/>
          <p:nvPr/>
        </p:nvSpPr>
        <p:spPr>
          <a:xfrm>
            <a:off x="714375" y="819150"/>
            <a:ext cx="29434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Dawson &amp; </a:t>
            </a:r>
            <a:r>
              <a:rPr lang="en-US" dirty="0" err="1"/>
              <a:t>Akhurst</a:t>
            </a:r>
            <a:r>
              <a:rPr lang="en-US" dirty="0"/>
              <a:t> (2015)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18309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13B7BB51-92B8-4089-8DAB-1202A4D1C6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315111"/>
            <a:ext cx="3021543" cy="1435442"/>
          </a:xfrm>
          <a:custGeom>
            <a:avLst/>
            <a:gdLst/>
            <a:ahLst/>
            <a:cxnLst/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E3596DD-156A-473E-9BB3-C6A29F757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A0DE92DF-4769-4DE9-93FD-EE31271850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26728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bg1">
              <a:lumMod val="8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37D868-EE38-468B-A268-2D1CAC23AC82}"/>
              </a:ext>
            </a:extLst>
          </p:cNvPr>
          <p:cNvSpPr txBox="1"/>
          <p:nvPr/>
        </p:nvSpPr>
        <p:spPr>
          <a:xfrm>
            <a:off x="643467" y="619761"/>
            <a:ext cx="4083262" cy="55572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/>
              <a:t>Choose one of these pieces of research -  Dawson &amp; </a:t>
            </a:r>
            <a:r>
              <a:rPr lang="en-US" sz="1400" dirty="0" err="1"/>
              <a:t>Akhurst</a:t>
            </a:r>
            <a:r>
              <a:rPr lang="en-US" sz="1400" dirty="0"/>
              <a:t> (2015)or Rabu and </a:t>
            </a:r>
            <a:r>
              <a:rPr lang="en-US" sz="1400" dirty="0" err="1"/>
              <a:t>Haarvind</a:t>
            </a:r>
            <a:r>
              <a:rPr lang="en-US" sz="1400" dirty="0"/>
              <a:t> (2018) and write a </a:t>
            </a:r>
            <a:r>
              <a:rPr lang="en-US" sz="1400" b="1" i="1" dirty="0"/>
              <a:t>critical analysis of the findings.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/>
              <a:t>What was the strongest evidence/issue to emerge?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/>
              <a:t>What’s your initial response to the findings?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/>
              <a:t>What could be done differently to improve the research. If nothing, why?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/>
              <a:t>What further questions might we need to ask?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/>
              <a:t>What action could be taken as a result of the findings?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400" dirty="0"/>
              <a:t>(originally intended as a group exercise – adapted for distance working)</a:t>
            </a:r>
            <a:endParaRPr lang="en-US" sz="800" dirty="0"/>
          </a:p>
        </p:txBody>
      </p:sp>
      <p:pic>
        <p:nvPicPr>
          <p:cNvPr id="6" name="Graphic 5" descr="Presentation with Checklist">
            <a:extLst>
              <a:ext uri="{FF2B5EF4-FFF2-40B4-BE49-F238E27FC236}">
                <a16:creationId xmlns:a16="http://schemas.microsoft.com/office/drawing/2014/main" id="{130B904E-2C5F-4948-AD46-0ED6CF55B1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056646" y="1197228"/>
            <a:ext cx="4491887" cy="4491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4171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13B7BB51-92B8-4089-8DAB-1202A4D1C6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315111"/>
            <a:ext cx="3021543" cy="1435442"/>
          </a:xfrm>
          <a:custGeom>
            <a:avLst/>
            <a:gdLst/>
            <a:ahLst/>
            <a:cxnLst/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92070828-E616-4355-9C8A-A1065032B2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355161C6-1218-4EAF-A9E9-A319CFD760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5747" y="2116753"/>
            <a:ext cx="4088106" cy="2781653"/>
          </a:xfrm>
          <a:custGeom>
            <a:avLst/>
            <a:gdLst>
              <a:gd name="connsiteX0" fmla="*/ 3362388 w 6230568"/>
              <a:gd name="connsiteY0" fmla="*/ 861 h 4239440"/>
              <a:gd name="connsiteX1" fmla="*/ 4026621 w 6230568"/>
              <a:gd name="connsiteY1" fmla="*/ 15392 h 4239440"/>
              <a:gd name="connsiteX2" fmla="*/ 5114556 w 6230568"/>
              <a:gd name="connsiteY2" fmla="*/ 34130 h 4239440"/>
              <a:gd name="connsiteX3" fmla="*/ 5776495 w 6230568"/>
              <a:gd name="connsiteY3" fmla="*/ 112905 h 4239440"/>
              <a:gd name="connsiteX4" fmla="*/ 5862918 w 6230568"/>
              <a:gd name="connsiteY4" fmla="*/ 141585 h 4239440"/>
              <a:gd name="connsiteX5" fmla="*/ 5840738 w 6230568"/>
              <a:gd name="connsiteY5" fmla="*/ 200475 h 4239440"/>
              <a:gd name="connsiteX6" fmla="*/ 5691219 w 6230568"/>
              <a:gd name="connsiteY6" fmla="*/ 216153 h 4239440"/>
              <a:gd name="connsiteX7" fmla="*/ 5773053 w 6230568"/>
              <a:gd name="connsiteY7" fmla="*/ 260130 h 4239440"/>
              <a:gd name="connsiteX8" fmla="*/ 5593324 w 6230568"/>
              <a:gd name="connsiteY8" fmla="*/ 293781 h 4239440"/>
              <a:gd name="connsiteX9" fmla="*/ 5617033 w 6230568"/>
              <a:gd name="connsiteY9" fmla="*/ 317108 h 4239440"/>
              <a:gd name="connsiteX10" fmla="*/ 5641124 w 6230568"/>
              <a:gd name="connsiteY10" fmla="*/ 339287 h 4239440"/>
              <a:gd name="connsiteX11" fmla="*/ 5299256 w 6230568"/>
              <a:gd name="connsiteY11" fmla="*/ 396265 h 4239440"/>
              <a:gd name="connsiteX12" fmla="*/ 5703073 w 6230568"/>
              <a:gd name="connsiteY12" fmla="*/ 500661 h 4239440"/>
              <a:gd name="connsiteX13" fmla="*/ 5629652 w 6230568"/>
              <a:gd name="connsiteY13" fmla="*/ 556874 h 4239440"/>
              <a:gd name="connsiteX14" fmla="*/ 5862918 w 6230568"/>
              <a:gd name="connsiteY14" fmla="*/ 645591 h 4239440"/>
              <a:gd name="connsiteX15" fmla="*/ 6052207 w 6230568"/>
              <a:gd name="connsiteY15" fmla="*/ 756106 h 4239440"/>
              <a:gd name="connsiteX16" fmla="*/ 6158515 w 6230568"/>
              <a:gd name="connsiteY16" fmla="*/ 901419 h 4239440"/>
              <a:gd name="connsiteX17" fmla="*/ 6195990 w 6230568"/>
              <a:gd name="connsiteY17" fmla="*/ 966427 h 4239440"/>
              <a:gd name="connsiteX18" fmla="*/ 6229642 w 6230568"/>
              <a:gd name="connsiteY18" fmla="*/ 1034878 h 4239440"/>
              <a:gd name="connsiteX19" fmla="*/ 6171516 w 6230568"/>
              <a:gd name="connsiteY19" fmla="*/ 1102946 h 4239440"/>
              <a:gd name="connsiteX20" fmla="*/ 6133659 w 6230568"/>
              <a:gd name="connsiteY20" fmla="*/ 1185545 h 4239440"/>
              <a:gd name="connsiteX21" fmla="*/ 6168458 w 6230568"/>
              <a:gd name="connsiteY21" fmla="*/ 1234110 h 4239440"/>
              <a:gd name="connsiteX22" fmla="*/ 6169222 w 6230568"/>
              <a:gd name="connsiteY22" fmla="*/ 1342712 h 4239440"/>
              <a:gd name="connsiteX23" fmla="*/ 6145131 w 6230568"/>
              <a:gd name="connsiteY23" fmla="*/ 1393954 h 4239440"/>
              <a:gd name="connsiteX24" fmla="*/ 6071709 w 6230568"/>
              <a:gd name="connsiteY24" fmla="*/ 1505233 h 4239440"/>
              <a:gd name="connsiteX25" fmla="*/ 6009378 w 6230568"/>
              <a:gd name="connsiteY25" fmla="*/ 1530089 h 4239440"/>
              <a:gd name="connsiteX26" fmla="*/ 6015879 w 6230568"/>
              <a:gd name="connsiteY26" fmla="*/ 1979030 h 4239440"/>
              <a:gd name="connsiteX27" fmla="*/ 6061385 w 6230568"/>
              <a:gd name="connsiteY27" fmla="*/ 2196234 h 4239440"/>
              <a:gd name="connsiteX28" fmla="*/ 6029263 w 6230568"/>
              <a:gd name="connsiteY28" fmla="*/ 2440972 h 4239440"/>
              <a:gd name="connsiteX29" fmla="*/ 6135571 w 6230568"/>
              <a:gd name="connsiteY29" fmla="*/ 2621848 h 4239440"/>
              <a:gd name="connsiteX30" fmla="*/ 6091594 w 6230568"/>
              <a:gd name="connsiteY30" fmla="*/ 2691446 h 4239440"/>
              <a:gd name="connsiteX31" fmla="*/ 6215493 w 6230568"/>
              <a:gd name="connsiteY31" fmla="*/ 2769456 h 4239440"/>
              <a:gd name="connsiteX32" fmla="*/ 6100389 w 6230568"/>
              <a:gd name="connsiteY32" fmla="*/ 2880352 h 4239440"/>
              <a:gd name="connsiteX33" fmla="*/ 5909953 w 6230568"/>
              <a:gd name="connsiteY33" fmla="*/ 3053963 h 4239440"/>
              <a:gd name="connsiteX34" fmla="*/ 5741696 w 6230568"/>
              <a:gd name="connsiteY34" fmla="*/ 3798118 h 4239440"/>
              <a:gd name="connsiteX35" fmla="*/ 5493899 w 6230568"/>
              <a:gd name="connsiteY35" fmla="*/ 4026795 h 4239440"/>
              <a:gd name="connsiteX36" fmla="*/ 3773471 w 6230568"/>
              <a:gd name="connsiteY36" fmla="*/ 4239028 h 4239440"/>
              <a:gd name="connsiteX37" fmla="*/ 2569285 w 6230568"/>
              <a:gd name="connsiteY37" fmla="*/ 4103275 h 4239440"/>
              <a:gd name="connsiteX38" fmla="*/ 2693948 w 6230568"/>
              <a:gd name="connsiteY38" fmla="*/ 4061593 h 4239440"/>
              <a:gd name="connsiteX39" fmla="*/ 2588788 w 6230568"/>
              <a:gd name="connsiteY39" fmla="*/ 4062358 h 4239440"/>
              <a:gd name="connsiteX40" fmla="*/ 2300073 w 6230568"/>
              <a:gd name="connsiteY40" fmla="*/ 4008822 h 4239440"/>
              <a:gd name="connsiteX41" fmla="*/ 1508500 w 6230568"/>
              <a:gd name="connsiteY41" fmla="*/ 3798118 h 4239440"/>
              <a:gd name="connsiteX42" fmla="*/ 1061089 w 6230568"/>
              <a:gd name="connsiteY42" fmla="*/ 3697546 h 4239440"/>
              <a:gd name="connsiteX43" fmla="*/ 939102 w 6230568"/>
              <a:gd name="connsiteY43" fmla="*/ 3648216 h 4239440"/>
              <a:gd name="connsiteX44" fmla="*/ 1243495 w 6230568"/>
              <a:gd name="connsiteY44" fmla="*/ 3624890 h 4239440"/>
              <a:gd name="connsiteX45" fmla="*/ 1083651 w 6230568"/>
              <a:gd name="connsiteY45" fmla="*/ 3595827 h 4239440"/>
              <a:gd name="connsiteX46" fmla="*/ 966636 w 6230568"/>
              <a:gd name="connsiteY46" fmla="*/ 3605770 h 4239440"/>
              <a:gd name="connsiteX47" fmla="*/ 885566 w 6230568"/>
              <a:gd name="connsiteY47" fmla="*/ 3609976 h 4239440"/>
              <a:gd name="connsiteX48" fmla="*/ 641976 w 6230568"/>
              <a:gd name="connsiteY48" fmla="*/ 3567912 h 4239440"/>
              <a:gd name="connsiteX49" fmla="*/ 399533 w 6230568"/>
              <a:gd name="connsiteY49" fmla="*/ 3583590 h 4239440"/>
              <a:gd name="connsiteX50" fmla="*/ 409093 w 6230568"/>
              <a:gd name="connsiteY50" fmla="*/ 3548792 h 4239440"/>
              <a:gd name="connsiteX51" fmla="*/ 792642 w 6230568"/>
              <a:gd name="connsiteY51" fmla="*/ 3417628 h 4239440"/>
              <a:gd name="connsiteX52" fmla="*/ 771610 w 6230568"/>
              <a:gd name="connsiteY52" fmla="*/ 3345736 h 4239440"/>
              <a:gd name="connsiteX53" fmla="*/ 945986 w 6230568"/>
              <a:gd name="connsiteY53" fmla="*/ 3317056 h 4239440"/>
              <a:gd name="connsiteX54" fmla="*/ 892449 w 6230568"/>
              <a:gd name="connsiteY54" fmla="*/ 3285316 h 4239440"/>
              <a:gd name="connsiteX55" fmla="*/ 949045 w 6230568"/>
              <a:gd name="connsiteY55" fmla="*/ 3262755 h 4239440"/>
              <a:gd name="connsiteX56" fmla="*/ 1252673 w 6230568"/>
              <a:gd name="connsiteY56" fmla="*/ 3200041 h 4239440"/>
              <a:gd name="connsiteX57" fmla="*/ 388825 w 6230568"/>
              <a:gd name="connsiteY57" fmla="*/ 3176714 h 4239440"/>
              <a:gd name="connsiteX58" fmla="*/ 127644 w 6230568"/>
              <a:gd name="connsiteY58" fmla="*/ 3111323 h 4239440"/>
              <a:gd name="connsiteX59" fmla="*/ 437008 w 6230568"/>
              <a:gd name="connsiteY59" fmla="*/ 2921652 h 4239440"/>
              <a:gd name="connsiteX60" fmla="*/ 601441 w 6230568"/>
              <a:gd name="connsiteY60" fmla="*/ 2840965 h 4239440"/>
              <a:gd name="connsiteX61" fmla="*/ 330700 w 6230568"/>
              <a:gd name="connsiteY61" fmla="*/ 2859320 h 4239440"/>
              <a:gd name="connsiteX62" fmla="*/ 534521 w 6230568"/>
              <a:gd name="connsiteY62" fmla="*/ 2720126 h 4239440"/>
              <a:gd name="connsiteX63" fmla="*/ 492839 w 6230568"/>
              <a:gd name="connsiteY63" fmla="*/ 2694505 h 4239440"/>
              <a:gd name="connsiteX64" fmla="*/ 416358 w 6230568"/>
              <a:gd name="connsiteY64" fmla="*/ 2677297 h 4239440"/>
              <a:gd name="connsiteX65" fmla="*/ 761285 w 6230568"/>
              <a:gd name="connsiteY65" fmla="*/ 2589726 h 4239440"/>
              <a:gd name="connsiteX66" fmla="*/ 664920 w 6230568"/>
              <a:gd name="connsiteY66" fmla="*/ 2466593 h 4239440"/>
              <a:gd name="connsiteX67" fmla="*/ 740253 w 6230568"/>
              <a:gd name="connsiteY67" fmla="*/ 2438677 h 4239440"/>
              <a:gd name="connsiteX68" fmla="*/ 650006 w 6230568"/>
              <a:gd name="connsiteY68" fmla="*/ 2435236 h 4239440"/>
              <a:gd name="connsiteX69" fmla="*/ 578879 w 6230568"/>
              <a:gd name="connsiteY69" fmla="*/ 2435618 h 4239440"/>
              <a:gd name="connsiteX70" fmla="*/ 451157 w 6230568"/>
              <a:gd name="connsiteY70" fmla="*/ 2404644 h 4239440"/>
              <a:gd name="connsiteX71" fmla="*/ 2216 w 6230568"/>
              <a:gd name="connsiteY71" fmla="*/ 2456650 h 4239440"/>
              <a:gd name="connsiteX72" fmla="*/ 97052 w 6230568"/>
              <a:gd name="connsiteY72" fmla="*/ 2383611 h 4239440"/>
              <a:gd name="connsiteX73" fmla="*/ 210626 w 6230568"/>
              <a:gd name="connsiteY73" fmla="*/ 2341930 h 4239440"/>
              <a:gd name="connsiteX74" fmla="*/ 57282 w 6230568"/>
              <a:gd name="connsiteY74" fmla="*/ 2319750 h 4239440"/>
              <a:gd name="connsiteX75" fmla="*/ 365499 w 6230568"/>
              <a:gd name="connsiteY75" fmla="*/ 2250153 h 4239440"/>
              <a:gd name="connsiteX76" fmla="*/ 290548 w 6230568"/>
              <a:gd name="connsiteY76" fmla="*/ 2187821 h 4239440"/>
              <a:gd name="connsiteX77" fmla="*/ 482896 w 6230568"/>
              <a:gd name="connsiteY77" fmla="*/ 1906755 h 4239440"/>
              <a:gd name="connsiteX78" fmla="*/ 867211 w 6230568"/>
              <a:gd name="connsiteY78" fmla="*/ 1747294 h 4239440"/>
              <a:gd name="connsiteX79" fmla="*/ 1063766 w 6230568"/>
              <a:gd name="connsiteY79" fmla="*/ 1734674 h 4239440"/>
              <a:gd name="connsiteX80" fmla="*/ 1008701 w 6230568"/>
              <a:gd name="connsiteY80" fmla="*/ 1683432 h 4239440"/>
              <a:gd name="connsiteX81" fmla="*/ 1152865 w 6230568"/>
              <a:gd name="connsiteY81" fmla="*/ 1394719 h 4239440"/>
              <a:gd name="connsiteX82" fmla="*/ 998376 w 6230568"/>
              <a:gd name="connsiteY82" fmla="*/ 1411927 h 4239440"/>
              <a:gd name="connsiteX83" fmla="*/ 206419 w 6230568"/>
              <a:gd name="connsiteY83" fmla="*/ 1424164 h 4239440"/>
              <a:gd name="connsiteX84" fmla="*/ 128027 w 6230568"/>
              <a:gd name="connsiteY84" fmla="*/ 1413074 h 4239440"/>
              <a:gd name="connsiteX85" fmla="*/ 672950 w 6230568"/>
              <a:gd name="connsiteY85" fmla="*/ 1268143 h 4239440"/>
              <a:gd name="connsiteX86" fmla="*/ 457658 w 6230568"/>
              <a:gd name="connsiteY86" fmla="*/ 1229138 h 4239440"/>
              <a:gd name="connsiteX87" fmla="*/ 407945 w 6230568"/>
              <a:gd name="connsiteY87" fmla="*/ 1213459 h 4239440"/>
              <a:gd name="connsiteX88" fmla="*/ 453451 w 6230568"/>
              <a:gd name="connsiteY88" fmla="*/ 1172924 h 4239440"/>
              <a:gd name="connsiteX89" fmla="*/ 568172 w 6230568"/>
              <a:gd name="connsiteY89" fmla="*/ 1132007 h 4239440"/>
              <a:gd name="connsiteX90" fmla="*/ 255367 w 6230568"/>
              <a:gd name="connsiteY90" fmla="*/ 1190898 h 4239440"/>
              <a:gd name="connsiteX91" fmla="*/ 277546 w 6230568"/>
              <a:gd name="connsiteY91" fmla="*/ 1128567 h 4239440"/>
              <a:gd name="connsiteX92" fmla="*/ 246572 w 6230568"/>
              <a:gd name="connsiteY92" fmla="*/ 1072353 h 4239440"/>
              <a:gd name="connsiteX93" fmla="*/ 422859 w 6230568"/>
              <a:gd name="connsiteY93" fmla="*/ 1000078 h 4239440"/>
              <a:gd name="connsiteX94" fmla="*/ 668362 w 6230568"/>
              <a:gd name="connsiteY94" fmla="*/ 858972 h 4239440"/>
              <a:gd name="connsiteX95" fmla="*/ 914629 w 6230568"/>
              <a:gd name="connsiteY95" fmla="*/ 768725 h 4239440"/>
              <a:gd name="connsiteX96" fmla="*/ 1117684 w 6230568"/>
              <a:gd name="connsiteY96" fmla="*/ 688420 h 4239440"/>
              <a:gd name="connsiteX97" fmla="*/ 928778 w 6230568"/>
              <a:gd name="connsiteY97" fmla="*/ 701040 h 4239440"/>
              <a:gd name="connsiteX98" fmla="*/ 1243877 w 6230568"/>
              <a:gd name="connsiteY98" fmla="*/ 574464 h 4239440"/>
              <a:gd name="connsiteX99" fmla="*/ 1291678 w 6230568"/>
              <a:gd name="connsiteY99" fmla="*/ 566434 h 4239440"/>
              <a:gd name="connsiteX100" fmla="*/ 1797596 w 6230568"/>
              <a:gd name="connsiteY100" fmla="*/ 476952 h 4239440"/>
              <a:gd name="connsiteX101" fmla="*/ 1895491 w 6230568"/>
              <a:gd name="connsiteY101" fmla="*/ 432593 h 4239440"/>
              <a:gd name="connsiteX102" fmla="*/ 1782682 w 6230568"/>
              <a:gd name="connsiteY102" fmla="*/ 423033 h 4239440"/>
              <a:gd name="connsiteX103" fmla="*/ 1406781 w 6230568"/>
              <a:gd name="connsiteY103" fmla="*/ 449419 h 4239440"/>
              <a:gd name="connsiteX104" fmla="*/ 1662226 w 6230568"/>
              <a:gd name="connsiteY104" fmla="*/ 393970 h 4239440"/>
              <a:gd name="connsiteX105" fmla="*/ 1383837 w 6230568"/>
              <a:gd name="connsiteY105" fmla="*/ 376762 h 4239440"/>
              <a:gd name="connsiteX106" fmla="*/ 1318063 w 6230568"/>
              <a:gd name="connsiteY106" fmla="*/ 333168 h 4239440"/>
              <a:gd name="connsiteX107" fmla="*/ 1365099 w 6230568"/>
              <a:gd name="connsiteY107" fmla="*/ 290722 h 4239440"/>
              <a:gd name="connsiteX108" fmla="*/ 1536798 w 6230568"/>
              <a:gd name="connsiteY108" fmla="*/ 244069 h 4239440"/>
              <a:gd name="connsiteX109" fmla="*/ 1711938 w 6230568"/>
              <a:gd name="connsiteY109" fmla="*/ 175619 h 4239440"/>
              <a:gd name="connsiteX110" fmla="*/ 2273687 w 6230568"/>
              <a:gd name="connsiteY110" fmla="*/ 78488 h 4239440"/>
              <a:gd name="connsiteX111" fmla="*/ 2646913 w 6230568"/>
              <a:gd name="connsiteY111" fmla="*/ 46749 h 4239440"/>
              <a:gd name="connsiteX112" fmla="*/ 3362388 w 6230568"/>
              <a:gd name="connsiteY112" fmla="*/ 861 h 4239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</a:cxnLst>
            <a:rect l="l" t="t" r="r" b="b"/>
            <a:pathLst>
              <a:path w="6230568" h="4239440">
                <a:moveTo>
                  <a:pt x="3362388" y="861"/>
                </a:moveTo>
                <a:cubicBezTo>
                  <a:pt x="3584946" y="-3346"/>
                  <a:pt x="3805210" y="8891"/>
                  <a:pt x="4026621" y="15392"/>
                </a:cubicBezTo>
                <a:cubicBezTo>
                  <a:pt x="4388374" y="26482"/>
                  <a:pt x="4752039" y="26099"/>
                  <a:pt x="5114556" y="34130"/>
                </a:cubicBezTo>
                <a:cubicBezTo>
                  <a:pt x="5340556" y="39101"/>
                  <a:pt x="5563879" y="57074"/>
                  <a:pt x="5776495" y="112905"/>
                </a:cubicBezTo>
                <a:cubicBezTo>
                  <a:pt x="5806322" y="120935"/>
                  <a:pt x="5839973" y="122465"/>
                  <a:pt x="5862918" y="141585"/>
                </a:cubicBezTo>
                <a:cubicBezTo>
                  <a:pt x="5888539" y="162999"/>
                  <a:pt x="5878214" y="194356"/>
                  <a:pt x="5840738" y="200475"/>
                </a:cubicBezTo>
                <a:cubicBezTo>
                  <a:pt x="5792938" y="208505"/>
                  <a:pt x="5743991" y="210800"/>
                  <a:pt x="5691219" y="216153"/>
                </a:cubicBezTo>
                <a:cubicBezTo>
                  <a:pt x="5711486" y="245598"/>
                  <a:pt x="5760434" y="223419"/>
                  <a:pt x="5773053" y="260130"/>
                </a:cubicBezTo>
                <a:cubicBezTo>
                  <a:pt x="5716458" y="285368"/>
                  <a:pt x="5648008" y="268925"/>
                  <a:pt x="5593324" y="293781"/>
                </a:cubicBezTo>
                <a:cubicBezTo>
                  <a:pt x="5594854" y="310989"/>
                  <a:pt x="5607090" y="312519"/>
                  <a:pt x="5617033" y="317108"/>
                </a:cubicBezTo>
                <a:cubicBezTo>
                  <a:pt x="5626976" y="321314"/>
                  <a:pt x="5651831" y="315196"/>
                  <a:pt x="5641124" y="339287"/>
                </a:cubicBezTo>
                <a:cubicBezTo>
                  <a:pt x="5527551" y="353818"/>
                  <a:pt x="5418949" y="403148"/>
                  <a:pt x="5299256" y="396265"/>
                </a:cubicBezTo>
                <a:cubicBezTo>
                  <a:pt x="5447247" y="409649"/>
                  <a:pt x="5572292" y="464333"/>
                  <a:pt x="5703073" y="500661"/>
                </a:cubicBezTo>
                <a:cubicBezTo>
                  <a:pt x="5697720" y="543490"/>
                  <a:pt x="5644949" y="526282"/>
                  <a:pt x="5629652" y="556874"/>
                </a:cubicBezTo>
                <a:cubicBezTo>
                  <a:pt x="5713398" y="578288"/>
                  <a:pt x="5793703" y="603527"/>
                  <a:pt x="5862918" y="645591"/>
                </a:cubicBezTo>
                <a:cubicBezTo>
                  <a:pt x="5925250" y="683449"/>
                  <a:pt x="5984521" y="725131"/>
                  <a:pt x="6052207" y="756106"/>
                </a:cubicBezTo>
                <a:cubicBezTo>
                  <a:pt x="6123334" y="788611"/>
                  <a:pt x="6166545" y="830293"/>
                  <a:pt x="6158515" y="901419"/>
                </a:cubicBezTo>
                <a:cubicBezTo>
                  <a:pt x="6155073" y="930482"/>
                  <a:pt x="6164251" y="954955"/>
                  <a:pt x="6195990" y="966427"/>
                </a:cubicBezTo>
                <a:cubicBezTo>
                  <a:pt x="6235378" y="980576"/>
                  <a:pt x="6231172" y="1001990"/>
                  <a:pt x="6229642" y="1034878"/>
                </a:cubicBezTo>
                <a:cubicBezTo>
                  <a:pt x="6227347" y="1074265"/>
                  <a:pt x="6207080" y="1089562"/>
                  <a:pt x="6171516" y="1102946"/>
                </a:cubicBezTo>
                <a:cubicBezTo>
                  <a:pt x="6120657" y="1121682"/>
                  <a:pt x="6120274" y="1150745"/>
                  <a:pt x="6133659" y="1185545"/>
                </a:cubicBezTo>
                <a:cubicBezTo>
                  <a:pt x="6140925" y="1204664"/>
                  <a:pt x="6152014" y="1219961"/>
                  <a:pt x="6168458" y="1234110"/>
                </a:cubicBezTo>
                <a:cubicBezTo>
                  <a:pt x="6225435" y="1283439"/>
                  <a:pt x="6225053" y="1284204"/>
                  <a:pt x="6169222" y="1342712"/>
                </a:cubicBezTo>
                <a:cubicBezTo>
                  <a:pt x="6154308" y="1358390"/>
                  <a:pt x="6138247" y="1368715"/>
                  <a:pt x="6145131" y="1393954"/>
                </a:cubicBezTo>
                <a:cubicBezTo>
                  <a:pt x="6168458" y="1477700"/>
                  <a:pt x="6165398" y="1477700"/>
                  <a:pt x="6071709" y="1505233"/>
                </a:cubicBezTo>
                <a:cubicBezTo>
                  <a:pt x="6050295" y="1511734"/>
                  <a:pt x="6021615" y="1505998"/>
                  <a:pt x="6009378" y="1530089"/>
                </a:cubicBezTo>
                <a:cubicBezTo>
                  <a:pt x="6017026" y="1547680"/>
                  <a:pt x="5999053" y="1972146"/>
                  <a:pt x="6015879" y="1979030"/>
                </a:cubicBezTo>
                <a:cubicBezTo>
                  <a:pt x="6147425" y="2032948"/>
                  <a:pt x="6163868" y="2096427"/>
                  <a:pt x="6061385" y="2196234"/>
                </a:cubicBezTo>
                <a:cubicBezTo>
                  <a:pt x="5992552" y="2263155"/>
                  <a:pt x="6000582" y="2372522"/>
                  <a:pt x="6029263" y="2440972"/>
                </a:cubicBezTo>
                <a:cubicBezTo>
                  <a:pt x="6137482" y="2471182"/>
                  <a:pt x="6113774" y="2551486"/>
                  <a:pt x="6135571" y="2621848"/>
                </a:cubicBezTo>
                <a:cubicBezTo>
                  <a:pt x="6151632" y="2674620"/>
                  <a:pt x="6088535" y="2667354"/>
                  <a:pt x="6091594" y="2691446"/>
                </a:cubicBezTo>
                <a:cubicBezTo>
                  <a:pt x="6131364" y="2720508"/>
                  <a:pt x="6184518" y="2729686"/>
                  <a:pt x="6215493" y="2769456"/>
                </a:cubicBezTo>
                <a:cubicBezTo>
                  <a:pt x="6159662" y="2798518"/>
                  <a:pt x="6131364" y="2839435"/>
                  <a:pt x="6100389" y="2880352"/>
                </a:cubicBezTo>
                <a:cubicBezTo>
                  <a:pt x="6050295" y="2946890"/>
                  <a:pt x="5982227" y="3003103"/>
                  <a:pt x="5909953" y="3053963"/>
                </a:cubicBezTo>
                <a:cubicBezTo>
                  <a:pt x="5873243" y="3408068"/>
                  <a:pt x="5754698" y="3779763"/>
                  <a:pt x="5741696" y="3798118"/>
                </a:cubicBezTo>
                <a:cubicBezTo>
                  <a:pt x="5688160" y="3792764"/>
                  <a:pt x="5584146" y="4006910"/>
                  <a:pt x="5493899" y="4026795"/>
                </a:cubicBezTo>
                <a:cubicBezTo>
                  <a:pt x="5399063" y="4048592"/>
                  <a:pt x="3988763" y="4249736"/>
                  <a:pt x="3773471" y="4239028"/>
                </a:cubicBezTo>
                <a:cubicBezTo>
                  <a:pt x="2603319" y="4182050"/>
                  <a:pt x="2569285" y="4103275"/>
                  <a:pt x="2569285" y="4103275"/>
                </a:cubicBezTo>
                <a:cubicBezTo>
                  <a:pt x="2569285" y="4103275"/>
                  <a:pt x="2635823" y="4083773"/>
                  <a:pt x="2693948" y="4061593"/>
                </a:cubicBezTo>
                <a:cubicBezTo>
                  <a:pt x="2658767" y="4062741"/>
                  <a:pt x="2623587" y="4063505"/>
                  <a:pt x="2588788" y="4062358"/>
                </a:cubicBezTo>
                <a:cubicBezTo>
                  <a:pt x="2319193" y="4054328"/>
                  <a:pt x="2565461" y="4039414"/>
                  <a:pt x="2300073" y="4008822"/>
                </a:cubicBezTo>
                <a:cubicBezTo>
                  <a:pt x="1852280" y="3957198"/>
                  <a:pt x="1919582" y="3943813"/>
                  <a:pt x="1508500" y="3798118"/>
                </a:cubicBezTo>
                <a:cubicBezTo>
                  <a:pt x="1472171" y="3785116"/>
                  <a:pt x="1217109" y="3706342"/>
                  <a:pt x="1061089" y="3697546"/>
                </a:cubicBezTo>
                <a:cubicBezTo>
                  <a:pt x="1019790" y="3695252"/>
                  <a:pt x="974667" y="3696017"/>
                  <a:pt x="939102" y="3648216"/>
                </a:cubicBezTo>
                <a:cubicBezTo>
                  <a:pt x="1048088" y="3649746"/>
                  <a:pt x="1141776" y="3649746"/>
                  <a:pt x="1243495" y="3624890"/>
                </a:cubicBezTo>
                <a:cubicBezTo>
                  <a:pt x="1189194" y="3590473"/>
                  <a:pt x="1126862" y="3619919"/>
                  <a:pt x="1083651" y="3595827"/>
                </a:cubicBezTo>
                <a:cubicBezTo>
                  <a:pt x="1043116" y="3573648"/>
                  <a:pt x="1007935" y="3570589"/>
                  <a:pt x="966636" y="3605770"/>
                </a:cubicBezTo>
                <a:cubicBezTo>
                  <a:pt x="945221" y="3624125"/>
                  <a:pt x="907363" y="3620683"/>
                  <a:pt x="885566" y="3609976"/>
                </a:cubicBezTo>
                <a:cubicBezTo>
                  <a:pt x="768933" y="3552233"/>
                  <a:pt x="771610" y="3552998"/>
                  <a:pt x="641976" y="3567912"/>
                </a:cubicBezTo>
                <a:cubicBezTo>
                  <a:pt x="559377" y="3577089"/>
                  <a:pt x="475248" y="3593533"/>
                  <a:pt x="399533" y="3583590"/>
                </a:cubicBezTo>
                <a:cubicBezTo>
                  <a:pt x="389973" y="3561793"/>
                  <a:pt x="398385" y="3551851"/>
                  <a:pt x="409093" y="3548792"/>
                </a:cubicBezTo>
                <a:cubicBezTo>
                  <a:pt x="583468" y="3501374"/>
                  <a:pt x="615972" y="3447073"/>
                  <a:pt x="792642" y="3417628"/>
                </a:cubicBezTo>
                <a:cubicBezTo>
                  <a:pt x="805644" y="3384359"/>
                  <a:pt x="741400" y="3378622"/>
                  <a:pt x="771610" y="3345736"/>
                </a:cubicBezTo>
                <a:cubicBezTo>
                  <a:pt x="826676" y="3320115"/>
                  <a:pt x="891302" y="3350325"/>
                  <a:pt x="945986" y="3317056"/>
                </a:cubicBezTo>
                <a:cubicBezTo>
                  <a:pt x="936426" y="3293347"/>
                  <a:pt x="890537" y="3310555"/>
                  <a:pt x="892449" y="3285316"/>
                </a:cubicBezTo>
                <a:cubicBezTo>
                  <a:pt x="894744" y="3256254"/>
                  <a:pt x="926866" y="3260843"/>
                  <a:pt x="949045" y="3262755"/>
                </a:cubicBezTo>
                <a:cubicBezTo>
                  <a:pt x="1056500" y="3272697"/>
                  <a:pt x="1149806" y="3218396"/>
                  <a:pt x="1252673" y="3200041"/>
                </a:cubicBezTo>
                <a:cubicBezTo>
                  <a:pt x="1142923" y="3154152"/>
                  <a:pt x="503164" y="3190863"/>
                  <a:pt x="388825" y="3176714"/>
                </a:cubicBezTo>
                <a:cubicBezTo>
                  <a:pt x="269133" y="3162183"/>
                  <a:pt x="78697" y="3123560"/>
                  <a:pt x="127644" y="3111323"/>
                </a:cubicBezTo>
                <a:cubicBezTo>
                  <a:pt x="183093" y="3097175"/>
                  <a:pt x="380795" y="2929300"/>
                  <a:pt x="437008" y="2921652"/>
                </a:cubicBezTo>
                <a:cubicBezTo>
                  <a:pt x="502399" y="2912857"/>
                  <a:pt x="515401" y="2901002"/>
                  <a:pt x="601441" y="2840965"/>
                </a:cubicBezTo>
                <a:cubicBezTo>
                  <a:pt x="658037" y="2801577"/>
                  <a:pt x="422477" y="2887235"/>
                  <a:pt x="330700" y="2859320"/>
                </a:cubicBezTo>
                <a:cubicBezTo>
                  <a:pt x="297049" y="2848995"/>
                  <a:pt x="534521" y="2740010"/>
                  <a:pt x="534521" y="2720126"/>
                </a:cubicBezTo>
                <a:cubicBezTo>
                  <a:pt x="534521" y="2699093"/>
                  <a:pt x="513106" y="2694505"/>
                  <a:pt x="492839" y="2694505"/>
                </a:cubicBezTo>
                <a:cubicBezTo>
                  <a:pt x="447715" y="2694505"/>
                  <a:pt x="461482" y="2676149"/>
                  <a:pt x="416358" y="2677297"/>
                </a:cubicBezTo>
                <a:cubicBezTo>
                  <a:pt x="548670" y="2624143"/>
                  <a:pt x="630504" y="2638292"/>
                  <a:pt x="761285" y="2589726"/>
                </a:cubicBezTo>
                <a:cubicBezTo>
                  <a:pt x="825147" y="2566017"/>
                  <a:pt x="599147" y="2487242"/>
                  <a:pt x="664920" y="2466593"/>
                </a:cubicBezTo>
                <a:cubicBezTo>
                  <a:pt x="689776" y="2458562"/>
                  <a:pt x="723045" y="2466975"/>
                  <a:pt x="740253" y="2438677"/>
                </a:cubicBezTo>
                <a:cubicBezTo>
                  <a:pt x="713103" y="2416116"/>
                  <a:pt x="677157" y="2426058"/>
                  <a:pt x="650006" y="2435236"/>
                </a:cubicBezTo>
                <a:cubicBezTo>
                  <a:pt x="580791" y="2458945"/>
                  <a:pt x="585763" y="2453209"/>
                  <a:pt x="578879" y="2435618"/>
                </a:cubicBezTo>
                <a:cubicBezTo>
                  <a:pt x="556318" y="2375581"/>
                  <a:pt x="500487" y="2394701"/>
                  <a:pt x="451157" y="2404644"/>
                </a:cubicBezTo>
                <a:cubicBezTo>
                  <a:pt x="302020" y="2434471"/>
                  <a:pt x="150971" y="2426058"/>
                  <a:pt x="2216" y="2456650"/>
                </a:cubicBezTo>
                <a:cubicBezTo>
                  <a:pt x="-13844" y="2460092"/>
                  <a:pt x="61489" y="2391642"/>
                  <a:pt x="97052" y="2383611"/>
                </a:cubicBezTo>
                <a:cubicBezTo>
                  <a:pt x="135675" y="2375199"/>
                  <a:pt x="183093" y="2381317"/>
                  <a:pt x="210626" y="2341930"/>
                </a:cubicBezTo>
                <a:cubicBezTo>
                  <a:pt x="161678" y="2331987"/>
                  <a:pt x="105848" y="2351107"/>
                  <a:pt x="57282" y="2319750"/>
                </a:cubicBezTo>
                <a:cubicBezTo>
                  <a:pt x="165120" y="2276539"/>
                  <a:pt x="272575" y="2278068"/>
                  <a:pt x="365499" y="2250153"/>
                </a:cubicBezTo>
                <a:cubicBezTo>
                  <a:pt x="373912" y="2198529"/>
                  <a:pt x="312727" y="2217266"/>
                  <a:pt x="290548" y="2187821"/>
                </a:cubicBezTo>
                <a:cubicBezTo>
                  <a:pt x="990345" y="2137344"/>
                  <a:pt x="599529" y="1988207"/>
                  <a:pt x="482896" y="1906755"/>
                </a:cubicBezTo>
                <a:cubicBezTo>
                  <a:pt x="443891" y="1879605"/>
                  <a:pt x="853827" y="1750735"/>
                  <a:pt x="867211" y="1747294"/>
                </a:cubicBezTo>
                <a:cubicBezTo>
                  <a:pt x="901245" y="1739263"/>
                  <a:pt x="1036233" y="1744999"/>
                  <a:pt x="1063766" y="1734674"/>
                </a:cubicBezTo>
                <a:cubicBezTo>
                  <a:pt x="1098947" y="1721673"/>
                  <a:pt x="982696" y="1699111"/>
                  <a:pt x="1008701" y="1683432"/>
                </a:cubicBezTo>
                <a:cubicBezTo>
                  <a:pt x="1191107" y="1572918"/>
                  <a:pt x="1204107" y="1406573"/>
                  <a:pt x="1152865" y="1394719"/>
                </a:cubicBezTo>
                <a:cubicBezTo>
                  <a:pt x="1099712" y="1382482"/>
                  <a:pt x="1047706" y="1392042"/>
                  <a:pt x="998376" y="1411927"/>
                </a:cubicBezTo>
                <a:cubicBezTo>
                  <a:pt x="918070" y="1444431"/>
                  <a:pt x="362057" y="1398160"/>
                  <a:pt x="206419" y="1424164"/>
                </a:cubicBezTo>
                <a:cubicBezTo>
                  <a:pt x="182710" y="1427988"/>
                  <a:pt x="150589" y="1445196"/>
                  <a:pt x="128027" y="1413074"/>
                </a:cubicBezTo>
                <a:cubicBezTo>
                  <a:pt x="288254" y="1309060"/>
                  <a:pt x="493986" y="1338888"/>
                  <a:pt x="672950" y="1268143"/>
                </a:cubicBezTo>
                <a:cubicBezTo>
                  <a:pt x="602588" y="1219578"/>
                  <a:pt x="531079" y="1221873"/>
                  <a:pt x="457658" y="1229138"/>
                </a:cubicBezTo>
                <a:cubicBezTo>
                  <a:pt x="438538" y="1231050"/>
                  <a:pt x="412534" y="1233727"/>
                  <a:pt x="407945" y="1213459"/>
                </a:cubicBezTo>
                <a:cubicBezTo>
                  <a:pt x="402209" y="1187838"/>
                  <a:pt x="433184" y="1183250"/>
                  <a:pt x="453451" y="1172924"/>
                </a:cubicBezTo>
                <a:cubicBezTo>
                  <a:pt x="484426" y="1156863"/>
                  <a:pt x="530314" y="1175984"/>
                  <a:pt x="568172" y="1132007"/>
                </a:cubicBezTo>
                <a:cubicBezTo>
                  <a:pt x="453451" y="1142333"/>
                  <a:pt x="356704" y="1160305"/>
                  <a:pt x="255367" y="1190898"/>
                </a:cubicBezTo>
                <a:cubicBezTo>
                  <a:pt x="264162" y="1163747"/>
                  <a:pt x="294754" y="1151128"/>
                  <a:pt x="277546" y="1128567"/>
                </a:cubicBezTo>
                <a:cubicBezTo>
                  <a:pt x="264545" y="1111740"/>
                  <a:pt x="227452" y="1103709"/>
                  <a:pt x="246572" y="1072353"/>
                </a:cubicBezTo>
                <a:cubicBezTo>
                  <a:pt x="300490" y="1039083"/>
                  <a:pt x="376971" y="1047879"/>
                  <a:pt x="422859" y="1000078"/>
                </a:cubicBezTo>
                <a:cubicBezTo>
                  <a:pt x="487868" y="932012"/>
                  <a:pt x="588822" y="908684"/>
                  <a:pt x="668362" y="858972"/>
                </a:cubicBezTo>
                <a:cubicBezTo>
                  <a:pt x="694747" y="842911"/>
                  <a:pt x="867976" y="786699"/>
                  <a:pt x="914629" y="768725"/>
                </a:cubicBezTo>
                <a:cubicBezTo>
                  <a:pt x="979637" y="743486"/>
                  <a:pt x="1053823" y="734691"/>
                  <a:pt x="1117684" y="688420"/>
                </a:cubicBezTo>
                <a:cubicBezTo>
                  <a:pt x="1054970" y="678860"/>
                  <a:pt x="1004112" y="722072"/>
                  <a:pt x="928778" y="701040"/>
                </a:cubicBezTo>
                <a:cubicBezTo>
                  <a:pt x="1048088" y="656299"/>
                  <a:pt x="1157454" y="636031"/>
                  <a:pt x="1243877" y="574464"/>
                </a:cubicBezTo>
                <a:cubicBezTo>
                  <a:pt x="1254585" y="566816"/>
                  <a:pt x="1275617" y="569111"/>
                  <a:pt x="1291678" y="566434"/>
                </a:cubicBezTo>
                <a:cubicBezTo>
                  <a:pt x="1460699" y="539283"/>
                  <a:pt x="1630486" y="516339"/>
                  <a:pt x="1797596" y="476952"/>
                </a:cubicBezTo>
                <a:cubicBezTo>
                  <a:pt x="1835454" y="467774"/>
                  <a:pt x="1902374" y="465480"/>
                  <a:pt x="1895491" y="432593"/>
                </a:cubicBezTo>
                <a:cubicBezTo>
                  <a:pt x="1885166" y="383263"/>
                  <a:pt x="1822835" y="418444"/>
                  <a:pt x="1782682" y="423033"/>
                </a:cubicBezTo>
                <a:cubicBezTo>
                  <a:pt x="1658019" y="437947"/>
                  <a:pt x="1533356" y="463950"/>
                  <a:pt x="1406781" y="449419"/>
                </a:cubicBezTo>
                <a:cubicBezTo>
                  <a:pt x="1492056" y="431064"/>
                  <a:pt x="1576950" y="412326"/>
                  <a:pt x="1662226" y="393970"/>
                </a:cubicBezTo>
                <a:cubicBezTo>
                  <a:pt x="1564330" y="400471"/>
                  <a:pt x="1479055" y="357642"/>
                  <a:pt x="1383837" y="376762"/>
                </a:cubicBezTo>
                <a:cubicBezTo>
                  <a:pt x="1353244" y="382881"/>
                  <a:pt x="1321123" y="363378"/>
                  <a:pt x="1318063" y="333168"/>
                </a:cubicBezTo>
                <a:cubicBezTo>
                  <a:pt x="1314622" y="309077"/>
                  <a:pt x="1343302" y="298370"/>
                  <a:pt x="1365099" y="290722"/>
                </a:cubicBezTo>
                <a:cubicBezTo>
                  <a:pt x="1420930" y="271219"/>
                  <a:pt x="1465288" y="213477"/>
                  <a:pt x="1536798" y="244069"/>
                </a:cubicBezTo>
                <a:cubicBezTo>
                  <a:pt x="1581921" y="195886"/>
                  <a:pt x="1653813" y="188238"/>
                  <a:pt x="1711938" y="175619"/>
                </a:cubicBezTo>
                <a:cubicBezTo>
                  <a:pt x="1897403" y="135849"/>
                  <a:pt x="2085546" y="104874"/>
                  <a:pt x="2273687" y="78488"/>
                </a:cubicBezTo>
                <a:cubicBezTo>
                  <a:pt x="2397204" y="61280"/>
                  <a:pt x="2524544" y="68546"/>
                  <a:pt x="2646913" y="46749"/>
                </a:cubicBezTo>
                <a:cubicBezTo>
                  <a:pt x="2886297" y="4302"/>
                  <a:pt x="3124151" y="5450"/>
                  <a:pt x="3362388" y="861"/>
                </a:cubicBezTo>
                <a:close/>
              </a:path>
            </a:pathLst>
          </a:custGeom>
          <a:solidFill>
            <a:schemeClr val="bg1">
              <a:lumMod val="8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7A41866-A3C4-4165-9014-DE301BB2E4F1}"/>
              </a:ext>
            </a:extLst>
          </p:cNvPr>
          <p:cNvSpPr txBox="1"/>
          <p:nvPr/>
        </p:nvSpPr>
        <p:spPr>
          <a:xfrm>
            <a:off x="838200" y="713312"/>
            <a:ext cx="3524250" cy="54313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i="1" u="sng">
                <a:latin typeface="+mj-lt"/>
                <a:ea typeface="+mj-ea"/>
                <a:cs typeface="+mj-cs"/>
              </a:rPr>
              <a:t>References</a:t>
            </a:r>
            <a:r>
              <a:rPr lang="en-US" sz="4000" i="1">
                <a:latin typeface="+mj-lt"/>
                <a:ea typeface="+mj-ea"/>
                <a:cs typeface="+mj-cs"/>
              </a:rPr>
              <a:t> </a:t>
            </a:r>
          </a:p>
        </p:txBody>
      </p:sp>
      <p:graphicFrame>
        <p:nvGraphicFramePr>
          <p:cNvPr id="17" name="TextBox 5">
            <a:extLst>
              <a:ext uri="{FF2B5EF4-FFF2-40B4-BE49-F238E27FC236}">
                <a16:creationId xmlns:a16="http://schemas.microsoft.com/office/drawing/2014/main" id="{1ABFC419-BC0E-4B3F-AFFF-C8789D81B6D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00826701"/>
              </p:ext>
            </p:extLst>
          </p:nvPr>
        </p:nvGraphicFramePr>
        <p:xfrm>
          <a:off x="4702547" y="838199"/>
          <a:ext cx="6651253" cy="53387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58336725"/>
      </p:ext>
    </p:extLst>
  </p:cSld>
  <p:clrMapOvr>
    <a:masterClrMapping/>
  </p:clrMapOvr>
</p:sld>
</file>

<file path=ppt/theme/theme1.xml><?xml version="1.0" encoding="utf-8"?>
<a:theme xmlns:a="http://schemas.openxmlformats.org/drawingml/2006/main" name="BrushVTI">
  <a:themeElements>
    <a:clrScheme name="AnalogousFromLightSeedLeftStep">
      <a:dk1>
        <a:srgbClr val="000000"/>
      </a:dk1>
      <a:lt1>
        <a:srgbClr val="FFFFFF"/>
      </a:lt1>
      <a:dk2>
        <a:srgbClr val="412524"/>
      </a:dk2>
      <a:lt2>
        <a:srgbClr val="E2E3E8"/>
      </a:lt2>
      <a:accent1>
        <a:srgbClr val="B1A141"/>
      </a:accent1>
      <a:accent2>
        <a:srgbClr val="E98A3F"/>
      </a:accent2>
      <a:accent3>
        <a:srgbClr val="EE716E"/>
      </a:accent3>
      <a:accent4>
        <a:srgbClr val="EB4E8C"/>
      </a:accent4>
      <a:accent5>
        <a:srgbClr val="EE6ED6"/>
      </a:accent5>
      <a:accent6>
        <a:srgbClr val="C74EEB"/>
      </a:accent6>
      <a:hlink>
        <a:srgbClr val="6973AE"/>
      </a:hlink>
      <a:folHlink>
        <a:srgbClr val="7F7F7F"/>
      </a:folHlink>
    </a:clrScheme>
    <a:fontScheme name="Custom 3">
      <a:majorFont>
        <a:latin typeface="Elephant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rushVTI" id="{7102FA3A-9D7B-4497-8C4B-FB535AAFDE06}" vid="{C6D41F62-6FAB-440A-BEC7-CB7BF190811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797</Words>
  <Application>Microsoft Office PowerPoint</Application>
  <PresentationFormat>Widescreen</PresentationFormat>
  <Paragraphs>81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Century Gothic</vt:lpstr>
      <vt:lpstr>Elephant</vt:lpstr>
      <vt:lpstr>BrushVTI</vt:lpstr>
      <vt:lpstr>Endings in Counselling and Psychotherapy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Endings in Counselling and Psychotherapy </dc:title>
  <dc:creator>Helen Noble</dc:creator>
  <cp:lastModifiedBy>Cole</cp:lastModifiedBy>
  <cp:revision>5</cp:revision>
  <dcterms:created xsi:type="dcterms:W3CDTF">2020-03-15T17:44:49Z</dcterms:created>
  <dcterms:modified xsi:type="dcterms:W3CDTF">2020-03-17T13:30:47Z</dcterms:modified>
</cp:coreProperties>
</file>